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Raleway"/>
      <p:regular r:id="rId27"/>
      <p:bold r:id="rId28"/>
      <p:italic r:id="rId29"/>
      <p:boldItalic r:id="rId30"/>
    </p:embeddedFont>
    <p:embeddedFont>
      <p:font typeface="Libre Franklin Black"/>
      <p:bold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gg34hjrKo3llgeBZdgsqYzwMho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bold.fntdata"/><Relationship Id="rId27" Type="http://schemas.openxmlformats.org/officeDocument/2006/relationships/font" Target="fonts/Raleway-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ibreFranklinBlack-bold.fntdata"/><Relationship Id="rId30" Type="http://schemas.openxmlformats.org/officeDocument/2006/relationships/font" Target="fonts/Raleway-boldItalic.fntdata"/><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font" Target="fonts/LibreFranklinBlack-boldItalic.fntdata"/><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516fb58a6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3516fb58a6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35174fde0c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g35174fde0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30" name="Google Shape;33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1200"/>
              <a:buFont typeface="Calibri"/>
              <a:buNone/>
            </a:pPr>
            <a:r>
              <a:rPr lang="en-US"/>
              <a:t>Mark </a:t>
            </a:r>
            <a:endParaRPr/>
          </a:p>
        </p:txBody>
      </p:sp>
      <p:sp>
        <p:nvSpPr>
          <p:cNvPr id="381" name="Google Shape;381;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510a4f495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3510a4f495f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g3510a4f495f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rmAutofit/>
          </a:bodyPr>
          <a:lstStyle/>
          <a:p>
            <a:pPr indent="0" lvl="0" marL="158750" rtl="0" algn="l">
              <a:lnSpc>
                <a:spcPct val="100000"/>
              </a:lnSpc>
              <a:spcBef>
                <a:spcPts val="0"/>
              </a:spcBef>
              <a:spcAft>
                <a:spcPts val="0"/>
              </a:spcAft>
              <a:buClr>
                <a:schemeClr val="dk1"/>
              </a:buClr>
              <a:buSzPts val="1100"/>
              <a:buFont typeface="Calibri"/>
              <a:buNone/>
            </a:pPr>
            <a:r>
              <a:t/>
            </a:r>
            <a:endParaRPr/>
          </a:p>
        </p:txBody>
      </p:sp>
      <p:sp>
        <p:nvSpPr>
          <p:cNvPr id="192" name="Google Shape;192;p2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510a4f495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06" name="Google Shape;206;g3510a4f495f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6"/>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 name="Google Shape;16;p26"/>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lt1"/>
              </a:buClr>
              <a:buSzPts val="3200"/>
              <a:buNone/>
              <a:defRPr>
                <a:solidFill>
                  <a:schemeClr val="lt1"/>
                </a:solidFill>
                <a:latin typeface="Arial"/>
                <a:ea typeface="Arial"/>
                <a:cs typeface="Arial"/>
                <a:sym typeface="Arial"/>
              </a:defRPr>
            </a:lvl1pPr>
            <a:lvl2pPr lvl="1" algn="ctr">
              <a:lnSpc>
                <a:spcPct val="100000"/>
              </a:lnSpc>
              <a:spcBef>
                <a:spcPts val="560"/>
              </a:spcBef>
              <a:spcAft>
                <a:spcPts val="0"/>
              </a:spcAft>
              <a:buClr>
                <a:schemeClr val="lt1"/>
              </a:buClr>
              <a:buSzPts val="2800"/>
              <a:buNone/>
              <a:defRPr>
                <a:solidFill>
                  <a:schemeClr val="lt1"/>
                </a:solidFill>
              </a:defRPr>
            </a:lvl2pPr>
            <a:lvl3pPr lvl="2" algn="ctr">
              <a:lnSpc>
                <a:spcPct val="100000"/>
              </a:lnSpc>
              <a:spcBef>
                <a:spcPts val="480"/>
              </a:spcBef>
              <a:spcAft>
                <a:spcPts val="0"/>
              </a:spcAft>
              <a:buClr>
                <a:schemeClr val="lt1"/>
              </a:buClr>
              <a:buSzPts val="2400"/>
              <a:buNone/>
              <a:defRPr>
                <a:solidFill>
                  <a:schemeClr val="lt1"/>
                </a:solidFill>
              </a:defRPr>
            </a:lvl3pPr>
            <a:lvl4pPr lvl="3" algn="ctr">
              <a:lnSpc>
                <a:spcPct val="100000"/>
              </a:lnSpc>
              <a:spcBef>
                <a:spcPts val="400"/>
              </a:spcBef>
              <a:spcAft>
                <a:spcPts val="0"/>
              </a:spcAft>
              <a:buClr>
                <a:schemeClr val="lt1"/>
              </a:buClr>
              <a:buSzPts val="2000"/>
              <a:buNone/>
              <a:defRPr>
                <a:solidFill>
                  <a:schemeClr val="lt1"/>
                </a:solidFill>
              </a:defRPr>
            </a:lvl4pPr>
            <a:lvl5pPr lvl="4" algn="ctr">
              <a:lnSpc>
                <a:spcPct val="100000"/>
              </a:lnSpc>
              <a:spcBef>
                <a:spcPts val="400"/>
              </a:spcBef>
              <a:spcAft>
                <a:spcPts val="0"/>
              </a:spcAft>
              <a:buClr>
                <a:schemeClr val="lt1"/>
              </a:buClr>
              <a:buSzPts val="2000"/>
              <a:buNone/>
              <a:defRPr>
                <a:solidFill>
                  <a:schemeClr val="lt1"/>
                </a:solidFill>
              </a:defRPr>
            </a:lvl5pPr>
            <a:lvl6pPr lvl="5" algn="ctr">
              <a:lnSpc>
                <a:spcPct val="100000"/>
              </a:lnSpc>
              <a:spcBef>
                <a:spcPts val="400"/>
              </a:spcBef>
              <a:spcAft>
                <a:spcPts val="0"/>
              </a:spcAft>
              <a:buClr>
                <a:schemeClr val="lt1"/>
              </a:buClr>
              <a:buSzPts val="2000"/>
              <a:buNone/>
              <a:defRPr>
                <a:solidFill>
                  <a:schemeClr val="lt1"/>
                </a:solidFill>
              </a:defRPr>
            </a:lvl6pPr>
            <a:lvl7pPr lvl="6" algn="ctr">
              <a:lnSpc>
                <a:spcPct val="100000"/>
              </a:lnSpc>
              <a:spcBef>
                <a:spcPts val="400"/>
              </a:spcBef>
              <a:spcAft>
                <a:spcPts val="0"/>
              </a:spcAft>
              <a:buClr>
                <a:schemeClr val="lt1"/>
              </a:buClr>
              <a:buSzPts val="2000"/>
              <a:buNone/>
              <a:defRPr>
                <a:solidFill>
                  <a:schemeClr val="lt1"/>
                </a:solidFill>
              </a:defRPr>
            </a:lvl7pPr>
            <a:lvl8pPr lvl="7" algn="ctr">
              <a:lnSpc>
                <a:spcPct val="100000"/>
              </a:lnSpc>
              <a:spcBef>
                <a:spcPts val="400"/>
              </a:spcBef>
              <a:spcAft>
                <a:spcPts val="0"/>
              </a:spcAft>
              <a:buClr>
                <a:schemeClr val="lt1"/>
              </a:buClr>
              <a:buSzPts val="2000"/>
              <a:buNone/>
              <a:defRPr>
                <a:solidFill>
                  <a:schemeClr val="lt1"/>
                </a:solidFill>
              </a:defRPr>
            </a:lvl8pPr>
            <a:lvl9pPr lvl="8" algn="ctr">
              <a:lnSpc>
                <a:spcPct val="100000"/>
              </a:lnSpc>
              <a:spcBef>
                <a:spcPts val="400"/>
              </a:spcBef>
              <a:spcAft>
                <a:spcPts val="0"/>
              </a:spcAft>
              <a:buClr>
                <a:schemeClr val="lt1"/>
              </a:buClr>
              <a:buSzPts val="2000"/>
              <a:buNone/>
              <a:defRPr>
                <a:solidFill>
                  <a:schemeClr val="lt1"/>
                </a:solidFill>
              </a:defRPr>
            </a:lvl9pPr>
          </a:lstStyle>
          <a:p/>
        </p:txBody>
      </p:sp>
      <p:sp>
        <p:nvSpPr>
          <p:cNvPr id="17" name="Google Shape;17;p2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6"/>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7" name="Shape 87"/>
        <p:cNvGrpSpPr/>
        <p:nvPr/>
      </p:nvGrpSpPr>
      <p:grpSpPr>
        <a:xfrm>
          <a:off x="0" y="0"/>
          <a:ext cx="0" cy="0"/>
          <a:chOff x="0" y="0"/>
          <a:chExt cx="0" cy="0"/>
        </a:xfrm>
      </p:grpSpPr>
      <p:sp>
        <p:nvSpPr>
          <p:cNvPr id="88" name="Google Shape;88;p3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0" name="Google Shape;9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3" name="Shape 93"/>
        <p:cNvGrpSpPr/>
        <p:nvPr/>
      </p:nvGrpSpPr>
      <p:grpSpPr>
        <a:xfrm>
          <a:off x="0" y="0"/>
          <a:ext cx="0" cy="0"/>
          <a:chOff x="0" y="0"/>
          <a:chExt cx="0" cy="0"/>
        </a:xfrm>
      </p:grpSpPr>
      <p:sp>
        <p:nvSpPr>
          <p:cNvPr id="94" name="Google Shape;94;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96" name="Google Shape;9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9" name="Shape 99"/>
        <p:cNvGrpSpPr/>
        <p:nvPr/>
      </p:nvGrpSpPr>
      <p:grpSpPr>
        <a:xfrm>
          <a:off x="0" y="0"/>
          <a:ext cx="0" cy="0"/>
          <a:chOff x="0" y="0"/>
          <a:chExt cx="0" cy="0"/>
        </a:xfrm>
      </p:grpSpPr>
      <p:sp>
        <p:nvSpPr>
          <p:cNvPr id="100" name="Google Shape;10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6" name="Shape 106"/>
        <p:cNvGrpSpPr/>
        <p:nvPr/>
      </p:nvGrpSpPr>
      <p:grpSpPr>
        <a:xfrm>
          <a:off x="0" y="0"/>
          <a:ext cx="0" cy="0"/>
          <a:chOff x="0" y="0"/>
          <a:chExt cx="0" cy="0"/>
        </a:xfrm>
      </p:grpSpPr>
      <p:sp>
        <p:nvSpPr>
          <p:cNvPr id="107" name="Google Shape;107;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5" name="Shape 115"/>
        <p:cNvGrpSpPr/>
        <p:nvPr/>
      </p:nvGrpSpPr>
      <p:grpSpPr>
        <a:xfrm>
          <a:off x="0" y="0"/>
          <a:ext cx="0" cy="0"/>
          <a:chOff x="0" y="0"/>
          <a:chExt cx="0" cy="0"/>
        </a:xfrm>
      </p:grpSpPr>
      <p:sp>
        <p:nvSpPr>
          <p:cNvPr id="116" name="Google Shape;116;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9" name="Google Shape;11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0" name="Shape 120"/>
        <p:cNvGrpSpPr/>
        <p:nvPr/>
      </p:nvGrpSpPr>
      <p:grpSpPr>
        <a:xfrm>
          <a:off x="0" y="0"/>
          <a:ext cx="0" cy="0"/>
          <a:chOff x="0" y="0"/>
          <a:chExt cx="0" cy="0"/>
        </a:xfrm>
      </p:grpSpPr>
      <p:sp>
        <p:nvSpPr>
          <p:cNvPr id="121" name="Google Shape;121;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23" name="Google Shape;123;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4" name="Google Shape;124;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7" name="Shape 127"/>
        <p:cNvGrpSpPr/>
        <p:nvPr/>
      </p:nvGrpSpPr>
      <p:grpSpPr>
        <a:xfrm>
          <a:off x="0" y="0"/>
          <a:ext cx="0" cy="0"/>
          <a:chOff x="0" y="0"/>
          <a:chExt cx="0" cy="0"/>
        </a:xfrm>
      </p:grpSpPr>
      <p:sp>
        <p:nvSpPr>
          <p:cNvPr id="128" name="Google Shape;128;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p45"/>
          <p:cNvSpPr/>
          <p:nvPr>
            <p:ph idx="2" type="pic"/>
          </p:nvPr>
        </p:nvSpPr>
        <p:spPr>
          <a:xfrm>
            <a:off x="5183188" y="987425"/>
            <a:ext cx="6172200" cy="4873625"/>
          </a:xfrm>
          <a:prstGeom prst="rect">
            <a:avLst/>
          </a:prstGeom>
          <a:noFill/>
          <a:ln>
            <a:noFill/>
          </a:ln>
        </p:spPr>
      </p:sp>
      <p:sp>
        <p:nvSpPr>
          <p:cNvPr id="130" name="Google Shape;130;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1" name="Google Shape;13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4" name="Shape 134"/>
        <p:cNvGrpSpPr/>
        <p:nvPr/>
      </p:nvGrpSpPr>
      <p:grpSpPr>
        <a:xfrm>
          <a:off x="0" y="0"/>
          <a:ext cx="0" cy="0"/>
          <a:chOff x="0" y="0"/>
          <a:chExt cx="0" cy="0"/>
        </a:xfrm>
      </p:grpSpPr>
      <p:sp>
        <p:nvSpPr>
          <p:cNvPr id="135" name="Google Shape;135;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6" name="Google Shape;136;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20" name="Shape 20"/>
        <p:cNvGrpSpPr/>
        <p:nvPr/>
      </p:nvGrpSpPr>
      <p:grpSpPr>
        <a:xfrm>
          <a:off x="0" y="0"/>
          <a:ext cx="0" cy="0"/>
          <a:chOff x="0" y="0"/>
          <a:chExt cx="0" cy="0"/>
        </a:xfrm>
      </p:grpSpPr>
      <p:sp>
        <p:nvSpPr>
          <p:cNvPr id="21" name="Google Shape;21;p25"/>
          <p:cNvSpPr txBox="1"/>
          <p:nvPr>
            <p:ph type="title"/>
          </p:nvPr>
        </p:nvSpPr>
        <p:spPr>
          <a:xfrm>
            <a:off x="609600" y="0"/>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2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rgbClr val="BEB8A2"/>
              </a:buClr>
              <a:buSzPts val="3200"/>
              <a:buChar char="•"/>
              <a:defRPr>
                <a:latin typeface="Arial"/>
                <a:ea typeface="Arial"/>
                <a:cs typeface="Arial"/>
                <a:sym typeface="Arial"/>
              </a:defRPr>
            </a:lvl1pPr>
            <a:lvl2pPr indent="-406400" lvl="1" marL="914400" algn="l">
              <a:lnSpc>
                <a:spcPct val="100000"/>
              </a:lnSpc>
              <a:spcBef>
                <a:spcPts val="560"/>
              </a:spcBef>
              <a:spcAft>
                <a:spcPts val="0"/>
              </a:spcAft>
              <a:buClr>
                <a:srgbClr val="BEB8A2"/>
              </a:buClr>
              <a:buSzPts val="2800"/>
              <a:buChar char="–"/>
              <a:defRPr>
                <a:latin typeface="Arial"/>
                <a:ea typeface="Arial"/>
                <a:cs typeface="Arial"/>
                <a:sym typeface="Arial"/>
              </a:defRPr>
            </a:lvl2pPr>
            <a:lvl3pPr indent="-381000" lvl="2" marL="1371600" algn="l">
              <a:lnSpc>
                <a:spcPct val="100000"/>
              </a:lnSpc>
              <a:spcBef>
                <a:spcPts val="480"/>
              </a:spcBef>
              <a:spcAft>
                <a:spcPts val="0"/>
              </a:spcAft>
              <a:buClr>
                <a:srgbClr val="BEB8A2"/>
              </a:buClr>
              <a:buSzPts val="2400"/>
              <a:buChar char="•"/>
              <a:defRPr>
                <a:latin typeface="Arial"/>
                <a:ea typeface="Arial"/>
                <a:cs typeface="Arial"/>
                <a:sym typeface="Arial"/>
              </a:defRPr>
            </a:lvl3pPr>
            <a:lvl4pPr indent="-355600" lvl="3" marL="1828800" algn="l">
              <a:lnSpc>
                <a:spcPct val="100000"/>
              </a:lnSpc>
              <a:spcBef>
                <a:spcPts val="400"/>
              </a:spcBef>
              <a:spcAft>
                <a:spcPts val="0"/>
              </a:spcAft>
              <a:buClr>
                <a:srgbClr val="BEB8A2"/>
              </a:buClr>
              <a:buSzPts val="2000"/>
              <a:buChar char="–"/>
              <a:defRPr>
                <a:latin typeface="Arial"/>
                <a:ea typeface="Arial"/>
                <a:cs typeface="Arial"/>
                <a:sym typeface="Arial"/>
              </a:defRPr>
            </a:lvl4pPr>
            <a:lvl5pPr indent="-355600" lvl="4" marL="2286000" algn="l">
              <a:lnSpc>
                <a:spcPct val="100000"/>
              </a:lnSpc>
              <a:spcBef>
                <a:spcPts val="400"/>
              </a:spcBef>
              <a:spcAft>
                <a:spcPts val="0"/>
              </a:spcAft>
              <a:buClr>
                <a:srgbClr val="BEB8A2"/>
              </a:buClr>
              <a:buSzPts val="2000"/>
              <a:buChar char="»"/>
              <a:defRPr>
                <a:latin typeface="Arial"/>
                <a:ea typeface="Arial"/>
                <a:cs typeface="Arial"/>
                <a:sym typeface="Arial"/>
              </a:defRPr>
            </a:lvl5pPr>
            <a:lvl6pPr indent="-342900" lvl="5" marL="2743200" algn="l">
              <a:lnSpc>
                <a:spcPct val="100000"/>
              </a:lnSpc>
              <a:spcBef>
                <a:spcPts val="360"/>
              </a:spcBef>
              <a:spcAft>
                <a:spcPts val="0"/>
              </a:spcAft>
              <a:buClr>
                <a:schemeClr val="lt1"/>
              </a:buClr>
              <a:buSzPts val="1800"/>
              <a:buChar char="•"/>
              <a:defRPr/>
            </a:lvl6pPr>
            <a:lvl7pPr indent="-342900" lvl="6" marL="3200400" algn="l">
              <a:lnSpc>
                <a:spcPct val="100000"/>
              </a:lnSpc>
              <a:spcBef>
                <a:spcPts val="360"/>
              </a:spcBef>
              <a:spcAft>
                <a:spcPts val="0"/>
              </a:spcAft>
              <a:buClr>
                <a:schemeClr val="lt1"/>
              </a:buClr>
              <a:buSzPts val="1800"/>
              <a:buChar char="•"/>
              <a:defRPr/>
            </a:lvl7pPr>
            <a:lvl8pPr indent="-342900" lvl="7" marL="3657600" algn="l">
              <a:lnSpc>
                <a:spcPct val="100000"/>
              </a:lnSpc>
              <a:spcBef>
                <a:spcPts val="360"/>
              </a:spcBef>
              <a:spcAft>
                <a:spcPts val="0"/>
              </a:spcAft>
              <a:buClr>
                <a:schemeClr val="lt1"/>
              </a:buClr>
              <a:buSzPts val="1800"/>
              <a:buChar char="•"/>
              <a:defRPr/>
            </a:lvl8pPr>
            <a:lvl9pPr indent="-342900" lvl="8" marL="4114800" algn="l">
              <a:lnSpc>
                <a:spcPct val="100000"/>
              </a:lnSpc>
              <a:spcBef>
                <a:spcPts val="360"/>
              </a:spcBef>
              <a:spcAft>
                <a:spcPts val="0"/>
              </a:spcAft>
              <a:buClr>
                <a:schemeClr val="lt1"/>
              </a:buClr>
              <a:buSzPts val="1800"/>
              <a:buChar char="•"/>
              <a:defRPr/>
            </a:lvl9pPr>
          </a:lstStyle>
          <a:p/>
        </p:txBody>
      </p:sp>
      <p:sp>
        <p:nvSpPr>
          <p:cNvPr id="23" name="Google Shape;23;p2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0" name="Shape 140"/>
        <p:cNvGrpSpPr/>
        <p:nvPr/>
      </p:nvGrpSpPr>
      <p:grpSpPr>
        <a:xfrm>
          <a:off x="0" y="0"/>
          <a:ext cx="0" cy="0"/>
          <a:chOff x="0" y="0"/>
          <a:chExt cx="0" cy="0"/>
        </a:xfrm>
      </p:grpSpPr>
      <p:sp>
        <p:nvSpPr>
          <p:cNvPr id="141" name="Google Shape;141;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6" name="Shape 146"/>
        <p:cNvGrpSpPr/>
        <p:nvPr/>
      </p:nvGrpSpPr>
      <p:grpSpPr>
        <a:xfrm>
          <a:off x="0" y="0"/>
          <a:ext cx="0" cy="0"/>
          <a:chOff x="0" y="0"/>
          <a:chExt cx="0" cy="0"/>
        </a:xfrm>
      </p:grpSpPr>
      <p:sp>
        <p:nvSpPr>
          <p:cNvPr id="147" name="Google Shape;147;p48"/>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28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p48"/>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1"/>
              </a:buClr>
              <a:buSzPts val="1800"/>
              <a:buChar char="●"/>
              <a:defRPr/>
            </a:lvl1pPr>
            <a:lvl2pPr indent="-317500" lvl="1" marL="914400" algn="l">
              <a:lnSpc>
                <a:spcPct val="115000"/>
              </a:lnSpc>
              <a:spcBef>
                <a:spcPts val="0"/>
              </a:spcBef>
              <a:spcAft>
                <a:spcPts val="0"/>
              </a:spcAft>
              <a:buClr>
                <a:schemeClr val="dk1"/>
              </a:buClr>
              <a:buSzPts val="1400"/>
              <a:buChar char="○"/>
              <a:defRPr/>
            </a:lvl2pPr>
            <a:lvl3pPr indent="-317500" lvl="2" marL="1371600" algn="l">
              <a:lnSpc>
                <a:spcPct val="115000"/>
              </a:lnSpc>
              <a:spcBef>
                <a:spcPts val="0"/>
              </a:spcBef>
              <a:spcAft>
                <a:spcPts val="0"/>
              </a:spcAft>
              <a:buClr>
                <a:schemeClr val="dk1"/>
              </a:buClr>
              <a:buSzPts val="1400"/>
              <a:buChar char="■"/>
              <a:defRPr/>
            </a:lvl3pPr>
            <a:lvl4pPr indent="-317500" lvl="3" marL="1828800" algn="l">
              <a:lnSpc>
                <a:spcPct val="115000"/>
              </a:lnSpc>
              <a:spcBef>
                <a:spcPts val="0"/>
              </a:spcBef>
              <a:spcAft>
                <a:spcPts val="0"/>
              </a:spcAft>
              <a:buClr>
                <a:schemeClr val="dk1"/>
              </a:buClr>
              <a:buSzPts val="1400"/>
              <a:buChar char="●"/>
              <a:defRPr/>
            </a:lvl4pPr>
            <a:lvl5pPr indent="-317500" lvl="4" marL="2286000" algn="l">
              <a:lnSpc>
                <a:spcPct val="115000"/>
              </a:lnSpc>
              <a:spcBef>
                <a:spcPts val="0"/>
              </a:spcBef>
              <a:spcAft>
                <a:spcPts val="0"/>
              </a:spcAft>
              <a:buClr>
                <a:schemeClr val="dk1"/>
              </a:buClr>
              <a:buSzPts val="1400"/>
              <a:buChar char="○"/>
              <a:defRPr/>
            </a:lvl5pPr>
            <a:lvl6pPr indent="-317500" lvl="5" marL="2743200" algn="l">
              <a:lnSpc>
                <a:spcPct val="115000"/>
              </a:lnSpc>
              <a:spcBef>
                <a:spcPts val="0"/>
              </a:spcBef>
              <a:spcAft>
                <a:spcPts val="0"/>
              </a:spcAft>
              <a:buClr>
                <a:schemeClr val="dk1"/>
              </a:buClr>
              <a:buSzPts val="1400"/>
              <a:buChar char="■"/>
              <a:defRPr/>
            </a:lvl6pPr>
            <a:lvl7pPr indent="-317500" lvl="6" marL="3200400" algn="l">
              <a:lnSpc>
                <a:spcPct val="115000"/>
              </a:lnSpc>
              <a:spcBef>
                <a:spcPts val="0"/>
              </a:spcBef>
              <a:spcAft>
                <a:spcPts val="0"/>
              </a:spcAft>
              <a:buClr>
                <a:schemeClr val="dk1"/>
              </a:buClr>
              <a:buSzPts val="1400"/>
              <a:buChar char="●"/>
              <a:defRPr/>
            </a:lvl7pPr>
            <a:lvl8pPr indent="-317500" lvl="7" marL="3657600" algn="l">
              <a:lnSpc>
                <a:spcPct val="115000"/>
              </a:lnSpc>
              <a:spcBef>
                <a:spcPts val="0"/>
              </a:spcBef>
              <a:spcAft>
                <a:spcPts val="0"/>
              </a:spcAft>
              <a:buClr>
                <a:schemeClr val="dk1"/>
              </a:buClr>
              <a:buSzPts val="1400"/>
              <a:buChar char="○"/>
              <a:defRPr/>
            </a:lvl8pPr>
            <a:lvl9pPr indent="-317500" lvl="8" marL="4114800" algn="l">
              <a:lnSpc>
                <a:spcPct val="115000"/>
              </a:lnSpc>
              <a:spcBef>
                <a:spcPts val="0"/>
              </a:spcBef>
              <a:spcAft>
                <a:spcPts val="0"/>
              </a:spcAft>
              <a:buClr>
                <a:schemeClr val="dk1"/>
              </a:buClr>
              <a:buSzPts val="1400"/>
              <a:buChar char="■"/>
              <a:defRPr/>
            </a:lvl9pPr>
          </a:lstStyle>
          <a:p/>
        </p:txBody>
      </p:sp>
      <p:sp>
        <p:nvSpPr>
          <p:cNvPr id="149" name="Google Shape;149;p48"/>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7"/>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atin typeface="Arial"/>
                <a:ea typeface="Arial"/>
                <a:cs typeface="Arial"/>
                <a:sym typeface="Aria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8" name="Google Shape;28;p27"/>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l">
              <a:lnSpc>
                <a:spcPct val="100000"/>
              </a:lnSpc>
              <a:spcBef>
                <a:spcPts val="360"/>
              </a:spcBef>
              <a:spcAft>
                <a:spcPts val="0"/>
              </a:spcAft>
              <a:buClr>
                <a:schemeClr val="lt1"/>
              </a:buClr>
              <a:buSzPts val="1800"/>
              <a:buNone/>
              <a:defRPr sz="1800">
                <a:solidFill>
                  <a:schemeClr val="lt1"/>
                </a:solidFill>
              </a:defRPr>
            </a:lvl2pPr>
            <a:lvl3pPr indent="-228600" lvl="2" marL="1371600" algn="l">
              <a:lnSpc>
                <a:spcPct val="100000"/>
              </a:lnSpc>
              <a:spcBef>
                <a:spcPts val="320"/>
              </a:spcBef>
              <a:spcAft>
                <a:spcPts val="0"/>
              </a:spcAft>
              <a:buClr>
                <a:schemeClr val="lt1"/>
              </a:buClr>
              <a:buSzPts val="1600"/>
              <a:buNone/>
              <a:defRPr sz="1600">
                <a:solidFill>
                  <a:schemeClr val="lt1"/>
                </a:solidFill>
              </a:defRPr>
            </a:lvl3pPr>
            <a:lvl4pPr indent="-228600" lvl="3" marL="1828800" algn="l">
              <a:lnSpc>
                <a:spcPct val="100000"/>
              </a:lnSpc>
              <a:spcBef>
                <a:spcPts val="280"/>
              </a:spcBef>
              <a:spcAft>
                <a:spcPts val="0"/>
              </a:spcAft>
              <a:buClr>
                <a:schemeClr val="lt1"/>
              </a:buClr>
              <a:buSzPts val="1400"/>
              <a:buNone/>
              <a:defRPr sz="1400">
                <a:solidFill>
                  <a:schemeClr val="lt1"/>
                </a:solidFill>
              </a:defRPr>
            </a:lvl4pPr>
            <a:lvl5pPr indent="-228600" lvl="4" marL="2286000" algn="l">
              <a:lnSpc>
                <a:spcPct val="100000"/>
              </a:lnSpc>
              <a:spcBef>
                <a:spcPts val="280"/>
              </a:spcBef>
              <a:spcAft>
                <a:spcPts val="0"/>
              </a:spcAft>
              <a:buClr>
                <a:schemeClr val="lt1"/>
              </a:buClr>
              <a:buSzPts val="1400"/>
              <a:buNone/>
              <a:defRPr sz="1400">
                <a:solidFill>
                  <a:schemeClr val="lt1"/>
                </a:solidFill>
              </a:defRPr>
            </a:lvl5pPr>
            <a:lvl6pPr indent="-228600" lvl="5" marL="2743200" algn="l">
              <a:lnSpc>
                <a:spcPct val="100000"/>
              </a:lnSpc>
              <a:spcBef>
                <a:spcPts val="280"/>
              </a:spcBef>
              <a:spcAft>
                <a:spcPts val="0"/>
              </a:spcAft>
              <a:buClr>
                <a:schemeClr val="lt1"/>
              </a:buClr>
              <a:buSzPts val="1400"/>
              <a:buNone/>
              <a:defRPr sz="1400">
                <a:solidFill>
                  <a:schemeClr val="lt1"/>
                </a:solidFill>
              </a:defRPr>
            </a:lvl6pPr>
            <a:lvl7pPr indent="-228600" lvl="6" marL="3200400" algn="l">
              <a:lnSpc>
                <a:spcPct val="100000"/>
              </a:lnSpc>
              <a:spcBef>
                <a:spcPts val="280"/>
              </a:spcBef>
              <a:spcAft>
                <a:spcPts val="0"/>
              </a:spcAft>
              <a:buClr>
                <a:schemeClr val="lt1"/>
              </a:buClr>
              <a:buSzPts val="1400"/>
              <a:buNone/>
              <a:defRPr sz="1400">
                <a:solidFill>
                  <a:schemeClr val="lt1"/>
                </a:solidFill>
              </a:defRPr>
            </a:lvl7pPr>
            <a:lvl8pPr indent="-228600" lvl="7" marL="3657600" algn="l">
              <a:lnSpc>
                <a:spcPct val="100000"/>
              </a:lnSpc>
              <a:spcBef>
                <a:spcPts val="280"/>
              </a:spcBef>
              <a:spcAft>
                <a:spcPts val="0"/>
              </a:spcAft>
              <a:buClr>
                <a:schemeClr val="lt1"/>
              </a:buClr>
              <a:buSzPts val="1400"/>
              <a:buNone/>
              <a:defRPr sz="1400">
                <a:solidFill>
                  <a:schemeClr val="lt1"/>
                </a:solidFill>
              </a:defRPr>
            </a:lvl8pPr>
            <a:lvl9pPr indent="-228600" lvl="8" marL="4114800" algn="l">
              <a:lnSpc>
                <a:spcPct val="100000"/>
              </a:lnSpc>
              <a:spcBef>
                <a:spcPts val="280"/>
              </a:spcBef>
              <a:spcAft>
                <a:spcPts val="0"/>
              </a:spcAft>
              <a:buClr>
                <a:schemeClr val="lt1"/>
              </a:buClr>
              <a:buSzPts val="1400"/>
              <a:buNone/>
              <a:defRPr sz="1400">
                <a:solidFill>
                  <a:schemeClr val="lt1"/>
                </a:solidFill>
              </a:defRPr>
            </a:lvl9pPr>
          </a:lstStyle>
          <a:p/>
        </p:txBody>
      </p:sp>
      <p:sp>
        <p:nvSpPr>
          <p:cNvPr id="29" name="Google Shape;29;p2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7"/>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28"/>
          <p:cNvSpPr txBox="1"/>
          <p:nvPr>
            <p:ph type="title"/>
          </p:nvPr>
        </p:nvSpPr>
        <p:spPr>
          <a:xfrm>
            <a:off x="609600" y="0"/>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4" name="Google Shape;34;p28"/>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BEB8A2"/>
              </a:buClr>
              <a:buSzPts val="2800"/>
              <a:buChar char="•"/>
              <a:defRPr sz="2800"/>
            </a:lvl1pPr>
            <a:lvl2pPr indent="-381000" lvl="1" marL="914400" algn="l">
              <a:lnSpc>
                <a:spcPct val="100000"/>
              </a:lnSpc>
              <a:spcBef>
                <a:spcPts val="480"/>
              </a:spcBef>
              <a:spcAft>
                <a:spcPts val="0"/>
              </a:spcAft>
              <a:buClr>
                <a:srgbClr val="BEB8A2"/>
              </a:buClr>
              <a:buSzPts val="2400"/>
              <a:buChar char="–"/>
              <a:defRPr sz="2400"/>
            </a:lvl2pPr>
            <a:lvl3pPr indent="-355600" lvl="2" marL="1371600" algn="l">
              <a:lnSpc>
                <a:spcPct val="100000"/>
              </a:lnSpc>
              <a:spcBef>
                <a:spcPts val="400"/>
              </a:spcBef>
              <a:spcAft>
                <a:spcPts val="0"/>
              </a:spcAft>
              <a:buClr>
                <a:srgbClr val="BEB8A2"/>
              </a:buClr>
              <a:buSzPts val="2000"/>
              <a:buChar char="•"/>
              <a:defRPr sz="2000"/>
            </a:lvl3pPr>
            <a:lvl4pPr indent="-342900" lvl="3" marL="1828800" algn="l">
              <a:lnSpc>
                <a:spcPct val="100000"/>
              </a:lnSpc>
              <a:spcBef>
                <a:spcPts val="360"/>
              </a:spcBef>
              <a:spcAft>
                <a:spcPts val="0"/>
              </a:spcAft>
              <a:buClr>
                <a:srgbClr val="BEB8A2"/>
              </a:buClr>
              <a:buSzPts val="1800"/>
              <a:buChar char="–"/>
              <a:defRPr sz="1800"/>
            </a:lvl4pPr>
            <a:lvl5pPr indent="-342900" lvl="4" marL="2286000" algn="l">
              <a:lnSpc>
                <a:spcPct val="100000"/>
              </a:lnSpc>
              <a:spcBef>
                <a:spcPts val="360"/>
              </a:spcBef>
              <a:spcAft>
                <a:spcPts val="0"/>
              </a:spcAft>
              <a:buClr>
                <a:srgbClr val="BEB8A2"/>
              </a:buClr>
              <a:buSzPts val="1800"/>
              <a:buChar char="»"/>
              <a:defRPr sz="1800"/>
            </a:lvl5pPr>
            <a:lvl6pPr indent="-342900" lvl="5" marL="2743200" algn="l">
              <a:lnSpc>
                <a:spcPct val="100000"/>
              </a:lnSpc>
              <a:spcBef>
                <a:spcPts val="360"/>
              </a:spcBef>
              <a:spcAft>
                <a:spcPts val="0"/>
              </a:spcAft>
              <a:buClr>
                <a:schemeClr val="lt1"/>
              </a:buClr>
              <a:buSzPts val="1800"/>
              <a:buChar char="•"/>
              <a:defRPr sz="1800"/>
            </a:lvl6pPr>
            <a:lvl7pPr indent="-342900" lvl="6" marL="3200400" algn="l">
              <a:lnSpc>
                <a:spcPct val="100000"/>
              </a:lnSpc>
              <a:spcBef>
                <a:spcPts val="360"/>
              </a:spcBef>
              <a:spcAft>
                <a:spcPts val="0"/>
              </a:spcAft>
              <a:buClr>
                <a:schemeClr val="lt1"/>
              </a:buClr>
              <a:buSzPts val="1800"/>
              <a:buChar char="•"/>
              <a:defRPr sz="1800"/>
            </a:lvl7pPr>
            <a:lvl8pPr indent="-342900" lvl="7" marL="3657600" algn="l">
              <a:lnSpc>
                <a:spcPct val="100000"/>
              </a:lnSpc>
              <a:spcBef>
                <a:spcPts val="360"/>
              </a:spcBef>
              <a:spcAft>
                <a:spcPts val="0"/>
              </a:spcAft>
              <a:buClr>
                <a:schemeClr val="lt1"/>
              </a:buClr>
              <a:buSzPts val="1800"/>
              <a:buChar char="•"/>
              <a:defRPr sz="1800"/>
            </a:lvl8pPr>
            <a:lvl9pPr indent="-342900" lvl="8" marL="4114800" algn="l">
              <a:lnSpc>
                <a:spcPct val="100000"/>
              </a:lnSpc>
              <a:spcBef>
                <a:spcPts val="360"/>
              </a:spcBef>
              <a:spcAft>
                <a:spcPts val="0"/>
              </a:spcAft>
              <a:buClr>
                <a:schemeClr val="lt1"/>
              </a:buClr>
              <a:buSzPts val="1800"/>
              <a:buChar char="•"/>
              <a:defRPr sz="1800"/>
            </a:lvl9pPr>
          </a:lstStyle>
          <a:p/>
        </p:txBody>
      </p:sp>
      <p:sp>
        <p:nvSpPr>
          <p:cNvPr id="35" name="Google Shape;35;p28"/>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rgbClr val="BEB8A2"/>
              </a:buClr>
              <a:buSzPts val="2800"/>
              <a:buChar char="•"/>
              <a:defRPr sz="2800"/>
            </a:lvl1pPr>
            <a:lvl2pPr indent="-381000" lvl="1" marL="914400" algn="l">
              <a:lnSpc>
                <a:spcPct val="100000"/>
              </a:lnSpc>
              <a:spcBef>
                <a:spcPts val="480"/>
              </a:spcBef>
              <a:spcAft>
                <a:spcPts val="0"/>
              </a:spcAft>
              <a:buClr>
                <a:srgbClr val="BEB8A2"/>
              </a:buClr>
              <a:buSzPts val="2400"/>
              <a:buChar char="–"/>
              <a:defRPr sz="2400"/>
            </a:lvl2pPr>
            <a:lvl3pPr indent="-355600" lvl="2" marL="1371600" algn="l">
              <a:lnSpc>
                <a:spcPct val="100000"/>
              </a:lnSpc>
              <a:spcBef>
                <a:spcPts val="400"/>
              </a:spcBef>
              <a:spcAft>
                <a:spcPts val="0"/>
              </a:spcAft>
              <a:buClr>
                <a:srgbClr val="BEB8A2"/>
              </a:buClr>
              <a:buSzPts val="2000"/>
              <a:buChar char="•"/>
              <a:defRPr sz="2000"/>
            </a:lvl3pPr>
            <a:lvl4pPr indent="-342900" lvl="3" marL="1828800" algn="l">
              <a:lnSpc>
                <a:spcPct val="100000"/>
              </a:lnSpc>
              <a:spcBef>
                <a:spcPts val="360"/>
              </a:spcBef>
              <a:spcAft>
                <a:spcPts val="0"/>
              </a:spcAft>
              <a:buClr>
                <a:srgbClr val="BEB8A2"/>
              </a:buClr>
              <a:buSzPts val="1800"/>
              <a:buChar char="–"/>
              <a:defRPr sz="1800"/>
            </a:lvl4pPr>
            <a:lvl5pPr indent="-342900" lvl="4" marL="2286000" algn="l">
              <a:lnSpc>
                <a:spcPct val="100000"/>
              </a:lnSpc>
              <a:spcBef>
                <a:spcPts val="360"/>
              </a:spcBef>
              <a:spcAft>
                <a:spcPts val="0"/>
              </a:spcAft>
              <a:buClr>
                <a:srgbClr val="BEB8A2"/>
              </a:buClr>
              <a:buSzPts val="1800"/>
              <a:buChar char="»"/>
              <a:defRPr sz="1800"/>
            </a:lvl5pPr>
            <a:lvl6pPr indent="-342900" lvl="5" marL="2743200" algn="l">
              <a:lnSpc>
                <a:spcPct val="100000"/>
              </a:lnSpc>
              <a:spcBef>
                <a:spcPts val="360"/>
              </a:spcBef>
              <a:spcAft>
                <a:spcPts val="0"/>
              </a:spcAft>
              <a:buClr>
                <a:schemeClr val="lt1"/>
              </a:buClr>
              <a:buSzPts val="1800"/>
              <a:buChar char="•"/>
              <a:defRPr sz="1800"/>
            </a:lvl6pPr>
            <a:lvl7pPr indent="-342900" lvl="6" marL="3200400" algn="l">
              <a:lnSpc>
                <a:spcPct val="100000"/>
              </a:lnSpc>
              <a:spcBef>
                <a:spcPts val="360"/>
              </a:spcBef>
              <a:spcAft>
                <a:spcPts val="0"/>
              </a:spcAft>
              <a:buClr>
                <a:schemeClr val="lt1"/>
              </a:buClr>
              <a:buSzPts val="1800"/>
              <a:buChar char="•"/>
              <a:defRPr sz="1800"/>
            </a:lvl7pPr>
            <a:lvl8pPr indent="-342900" lvl="7" marL="3657600" algn="l">
              <a:lnSpc>
                <a:spcPct val="100000"/>
              </a:lnSpc>
              <a:spcBef>
                <a:spcPts val="360"/>
              </a:spcBef>
              <a:spcAft>
                <a:spcPts val="0"/>
              </a:spcAft>
              <a:buClr>
                <a:schemeClr val="lt1"/>
              </a:buClr>
              <a:buSzPts val="1800"/>
              <a:buChar char="•"/>
              <a:defRPr sz="1800"/>
            </a:lvl8pPr>
            <a:lvl9pPr indent="-342900" lvl="8" marL="4114800" algn="l">
              <a:lnSpc>
                <a:spcPct val="100000"/>
              </a:lnSpc>
              <a:spcBef>
                <a:spcPts val="360"/>
              </a:spcBef>
              <a:spcAft>
                <a:spcPts val="0"/>
              </a:spcAft>
              <a:buClr>
                <a:schemeClr val="lt1"/>
              </a:buClr>
              <a:buSzPts val="1800"/>
              <a:buChar char="•"/>
              <a:defRPr sz="1800"/>
            </a:lvl9pPr>
          </a:lstStyle>
          <a:p/>
        </p:txBody>
      </p:sp>
      <p:sp>
        <p:nvSpPr>
          <p:cNvPr id="36" name="Google Shape;36;p2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8"/>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29"/>
          <p:cNvSpPr txBox="1"/>
          <p:nvPr>
            <p:ph type="title"/>
          </p:nvPr>
        </p:nvSpPr>
        <p:spPr>
          <a:xfrm>
            <a:off x="609600" y="0"/>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1" name="Google Shape;41;p29"/>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BEB8A2"/>
              </a:buClr>
              <a:buSzPts val="2400"/>
              <a:buNone/>
              <a:defRPr b="1" sz="2400"/>
            </a:lvl1pPr>
            <a:lvl2pPr indent="-228600" lvl="1" marL="914400" algn="l">
              <a:lnSpc>
                <a:spcPct val="100000"/>
              </a:lnSpc>
              <a:spcBef>
                <a:spcPts val="400"/>
              </a:spcBef>
              <a:spcAft>
                <a:spcPts val="0"/>
              </a:spcAft>
              <a:buClr>
                <a:srgbClr val="BEB8A2"/>
              </a:buClr>
              <a:buSzPts val="2000"/>
              <a:buNone/>
              <a:defRPr b="1" sz="2000"/>
            </a:lvl2pPr>
            <a:lvl3pPr indent="-228600" lvl="2" marL="1371600" algn="l">
              <a:lnSpc>
                <a:spcPct val="100000"/>
              </a:lnSpc>
              <a:spcBef>
                <a:spcPts val="360"/>
              </a:spcBef>
              <a:spcAft>
                <a:spcPts val="0"/>
              </a:spcAft>
              <a:buClr>
                <a:srgbClr val="BEB8A2"/>
              </a:buClr>
              <a:buSzPts val="1800"/>
              <a:buNone/>
              <a:defRPr b="1" sz="1800"/>
            </a:lvl3pPr>
            <a:lvl4pPr indent="-228600" lvl="3" marL="1828800" algn="l">
              <a:lnSpc>
                <a:spcPct val="100000"/>
              </a:lnSpc>
              <a:spcBef>
                <a:spcPts val="320"/>
              </a:spcBef>
              <a:spcAft>
                <a:spcPts val="0"/>
              </a:spcAft>
              <a:buClr>
                <a:srgbClr val="BEB8A2"/>
              </a:buClr>
              <a:buSzPts val="1600"/>
              <a:buNone/>
              <a:defRPr b="1" sz="1600"/>
            </a:lvl4pPr>
            <a:lvl5pPr indent="-228600" lvl="4" marL="2286000" algn="l">
              <a:lnSpc>
                <a:spcPct val="100000"/>
              </a:lnSpc>
              <a:spcBef>
                <a:spcPts val="320"/>
              </a:spcBef>
              <a:spcAft>
                <a:spcPts val="0"/>
              </a:spcAft>
              <a:buClr>
                <a:srgbClr val="BEB8A2"/>
              </a:buClr>
              <a:buSzPts val="1600"/>
              <a:buNone/>
              <a:defRPr b="1" sz="1600"/>
            </a:lvl5pPr>
            <a:lvl6pPr indent="-228600" lvl="5" marL="2743200" algn="l">
              <a:lnSpc>
                <a:spcPct val="100000"/>
              </a:lnSpc>
              <a:spcBef>
                <a:spcPts val="320"/>
              </a:spcBef>
              <a:spcAft>
                <a:spcPts val="0"/>
              </a:spcAft>
              <a:buClr>
                <a:schemeClr val="lt1"/>
              </a:buClr>
              <a:buSzPts val="1600"/>
              <a:buNone/>
              <a:defRPr b="1" sz="1600"/>
            </a:lvl6pPr>
            <a:lvl7pPr indent="-228600" lvl="6" marL="3200400" algn="l">
              <a:lnSpc>
                <a:spcPct val="100000"/>
              </a:lnSpc>
              <a:spcBef>
                <a:spcPts val="320"/>
              </a:spcBef>
              <a:spcAft>
                <a:spcPts val="0"/>
              </a:spcAft>
              <a:buClr>
                <a:schemeClr val="lt1"/>
              </a:buClr>
              <a:buSzPts val="1600"/>
              <a:buNone/>
              <a:defRPr b="1" sz="1600"/>
            </a:lvl7pPr>
            <a:lvl8pPr indent="-228600" lvl="7" marL="3657600" algn="l">
              <a:lnSpc>
                <a:spcPct val="100000"/>
              </a:lnSpc>
              <a:spcBef>
                <a:spcPts val="320"/>
              </a:spcBef>
              <a:spcAft>
                <a:spcPts val="0"/>
              </a:spcAft>
              <a:buClr>
                <a:schemeClr val="lt1"/>
              </a:buClr>
              <a:buSzPts val="1600"/>
              <a:buNone/>
              <a:defRPr b="1" sz="1600"/>
            </a:lvl8pPr>
            <a:lvl9pPr indent="-228600" lvl="8" marL="4114800" algn="l">
              <a:lnSpc>
                <a:spcPct val="100000"/>
              </a:lnSpc>
              <a:spcBef>
                <a:spcPts val="320"/>
              </a:spcBef>
              <a:spcAft>
                <a:spcPts val="0"/>
              </a:spcAft>
              <a:buClr>
                <a:schemeClr val="lt1"/>
              </a:buClr>
              <a:buSzPts val="1600"/>
              <a:buNone/>
              <a:defRPr b="1" sz="1600"/>
            </a:lvl9pPr>
          </a:lstStyle>
          <a:p/>
        </p:txBody>
      </p:sp>
      <p:sp>
        <p:nvSpPr>
          <p:cNvPr id="42" name="Google Shape;42;p29"/>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BEB8A2"/>
              </a:buClr>
              <a:buSzPts val="2400"/>
              <a:buChar char="•"/>
              <a:defRPr sz="2400"/>
            </a:lvl1pPr>
            <a:lvl2pPr indent="-355600" lvl="1" marL="914400" algn="l">
              <a:lnSpc>
                <a:spcPct val="100000"/>
              </a:lnSpc>
              <a:spcBef>
                <a:spcPts val="400"/>
              </a:spcBef>
              <a:spcAft>
                <a:spcPts val="0"/>
              </a:spcAft>
              <a:buClr>
                <a:srgbClr val="BEB8A2"/>
              </a:buClr>
              <a:buSzPts val="2000"/>
              <a:buChar char="–"/>
              <a:defRPr sz="2000"/>
            </a:lvl2pPr>
            <a:lvl3pPr indent="-342900" lvl="2" marL="1371600" algn="l">
              <a:lnSpc>
                <a:spcPct val="100000"/>
              </a:lnSpc>
              <a:spcBef>
                <a:spcPts val="360"/>
              </a:spcBef>
              <a:spcAft>
                <a:spcPts val="0"/>
              </a:spcAft>
              <a:buClr>
                <a:srgbClr val="BEB8A2"/>
              </a:buClr>
              <a:buSzPts val="1800"/>
              <a:buChar char="•"/>
              <a:defRPr sz="1800"/>
            </a:lvl3pPr>
            <a:lvl4pPr indent="-330200" lvl="3" marL="1828800" algn="l">
              <a:lnSpc>
                <a:spcPct val="100000"/>
              </a:lnSpc>
              <a:spcBef>
                <a:spcPts val="320"/>
              </a:spcBef>
              <a:spcAft>
                <a:spcPts val="0"/>
              </a:spcAft>
              <a:buClr>
                <a:srgbClr val="BEB8A2"/>
              </a:buClr>
              <a:buSzPts val="1600"/>
              <a:buChar char="–"/>
              <a:defRPr sz="1600"/>
            </a:lvl4pPr>
            <a:lvl5pPr indent="-330200" lvl="4" marL="2286000" algn="l">
              <a:lnSpc>
                <a:spcPct val="100000"/>
              </a:lnSpc>
              <a:spcBef>
                <a:spcPts val="320"/>
              </a:spcBef>
              <a:spcAft>
                <a:spcPts val="0"/>
              </a:spcAft>
              <a:buClr>
                <a:srgbClr val="BEB8A2"/>
              </a:buClr>
              <a:buSzPts val="1600"/>
              <a:buChar char="»"/>
              <a:defRPr sz="1600"/>
            </a:lvl5pPr>
            <a:lvl6pPr indent="-330200" lvl="5" marL="2743200" algn="l">
              <a:lnSpc>
                <a:spcPct val="100000"/>
              </a:lnSpc>
              <a:spcBef>
                <a:spcPts val="320"/>
              </a:spcBef>
              <a:spcAft>
                <a:spcPts val="0"/>
              </a:spcAft>
              <a:buClr>
                <a:schemeClr val="lt1"/>
              </a:buClr>
              <a:buSzPts val="1600"/>
              <a:buChar char="•"/>
              <a:defRPr sz="1600"/>
            </a:lvl6pPr>
            <a:lvl7pPr indent="-330200" lvl="6" marL="3200400" algn="l">
              <a:lnSpc>
                <a:spcPct val="100000"/>
              </a:lnSpc>
              <a:spcBef>
                <a:spcPts val="320"/>
              </a:spcBef>
              <a:spcAft>
                <a:spcPts val="0"/>
              </a:spcAft>
              <a:buClr>
                <a:schemeClr val="lt1"/>
              </a:buClr>
              <a:buSzPts val="1600"/>
              <a:buChar char="•"/>
              <a:defRPr sz="1600"/>
            </a:lvl7pPr>
            <a:lvl8pPr indent="-330200" lvl="7" marL="3657600" algn="l">
              <a:lnSpc>
                <a:spcPct val="100000"/>
              </a:lnSpc>
              <a:spcBef>
                <a:spcPts val="320"/>
              </a:spcBef>
              <a:spcAft>
                <a:spcPts val="0"/>
              </a:spcAft>
              <a:buClr>
                <a:schemeClr val="lt1"/>
              </a:buClr>
              <a:buSzPts val="1600"/>
              <a:buChar char="•"/>
              <a:defRPr sz="1600"/>
            </a:lvl8pPr>
            <a:lvl9pPr indent="-330200" lvl="8" marL="4114800" algn="l">
              <a:lnSpc>
                <a:spcPct val="100000"/>
              </a:lnSpc>
              <a:spcBef>
                <a:spcPts val="320"/>
              </a:spcBef>
              <a:spcAft>
                <a:spcPts val="0"/>
              </a:spcAft>
              <a:buClr>
                <a:schemeClr val="lt1"/>
              </a:buClr>
              <a:buSzPts val="1600"/>
              <a:buChar char="•"/>
              <a:defRPr sz="1600"/>
            </a:lvl9pPr>
          </a:lstStyle>
          <a:p/>
        </p:txBody>
      </p:sp>
      <p:sp>
        <p:nvSpPr>
          <p:cNvPr id="43" name="Google Shape;43;p29"/>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rgbClr val="BEB8A2"/>
              </a:buClr>
              <a:buSzPts val="2400"/>
              <a:buNone/>
              <a:defRPr b="1" sz="2400"/>
            </a:lvl1pPr>
            <a:lvl2pPr indent="-228600" lvl="1" marL="914400" algn="l">
              <a:lnSpc>
                <a:spcPct val="100000"/>
              </a:lnSpc>
              <a:spcBef>
                <a:spcPts val="400"/>
              </a:spcBef>
              <a:spcAft>
                <a:spcPts val="0"/>
              </a:spcAft>
              <a:buClr>
                <a:srgbClr val="BEB8A2"/>
              </a:buClr>
              <a:buSzPts val="2000"/>
              <a:buNone/>
              <a:defRPr b="1" sz="2000"/>
            </a:lvl2pPr>
            <a:lvl3pPr indent="-228600" lvl="2" marL="1371600" algn="l">
              <a:lnSpc>
                <a:spcPct val="100000"/>
              </a:lnSpc>
              <a:spcBef>
                <a:spcPts val="360"/>
              </a:spcBef>
              <a:spcAft>
                <a:spcPts val="0"/>
              </a:spcAft>
              <a:buClr>
                <a:srgbClr val="BEB8A2"/>
              </a:buClr>
              <a:buSzPts val="1800"/>
              <a:buNone/>
              <a:defRPr b="1" sz="1800"/>
            </a:lvl3pPr>
            <a:lvl4pPr indent="-228600" lvl="3" marL="1828800" algn="l">
              <a:lnSpc>
                <a:spcPct val="100000"/>
              </a:lnSpc>
              <a:spcBef>
                <a:spcPts val="320"/>
              </a:spcBef>
              <a:spcAft>
                <a:spcPts val="0"/>
              </a:spcAft>
              <a:buClr>
                <a:srgbClr val="BEB8A2"/>
              </a:buClr>
              <a:buSzPts val="1600"/>
              <a:buNone/>
              <a:defRPr b="1" sz="1600"/>
            </a:lvl4pPr>
            <a:lvl5pPr indent="-228600" lvl="4" marL="2286000" algn="l">
              <a:lnSpc>
                <a:spcPct val="100000"/>
              </a:lnSpc>
              <a:spcBef>
                <a:spcPts val="320"/>
              </a:spcBef>
              <a:spcAft>
                <a:spcPts val="0"/>
              </a:spcAft>
              <a:buClr>
                <a:srgbClr val="BEB8A2"/>
              </a:buClr>
              <a:buSzPts val="1600"/>
              <a:buNone/>
              <a:defRPr b="1" sz="1600"/>
            </a:lvl5pPr>
            <a:lvl6pPr indent="-228600" lvl="5" marL="2743200" algn="l">
              <a:lnSpc>
                <a:spcPct val="100000"/>
              </a:lnSpc>
              <a:spcBef>
                <a:spcPts val="320"/>
              </a:spcBef>
              <a:spcAft>
                <a:spcPts val="0"/>
              </a:spcAft>
              <a:buClr>
                <a:schemeClr val="lt1"/>
              </a:buClr>
              <a:buSzPts val="1600"/>
              <a:buNone/>
              <a:defRPr b="1" sz="1600"/>
            </a:lvl6pPr>
            <a:lvl7pPr indent="-228600" lvl="6" marL="3200400" algn="l">
              <a:lnSpc>
                <a:spcPct val="100000"/>
              </a:lnSpc>
              <a:spcBef>
                <a:spcPts val="320"/>
              </a:spcBef>
              <a:spcAft>
                <a:spcPts val="0"/>
              </a:spcAft>
              <a:buClr>
                <a:schemeClr val="lt1"/>
              </a:buClr>
              <a:buSzPts val="1600"/>
              <a:buNone/>
              <a:defRPr b="1" sz="1600"/>
            </a:lvl7pPr>
            <a:lvl8pPr indent="-228600" lvl="7" marL="3657600" algn="l">
              <a:lnSpc>
                <a:spcPct val="100000"/>
              </a:lnSpc>
              <a:spcBef>
                <a:spcPts val="320"/>
              </a:spcBef>
              <a:spcAft>
                <a:spcPts val="0"/>
              </a:spcAft>
              <a:buClr>
                <a:schemeClr val="lt1"/>
              </a:buClr>
              <a:buSzPts val="1600"/>
              <a:buNone/>
              <a:defRPr b="1" sz="1600"/>
            </a:lvl8pPr>
            <a:lvl9pPr indent="-228600" lvl="8" marL="4114800" algn="l">
              <a:lnSpc>
                <a:spcPct val="100000"/>
              </a:lnSpc>
              <a:spcBef>
                <a:spcPts val="320"/>
              </a:spcBef>
              <a:spcAft>
                <a:spcPts val="0"/>
              </a:spcAft>
              <a:buClr>
                <a:schemeClr val="lt1"/>
              </a:buClr>
              <a:buSzPts val="1600"/>
              <a:buNone/>
              <a:defRPr b="1" sz="1600"/>
            </a:lvl9pPr>
          </a:lstStyle>
          <a:p/>
        </p:txBody>
      </p:sp>
      <p:sp>
        <p:nvSpPr>
          <p:cNvPr id="44" name="Google Shape;44;p29"/>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rgbClr val="BEB8A2"/>
              </a:buClr>
              <a:buSzPts val="2400"/>
              <a:buChar char="•"/>
              <a:defRPr sz="2400"/>
            </a:lvl1pPr>
            <a:lvl2pPr indent="-355600" lvl="1" marL="914400" algn="l">
              <a:lnSpc>
                <a:spcPct val="100000"/>
              </a:lnSpc>
              <a:spcBef>
                <a:spcPts val="400"/>
              </a:spcBef>
              <a:spcAft>
                <a:spcPts val="0"/>
              </a:spcAft>
              <a:buClr>
                <a:srgbClr val="BEB8A2"/>
              </a:buClr>
              <a:buSzPts val="2000"/>
              <a:buChar char="–"/>
              <a:defRPr sz="2000"/>
            </a:lvl2pPr>
            <a:lvl3pPr indent="-342900" lvl="2" marL="1371600" algn="l">
              <a:lnSpc>
                <a:spcPct val="100000"/>
              </a:lnSpc>
              <a:spcBef>
                <a:spcPts val="360"/>
              </a:spcBef>
              <a:spcAft>
                <a:spcPts val="0"/>
              </a:spcAft>
              <a:buClr>
                <a:srgbClr val="BEB8A2"/>
              </a:buClr>
              <a:buSzPts val="1800"/>
              <a:buChar char="•"/>
              <a:defRPr sz="1800"/>
            </a:lvl3pPr>
            <a:lvl4pPr indent="-330200" lvl="3" marL="1828800" algn="l">
              <a:lnSpc>
                <a:spcPct val="100000"/>
              </a:lnSpc>
              <a:spcBef>
                <a:spcPts val="320"/>
              </a:spcBef>
              <a:spcAft>
                <a:spcPts val="0"/>
              </a:spcAft>
              <a:buClr>
                <a:srgbClr val="BEB8A2"/>
              </a:buClr>
              <a:buSzPts val="1600"/>
              <a:buChar char="–"/>
              <a:defRPr sz="1600"/>
            </a:lvl4pPr>
            <a:lvl5pPr indent="-330200" lvl="4" marL="2286000" algn="l">
              <a:lnSpc>
                <a:spcPct val="100000"/>
              </a:lnSpc>
              <a:spcBef>
                <a:spcPts val="320"/>
              </a:spcBef>
              <a:spcAft>
                <a:spcPts val="0"/>
              </a:spcAft>
              <a:buClr>
                <a:srgbClr val="BEB8A2"/>
              </a:buClr>
              <a:buSzPts val="1600"/>
              <a:buChar char="»"/>
              <a:defRPr sz="1600"/>
            </a:lvl5pPr>
            <a:lvl6pPr indent="-330200" lvl="5" marL="2743200" algn="l">
              <a:lnSpc>
                <a:spcPct val="100000"/>
              </a:lnSpc>
              <a:spcBef>
                <a:spcPts val="320"/>
              </a:spcBef>
              <a:spcAft>
                <a:spcPts val="0"/>
              </a:spcAft>
              <a:buClr>
                <a:schemeClr val="lt1"/>
              </a:buClr>
              <a:buSzPts val="1600"/>
              <a:buChar char="•"/>
              <a:defRPr sz="1600"/>
            </a:lvl6pPr>
            <a:lvl7pPr indent="-330200" lvl="6" marL="3200400" algn="l">
              <a:lnSpc>
                <a:spcPct val="100000"/>
              </a:lnSpc>
              <a:spcBef>
                <a:spcPts val="320"/>
              </a:spcBef>
              <a:spcAft>
                <a:spcPts val="0"/>
              </a:spcAft>
              <a:buClr>
                <a:schemeClr val="lt1"/>
              </a:buClr>
              <a:buSzPts val="1600"/>
              <a:buChar char="•"/>
              <a:defRPr sz="1600"/>
            </a:lvl7pPr>
            <a:lvl8pPr indent="-330200" lvl="7" marL="3657600" algn="l">
              <a:lnSpc>
                <a:spcPct val="100000"/>
              </a:lnSpc>
              <a:spcBef>
                <a:spcPts val="320"/>
              </a:spcBef>
              <a:spcAft>
                <a:spcPts val="0"/>
              </a:spcAft>
              <a:buClr>
                <a:schemeClr val="lt1"/>
              </a:buClr>
              <a:buSzPts val="1600"/>
              <a:buChar char="•"/>
              <a:defRPr sz="1600"/>
            </a:lvl8pPr>
            <a:lvl9pPr indent="-330200" lvl="8" marL="4114800" algn="l">
              <a:lnSpc>
                <a:spcPct val="100000"/>
              </a:lnSpc>
              <a:spcBef>
                <a:spcPts val="320"/>
              </a:spcBef>
              <a:spcAft>
                <a:spcPts val="0"/>
              </a:spcAft>
              <a:buClr>
                <a:schemeClr val="lt1"/>
              </a:buClr>
              <a:buSzPts val="1600"/>
              <a:buChar char="•"/>
              <a:defRPr sz="1600"/>
            </a:lvl9pPr>
          </a:lstStyle>
          <a:p/>
        </p:txBody>
      </p:sp>
      <p:sp>
        <p:nvSpPr>
          <p:cNvPr id="45" name="Google Shape;45;p2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9"/>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30"/>
          <p:cNvSpPr txBox="1"/>
          <p:nvPr>
            <p:ph type="title"/>
          </p:nvPr>
        </p:nvSpPr>
        <p:spPr>
          <a:xfrm>
            <a:off x="609600" y="0"/>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 name="Google Shape;50;p3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3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7" name="Shape 57"/>
        <p:cNvGrpSpPr/>
        <p:nvPr/>
      </p:nvGrpSpPr>
      <p:grpSpPr>
        <a:xfrm>
          <a:off x="0" y="0"/>
          <a:ext cx="0" cy="0"/>
          <a:chOff x="0" y="0"/>
          <a:chExt cx="0" cy="0"/>
        </a:xfrm>
      </p:grpSpPr>
      <p:sp>
        <p:nvSpPr>
          <p:cNvPr id="58" name="Google Shape;58;p32"/>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9" name="Google Shape;59;p32"/>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rgbClr val="BEB8A2"/>
              </a:buClr>
              <a:buSzPts val="3200"/>
              <a:buChar char="•"/>
              <a:defRPr sz="3200"/>
            </a:lvl1pPr>
            <a:lvl2pPr indent="-406400" lvl="1" marL="914400" algn="l">
              <a:lnSpc>
                <a:spcPct val="100000"/>
              </a:lnSpc>
              <a:spcBef>
                <a:spcPts val="560"/>
              </a:spcBef>
              <a:spcAft>
                <a:spcPts val="0"/>
              </a:spcAft>
              <a:buClr>
                <a:srgbClr val="BEB8A2"/>
              </a:buClr>
              <a:buSzPts val="2800"/>
              <a:buChar char="–"/>
              <a:defRPr sz="2800"/>
            </a:lvl2pPr>
            <a:lvl3pPr indent="-381000" lvl="2" marL="1371600" algn="l">
              <a:lnSpc>
                <a:spcPct val="100000"/>
              </a:lnSpc>
              <a:spcBef>
                <a:spcPts val="480"/>
              </a:spcBef>
              <a:spcAft>
                <a:spcPts val="0"/>
              </a:spcAft>
              <a:buClr>
                <a:srgbClr val="BEB8A2"/>
              </a:buClr>
              <a:buSzPts val="2400"/>
              <a:buChar char="•"/>
              <a:defRPr sz="2400"/>
            </a:lvl3pPr>
            <a:lvl4pPr indent="-355600" lvl="3" marL="1828800" algn="l">
              <a:lnSpc>
                <a:spcPct val="100000"/>
              </a:lnSpc>
              <a:spcBef>
                <a:spcPts val="400"/>
              </a:spcBef>
              <a:spcAft>
                <a:spcPts val="0"/>
              </a:spcAft>
              <a:buClr>
                <a:srgbClr val="BEB8A2"/>
              </a:buClr>
              <a:buSzPts val="2000"/>
              <a:buChar char="–"/>
              <a:defRPr sz="2000"/>
            </a:lvl4pPr>
            <a:lvl5pPr indent="-355600" lvl="4" marL="2286000" algn="l">
              <a:lnSpc>
                <a:spcPct val="100000"/>
              </a:lnSpc>
              <a:spcBef>
                <a:spcPts val="400"/>
              </a:spcBef>
              <a:spcAft>
                <a:spcPts val="0"/>
              </a:spcAft>
              <a:buClr>
                <a:srgbClr val="BEB8A2"/>
              </a:buClr>
              <a:buSzPts val="2000"/>
              <a:buChar char="»"/>
              <a:defRPr sz="2000"/>
            </a:lvl5pPr>
            <a:lvl6pPr indent="-355600" lvl="5" marL="2743200" algn="l">
              <a:lnSpc>
                <a:spcPct val="100000"/>
              </a:lnSpc>
              <a:spcBef>
                <a:spcPts val="400"/>
              </a:spcBef>
              <a:spcAft>
                <a:spcPts val="0"/>
              </a:spcAft>
              <a:buClr>
                <a:schemeClr val="lt1"/>
              </a:buClr>
              <a:buSzPts val="2000"/>
              <a:buChar char="•"/>
              <a:defRPr sz="2000"/>
            </a:lvl6pPr>
            <a:lvl7pPr indent="-355600" lvl="6" marL="3200400" algn="l">
              <a:lnSpc>
                <a:spcPct val="100000"/>
              </a:lnSpc>
              <a:spcBef>
                <a:spcPts val="400"/>
              </a:spcBef>
              <a:spcAft>
                <a:spcPts val="0"/>
              </a:spcAft>
              <a:buClr>
                <a:schemeClr val="lt1"/>
              </a:buClr>
              <a:buSzPts val="2000"/>
              <a:buChar char="•"/>
              <a:defRPr sz="2000"/>
            </a:lvl7pPr>
            <a:lvl8pPr indent="-355600" lvl="7" marL="3657600" algn="l">
              <a:lnSpc>
                <a:spcPct val="100000"/>
              </a:lnSpc>
              <a:spcBef>
                <a:spcPts val="400"/>
              </a:spcBef>
              <a:spcAft>
                <a:spcPts val="0"/>
              </a:spcAft>
              <a:buClr>
                <a:schemeClr val="lt1"/>
              </a:buClr>
              <a:buSzPts val="2000"/>
              <a:buChar char="•"/>
              <a:defRPr sz="2000"/>
            </a:lvl8pPr>
            <a:lvl9pPr indent="-355600" lvl="8" marL="4114800" algn="l">
              <a:lnSpc>
                <a:spcPct val="100000"/>
              </a:lnSpc>
              <a:spcBef>
                <a:spcPts val="400"/>
              </a:spcBef>
              <a:spcAft>
                <a:spcPts val="0"/>
              </a:spcAft>
              <a:buClr>
                <a:schemeClr val="lt1"/>
              </a:buClr>
              <a:buSzPts val="2000"/>
              <a:buChar char="•"/>
              <a:defRPr sz="2000"/>
            </a:lvl9pPr>
          </a:lstStyle>
          <a:p/>
        </p:txBody>
      </p:sp>
      <p:sp>
        <p:nvSpPr>
          <p:cNvPr id="60" name="Google Shape;60;p32"/>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BEB8A2"/>
              </a:buClr>
              <a:buSzPts val="1400"/>
              <a:buNone/>
              <a:defRPr sz="1400"/>
            </a:lvl1pPr>
            <a:lvl2pPr indent="-228600" lvl="1" marL="914400" algn="l">
              <a:lnSpc>
                <a:spcPct val="100000"/>
              </a:lnSpc>
              <a:spcBef>
                <a:spcPts val="240"/>
              </a:spcBef>
              <a:spcAft>
                <a:spcPts val="0"/>
              </a:spcAft>
              <a:buClr>
                <a:srgbClr val="BEB8A2"/>
              </a:buClr>
              <a:buSzPts val="1200"/>
              <a:buNone/>
              <a:defRPr sz="1200"/>
            </a:lvl2pPr>
            <a:lvl3pPr indent="-228600" lvl="2" marL="1371600" algn="l">
              <a:lnSpc>
                <a:spcPct val="100000"/>
              </a:lnSpc>
              <a:spcBef>
                <a:spcPts val="200"/>
              </a:spcBef>
              <a:spcAft>
                <a:spcPts val="0"/>
              </a:spcAft>
              <a:buClr>
                <a:srgbClr val="BEB8A2"/>
              </a:buClr>
              <a:buSzPts val="1000"/>
              <a:buNone/>
              <a:defRPr sz="1000"/>
            </a:lvl3pPr>
            <a:lvl4pPr indent="-228600" lvl="3" marL="1828800" algn="l">
              <a:lnSpc>
                <a:spcPct val="100000"/>
              </a:lnSpc>
              <a:spcBef>
                <a:spcPts val="180"/>
              </a:spcBef>
              <a:spcAft>
                <a:spcPts val="0"/>
              </a:spcAft>
              <a:buClr>
                <a:srgbClr val="BEB8A2"/>
              </a:buClr>
              <a:buSzPts val="900"/>
              <a:buNone/>
              <a:defRPr sz="900"/>
            </a:lvl4pPr>
            <a:lvl5pPr indent="-228600" lvl="4" marL="2286000" algn="l">
              <a:lnSpc>
                <a:spcPct val="100000"/>
              </a:lnSpc>
              <a:spcBef>
                <a:spcPts val="180"/>
              </a:spcBef>
              <a:spcAft>
                <a:spcPts val="0"/>
              </a:spcAft>
              <a:buClr>
                <a:srgbClr val="BEB8A2"/>
              </a:buClr>
              <a:buSzPts val="900"/>
              <a:buNone/>
              <a:defRPr sz="900"/>
            </a:lvl5pPr>
            <a:lvl6pPr indent="-228600" lvl="5" marL="2743200" algn="l">
              <a:lnSpc>
                <a:spcPct val="100000"/>
              </a:lnSpc>
              <a:spcBef>
                <a:spcPts val="180"/>
              </a:spcBef>
              <a:spcAft>
                <a:spcPts val="0"/>
              </a:spcAft>
              <a:buClr>
                <a:schemeClr val="lt1"/>
              </a:buClr>
              <a:buSzPts val="900"/>
              <a:buNone/>
              <a:defRPr sz="900"/>
            </a:lvl6pPr>
            <a:lvl7pPr indent="-228600" lvl="6" marL="3200400" algn="l">
              <a:lnSpc>
                <a:spcPct val="100000"/>
              </a:lnSpc>
              <a:spcBef>
                <a:spcPts val="180"/>
              </a:spcBef>
              <a:spcAft>
                <a:spcPts val="0"/>
              </a:spcAft>
              <a:buClr>
                <a:schemeClr val="lt1"/>
              </a:buClr>
              <a:buSzPts val="900"/>
              <a:buNone/>
              <a:defRPr sz="900"/>
            </a:lvl7pPr>
            <a:lvl8pPr indent="-228600" lvl="7" marL="3657600" algn="l">
              <a:lnSpc>
                <a:spcPct val="100000"/>
              </a:lnSpc>
              <a:spcBef>
                <a:spcPts val="180"/>
              </a:spcBef>
              <a:spcAft>
                <a:spcPts val="0"/>
              </a:spcAft>
              <a:buClr>
                <a:schemeClr val="lt1"/>
              </a:buClr>
              <a:buSzPts val="900"/>
              <a:buNone/>
              <a:defRPr sz="900"/>
            </a:lvl8pPr>
            <a:lvl9pPr indent="-228600" lvl="8" marL="4114800" algn="l">
              <a:lnSpc>
                <a:spcPct val="100000"/>
              </a:lnSpc>
              <a:spcBef>
                <a:spcPts val="180"/>
              </a:spcBef>
              <a:spcAft>
                <a:spcPts val="0"/>
              </a:spcAft>
              <a:buClr>
                <a:schemeClr val="lt1"/>
              </a:buClr>
              <a:buSzPts val="900"/>
              <a:buNone/>
              <a:defRPr sz="900"/>
            </a:lvl9pPr>
          </a:lstStyle>
          <a:p/>
        </p:txBody>
      </p:sp>
      <p:sp>
        <p:nvSpPr>
          <p:cNvPr id="61" name="Google Shape;61;p3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4" name="Shape 64"/>
        <p:cNvGrpSpPr/>
        <p:nvPr/>
      </p:nvGrpSpPr>
      <p:grpSpPr>
        <a:xfrm>
          <a:off x="0" y="0"/>
          <a:ext cx="0" cy="0"/>
          <a:chOff x="0" y="0"/>
          <a:chExt cx="0" cy="0"/>
        </a:xfrm>
      </p:grpSpPr>
      <p:sp>
        <p:nvSpPr>
          <p:cNvPr id="65" name="Google Shape;65;p3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6" name="Google Shape;66;p33"/>
          <p:cNvSpPr/>
          <p:nvPr>
            <p:ph idx="2" type="pic"/>
          </p:nvPr>
        </p:nvSpPr>
        <p:spPr>
          <a:xfrm>
            <a:off x="2389717" y="612775"/>
            <a:ext cx="7315200" cy="4114800"/>
          </a:xfrm>
          <a:prstGeom prst="rect">
            <a:avLst/>
          </a:prstGeom>
          <a:noFill/>
          <a:ln>
            <a:noFill/>
          </a:ln>
        </p:spPr>
      </p:sp>
      <p:sp>
        <p:nvSpPr>
          <p:cNvPr id="67" name="Google Shape;67;p3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rgbClr val="BEB8A2"/>
              </a:buClr>
              <a:buSzPts val="1400"/>
              <a:buNone/>
              <a:defRPr sz="1400"/>
            </a:lvl1pPr>
            <a:lvl2pPr indent="-228600" lvl="1" marL="914400" algn="l">
              <a:lnSpc>
                <a:spcPct val="100000"/>
              </a:lnSpc>
              <a:spcBef>
                <a:spcPts val="240"/>
              </a:spcBef>
              <a:spcAft>
                <a:spcPts val="0"/>
              </a:spcAft>
              <a:buClr>
                <a:srgbClr val="BEB8A2"/>
              </a:buClr>
              <a:buSzPts val="1200"/>
              <a:buNone/>
              <a:defRPr sz="1200"/>
            </a:lvl2pPr>
            <a:lvl3pPr indent="-228600" lvl="2" marL="1371600" algn="l">
              <a:lnSpc>
                <a:spcPct val="100000"/>
              </a:lnSpc>
              <a:spcBef>
                <a:spcPts val="200"/>
              </a:spcBef>
              <a:spcAft>
                <a:spcPts val="0"/>
              </a:spcAft>
              <a:buClr>
                <a:srgbClr val="BEB8A2"/>
              </a:buClr>
              <a:buSzPts val="1000"/>
              <a:buNone/>
              <a:defRPr sz="1000"/>
            </a:lvl3pPr>
            <a:lvl4pPr indent="-228600" lvl="3" marL="1828800" algn="l">
              <a:lnSpc>
                <a:spcPct val="100000"/>
              </a:lnSpc>
              <a:spcBef>
                <a:spcPts val="180"/>
              </a:spcBef>
              <a:spcAft>
                <a:spcPts val="0"/>
              </a:spcAft>
              <a:buClr>
                <a:srgbClr val="BEB8A2"/>
              </a:buClr>
              <a:buSzPts val="900"/>
              <a:buNone/>
              <a:defRPr sz="900"/>
            </a:lvl4pPr>
            <a:lvl5pPr indent="-228600" lvl="4" marL="2286000" algn="l">
              <a:lnSpc>
                <a:spcPct val="100000"/>
              </a:lnSpc>
              <a:spcBef>
                <a:spcPts val="180"/>
              </a:spcBef>
              <a:spcAft>
                <a:spcPts val="0"/>
              </a:spcAft>
              <a:buClr>
                <a:srgbClr val="BEB8A2"/>
              </a:buClr>
              <a:buSzPts val="900"/>
              <a:buNone/>
              <a:defRPr sz="900"/>
            </a:lvl5pPr>
            <a:lvl6pPr indent="-228600" lvl="5" marL="2743200" algn="l">
              <a:lnSpc>
                <a:spcPct val="100000"/>
              </a:lnSpc>
              <a:spcBef>
                <a:spcPts val="180"/>
              </a:spcBef>
              <a:spcAft>
                <a:spcPts val="0"/>
              </a:spcAft>
              <a:buClr>
                <a:schemeClr val="lt1"/>
              </a:buClr>
              <a:buSzPts val="900"/>
              <a:buNone/>
              <a:defRPr sz="900"/>
            </a:lvl6pPr>
            <a:lvl7pPr indent="-228600" lvl="6" marL="3200400" algn="l">
              <a:lnSpc>
                <a:spcPct val="100000"/>
              </a:lnSpc>
              <a:spcBef>
                <a:spcPts val="180"/>
              </a:spcBef>
              <a:spcAft>
                <a:spcPts val="0"/>
              </a:spcAft>
              <a:buClr>
                <a:schemeClr val="lt1"/>
              </a:buClr>
              <a:buSzPts val="900"/>
              <a:buNone/>
              <a:defRPr sz="900"/>
            </a:lvl7pPr>
            <a:lvl8pPr indent="-228600" lvl="7" marL="3657600" algn="l">
              <a:lnSpc>
                <a:spcPct val="100000"/>
              </a:lnSpc>
              <a:spcBef>
                <a:spcPts val="180"/>
              </a:spcBef>
              <a:spcAft>
                <a:spcPts val="0"/>
              </a:spcAft>
              <a:buClr>
                <a:schemeClr val="lt1"/>
              </a:buClr>
              <a:buSzPts val="900"/>
              <a:buNone/>
              <a:defRPr sz="900"/>
            </a:lvl8pPr>
            <a:lvl9pPr indent="-228600" lvl="8" marL="4114800" algn="l">
              <a:lnSpc>
                <a:spcPct val="100000"/>
              </a:lnSpc>
              <a:spcBef>
                <a:spcPts val="180"/>
              </a:spcBef>
              <a:spcAft>
                <a:spcPts val="0"/>
              </a:spcAft>
              <a:buClr>
                <a:schemeClr val="lt1"/>
              </a:buClr>
              <a:buSzPts val="900"/>
              <a:buNone/>
              <a:defRPr sz="900"/>
            </a:lvl9pPr>
          </a:lstStyle>
          <a:p/>
        </p:txBody>
      </p:sp>
      <p:sp>
        <p:nvSpPr>
          <p:cNvPr id="68" name="Google Shape;68;p3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1pPr>
            <a:lvl2pPr indent="0" lvl="1"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2pPr>
            <a:lvl3pPr indent="0" lvl="2"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3pPr>
            <a:lvl4pPr indent="0" lvl="3"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4pPr>
            <a:lvl5pPr indent="0" lvl="4"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5pPr>
            <a:lvl6pPr indent="0" lvl="5"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6pPr>
            <a:lvl7pPr indent="0" lvl="6"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7pPr>
            <a:lvl8pPr indent="0" lvl="7"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8pPr>
            <a:lvl9pPr indent="0" lvl="8" marL="0" marR="0" rtl="0" algn="l">
              <a:lnSpc>
                <a:spcPct val="100000"/>
              </a:lnSpc>
              <a:spcBef>
                <a:spcPts val="0"/>
              </a:spcBef>
              <a:spcAft>
                <a:spcPts val="0"/>
              </a:spcAft>
              <a:buClr>
                <a:srgbClr val="000000"/>
              </a:buClr>
              <a:buSzPts val="2400"/>
              <a:buFont typeface="Arial"/>
              <a:buNone/>
              <a:defRPr b="0" i="0" sz="2400" u="none" cap="none" strike="noStrike">
                <a:solidFill>
                  <a:srgbClr val="FFFFFF"/>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theme" Target="../theme/theme1.xml"/><Relationship Id="rId12" Type="http://schemas.openxmlformats.org/officeDocument/2006/relationships/slideLayout" Target="../slideLayouts/slideLayout21.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3765"/>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609600" y="0"/>
            <a:ext cx="109728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rgbClr val="BEB8A2"/>
                </a:solidFill>
                <a:latin typeface="Libre Franklin Black"/>
                <a:ea typeface="Libre Franklin Black"/>
                <a:cs typeface="Libre Franklin Black"/>
                <a:sym typeface="Libre Franklin Black"/>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rgbClr val="BEB8A2"/>
                </a:solidFill>
                <a:latin typeface="Libre Franklin Black"/>
                <a:ea typeface="Libre Franklin Black"/>
                <a:cs typeface="Libre Franklin Black"/>
                <a:sym typeface="Libre Franklin Black"/>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rgbClr val="BEB8A2"/>
                </a:solidFill>
                <a:latin typeface="Libre Franklin Black"/>
                <a:ea typeface="Libre Franklin Black"/>
                <a:cs typeface="Libre Franklin Black"/>
                <a:sym typeface="Libre Franklin Black"/>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rgbClr val="BEB8A2"/>
                </a:solidFill>
                <a:latin typeface="Libre Franklin Black"/>
                <a:ea typeface="Libre Franklin Black"/>
                <a:cs typeface="Libre Franklin Black"/>
                <a:sym typeface="Libre Franklin Black"/>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rgbClr val="BEB8A2"/>
                </a:solidFill>
                <a:latin typeface="Libre Franklin Black"/>
                <a:ea typeface="Libre Franklin Black"/>
                <a:cs typeface="Libre Franklin Black"/>
                <a:sym typeface="Libre Franklin Black"/>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rgbClr val="BEB8A2"/>
                </a:solidFill>
                <a:latin typeface="Libre Franklin Black"/>
                <a:ea typeface="Libre Franklin Black"/>
                <a:cs typeface="Libre Franklin Black"/>
                <a:sym typeface="Libre Franklin Black"/>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rgbClr val="BEB8A2"/>
                </a:solidFill>
                <a:latin typeface="Libre Franklin Black"/>
                <a:ea typeface="Libre Franklin Black"/>
                <a:cs typeface="Libre Franklin Black"/>
                <a:sym typeface="Libre Franklin Black"/>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rgbClr val="BEB8A2"/>
                </a:solidFill>
                <a:latin typeface="Libre Franklin Black"/>
                <a:ea typeface="Libre Franklin Black"/>
                <a:cs typeface="Libre Franklin Black"/>
                <a:sym typeface="Libre Franklin Black"/>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rgbClr val="BEB8A2"/>
                </a:solidFill>
                <a:latin typeface="Libre Franklin Black"/>
                <a:ea typeface="Libre Franklin Black"/>
                <a:cs typeface="Libre Franklin Black"/>
                <a:sym typeface="Libre Franklin Black"/>
              </a:defRPr>
            </a:lvl9pPr>
          </a:lstStyle>
          <a:p/>
        </p:txBody>
      </p:sp>
      <p:sp>
        <p:nvSpPr>
          <p:cNvPr id="11" name="Google Shape;11;p2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rgbClr val="BEB8A2"/>
              </a:buClr>
              <a:buSzPts val="3200"/>
              <a:buFont typeface="Arial"/>
              <a:buChar char="•"/>
              <a:defRPr b="1" i="0" sz="3200" u="none" cap="none" strike="noStrike">
                <a:solidFill>
                  <a:srgbClr val="BEB8A2"/>
                </a:solidFill>
                <a:latin typeface="Century Gothic"/>
                <a:ea typeface="Century Gothic"/>
                <a:cs typeface="Century Gothic"/>
                <a:sym typeface="Century Gothic"/>
              </a:defRPr>
            </a:lvl1pPr>
            <a:lvl2pPr indent="-406400" lvl="1" marL="914400" marR="0" rtl="0" algn="l">
              <a:lnSpc>
                <a:spcPct val="100000"/>
              </a:lnSpc>
              <a:spcBef>
                <a:spcPts val="560"/>
              </a:spcBef>
              <a:spcAft>
                <a:spcPts val="0"/>
              </a:spcAft>
              <a:buClr>
                <a:srgbClr val="BEB8A2"/>
              </a:buClr>
              <a:buSzPts val="2800"/>
              <a:buFont typeface="Arial"/>
              <a:buChar char="–"/>
              <a:defRPr b="1" i="0" sz="2800" u="none" cap="none" strike="noStrike">
                <a:solidFill>
                  <a:srgbClr val="BEB8A2"/>
                </a:solidFill>
                <a:latin typeface="Century Gothic"/>
                <a:ea typeface="Century Gothic"/>
                <a:cs typeface="Century Gothic"/>
                <a:sym typeface="Century Gothic"/>
              </a:defRPr>
            </a:lvl2pPr>
            <a:lvl3pPr indent="-381000" lvl="2" marL="1371600" marR="0" rtl="0" algn="l">
              <a:lnSpc>
                <a:spcPct val="100000"/>
              </a:lnSpc>
              <a:spcBef>
                <a:spcPts val="480"/>
              </a:spcBef>
              <a:spcAft>
                <a:spcPts val="0"/>
              </a:spcAft>
              <a:buClr>
                <a:srgbClr val="BEB8A2"/>
              </a:buClr>
              <a:buSzPts val="2400"/>
              <a:buFont typeface="Arial"/>
              <a:buChar char="•"/>
              <a:defRPr b="1" i="0" sz="2400" u="none" cap="none" strike="noStrike">
                <a:solidFill>
                  <a:srgbClr val="BEB8A2"/>
                </a:solidFill>
                <a:latin typeface="Century Gothic"/>
                <a:ea typeface="Century Gothic"/>
                <a:cs typeface="Century Gothic"/>
                <a:sym typeface="Century Gothic"/>
              </a:defRPr>
            </a:lvl3pPr>
            <a:lvl4pPr indent="-355600" lvl="3" marL="1828800" marR="0" rtl="0" algn="l">
              <a:lnSpc>
                <a:spcPct val="100000"/>
              </a:lnSpc>
              <a:spcBef>
                <a:spcPts val="400"/>
              </a:spcBef>
              <a:spcAft>
                <a:spcPts val="0"/>
              </a:spcAft>
              <a:buClr>
                <a:srgbClr val="BEB8A2"/>
              </a:buClr>
              <a:buSzPts val="2000"/>
              <a:buFont typeface="Arial"/>
              <a:buChar char="–"/>
              <a:defRPr b="1" i="0" sz="2000" u="none" cap="none" strike="noStrike">
                <a:solidFill>
                  <a:srgbClr val="BEB8A2"/>
                </a:solidFill>
                <a:latin typeface="Century Gothic"/>
                <a:ea typeface="Century Gothic"/>
                <a:cs typeface="Century Gothic"/>
                <a:sym typeface="Century Gothic"/>
              </a:defRPr>
            </a:lvl4pPr>
            <a:lvl5pPr indent="-355600" lvl="4" marL="2286000" marR="0" rtl="0" algn="l">
              <a:lnSpc>
                <a:spcPct val="100000"/>
              </a:lnSpc>
              <a:spcBef>
                <a:spcPts val="400"/>
              </a:spcBef>
              <a:spcAft>
                <a:spcPts val="0"/>
              </a:spcAft>
              <a:buClr>
                <a:srgbClr val="BEB8A2"/>
              </a:buClr>
              <a:buSzPts val="2000"/>
              <a:buFont typeface="Arial"/>
              <a:buChar char="»"/>
              <a:defRPr b="1" i="0" sz="2000" u="none" cap="none" strike="noStrike">
                <a:solidFill>
                  <a:srgbClr val="BEB8A2"/>
                </a:solidFill>
                <a:latin typeface="Century Gothic"/>
                <a:ea typeface="Century Gothic"/>
                <a:cs typeface="Century Gothic"/>
                <a:sym typeface="Century Gothic"/>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2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
        <p:nvSpPr>
          <p:cNvPr id="13" name="Google Shape;13;p2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 name="Shape 71"/>
        <p:cNvGrpSpPr/>
        <p:nvPr/>
      </p:nvGrpSpPr>
      <p:grpSpPr>
        <a:xfrm>
          <a:off x="0" y="0"/>
          <a:ext cx="0" cy="0"/>
          <a:chOff x="0" y="0"/>
          <a:chExt cx="0" cy="0"/>
        </a:xfrm>
      </p:grpSpPr>
      <p:sp>
        <p:nvSpPr>
          <p:cNvPr id="72" name="Google Shape;7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5" name="Google Shape;75;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6" name="Google Shape;76;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11" Type="http://schemas.openxmlformats.org/officeDocument/2006/relationships/hyperlink" Target="https://docs.google.com/spreadsheets/d/1_V83XgGppNPMj9IlXucVEtQKUmF33Skkq88UV9vwDdM/edit?gid=920820230" TargetMode="External"/><Relationship Id="rId10"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hyperlink" Target="https://www.mosquito.org/position-papers/" TargetMode="External"/><Relationship Id="rId9"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hyperlink" Target="https://www.mosquito.org/action-center/" TargetMode="External"/><Relationship Id="rId7" Type="http://schemas.openxmlformats.org/officeDocument/2006/relationships/image" Target="../media/image2.png"/><Relationship Id="rId8" Type="http://schemas.openxmlformats.org/officeDocument/2006/relationships/hyperlink" Target="https://growthzonecmsprodeastus.azureedge.net/sites/997/2025/04/Key-Committee-Member-list_2025.doc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mailto:AMCA.TA@mosquito.org" TargetMode="External"/><Relationship Id="rId4" Type="http://schemas.openxmlformats.org/officeDocument/2006/relationships/hyperlink" Target="mailto:Angela@MosquitoControl.org" TargetMode="External"/><Relationship Id="rId5" Type="http://schemas.openxmlformats.org/officeDocument/2006/relationships/hyperlink" Target="mailto:jgoldberg@thenormandygrp.com" TargetMode="External"/><Relationship Id="rId6" Type="http://schemas.openxmlformats.org/officeDocument/2006/relationships/hyperlink" Target="mailto:nperry@amgroup.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kschmitz@thenormandygrp.com" TargetMode="External"/><Relationship Id="rId4" Type="http://schemas.openxmlformats.org/officeDocument/2006/relationships/hyperlink" Target="mailto:kschmitz@thenormandygrp.com" TargetMode="External"/><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5" name="Google Shape;155;p2"/>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6" name="Google Shape;156;p2"/>
          <p:cNvSpPr/>
          <p:nvPr/>
        </p:nvSpPr>
        <p:spPr>
          <a:xfrm>
            <a:off x="641774" y="623275"/>
            <a:ext cx="10905053" cy="5607882"/>
          </a:xfrm>
          <a:prstGeom prst="rect">
            <a:avLst/>
          </a:prstGeom>
          <a:noFill/>
          <a:ln cap="flat" cmpd="sng" w="1905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7" name="Google Shape;157;p2"/>
          <p:cNvSpPr txBox="1"/>
          <p:nvPr>
            <p:ph type="ctrTitle"/>
          </p:nvPr>
        </p:nvSpPr>
        <p:spPr>
          <a:xfrm>
            <a:off x="1285241" y="1008993"/>
            <a:ext cx="9231410" cy="354204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400"/>
              <a:buNone/>
            </a:pPr>
            <a:r>
              <a:rPr lang="en-US" sz="8900"/>
              <a:t>I’m Going to D.C.!  Now What?</a:t>
            </a:r>
            <a:endParaRPr/>
          </a:p>
        </p:txBody>
      </p:sp>
      <p:sp>
        <p:nvSpPr>
          <p:cNvPr id="158" name="Google Shape;158;p2"/>
          <p:cNvSpPr txBox="1"/>
          <p:nvPr>
            <p:ph idx="1" type="subTitle"/>
          </p:nvPr>
        </p:nvSpPr>
        <p:spPr>
          <a:xfrm>
            <a:off x="1285241" y="4582814"/>
            <a:ext cx="8020684" cy="1312657"/>
          </a:xfrm>
          <a:prstGeom prst="rect">
            <a:avLst/>
          </a:prstGeom>
          <a:noFill/>
          <a:ln>
            <a:noFill/>
          </a:ln>
        </p:spPr>
        <p:txBody>
          <a:bodyPr anchorCtr="0" anchor="t" bIns="45700" lIns="91425" spcFirstLastPara="1" rIns="91425" wrap="square" tIns="45700">
            <a:normAutofit/>
          </a:bodyPr>
          <a:lstStyle/>
          <a:p>
            <a:pPr indent="-431800" lvl="0" marL="457200" rtl="0" algn="l">
              <a:lnSpc>
                <a:spcPct val="90000"/>
              </a:lnSpc>
              <a:spcBef>
                <a:spcPts val="640"/>
              </a:spcBef>
              <a:spcAft>
                <a:spcPts val="0"/>
              </a:spcAft>
              <a:buSzPts val="3200"/>
              <a:buNone/>
            </a:pPr>
            <a:r>
              <a:rPr lang="en-US" sz="2700">
                <a:solidFill>
                  <a:schemeClr val="dk2"/>
                </a:solidFill>
              </a:rPr>
              <a:t>Washington Conference Final Preparation Call</a:t>
            </a:r>
            <a:endParaRPr/>
          </a:p>
          <a:p>
            <a:pPr indent="-431800" lvl="0" marL="457200" rtl="0" algn="l">
              <a:lnSpc>
                <a:spcPct val="90000"/>
              </a:lnSpc>
              <a:spcBef>
                <a:spcPts val="640"/>
              </a:spcBef>
              <a:spcAft>
                <a:spcPts val="0"/>
              </a:spcAft>
              <a:buSzPts val="3200"/>
              <a:buNone/>
            </a:pPr>
            <a:r>
              <a:rPr lang="en-US" sz="2700">
                <a:solidFill>
                  <a:schemeClr val="dk2"/>
                </a:solidFill>
              </a:rPr>
              <a:t>April 29,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516fb58a62_0_0"/>
          <p:cNvSpPr txBox="1"/>
          <p:nvPr>
            <p:ph type="title"/>
          </p:nvPr>
        </p:nvSpPr>
        <p:spPr>
          <a:xfrm>
            <a:off x="0" y="474885"/>
            <a:ext cx="12192000" cy="841200"/>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SzPts val="1400"/>
              <a:buNone/>
            </a:pPr>
            <a:r>
              <a:rPr b="1" lang="en-US" sz="2800">
                <a:solidFill>
                  <a:schemeClr val="dk1"/>
                </a:solidFill>
              </a:rPr>
              <a:t>S</a:t>
            </a:r>
            <a:r>
              <a:rPr b="1" lang="en-US" sz="2800">
                <a:solidFill>
                  <a:schemeClr val="dk1"/>
                </a:solidFill>
                <a:latin typeface="Arial"/>
                <a:ea typeface="Arial"/>
                <a:cs typeface="Arial"/>
                <a:sym typeface="Arial"/>
              </a:rPr>
              <a:t>upport the SMASH Act language in the Pandemic and All-Hazards </a:t>
            </a:r>
            <a:r>
              <a:rPr b="1" lang="en-US" sz="2800">
                <a:solidFill>
                  <a:schemeClr val="dk1"/>
                </a:solidFill>
              </a:rPr>
              <a:t>Preparedness Act (P</a:t>
            </a:r>
            <a:r>
              <a:rPr b="1" lang="en-US" sz="2800">
                <a:solidFill>
                  <a:schemeClr val="dk1"/>
                </a:solidFill>
                <a:latin typeface="Arial"/>
                <a:ea typeface="Arial"/>
                <a:cs typeface="Arial"/>
                <a:sym typeface="Arial"/>
              </a:rPr>
              <a:t>A</a:t>
            </a:r>
            <a:r>
              <a:rPr b="1" lang="en-US" sz="2800">
                <a:solidFill>
                  <a:schemeClr val="dk1"/>
                </a:solidFill>
              </a:rPr>
              <a:t>HP</a:t>
            </a:r>
            <a:r>
              <a:rPr b="1" lang="en-US" sz="2800">
                <a:solidFill>
                  <a:schemeClr val="dk1"/>
                </a:solidFill>
                <a:latin typeface="Arial"/>
                <a:ea typeface="Arial"/>
                <a:cs typeface="Arial"/>
                <a:sym typeface="Arial"/>
              </a:rPr>
              <a:t>A</a:t>
            </a:r>
            <a:r>
              <a:rPr b="1" lang="en-US" sz="2800">
                <a:solidFill>
                  <a:schemeClr val="dk1"/>
                </a:solidFill>
              </a:rPr>
              <a:t>)</a:t>
            </a:r>
            <a:endParaRPr sz="2800"/>
          </a:p>
        </p:txBody>
      </p:sp>
      <p:sp>
        <p:nvSpPr>
          <p:cNvPr id="272" name="Google Shape;272;g3516fb58a62_0_0"/>
          <p:cNvSpPr txBox="1"/>
          <p:nvPr/>
        </p:nvSpPr>
        <p:spPr>
          <a:xfrm>
            <a:off x="428624" y="1439910"/>
            <a:ext cx="11334751" cy="503210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SMASH Act, first authorized in 2019, reinforces Congress’s support of a comprehensive effort to combat vector-borne diseases.   </a:t>
            </a:r>
            <a:endParaRPr b="0" i="0" sz="20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Congress has continued to support the SMASH Act language over the years.   </a:t>
            </a:r>
            <a:endParaRPr b="0" i="0" sz="20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 new version of the SMASH Act needs to be introduced &amp; authorized this summer (SMASH 2.0 Act)</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Although funding has not been appropriated directly for the SMASH Act, the CDC utilizes these authorities for vector-borne disease preparedness (i.e., Zika, Eastern Equine Encephalitis, Dengue, Malaria, West Nile Virus, Oropouche)</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Some highlights of SMASH 2.0 include authorization for innovative new research programs with a focus on new pesticides, SIT techniques, non-pesticide control methods, nano-formulations, and biopesticides.</a:t>
            </a:r>
            <a:endParaRPr b="0" i="0" sz="1400" u="none" cap="none" strike="noStrike">
              <a:solidFill>
                <a:srgbClr val="000000"/>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Additionally, SMASH 2.0 authorizes funding for a national vector surveillance database (VectorSurv)</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ASK: Please support SMASH 2.0, as part of PAHPA.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
          <p:cNvSpPr txBox="1"/>
          <p:nvPr>
            <p:ph type="title"/>
          </p:nvPr>
        </p:nvSpPr>
        <p:spPr>
          <a:xfrm>
            <a:off x="266700" y="479424"/>
            <a:ext cx="10972800" cy="676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b="1" lang="en-US" sz="2800">
                <a:solidFill>
                  <a:schemeClr val="dk1"/>
                </a:solidFill>
              </a:rPr>
              <a:t>Support the Kay Hagan Tick Act</a:t>
            </a:r>
            <a:endParaRPr/>
          </a:p>
        </p:txBody>
      </p:sp>
      <p:sp>
        <p:nvSpPr>
          <p:cNvPr id="278" name="Google Shape;278;p3"/>
          <p:cNvSpPr txBox="1"/>
          <p:nvPr>
            <p:ph idx="1" type="body"/>
          </p:nvPr>
        </p:nvSpPr>
        <p:spPr>
          <a:xfrm>
            <a:off x="190500" y="1247775"/>
            <a:ext cx="10972800" cy="4525963"/>
          </a:xfrm>
          <a:prstGeom prst="rect">
            <a:avLst/>
          </a:prstGeom>
          <a:noFill/>
          <a:ln>
            <a:noFill/>
          </a:ln>
        </p:spPr>
        <p:txBody>
          <a:bodyPr anchorCtr="0" anchor="t" bIns="45700" lIns="91425" spcFirstLastPara="1" rIns="91425" wrap="square" tIns="45700">
            <a:noAutofit/>
          </a:bodyPr>
          <a:lstStyle/>
          <a:p>
            <a:pPr indent="-431800" lvl="0" marL="457200" rtl="0" algn="l">
              <a:lnSpc>
                <a:spcPct val="100000"/>
              </a:lnSpc>
              <a:spcBef>
                <a:spcPts val="640"/>
              </a:spcBef>
              <a:spcAft>
                <a:spcPts val="0"/>
              </a:spcAft>
              <a:buSzPts val="3200"/>
              <a:buNone/>
            </a:pPr>
            <a:r>
              <a:rPr b="0" i="0" lang="en-US" sz="1800">
                <a:solidFill>
                  <a:schemeClr val="dk1"/>
                </a:solidFill>
                <a:latin typeface="Arial"/>
                <a:ea typeface="Arial"/>
                <a:cs typeface="Arial"/>
                <a:sym typeface="Arial"/>
              </a:rPr>
              <a:t>Sens. Smith and Collins renamed the bill in honor of former Senator Kay Hagan, who passed away due to complications from the tick-borne disease known as the Powassan virus.</a:t>
            </a:r>
            <a:br>
              <a:rPr b="0" i="0" lang="en-US" sz="1800">
                <a:solidFill>
                  <a:schemeClr val="dk1"/>
                </a:solidFill>
                <a:latin typeface="Arial"/>
                <a:ea typeface="Arial"/>
                <a:cs typeface="Arial"/>
                <a:sym typeface="Arial"/>
              </a:rPr>
            </a:br>
            <a:endParaRPr b="0" i="0" sz="1800">
              <a:solidFill>
                <a:schemeClr val="dk1"/>
              </a:solidFill>
              <a:latin typeface="Arial"/>
              <a:ea typeface="Arial"/>
              <a:cs typeface="Arial"/>
              <a:sym typeface="Arial"/>
            </a:endParaRPr>
          </a:p>
          <a:p>
            <a:pPr indent="-431800" lvl="0" marL="457200" rtl="0" algn="l">
              <a:lnSpc>
                <a:spcPct val="100000"/>
              </a:lnSpc>
              <a:spcBef>
                <a:spcPts val="640"/>
              </a:spcBef>
              <a:spcAft>
                <a:spcPts val="0"/>
              </a:spcAft>
              <a:buSzPts val="3200"/>
              <a:buNone/>
            </a:pPr>
            <a:r>
              <a:rPr b="0" i="0" lang="en-US" sz="1800">
                <a:solidFill>
                  <a:schemeClr val="dk1"/>
                </a:solidFill>
                <a:latin typeface="Arial"/>
                <a:ea typeface="Arial"/>
                <a:cs typeface="Arial"/>
                <a:sym typeface="Arial"/>
              </a:rPr>
              <a:t>Using a three-pronged approach, the </a:t>
            </a:r>
            <a:r>
              <a:rPr b="0" i="1" lang="en-US" sz="1800">
                <a:solidFill>
                  <a:schemeClr val="dk1"/>
                </a:solidFill>
                <a:latin typeface="Arial"/>
                <a:ea typeface="Arial"/>
                <a:cs typeface="Arial"/>
                <a:sym typeface="Arial"/>
              </a:rPr>
              <a:t>Tick Act</a:t>
            </a:r>
            <a:r>
              <a:rPr b="0" i="0" lang="en-US" sz="1800">
                <a:solidFill>
                  <a:schemeClr val="dk1"/>
                </a:solidFill>
                <a:latin typeface="Arial"/>
                <a:ea typeface="Arial"/>
                <a:cs typeface="Arial"/>
                <a:sym typeface="Arial"/>
              </a:rPr>
              <a:t>:</a:t>
            </a:r>
            <a:endParaRPr/>
          </a:p>
          <a:p>
            <a:pPr indent="-431800" lvl="0" marL="457200" rtl="0" algn="l">
              <a:lnSpc>
                <a:spcPct val="100000"/>
              </a:lnSpc>
              <a:spcBef>
                <a:spcPts val="640"/>
              </a:spcBef>
              <a:spcAft>
                <a:spcPts val="0"/>
              </a:spcAft>
              <a:buSzPts val="3200"/>
              <a:buNone/>
            </a:pPr>
            <a:r>
              <a:rPr b="0" i="0" lang="en-US" sz="1800">
                <a:solidFill>
                  <a:schemeClr val="dk1"/>
                </a:solidFill>
                <a:latin typeface="Arial"/>
                <a:ea typeface="Arial"/>
                <a:cs typeface="Arial"/>
                <a:sym typeface="Arial"/>
              </a:rPr>
              <a:t>1. </a:t>
            </a:r>
            <a:r>
              <a:rPr b="1" i="0" lang="en-US" sz="1800">
                <a:solidFill>
                  <a:schemeClr val="dk1"/>
                </a:solidFill>
                <a:latin typeface="Arial"/>
                <a:ea typeface="Arial"/>
                <a:cs typeface="Arial"/>
                <a:sym typeface="Arial"/>
              </a:rPr>
              <a:t>Required the Department of Health and Human Services (HHS) to develop a National Strategy. </a:t>
            </a:r>
            <a:r>
              <a:rPr b="0" i="0" lang="en-US" sz="1800">
                <a:solidFill>
                  <a:schemeClr val="dk1"/>
                </a:solidFill>
                <a:latin typeface="Arial"/>
                <a:ea typeface="Arial"/>
                <a:cs typeface="Arial"/>
                <a:sym typeface="Arial"/>
              </a:rPr>
              <a:t>This helped expand research, improve testing and treatment, and coordinate common efforts with DOD, USDA, EPA, the VA, and the Departments of Interior and Homeland Security.</a:t>
            </a:r>
            <a:endParaRPr/>
          </a:p>
          <a:p>
            <a:pPr indent="-431800" lvl="0" marL="457200" rtl="0" algn="l">
              <a:lnSpc>
                <a:spcPct val="100000"/>
              </a:lnSpc>
              <a:spcBef>
                <a:spcPts val="640"/>
              </a:spcBef>
              <a:spcAft>
                <a:spcPts val="0"/>
              </a:spcAft>
              <a:buSzPts val="3200"/>
              <a:buNone/>
            </a:pPr>
            <a:r>
              <a:rPr b="0" i="0" lang="en-US" sz="1800">
                <a:solidFill>
                  <a:schemeClr val="dk1"/>
                </a:solidFill>
                <a:latin typeface="Arial"/>
                <a:ea typeface="Arial"/>
                <a:cs typeface="Arial"/>
                <a:sym typeface="Arial"/>
              </a:rPr>
              <a:t>2. </a:t>
            </a:r>
            <a:r>
              <a:rPr b="1" i="0" lang="en-US" sz="1800">
                <a:solidFill>
                  <a:schemeClr val="dk1"/>
                </a:solidFill>
                <a:latin typeface="Arial"/>
                <a:ea typeface="Arial"/>
                <a:cs typeface="Arial"/>
                <a:sym typeface="Arial"/>
              </a:rPr>
              <a:t>Reauthorized the Regional Centers of Excellence in Vector-Borne Disease for five years at $10 million per year. </a:t>
            </a:r>
            <a:r>
              <a:rPr b="0" i="0" lang="en-US" sz="1800">
                <a:solidFill>
                  <a:schemeClr val="dk1"/>
                </a:solidFill>
                <a:latin typeface="Arial"/>
                <a:ea typeface="Arial"/>
                <a:cs typeface="Arial"/>
                <a:sym typeface="Arial"/>
              </a:rPr>
              <a:t>Funding for these centers, which was allotted in 2017, expired in 2021. These Centers have led the scientific response against tick-borne diseases, which now make up 75 percent of vector-borne diseases in the U.S. </a:t>
            </a:r>
            <a:endParaRPr/>
          </a:p>
          <a:p>
            <a:pPr indent="-431800" lvl="0" marL="457200" rtl="0" algn="l">
              <a:lnSpc>
                <a:spcPct val="100000"/>
              </a:lnSpc>
              <a:spcBef>
                <a:spcPts val="640"/>
              </a:spcBef>
              <a:spcAft>
                <a:spcPts val="0"/>
              </a:spcAft>
              <a:buSzPts val="3200"/>
              <a:buNone/>
            </a:pPr>
            <a:r>
              <a:rPr b="0" i="0" lang="en-US" sz="1800">
                <a:solidFill>
                  <a:schemeClr val="dk1"/>
                </a:solidFill>
                <a:latin typeface="Arial"/>
                <a:ea typeface="Arial"/>
                <a:cs typeface="Arial"/>
                <a:sym typeface="Arial"/>
              </a:rPr>
              <a:t>3. </a:t>
            </a:r>
            <a:r>
              <a:rPr b="1" i="0" lang="en-US" sz="1800">
                <a:solidFill>
                  <a:schemeClr val="dk1"/>
                </a:solidFill>
                <a:latin typeface="Arial"/>
                <a:ea typeface="Arial"/>
                <a:cs typeface="Arial"/>
                <a:sym typeface="Arial"/>
              </a:rPr>
              <a:t>Authorized CDC </a:t>
            </a:r>
            <a:r>
              <a:rPr b="0" i="0" lang="en-US" sz="1800">
                <a:solidFill>
                  <a:schemeClr val="dk1"/>
                </a:solidFill>
                <a:latin typeface="Arial"/>
                <a:ea typeface="Arial"/>
                <a:cs typeface="Arial"/>
                <a:sym typeface="Arial"/>
              </a:rPr>
              <a:t>Grants at $20 million per year</a:t>
            </a:r>
            <a:r>
              <a:rPr b="1" i="0" lang="en-US" sz="1800">
                <a:solidFill>
                  <a:schemeClr val="dk1"/>
                </a:solidFill>
                <a:latin typeface="Arial"/>
                <a:ea typeface="Arial"/>
                <a:cs typeface="Arial"/>
                <a:sym typeface="Arial"/>
              </a:rPr>
              <a:t> </a:t>
            </a:r>
            <a:r>
              <a:rPr b="0" i="0" lang="en-US" sz="1800">
                <a:solidFill>
                  <a:schemeClr val="dk1"/>
                </a:solidFill>
                <a:latin typeface="Arial"/>
                <a:ea typeface="Arial"/>
                <a:cs typeface="Arial"/>
                <a:sym typeface="Arial"/>
              </a:rPr>
              <a:t>awarded to State Health Departments to improve data collection and analysis, support early detection and diagnosis, improve treatment, and raise awareness. These awards would help states build a public health infrastructure for Lyme and other tick and vector-borne diseases and amplify their initiatives through public-private partnerships.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2" name="Shape 282"/>
        <p:cNvGrpSpPr/>
        <p:nvPr/>
      </p:nvGrpSpPr>
      <p:grpSpPr>
        <a:xfrm>
          <a:off x="0" y="0"/>
          <a:ext cx="0" cy="0"/>
          <a:chOff x="0" y="0"/>
          <a:chExt cx="0" cy="0"/>
        </a:xfrm>
      </p:grpSpPr>
      <p:sp>
        <p:nvSpPr>
          <p:cNvPr id="283" name="Google Shape;283;p12"/>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84" name="Google Shape;284;p12"/>
          <p:cNvGrpSpPr/>
          <p:nvPr/>
        </p:nvGrpSpPr>
        <p:grpSpPr>
          <a:xfrm>
            <a:off x="0" y="1083484"/>
            <a:ext cx="355196" cy="673460"/>
            <a:chOff x="0" y="823811"/>
            <a:chExt cx="355196" cy="673460"/>
          </a:xfrm>
        </p:grpSpPr>
        <p:sp>
          <p:nvSpPr>
            <p:cNvPr id="285" name="Google Shape;285;p12"/>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6" name="Google Shape;286;p12"/>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87" name="Google Shape;287;p12"/>
          <p:cNvSpPr/>
          <p:nvPr/>
        </p:nvSpPr>
        <p:spPr>
          <a:xfrm flipH="1">
            <a:off x="665085" y="2090569"/>
            <a:ext cx="429768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8" name="Google Shape;288;p12"/>
          <p:cNvSpPr txBox="1"/>
          <p:nvPr>
            <p:ph idx="1" type="body"/>
          </p:nvPr>
        </p:nvSpPr>
        <p:spPr>
          <a:xfrm>
            <a:off x="567940" y="1294852"/>
            <a:ext cx="4971881" cy="3979585"/>
          </a:xfrm>
          <a:prstGeom prst="rect">
            <a:avLst/>
          </a:prstGeom>
          <a:noFill/>
          <a:ln>
            <a:noFill/>
          </a:ln>
        </p:spPr>
        <p:txBody>
          <a:bodyPr anchorCtr="0" anchor="ctr" bIns="45700" lIns="91425" spcFirstLastPara="1" rIns="91425" wrap="square" tIns="45700">
            <a:normAutofit fontScale="25000" lnSpcReduction="20000"/>
          </a:bodyPr>
          <a:lstStyle/>
          <a:p>
            <a:pPr indent="0" lvl="0" marL="0" marR="0" rtl="0" algn="l">
              <a:lnSpc>
                <a:spcPct val="107000"/>
              </a:lnSpc>
              <a:spcBef>
                <a:spcPts val="0"/>
              </a:spcBef>
              <a:spcAft>
                <a:spcPts val="0"/>
              </a:spcAft>
              <a:buSzPct val="133333"/>
              <a:buNone/>
            </a:pPr>
            <a:r>
              <a:rPr lang="en-US" sz="9600">
                <a:solidFill>
                  <a:schemeClr val="dk1"/>
                </a:solidFill>
                <a:latin typeface="Arial"/>
                <a:ea typeface="Arial"/>
                <a:cs typeface="Arial"/>
                <a:sym typeface="Arial"/>
              </a:rPr>
              <a:t>The AMCA supports pesticide preemption in the Farm Bill to ensure that pesticide regulation remains under the authority of the EPA</a:t>
            </a:r>
            <a:endParaRPr sz="9600"/>
          </a:p>
          <a:p>
            <a:pPr indent="0" lvl="0" marL="0" marR="0" rtl="0" algn="l">
              <a:lnSpc>
                <a:spcPct val="107000"/>
              </a:lnSpc>
              <a:spcBef>
                <a:spcPts val="0"/>
              </a:spcBef>
              <a:spcAft>
                <a:spcPts val="0"/>
              </a:spcAft>
              <a:buSzPct val="266666"/>
              <a:buNone/>
            </a:pPr>
            <a:r>
              <a:t/>
            </a:r>
            <a:endParaRPr b="0" sz="4800">
              <a:solidFill>
                <a:schemeClr val="dk1"/>
              </a:solidFill>
            </a:endParaRPr>
          </a:p>
          <a:p>
            <a:pPr indent="0" lvl="0" marL="0" marR="0" rtl="0" algn="l">
              <a:lnSpc>
                <a:spcPct val="107000"/>
              </a:lnSpc>
              <a:spcBef>
                <a:spcPts val="0"/>
              </a:spcBef>
              <a:spcAft>
                <a:spcPts val="0"/>
              </a:spcAft>
              <a:buSzPct val="200000"/>
              <a:buNone/>
            </a:pPr>
            <a:r>
              <a:t/>
            </a:r>
            <a:endParaRPr b="0" sz="6400">
              <a:solidFill>
                <a:schemeClr val="dk1"/>
              </a:solidFill>
              <a:latin typeface="Arial"/>
              <a:ea typeface="Arial"/>
              <a:cs typeface="Arial"/>
              <a:sym typeface="Arial"/>
            </a:endParaRPr>
          </a:p>
          <a:p>
            <a:pPr indent="0" lvl="0" marL="0" marR="0" rtl="0" algn="l">
              <a:lnSpc>
                <a:spcPct val="107000"/>
              </a:lnSpc>
              <a:spcBef>
                <a:spcPts val="0"/>
              </a:spcBef>
              <a:spcAft>
                <a:spcPts val="0"/>
              </a:spcAft>
              <a:buSzPct val="200000"/>
              <a:buNone/>
            </a:pPr>
            <a:r>
              <a:rPr b="0" lang="en-US" sz="6400">
                <a:solidFill>
                  <a:schemeClr val="dk1"/>
                </a:solidFill>
                <a:latin typeface="Arial"/>
                <a:ea typeface="Arial"/>
                <a:cs typeface="Arial"/>
                <a:sym typeface="Arial"/>
              </a:rPr>
              <a:t>Pesticides are an essential tool used by vector control organizations to safeguard human health, agriculture, pets, and the economy.</a:t>
            </a:r>
            <a:endParaRPr/>
          </a:p>
          <a:p>
            <a:pPr indent="0" lvl="0" marL="0" marR="0" rtl="0" algn="l">
              <a:lnSpc>
                <a:spcPct val="107000"/>
              </a:lnSpc>
              <a:spcBef>
                <a:spcPts val="0"/>
              </a:spcBef>
              <a:spcAft>
                <a:spcPts val="0"/>
              </a:spcAft>
              <a:buSzPct val="200000"/>
              <a:buNone/>
            </a:pPr>
            <a:r>
              <a:t/>
            </a:r>
            <a:endParaRPr b="0" sz="6400">
              <a:solidFill>
                <a:schemeClr val="dk1"/>
              </a:solidFill>
              <a:latin typeface="Arial"/>
              <a:ea typeface="Arial"/>
              <a:cs typeface="Arial"/>
              <a:sym typeface="Arial"/>
            </a:endParaRPr>
          </a:p>
          <a:p>
            <a:pPr indent="0" lvl="0" marL="0" marR="0" rtl="0" algn="l">
              <a:lnSpc>
                <a:spcPct val="107000"/>
              </a:lnSpc>
              <a:spcBef>
                <a:spcPts val="0"/>
              </a:spcBef>
              <a:spcAft>
                <a:spcPts val="0"/>
              </a:spcAft>
              <a:buSzPct val="200000"/>
              <a:buNone/>
            </a:pPr>
            <a:r>
              <a:rPr b="0" lang="en-US" sz="6400">
                <a:solidFill>
                  <a:schemeClr val="dk1"/>
                </a:solidFill>
                <a:latin typeface="Arial"/>
                <a:ea typeface="Arial"/>
                <a:cs typeface="Arial"/>
                <a:sym typeface="Arial"/>
              </a:rPr>
              <a:t>Some local jurisdictions are independently regulating pesticides based on misconceptions and without input from the EPA.</a:t>
            </a:r>
            <a:endParaRPr/>
          </a:p>
          <a:p>
            <a:pPr indent="0" lvl="0" marL="0" marR="0" rtl="0" algn="l">
              <a:lnSpc>
                <a:spcPct val="107000"/>
              </a:lnSpc>
              <a:spcBef>
                <a:spcPts val="0"/>
              </a:spcBef>
              <a:spcAft>
                <a:spcPts val="0"/>
              </a:spcAft>
              <a:buSzPct val="200000"/>
              <a:buNone/>
            </a:pPr>
            <a:r>
              <a:t/>
            </a:r>
            <a:endParaRPr b="0" sz="6400">
              <a:solidFill>
                <a:schemeClr val="dk1"/>
              </a:solidFill>
              <a:latin typeface="Arial"/>
              <a:ea typeface="Arial"/>
              <a:cs typeface="Arial"/>
              <a:sym typeface="Arial"/>
            </a:endParaRPr>
          </a:p>
          <a:p>
            <a:pPr indent="0" lvl="0" marL="0" marR="0" rtl="0" algn="l">
              <a:lnSpc>
                <a:spcPct val="107000"/>
              </a:lnSpc>
              <a:spcBef>
                <a:spcPts val="0"/>
              </a:spcBef>
              <a:spcAft>
                <a:spcPts val="0"/>
              </a:spcAft>
              <a:buSzPct val="200000"/>
              <a:buNone/>
            </a:pPr>
            <a:r>
              <a:rPr b="0" lang="en-US" sz="6400">
                <a:solidFill>
                  <a:schemeClr val="dk1"/>
                </a:solidFill>
                <a:latin typeface="Arial"/>
                <a:ea typeface="Arial"/>
                <a:cs typeface="Arial"/>
                <a:sym typeface="Arial"/>
              </a:rPr>
              <a:t>Many vector control organizations operate across multiple local jurisdictions. A patchwork of local pesticide regulations would complicate our responsibilities, potentially remove a vital tool from our vector control toolbox, and hinder our ability to respond effectively to disease outbreaks.</a:t>
            </a:r>
            <a:endParaRPr/>
          </a:p>
          <a:p>
            <a:pPr indent="0" lvl="0" marL="0" marR="0" rtl="0" algn="l">
              <a:lnSpc>
                <a:spcPct val="107000"/>
              </a:lnSpc>
              <a:spcBef>
                <a:spcPts val="0"/>
              </a:spcBef>
              <a:spcAft>
                <a:spcPts val="0"/>
              </a:spcAft>
              <a:buSzPct val="200000"/>
              <a:buNone/>
            </a:pPr>
            <a:r>
              <a:t/>
            </a:r>
            <a:endParaRPr b="0" sz="6400">
              <a:solidFill>
                <a:schemeClr val="dk1"/>
              </a:solidFill>
              <a:latin typeface="Arial"/>
              <a:ea typeface="Arial"/>
              <a:cs typeface="Arial"/>
              <a:sym typeface="Arial"/>
            </a:endParaRPr>
          </a:p>
          <a:p>
            <a:pPr indent="0" lvl="0" marL="0" marR="0" rtl="0" algn="l">
              <a:lnSpc>
                <a:spcPct val="107000"/>
              </a:lnSpc>
              <a:spcBef>
                <a:spcPts val="0"/>
              </a:spcBef>
              <a:spcAft>
                <a:spcPts val="0"/>
              </a:spcAft>
              <a:buSzPct val="200000"/>
              <a:buNone/>
            </a:pPr>
            <a:r>
              <a:rPr b="0" lang="en-US" sz="6400">
                <a:solidFill>
                  <a:schemeClr val="dk1"/>
                </a:solidFill>
                <a:latin typeface="Arial"/>
                <a:ea typeface="Arial"/>
                <a:cs typeface="Arial"/>
                <a:sym typeface="Arial"/>
              </a:rPr>
              <a:t>Supporting pesticide preemption ensures that local vector control can continue to protect public health.</a:t>
            </a:r>
            <a:endParaRPr/>
          </a:p>
          <a:p>
            <a:pPr indent="0" lvl="0" marL="0" marR="0" rtl="0" algn="l">
              <a:lnSpc>
                <a:spcPct val="107000"/>
              </a:lnSpc>
              <a:spcBef>
                <a:spcPts val="0"/>
              </a:spcBef>
              <a:spcAft>
                <a:spcPts val="0"/>
              </a:spcAft>
              <a:buSzPct val="200000"/>
              <a:buNone/>
            </a:pPr>
            <a:r>
              <a:t/>
            </a:r>
            <a:endParaRPr b="0" sz="6400">
              <a:solidFill>
                <a:schemeClr val="dk1"/>
              </a:solidFill>
            </a:endParaRPr>
          </a:p>
        </p:txBody>
      </p:sp>
      <p:sp>
        <p:nvSpPr>
          <p:cNvPr id="289" name="Google Shape;289;p12"/>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90" name="Google Shape;290;p12"/>
          <p:cNvSpPr/>
          <p:nvPr/>
        </p:nvSpPr>
        <p:spPr>
          <a:xfrm>
            <a:off x="5685810" y="513853"/>
            <a:ext cx="6009366" cy="583457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91" name="Google Shape;291;p12"/>
          <p:cNvPicPr preferRelativeResize="0"/>
          <p:nvPr/>
        </p:nvPicPr>
        <p:blipFill rotWithShape="1">
          <a:blip r:embed="rId3">
            <a:alphaModFix/>
          </a:blip>
          <a:srcRect b="21910" l="0" r="-1" t="2478"/>
          <a:stretch/>
        </p:blipFill>
        <p:spPr>
          <a:xfrm>
            <a:off x="5977788" y="799352"/>
            <a:ext cx="5425410" cy="525929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14"/>
          <p:cNvSpPr/>
          <p:nvPr/>
        </p:nvSpPr>
        <p:spPr>
          <a:xfrm>
            <a:off x="22860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7" name="Google Shape;297;p14"/>
          <p:cNvSpPr/>
          <p:nvPr/>
        </p:nvSpPr>
        <p:spPr>
          <a:xfrm>
            <a:off x="9519137"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98" name="Google Shape;298;p14"/>
          <p:cNvPicPr preferRelativeResize="0"/>
          <p:nvPr/>
        </p:nvPicPr>
        <p:blipFill rotWithShape="1">
          <a:blip r:embed="rId3">
            <a:alphaModFix/>
          </a:blip>
          <a:srcRect b="25114" l="0" r="0" t="0"/>
          <a:stretch/>
        </p:blipFill>
        <p:spPr>
          <a:xfrm>
            <a:off x="6977086" y="988986"/>
            <a:ext cx="4777381" cy="4631120"/>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99" name="Google Shape;299;p14"/>
          <p:cNvSpPr/>
          <p:nvPr/>
        </p:nvSpPr>
        <p:spPr>
          <a:xfrm>
            <a:off x="4602050" y="650160"/>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0" name="Google Shape;300;p14"/>
          <p:cNvSpPr txBox="1"/>
          <p:nvPr/>
        </p:nvSpPr>
        <p:spPr>
          <a:xfrm>
            <a:off x="183375" y="2191959"/>
            <a:ext cx="6790587" cy="3199191"/>
          </a:xfrm>
          <a:prstGeom prst="rect">
            <a:avLst/>
          </a:prstGeom>
          <a:noFill/>
          <a:ln>
            <a:noFill/>
          </a:ln>
        </p:spPr>
        <p:txBody>
          <a:bodyPr anchorCtr="0" anchor="t" bIns="45700" lIns="91425" spcFirstLastPara="1" rIns="91425" wrap="square" tIns="45700">
            <a:noAutofit/>
          </a:bodyPr>
          <a:lstStyle/>
          <a:p>
            <a:pPr indent="-215900" lvl="0" marL="457200" marR="0" rtl="0" algn="l">
              <a:lnSpc>
                <a:spcPct val="9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AMCA has strongly supported the “Reducing Regulatory Burdens Act” in each Congress since 2011. </a:t>
            </a:r>
            <a:endParaRPr sz="1800"/>
          </a:p>
          <a:p>
            <a:pPr indent="-215900" lvl="0" marL="4572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NPDES pesticide general permits (PGPs) do not add any environmental benefits.</a:t>
            </a:r>
            <a:endParaRPr sz="1800"/>
          </a:p>
          <a:p>
            <a:pPr indent="-215900" lvl="0" marL="4572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The burden PGPs impose on Mosquito Control Districts does, however, add significant costs, which in turn increase the risk of mosquito-borne diseases, including Malaria, Dengue, Zika, Eastern Equine Encephalitis, West Nile Virus, and Chikungunya.</a:t>
            </a:r>
            <a:endParaRPr sz="1800"/>
          </a:p>
          <a:p>
            <a:pPr indent="-215900" lvl="0" marL="457200" marR="0" rtl="0" algn="l">
              <a:lnSpc>
                <a:spcPct val="90000"/>
              </a:lnSpc>
              <a:spcBef>
                <a:spcPts val="6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This legislation would eliminate costly, duplicative, and unnecessary Clean Water Act National Pollutant Discharge Elimination System (NPDES) permit requirements for pesticide applicators.</a:t>
            </a:r>
            <a:endParaRPr sz="1800"/>
          </a:p>
        </p:txBody>
      </p:sp>
      <p:sp>
        <p:nvSpPr>
          <p:cNvPr id="301" name="Google Shape;301;p14"/>
          <p:cNvSpPr txBox="1"/>
          <p:nvPr/>
        </p:nvSpPr>
        <p:spPr>
          <a:xfrm>
            <a:off x="434408" y="1145519"/>
            <a:ext cx="6539554" cy="10464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chemeClr val="dk1"/>
                </a:solidFill>
                <a:latin typeface="Arial"/>
                <a:ea typeface="Arial"/>
                <a:cs typeface="Arial"/>
                <a:sym typeface="Arial"/>
              </a:rPr>
              <a:t>We urge Congress to reintroduce and pass the Reducing Regulatory Burdens Act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16"/>
          <p:cNvSpPr/>
          <p:nvPr/>
        </p:nvSpPr>
        <p:spPr>
          <a:xfrm>
            <a:off x="7620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7" name="Google Shape;307;p16"/>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08" name="Google Shape;308;p16"/>
          <p:cNvSpPr txBox="1"/>
          <p:nvPr/>
        </p:nvSpPr>
        <p:spPr>
          <a:xfrm>
            <a:off x="645066" y="2031101"/>
            <a:ext cx="4741494" cy="2854555"/>
          </a:xfrm>
          <a:prstGeom prst="rect">
            <a:avLst/>
          </a:prstGeom>
          <a:noFill/>
          <a:ln>
            <a:noFill/>
          </a:ln>
        </p:spPr>
        <p:txBody>
          <a:bodyPr anchorCtr="0" anchor="ctr" bIns="45700" lIns="91425" spcFirstLastPara="1" rIns="91425" wrap="square" tIns="45700">
            <a:normAutofit lnSpcReduction="20000"/>
          </a:bodyPr>
          <a:lstStyle/>
          <a:p>
            <a:pPr indent="-361950" lvl="0" marL="342900" marR="0" rtl="0" algn="l">
              <a:lnSpc>
                <a:spcPct val="90000"/>
              </a:lnSpc>
              <a:spcBef>
                <a:spcPts val="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Organic farming, hemp, and cannabis production are increasing</a:t>
            </a:r>
            <a:endParaRPr sz="1800"/>
          </a:p>
          <a:p>
            <a:pPr indent="-361950" lvl="0" marL="342900" marR="0" rtl="0" algn="l">
              <a:lnSpc>
                <a:spcPct val="90000"/>
              </a:lnSpc>
              <a:spcBef>
                <a:spcPts val="6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Mosquito control products have not been labelled for use around these farming practices.</a:t>
            </a:r>
            <a:endParaRPr sz="1800"/>
          </a:p>
          <a:p>
            <a:pPr indent="-361950" lvl="0" marL="342900" marR="0" rtl="0" algn="l">
              <a:lnSpc>
                <a:spcPct val="90000"/>
              </a:lnSpc>
              <a:spcBef>
                <a:spcPts val="600"/>
              </a:spcBef>
              <a:spcAft>
                <a:spcPts val="0"/>
              </a:spcAft>
              <a:buClr>
                <a:srgbClr val="000000"/>
              </a:buClr>
              <a:buSzPts val="1800"/>
              <a:buFont typeface="Arial"/>
              <a:buChar char="•"/>
            </a:pPr>
            <a:r>
              <a:rPr b="0" i="0" lang="en-US" sz="1800" u="none" cap="none" strike="noStrike">
                <a:solidFill>
                  <a:schemeClr val="dk1"/>
                </a:solidFill>
                <a:latin typeface="Arial"/>
                <a:ea typeface="Arial"/>
                <a:cs typeface="Arial"/>
                <a:sym typeface="Arial"/>
              </a:rPr>
              <a:t>The lack of suitable products creates a gap in our ability to respond.</a:t>
            </a:r>
            <a:endParaRPr sz="1800"/>
          </a:p>
          <a:p>
            <a:pPr indent="0" lvl="0" marL="0" marR="0" rtl="0" algn="l">
              <a:lnSpc>
                <a:spcPct val="90000"/>
              </a:lnSpc>
              <a:spcBef>
                <a:spcPts val="600"/>
              </a:spcBef>
              <a:spcAft>
                <a:spcPts val="0"/>
              </a:spcAft>
              <a:buNone/>
            </a:pPr>
            <a:r>
              <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None/>
            </a:pPr>
            <a:r>
              <a:rPr b="1" i="0" lang="en-US" sz="2400" u="none" cap="none" strike="noStrike">
                <a:solidFill>
                  <a:schemeClr val="dk1"/>
                </a:solidFill>
                <a:latin typeface="Arial"/>
                <a:ea typeface="Arial"/>
                <a:cs typeface="Arial"/>
                <a:sym typeface="Arial"/>
              </a:rPr>
              <a:t>Ask your legislator to direct the EPA to develop tolerances for mosquito control products. </a:t>
            </a:r>
            <a:endParaRPr/>
          </a:p>
        </p:txBody>
      </p:sp>
      <p:sp>
        <p:nvSpPr>
          <p:cNvPr id="309" name="Google Shape;309;p16"/>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0" name="Google Shape;310;p16"/>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11" name="Google Shape;311;p16"/>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12" name="Google Shape;312;p16"/>
          <p:cNvPicPr preferRelativeResize="0"/>
          <p:nvPr/>
        </p:nvPicPr>
        <p:blipFill rotWithShape="1">
          <a:blip r:embed="rId3">
            <a:alphaModFix/>
          </a:blip>
          <a:srcRect b="0" l="0" r="0" t="0"/>
          <a:stretch/>
        </p:blipFill>
        <p:spPr>
          <a:xfrm>
            <a:off x="6738642" y="650494"/>
            <a:ext cx="4126209" cy="5324142"/>
          </a:xfrm>
          <a:prstGeom prst="rect">
            <a:avLst/>
          </a:prstGeom>
          <a:noFill/>
          <a:ln>
            <a:noFill/>
          </a:ln>
        </p:spPr>
      </p:pic>
      <p:sp>
        <p:nvSpPr>
          <p:cNvPr id="313" name="Google Shape;313;p16"/>
          <p:cNvSpPr txBox="1"/>
          <p:nvPr/>
        </p:nvSpPr>
        <p:spPr>
          <a:xfrm>
            <a:off x="6096000" y="457200"/>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7" name="Shape 317"/>
        <p:cNvGrpSpPr/>
        <p:nvPr/>
      </p:nvGrpSpPr>
      <p:grpSpPr>
        <a:xfrm>
          <a:off x="0" y="0"/>
          <a:ext cx="0" cy="0"/>
          <a:chOff x="0" y="0"/>
          <a:chExt cx="0" cy="0"/>
        </a:xfrm>
      </p:grpSpPr>
      <p:pic>
        <p:nvPicPr>
          <p:cNvPr id="318" name="Google Shape;318;p18"/>
          <p:cNvPicPr preferRelativeResize="0"/>
          <p:nvPr/>
        </p:nvPicPr>
        <p:blipFill rotWithShape="1">
          <a:blip r:embed="rId3">
            <a:alphaModFix/>
          </a:blip>
          <a:srcRect b="0" l="0" r="0" t="0"/>
          <a:stretch/>
        </p:blipFill>
        <p:spPr>
          <a:xfrm>
            <a:off x="371474" y="404813"/>
            <a:ext cx="5000625" cy="6048374"/>
          </a:xfrm>
          <a:prstGeom prst="rect">
            <a:avLst/>
          </a:prstGeom>
          <a:noFill/>
          <a:ln>
            <a:noFill/>
          </a:ln>
        </p:spPr>
      </p:pic>
      <p:sp>
        <p:nvSpPr>
          <p:cNvPr id="319" name="Google Shape;319;p18"/>
          <p:cNvSpPr txBox="1"/>
          <p:nvPr/>
        </p:nvSpPr>
        <p:spPr>
          <a:xfrm>
            <a:off x="5562601" y="276225"/>
            <a:ext cx="6000750" cy="6248377"/>
          </a:xfrm>
          <a:prstGeom prst="rect">
            <a:avLst/>
          </a:prstGeom>
          <a:noFill/>
          <a:ln>
            <a:noFill/>
          </a:ln>
        </p:spPr>
        <p:txBody>
          <a:bodyPr anchorCtr="0" anchor="t" bIns="45700" lIns="91425" spcFirstLastPara="1" rIns="91425" wrap="square" tIns="45700">
            <a:spAutoFit/>
          </a:bodyPr>
          <a:lstStyle/>
          <a:p>
            <a:pPr indent="-292100" lvl="1" marL="742950" marR="0" rtl="0" algn="l">
              <a:lnSpc>
                <a:spcPct val="107000"/>
              </a:lnSpc>
              <a:spcBef>
                <a:spcPts val="0"/>
              </a:spcBef>
              <a:spcAft>
                <a:spcPts val="0"/>
              </a:spcAft>
              <a:buClr>
                <a:schemeClr val="dk1"/>
              </a:buClr>
              <a:buSzPts val="1700"/>
              <a:buFont typeface="Arial"/>
              <a:buChar char="•"/>
            </a:pPr>
            <a:r>
              <a:rPr b="0" i="0" lang="en-US" sz="1600" u="none" cap="none" strike="noStrike">
                <a:solidFill>
                  <a:schemeClr val="dk1"/>
                </a:solidFill>
                <a:latin typeface="Arial"/>
                <a:ea typeface="Arial"/>
                <a:cs typeface="Arial"/>
                <a:sym typeface="Arial"/>
              </a:rPr>
              <a:t>UASs are used to conduct applications in otherwise inaccessible areas and improve worker safety</a:t>
            </a:r>
            <a:endParaRPr/>
          </a:p>
          <a:p>
            <a:pPr indent="-292100" lvl="1" marL="742950" marR="0" rtl="0" algn="l">
              <a:lnSpc>
                <a:spcPct val="107000"/>
              </a:lnSpc>
              <a:spcBef>
                <a:spcPts val="320"/>
              </a:spcBef>
              <a:spcAft>
                <a:spcPts val="0"/>
              </a:spcAft>
              <a:buClr>
                <a:schemeClr val="dk1"/>
              </a:buClr>
              <a:buSzPts val="1700"/>
              <a:buFont typeface="Arial"/>
              <a:buChar char="•"/>
            </a:pPr>
            <a:r>
              <a:rPr b="0" i="0" lang="en-US" sz="1600" u="none" cap="none" strike="noStrike">
                <a:solidFill>
                  <a:schemeClr val="dk1"/>
                </a:solidFill>
                <a:latin typeface="Arial"/>
                <a:ea typeface="Arial"/>
                <a:cs typeface="Arial"/>
                <a:sym typeface="Arial"/>
              </a:rPr>
              <a:t>Some states are restricting the use of UASs based on their country of origin over concerns about data acquisition and the ability of foreign governments to access this data</a:t>
            </a:r>
            <a:endParaRPr b="0" i="0" sz="1600" u="none" cap="none" strike="noStrike">
              <a:solidFill>
                <a:srgbClr val="000000"/>
              </a:solidFill>
              <a:latin typeface="Arial"/>
              <a:ea typeface="Arial"/>
              <a:cs typeface="Arial"/>
              <a:sym typeface="Arial"/>
            </a:endParaRPr>
          </a:p>
          <a:p>
            <a:pPr indent="-292100" lvl="1" marL="742950" marR="0" rtl="0" algn="l">
              <a:lnSpc>
                <a:spcPct val="107000"/>
              </a:lnSpc>
              <a:spcBef>
                <a:spcPts val="320"/>
              </a:spcBef>
              <a:spcAft>
                <a:spcPts val="0"/>
              </a:spcAft>
              <a:buClr>
                <a:schemeClr val="dk1"/>
              </a:buClr>
              <a:buSzPts val="1700"/>
              <a:buFont typeface="Arial"/>
              <a:buChar char="•"/>
            </a:pPr>
            <a:r>
              <a:rPr b="0" i="0" lang="en-US" sz="1600" u="none" cap="none" strike="noStrike">
                <a:solidFill>
                  <a:schemeClr val="dk1"/>
                </a:solidFill>
                <a:latin typeface="Arial"/>
                <a:ea typeface="Arial"/>
                <a:cs typeface="Arial"/>
                <a:sym typeface="Arial"/>
              </a:rPr>
              <a:t>UAS used for application purposes do not collect images, visuals, or conversations; nor do they transmit and store this data</a:t>
            </a:r>
            <a:endParaRPr/>
          </a:p>
          <a:p>
            <a:pPr indent="-292100" lvl="1" marL="742950" marR="0" rtl="0" algn="l">
              <a:lnSpc>
                <a:spcPct val="107000"/>
              </a:lnSpc>
              <a:spcBef>
                <a:spcPts val="320"/>
              </a:spcBef>
              <a:spcAft>
                <a:spcPts val="0"/>
              </a:spcAft>
              <a:buClr>
                <a:schemeClr val="dk1"/>
              </a:buClr>
              <a:buSzPts val="1700"/>
              <a:buFont typeface="Arial"/>
              <a:buChar char="•"/>
            </a:pPr>
            <a:r>
              <a:rPr b="0" i="0" lang="en-US" sz="1600" u="none" cap="none" strike="noStrike">
                <a:solidFill>
                  <a:schemeClr val="dk1"/>
                </a:solidFill>
                <a:latin typeface="Arial"/>
                <a:ea typeface="Arial"/>
                <a:cs typeface="Arial"/>
                <a:sym typeface="Arial"/>
              </a:rPr>
              <a:t>Public agencies have made significant investments in this equipment.  Causing them to ground this aircraft and purchase anew would strain already limited resources.</a:t>
            </a:r>
            <a:endParaRPr b="0" i="0" sz="1600" u="none" cap="none" strike="noStrike">
              <a:solidFill>
                <a:srgbClr val="000000"/>
              </a:solidFill>
              <a:latin typeface="Arial"/>
              <a:ea typeface="Arial"/>
              <a:cs typeface="Arial"/>
              <a:sym typeface="Arial"/>
            </a:endParaRPr>
          </a:p>
          <a:p>
            <a:pPr indent="-241300" lvl="0" marL="342900" marR="0" rtl="0" algn="l">
              <a:lnSpc>
                <a:spcPct val="107000"/>
              </a:lnSpc>
              <a:spcBef>
                <a:spcPts val="0"/>
              </a:spcBef>
              <a:spcAft>
                <a:spcPts val="0"/>
              </a:spcAft>
              <a:buClr>
                <a:srgbClr val="BEB8A2"/>
              </a:buClr>
              <a:buSzPts val="1600"/>
              <a:buFont typeface="Arial"/>
              <a:buNone/>
            </a:pPr>
            <a:r>
              <a:t/>
            </a:r>
            <a:endParaRPr b="1" i="0" sz="16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1700"/>
              <a:buFont typeface="Arial"/>
              <a:buChar char="•"/>
            </a:pPr>
            <a:r>
              <a:rPr b="1" i="0" lang="en-US" sz="1600" u="none" cap="none" strike="noStrike">
                <a:solidFill>
                  <a:schemeClr val="dk1"/>
                </a:solidFill>
                <a:latin typeface="Arial"/>
                <a:ea typeface="Arial"/>
                <a:cs typeface="Arial"/>
                <a:sym typeface="Arial"/>
              </a:rPr>
              <a:t>Recognize</a:t>
            </a:r>
            <a:r>
              <a:rPr b="0" i="0" lang="en-US" sz="1600" u="none" cap="none" strike="noStrike">
                <a:solidFill>
                  <a:schemeClr val="dk1"/>
                </a:solidFill>
                <a:latin typeface="Arial"/>
                <a:ea typeface="Arial"/>
                <a:cs typeface="Arial"/>
                <a:sym typeface="Arial"/>
              </a:rPr>
              <a:t> in any legislation that may arise that UASs have legitimate and important uses in protecting public health, and limiting their use will negatively affect mosquito control.</a:t>
            </a:r>
            <a:endParaRPr/>
          </a:p>
          <a:p>
            <a:pPr indent="0" lvl="0" marL="342900" marR="0" rtl="0" algn="l">
              <a:lnSpc>
                <a:spcPct val="107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1700"/>
              <a:buFont typeface="Arial"/>
              <a:buChar char="•"/>
            </a:pPr>
            <a:r>
              <a:rPr b="1" i="0" lang="en-US" sz="1600" u="none" cap="none" strike="noStrike">
                <a:solidFill>
                  <a:schemeClr val="dk1"/>
                </a:solidFill>
                <a:latin typeface="Arial"/>
                <a:ea typeface="Arial"/>
                <a:cs typeface="Arial"/>
                <a:sym typeface="Arial"/>
              </a:rPr>
              <a:t>Share</a:t>
            </a:r>
            <a:r>
              <a:rPr b="0" i="0" lang="en-US" sz="1600" u="none" cap="none" strike="noStrike">
                <a:solidFill>
                  <a:schemeClr val="dk1"/>
                </a:solidFill>
                <a:latin typeface="Arial"/>
                <a:ea typeface="Arial"/>
                <a:cs typeface="Arial"/>
                <a:sym typeface="Arial"/>
              </a:rPr>
              <a:t> with your legislator that AMCA is working closely with regulators at the FAA and EPA to provide guidance and training to AMCA members who use UAS to make safe, effective, and efficient applications that protect the environment, wildlife, and public health.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3" name="Shape 323"/>
        <p:cNvGrpSpPr/>
        <p:nvPr/>
      </p:nvGrpSpPr>
      <p:grpSpPr>
        <a:xfrm>
          <a:off x="0" y="0"/>
          <a:ext cx="0" cy="0"/>
          <a:chOff x="0" y="0"/>
          <a:chExt cx="0" cy="0"/>
        </a:xfrm>
      </p:grpSpPr>
      <p:sp>
        <p:nvSpPr>
          <p:cNvPr id="324" name="Google Shape;324;g35174fde0c2_0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25" name="Google Shape;325;g35174fde0c2_0_0"/>
          <p:cNvPicPr preferRelativeResize="0"/>
          <p:nvPr>
            <p:ph idx="1" type="body"/>
          </p:nvPr>
        </p:nvPicPr>
        <p:blipFill rotWithShape="1">
          <a:blip r:embed="rId3">
            <a:alphaModFix/>
          </a:blip>
          <a:srcRect b="2079" l="0" r="2" t="0"/>
          <a:stretch/>
        </p:blipFill>
        <p:spPr>
          <a:xfrm>
            <a:off x="0" y="0"/>
            <a:ext cx="5410198" cy="6858002"/>
          </a:xfrm>
          <a:prstGeom prst="rect">
            <a:avLst/>
          </a:prstGeom>
          <a:noFill/>
          <a:ln>
            <a:noFill/>
          </a:ln>
        </p:spPr>
      </p:pic>
      <p:sp>
        <p:nvSpPr>
          <p:cNvPr id="326" name="Google Shape;326;g35174fde0c2_0_0"/>
          <p:cNvSpPr/>
          <p:nvPr/>
        </p:nvSpPr>
        <p:spPr>
          <a:xfrm>
            <a:off x="5410197" y="-1"/>
            <a:ext cx="6781802" cy="2286000"/>
          </a:xfrm>
          <a:prstGeom prst="rect">
            <a:avLst/>
          </a:prstGeom>
          <a:solidFill>
            <a:schemeClr val="lt1"/>
          </a:solidFill>
          <a:ln>
            <a:noFill/>
          </a:ln>
          <a:effectLst>
            <a:outerShdw blurRad="355600" sx="95000" rotWithShape="0" algn="t" dist="152400" sy="95000">
              <a:srgbClr val="000000">
                <a:alpha val="2862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27" name="Google Shape;327;g35174fde0c2_0_0"/>
          <p:cNvSpPr txBox="1"/>
          <p:nvPr/>
        </p:nvSpPr>
        <p:spPr>
          <a:xfrm>
            <a:off x="5767425" y="514350"/>
            <a:ext cx="6207900" cy="5725800"/>
          </a:xfrm>
          <a:prstGeom prst="rect">
            <a:avLst/>
          </a:prstGeom>
          <a:noFill/>
          <a:ln>
            <a:noFill/>
          </a:ln>
        </p:spPr>
        <p:txBody>
          <a:bodyPr anchorCtr="0" anchor="ctr" bIns="45700" lIns="91425" spcFirstLastPara="1" rIns="91425" wrap="square" tIns="45700">
            <a:normAutofit fontScale="25000"/>
          </a:bodyPr>
          <a:lstStyle/>
          <a:p>
            <a:pPr indent="0" lvl="0" marL="228600" marR="0" rtl="0" algn="l">
              <a:lnSpc>
                <a:spcPct val="90000"/>
              </a:lnSpc>
              <a:spcBef>
                <a:spcPts val="0"/>
              </a:spcBef>
              <a:spcAft>
                <a:spcPts val="0"/>
              </a:spcAft>
              <a:buNone/>
            </a:pPr>
            <a:r>
              <a:rPr b="1" i="0" lang="en-US" sz="7200" u="none" cap="none" strike="noStrike">
                <a:solidFill>
                  <a:schemeClr val="dk1"/>
                </a:solidFill>
                <a:latin typeface="Arial"/>
                <a:ea typeface="Arial"/>
                <a:cs typeface="Arial"/>
                <a:sym typeface="Arial"/>
              </a:rPr>
              <a:t>Ask your legislator to support the Special District Fairness and Accessibility Act (H.R. 2766), which would define “special district” in federal law</a:t>
            </a:r>
            <a:endParaRPr b="1" i="0" sz="7200" u="none" cap="none" strike="noStrike">
              <a:solidFill>
                <a:schemeClr val="dk1"/>
              </a:solidFill>
              <a:latin typeface="Arial"/>
              <a:ea typeface="Arial"/>
              <a:cs typeface="Arial"/>
              <a:sym typeface="Arial"/>
            </a:endParaRPr>
          </a:p>
          <a:p>
            <a:pPr indent="0" lvl="0" marL="228600" marR="0" rtl="0" algn="l">
              <a:lnSpc>
                <a:spcPct val="90000"/>
              </a:lnSpc>
              <a:spcBef>
                <a:spcPts val="600"/>
              </a:spcBef>
              <a:spcAft>
                <a:spcPts val="0"/>
              </a:spcAft>
              <a:buNone/>
            </a:pPr>
            <a:r>
              <a:t/>
            </a:r>
            <a:endParaRPr b="0" i="0" sz="7200" u="none" cap="none" strike="noStrike">
              <a:solidFill>
                <a:schemeClr val="dk1"/>
              </a:solidFill>
              <a:latin typeface="Arial"/>
              <a:ea typeface="Arial"/>
              <a:cs typeface="Arial"/>
              <a:sym typeface="Arial"/>
            </a:endParaRPr>
          </a:p>
          <a:p>
            <a:pPr indent="-215900" lvl="0" marL="457200" marR="0" rtl="0" algn="l">
              <a:lnSpc>
                <a:spcPct val="90000"/>
              </a:lnSpc>
              <a:spcBef>
                <a:spcPts val="600"/>
              </a:spcBef>
              <a:spcAft>
                <a:spcPts val="0"/>
              </a:spcAft>
              <a:buClr>
                <a:schemeClr val="dk1"/>
              </a:buClr>
              <a:buSzPct val="100000"/>
              <a:buChar char="•"/>
            </a:pPr>
            <a:r>
              <a:rPr i="0" lang="en-US" sz="7200" u="none" cap="none" strike="noStrike">
                <a:solidFill>
                  <a:schemeClr val="dk1"/>
                </a:solidFill>
              </a:rPr>
              <a:t>This Act would drive federal understanding of the Special District as a form of local government across the nation</a:t>
            </a:r>
            <a:endParaRPr sz="7200"/>
          </a:p>
          <a:p>
            <a:pPr indent="-215900" lvl="0" marL="457200" marR="0" rtl="0" algn="l">
              <a:lnSpc>
                <a:spcPct val="90000"/>
              </a:lnSpc>
              <a:spcBef>
                <a:spcPts val="600"/>
              </a:spcBef>
              <a:spcAft>
                <a:spcPts val="0"/>
              </a:spcAft>
              <a:buClr>
                <a:schemeClr val="dk1"/>
              </a:buClr>
              <a:buSzPct val="100000"/>
              <a:buChar char="•"/>
            </a:pPr>
            <a:r>
              <a:rPr i="0" lang="en-US" sz="7200" u="none" cap="none" strike="noStrike">
                <a:solidFill>
                  <a:schemeClr val="dk1"/>
                </a:solidFill>
              </a:rPr>
              <a:t>The Act would also require the Office of Management and Budget (OMB) to issue guidance to federal agencies that clarifies and reinforces that special districts are local governments</a:t>
            </a:r>
            <a:endParaRPr sz="7200"/>
          </a:p>
          <a:p>
            <a:pPr indent="-215900" lvl="0" marL="457200" marR="0" rtl="0" algn="l">
              <a:lnSpc>
                <a:spcPct val="90000"/>
              </a:lnSpc>
              <a:spcBef>
                <a:spcPts val="600"/>
              </a:spcBef>
              <a:spcAft>
                <a:spcPts val="0"/>
              </a:spcAft>
              <a:buClr>
                <a:schemeClr val="dk1"/>
              </a:buClr>
              <a:buSzPct val="100000"/>
              <a:buChar char="•"/>
            </a:pPr>
            <a:r>
              <a:rPr i="0" lang="en-US" sz="7200" u="none" cap="none" strike="noStrike">
                <a:solidFill>
                  <a:schemeClr val="dk1"/>
                </a:solidFill>
              </a:rPr>
              <a:t>Special districts altogether employ 890,000 Americans and provide about one-fifth of the local critical infrastructure and essential (non-education) community services across the country, including  mosquito control districts</a:t>
            </a:r>
            <a:endParaRPr sz="7200"/>
          </a:p>
          <a:p>
            <a:pPr indent="-215900" lvl="0" marL="457200" marR="0" rtl="0" algn="l">
              <a:lnSpc>
                <a:spcPct val="90000"/>
              </a:lnSpc>
              <a:spcBef>
                <a:spcPts val="600"/>
              </a:spcBef>
              <a:spcAft>
                <a:spcPts val="0"/>
              </a:spcAft>
              <a:buClr>
                <a:schemeClr val="dk1"/>
              </a:buClr>
              <a:buSzPct val="100000"/>
              <a:buChar char="•"/>
            </a:pPr>
            <a:r>
              <a:rPr i="0" lang="en-US" sz="7200" u="none" cap="none" strike="noStrike">
                <a:solidFill>
                  <a:schemeClr val="dk1"/>
                </a:solidFill>
              </a:rPr>
              <a:t>If federally recognized, Mosquito Control Districts would have access to direct or pass-through federal programs to supplement local governmental infrastructure and other essential services.</a:t>
            </a:r>
            <a:endParaRPr sz="7200"/>
          </a:p>
          <a:p>
            <a:pPr indent="0" lvl="0" marL="0" marR="0" rtl="0" algn="l">
              <a:lnSpc>
                <a:spcPct val="90000"/>
              </a:lnSpc>
              <a:spcBef>
                <a:spcPts val="600"/>
              </a:spcBef>
              <a:spcAft>
                <a:spcPts val="0"/>
              </a:spcAft>
              <a:buNone/>
            </a:pPr>
            <a:br>
              <a:rPr b="0" i="0" lang="en-US" sz="1000" u="none" cap="none" strike="noStrike">
                <a:solidFill>
                  <a:schemeClr val="dk1"/>
                </a:solidFill>
                <a:latin typeface="Arial"/>
                <a:ea typeface="Arial"/>
                <a:cs typeface="Arial"/>
                <a:sym typeface="Arial"/>
              </a:rPr>
            </a:br>
            <a:endParaRPr b="0" i="0" sz="1000" u="none" cap="none" strike="noStrike">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1" name="Shape 331"/>
        <p:cNvGrpSpPr/>
        <p:nvPr/>
      </p:nvGrpSpPr>
      <p:grpSpPr>
        <a:xfrm>
          <a:off x="0" y="0"/>
          <a:ext cx="0" cy="0"/>
          <a:chOff x="0" y="0"/>
          <a:chExt cx="0" cy="0"/>
        </a:xfrm>
      </p:grpSpPr>
      <p:sp>
        <p:nvSpPr>
          <p:cNvPr id="332" name="Google Shape;332;p2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333" name="Google Shape;333;p23"/>
          <p:cNvGrpSpPr/>
          <p:nvPr/>
        </p:nvGrpSpPr>
        <p:grpSpPr>
          <a:xfrm>
            <a:off x="2271255" y="-1"/>
            <a:ext cx="7649490" cy="5728133"/>
            <a:chOff x="329184" y="1"/>
            <a:chExt cx="524256" cy="5728133"/>
          </a:xfrm>
        </p:grpSpPr>
        <p:cxnSp>
          <p:nvCxnSpPr>
            <p:cNvPr id="334" name="Google Shape;334;p23"/>
            <p:cNvCxnSpPr/>
            <p:nvPr/>
          </p:nvCxnSpPr>
          <p:spPr>
            <a:xfrm rot="10800000">
              <a:off x="329184" y="5728134"/>
              <a:ext cx="523824" cy="0"/>
            </a:xfrm>
            <a:prstGeom prst="straightConnector1">
              <a:avLst/>
            </a:prstGeom>
            <a:noFill/>
            <a:ln cap="flat" cmpd="sng" w="152400">
              <a:solidFill>
                <a:schemeClr val="accent4"/>
              </a:solidFill>
              <a:prstDash val="solid"/>
              <a:round/>
              <a:headEnd len="sm" w="sm" type="none"/>
              <a:tailEnd len="sm" w="sm" type="none"/>
            </a:ln>
          </p:spPr>
        </p:cxnSp>
        <p:sp>
          <p:nvSpPr>
            <p:cNvPr id="335" name="Google Shape;335;p23"/>
            <p:cNvSpPr/>
            <p:nvPr/>
          </p:nvSpPr>
          <p:spPr>
            <a:xfrm>
              <a:off x="329184" y="1"/>
              <a:ext cx="524256" cy="553211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336" name="Google Shape;336;p23"/>
          <p:cNvSpPr/>
          <p:nvPr/>
        </p:nvSpPr>
        <p:spPr>
          <a:xfrm>
            <a:off x="596464" y="318045"/>
            <a:ext cx="10999072" cy="5325139"/>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7" name="Google Shape;337;p23"/>
          <p:cNvSpPr txBox="1"/>
          <p:nvPr>
            <p:ph type="title"/>
          </p:nvPr>
        </p:nvSpPr>
        <p:spPr>
          <a:xfrm>
            <a:off x="1060232" y="3941205"/>
            <a:ext cx="10071536" cy="92975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1400"/>
              <a:buNone/>
            </a:pPr>
            <a:r>
              <a:rPr lang="en-US">
                <a:solidFill>
                  <a:schemeClr val="dk1"/>
                </a:solidFill>
                <a:latin typeface="Arial"/>
                <a:ea typeface="Arial"/>
                <a:cs typeface="Arial"/>
                <a:sym typeface="Arial"/>
              </a:rPr>
              <a:t>Hill Visit Meeting Master Spreadsheet</a:t>
            </a:r>
            <a:endParaRPr/>
          </a:p>
        </p:txBody>
      </p:sp>
      <p:pic>
        <p:nvPicPr>
          <p:cNvPr id="338" name="Google Shape;338;p23"/>
          <p:cNvPicPr preferRelativeResize="0"/>
          <p:nvPr/>
        </p:nvPicPr>
        <p:blipFill rotWithShape="1">
          <a:blip r:embed="rId3">
            <a:alphaModFix/>
          </a:blip>
          <a:srcRect b="0" l="0" r="0" t="0"/>
          <a:stretch/>
        </p:blipFill>
        <p:spPr>
          <a:xfrm>
            <a:off x="897717" y="922431"/>
            <a:ext cx="5069590" cy="2496772"/>
          </a:xfrm>
          <a:prstGeom prst="rect">
            <a:avLst/>
          </a:prstGeom>
          <a:noFill/>
          <a:ln>
            <a:noFill/>
          </a:ln>
        </p:spPr>
      </p:pic>
      <p:pic>
        <p:nvPicPr>
          <p:cNvPr id="339" name="Google Shape;339;p23"/>
          <p:cNvPicPr preferRelativeResize="0"/>
          <p:nvPr/>
        </p:nvPicPr>
        <p:blipFill rotWithShape="1">
          <a:blip r:embed="rId4">
            <a:alphaModFix/>
          </a:blip>
          <a:srcRect b="0" l="0" r="0" t="0"/>
          <a:stretch/>
        </p:blipFill>
        <p:spPr>
          <a:xfrm>
            <a:off x="7289809" y="671201"/>
            <a:ext cx="2943171" cy="299923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5" name="Google Shape;345;p20"/>
          <p:cNvSpPr/>
          <p:nvPr/>
        </p:nvSpPr>
        <p:spPr>
          <a:xfrm>
            <a:off x="-1" y="0"/>
            <a:ext cx="4818889" cy="6858000"/>
          </a:xfrm>
          <a:custGeom>
            <a:rect b="b" l="l" r="r" t="t"/>
            <a:pathLst>
              <a:path extrusionOk="0" h="6858000" w="4818889">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solidFill>
            <a:schemeClr val="lt1"/>
          </a:solidFill>
          <a:ln cap="flat" cmpd="sng" w="9525">
            <a:solidFill>
              <a:srgbClr val="EFEFEF"/>
            </a:solidFill>
            <a:prstDash val="solid"/>
            <a:round/>
            <a:headEnd len="sm" w="sm" type="none"/>
            <a:tailEnd len="sm" w="sm" type="none"/>
          </a:ln>
          <a:effectLst>
            <a:outerShdw blurRad="88900" rotWithShape="0" algn="l" dist="38100">
              <a:srgbClr val="D8D8D8">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46" name="Google Shape;346;p20"/>
          <p:cNvSpPr/>
          <p:nvPr/>
        </p:nvSpPr>
        <p:spPr>
          <a:xfrm>
            <a:off x="1" y="0"/>
            <a:ext cx="4811477" cy="6858000"/>
          </a:xfrm>
          <a:custGeom>
            <a:rect b="b" l="l" r="r" t="t"/>
            <a:pathLst>
              <a:path extrusionOk="0" h="6858000" w="4811477">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347" name="Google Shape;347;p20"/>
          <p:cNvSpPr txBox="1"/>
          <p:nvPr>
            <p:ph type="title"/>
          </p:nvPr>
        </p:nvSpPr>
        <p:spPr>
          <a:xfrm>
            <a:off x="621792" y="1161288"/>
            <a:ext cx="3602736" cy="452628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lang="en-US" sz="4000">
                <a:solidFill>
                  <a:schemeClr val="dk1"/>
                </a:solidFill>
              </a:rPr>
              <a:t>Last Minute things</a:t>
            </a:r>
            <a:endParaRPr/>
          </a:p>
        </p:txBody>
      </p:sp>
      <p:sp>
        <p:nvSpPr>
          <p:cNvPr id="348" name="Google Shape;348;p20"/>
          <p:cNvSpPr/>
          <p:nvPr/>
        </p:nvSpPr>
        <p:spPr>
          <a:xfrm>
            <a:off x="0" y="3081528"/>
            <a:ext cx="128016"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rgbClr val="FFFFFF"/>
              </a:solidFill>
              <a:latin typeface="Calibri"/>
              <a:ea typeface="Calibri"/>
              <a:cs typeface="Calibri"/>
              <a:sym typeface="Calibri"/>
            </a:endParaRPr>
          </a:p>
        </p:txBody>
      </p:sp>
      <p:grpSp>
        <p:nvGrpSpPr>
          <p:cNvPr id="349" name="Google Shape;349;p20"/>
          <p:cNvGrpSpPr/>
          <p:nvPr/>
        </p:nvGrpSpPr>
        <p:grpSpPr>
          <a:xfrm>
            <a:off x="5303520" y="680963"/>
            <a:ext cx="6364224" cy="5505217"/>
            <a:chOff x="0" y="4307"/>
            <a:chExt cx="6364224" cy="5505217"/>
          </a:xfrm>
        </p:grpSpPr>
        <p:sp>
          <p:nvSpPr>
            <p:cNvPr id="350" name="Google Shape;350;p20"/>
            <p:cNvSpPr/>
            <p:nvPr/>
          </p:nvSpPr>
          <p:spPr>
            <a:xfrm>
              <a:off x="0" y="4307"/>
              <a:ext cx="6364224" cy="917536"/>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0"/>
            <p:cNvSpPr/>
            <p:nvPr/>
          </p:nvSpPr>
          <p:spPr>
            <a:xfrm>
              <a:off x="277554" y="210753"/>
              <a:ext cx="504644" cy="504644"/>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0"/>
            <p:cNvSpPr/>
            <p:nvPr/>
          </p:nvSpPr>
          <p:spPr>
            <a:xfrm>
              <a:off x="1059754" y="4307"/>
              <a:ext cx="5304469" cy="9175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0"/>
            <p:cNvSpPr txBox="1"/>
            <p:nvPr/>
          </p:nvSpPr>
          <p:spPr>
            <a:xfrm>
              <a:off x="1059754" y="4307"/>
              <a:ext cx="5304469" cy="917536"/>
            </a:xfrm>
            <a:prstGeom prst="rect">
              <a:avLst/>
            </a:prstGeom>
            <a:noFill/>
            <a:ln>
              <a:noFill/>
            </a:ln>
          </p:spPr>
          <p:txBody>
            <a:bodyPr anchorCtr="0" anchor="ctr" bIns="97100" lIns="97100" spcFirstLastPara="1" rIns="97100" wrap="square" tIns="97100">
              <a:noAutofit/>
            </a:bodyPr>
            <a:lstStyle/>
            <a:p>
              <a:pPr indent="0" lvl="0" marL="0" marR="0" rtl="0" algn="l">
                <a:lnSpc>
                  <a:spcPct val="90000"/>
                </a:lnSpc>
                <a:spcBef>
                  <a:spcPts val="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Group your Hill visits – House side together, Senate together</a:t>
              </a:r>
              <a:endParaRPr b="0" i="0" sz="1900" u="none" cap="none" strike="noStrike">
                <a:solidFill>
                  <a:srgbClr val="000000"/>
                </a:solidFill>
                <a:latin typeface="Arial"/>
                <a:ea typeface="Arial"/>
                <a:cs typeface="Arial"/>
                <a:sym typeface="Arial"/>
              </a:endParaRPr>
            </a:p>
          </p:txBody>
        </p:sp>
        <p:sp>
          <p:nvSpPr>
            <p:cNvPr id="354" name="Google Shape;354;p20"/>
            <p:cNvSpPr/>
            <p:nvPr/>
          </p:nvSpPr>
          <p:spPr>
            <a:xfrm>
              <a:off x="0" y="1151227"/>
              <a:ext cx="6364224" cy="917536"/>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0"/>
            <p:cNvSpPr/>
            <p:nvPr/>
          </p:nvSpPr>
          <p:spPr>
            <a:xfrm>
              <a:off x="277554" y="1357673"/>
              <a:ext cx="504644" cy="504644"/>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0"/>
            <p:cNvSpPr/>
            <p:nvPr/>
          </p:nvSpPr>
          <p:spPr>
            <a:xfrm>
              <a:off x="1059754" y="1151227"/>
              <a:ext cx="5304469" cy="9175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0"/>
            <p:cNvSpPr txBox="1"/>
            <p:nvPr/>
          </p:nvSpPr>
          <p:spPr>
            <a:xfrm>
              <a:off x="1059754" y="1151227"/>
              <a:ext cx="5304469" cy="917536"/>
            </a:xfrm>
            <a:prstGeom prst="rect">
              <a:avLst/>
            </a:prstGeom>
            <a:noFill/>
            <a:ln>
              <a:noFill/>
            </a:ln>
          </p:spPr>
          <p:txBody>
            <a:bodyPr anchorCtr="0" anchor="ctr" bIns="97100" lIns="97100" spcFirstLastPara="1" rIns="97100" wrap="square" tIns="97100">
              <a:noAutofit/>
            </a:bodyPr>
            <a:lstStyle/>
            <a:p>
              <a:pPr indent="0" lvl="0" marL="0" marR="0" rtl="0" algn="l">
                <a:lnSpc>
                  <a:spcPct val="90000"/>
                </a:lnSpc>
                <a:spcBef>
                  <a:spcPts val="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Check the weather – umbrella, coat</a:t>
              </a:r>
              <a:endParaRPr b="0" i="0" sz="1900" u="none" cap="none" strike="noStrike">
                <a:solidFill>
                  <a:srgbClr val="000000"/>
                </a:solidFill>
                <a:latin typeface="Arial"/>
                <a:ea typeface="Arial"/>
                <a:cs typeface="Arial"/>
                <a:sym typeface="Arial"/>
              </a:endParaRPr>
            </a:p>
          </p:txBody>
        </p:sp>
        <p:sp>
          <p:nvSpPr>
            <p:cNvPr id="358" name="Google Shape;358;p20"/>
            <p:cNvSpPr/>
            <p:nvPr/>
          </p:nvSpPr>
          <p:spPr>
            <a:xfrm>
              <a:off x="0" y="2298147"/>
              <a:ext cx="6364224" cy="917536"/>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0"/>
            <p:cNvSpPr/>
            <p:nvPr/>
          </p:nvSpPr>
          <p:spPr>
            <a:xfrm>
              <a:off x="277554" y="2504593"/>
              <a:ext cx="504644" cy="504644"/>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0"/>
            <p:cNvSpPr/>
            <p:nvPr/>
          </p:nvSpPr>
          <p:spPr>
            <a:xfrm>
              <a:off x="1059754" y="2298147"/>
              <a:ext cx="5304469" cy="9175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0"/>
            <p:cNvSpPr txBox="1"/>
            <p:nvPr/>
          </p:nvSpPr>
          <p:spPr>
            <a:xfrm>
              <a:off x="1059754" y="2298147"/>
              <a:ext cx="5304469" cy="917536"/>
            </a:xfrm>
            <a:prstGeom prst="rect">
              <a:avLst/>
            </a:prstGeom>
            <a:noFill/>
            <a:ln>
              <a:noFill/>
            </a:ln>
          </p:spPr>
          <p:txBody>
            <a:bodyPr anchorCtr="0" anchor="ctr" bIns="97100" lIns="97100" spcFirstLastPara="1" rIns="97100" wrap="square" tIns="97100">
              <a:noAutofit/>
            </a:bodyPr>
            <a:lstStyle/>
            <a:p>
              <a:pPr indent="0" lvl="0" marL="0" marR="0" rtl="0" algn="l">
                <a:lnSpc>
                  <a:spcPct val="90000"/>
                </a:lnSpc>
                <a:spcBef>
                  <a:spcPts val="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Packing – comfortable shoes, a bag for packets</a:t>
              </a:r>
              <a:endParaRPr b="0" i="0" sz="1900" u="none" cap="none" strike="noStrike">
                <a:solidFill>
                  <a:srgbClr val="000000"/>
                </a:solidFill>
                <a:latin typeface="Arial"/>
                <a:ea typeface="Arial"/>
                <a:cs typeface="Arial"/>
                <a:sym typeface="Arial"/>
              </a:endParaRPr>
            </a:p>
          </p:txBody>
        </p:sp>
        <p:sp>
          <p:nvSpPr>
            <p:cNvPr id="362" name="Google Shape;362;p20"/>
            <p:cNvSpPr/>
            <p:nvPr/>
          </p:nvSpPr>
          <p:spPr>
            <a:xfrm>
              <a:off x="0" y="3445068"/>
              <a:ext cx="6364224" cy="917536"/>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0"/>
            <p:cNvSpPr/>
            <p:nvPr/>
          </p:nvSpPr>
          <p:spPr>
            <a:xfrm>
              <a:off x="277554" y="3651513"/>
              <a:ext cx="504644" cy="504644"/>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0"/>
            <p:cNvSpPr/>
            <p:nvPr/>
          </p:nvSpPr>
          <p:spPr>
            <a:xfrm>
              <a:off x="1059754" y="3445068"/>
              <a:ext cx="5304469" cy="9175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0"/>
            <p:cNvSpPr txBox="1"/>
            <p:nvPr/>
          </p:nvSpPr>
          <p:spPr>
            <a:xfrm>
              <a:off x="1059754" y="3445068"/>
              <a:ext cx="5304469" cy="917536"/>
            </a:xfrm>
            <a:prstGeom prst="rect">
              <a:avLst/>
            </a:prstGeom>
            <a:noFill/>
            <a:ln>
              <a:noFill/>
            </a:ln>
          </p:spPr>
          <p:txBody>
            <a:bodyPr anchorCtr="0" anchor="ctr" bIns="97100" lIns="97100" spcFirstLastPara="1" rIns="97100" wrap="square" tIns="97100">
              <a:noAutofit/>
            </a:bodyPr>
            <a:lstStyle/>
            <a:p>
              <a:pPr indent="0" lvl="0" marL="0" marR="0" rtl="0" algn="l">
                <a:lnSpc>
                  <a:spcPct val="90000"/>
                </a:lnSpc>
                <a:spcBef>
                  <a:spcPts val="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Plan some touristy time</a:t>
              </a:r>
              <a:endParaRPr b="0" i="0" sz="1900" u="none" cap="none" strike="noStrike">
                <a:solidFill>
                  <a:srgbClr val="000000"/>
                </a:solidFill>
                <a:latin typeface="Arial"/>
                <a:ea typeface="Arial"/>
                <a:cs typeface="Arial"/>
                <a:sym typeface="Arial"/>
              </a:endParaRPr>
            </a:p>
          </p:txBody>
        </p:sp>
        <p:sp>
          <p:nvSpPr>
            <p:cNvPr id="366" name="Google Shape;366;p20"/>
            <p:cNvSpPr/>
            <p:nvPr/>
          </p:nvSpPr>
          <p:spPr>
            <a:xfrm>
              <a:off x="0" y="4591988"/>
              <a:ext cx="6364224" cy="917536"/>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0"/>
            <p:cNvSpPr/>
            <p:nvPr/>
          </p:nvSpPr>
          <p:spPr>
            <a:xfrm>
              <a:off x="277554" y="4798433"/>
              <a:ext cx="504644" cy="504644"/>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0"/>
            <p:cNvSpPr/>
            <p:nvPr/>
          </p:nvSpPr>
          <p:spPr>
            <a:xfrm>
              <a:off x="1059754" y="4591988"/>
              <a:ext cx="2863900" cy="9175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0"/>
            <p:cNvSpPr txBox="1"/>
            <p:nvPr/>
          </p:nvSpPr>
          <p:spPr>
            <a:xfrm>
              <a:off x="1059754" y="4591988"/>
              <a:ext cx="2863900" cy="917536"/>
            </a:xfrm>
            <a:prstGeom prst="rect">
              <a:avLst/>
            </a:prstGeom>
            <a:noFill/>
            <a:ln>
              <a:noFill/>
            </a:ln>
          </p:spPr>
          <p:txBody>
            <a:bodyPr anchorCtr="0" anchor="ctr" bIns="97100" lIns="97100" spcFirstLastPara="1" rIns="97100" wrap="square" tIns="97100">
              <a:noAutofit/>
            </a:bodyPr>
            <a:lstStyle/>
            <a:p>
              <a:pPr indent="0" lvl="0" marL="0" marR="0" rtl="0" algn="l">
                <a:lnSpc>
                  <a:spcPct val="90000"/>
                </a:lnSpc>
                <a:spcBef>
                  <a:spcPts val="0"/>
                </a:spcBef>
                <a:spcAft>
                  <a:spcPts val="0"/>
                </a:spcAft>
                <a:buClr>
                  <a:srgbClr val="000000"/>
                </a:buClr>
                <a:buSzPts val="1900"/>
                <a:buFont typeface="Arial"/>
                <a:buNone/>
              </a:pPr>
              <a:r>
                <a:rPr b="1" i="0" lang="en-US" sz="1900" u="none" cap="none" strike="noStrike">
                  <a:solidFill>
                    <a:srgbClr val="000000"/>
                  </a:solidFill>
                  <a:latin typeface="Arial"/>
                  <a:ea typeface="Arial"/>
                  <a:cs typeface="Arial"/>
                  <a:sym typeface="Arial"/>
                </a:rPr>
                <a:t>Fill your Hill day</a:t>
              </a:r>
              <a:endParaRPr b="0" i="0" sz="1900" u="none" cap="none" strike="noStrike">
                <a:solidFill>
                  <a:srgbClr val="000000"/>
                </a:solidFill>
                <a:latin typeface="Arial"/>
                <a:ea typeface="Arial"/>
                <a:cs typeface="Arial"/>
                <a:sym typeface="Arial"/>
              </a:endParaRPr>
            </a:p>
          </p:txBody>
        </p:sp>
        <p:sp>
          <p:nvSpPr>
            <p:cNvPr id="370" name="Google Shape;370;p20"/>
            <p:cNvSpPr/>
            <p:nvPr/>
          </p:nvSpPr>
          <p:spPr>
            <a:xfrm>
              <a:off x="3923655" y="4591988"/>
              <a:ext cx="2440568" cy="91753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0"/>
            <p:cNvSpPr txBox="1"/>
            <p:nvPr/>
          </p:nvSpPr>
          <p:spPr>
            <a:xfrm>
              <a:off x="3923655" y="4591988"/>
              <a:ext cx="2440568" cy="917536"/>
            </a:xfrm>
            <a:prstGeom prst="rect">
              <a:avLst/>
            </a:prstGeom>
            <a:noFill/>
            <a:ln>
              <a:noFill/>
            </a:ln>
          </p:spPr>
          <p:txBody>
            <a:bodyPr anchorCtr="0" anchor="ctr" bIns="97100" lIns="97100" spcFirstLastPara="1" rIns="97100" wrap="square" tIns="97100">
              <a:noAutofit/>
            </a:bodyPr>
            <a:lstStyle/>
            <a:p>
              <a:pPr indent="0" lvl="0" marL="0" marR="0" rtl="0" algn="l">
                <a:lnSpc>
                  <a:spcPct val="9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If you have connections in other states, fill in as needed</a:t>
              </a:r>
              <a:endParaRPr b="0" i="0" sz="16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id="376" name="Google Shape;376;p34"/>
          <p:cNvPicPr preferRelativeResize="0"/>
          <p:nvPr/>
        </p:nvPicPr>
        <p:blipFill rotWithShape="1">
          <a:blip r:embed="rId3">
            <a:alphaModFix/>
          </a:blip>
          <a:srcRect b="0" l="0" r="0" t="0"/>
          <a:stretch/>
        </p:blipFill>
        <p:spPr>
          <a:xfrm>
            <a:off x="6421035" y="678446"/>
            <a:ext cx="5129784" cy="5501108"/>
          </a:xfrm>
          <a:prstGeom prst="rect">
            <a:avLst/>
          </a:prstGeom>
          <a:noFill/>
          <a:ln>
            <a:noFill/>
          </a:ln>
        </p:spPr>
      </p:pic>
      <p:pic>
        <p:nvPicPr>
          <p:cNvPr descr="http://www.aoc.gov/sites/default/files/Visiting_Capitol_Map_0.jpg" id="377" name="Google Shape;377;p34"/>
          <p:cNvPicPr preferRelativeResize="0"/>
          <p:nvPr/>
        </p:nvPicPr>
        <p:blipFill rotWithShape="1">
          <a:blip r:embed="rId4">
            <a:alphaModFix/>
          </a:blip>
          <a:srcRect b="1" l="3224" r="3861" t="0"/>
          <a:stretch/>
        </p:blipFill>
        <p:spPr>
          <a:xfrm>
            <a:off x="641180" y="1634691"/>
            <a:ext cx="5129784" cy="35886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sp>
        <p:nvSpPr>
          <p:cNvPr id="163" name="Google Shape;163;p1"/>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64" name="Google Shape;164;p1"/>
          <p:cNvSpPr txBox="1"/>
          <p:nvPr>
            <p:ph type="title"/>
          </p:nvPr>
        </p:nvSpPr>
        <p:spPr>
          <a:xfrm>
            <a:off x="8016084" y="547712"/>
            <a:ext cx="3337715" cy="55773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400"/>
              <a:buNone/>
            </a:pPr>
            <a:r>
              <a:rPr lang="en-US">
                <a:latin typeface="Arial"/>
                <a:ea typeface="Arial"/>
                <a:cs typeface="Arial"/>
                <a:sym typeface="Arial"/>
              </a:rPr>
              <a:t>Conference checklist</a:t>
            </a:r>
            <a:endParaRPr/>
          </a:p>
        </p:txBody>
      </p:sp>
      <p:sp>
        <p:nvSpPr>
          <p:cNvPr id="165" name="Google Shape;165;p1"/>
          <p:cNvSpPr/>
          <p:nvPr/>
        </p:nvSpPr>
        <p:spPr>
          <a:xfrm>
            <a:off x="0" y="-40704"/>
            <a:ext cx="65" cy="538609"/>
          </a:xfrm>
          <a:prstGeom prst="rect">
            <a:avLst/>
          </a:prstGeom>
          <a:solidFill>
            <a:srgbClr val="F3F3F3"/>
          </a:solidFill>
          <a:ln>
            <a:noFill/>
          </a:ln>
        </p:spPr>
        <p:txBody>
          <a:bodyPr anchorCtr="0" anchor="ctr" bIns="0" lIns="0" spcFirstLastPara="1" rIns="0" wrap="square" tIns="0">
            <a:spAutoFit/>
          </a:bodyPr>
          <a:lstStyle/>
          <a:p>
            <a:pPr indent="0" lvl="0" marL="0" marR="0" rtl="0" algn="l">
              <a:lnSpc>
                <a:spcPct val="100000"/>
              </a:lnSpc>
              <a:spcBef>
                <a:spcPts val="0"/>
              </a:spcBef>
              <a:spcAft>
                <a:spcPts val="600"/>
              </a:spcAft>
              <a:buClr>
                <a:srgbClr val="302828"/>
              </a:buClr>
              <a:buSzPts val="1200"/>
              <a:buFont typeface="Raleway"/>
              <a:buNone/>
            </a:pPr>
            <a:br>
              <a:rPr b="0" i="0" lang="en-US" sz="1200" u="none" cap="none" strike="noStrike">
                <a:solidFill>
                  <a:srgbClr val="302828"/>
                </a:solidFill>
                <a:latin typeface="Raleway"/>
                <a:ea typeface="Raleway"/>
                <a:cs typeface="Raleway"/>
                <a:sym typeface="Raleway"/>
              </a:rPr>
            </a:br>
            <a:endParaRPr b="0" i="0" sz="1800" u="none" cap="none" strike="noStrike">
              <a:solidFill>
                <a:schemeClr val="lt1"/>
              </a:solidFill>
              <a:latin typeface="Arial"/>
              <a:ea typeface="Arial"/>
              <a:cs typeface="Arial"/>
              <a:sym typeface="Arial"/>
            </a:endParaRPr>
          </a:p>
        </p:txBody>
      </p:sp>
      <p:grpSp>
        <p:nvGrpSpPr>
          <p:cNvPr id="166" name="Google Shape;166;p1"/>
          <p:cNvGrpSpPr/>
          <p:nvPr/>
        </p:nvGrpSpPr>
        <p:grpSpPr>
          <a:xfrm>
            <a:off x="838200" y="624692"/>
            <a:ext cx="6630174" cy="5496086"/>
            <a:chOff x="0" y="4300"/>
            <a:chExt cx="6630174" cy="5496086"/>
          </a:xfrm>
        </p:grpSpPr>
        <p:sp>
          <p:nvSpPr>
            <p:cNvPr id="167" name="Google Shape;167;p1"/>
            <p:cNvSpPr/>
            <p:nvPr/>
          </p:nvSpPr>
          <p:spPr>
            <a:xfrm>
              <a:off x="0" y="4300"/>
              <a:ext cx="6630174" cy="916014"/>
            </a:xfrm>
            <a:prstGeom prst="roundRect">
              <a:avLst>
                <a:gd fmla="val 10000" name="adj"/>
              </a:avLst>
            </a:prstGeom>
            <a:solidFill>
              <a:srgbClr val="BF50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
            <p:cNvSpPr/>
            <p:nvPr/>
          </p:nvSpPr>
          <p:spPr>
            <a:xfrm>
              <a:off x="277094" y="210403"/>
              <a:ext cx="503807" cy="50380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
            <p:cNvSpPr/>
            <p:nvPr/>
          </p:nvSpPr>
          <p:spPr>
            <a:xfrm>
              <a:off x="1057996" y="4300"/>
              <a:ext cx="5572177" cy="9160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
            <p:cNvSpPr txBox="1"/>
            <p:nvPr/>
          </p:nvSpPr>
          <p:spPr>
            <a:xfrm>
              <a:off x="1057996" y="4300"/>
              <a:ext cx="5572177" cy="916014"/>
            </a:xfrm>
            <a:prstGeom prst="rect">
              <a:avLst/>
            </a:prstGeom>
            <a:noFill/>
            <a:ln>
              <a:noFill/>
            </a:ln>
          </p:spPr>
          <p:txBody>
            <a:bodyPr anchorCtr="0" anchor="ctr" bIns="96925" lIns="96925" spcFirstLastPara="1" rIns="96925" wrap="square" tIns="96925">
              <a:noAutofit/>
            </a:bodyPr>
            <a:lstStyle/>
            <a:p>
              <a:pPr indent="0" lvl="0" marL="0" marR="0" rtl="0" algn="l">
                <a:lnSpc>
                  <a:spcPct val="90000"/>
                </a:lnSpc>
                <a:spcBef>
                  <a:spcPts val="0"/>
                </a:spcBef>
                <a:spcAft>
                  <a:spcPts val="0"/>
                </a:spcAft>
                <a:buClr>
                  <a:srgbClr val="000000"/>
                </a:buClr>
                <a:buSzPts val="1900"/>
                <a:buFont typeface="Arial"/>
                <a:buNone/>
              </a:pPr>
              <a:r>
                <a:rPr b="0" i="0" lang="en-US" sz="1900" u="sng" cap="none" strike="noStrike">
                  <a:solidFill>
                    <a:srgbClr val="000000"/>
                  </a:solidFill>
                  <a:latin typeface="Arial"/>
                  <a:ea typeface="Arial"/>
                  <a:cs typeface="Arial"/>
                  <a:sym typeface="Arial"/>
                  <a:hlinkClick r:id="rId4">
                    <a:extLst>
                      <a:ext uri="{A12FA001-AC4F-418D-AE19-62706E023703}">
                        <ahyp:hlinkClr val="tx"/>
                      </a:ext>
                    </a:extLst>
                  </a:hlinkClick>
                </a:rPr>
                <a:t>View and Download AMCA's 2025 Position Papers</a:t>
              </a:r>
              <a:endParaRPr b="0" i="0" sz="1900" u="none" cap="none" strike="noStrike">
                <a:solidFill>
                  <a:srgbClr val="000000"/>
                </a:solidFill>
                <a:latin typeface="Arial"/>
                <a:ea typeface="Arial"/>
                <a:cs typeface="Arial"/>
                <a:sym typeface="Arial"/>
              </a:endParaRPr>
            </a:p>
          </p:txBody>
        </p:sp>
        <p:sp>
          <p:nvSpPr>
            <p:cNvPr id="171" name="Google Shape;171;p1"/>
            <p:cNvSpPr/>
            <p:nvPr/>
          </p:nvSpPr>
          <p:spPr>
            <a:xfrm>
              <a:off x="0" y="1149318"/>
              <a:ext cx="6630174" cy="916014"/>
            </a:xfrm>
            <a:prstGeom prst="roundRect">
              <a:avLst>
                <a:gd fmla="val 1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
            <p:cNvSpPr/>
            <p:nvPr/>
          </p:nvSpPr>
          <p:spPr>
            <a:xfrm>
              <a:off x="277094" y="1355421"/>
              <a:ext cx="503807" cy="50380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
            <p:cNvSpPr/>
            <p:nvPr/>
          </p:nvSpPr>
          <p:spPr>
            <a:xfrm>
              <a:off x="1057996" y="1149318"/>
              <a:ext cx="5572177" cy="9160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
            <p:cNvSpPr txBox="1"/>
            <p:nvPr/>
          </p:nvSpPr>
          <p:spPr>
            <a:xfrm>
              <a:off x="1057996" y="1149318"/>
              <a:ext cx="5572177" cy="916014"/>
            </a:xfrm>
            <a:prstGeom prst="rect">
              <a:avLst/>
            </a:prstGeom>
            <a:noFill/>
            <a:ln>
              <a:noFill/>
            </a:ln>
          </p:spPr>
          <p:txBody>
            <a:bodyPr anchorCtr="0" anchor="ctr" bIns="96925" lIns="96925" spcFirstLastPara="1" rIns="96925" wrap="square" tIns="96925">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Sign up on </a:t>
              </a:r>
              <a:r>
                <a:rPr b="0" i="0" lang="en-US" sz="1900" u="sng" cap="none" strike="noStrike">
                  <a:solidFill>
                    <a:srgbClr val="000000"/>
                  </a:solidFill>
                  <a:latin typeface="Arial"/>
                  <a:ea typeface="Arial"/>
                  <a:cs typeface="Arial"/>
                  <a:sym typeface="Arial"/>
                  <a:hlinkClick r:id="rId6">
                    <a:extLst>
                      <a:ext uri="{A12FA001-AC4F-418D-AE19-62706E023703}">
                        <ahyp:hlinkClr val="tx"/>
                      </a:ext>
                    </a:extLst>
                  </a:hlinkClick>
                </a:rPr>
                <a:t>AMCA's Advocacy Action Center</a:t>
              </a:r>
              <a:endParaRPr b="0" i="0" sz="1900" u="none" cap="none" strike="noStrike">
                <a:solidFill>
                  <a:srgbClr val="000000"/>
                </a:solidFill>
                <a:latin typeface="Arial"/>
                <a:ea typeface="Arial"/>
                <a:cs typeface="Arial"/>
                <a:sym typeface="Arial"/>
              </a:endParaRPr>
            </a:p>
          </p:txBody>
        </p:sp>
        <p:sp>
          <p:nvSpPr>
            <p:cNvPr id="175" name="Google Shape;175;p1"/>
            <p:cNvSpPr/>
            <p:nvPr/>
          </p:nvSpPr>
          <p:spPr>
            <a:xfrm>
              <a:off x="0" y="2294336"/>
              <a:ext cx="6630174" cy="916014"/>
            </a:xfrm>
            <a:prstGeom prst="roundRect">
              <a:avLst>
                <a:gd fmla="val 1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
            <p:cNvSpPr/>
            <p:nvPr/>
          </p:nvSpPr>
          <p:spPr>
            <a:xfrm>
              <a:off x="277094" y="2500440"/>
              <a:ext cx="503807" cy="503807"/>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
            <p:cNvSpPr/>
            <p:nvPr/>
          </p:nvSpPr>
          <p:spPr>
            <a:xfrm>
              <a:off x="1057996" y="2294336"/>
              <a:ext cx="5572177" cy="9160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
            <p:cNvSpPr txBox="1"/>
            <p:nvPr/>
          </p:nvSpPr>
          <p:spPr>
            <a:xfrm>
              <a:off x="1057996" y="2294336"/>
              <a:ext cx="5572177" cy="916014"/>
            </a:xfrm>
            <a:prstGeom prst="rect">
              <a:avLst/>
            </a:prstGeom>
            <a:noFill/>
            <a:ln>
              <a:noFill/>
            </a:ln>
          </p:spPr>
          <p:txBody>
            <a:bodyPr anchorCtr="0" anchor="ctr" bIns="96925" lIns="96925" spcFirstLastPara="1" rIns="96925" wrap="square" tIns="96925">
              <a:noAutofit/>
            </a:bodyPr>
            <a:lstStyle/>
            <a:p>
              <a:pPr indent="0" lvl="0" marL="0" marR="0" rtl="0" algn="l">
                <a:lnSpc>
                  <a:spcPct val="90000"/>
                </a:lnSpc>
                <a:spcBef>
                  <a:spcPts val="0"/>
                </a:spcBef>
                <a:spcAft>
                  <a:spcPts val="0"/>
                </a:spcAft>
                <a:buClr>
                  <a:srgbClr val="000000"/>
                </a:buClr>
                <a:buSzPts val="1900"/>
                <a:buFont typeface="Arial"/>
                <a:buNone/>
              </a:pPr>
              <a:r>
                <a:rPr b="0" i="0" lang="en-US" sz="1900" u="sng" cap="none" strike="noStrike">
                  <a:solidFill>
                    <a:srgbClr val="000000"/>
                  </a:solidFill>
                  <a:latin typeface="Arial"/>
                  <a:ea typeface="Arial"/>
                  <a:cs typeface="Arial"/>
                  <a:sym typeface="Arial"/>
                  <a:hlinkClick r:id="rId8">
                    <a:extLst>
                      <a:ext uri="{A12FA001-AC4F-418D-AE19-62706E023703}">
                        <ahyp:hlinkClr val="tx"/>
                      </a:ext>
                    </a:extLst>
                  </a:hlinkClick>
                </a:rPr>
                <a:t>Check the Key Committee Members List</a:t>
              </a:r>
              <a:r>
                <a:rPr b="0" i="0" lang="en-US" sz="1900" u="none" cap="none" strike="noStrike">
                  <a:solidFill>
                    <a:srgbClr val="000000"/>
                  </a:solidFill>
                  <a:latin typeface="Arial"/>
                  <a:ea typeface="Arial"/>
                  <a:cs typeface="Arial"/>
                  <a:sym typeface="Arial"/>
                </a:rPr>
                <a:t> (twice)</a:t>
              </a:r>
              <a:endParaRPr b="0" i="0" sz="1900" u="none" cap="none" strike="noStrike">
                <a:solidFill>
                  <a:srgbClr val="000000"/>
                </a:solidFill>
                <a:latin typeface="Arial"/>
                <a:ea typeface="Arial"/>
                <a:cs typeface="Arial"/>
                <a:sym typeface="Arial"/>
              </a:endParaRPr>
            </a:p>
          </p:txBody>
        </p:sp>
        <p:sp>
          <p:nvSpPr>
            <p:cNvPr id="179" name="Google Shape;179;p1"/>
            <p:cNvSpPr/>
            <p:nvPr/>
          </p:nvSpPr>
          <p:spPr>
            <a:xfrm>
              <a:off x="0" y="3439354"/>
              <a:ext cx="6630174" cy="916014"/>
            </a:xfrm>
            <a:prstGeom prst="roundRect">
              <a:avLst>
                <a:gd fmla="val 10000" name="adj"/>
              </a:avLst>
            </a:prstGeom>
            <a:solidFill>
              <a:srgbClr val="49AC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
            <p:cNvSpPr/>
            <p:nvPr/>
          </p:nvSpPr>
          <p:spPr>
            <a:xfrm>
              <a:off x="277094" y="3645458"/>
              <a:ext cx="503807" cy="503807"/>
            </a:xfrm>
            <a:prstGeom prst="rect">
              <a:avLst/>
            </a:prstGeom>
            <a:blipFill rotWithShape="1">
              <a:blip r:embed="rId9">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
            <p:cNvSpPr/>
            <p:nvPr/>
          </p:nvSpPr>
          <p:spPr>
            <a:xfrm>
              <a:off x="1057996" y="3439354"/>
              <a:ext cx="2983578" cy="9160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
            <p:cNvSpPr txBox="1"/>
            <p:nvPr/>
          </p:nvSpPr>
          <p:spPr>
            <a:xfrm>
              <a:off x="1057996" y="3439354"/>
              <a:ext cx="2983578" cy="916014"/>
            </a:xfrm>
            <a:prstGeom prst="rect">
              <a:avLst/>
            </a:prstGeom>
            <a:noFill/>
            <a:ln>
              <a:noFill/>
            </a:ln>
          </p:spPr>
          <p:txBody>
            <a:bodyPr anchorCtr="0" anchor="ctr" bIns="96925" lIns="96925" spcFirstLastPara="1" rIns="96925" wrap="square" tIns="96925">
              <a:noAutofit/>
            </a:bodyPr>
            <a:lstStyle/>
            <a:p>
              <a:pPr indent="0" lvl="0" marL="0" marR="0" rtl="0" algn="l">
                <a:lnSpc>
                  <a:spcPct val="90000"/>
                </a:lnSpc>
                <a:spcBef>
                  <a:spcPts val="0"/>
                </a:spcBef>
                <a:spcAft>
                  <a:spcPts val="0"/>
                </a:spcAft>
                <a:buClr>
                  <a:srgbClr val="000000"/>
                </a:buClr>
                <a:buSzPts val="1900"/>
                <a:buFont typeface="Arial"/>
                <a:buNone/>
              </a:pPr>
              <a:r>
                <a:rPr b="0" i="0" lang="en-US" sz="1900" u="none" cap="none" strike="noStrike">
                  <a:solidFill>
                    <a:srgbClr val="000000"/>
                  </a:solidFill>
                  <a:latin typeface="Arial"/>
                  <a:ea typeface="Arial"/>
                  <a:cs typeface="Arial"/>
                  <a:sym typeface="Arial"/>
                </a:rPr>
                <a:t>Coordinate with other attendees from your state</a:t>
              </a:r>
              <a:endParaRPr b="0" i="0" sz="1900" u="none" cap="none" strike="noStrike">
                <a:solidFill>
                  <a:srgbClr val="000000"/>
                </a:solidFill>
                <a:latin typeface="Arial"/>
                <a:ea typeface="Arial"/>
                <a:cs typeface="Arial"/>
                <a:sym typeface="Arial"/>
              </a:endParaRPr>
            </a:p>
          </p:txBody>
        </p:sp>
        <p:sp>
          <p:nvSpPr>
            <p:cNvPr id="183" name="Google Shape;183;p1"/>
            <p:cNvSpPr/>
            <p:nvPr/>
          </p:nvSpPr>
          <p:spPr>
            <a:xfrm>
              <a:off x="4041575" y="3439354"/>
              <a:ext cx="2588598" cy="9160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
            <p:cNvSpPr txBox="1"/>
            <p:nvPr/>
          </p:nvSpPr>
          <p:spPr>
            <a:xfrm>
              <a:off x="4041575" y="3439354"/>
              <a:ext cx="2588598" cy="916014"/>
            </a:xfrm>
            <a:prstGeom prst="rect">
              <a:avLst/>
            </a:prstGeom>
            <a:noFill/>
            <a:ln>
              <a:noFill/>
            </a:ln>
          </p:spPr>
          <p:txBody>
            <a:bodyPr anchorCtr="0" anchor="ctr" bIns="96925" lIns="96925" spcFirstLastPara="1" rIns="96925" wrap="square" tIns="96925">
              <a:noAutofit/>
            </a:bodyPr>
            <a:lstStyle/>
            <a:p>
              <a:pPr indent="0" lvl="0" marL="0" marR="0" rtl="0" algn="l">
                <a:lnSpc>
                  <a:spcPct val="9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If you need to get in touch with another attendee about appointment scheduling, please contact Natalie Perry at nperry@amgroup.us</a:t>
              </a:r>
              <a:endParaRPr b="0" i="0" sz="1100" u="none" cap="none" strike="noStrike">
                <a:solidFill>
                  <a:srgbClr val="000000"/>
                </a:solidFill>
                <a:latin typeface="Arial"/>
                <a:ea typeface="Arial"/>
                <a:cs typeface="Arial"/>
                <a:sym typeface="Arial"/>
              </a:endParaRPr>
            </a:p>
          </p:txBody>
        </p:sp>
        <p:sp>
          <p:nvSpPr>
            <p:cNvPr id="185" name="Google Shape;185;p1"/>
            <p:cNvSpPr/>
            <p:nvPr/>
          </p:nvSpPr>
          <p:spPr>
            <a:xfrm>
              <a:off x="0" y="4584372"/>
              <a:ext cx="6630174" cy="916014"/>
            </a:xfrm>
            <a:prstGeom prst="roundRect">
              <a:avLst>
                <a:gd fmla="val 10000" name="adj"/>
              </a:avLst>
            </a:prstGeom>
            <a:solidFill>
              <a:srgbClr val="F795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
            <p:cNvSpPr/>
            <p:nvPr/>
          </p:nvSpPr>
          <p:spPr>
            <a:xfrm>
              <a:off x="277094" y="4790476"/>
              <a:ext cx="503807" cy="503807"/>
            </a:xfrm>
            <a:prstGeom prst="rect">
              <a:avLst/>
            </a:prstGeom>
            <a:blipFill rotWithShape="1">
              <a:blip r:embed="rId10">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
            <p:cNvSpPr/>
            <p:nvPr/>
          </p:nvSpPr>
          <p:spPr>
            <a:xfrm>
              <a:off x="1057996" y="4584372"/>
              <a:ext cx="5572177" cy="9160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
            <p:cNvSpPr txBox="1"/>
            <p:nvPr/>
          </p:nvSpPr>
          <p:spPr>
            <a:xfrm>
              <a:off x="1057996" y="4584372"/>
              <a:ext cx="5572177" cy="916014"/>
            </a:xfrm>
            <a:prstGeom prst="rect">
              <a:avLst/>
            </a:prstGeom>
            <a:noFill/>
            <a:ln>
              <a:noFill/>
            </a:ln>
          </p:spPr>
          <p:txBody>
            <a:bodyPr anchorCtr="0" anchor="ctr" bIns="96925" lIns="96925" spcFirstLastPara="1" rIns="96925" wrap="square" tIns="96925">
              <a:noAutofit/>
            </a:bodyPr>
            <a:lstStyle/>
            <a:p>
              <a:pPr indent="0" lvl="0" marL="0" marR="0" rtl="0" algn="l">
                <a:lnSpc>
                  <a:spcPct val="90000"/>
                </a:lnSpc>
                <a:spcBef>
                  <a:spcPts val="0"/>
                </a:spcBef>
                <a:spcAft>
                  <a:spcPts val="0"/>
                </a:spcAft>
                <a:buClr>
                  <a:srgbClr val="000000"/>
                </a:buClr>
                <a:buSzPts val="1900"/>
                <a:buFont typeface="Arial"/>
                <a:buNone/>
              </a:pPr>
              <a:r>
                <a:rPr b="1" i="0" lang="en-US" sz="1900" u="sng" cap="none" strike="noStrike">
                  <a:solidFill>
                    <a:srgbClr val="000000"/>
                  </a:solidFill>
                  <a:latin typeface="Arial"/>
                  <a:ea typeface="Arial"/>
                  <a:cs typeface="Arial"/>
                  <a:sym typeface="Arial"/>
                  <a:hlinkClick r:id="rId11">
                    <a:extLst>
                      <a:ext uri="{A12FA001-AC4F-418D-AE19-62706E023703}">
                        <ahyp:hlinkClr val="tx"/>
                      </a:ext>
                    </a:extLst>
                  </a:hlinkClick>
                </a:rPr>
                <a:t>Add your meetings to the Congressional Meetings Spreadsheet</a:t>
              </a:r>
              <a:endParaRPr b="0" i="0" sz="19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2" name="Shape 382"/>
        <p:cNvGrpSpPr/>
        <p:nvPr/>
      </p:nvGrpSpPr>
      <p:grpSpPr>
        <a:xfrm>
          <a:off x="0" y="0"/>
          <a:ext cx="0" cy="0"/>
          <a:chOff x="0" y="0"/>
          <a:chExt cx="0" cy="0"/>
        </a:xfrm>
      </p:grpSpPr>
      <p:sp>
        <p:nvSpPr>
          <p:cNvPr id="383" name="Google Shape;383;p35"/>
          <p:cNvSpPr/>
          <p:nvPr/>
        </p:nvSpPr>
        <p:spPr>
          <a:xfrm>
            <a:off x="1524" y="0"/>
            <a:ext cx="12188952"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close-up of a control panel&#10;&#10;Description automatically generated with medium confidence" id="384" name="Google Shape;384;p35"/>
          <p:cNvPicPr preferRelativeResize="0"/>
          <p:nvPr/>
        </p:nvPicPr>
        <p:blipFill rotWithShape="1">
          <a:blip r:embed="rId3">
            <a:alphaModFix/>
          </a:blip>
          <a:srcRect b="11023" l="0" r="0" t="60"/>
          <a:stretch/>
        </p:blipFill>
        <p:spPr>
          <a:xfrm>
            <a:off x="20" y="1282"/>
            <a:ext cx="12191980" cy="6856718"/>
          </a:xfrm>
          <a:prstGeom prst="rect">
            <a:avLst/>
          </a:prstGeom>
          <a:noFill/>
          <a:ln>
            <a:noFill/>
          </a:ln>
        </p:spPr>
      </p:pic>
      <p:sp>
        <p:nvSpPr>
          <p:cNvPr id="385" name="Google Shape;385;p35"/>
          <p:cNvSpPr txBox="1"/>
          <p:nvPr>
            <p:ph idx="12" type="sldNum"/>
          </p:nvPr>
        </p:nvSpPr>
        <p:spPr>
          <a:xfrm>
            <a:off x="8610600" y="7135599"/>
            <a:ext cx="2743200" cy="365125"/>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rgbClr val="FFFFFF"/>
              </a:buClr>
              <a:buSzPts val="1200"/>
              <a:buFont typeface="Calibri"/>
              <a:buNone/>
            </a:pPr>
            <a:fld id="{00000000-1234-1234-1234-123412341234}" type="slidenum">
              <a:rPr b="0" i="0" lang="en-US" u="none" cap="none" strike="noStrike">
                <a:solidFill>
                  <a:srgbClr val="FFFFFF"/>
                </a:solidFill>
                <a:latin typeface="Calibri"/>
                <a:ea typeface="Calibri"/>
                <a:cs typeface="Calibri"/>
                <a:sym typeface="Calibri"/>
              </a:rPr>
              <a:t>‹#›</a:t>
            </a:fld>
            <a:endParaRPr b="0" i="0" u="none" cap="none" strike="noStrike">
              <a:solidFill>
                <a:srgbClr val="FFFFFF"/>
              </a:solidFill>
              <a:latin typeface="Calibri"/>
              <a:ea typeface="Calibri"/>
              <a:cs typeface="Calibri"/>
              <a:sym typeface="Calibri"/>
            </a:endParaRPr>
          </a:p>
        </p:txBody>
      </p:sp>
      <p:sp>
        <p:nvSpPr>
          <p:cNvPr id="386" name="Google Shape;386;p35"/>
          <p:cNvSpPr txBox="1"/>
          <p:nvPr/>
        </p:nvSpPr>
        <p:spPr>
          <a:xfrm>
            <a:off x="8177212" y="1000125"/>
            <a:ext cx="3609975" cy="203132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Breakfast will be served Wed. morning</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Team up with others to go to the Hill</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Allow yourself enough time – &gt;45 minutes before your 1</a:t>
            </a:r>
            <a:r>
              <a:rPr b="0" baseline="30000" i="0" lang="en-US" sz="1400" u="none" cap="none" strike="noStrike">
                <a:solidFill>
                  <a:srgbClr val="000000"/>
                </a:solidFill>
                <a:latin typeface="Arial"/>
                <a:ea typeface="Arial"/>
                <a:cs typeface="Arial"/>
                <a:sym typeface="Arial"/>
              </a:rPr>
              <a:t>st</a:t>
            </a:r>
            <a:r>
              <a:rPr b="0" i="0" lang="en-US" sz="1400" u="none" cap="none" strike="noStrike">
                <a:solidFill>
                  <a:srgbClr val="000000"/>
                </a:solidFill>
                <a:latin typeface="Arial"/>
                <a:ea typeface="Arial"/>
                <a:cs typeface="Arial"/>
                <a:sym typeface="Arial"/>
              </a:rPr>
              <a:t> mtg.</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&lt;$15 there and back</a:t>
            </a:r>
            <a:endParaRPr/>
          </a:p>
          <a:p>
            <a:pPr indent="-285750" lvl="0" marL="2857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Ask for a “buddy” at any time, and we will help you every step of the way. </a:t>
            </a:r>
            <a:endParaRPr/>
          </a:p>
          <a:p>
            <a:pPr indent="-228600" lvl="2" marL="5143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Now, at the conference, ask a stranger at the station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391" name="Shape 391"/>
        <p:cNvGrpSpPr/>
        <p:nvPr/>
      </p:nvGrpSpPr>
      <p:grpSpPr>
        <a:xfrm>
          <a:off x="0" y="0"/>
          <a:ext cx="0" cy="0"/>
          <a:chOff x="0" y="0"/>
          <a:chExt cx="0" cy="0"/>
        </a:xfrm>
      </p:grpSpPr>
      <p:sp>
        <p:nvSpPr>
          <p:cNvPr id="392" name="Google Shape;392;g3510a4f495f_0_11"/>
          <p:cNvSpPr txBox="1"/>
          <p:nvPr>
            <p:ph idx="4294967295" type="ctrTitle"/>
          </p:nvPr>
        </p:nvSpPr>
        <p:spPr>
          <a:xfrm>
            <a:off x="324800" y="0"/>
            <a:ext cx="9144000" cy="2552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6600"/>
              <a:buFont typeface="Calibri"/>
              <a:buNone/>
            </a:pPr>
            <a:r>
              <a:rPr b="0" i="0" lang="en-US" sz="6600" u="none" cap="none" strike="noStrike">
                <a:solidFill>
                  <a:schemeClr val="dk1"/>
                </a:solidFill>
                <a:latin typeface="Calibri"/>
                <a:ea typeface="Calibri"/>
                <a:cs typeface="Calibri"/>
                <a:sym typeface="Calibri"/>
              </a:rPr>
              <a:t>Questions</a:t>
            </a:r>
            <a:endParaRPr/>
          </a:p>
        </p:txBody>
      </p:sp>
      <p:sp>
        <p:nvSpPr>
          <p:cNvPr id="393" name="Google Shape;393;g3510a4f495f_0_11"/>
          <p:cNvSpPr txBox="1"/>
          <p:nvPr/>
        </p:nvSpPr>
        <p:spPr>
          <a:xfrm>
            <a:off x="762000" y="2154805"/>
            <a:ext cx="4533900" cy="33708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1935"/>
              <a:buFont typeface="Arial"/>
              <a:buNone/>
            </a:pPr>
            <a:r>
              <a:rPr b="0" i="0" lang="en-US" sz="2000" u="none" cap="none" strike="noStrike">
                <a:solidFill>
                  <a:srgbClr val="7030A0"/>
                </a:solidFill>
                <a:latin typeface="Arial"/>
                <a:ea typeface="Arial"/>
                <a:cs typeface="Arial"/>
                <a:sym typeface="Arial"/>
              </a:rPr>
              <a:t>Position Papers</a:t>
            </a:r>
            <a:endParaRPr sz="2000"/>
          </a:p>
          <a:p>
            <a:pPr indent="0" lvl="0" marL="0" marR="0" rtl="0" algn="l">
              <a:lnSpc>
                <a:spcPct val="100000"/>
              </a:lnSpc>
              <a:spcBef>
                <a:spcPts val="6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Daniel Markowski, PhD</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935"/>
              <a:buFont typeface="Arial"/>
              <a:buNone/>
            </a:pPr>
            <a:r>
              <a:rPr b="0" i="0" lang="en-US" sz="2000" u="sng" cap="none" strike="noStrike">
                <a:solidFill>
                  <a:schemeClr val="dk1"/>
                </a:solidFill>
                <a:latin typeface="Arial"/>
                <a:ea typeface="Arial"/>
                <a:cs typeface="Arial"/>
                <a:sym typeface="Arial"/>
                <a:hlinkClick r:id="rId3">
                  <a:extLst>
                    <a:ext uri="{A12FA001-AC4F-418D-AE19-62706E023703}">
                      <ahyp:hlinkClr val="tx"/>
                    </a:ext>
                  </a:extLst>
                </a:hlinkClick>
              </a:rPr>
              <a:t>AMCA.TA@mosquito.org</a:t>
            </a:r>
            <a:r>
              <a:rPr b="0" i="0" lang="en-US" sz="2000" u="none" cap="none" strike="noStrike">
                <a:solidFill>
                  <a:schemeClr val="dk1"/>
                </a:solidFill>
                <a:latin typeface="Arial"/>
                <a:ea typeface="Arial"/>
                <a:cs typeface="Arial"/>
                <a:sym typeface="Arial"/>
              </a:rPr>
              <a:t> </a:t>
            </a:r>
            <a:endParaRPr sz="2000"/>
          </a:p>
          <a:p>
            <a:pPr indent="0" lvl="0" marL="0" marR="0" rtl="0" algn="l">
              <a:lnSpc>
                <a:spcPct val="100000"/>
              </a:lnSpc>
              <a:spcBef>
                <a:spcPts val="60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(662) 822-1270</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935"/>
              <a:buFont typeface="Arial"/>
              <a:buNone/>
            </a:pPr>
            <a:br>
              <a:rPr b="0" i="0" lang="en-US" sz="2000" u="none" cap="none" strike="noStrike">
                <a:solidFill>
                  <a:schemeClr val="dk1"/>
                </a:solidFill>
                <a:latin typeface="Arial"/>
                <a:ea typeface="Arial"/>
                <a:cs typeface="Arial"/>
                <a:sym typeface="Arial"/>
              </a:rPr>
            </a:br>
            <a:r>
              <a:rPr b="0" i="0" lang="en-US" sz="2000" u="none" cap="none" strike="noStrike">
                <a:solidFill>
                  <a:srgbClr val="7030A0"/>
                </a:solidFill>
                <a:latin typeface="Arial"/>
                <a:ea typeface="Arial"/>
                <a:cs typeface="Arial"/>
                <a:sym typeface="Arial"/>
              </a:rPr>
              <a:t>Mentorship Program </a:t>
            </a:r>
            <a:endParaRPr b="0" i="0" sz="2000" u="none" cap="none" strike="noStrike">
              <a:solidFill>
                <a:srgbClr val="7030A0"/>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935"/>
              <a:buFont typeface="Arial"/>
              <a:buNone/>
            </a:pPr>
            <a:r>
              <a:rPr b="0" i="0" lang="en-US" sz="2000" u="none" cap="none" strike="noStrike">
                <a:solidFill>
                  <a:schemeClr val="dk1"/>
                </a:solidFill>
                <a:latin typeface="Arial"/>
                <a:ea typeface="Arial"/>
                <a:cs typeface="Arial"/>
                <a:sym typeface="Arial"/>
              </a:rPr>
              <a:t>Angela Beehler</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935"/>
              <a:buFont typeface="Arial"/>
              <a:buNone/>
            </a:pPr>
            <a:r>
              <a:rPr b="0" i="0" lang="en-US" sz="2000" u="sng" cap="none" strike="noStrike">
                <a:solidFill>
                  <a:schemeClr val="dk1"/>
                </a:solidFill>
                <a:latin typeface="Arial"/>
                <a:ea typeface="Arial"/>
                <a:cs typeface="Arial"/>
                <a:sym typeface="Arial"/>
                <a:hlinkClick r:id="rId4">
                  <a:extLst>
                    <a:ext uri="{A12FA001-AC4F-418D-AE19-62706E023703}">
                      <ahyp:hlinkClr val="tx"/>
                    </a:ext>
                  </a:extLst>
                </a:hlinkClick>
              </a:rPr>
              <a:t>Angela@MosquitoControl.org</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chemeClr val="dk1"/>
              </a:buClr>
              <a:buSzPts val="1935"/>
              <a:buFont typeface="Arial"/>
              <a:buNone/>
            </a:pPr>
            <a:r>
              <a:rPr b="0" i="0" lang="en-US" sz="2000" u="none" cap="none" strike="noStrike">
                <a:solidFill>
                  <a:schemeClr val="dk1"/>
                </a:solidFill>
                <a:latin typeface="Arial"/>
                <a:ea typeface="Arial"/>
                <a:cs typeface="Arial"/>
                <a:sym typeface="Arial"/>
              </a:rPr>
              <a:t>(509) 572-7864</a:t>
            </a:r>
            <a:endParaRPr sz="2000"/>
          </a:p>
        </p:txBody>
      </p:sp>
      <p:sp>
        <p:nvSpPr>
          <p:cNvPr id="394" name="Google Shape;394;g3510a4f495f_0_11"/>
          <p:cNvSpPr txBox="1"/>
          <p:nvPr/>
        </p:nvSpPr>
        <p:spPr>
          <a:xfrm>
            <a:off x="6043495" y="2154805"/>
            <a:ext cx="6148500" cy="476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000" u="none" cap="none" strike="noStrike">
                <a:solidFill>
                  <a:srgbClr val="7030A0"/>
                </a:solidFill>
                <a:latin typeface="Arial"/>
                <a:ea typeface="Arial"/>
                <a:cs typeface="Arial"/>
                <a:sym typeface="Arial"/>
              </a:rPr>
              <a:t>Congressional Visits</a:t>
            </a:r>
            <a:endParaRPr sz="2000"/>
          </a:p>
          <a:p>
            <a:pPr indent="0" lvl="0" marL="0" marR="0" rtl="0" algn="l">
              <a:lnSpc>
                <a:spcPct val="100000"/>
              </a:lnSpc>
              <a:spcBef>
                <a:spcPts val="0"/>
              </a:spcBef>
              <a:spcAft>
                <a:spcPts val="0"/>
              </a:spcAft>
              <a:buClr>
                <a:srgbClr val="000000"/>
              </a:buClr>
              <a:buSzPts val="2800"/>
              <a:buFont typeface="Arial"/>
              <a:buNone/>
            </a:pPr>
            <a:r>
              <a:rPr b="0" i="0" lang="en-US" sz="2000" u="none" cap="none" strike="noStrike">
                <a:solidFill>
                  <a:schemeClr val="dk1"/>
                </a:solidFill>
                <a:latin typeface="Arial"/>
                <a:ea typeface="Arial"/>
                <a:cs typeface="Arial"/>
                <a:sym typeface="Arial"/>
              </a:rPr>
              <a:t>Dr. John Goldberg</a:t>
            </a:r>
            <a:endParaRPr sz="2000"/>
          </a:p>
          <a:p>
            <a:pPr indent="0" lvl="0" marL="0" marR="0" rtl="0" algn="l">
              <a:lnSpc>
                <a:spcPct val="100000"/>
              </a:lnSpc>
              <a:spcBef>
                <a:spcPts val="600"/>
              </a:spcBef>
              <a:spcAft>
                <a:spcPts val="0"/>
              </a:spcAft>
              <a:buClr>
                <a:srgbClr val="000000"/>
              </a:buClr>
              <a:buSzPts val="2800"/>
              <a:buFont typeface="Arial"/>
              <a:buNone/>
            </a:pPr>
            <a:r>
              <a:rPr b="0" i="0" lang="en-US" sz="2000" u="sng" cap="none" strike="noStrike">
                <a:solidFill>
                  <a:schemeClr val="dk1"/>
                </a:solidFill>
                <a:latin typeface="Arial"/>
                <a:ea typeface="Arial"/>
                <a:cs typeface="Arial"/>
                <a:sym typeface="Arial"/>
                <a:hlinkClick r:id="rId5">
                  <a:extLst>
                    <a:ext uri="{A12FA001-AC4F-418D-AE19-62706E023703}">
                      <ahyp:hlinkClr val="tx"/>
                    </a:ext>
                  </a:extLst>
                </a:hlinkClick>
              </a:rPr>
              <a:t>jgoldberg@thenormandygrp.com</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800"/>
              <a:buFont typeface="Arial"/>
              <a:buNone/>
            </a:pPr>
            <a:r>
              <a:rPr b="0" i="0" lang="en-US" sz="2000" u="none" cap="none" strike="noStrike">
                <a:solidFill>
                  <a:schemeClr val="dk1"/>
                </a:solidFill>
                <a:latin typeface="Arial"/>
                <a:ea typeface="Arial"/>
                <a:cs typeface="Arial"/>
                <a:sym typeface="Arial"/>
              </a:rPr>
              <a:t>(703) 244-0275</a:t>
            </a:r>
            <a:endParaRPr sz="2000"/>
          </a:p>
          <a:p>
            <a:pPr indent="0" lvl="0" marL="0" marR="0" rtl="0" algn="l">
              <a:lnSpc>
                <a:spcPct val="100000"/>
              </a:lnSpc>
              <a:spcBef>
                <a:spcPts val="600"/>
              </a:spcBef>
              <a:spcAft>
                <a:spcPts val="0"/>
              </a:spcAft>
              <a:buClr>
                <a:srgbClr val="000000"/>
              </a:buClr>
              <a:buSzPts val="2800"/>
              <a:buFont typeface="Arial"/>
              <a:buNone/>
            </a:pPr>
            <a:r>
              <a:t/>
            </a:r>
            <a:endParaRPr b="0" i="0" sz="2000" u="none" cap="none" strike="noStrike">
              <a:solidFill>
                <a:srgbClr val="FF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800"/>
              <a:buFont typeface="Arial"/>
              <a:buNone/>
            </a:pPr>
            <a:r>
              <a:rPr b="0" i="0" lang="en-US" sz="2000" u="none" cap="none" strike="noStrike">
                <a:solidFill>
                  <a:srgbClr val="7030A0"/>
                </a:solidFill>
                <a:latin typeface="Arial"/>
                <a:ea typeface="Arial"/>
                <a:cs typeface="Arial"/>
                <a:sym typeface="Arial"/>
              </a:rPr>
              <a:t>Meeting Info and Registration</a:t>
            </a:r>
            <a:endParaRPr sz="2000"/>
          </a:p>
          <a:p>
            <a:pPr indent="0" lvl="0" marL="0" marR="0" rtl="0" algn="l">
              <a:lnSpc>
                <a:spcPct val="100000"/>
              </a:lnSpc>
              <a:spcBef>
                <a:spcPts val="600"/>
              </a:spcBef>
              <a:spcAft>
                <a:spcPts val="0"/>
              </a:spcAft>
              <a:buClr>
                <a:srgbClr val="000000"/>
              </a:buClr>
              <a:buSzPts val="2800"/>
              <a:buFont typeface="Arial"/>
              <a:buNone/>
            </a:pPr>
            <a:r>
              <a:rPr b="0" i="0" lang="en-US" sz="2000" u="none" cap="none" strike="noStrike">
                <a:solidFill>
                  <a:schemeClr val="dk1"/>
                </a:solidFill>
                <a:latin typeface="Arial"/>
                <a:ea typeface="Arial"/>
                <a:cs typeface="Arial"/>
                <a:sym typeface="Arial"/>
              </a:rPr>
              <a:t>Natalie Perry</a:t>
            </a:r>
            <a:endParaRPr sz="2000"/>
          </a:p>
          <a:p>
            <a:pPr indent="0" lvl="0" marL="0" marR="0" rtl="0" algn="l">
              <a:lnSpc>
                <a:spcPct val="100000"/>
              </a:lnSpc>
              <a:spcBef>
                <a:spcPts val="600"/>
              </a:spcBef>
              <a:spcAft>
                <a:spcPts val="0"/>
              </a:spcAft>
              <a:buClr>
                <a:srgbClr val="000000"/>
              </a:buClr>
              <a:buSzPts val="2800"/>
              <a:buFont typeface="Arial"/>
              <a:buNone/>
            </a:pPr>
            <a:r>
              <a:rPr b="0" i="0" lang="en-US" sz="2000" u="sng" cap="none" strike="noStrike">
                <a:solidFill>
                  <a:schemeClr val="dk1"/>
                </a:solidFill>
                <a:latin typeface="Arial"/>
                <a:ea typeface="Arial"/>
                <a:cs typeface="Arial"/>
                <a:sym typeface="Arial"/>
                <a:hlinkClick r:id="rId6">
                  <a:extLst>
                    <a:ext uri="{A12FA001-AC4F-418D-AE19-62706E023703}">
                      <ahyp:hlinkClr val="tx"/>
                    </a:ext>
                  </a:extLst>
                </a:hlinkClick>
              </a:rPr>
              <a:t>nperry@amgroup.us</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2800"/>
              <a:buFont typeface="Arial"/>
              <a:buNone/>
            </a:pPr>
            <a:r>
              <a:rPr b="0" i="0" lang="en-US" sz="2000" u="none" cap="none" strike="noStrike">
                <a:solidFill>
                  <a:schemeClr val="dk1"/>
                </a:solidFill>
                <a:latin typeface="Arial"/>
                <a:ea typeface="Arial"/>
                <a:cs typeface="Arial"/>
                <a:sym typeface="Arial"/>
              </a:rPr>
              <a:t>(888) 260-0630</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br>
              <a:rPr b="0" i="0" lang="en-US" sz="1400" u="none" cap="none" strike="noStrike">
                <a:solidFill>
                  <a:schemeClr val="dk1"/>
                </a:solidFill>
                <a:latin typeface="Arial"/>
                <a:ea typeface="Arial"/>
                <a:cs typeface="Arial"/>
                <a:sym typeface="Arial"/>
              </a:rPr>
            </a:br>
            <a:endParaRPr b="0" i="0" sz="200" u="none" cap="none" strike="noStrike">
              <a:solidFill>
                <a:schemeClr val="dk1"/>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2800"/>
              <a:buFont typeface="Arial"/>
              <a:buNone/>
            </a:pPr>
            <a:br>
              <a:rPr b="0" i="0" lang="en-US" sz="1400" u="none" cap="none" strike="noStrike">
                <a:solidFill>
                  <a:schemeClr val="dk1"/>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2800"/>
              <a:buFont typeface="Arial"/>
              <a:buNone/>
            </a:pPr>
            <a:r>
              <a:t/>
            </a:r>
            <a:endParaRPr b="0" i="0" sz="1400" u="none" cap="none" strike="noStrike">
              <a:solidFill>
                <a:schemeClr val="dk1"/>
              </a:solidFill>
              <a:highlight>
                <a:schemeClr val="lt1"/>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22"/>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5" name="Google Shape;195;p22"/>
          <p:cNvSpPr txBox="1"/>
          <p:nvPr>
            <p:ph type="title"/>
          </p:nvPr>
        </p:nvSpPr>
        <p:spPr>
          <a:xfrm>
            <a:off x="645064" y="525982"/>
            <a:ext cx="4695056" cy="133274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67632"/>
              <a:buNone/>
            </a:pPr>
            <a:r>
              <a:rPr lang="en-US" sz="2300">
                <a:solidFill>
                  <a:schemeClr val="dk1"/>
                </a:solidFill>
                <a:latin typeface="Arial"/>
                <a:ea typeface="Arial"/>
                <a:cs typeface="Arial"/>
                <a:sym typeface="Arial"/>
              </a:rPr>
              <a:t>Use this guide to target members of Congress to maximize our impact.</a:t>
            </a:r>
            <a:br>
              <a:rPr lang="en-US" sz="2300">
                <a:solidFill>
                  <a:schemeClr val="dk1"/>
                </a:solidFill>
                <a:latin typeface="Arial"/>
                <a:ea typeface="Arial"/>
                <a:cs typeface="Arial"/>
                <a:sym typeface="Arial"/>
              </a:rPr>
            </a:br>
            <a:br>
              <a:rPr lang="en-US" sz="2300">
                <a:solidFill>
                  <a:schemeClr val="dk1"/>
                </a:solidFill>
                <a:latin typeface="Arial"/>
                <a:ea typeface="Arial"/>
                <a:cs typeface="Arial"/>
                <a:sym typeface="Arial"/>
              </a:rPr>
            </a:br>
            <a:r>
              <a:rPr lang="en-US" sz="2300">
                <a:solidFill>
                  <a:schemeClr val="dk1"/>
                </a:solidFill>
                <a:latin typeface="Arial"/>
                <a:ea typeface="Arial"/>
                <a:cs typeface="Arial"/>
                <a:sym typeface="Arial"/>
              </a:rPr>
              <a:t>We are small, but mighty!</a:t>
            </a:r>
            <a:endParaRPr/>
          </a:p>
        </p:txBody>
      </p:sp>
      <p:sp>
        <p:nvSpPr>
          <p:cNvPr id="196" name="Google Shape;196;p22"/>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7" name="Google Shape;197;p22"/>
          <p:cNvSpPr txBox="1"/>
          <p:nvPr/>
        </p:nvSpPr>
        <p:spPr>
          <a:xfrm>
            <a:off x="645066" y="2031101"/>
            <a:ext cx="4282984" cy="2502419"/>
          </a:xfrm>
          <a:prstGeom prst="rect">
            <a:avLst/>
          </a:prstGeom>
          <a:noFill/>
          <a:ln>
            <a:noFill/>
          </a:ln>
        </p:spPr>
        <p:txBody>
          <a:bodyPr anchorCtr="0" anchor="ctr" bIns="45700" lIns="91425" spcFirstLastPara="1" rIns="91425" wrap="square" tIns="45700">
            <a:normAutofit/>
          </a:bodyPr>
          <a:lstStyle/>
          <a:p>
            <a:pPr indent="0" lvl="1" marL="0" marR="0" rtl="0" algn="l">
              <a:lnSpc>
                <a:spcPct val="90000"/>
              </a:lnSpc>
              <a:spcBef>
                <a:spcPts val="0"/>
              </a:spcBef>
              <a:spcAft>
                <a:spcPts val="0"/>
              </a:spcAft>
              <a:buNone/>
            </a:pPr>
            <a:r>
              <a:rPr b="0" i="0" lang="en-US" sz="1800" u="none" cap="none" strike="noStrike">
                <a:solidFill>
                  <a:schemeClr val="dk1"/>
                </a:solidFill>
                <a:latin typeface="Arial"/>
                <a:ea typeface="Arial"/>
                <a:cs typeface="Arial"/>
                <a:sym typeface="Arial"/>
              </a:rPr>
              <a:t>Before you request a meeting with a key member of Congress, </a:t>
            </a:r>
            <a:endParaRPr b="0" i="0" sz="1800" u="none" cap="none" strike="noStrike">
              <a:solidFill>
                <a:schemeClr val="dk1"/>
              </a:solidFill>
              <a:latin typeface="Arial"/>
              <a:ea typeface="Arial"/>
              <a:cs typeface="Arial"/>
              <a:sym typeface="Arial"/>
            </a:endParaRPr>
          </a:p>
          <a:p>
            <a:pPr indent="0" lvl="1" marL="0" marR="0" rtl="0" algn="l">
              <a:lnSpc>
                <a:spcPct val="90000"/>
              </a:lnSpc>
              <a:spcBef>
                <a:spcPts val="600"/>
              </a:spcBef>
              <a:spcAft>
                <a:spcPts val="0"/>
              </a:spcAft>
              <a:buNone/>
            </a:pPr>
            <a:r>
              <a:rPr b="0" i="0" lang="en-US" sz="1800" u="none" cap="none" strike="noStrike">
                <a:solidFill>
                  <a:schemeClr val="dk1"/>
                </a:solidFill>
                <a:latin typeface="Arial"/>
                <a:ea typeface="Arial"/>
                <a:cs typeface="Arial"/>
                <a:sym typeface="Arial"/>
              </a:rPr>
              <a:t>Check the meeting spreadsheet to see if the Normandy Group has already requested a meeting.</a:t>
            </a:r>
            <a:endParaRPr/>
          </a:p>
          <a:p>
            <a:pPr indent="0" lvl="1" marL="0" marR="0" rtl="0" algn="l">
              <a:lnSpc>
                <a:spcPct val="90000"/>
              </a:lnSpc>
              <a:spcBef>
                <a:spcPts val="600"/>
              </a:spcBef>
              <a:spcAft>
                <a:spcPts val="0"/>
              </a:spcAft>
              <a:buNone/>
            </a:pPr>
            <a:r>
              <a:t/>
            </a:r>
            <a:endParaRPr b="0" i="0" sz="1800" u="none" cap="none" strike="noStrike">
              <a:solidFill>
                <a:schemeClr val="dk1"/>
              </a:solidFill>
              <a:latin typeface="Arial"/>
              <a:ea typeface="Arial"/>
              <a:cs typeface="Arial"/>
              <a:sym typeface="Arial"/>
            </a:endParaRPr>
          </a:p>
          <a:p>
            <a:pPr indent="114300" lvl="1" marL="0" marR="0" rtl="0" algn="l">
              <a:lnSpc>
                <a:spcPct val="90000"/>
              </a:lnSpc>
              <a:spcBef>
                <a:spcPts val="600"/>
              </a:spcBef>
              <a:spcAft>
                <a:spcPts val="60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8" name="Google Shape;198;p22"/>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9" name="Google Shape;199;p22"/>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0" name="Google Shape;200;p22"/>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01" name="Google Shape;201;p22"/>
          <p:cNvPicPr preferRelativeResize="0"/>
          <p:nvPr/>
        </p:nvPicPr>
        <p:blipFill rotWithShape="1">
          <a:blip r:embed="rId3">
            <a:alphaModFix/>
          </a:blip>
          <a:srcRect b="0" l="0" r="0" t="0"/>
          <a:stretch/>
        </p:blipFill>
        <p:spPr>
          <a:xfrm>
            <a:off x="6078401" y="650494"/>
            <a:ext cx="5446692" cy="5324142"/>
          </a:xfrm>
          <a:prstGeom prst="rect">
            <a:avLst/>
          </a:prstGeom>
          <a:noFill/>
          <a:ln>
            <a:noFill/>
          </a:ln>
        </p:spPr>
      </p:pic>
      <p:sp>
        <p:nvSpPr>
          <p:cNvPr id="202" name="Google Shape;202;p22"/>
          <p:cNvSpPr txBox="1"/>
          <p:nvPr>
            <p:ph idx="12" type="sldNum"/>
          </p:nvPr>
        </p:nvSpPr>
        <p:spPr>
          <a:xfrm>
            <a:off x="8610600" y="649224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600"/>
              </a:spcAft>
              <a:buSzPts val="1200"/>
              <a:buNone/>
            </a:pPr>
            <a:fld id="{00000000-1234-1234-1234-123412341234}" type="slidenum">
              <a:rPr lang="en-US" sz="1200">
                <a:solidFill>
                  <a:srgbClr val="888888"/>
                </a:solidFill>
                <a:latin typeface="Arial"/>
                <a:ea typeface="Arial"/>
                <a:cs typeface="Arial"/>
                <a:sym typeface="Arial"/>
              </a:rPr>
              <a:t>‹#›</a:t>
            </a:fld>
            <a:endParaRPr sz="1200">
              <a:solidFill>
                <a:srgbClr val="888888"/>
              </a:solidFill>
              <a:latin typeface="Arial"/>
              <a:ea typeface="Arial"/>
              <a:cs typeface="Arial"/>
              <a:sym typeface="Arial"/>
            </a:endParaRPr>
          </a:p>
        </p:txBody>
      </p:sp>
      <p:pic>
        <p:nvPicPr>
          <p:cNvPr id="203" name="Google Shape;203;p22"/>
          <p:cNvPicPr preferRelativeResize="0"/>
          <p:nvPr/>
        </p:nvPicPr>
        <p:blipFill rotWithShape="1">
          <a:blip r:embed="rId4">
            <a:alphaModFix/>
          </a:blip>
          <a:srcRect b="0" l="0" r="0" t="0"/>
          <a:stretch/>
        </p:blipFill>
        <p:spPr>
          <a:xfrm>
            <a:off x="2107103" y="3950773"/>
            <a:ext cx="1042220" cy="116549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7" name="Shape 207"/>
        <p:cNvGrpSpPr/>
        <p:nvPr/>
      </p:nvGrpSpPr>
      <p:grpSpPr>
        <a:xfrm>
          <a:off x="0" y="0"/>
          <a:ext cx="0" cy="0"/>
          <a:chOff x="0" y="0"/>
          <a:chExt cx="0" cy="0"/>
        </a:xfrm>
      </p:grpSpPr>
      <p:sp>
        <p:nvSpPr>
          <p:cNvPr id="208" name="Google Shape;208;g3510a4f495f_0_5"/>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9" name="Google Shape;209;g3510a4f495f_0_5"/>
          <p:cNvSpPr txBox="1"/>
          <p:nvPr>
            <p:ph type="title"/>
          </p:nvPr>
        </p:nvSpPr>
        <p:spPr>
          <a:xfrm>
            <a:off x="793662" y="386930"/>
            <a:ext cx="10066122" cy="129844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400"/>
              <a:buNone/>
            </a:pPr>
            <a:r>
              <a:rPr lang="en-US">
                <a:solidFill>
                  <a:schemeClr val="dk1"/>
                </a:solidFill>
                <a:latin typeface="Arial"/>
                <a:ea typeface="Arial"/>
                <a:cs typeface="Arial"/>
                <a:sym typeface="Arial"/>
              </a:rPr>
              <a:t>Hill Visit Meeting Master Spreadsheet</a:t>
            </a:r>
            <a:endParaRPr/>
          </a:p>
        </p:txBody>
      </p:sp>
      <p:sp>
        <p:nvSpPr>
          <p:cNvPr id="210" name="Google Shape;210;g3510a4f495f_0_5"/>
          <p:cNvSpPr/>
          <p:nvPr/>
        </p:nvSpPr>
        <p:spPr>
          <a:xfrm rot="10800000">
            <a:off x="-2" y="1998845"/>
            <a:ext cx="11454595"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1" name="Google Shape;211;g3510a4f495f_0_5"/>
          <p:cNvSpPr/>
          <p:nvPr/>
        </p:nvSpPr>
        <p:spPr>
          <a:xfrm>
            <a:off x="0" y="2203079"/>
            <a:ext cx="11383362" cy="4267991"/>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2" name="Google Shape;212;g3510a4f495f_0_5"/>
          <p:cNvSpPr txBox="1"/>
          <p:nvPr/>
        </p:nvSpPr>
        <p:spPr>
          <a:xfrm>
            <a:off x="793661" y="2599509"/>
            <a:ext cx="4530898" cy="185450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If it’s yellow</a:t>
            </a:r>
            <a:r>
              <a:rPr lang="en-US" sz="2000">
                <a:solidFill>
                  <a:schemeClr val="dk1"/>
                </a:solidFill>
              </a:rPr>
              <a:t>;</a:t>
            </a:r>
            <a:r>
              <a:rPr b="0" i="0" lang="en-US" sz="2000" u="none" cap="none" strike="noStrike">
                <a:solidFill>
                  <a:schemeClr val="dk1"/>
                </a:solidFill>
                <a:latin typeface="Arial"/>
                <a:ea typeface="Arial"/>
                <a:cs typeface="Arial"/>
                <a:sym typeface="Arial"/>
              </a:rPr>
              <a:t> be mellow.</a:t>
            </a:r>
            <a:endParaRPr/>
          </a:p>
          <a:p>
            <a:pPr indent="0" lvl="0" marL="0" marR="0" rtl="0" algn="l">
              <a:lnSpc>
                <a:spcPct val="90000"/>
              </a:lnSpc>
              <a:spcBef>
                <a:spcPts val="600"/>
              </a:spcBef>
              <a:spcAft>
                <a:spcPts val="0"/>
              </a:spcAft>
              <a:buClr>
                <a:srgbClr val="000000"/>
              </a:buClr>
              <a:buSzPts val="2000"/>
              <a:buFont typeface="Arial"/>
              <a:buChar char="•"/>
            </a:pPr>
            <a:r>
              <a:rPr b="0" i="0" lang="en-US" sz="2000" u="none" cap="none" strike="noStrike">
                <a:solidFill>
                  <a:schemeClr val="dk1"/>
                </a:solidFill>
                <a:latin typeface="Arial"/>
                <a:ea typeface="Arial"/>
                <a:cs typeface="Arial"/>
                <a:sym typeface="Arial"/>
              </a:rPr>
              <a:t>Then, coordinate with Katherine.</a:t>
            </a:r>
            <a:endParaRPr/>
          </a:p>
          <a:p>
            <a:pPr indent="0" lvl="0" marL="0" marR="0" rtl="0" algn="l">
              <a:lnSpc>
                <a:spcPct val="90000"/>
              </a:lnSpc>
              <a:spcBef>
                <a:spcPts val="600"/>
              </a:spcBef>
              <a:spcAft>
                <a:spcPts val="0"/>
              </a:spcAft>
              <a:buNone/>
            </a:pPr>
            <a:br>
              <a:rPr b="0" i="0" lang="en-US" sz="2000" u="sng" cap="none" strike="noStrike">
                <a:solidFill>
                  <a:schemeClr val="dk1"/>
                </a:solidFill>
                <a:latin typeface="Arial"/>
                <a:ea typeface="Arial"/>
                <a:cs typeface="Arial"/>
                <a:sym typeface="Arial"/>
                <a:hlinkClick r:id="rId3">
                  <a:extLst>
                    <a:ext uri="{A12FA001-AC4F-418D-AE19-62706E023703}">
                      <ahyp:hlinkClr val="tx"/>
                    </a:ext>
                  </a:extLst>
                </a:hlinkClick>
              </a:rPr>
            </a:br>
            <a:r>
              <a:rPr b="0" i="0" lang="en-US" sz="2000" u="sng" cap="none" strike="noStrike">
                <a:solidFill>
                  <a:schemeClr val="dk1"/>
                </a:solidFill>
                <a:latin typeface="Arial"/>
                <a:ea typeface="Arial"/>
                <a:cs typeface="Arial"/>
                <a:sym typeface="Arial"/>
                <a:hlinkClick r:id="rId4">
                  <a:extLst>
                    <a:ext uri="{A12FA001-AC4F-418D-AE19-62706E023703}">
                      <ahyp:hlinkClr val="tx"/>
                    </a:ext>
                  </a:extLst>
                </a:hlinkClick>
              </a:rPr>
              <a:t>kschmitz@thenormandygrp.com</a:t>
            </a:r>
            <a:r>
              <a:rPr b="0" i="0" lang="en-US" sz="2000" u="none" cap="none" strike="noStrike">
                <a:solidFill>
                  <a:schemeClr val="dk1"/>
                </a:solidFill>
                <a:latin typeface="Arial"/>
                <a:ea typeface="Arial"/>
                <a:cs typeface="Arial"/>
                <a:sym typeface="Arial"/>
              </a:rPr>
              <a:t>  </a:t>
            </a:r>
            <a:endParaRPr/>
          </a:p>
        </p:txBody>
      </p:sp>
      <p:pic>
        <p:nvPicPr>
          <p:cNvPr id="213" name="Google Shape;213;g3510a4f495f_0_5"/>
          <p:cNvPicPr preferRelativeResize="0"/>
          <p:nvPr/>
        </p:nvPicPr>
        <p:blipFill rotWithShape="1">
          <a:blip r:embed="rId5">
            <a:alphaModFix/>
          </a:blip>
          <a:srcRect b="0" l="0" r="0" t="0"/>
          <a:stretch/>
        </p:blipFill>
        <p:spPr>
          <a:xfrm>
            <a:off x="5024284" y="2448232"/>
            <a:ext cx="6204155" cy="3254478"/>
          </a:xfrm>
          <a:prstGeom prst="rect">
            <a:avLst/>
          </a:prstGeom>
          <a:noFill/>
          <a:ln>
            <a:noFill/>
          </a:ln>
        </p:spPr>
      </p:pic>
      <p:sp>
        <p:nvSpPr>
          <p:cNvPr id="214" name="Google Shape;214;g3510a4f495f_0_5"/>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20" name="Google Shape;220;p4"/>
          <p:cNvSpPr/>
          <p:nvPr/>
        </p:nvSpPr>
        <p:spPr>
          <a:xfrm flipH="1" rot="3967198">
            <a:off x="8631348" y="490493"/>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1" name="Google Shape;221;p4"/>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22" name="Google Shape;222;p4"/>
          <p:cNvPicPr preferRelativeResize="0"/>
          <p:nvPr/>
        </p:nvPicPr>
        <p:blipFill rotWithShape="1">
          <a:blip r:embed="rId3">
            <a:alphaModFix/>
          </a:blip>
          <a:srcRect b="0" l="2134" r="0" t="0"/>
          <a:stretch/>
        </p:blipFill>
        <p:spPr>
          <a:xfrm>
            <a:off x="964069" y="511293"/>
            <a:ext cx="4255607" cy="5665670"/>
          </a:xfrm>
          <a:custGeom>
            <a:rect b="b" l="l" r="r" t="t"/>
            <a:pathLst>
              <a:path extrusionOk="0" h="5643794" w="4777381">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ln>
            <a:noFill/>
          </a:ln>
        </p:spPr>
      </p:pic>
      <p:sp>
        <p:nvSpPr>
          <p:cNvPr id="223" name="Google Shape;223;p4"/>
          <p:cNvSpPr txBox="1"/>
          <p:nvPr>
            <p:ph idx="1" type="body"/>
          </p:nvPr>
        </p:nvSpPr>
        <p:spPr>
          <a:xfrm>
            <a:off x="5894962" y="1984443"/>
            <a:ext cx="6030338" cy="4192520"/>
          </a:xfrm>
          <a:prstGeom prst="rect">
            <a:avLst/>
          </a:prstGeom>
          <a:noFill/>
          <a:ln>
            <a:noFill/>
          </a:ln>
        </p:spPr>
        <p:txBody>
          <a:bodyPr anchorCtr="0" anchor="t" bIns="45700" lIns="91425" spcFirstLastPara="1" rIns="91425" wrap="square" tIns="45700">
            <a:normAutofit/>
          </a:bodyPr>
          <a:lstStyle/>
          <a:p>
            <a:pPr indent="-431800" lvl="0" marL="457200" rtl="0" algn="l">
              <a:lnSpc>
                <a:spcPct val="90000"/>
              </a:lnSpc>
              <a:spcBef>
                <a:spcPts val="640"/>
              </a:spcBef>
              <a:spcAft>
                <a:spcPts val="0"/>
              </a:spcAft>
              <a:buClr>
                <a:schemeClr val="dk1"/>
              </a:buClr>
              <a:buSzPts val="3200"/>
              <a:buChar char="•"/>
            </a:pPr>
            <a:r>
              <a:rPr b="0" lang="en-US" sz="1800">
                <a:solidFill>
                  <a:schemeClr val="dk1"/>
                </a:solidFill>
              </a:rPr>
              <a:t>This is your conversation starter</a:t>
            </a:r>
            <a:endParaRPr b="0">
              <a:solidFill>
                <a:schemeClr val="dk1"/>
              </a:solidFill>
            </a:endParaRPr>
          </a:p>
          <a:p>
            <a:pPr indent="-431800" lvl="0" marL="457200" rtl="0" algn="l">
              <a:lnSpc>
                <a:spcPct val="90000"/>
              </a:lnSpc>
              <a:spcBef>
                <a:spcPts val="640"/>
              </a:spcBef>
              <a:spcAft>
                <a:spcPts val="0"/>
              </a:spcAft>
              <a:buClr>
                <a:schemeClr val="dk1"/>
              </a:buClr>
              <a:buSzPts val="3200"/>
              <a:buChar char="•"/>
            </a:pPr>
            <a:r>
              <a:rPr b="0" lang="en-US" sz="1800">
                <a:solidFill>
                  <a:schemeClr val="dk1"/>
                </a:solidFill>
              </a:rPr>
              <a:t>You will have a packet with all the materials to leave behind in each office</a:t>
            </a:r>
            <a:endParaRPr b="0">
              <a:solidFill>
                <a:schemeClr val="dk1"/>
              </a:solidFill>
            </a:endParaRPr>
          </a:p>
          <a:p>
            <a:pPr indent="-431800" lvl="0" marL="457200" rtl="0" algn="l">
              <a:lnSpc>
                <a:spcPct val="90000"/>
              </a:lnSpc>
              <a:spcBef>
                <a:spcPts val="640"/>
              </a:spcBef>
              <a:spcAft>
                <a:spcPts val="0"/>
              </a:spcAft>
              <a:buClr>
                <a:schemeClr val="dk1"/>
              </a:buClr>
              <a:buSzPts val="3200"/>
              <a:buChar char="•"/>
            </a:pPr>
            <a:r>
              <a:rPr b="0" lang="en-US" sz="1800">
                <a:solidFill>
                  <a:schemeClr val="dk1"/>
                </a:solidFill>
              </a:rPr>
              <a:t>You will choose your message</a:t>
            </a:r>
            <a:endParaRPr b="0" sz="1800">
              <a:solidFill>
                <a:schemeClr val="dk1"/>
              </a:solidFill>
            </a:endParaRPr>
          </a:p>
          <a:p>
            <a:pPr indent="-406400" lvl="1" marL="914400" rtl="0" algn="l">
              <a:lnSpc>
                <a:spcPct val="90000"/>
              </a:lnSpc>
              <a:spcBef>
                <a:spcPts val="560"/>
              </a:spcBef>
              <a:spcAft>
                <a:spcPts val="0"/>
              </a:spcAft>
              <a:buClr>
                <a:schemeClr val="dk1"/>
              </a:buClr>
              <a:buSzPts val="2800"/>
              <a:buChar char="–"/>
            </a:pPr>
            <a:r>
              <a:rPr b="0" lang="en-US" sz="1800">
                <a:solidFill>
                  <a:schemeClr val="dk1"/>
                </a:solidFill>
              </a:rPr>
              <a:t>Changes with each member of Congress</a:t>
            </a:r>
            <a:endParaRPr b="0">
              <a:solidFill>
                <a:schemeClr val="dk1"/>
              </a:solidFill>
            </a:endParaRPr>
          </a:p>
          <a:p>
            <a:pPr indent="-406400" lvl="1" marL="914400" rtl="0" algn="l">
              <a:lnSpc>
                <a:spcPct val="90000"/>
              </a:lnSpc>
              <a:spcBef>
                <a:spcPts val="560"/>
              </a:spcBef>
              <a:spcAft>
                <a:spcPts val="0"/>
              </a:spcAft>
              <a:buClr>
                <a:schemeClr val="dk1"/>
              </a:buClr>
              <a:buSzPts val="2800"/>
              <a:buChar char="–"/>
            </a:pPr>
            <a:r>
              <a:rPr b="0" lang="en-US" sz="1800">
                <a:solidFill>
                  <a:schemeClr val="dk1"/>
                </a:solidFill>
              </a:rPr>
              <a:t>Based on party and committee appointments</a:t>
            </a:r>
            <a:endParaRPr b="0">
              <a:solidFill>
                <a:schemeClr val="dk1"/>
              </a:solidFill>
            </a:endParaRPr>
          </a:p>
          <a:p>
            <a:pPr indent="-406400" lvl="1" marL="914400" rtl="0" algn="l">
              <a:lnSpc>
                <a:spcPct val="90000"/>
              </a:lnSpc>
              <a:spcBef>
                <a:spcPts val="560"/>
              </a:spcBef>
              <a:spcAft>
                <a:spcPts val="0"/>
              </a:spcAft>
              <a:buClr>
                <a:schemeClr val="dk1"/>
              </a:buClr>
              <a:buSzPts val="2800"/>
              <a:buChar char="–"/>
            </a:pPr>
            <a:r>
              <a:rPr b="0" lang="en-US" sz="1800">
                <a:solidFill>
                  <a:schemeClr val="dk1"/>
                </a:solidFill>
              </a:rPr>
              <a:t>Based on their values</a:t>
            </a:r>
            <a:endParaRPr b="0">
              <a:solidFill>
                <a:schemeClr val="dk1"/>
              </a:solidFill>
            </a:endParaRPr>
          </a:p>
          <a:p>
            <a:pPr indent="-406400" lvl="1" marL="914400" rtl="0" algn="l">
              <a:lnSpc>
                <a:spcPct val="90000"/>
              </a:lnSpc>
              <a:spcBef>
                <a:spcPts val="560"/>
              </a:spcBef>
              <a:spcAft>
                <a:spcPts val="0"/>
              </a:spcAft>
              <a:buClr>
                <a:schemeClr val="dk1"/>
              </a:buClr>
              <a:buSzPts val="2800"/>
              <a:buChar char="–"/>
            </a:pPr>
            <a:r>
              <a:rPr b="0" lang="en-US" sz="1800">
                <a:solidFill>
                  <a:schemeClr val="dk1"/>
                </a:solidFill>
              </a:rPr>
              <a:t>Depends on your personal experience, passion, and comfort level</a:t>
            </a:r>
            <a:endParaRPr b="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p8"/>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9" name="Google Shape;229;p8"/>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0" name="Google Shape;230;p8"/>
          <p:cNvSpPr txBox="1"/>
          <p:nvPr>
            <p:ph idx="1" type="body"/>
          </p:nvPr>
        </p:nvSpPr>
        <p:spPr>
          <a:xfrm>
            <a:off x="645066" y="2031102"/>
            <a:ext cx="4282984" cy="2702824"/>
          </a:xfrm>
          <a:prstGeom prst="rect">
            <a:avLst/>
          </a:prstGeom>
          <a:noFill/>
          <a:ln>
            <a:noFill/>
          </a:ln>
        </p:spPr>
        <p:txBody>
          <a:bodyPr anchorCtr="0" anchor="ctr" bIns="45700" lIns="91425" spcFirstLastPara="1" rIns="91425" wrap="square" tIns="45700">
            <a:normAutofit/>
          </a:bodyPr>
          <a:lstStyle/>
          <a:p>
            <a:pPr indent="-431800" lvl="0" marL="457200" rtl="0" algn="l">
              <a:lnSpc>
                <a:spcPct val="100000"/>
              </a:lnSpc>
              <a:spcBef>
                <a:spcPts val="640"/>
              </a:spcBef>
              <a:spcAft>
                <a:spcPts val="0"/>
              </a:spcAft>
              <a:buClr>
                <a:srgbClr val="BEB8A2"/>
              </a:buClr>
              <a:buSzPts val="3200"/>
              <a:buChar char="•"/>
            </a:pPr>
            <a:r>
              <a:rPr b="0" lang="en-US" sz="1800">
                <a:solidFill>
                  <a:schemeClr val="dk1"/>
                </a:solidFill>
              </a:rPr>
              <a:t>The position papers are online</a:t>
            </a:r>
            <a:endParaRPr/>
          </a:p>
          <a:p>
            <a:pPr indent="-431800" lvl="0" marL="457200" rtl="0" algn="l">
              <a:lnSpc>
                <a:spcPct val="100000"/>
              </a:lnSpc>
              <a:spcBef>
                <a:spcPts val="640"/>
              </a:spcBef>
              <a:spcAft>
                <a:spcPts val="0"/>
              </a:spcAft>
              <a:buClr>
                <a:srgbClr val="BEB8A2"/>
              </a:buClr>
              <a:buSzPts val="3200"/>
              <a:buChar char="•"/>
            </a:pPr>
            <a:r>
              <a:rPr b="0" lang="en-US" sz="1800">
                <a:solidFill>
                  <a:schemeClr val="dk1"/>
                </a:solidFill>
              </a:rPr>
              <a:t>Along with a detailed webpage for each issue with more details</a:t>
            </a:r>
            <a:endParaRPr/>
          </a:p>
          <a:p>
            <a:pPr indent="-431800" lvl="0" marL="457200" rtl="0" algn="l">
              <a:lnSpc>
                <a:spcPct val="100000"/>
              </a:lnSpc>
              <a:spcBef>
                <a:spcPts val="640"/>
              </a:spcBef>
              <a:spcAft>
                <a:spcPts val="0"/>
              </a:spcAft>
              <a:buClr>
                <a:srgbClr val="BEB8A2"/>
              </a:buClr>
              <a:buSzPts val="3200"/>
              <a:buChar char="•"/>
            </a:pPr>
            <a:r>
              <a:rPr b="0" lang="en-US" sz="1800">
                <a:solidFill>
                  <a:schemeClr val="dk1"/>
                </a:solidFill>
              </a:rPr>
              <a:t>The detailed page will change as bills move through the legislative session</a:t>
            </a:r>
            <a:endParaRPr/>
          </a:p>
        </p:txBody>
      </p:sp>
      <p:sp>
        <p:nvSpPr>
          <p:cNvPr id="231" name="Google Shape;231;p8"/>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2" name="Google Shape;232;p8"/>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3" name="Google Shape;233;p8"/>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34" name="Google Shape;234;p8"/>
          <p:cNvPicPr preferRelativeResize="0"/>
          <p:nvPr/>
        </p:nvPicPr>
        <p:blipFill rotWithShape="1">
          <a:blip r:embed="rId3">
            <a:alphaModFix/>
          </a:blip>
          <a:srcRect b="0" l="0" r="0" t="0"/>
          <a:stretch/>
        </p:blipFill>
        <p:spPr>
          <a:xfrm>
            <a:off x="5999567" y="650494"/>
            <a:ext cx="5604360" cy="5324142"/>
          </a:xfrm>
          <a:prstGeom prst="rect">
            <a:avLst/>
          </a:prstGeom>
          <a:noFill/>
          <a:ln>
            <a:noFill/>
          </a:ln>
        </p:spPr>
      </p:pic>
      <p:sp>
        <p:nvSpPr>
          <p:cNvPr id="235" name="Google Shape;235;p8"/>
          <p:cNvSpPr txBox="1"/>
          <p:nvPr/>
        </p:nvSpPr>
        <p:spPr>
          <a:xfrm>
            <a:off x="645066" y="1252627"/>
            <a:ext cx="100380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Tools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6"/>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1" name="Google Shape;241;p6"/>
          <p:cNvSpPr/>
          <p:nvPr/>
        </p:nvSpPr>
        <p:spPr>
          <a:xfrm>
            <a:off x="0" y="0"/>
            <a:ext cx="12192000" cy="2146816"/>
          </a:xfrm>
          <a:prstGeom prst="rect">
            <a:avLst/>
          </a:prstGeom>
          <a:solidFill>
            <a:srgbClr val="D8D8D8">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2" name="Google Shape;242;p6"/>
          <p:cNvSpPr txBox="1"/>
          <p:nvPr>
            <p:ph idx="1" type="body"/>
          </p:nvPr>
        </p:nvSpPr>
        <p:spPr>
          <a:xfrm>
            <a:off x="688849" y="2339940"/>
            <a:ext cx="5837750" cy="3023702"/>
          </a:xfrm>
          <a:prstGeom prst="rect">
            <a:avLst/>
          </a:prstGeom>
          <a:noFill/>
          <a:ln>
            <a:noFill/>
          </a:ln>
        </p:spPr>
        <p:txBody>
          <a:bodyPr anchorCtr="0" anchor="ctr" bIns="45700" lIns="91425" spcFirstLastPara="1" rIns="91425" wrap="square" tIns="45700">
            <a:noAutofit/>
          </a:bodyPr>
          <a:lstStyle/>
          <a:p>
            <a:pPr indent="-330200" lvl="0" marL="342900" marR="0" rtl="0" algn="l">
              <a:lnSpc>
                <a:spcPct val="100000"/>
              </a:lnSpc>
              <a:spcBef>
                <a:spcPts val="600"/>
              </a:spcBef>
              <a:spcAft>
                <a:spcPts val="0"/>
              </a:spcAft>
              <a:buClr>
                <a:schemeClr val="dk1"/>
              </a:buClr>
              <a:buSzPts val="1800"/>
              <a:buFont typeface="Courier New"/>
              <a:buChar char="o"/>
            </a:pPr>
            <a:r>
              <a:rPr b="0" lang="en-US" sz="1800">
                <a:solidFill>
                  <a:schemeClr val="dk1"/>
                </a:solidFill>
                <a:latin typeface="Arial"/>
                <a:ea typeface="Arial"/>
                <a:cs typeface="Arial"/>
                <a:sym typeface="Arial"/>
              </a:rPr>
              <a:t>Globalization, climate change, and urbanization have contributed to an increase in the number of vector-borne disease cases in the United States. </a:t>
            </a:r>
            <a:endParaRPr b="0" sz="1800"/>
          </a:p>
          <a:p>
            <a:pPr indent="-330200" lvl="0" marL="342900" marR="0" rtl="0" algn="l">
              <a:lnSpc>
                <a:spcPct val="100000"/>
              </a:lnSpc>
              <a:spcBef>
                <a:spcPts val="600"/>
              </a:spcBef>
              <a:spcAft>
                <a:spcPts val="0"/>
              </a:spcAft>
              <a:buClr>
                <a:schemeClr val="dk1"/>
              </a:buClr>
              <a:buSzPts val="1800"/>
              <a:buFont typeface="Courier New"/>
              <a:buChar char="o"/>
            </a:pPr>
            <a:r>
              <a:rPr b="0" lang="en-US" sz="1800">
                <a:solidFill>
                  <a:schemeClr val="dk1"/>
                </a:solidFill>
                <a:latin typeface="Arial"/>
                <a:ea typeface="Arial"/>
                <a:cs typeface="Arial"/>
                <a:sym typeface="Arial"/>
              </a:rPr>
              <a:t>Vector-borne diseases can affect many aspects of society: human health, quality of life, pets, agriculture, native wildlife, and the economy can all be negatively impacted.</a:t>
            </a:r>
            <a:endParaRPr b="0" sz="1800"/>
          </a:p>
          <a:p>
            <a:pPr indent="-330200" lvl="0" marL="342900" marR="0" rtl="0" algn="l">
              <a:lnSpc>
                <a:spcPct val="100000"/>
              </a:lnSpc>
              <a:spcBef>
                <a:spcPts val="600"/>
              </a:spcBef>
              <a:spcAft>
                <a:spcPts val="0"/>
              </a:spcAft>
              <a:buClr>
                <a:schemeClr val="dk1"/>
              </a:buClr>
              <a:buSzPts val="1800"/>
              <a:buFont typeface="Courier New"/>
              <a:buChar char="o"/>
            </a:pPr>
            <a:r>
              <a:rPr b="0" lang="en-US" sz="1800">
                <a:solidFill>
                  <a:schemeClr val="dk1"/>
                </a:solidFill>
                <a:latin typeface="Arial"/>
                <a:ea typeface="Arial"/>
                <a:cs typeface="Arial"/>
                <a:sym typeface="Arial"/>
              </a:rPr>
              <a:t>It is widely expected that these risks will only grow worse.</a:t>
            </a:r>
            <a:endParaRPr b="0" sz="1800"/>
          </a:p>
          <a:p>
            <a:pPr indent="-330200" lvl="0" marL="342900" marR="0" rtl="0" algn="l">
              <a:lnSpc>
                <a:spcPct val="100000"/>
              </a:lnSpc>
              <a:spcBef>
                <a:spcPts val="600"/>
              </a:spcBef>
              <a:spcAft>
                <a:spcPts val="0"/>
              </a:spcAft>
              <a:buClr>
                <a:schemeClr val="dk1"/>
              </a:buClr>
              <a:buSzPts val="1800"/>
              <a:buFont typeface="Courier New"/>
              <a:buChar char="o"/>
            </a:pPr>
            <a:r>
              <a:rPr b="0" lang="en-US" sz="1800">
                <a:solidFill>
                  <a:schemeClr val="dk1"/>
                </a:solidFill>
                <a:latin typeface="Arial"/>
                <a:ea typeface="Arial"/>
                <a:cs typeface="Arial"/>
                <a:sym typeface="Arial"/>
              </a:rPr>
              <a:t>Mosquito and vector control organizations are the frontline of this battle, yet many of us are underprepared.</a:t>
            </a:r>
            <a:endParaRPr b="0" sz="1800"/>
          </a:p>
          <a:p>
            <a:pPr indent="0" lvl="0" marL="0" marR="0" rtl="0" algn="l">
              <a:lnSpc>
                <a:spcPct val="100000"/>
              </a:lnSpc>
              <a:spcBef>
                <a:spcPts val="600"/>
              </a:spcBef>
              <a:spcAft>
                <a:spcPts val="0"/>
              </a:spcAft>
              <a:buSzPts val="4129"/>
              <a:buNone/>
            </a:pPr>
            <a:r>
              <a:t/>
            </a:r>
            <a:endParaRPr b="0" sz="1800">
              <a:solidFill>
                <a:schemeClr val="dk1"/>
              </a:solidFill>
              <a:latin typeface="Arial"/>
              <a:ea typeface="Arial"/>
              <a:cs typeface="Arial"/>
              <a:sym typeface="Arial"/>
            </a:endParaRPr>
          </a:p>
          <a:p>
            <a:pPr indent="0" lvl="0" marL="0" marR="0" rtl="0" algn="l">
              <a:lnSpc>
                <a:spcPct val="100000"/>
              </a:lnSpc>
              <a:spcBef>
                <a:spcPts val="600"/>
              </a:spcBef>
              <a:spcAft>
                <a:spcPts val="0"/>
              </a:spcAft>
              <a:buSzPts val="4129"/>
              <a:buNone/>
            </a:pPr>
            <a:r>
              <a:rPr lang="en-US" sz="1800">
                <a:solidFill>
                  <a:schemeClr val="dk1"/>
                </a:solidFill>
              </a:rPr>
              <a:t>ASK: Mitigate the threat by supporting the specific legislative asks of the AMCA.</a:t>
            </a:r>
            <a:endParaRPr sz="1800"/>
          </a:p>
          <a:p>
            <a:pPr indent="-228600" lvl="0" marL="457200" rtl="0" algn="l">
              <a:lnSpc>
                <a:spcPct val="100000"/>
              </a:lnSpc>
              <a:spcBef>
                <a:spcPts val="640"/>
              </a:spcBef>
              <a:spcAft>
                <a:spcPts val="0"/>
              </a:spcAft>
              <a:buClr>
                <a:srgbClr val="BEB8A2"/>
              </a:buClr>
              <a:buSzPts val="4129"/>
              <a:buNone/>
            </a:pPr>
            <a:r>
              <a:t/>
            </a:r>
            <a:endParaRPr sz="2000"/>
          </a:p>
        </p:txBody>
      </p:sp>
      <p:sp>
        <p:nvSpPr>
          <p:cNvPr id="243" name="Google Shape;243;p6"/>
          <p:cNvSpPr/>
          <p:nvPr/>
        </p:nvSpPr>
        <p:spPr>
          <a:xfrm flipH="1" rot="-5400000">
            <a:off x="5669568" y="277912"/>
            <a:ext cx="524256" cy="1186339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4" name="Google Shape;244;p6"/>
          <p:cNvSpPr/>
          <p:nvPr/>
        </p:nvSpPr>
        <p:spPr>
          <a:xfrm>
            <a:off x="7215447" y="399675"/>
            <a:ext cx="4647368" cy="580993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245" name="Google Shape;245;p6"/>
          <p:cNvPicPr preferRelativeResize="0"/>
          <p:nvPr/>
        </p:nvPicPr>
        <p:blipFill rotWithShape="1">
          <a:blip r:embed="rId3">
            <a:alphaModFix/>
          </a:blip>
          <a:srcRect b="2360" l="0" r="-1" t="0"/>
          <a:stretch/>
        </p:blipFill>
        <p:spPr>
          <a:xfrm>
            <a:off x="7421373" y="627954"/>
            <a:ext cx="4235516" cy="5353373"/>
          </a:xfrm>
          <a:prstGeom prst="rect">
            <a:avLst/>
          </a:prstGeom>
          <a:noFill/>
          <a:ln>
            <a:noFill/>
          </a:ln>
        </p:spPr>
      </p:pic>
      <p:sp>
        <p:nvSpPr>
          <p:cNvPr id="246" name="Google Shape;246;p6"/>
          <p:cNvSpPr/>
          <p:nvPr/>
        </p:nvSpPr>
        <p:spPr>
          <a:xfrm rot="5400000">
            <a:off x="11774185" y="6131892"/>
            <a:ext cx="524256"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7" name="Google Shape;247;p6"/>
          <p:cNvSpPr txBox="1"/>
          <p:nvPr/>
        </p:nvSpPr>
        <p:spPr>
          <a:xfrm>
            <a:off x="793699" y="758620"/>
            <a:ext cx="5125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America Needs Mosquito Control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53" name="Google Shape;253;p9"/>
          <p:cNvGrpSpPr/>
          <p:nvPr/>
        </p:nvGrpSpPr>
        <p:grpSpPr>
          <a:xfrm>
            <a:off x="4" y="1062849"/>
            <a:ext cx="731521" cy="673460"/>
            <a:chOff x="3940602" y="308034"/>
            <a:chExt cx="2116791" cy="3428999"/>
          </a:xfrm>
        </p:grpSpPr>
        <p:sp>
          <p:nvSpPr>
            <p:cNvPr id="254" name="Google Shape;254;p9"/>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5" name="Google Shape;255;p9"/>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6" name="Google Shape;256;p9"/>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57" name="Google Shape;257;p9"/>
          <p:cNvSpPr/>
          <p:nvPr/>
        </p:nvSpPr>
        <p:spPr>
          <a:xfrm>
            <a:off x="640080" y="656150"/>
            <a:ext cx="5590787" cy="1431591"/>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8" name="Google Shape;258;p9"/>
          <p:cNvSpPr txBox="1"/>
          <p:nvPr>
            <p:ph idx="1" type="body"/>
          </p:nvPr>
        </p:nvSpPr>
        <p:spPr>
          <a:xfrm>
            <a:off x="640080" y="1736309"/>
            <a:ext cx="5875019" cy="3828452"/>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SzPts val="3200"/>
              <a:buNone/>
            </a:pPr>
            <a:r>
              <a:rPr b="1" lang="en-US" sz="2400">
                <a:solidFill>
                  <a:schemeClr val="dk1"/>
                </a:solidFill>
              </a:rPr>
              <a:t>Support the AMCA’s Appropriations Request to Increase ELC Funding</a:t>
            </a:r>
            <a:endParaRPr/>
          </a:p>
          <a:p>
            <a:pPr indent="0" lvl="0" marL="0" marR="0" rtl="0" algn="l">
              <a:lnSpc>
                <a:spcPct val="90000"/>
              </a:lnSpc>
              <a:spcBef>
                <a:spcPts val="0"/>
              </a:spcBef>
              <a:spcAft>
                <a:spcPts val="0"/>
              </a:spcAft>
              <a:buSzPts val="3200"/>
              <a:buNone/>
            </a:pPr>
            <a:r>
              <a:t/>
            </a:r>
            <a:endParaRPr b="1" sz="1600">
              <a:solidFill>
                <a:schemeClr val="dk1"/>
              </a:solidFill>
            </a:endParaRPr>
          </a:p>
          <a:p>
            <a:pPr indent="0" lvl="0" marL="0" marR="0" rtl="0" algn="l">
              <a:lnSpc>
                <a:spcPct val="90000"/>
              </a:lnSpc>
              <a:spcBef>
                <a:spcPts val="0"/>
              </a:spcBef>
              <a:spcAft>
                <a:spcPts val="0"/>
              </a:spcAft>
              <a:buSzPts val="3200"/>
              <a:buNone/>
            </a:pPr>
            <a:r>
              <a:t/>
            </a:r>
            <a:endParaRPr b="1" sz="1600">
              <a:solidFill>
                <a:schemeClr val="dk1"/>
              </a:solidFill>
            </a:endParaRPr>
          </a:p>
          <a:p>
            <a:pPr indent="-355600" lvl="0" marL="457200" marR="0" rtl="0" algn="l">
              <a:lnSpc>
                <a:spcPct val="90000"/>
              </a:lnSpc>
              <a:spcBef>
                <a:spcPts val="0"/>
              </a:spcBef>
              <a:spcAft>
                <a:spcPts val="0"/>
              </a:spcAft>
              <a:buClr>
                <a:schemeClr val="dk1"/>
              </a:buClr>
              <a:buSzPts val="2000"/>
              <a:buFont typeface="Arial"/>
              <a:buChar char="•"/>
            </a:pPr>
            <a:r>
              <a:rPr b="0" lang="en-US" sz="1300">
                <a:solidFill>
                  <a:schemeClr val="dk1"/>
                </a:solidFill>
              </a:rPr>
              <a:t>AMCA members submitted an appropriations request earlier this year to increase Epidemiology and Laboratory Capacity (ELC) funding grant monies to $50 million.</a:t>
            </a:r>
            <a:endParaRPr/>
          </a:p>
          <a:p>
            <a:pPr indent="-355600" lvl="0" marL="457200" marR="0" rtl="0" algn="l">
              <a:lnSpc>
                <a:spcPct val="90000"/>
              </a:lnSpc>
              <a:spcBef>
                <a:spcPts val="0"/>
              </a:spcBef>
              <a:spcAft>
                <a:spcPts val="0"/>
              </a:spcAft>
              <a:buClr>
                <a:schemeClr val="dk1"/>
              </a:buClr>
              <a:buSzPts val="2000"/>
              <a:buFont typeface="Arial"/>
              <a:buChar char="•"/>
            </a:pPr>
            <a:r>
              <a:rPr b="0" lang="en-US" sz="1300">
                <a:solidFill>
                  <a:schemeClr val="dk1"/>
                </a:solidFill>
              </a:rPr>
              <a:t>The current funding level of $40 million would be increased by $10 million to support surveillance, early detection, and rapid response through nationwide participation in VectorSurv</a:t>
            </a:r>
            <a:endParaRPr b="0" sz="1300">
              <a:solidFill>
                <a:schemeClr val="dk1"/>
              </a:solidFill>
            </a:endParaRPr>
          </a:p>
          <a:p>
            <a:pPr indent="-368300" lvl="1" marL="800100" marR="0" rtl="0" algn="l">
              <a:lnSpc>
                <a:spcPct val="90000"/>
              </a:lnSpc>
              <a:spcBef>
                <a:spcPts val="0"/>
              </a:spcBef>
              <a:spcAft>
                <a:spcPts val="0"/>
              </a:spcAft>
              <a:buClr>
                <a:schemeClr val="dk1"/>
              </a:buClr>
              <a:buSzPts val="2000"/>
              <a:buFont typeface="Arial"/>
              <a:buChar char="•"/>
            </a:pPr>
            <a:r>
              <a:rPr b="0" i="0" lang="en-US" sz="1300" u="none" cap="none" strike="noStrike">
                <a:solidFill>
                  <a:schemeClr val="dk1"/>
                </a:solidFill>
                <a:latin typeface="Arial"/>
                <a:ea typeface="Arial"/>
                <a:cs typeface="Arial"/>
                <a:sym typeface="Arial"/>
              </a:rPr>
              <a:t>VectorSurv is a computer program that allows for rapid data sharing about mosquito populations, viruses, mosquito resistance, and other information.</a:t>
            </a:r>
            <a:endParaRPr sz="1300">
              <a:solidFill>
                <a:schemeClr val="dk1"/>
              </a:solidFill>
            </a:endParaRPr>
          </a:p>
          <a:p>
            <a:pPr indent="-368300" lvl="1" marL="800100" marR="0" rtl="0" algn="l">
              <a:lnSpc>
                <a:spcPct val="90000"/>
              </a:lnSpc>
              <a:spcBef>
                <a:spcPts val="0"/>
              </a:spcBef>
              <a:spcAft>
                <a:spcPts val="0"/>
              </a:spcAft>
              <a:buClr>
                <a:schemeClr val="dk1"/>
              </a:buClr>
              <a:buSzPts val="2000"/>
              <a:buFont typeface="Arial"/>
              <a:buChar char="•"/>
            </a:pPr>
            <a:r>
              <a:rPr b="0" i="0" lang="en-US" sz="1300" u="none" cap="none" strike="noStrike">
                <a:solidFill>
                  <a:schemeClr val="dk1"/>
                </a:solidFill>
                <a:latin typeface="Arial"/>
                <a:ea typeface="Arial"/>
                <a:cs typeface="Arial"/>
                <a:sym typeface="Arial"/>
              </a:rPr>
              <a:t>Timely and easy sharing of vector-borne disease information will improve the ability of vector control organizations to respond in a coordinated fashion.</a:t>
            </a:r>
            <a:endParaRPr/>
          </a:p>
          <a:p>
            <a:pPr indent="-368300" lvl="1" marL="800100" marR="0" rtl="0" algn="l">
              <a:lnSpc>
                <a:spcPct val="90000"/>
              </a:lnSpc>
              <a:spcBef>
                <a:spcPts val="0"/>
              </a:spcBef>
              <a:spcAft>
                <a:spcPts val="0"/>
              </a:spcAft>
              <a:buClr>
                <a:schemeClr val="dk1"/>
              </a:buClr>
              <a:buSzPts val="2000"/>
              <a:buFont typeface="Arial"/>
              <a:buChar char="•"/>
            </a:pPr>
            <a:r>
              <a:rPr b="0" lang="en-US" sz="1300">
                <a:solidFill>
                  <a:schemeClr val="dk1"/>
                </a:solidFill>
              </a:rPr>
              <a:t>VectorSurv is currently used by many Mosquito Control Districts in over 20 states, but wide gaps in data exist, which increase risks to public health.</a:t>
            </a:r>
            <a:endParaRPr/>
          </a:p>
          <a:p>
            <a:pPr indent="-241300" lvl="0" marL="342900" marR="0" rtl="0" algn="l">
              <a:lnSpc>
                <a:spcPct val="90000"/>
              </a:lnSpc>
              <a:spcBef>
                <a:spcPts val="0"/>
              </a:spcBef>
              <a:spcAft>
                <a:spcPts val="0"/>
              </a:spcAft>
              <a:buClr>
                <a:schemeClr val="lt1"/>
              </a:buClr>
              <a:buSzPts val="1600"/>
              <a:buFont typeface="Courier New"/>
              <a:buNone/>
            </a:pPr>
            <a:r>
              <a:t/>
            </a:r>
            <a:endParaRPr sz="1300">
              <a:solidFill>
                <a:schemeClr val="dk1"/>
              </a:solidFill>
              <a:latin typeface="Arial"/>
              <a:ea typeface="Arial"/>
              <a:cs typeface="Arial"/>
              <a:sym typeface="Arial"/>
            </a:endParaRPr>
          </a:p>
          <a:p>
            <a:pPr indent="0" lvl="0" marL="0" marR="0" rtl="0" algn="l">
              <a:lnSpc>
                <a:spcPct val="90000"/>
              </a:lnSpc>
              <a:spcBef>
                <a:spcPts val="0"/>
              </a:spcBef>
              <a:spcAft>
                <a:spcPts val="0"/>
              </a:spcAft>
              <a:buSzPts val="3200"/>
              <a:buNone/>
            </a:pPr>
            <a:r>
              <a:rPr b="1" lang="en-US" sz="1300">
                <a:solidFill>
                  <a:schemeClr val="dk1"/>
                </a:solidFill>
                <a:latin typeface="Arial"/>
                <a:ea typeface="Arial"/>
                <a:cs typeface="Arial"/>
                <a:sym typeface="Arial"/>
              </a:rPr>
              <a:t>ASK for Labor, </a:t>
            </a:r>
            <a:r>
              <a:rPr lang="en-US" sz="1300">
                <a:solidFill>
                  <a:schemeClr val="dk1"/>
                </a:solidFill>
              </a:rPr>
              <a:t>Health and Human Services (LHHS)</a:t>
            </a:r>
            <a:r>
              <a:rPr b="1" lang="en-US" sz="1300">
                <a:solidFill>
                  <a:schemeClr val="dk1"/>
                </a:solidFill>
                <a:latin typeface="Arial"/>
                <a:ea typeface="Arial"/>
                <a:cs typeface="Arial"/>
                <a:sym typeface="Arial"/>
              </a:rPr>
              <a:t>, Education Appropriations Bill: Please support $698,272,000 for the Emerging and Zoonotic Infectious Diseases account to include $50 million for epidemiology and lab capacity, of which $10 million is to be directed to the support of VectorSurv.</a:t>
            </a:r>
            <a:endParaRPr/>
          </a:p>
        </p:txBody>
      </p:sp>
      <p:pic>
        <p:nvPicPr>
          <p:cNvPr id="259" name="Google Shape;259;p9"/>
          <p:cNvPicPr preferRelativeResize="0"/>
          <p:nvPr/>
        </p:nvPicPr>
        <p:blipFill rotWithShape="1">
          <a:blip r:embed="rId3">
            <a:alphaModFix/>
          </a:blip>
          <a:srcRect b="5048" l="0" r="-1" t="0"/>
          <a:stretch/>
        </p:blipFill>
        <p:spPr>
          <a:xfrm>
            <a:off x="6788383" y="613147"/>
            <a:ext cx="4565417" cy="5593443"/>
          </a:xfrm>
          <a:prstGeom prst="rect">
            <a:avLst/>
          </a:prstGeom>
          <a:noFill/>
          <a:ln>
            <a:noFill/>
          </a:ln>
        </p:spPr>
      </p:pic>
      <p:cxnSp>
        <p:nvCxnSpPr>
          <p:cNvPr id="260" name="Google Shape;260;p9"/>
          <p:cNvCxnSpPr/>
          <p:nvPr/>
        </p:nvCxnSpPr>
        <p:spPr>
          <a:xfrm rot="10800000">
            <a:off x="838200" y="6492240"/>
            <a:ext cx="10515600" cy="0"/>
          </a:xfrm>
          <a:prstGeom prst="straightConnector1">
            <a:avLst/>
          </a:prstGeom>
          <a:noFill/>
          <a:ln cap="flat" cmpd="sng" w="57150">
            <a:solidFill>
              <a:schemeClr val="accent4"/>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1"/>
          <p:cNvSpPr txBox="1"/>
          <p:nvPr>
            <p:ph type="title"/>
          </p:nvPr>
        </p:nvSpPr>
        <p:spPr>
          <a:xfrm>
            <a:off x="123825" y="352426"/>
            <a:ext cx="11944350" cy="841218"/>
          </a:xfrm>
          <a:prstGeom prst="rect">
            <a:avLst/>
          </a:prstGeom>
          <a:no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SzPts val="1400"/>
              <a:buNone/>
            </a:pPr>
            <a:r>
              <a:rPr b="1" lang="en-US" sz="2800">
                <a:solidFill>
                  <a:schemeClr val="dk1"/>
                </a:solidFill>
              </a:rPr>
              <a:t>S</a:t>
            </a:r>
            <a:r>
              <a:rPr b="1" lang="en-US" sz="2800">
                <a:solidFill>
                  <a:schemeClr val="dk1"/>
                </a:solidFill>
                <a:latin typeface="Arial"/>
                <a:ea typeface="Arial"/>
                <a:cs typeface="Arial"/>
                <a:sym typeface="Arial"/>
              </a:rPr>
              <a:t>upport the </a:t>
            </a:r>
            <a:r>
              <a:rPr b="1" lang="en-US" sz="2800">
                <a:solidFill>
                  <a:schemeClr val="dk1"/>
                </a:solidFill>
              </a:rPr>
              <a:t>continued funding of the CDC’s Division of Vector-Borne Diseases (DVBD)</a:t>
            </a:r>
            <a:endParaRPr sz="2800"/>
          </a:p>
        </p:txBody>
      </p:sp>
      <p:sp>
        <p:nvSpPr>
          <p:cNvPr id="266" name="Google Shape;266;p11"/>
          <p:cNvSpPr txBox="1"/>
          <p:nvPr/>
        </p:nvSpPr>
        <p:spPr>
          <a:xfrm>
            <a:off x="438000" y="1306072"/>
            <a:ext cx="11839800" cy="53412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CDC’s DVBD is critical in supporting the country’s surveillance and testing for all states. </a:t>
            </a:r>
            <a:endParaRPr/>
          </a:p>
          <a:p>
            <a:pPr indent="-342900" lvl="2" marL="9144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Speak to how your program works with the State Lab for surveillance and testing.</a:t>
            </a:r>
            <a:endParaRPr b="0" i="0" sz="20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DVBD is the central hub to support and coordinate with the COE and the TEC</a:t>
            </a:r>
            <a:endParaRPr b="0" i="0" sz="2000" u="none" cap="none" strike="noStrike">
              <a:solidFill>
                <a:schemeClr val="dk1"/>
              </a:solidFill>
              <a:latin typeface="Arial"/>
              <a:ea typeface="Arial"/>
              <a:cs typeface="Arial"/>
              <a:sym typeface="Arial"/>
            </a:endParaRPr>
          </a:p>
          <a:p>
            <a:pPr indent="-355600" lvl="1" marL="9144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These centers demonstrate the value of collaboration and coordination between </a:t>
            </a:r>
            <a:r>
              <a:rPr lang="en-US" sz="2000">
                <a:solidFill>
                  <a:schemeClr val="dk1"/>
                </a:solidFill>
              </a:rPr>
              <a:t>s</a:t>
            </a:r>
            <a:r>
              <a:rPr b="0" i="0" lang="en-US" sz="2000" u="none" cap="none" strike="noStrike">
                <a:solidFill>
                  <a:schemeClr val="dk1"/>
                </a:solidFill>
                <a:latin typeface="Arial"/>
                <a:ea typeface="Arial"/>
                <a:cs typeface="Arial"/>
                <a:sym typeface="Arial"/>
              </a:rPr>
              <a:t>tates, local Districts, and the academic community</a:t>
            </a:r>
            <a:endParaRPr b="0" i="0" sz="20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vector control community is small but very connected.   A potential lack of resources to investigate new and emerging diseases would be devastating to the long-term protection of public health.  (Zika, Oropouche, Dengue, West Nile)</a:t>
            </a:r>
            <a:endParaRPr b="0" i="0" sz="20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DVBD provides expertise and support where established Districts are not available due to a lack of resources (resistance testing)</a:t>
            </a:r>
            <a:endParaRPr b="0" i="0" sz="2000" u="none" cap="none" strike="noStrike">
              <a:solidFill>
                <a:schemeClr val="dk1"/>
              </a:solidFill>
              <a:latin typeface="Arial"/>
              <a:ea typeface="Arial"/>
              <a:cs typeface="Arial"/>
              <a:sym typeface="Arial"/>
            </a:endParaRPr>
          </a:p>
          <a:p>
            <a:pPr indent="-342900" lvl="0" marL="342900" marR="0" rtl="0" algn="l">
              <a:lnSpc>
                <a:spcPct val="107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DVBD is necessary for the investigation of new and emerging techniques to allow for more efficient control of vectors (SIT) and to communicate the real-time status of diseases across the country (VectorSurv)  </a:t>
            </a:r>
            <a:endParaRPr b="0" i="0" sz="2000" u="none" cap="none" strike="noStrike">
              <a:solidFill>
                <a:schemeClr val="dk1"/>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2000"/>
              <a:buFont typeface="Arial"/>
              <a:buNone/>
            </a:pPr>
            <a:r>
              <a:t/>
            </a:r>
            <a:endParaRPr b="1" i="0" sz="2000" u="none" cap="none" strike="noStrike">
              <a:solidFill>
                <a:schemeClr val="dk1"/>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ASK: Please support the continued funding of the Centers of Disease Control and Prevention, </a:t>
            </a:r>
            <a:r>
              <a:rPr b="1" lang="en-US" sz="2000">
                <a:solidFill>
                  <a:schemeClr val="dk1"/>
                </a:solidFill>
              </a:rPr>
              <a:t>Division</a:t>
            </a:r>
            <a:r>
              <a:rPr b="1" i="0" lang="en-US" sz="2000" u="none" cap="none" strike="noStrike">
                <a:solidFill>
                  <a:schemeClr val="dk1"/>
                </a:solidFill>
                <a:latin typeface="Arial"/>
                <a:ea typeface="Arial"/>
                <a:cs typeface="Arial"/>
                <a:sym typeface="Arial"/>
              </a:rPr>
              <a:t> of Vector Borne Disease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2023-04-24T16:32:12Z</dcterms:created>
  <dc:creator>mark clifton</dc:creator>
</cp:coreProperties>
</file>