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9" r:id="rId7"/>
    <p:sldId id="271" r:id="rId8"/>
    <p:sldId id="275" r:id="rId9"/>
    <p:sldId id="274" r:id="rId10"/>
    <p:sldId id="272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C2143-C57D-4D82-A677-BF08A1421D72}" v="107" dt="2026-01-19T21:20:02.709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wig, Yvonne" userId="a1685e36-e6b2-4500-8b5d-eca188e03cab" providerId="ADAL" clId="{C91AA028-BDDD-4520-BBDB-18B653EC1E0A}"/>
    <pc:docChg chg="undo custSel addSld delSld modSld sldOrd">
      <pc:chgData name="Ludwig, Yvonne" userId="a1685e36-e6b2-4500-8b5d-eca188e03cab" providerId="ADAL" clId="{C91AA028-BDDD-4520-BBDB-18B653EC1E0A}" dt="2026-01-19T21:20:11.507" v="311" actId="47"/>
      <pc:docMkLst>
        <pc:docMk/>
      </pc:docMkLst>
      <pc:sldChg chg="add del">
        <pc:chgData name="Ludwig, Yvonne" userId="a1685e36-e6b2-4500-8b5d-eca188e03cab" providerId="ADAL" clId="{C91AA028-BDDD-4520-BBDB-18B653EC1E0A}" dt="2026-01-19T21:20:11.507" v="311" actId="47"/>
        <pc:sldMkLst>
          <pc:docMk/>
          <pc:sldMk cId="2227151260" sldId="257"/>
        </pc:sldMkLst>
      </pc:sldChg>
      <pc:sldChg chg="addSp modSp">
        <pc:chgData name="Ludwig, Yvonne" userId="a1685e36-e6b2-4500-8b5d-eca188e03cab" providerId="ADAL" clId="{C91AA028-BDDD-4520-BBDB-18B653EC1E0A}" dt="2026-01-19T21:18:24.089" v="305"/>
        <pc:sldMkLst>
          <pc:docMk/>
          <pc:sldMk cId="1755857205" sldId="258"/>
        </pc:sldMkLst>
        <pc:spChg chg="add mod">
          <ac:chgData name="Ludwig, Yvonne" userId="a1685e36-e6b2-4500-8b5d-eca188e03cab" providerId="ADAL" clId="{C91AA028-BDDD-4520-BBDB-18B653EC1E0A}" dt="2026-01-19T21:18:24.089" v="305"/>
          <ac:spMkLst>
            <pc:docMk/>
            <pc:sldMk cId="1755857205" sldId="258"/>
            <ac:spMk id="2" creationId="{3994909C-F3E9-53B8-0694-7966CAE7A07A}"/>
          </ac:spMkLst>
        </pc:spChg>
      </pc:sldChg>
      <pc:sldChg chg="addSp modSp">
        <pc:chgData name="Ludwig, Yvonne" userId="a1685e36-e6b2-4500-8b5d-eca188e03cab" providerId="ADAL" clId="{C91AA028-BDDD-4520-BBDB-18B653EC1E0A}" dt="2026-01-19T21:18:58.260" v="306"/>
        <pc:sldMkLst>
          <pc:docMk/>
          <pc:sldMk cId="3823229220" sldId="269"/>
        </pc:sldMkLst>
        <pc:spChg chg="add mod">
          <ac:chgData name="Ludwig, Yvonne" userId="a1685e36-e6b2-4500-8b5d-eca188e03cab" providerId="ADAL" clId="{C91AA028-BDDD-4520-BBDB-18B653EC1E0A}" dt="2026-01-19T21:18:58.260" v="306"/>
          <ac:spMkLst>
            <pc:docMk/>
            <pc:sldMk cId="3823229220" sldId="269"/>
            <ac:spMk id="2" creationId="{9E221615-2BE5-A2D2-C042-8582515E127F}"/>
          </ac:spMkLst>
        </pc:spChg>
      </pc:sldChg>
      <pc:sldChg chg="modSp del mod">
        <pc:chgData name="Ludwig, Yvonne" userId="a1685e36-e6b2-4500-8b5d-eca188e03cab" providerId="ADAL" clId="{C91AA028-BDDD-4520-BBDB-18B653EC1E0A}" dt="2026-01-19T21:20:07.194" v="310" actId="47"/>
        <pc:sldMkLst>
          <pc:docMk/>
          <pc:sldMk cId="572195611" sldId="270"/>
        </pc:sldMkLst>
        <pc:spChg chg="mod">
          <ac:chgData name="Ludwig, Yvonne" userId="a1685e36-e6b2-4500-8b5d-eca188e03cab" providerId="ADAL" clId="{C91AA028-BDDD-4520-BBDB-18B653EC1E0A}" dt="2026-01-16T22:27:55.407" v="71" actId="20577"/>
          <ac:spMkLst>
            <pc:docMk/>
            <pc:sldMk cId="572195611" sldId="270"/>
            <ac:spMk id="13" creationId="{8696A3CE-7B9A-AC31-5194-7A820E801524}"/>
          </ac:spMkLst>
        </pc:spChg>
      </pc:sldChg>
      <pc:sldChg chg="addSp delSp modSp mod">
        <pc:chgData name="Ludwig, Yvonne" userId="a1685e36-e6b2-4500-8b5d-eca188e03cab" providerId="ADAL" clId="{C91AA028-BDDD-4520-BBDB-18B653EC1E0A}" dt="2026-01-19T21:20:02.709" v="309"/>
        <pc:sldMkLst>
          <pc:docMk/>
          <pc:sldMk cId="947286321" sldId="271"/>
        </pc:sldMkLst>
        <pc:spChg chg="add mod">
          <ac:chgData name="Ludwig, Yvonne" userId="a1685e36-e6b2-4500-8b5d-eca188e03cab" providerId="ADAL" clId="{C91AA028-BDDD-4520-BBDB-18B653EC1E0A}" dt="2026-01-19T21:20:02.709" v="309"/>
          <ac:spMkLst>
            <pc:docMk/>
            <pc:sldMk cId="947286321" sldId="271"/>
            <ac:spMk id="11" creationId="{D0DB7F13-915D-B934-7BB1-A41BB901B8B3}"/>
          </ac:spMkLst>
        </pc:spChg>
        <pc:picChg chg="add del mod">
          <ac:chgData name="Ludwig, Yvonne" userId="a1685e36-e6b2-4500-8b5d-eca188e03cab" providerId="ADAL" clId="{C91AA028-BDDD-4520-BBDB-18B653EC1E0A}" dt="2026-01-19T20:48:01.879" v="141" actId="478"/>
          <ac:picMkLst>
            <pc:docMk/>
            <pc:sldMk cId="947286321" sldId="271"/>
            <ac:picMk id="2" creationId="{12E794E2-4441-8F40-2CFD-5810383F5E5C}"/>
          </ac:picMkLst>
        </pc:picChg>
        <pc:picChg chg="add del mod">
          <ac:chgData name="Ludwig, Yvonne" userId="a1685e36-e6b2-4500-8b5d-eca188e03cab" providerId="ADAL" clId="{C91AA028-BDDD-4520-BBDB-18B653EC1E0A}" dt="2026-01-19T20:48:01.879" v="141" actId="478"/>
          <ac:picMkLst>
            <pc:docMk/>
            <pc:sldMk cId="947286321" sldId="271"/>
            <ac:picMk id="3" creationId="{EBE13715-E7DD-E8DB-7622-880AA1BA0DFA}"/>
          </ac:picMkLst>
        </pc:picChg>
        <pc:picChg chg="add del mod">
          <ac:chgData name="Ludwig, Yvonne" userId="a1685e36-e6b2-4500-8b5d-eca188e03cab" providerId="ADAL" clId="{C91AA028-BDDD-4520-BBDB-18B653EC1E0A}" dt="2026-01-19T20:48:01.879" v="141" actId="478"/>
          <ac:picMkLst>
            <pc:docMk/>
            <pc:sldMk cId="947286321" sldId="271"/>
            <ac:picMk id="4" creationId="{3059572E-967F-769B-50D4-5C0A8082A7F9}"/>
          </ac:picMkLst>
        </pc:picChg>
        <pc:picChg chg="add del mod">
          <ac:chgData name="Ludwig, Yvonne" userId="a1685e36-e6b2-4500-8b5d-eca188e03cab" providerId="ADAL" clId="{C91AA028-BDDD-4520-BBDB-18B653EC1E0A}" dt="2026-01-19T20:48:01.879" v="141" actId="478"/>
          <ac:picMkLst>
            <pc:docMk/>
            <pc:sldMk cId="947286321" sldId="271"/>
            <ac:picMk id="5" creationId="{A7F1B2E3-D0DF-C7B5-566E-822066414F53}"/>
          </ac:picMkLst>
        </pc:picChg>
        <pc:picChg chg="add del mod">
          <ac:chgData name="Ludwig, Yvonne" userId="a1685e36-e6b2-4500-8b5d-eca188e03cab" providerId="ADAL" clId="{C91AA028-BDDD-4520-BBDB-18B653EC1E0A}" dt="2026-01-19T20:48:01.879" v="141" actId="478"/>
          <ac:picMkLst>
            <pc:docMk/>
            <pc:sldMk cId="947286321" sldId="271"/>
            <ac:picMk id="6" creationId="{A03F8CD2-2CE0-2CA0-334E-324B92514D8A}"/>
          </ac:picMkLst>
        </pc:picChg>
        <pc:picChg chg="add del mod">
          <ac:chgData name="Ludwig, Yvonne" userId="a1685e36-e6b2-4500-8b5d-eca188e03cab" providerId="ADAL" clId="{C91AA028-BDDD-4520-BBDB-18B653EC1E0A}" dt="2026-01-19T20:48:01.879" v="141" actId="478"/>
          <ac:picMkLst>
            <pc:docMk/>
            <pc:sldMk cId="947286321" sldId="271"/>
            <ac:picMk id="7" creationId="{797B457C-2822-452A-A107-BD55F746B59A}"/>
          </ac:picMkLst>
        </pc:picChg>
        <pc:picChg chg="add mod">
          <ac:chgData name="Ludwig, Yvonne" userId="a1685e36-e6b2-4500-8b5d-eca188e03cab" providerId="ADAL" clId="{C91AA028-BDDD-4520-BBDB-18B653EC1E0A}" dt="2026-01-19T20:49:25.512" v="147" actId="1076"/>
          <ac:picMkLst>
            <pc:docMk/>
            <pc:sldMk cId="947286321" sldId="271"/>
            <ac:picMk id="10" creationId="{BE12703A-F3F9-09BD-FD9F-941E8FAC2CB3}"/>
          </ac:picMkLst>
        </pc:picChg>
        <pc:picChg chg="del">
          <ac:chgData name="Ludwig, Yvonne" userId="a1685e36-e6b2-4500-8b5d-eca188e03cab" providerId="ADAL" clId="{C91AA028-BDDD-4520-BBDB-18B653EC1E0A}" dt="2026-01-19T20:48:06.702" v="142" actId="478"/>
          <ac:picMkLst>
            <pc:docMk/>
            <pc:sldMk cId="947286321" sldId="271"/>
            <ac:picMk id="3074" creationId="{03DFCEFC-EC1C-B27D-82EB-8A8070413D48}"/>
          </ac:picMkLst>
        </pc:picChg>
        <pc:picChg chg="del">
          <ac:chgData name="Ludwig, Yvonne" userId="a1685e36-e6b2-4500-8b5d-eca188e03cab" providerId="ADAL" clId="{C91AA028-BDDD-4520-BBDB-18B653EC1E0A}" dt="2026-01-19T20:48:06.702" v="142" actId="478"/>
          <ac:picMkLst>
            <pc:docMk/>
            <pc:sldMk cId="947286321" sldId="271"/>
            <ac:picMk id="3076" creationId="{B0E21228-343B-989B-F92A-BBC0026BFD12}"/>
          </ac:picMkLst>
        </pc:picChg>
        <pc:picChg chg="del">
          <ac:chgData name="Ludwig, Yvonne" userId="a1685e36-e6b2-4500-8b5d-eca188e03cab" providerId="ADAL" clId="{C91AA028-BDDD-4520-BBDB-18B653EC1E0A}" dt="2026-01-19T20:48:01.879" v="141" actId="478"/>
          <ac:picMkLst>
            <pc:docMk/>
            <pc:sldMk cId="947286321" sldId="271"/>
            <ac:picMk id="3080" creationId="{C03E202D-5D27-7479-6B8D-B3ED0D5DC711}"/>
          </ac:picMkLst>
        </pc:picChg>
        <pc:picChg chg="del">
          <ac:chgData name="Ludwig, Yvonne" userId="a1685e36-e6b2-4500-8b5d-eca188e03cab" providerId="ADAL" clId="{C91AA028-BDDD-4520-BBDB-18B653EC1E0A}" dt="2026-01-19T20:48:06.702" v="142" actId="478"/>
          <ac:picMkLst>
            <pc:docMk/>
            <pc:sldMk cId="947286321" sldId="271"/>
            <ac:picMk id="3082" creationId="{64F15ACF-F0BF-C824-066F-85C465ED1696}"/>
          </ac:picMkLst>
        </pc:picChg>
        <pc:picChg chg="del">
          <ac:chgData name="Ludwig, Yvonne" userId="a1685e36-e6b2-4500-8b5d-eca188e03cab" providerId="ADAL" clId="{C91AA028-BDDD-4520-BBDB-18B653EC1E0A}" dt="2026-01-19T20:48:06.702" v="142" actId="478"/>
          <ac:picMkLst>
            <pc:docMk/>
            <pc:sldMk cId="947286321" sldId="271"/>
            <ac:picMk id="3084" creationId="{B1D8C569-36FB-39B6-5283-0D0E5B645040}"/>
          </ac:picMkLst>
        </pc:picChg>
        <pc:picChg chg="del">
          <ac:chgData name="Ludwig, Yvonne" userId="a1685e36-e6b2-4500-8b5d-eca188e03cab" providerId="ADAL" clId="{C91AA028-BDDD-4520-BBDB-18B653EC1E0A}" dt="2026-01-19T20:48:01.879" v="141" actId="478"/>
          <ac:picMkLst>
            <pc:docMk/>
            <pc:sldMk cId="947286321" sldId="271"/>
            <ac:picMk id="3086" creationId="{5A129D0E-0426-2BD6-CD49-1415C0B13A55}"/>
          </ac:picMkLst>
        </pc:picChg>
        <pc:picChg chg="del">
          <ac:chgData name="Ludwig, Yvonne" userId="a1685e36-e6b2-4500-8b5d-eca188e03cab" providerId="ADAL" clId="{C91AA028-BDDD-4520-BBDB-18B653EC1E0A}" dt="2026-01-19T20:48:06.702" v="142" actId="478"/>
          <ac:picMkLst>
            <pc:docMk/>
            <pc:sldMk cId="947286321" sldId="271"/>
            <ac:picMk id="3088" creationId="{2BD20A5B-F2B2-20C1-3CB2-B4284333F0E9}"/>
          </ac:picMkLst>
        </pc:picChg>
        <pc:picChg chg="del">
          <ac:chgData name="Ludwig, Yvonne" userId="a1685e36-e6b2-4500-8b5d-eca188e03cab" providerId="ADAL" clId="{C91AA028-BDDD-4520-BBDB-18B653EC1E0A}" dt="2026-01-19T20:48:06.702" v="142" actId="478"/>
          <ac:picMkLst>
            <pc:docMk/>
            <pc:sldMk cId="947286321" sldId="271"/>
            <ac:picMk id="3090" creationId="{1B67A9E5-7DDF-ED0C-9F96-3525DE0B7788}"/>
          </ac:picMkLst>
        </pc:picChg>
      </pc:sldChg>
      <pc:sldChg chg="addSp delSp modSp mod">
        <pc:chgData name="Ludwig, Yvonne" userId="a1685e36-e6b2-4500-8b5d-eca188e03cab" providerId="ADAL" clId="{C91AA028-BDDD-4520-BBDB-18B653EC1E0A}" dt="2026-01-16T22:31:30.485" v="81" actId="1076"/>
        <pc:sldMkLst>
          <pc:docMk/>
          <pc:sldMk cId="2675425320" sldId="272"/>
        </pc:sldMkLst>
        <pc:spChg chg="add mod">
          <ac:chgData name="Ludwig, Yvonne" userId="a1685e36-e6b2-4500-8b5d-eca188e03cab" providerId="ADAL" clId="{C91AA028-BDDD-4520-BBDB-18B653EC1E0A}" dt="2026-01-16T22:28:30.040" v="75" actId="120"/>
          <ac:spMkLst>
            <pc:docMk/>
            <pc:sldMk cId="2675425320" sldId="272"/>
            <ac:spMk id="12" creationId="{3B233D64-8D14-EB50-4D90-5FAB75A41F99}"/>
          </ac:spMkLst>
        </pc:spChg>
        <pc:picChg chg="mod">
          <ac:chgData name="Ludwig, Yvonne" userId="a1685e36-e6b2-4500-8b5d-eca188e03cab" providerId="ADAL" clId="{C91AA028-BDDD-4520-BBDB-18B653EC1E0A}" dt="2026-01-16T22:31:30.485" v="81" actId="1076"/>
          <ac:picMkLst>
            <pc:docMk/>
            <pc:sldMk cId="2675425320" sldId="272"/>
            <ac:picMk id="4100" creationId="{AC2DA83E-DDCF-87EB-95F2-97B144BD7183}"/>
          </ac:picMkLst>
        </pc:picChg>
      </pc:sldChg>
      <pc:sldChg chg="addSp delSp modSp add mod ord">
        <pc:chgData name="Ludwig, Yvonne" userId="a1685e36-e6b2-4500-8b5d-eca188e03cab" providerId="ADAL" clId="{C91AA028-BDDD-4520-BBDB-18B653EC1E0A}" dt="2026-01-19T20:51:34.437" v="172" actId="1076"/>
        <pc:sldMkLst>
          <pc:docMk/>
          <pc:sldMk cId="2960781193" sldId="274"/>
        </pc:sldMkLst>
        <pc:spChg chg="add mod">
          <ac:chgData name="Ludwig, Yvonne" userId="a1685e36-e6b2-4500-8b5d-eca188e03cab" providerId="ADAL" clId="{C91AA028-BDDD-4520-BBDB-18B653EC1E0A}" dt="2026-01-16T22:28:59.122" v="79" actId="14100"/>
          <ac:spMkLst>
            <pc:docMk/>
            <pc:sldMk cId="2960781193" sldId="274"/>
            <ac:spMk id="16" creationId="{78597371-4945-F4A6-66FE-F549330F91E1}"/>
          </ac:spMkLst>
        </pc:spChg>
        <pc:spChg chg="mod">
          <ac:chgData name="Ludwig, Yvonne" userId="a1685e36-e6b2-4500-8b5d-eca188e03cab" providerId="ADAL" clId="{C91AA028-BDDD-4520-BBDB-18B653EC1E0A}" dt="2026-01-16T18:44:14.725" v="41" actId="14100"/>
          <ac:spMkLst>
            <pc:docMk/>
            <pc:sldMk cId="2960781193" sldId="274"/>
            <ac:spMk id="65" creationId="{8A0D9F19-A841-E619-E7C3-7B9EA96A5874}"/>
          </ac:spMkLst>
        </pc:spChg>
        <pc:picChg chg="add mod">
          <ac:chgData name="Ludwig, Yvonne" userId="a1685e36-e6b2-4500-8b5d-eca188e03cab" providerId="ADAL" clId="{C91AA028-BDDD-4520-BBDB-18B653EC1E0A}" dt="2026-01-19T20:51:29.787" v="171" actId="1076"/>
          <ac:picMkLst>
            <pc:docMk/>
            <pc:sldMk cId="2960781193" sldId="274"/>
            <ac:picMk id="4" creationId="{F3AAE7FE-851F-225B-9837-15776496177E}"/>
          </ac:picMkLst>
        </pc:picChg>
        <pc:picChg chg="add mod ord">
          <ac:chgData name="Ludwig, Yvonne" userId="a1685e36-e6b2-4500-8b5d-eca188e03cab" providerId="ADAL" clId="{C91AA028-BDDD-4520-BBDB-18B653EC1E0A}" dt="2026-01-19T20:51:34.437" v="172" actId="1076"/>
          <ac:picMkLst>
            <pc:docMk/>
            <pc:sldMk cId="2960781193" sldId="274"/>
            <ac:picMk id="5" creationId="{61690773-81E7-286A-716F-A40C8CC1842E}"/>
          </ac:picMkLst>
        </pc:picChg>
        <pc:picChg chg="add mod">
          <ac:chgData name="Ludwig, Yvonne" userId="a1685e36-e6b2-4500-8b5d-eca188e03cab" providerId="ADAL" clId="{C91AA028-BDDD-4520-BBDB-18B653EC1E0A}" dt="2026-01-19T20:44:19.042" v="91" actId="1440"/>
          <ac:picMkLst>
            <pc:docMk/>
            <pc:sldMk cId="2960781193" sldId="274"/>
            <ac:picMk id="6" creationId="{E65A6A4B-43AB-F6F5-3F26-03812EFBF0A8}"/>
          </ac:picMkLst>
        </pc:picChg>
        <pc:picChg chg="add mod">
          <ac:chgData name="Ludwig, Yvonne" userId="a1685e36-e6b2-4500-8b5d-eca188e03cab" providerId="ADAL" clId="{C91AA028-BDDD-4520-BBDB-18B653EC1E0A}" dt="2026-01-19T20:51:04.675" v="163" actId="1076"/>
          <ac:picMkLst>
            <pc:docMk/>
            <pc:sldMk cId="2960781193" sldId="274"/>
            <ac:picMk id="9" creationId="{7373B02F-D3DD-0515-3636-BE300723F995}"/>
          </ac:picMkLst>
        </pc:picChg>
        <pc:picChg chg="add mod">
          <ac:chgData name="Ludwig, Yvonne" userId="a1685e36-e6b2-4500-8b5d-eca188e03cab" providerId="ADAL" clId="{C91AA028-BDDD-4520-BBDB-18B653EC1E0A}" dt="2026-01-19T20:50:54.150" v="159" actId="1076"/>
          <ac:picMkLst>
            <pc:docMk/>
            <pc:sldMk cId="2960781193" sldId="274"/>
            <ac:picMk id="10" creationId="{94152997-50E4-499B-A84D-189173F672E6}"/>
          </ac:picMkLst>
        </pc:picChg>
        <pc:picChg chg="add mod">
          <ac:chgData name="Ludwig, Yvonne" userId="a1685e36-e6b2-4500-8b5d-eca188e03cab" providerId="ADAL" clId="{C91AA028-BDDD-4520-BBDB-18B653EC1E0A}" dt="2026-01-19T20:51:05.908" v="164" actId="1076"/>
          <ac:picMkLst>
            <pc:docMk/>
            <pc:sldMk cId="2960781193" sldId="274"/>
            <ac:picMk id="12" creationId="{FE1CF9DD-065F-EF5B-5D10-27A329B04A7A}"/>
          </ac:picMkLst>
        </pc:picChg>
        <pc:picChg chg="add mod">
          <ac:chgData name="Ludwig, Yvonne" userId="a1685e36-e6b2-4500-8b5d-eca188e03cab" providerId="ADAL" clId="{C91AA028-BDDD-4520-BBDB-18B653EC1E0A}" dt="2026-01-19T20:51:20.682" v="167" actId="1076"/>
          <ac:picMkLst>
            <pc:docMk/>
            <pc:sldMk cId="2960781193" sldId="274"/>
            <ac:picMk id="14" creationId="{E8AB5638-6A0C-9A16-CE99-48B275202286}"/>
          </ac:picMkLst>
        </pc:picChg>
        <pc:picChg chg="add mod">
          <ac:chgData name="Ludwig, Yvonne" userId="a1685e36-e6b2-4500-8b5d-eca188e03cab" providerId="ADAL" clId="{C91AA028-BDDD-4520-BBDB-18B653EC1E0A}" dt="2026-01-19T20:51:23.837" v="168" actId="1076"/>
          <ac:picMkLst>
            <pc:docMk/>
            <pc:sldMk cId="2960781193" sldId="274"/>
            <ac:picMk id="15" creationId="{EBAF8967-CEF2-6DC4-7E05-6F96C78BE3AC}"/>
          </ac:picMkLst>
        </pc:picChg>
      </pc:sldChg>
      <pc:sldChg chg="addSp delSp modSp add mod ord">
        <pc:chgData name="Ludwig, Yvonne" userId="a1685e36-e6b2-4500-8b5d-eca188e03cab" providerId="ADAL" clId="{C91AA028-BDDD-4520-BBDB-18B653EC1E0A}" dt="2026-01-19T20:50:03.449" v="149"/>
        <pc:sldMkLst>
          <pc:docMk/>
          <pc:sldMk cId="4010706213" sldId="275"/>
        </pc:sldMkLst>
        <pc:picChg chg="add mod">
          <ac:chgData name="Ludwig, Yvonne" userId="a1685e36-e6b2-4500-8b5d-eca188e03cab" providerId="ADAL" clId="{C91AA028-BDDD-4520-BBDB-18B653EC1E0A}" dt="2026-01-19T20:44:15.605" v="90" actId="1440"/>
          <ac:picMkLst>
            <pc:docMk/>
            <pc:sldMk cId="4010706213" sldId="275"/>
            <ac:picMk id="3" creationId="{6947E6FE-8CB0-4789-F920-265520C692DB}"/>
          </ac:picMkLst>
        </pc:picChg>
        <pc:picChg chg="add mod">
          <ac:chgData name="Ludwig, Yvonne" userId="a1685e36-e6b2-4500-8b5d-eca188e03cab" providerId="ADAL" clId="{C91AA028-BDDD-4520-BBDB-18B653EC1E0A}" dt="2026-01-19T20:47:45.836" v="138" actId="1076"/>
          <ac:picMkLst>
            <pc:docMk/>
            <pc:sldMk cId="4010706213" sldId="275"/>
            <ac:picMk id="4" creationId="{F3074221-1D67-A395-39E4-7F6D25747C64}"/>
          </ac:picMkLst>
        </pc:picChg>
        <pc:picChg chg="del">
          <ac:chgData name="Ludwig, Yvonne" userId="a1685e36-e6b2-4500-8b5d-eca188e03cab" providerId="ADAL" clId="{C91AA028-BDDD-4520-BBDB-18B653EC1E0A}" dt="2026-01-19T20:44:32.359" v="95" actId="478"/>
          <ac:picMkLst>
            <pc:docMk/>
            <pc:sldMk cId="4010706213" sldId="275"/>
            <ac:picMk id="5" creationId="{B9F73FA4-FF6C-9A94-D819-CF0D1527BD89}"/>
          </ac:picMkLst>
        </pc:picChg>
        <pc:picChg chg="del">
          <ac:chgData name="Ludwig, Yvonne" userId="a1685e36-e6b2-4500-8b5d-eca188e03cab" providerId="ADAL" clId="{C91AA028-BDDD-4520-BBDB-18B653EC1E0A}" dt="2026-01-19T20:43:41.062" v="83" actId="478"/>
          <ac:picMkLst>
            <pc:docMk/>
            <pc:sldMk cId="4010706213" sldId="275"/>
            <ac:picMk id="6" creationId="{D4D00B8A-3182-2758-BE75-6DA5CB48E248}"/>
          </ac:picMkLst>
        </pc:picChg>
        <pc:picChg chg="add mod">
          <ac:chgData name="Ludwig, Yvonne" userId="a1685e36-e6b2-4500-8b5d-eca188e03cab" providerId="ADAL" clId="{C91AA028-BDDD-4520-BBDB-18B653EC1E0A}" dt="2026-01-19T20:47:41.806" v="137" actId="1076"/>
          <ac:picMkLst>
            <pc:docMk/>
            <pc:sldMk cId="4010706213" sldId="275"/>
            <ac:picMk id="7" creationId="{ADA9D045-85CA-CF83-5F62-E216698C0EC3}"/>
          </ac:picMkLst>
        </pc:picChg>
        <pc:picChg chg="add mod">
          <ac:chgData name="Ludwig, Yvonne" userId="a1685e36-e6b2-4500-8b5d-eca188e03cab" providerId="ADAL" clId="{C91AA028-BDDD-4520-BBDB-18B653EC1E0A}" dt="2026-01-19T20:47:25.567" v="127" actId="1076"/>
          <ac:picMkLst>
            <pc:docMk/>
            <pc:sldMk cId="4010706213" sldId="275"/>
            <ac:picMk id="8" creationId="{D576B6FD-7D16-F908-A93D-B57A513A8ABC}"/>
          </ac:picMkLst>
        </pc:picChg>
        <pc:picChg chg="del">
          <ac:chgData name="Ludwig, Yvonne" userId="a1685e36-e6b2-4500-8b5d-eca188e03cab" providerId="ADAL" clId="{C91AA028-BDDD-4520-BBDB-18B653EC1E0A}" dt="2026-01-19T20:44:31.414" v="94" actId="478"/>
          <ac:picMkLst>
            <pc:docMk/>
            <pc:sldMk cId="4010706213" sldId="275"/>
            <ac:picMk id="9" creationId="{02167A0C-65C1-160E-91D3-7556CFA75771}"/>
          </ac:picMkLst>
        </pc:picChg>
        <pc:picChg chg="del">
          <ac:chgData name="Ludwig, Yvonne" userId="a1685e36-e6b2-4500-8b5d-eca188e03cab" providerId="ADAL" clId="{C91AA028-BDDD-4520-BBDB-18B653EC1E0A}" dt="2026-01-19T20:44:29.784" v="92" actId="478"/>
          <ac:picMkLst>
            <pc:docMk/>
            <pc:sldMk cId="4010706213" sldId="275"/>
            <ac:picMk id="10" creationId="{C766269C-693F-D24C-BFBF-3F8169BC3B74}"/>
          </ac:picMkLst>
        </pc:picChg>
        <pc:picChg chg="add mod">
          <ac:chgData name="Ludwig, Yvonne" userId="a1685e36-e6b2-4500-8b5d-eca188e03cab" providerId="ADAL" clId="{C91AA028-BDDD-4520-BBDB-18B653EC1E0A}" dt="2026-01-19T20:47:40.308" v="135" actId="1076"/>
          <ac:picMkLst>
            <pc:docMk/>
            <pc:sldMk cId="4010706213" sldId="275"/>
            <ac:picMk id="11" creationId="{82832611-6DFF-4CE9-1427-B1D84B21DB3F}"/>
          </ac:picMkLst>
        </pc:picChg>
        <pc:picChg chg="del">
          <ac:chgData name="Ludwig, Yvonne" userId="a1685e36-e6b2-4500-8b5d-eca188e03cab" providerId="ADAL" clId="{C91AA028-BDDD-4520-BBDB-18B653EC1E0A}" dt="2026-01-19T20:44:30.550" v="93" actId="478"/>
          <ac:picMkLst>
            <pc:docMk/>
            <pc:sldMk cId="4010706213" sldId="275"/>
            <ac:picMk id="12" creationId="{D3310477-452F-C876-0A1C-9506010366D5}"/>
          </ac:picMkLst>
        </pc:picChg>
        <pc:picChg chg="add mod">
          <ac:chgData name="Ludwig, Yvonne" userId="a1685e36-e6b2-4500-8b5d-eca188e03cab" providerId="ADAL" clId="{C91AA028-BDDD-4520-BBDB-18B653EC1E0A}" dt="2026-01-19T20:47:47.246" v="139" actId="1076"/>
          <ac:picMkLst>
            <pc:docMk/>
            <pc:sldMk cId="4010706213" sldId="275"/>
            <ac:picMk id="13" creationId="{772F64D0-76A7-9E90-4A5B-B7347ABE6F72}"/>
          </ac:picMkLst>
        </pc:picChg>
        <pc:picChg chg="del">
          <ac:chgData name="Ludwig, Yvonne" userId="a1685e36-e6b2-4500-8b5d-eca188e03cab" providerId="ADAL" clId="{C91AA028-BDDD-4520-BBDB-18B653EC1E0A}" dt="2026-01-19T20:44:33.863" v="97" actId="478"/>
          <ac:picMkLst>
            <pc:docMk/>
            <pc:sldMk cId="4010706213" sldId="275"/>
            <ac:picMk id="14" creationId="{C0F77AB7-AB1C-655B-BCFF-2EB717641E59}"/>
          </ac:picMkLst>
        </pc:picChg>
        <pc:picChg chg="del">
          <ac:chgData name="Ludwig, Yvonne" userId="a1685e36-e6b2-4500-8b5d-eca188e03cab" providerId="ADAL" clId="{C91AA028-BDDD-4520-BBDB-18B653EC1E0A}" dt="2026-01-19T20:44:32.862" v="96" actId="478"/>
          <ac:picMkLst>
            <pc:docMk/>
            <pc:sldMk cId="4010706213" sldId="275"/>
            <ac:picMk id="15" creationId="{9FD8EC5C-F8B2-8A66-1C4F-DE16FE68F1A6}"/>
          </ac:picMkLst>
        </pc:picChg>
        <pc:picChg chg="add mod">
          <ac:chgData name="Ludwig, Yvonne" userId="a1685e36-e6b2-4500-8b5d-eca188e03cab" providerId="ADAL" clId="{C91AA028-BDDD-4520-BBDB-18B653EC1E0A}" dt="2026-01-19T20:47:41.086" v="136" actId="1076"/>
          <ac:picMkLst>
            <pc:docMk/>
            <pc:sldMk cId="4010706213" sldId="275"/>
            <ac:picMk id="17" creationId="{C34262FD-45E3-A84D-59B8-27C4CDBB4C76}"/>
          </ac:picMkLst>
        </pc:picChg>
        <pc:picChg chg="add mod">
          <ac:chgData name="Ludwig, Yvonne" userId="a1685e36-e6b2-4500-8b5d-eca188e03cab" providerId="ADAL" clId="{C91AA028-BDDD-4520-BBDB-18B653EC1E0A}" dt="2026-01-19T20:47:38.474" v="134" actId="1076"/>
          <ac:picMkLst>
            <pc:docMk/>
            <pc:sldMk cId="4010706213" sldId="275"/>
            <ac:picMk id="18" creationId="{20E4A12D-EA9A-7B9D-20BA-4DFB9C9A9871}"/>
          </ac:picMkLst>
        </pc:picChg>
        <pc:picChg chg="add mod">
          <ac:chgData name="Ludwig, Yvonne" userId="a1685e36-e6b2-4500-8b5d-eca188e03cab" providerId="ADAL" clId="{C91AA028-BDDD-4520-BBDB-18B653EC1E0A}" dt="2026-01-19T20:47:36.584" v="133" actId="1076"/>
          <ac:picMkLst>
            <pc:docMk/>
            <pc:sldMk cId="4010706213" sldId="275"/>
            <ac:picMk id="19" creationId="{BA421D10-7CEB-C53B-D4CC-CBF50D86F036}"/>
          </ac:picMkLst>
        </pc:picChg>
        <pc:picChg chg="add mod">
          <ac:chgData name="Ludwig, Yvonne" userId="a1685e36-e6b2-4500-8b5d-eca188e03cab" providerId="ADAL" clId="{C91AA028-BDDD-4520-BBDB-18B653EC1E0A}" dt="2026-01-19T20:46:42.807" v="120" actId="1076"/>
          <ac:picMkLst>
            <pc:docMk/>
            <pc:sldMk cId="4010706213" sldId="275"/>
            <ac:picMk id="21" creationId="{C74234D4-08FD-FA75-78A3-676D8E11F725}"/>
          </ac:picMkLst>
        </pc:picChg>
      </pc:sldChg>
      <pc:sldChg chg="addSp delSp modSp add mod ord">
        <pc:chgData name="Ludwig, Yvonne" userId="a1685e36-e6b2-4500-8b5d-eca188e03cab" providerId="ADAL" clId="{C91AA028-BDDD-4520-BBDB-18B653EC1E0A}" dt="2026-01-19T21:06:46.292" v="304" actId="1076"/>
        <pc:sldMkLst>
          <pc:docMk/>
          <pc:sldMk cId="3825712232" sldId="276"/>
        </pc:sldMkLst>
        <pc:picChg chg="del">
          <ac:chgData name="Ludwig, Yvonne" userId="a1685e36-e6b2-4500-8b5d-eca188e03cab" providerId="ADAL" clId="{C91AA028-BDDD-4520-BBDB-18B653EC1E0A}" dt="2026-01-19T20:52:07.598" v="178" actId="478"/>
          <ac:picMkLst>
            <pc:docMk/>
            <pc:sldMk cId="3825712232" sldId="276"/>
            <ac:picMk id="4" creationId="{DA20EFDE-9B09-5E1E-D833-F3D8A20A620D}"/>
          </ac:picMkLst>
        </pc:picChg>
        <pc:picChg chg="add mod">
          <ac:chgData name="Ludwig, Yvonne" userId="a1685e36-e6b2-4500-8b5d-eca188e03cab" providerId="ADAL" clId="{C91AA028-BDDD-4520-BBDB-18B653EC1E0A}" dt="2026-01-19T21:06:46.292" v="304" actId="1076"/>
          <ac:picMkLst>
            <pc:docMk/>
            <pc:sldMk cId="3825712232" sldId="276"/>
            <ac:picMk id="6" creationId="{31673E2C-BA7E-8FFF-AA11-74E11AC0933D}"/>
          </ac:picMkLst>
        </pc:picChg>
        <pc:picChg chg="del">
          <ac:chgData name="Ludwig, Yvonne" userId="a1685e36-e6b2-4500-8b5d-eca188e03cab" providerId="ADAL" clId="{C91AA028-BDDD-4520-BBDB-18B653EC1E0A}" dt="2026-01-19T20:52:04.805" v="174" actId="478"/>
          <ac:picMkLst>
            <pc:docMk/>
            <pc:sldMk cId="3825712232" sldId="276"/>
            <ac:picMk id="7" creationId="{174AB615-2CBE-752B-7B90-593B6DBEC01E}"/>
          </ac:picMkLst>
        </pc:picChg>
        <pc:picChg chg="del">
          <ac:chgData name="Ludwig, Yvonne" userId="a1685e36-e6b2-4500-8b5d-eca188e03cab" providerId="ADAL" clId="{C91AA028-BDDD-4520-BBDB-18B653EC1E0A}" dt="2026-01-19T20:52:08.245" v="179" actId="478"/>
          <ac:picMkLst>
            <pc:docMk/>
            <pc:sldMk cId="3825712232" sldId="276"/>
            <ac:picMk id="8" creationId="{8CA9862D-9429-C2B8-0B8C-29FB098C4D60}"/>
          </ac:picMkLst>
        </pc:picChg>
        <pc:picChg chg="add mod">
          <ac:chgData name="Ludwig, Yvonne" userId="a1685e36-e6b2-4500-8b5d-eca188e03cab" providerId="ADAL" clId="{C91AA028-BDDD-4520-BBDB-18B653EC1E0A}" dt="2026-01-19T21:05:56.552" v="291" actId="1076"/>
          <ac:picMkLst>
            <pc:docMk/>
            <pc:sldMk cId="3825712232" sldId="276"/>
            <ac:picMk id="10" creationId="{31F727CC-6192-EC47-DF3A-649C804DBF92}"/>
          </ac:picMkLst>
        </pc:picChg>
        <pc:picChg chg="del">
          <ac:chgData name="Ludwig, Yvonne" userId="a1685e36-e6b2-4500-8b5d-eca188e03cab" providerId="ADAL" clId="{C91AA028-BDDD-4520-BBDB-18B653EC1E0A}" dt="2026-01-19T20:52:10.207" v="181" actId="478"/>
          <ac:picMkLst>
            <pc:docMk/>
            <pc:sldMk cId="3825712232" sldId="276"/>
            <ac:picMk id="11" creationId="{4A35FE93-D52E-1E60-FE0C-4A17D7104A19}"/>
          </ac:picMkLst>
        </pc:picChg>
        <pc:picChg chg="del">
          <ac:chgData name="Ludwig, Yvonne" userId="a1685e36-e6b2-4500-8b5d-eca188e03cab" providerId="ADAL" clId="{C91AA028-BDDD-4520-BBDB-18B653EC1E0A}" dt="2026-01-19T20:52:09.214" v="180" actId="478"/>
          <ac:picMkLst>
            <pc:docMk/>
            <pc:sldMk cId="3825712232" sldId="276"/>
            <ac:picMk id="13" creationId="{5741F401-5702-60E9-36DB-A47D238DF6CF}"/>
          </ac:picMkLst>
        </pc:picChg>
        <pc:picChg chg="add mod">
          <ac:chgData name="Ludwig, Yvonne" userId="a1685e36-e6b2-4500-8b5d-eca188e03cab" providerId="ADAL" clId="{C91AA028-BDDD-4520-BBDB-18B653EC1E0A}" dt="2026-01-19T21:04:39.447" v="283" actId="1076"/>
          <ac:picMkLst>
            <pc:docMk/>
            <pc:sldMk cId="3825712232" sldId="276"/>
            <ac:picMk id="14" creationId="{4BE4CE03-0B23-3B34-F073-76CF4DC2BCC0}"/>
          </ac:picMkLst>
        </pc:picChg>
        <pc:picChg chg="del">
          <ac:chgData name="Ludwig, Yvonne" userId="a1685e36-e6b2-4500-8b5d-eca188e03cab" providerId="ADAL" clId="{C91AA028-BDDD-4520-BBDB-18B653EC1E0A}" dt="2026-01-19T20:52:06.822" v="177" actId="478"/>
          <ac:picMkLst>
            <pc:docMk/>
            <pc:sldMk cId="3825712232" sldId="276"/>
            <ac:picMk id="17" creationId="{C71D8D17-7264-6DAC-5503-026A09748241}"/>
          </ac:picMkLst>
        </pc:picChg>
        <pc:picChg chg="del">
          <ac:chgData name="Ludwig, Yvonne" userId="a1685e36-e6b2-4500-8b5d-eca188e03cab" providerId="ADAL" clId="{C91AA028-BDDD-4520-BBDB-18B653EC1E0A}" dt="2026-01-19T20:52:06.189" v="176" actId="478"/>
          <ac:picMkLst>
            <pc:docMk/>
            <pc:sldMk cId="3825712232" sldId="276"/>
            <ac:picMk id="18" creationId="{3E6420A2-A514-600D-DF8E-975725342AD7}"/>
          </ac:picMkLst>
        </pc:picChg>
        <pc:picChg chg="del">
          <ac:chgData name="Ludwig, Yvonne" userId="a1685e36-e6b2-4500-8b5d-eca188e03cab" providerId="ADAL" clId="{C91AA028-BDDD-4520-BBDB-18B653EC1E0A}" dt="2026-01-19T20:52:05.389" v="175" actId="478"/>
          <ac:picMkLst>
            <pc:docMk/>
            <pc:sldMk cId="3825712232" sldId="276"/>
            <ac:picMk id="19" creationId="{CA5ABDA9-37A9-F961-8F3A-CA4C2B9C56E3}"/>
          </ac:picMkLst>
        </pc:picChg>
        <pc:picChg chg="add mod">
          <ac:chgData name="Ludwig, Yvonne" userId="a1685e36-e6b2-4500-8b5d-eca188e03cab" providerId="ADAL" clId="{C91AA028-BDDD-4520-BBDB-18B653EC1E0A}" dt="2026-01-19T21:04:36.282" v="282" actId="1076"/>
          <ac:picMkLst>
            <pc:docMk/>
            <pc:sldMk cId="3825712232" sldId="276"/>
            <ac:picMk id="20" creationId="{9BE409D6-9B62-1A47-762F-1B87DCC9908E}"/>
          </ac:picMkLst>
        </pc:picChg>
        <pc:picChg chg="del">
          <ac:chgData name="Ludwig, Yvonne" userId="a1685e36-e6b2-4500-8b5d-eca188e03cab" providerId="ADAL" clId="{C91AA028-BDDD-4520-BBDB-18B653EC1E0A}" dt="2026-01-19T20:52:04.150" v="173" actId="478"/>
          <ac:picMkLst>
            <pc:docMk/>
            <pc:sldMk cId="3825712232" sldId="276"/>
            <ac:picMk id="21" creationId="{631EC156-7F75-084B-14A7-938E7182EA4B}"/>
          </ac:picMkLst>
        </pc:picChg>
        <pc:picChg chg="add mod">
          <ac:chgData name="Ludwig, Yvonne" userId="a1685e36-e6b2-4500-8b5d-eca188e03cab" providerId="ADAL" clId="{C91AA028-BDDD-4520-BBDB-18B653EC1E0A}" dt="2026-01-19T21:06:40.791" v="302" actId="1076"/>
          <ac:picMkLst>
            <pc:docMk/>
            <pc:sldMk cId="3825712232" sldId="276"/>
            <ac:picMk id="23" creationId="{7C655094-7DFC-95C6-D554-F329003DF71A}"/>
          </ac:picMkLst>
        </pc:picChg>
        <pc:picChg chg="add mod">
          <ac:chgData name="Ludwig, Yvonne" userId="a1685e36-e6b2-4500-8b5d-eca188e03cab" providerId="ADAL" clId="{C91AA028-BDDD-4520-BBDB-18B653EC1E0A}" dt="2026-01-19T21:06:43.827" v="303" actId="1076"/>
          <ac:picMkLst>
            <pc:docMk/>
            <pc:sldMk cId="3825712232" sldId="276"/>
            <ac:picMk id="25" creationId="{59A1417E-E8ED-088C-5BF0-FCAD7005088E}"/>
          </ac:picMkLst>
        </pc:picChg>
      </pc:sldChg>
      <pc:sldChg chg="addSp delSp modSp add mod ord">
        <pc:chgData name="Ludwig, Yvonne" userId="a1685e36-e6b2-4500-8b5d-eca188e03cab" providerId="ADAL" clId="{C91AA028-BDDD-4520-BBDB-18B653EC1E0A}" dt="2026-01-19T21:05:00.356" v="286" actId="1076"/>
        <pc:sldMkLst>
          <pc:docMk/>
          <pc:sldMk cId="3121670863" sldId="277"/>
        </pc:sldMkLst>
        <pc:picChg chg="add mod">
          <ac:chgData name="Ludwig, Yvonne" userId="a1685e36-e6b2-4500-8b5d-eca188e03cab" providerId="ADAL" clId="{C91AA028-BDDD-4520-BBDB-18B653EC1E0A}" dt="2026-01-19T20:56:32.036" v="204" actId="1076"/>
          <ac:picMkLst>
            <pc:docMk/>
            <pc:sldMk cId="3121670863" sldId="277"/>
            <ac:picMk id="4" creationId="{4F5BE742-E774-83FA-8E89-F86F77B545AC}"/>
          </ac:picMkLst>
        </pc:picChg>
        <pc:picChg chg="del">
          <ac:chgData name="Ludwig, Yvonne" userId="a1685e36-e6b2-4500-8b5d-eca188e03cab" providerId="ADAL" clId="{C91AA028-BDDD-4520-BBDB-18B653EC1E0A}" dt="2026-01-19T20:52:14.198" v="184" actId="478"/>
          <ac:picMkLst>
            <pc:docMk/>
            <pc:sldMk cId="3121670863" sldId="277"/>
            <ac:picMk id="5" creationId="{4BAFDBFB-C7F1-EA0D-3AB6-8C13C1BA756D}"/>
          </ac:picMkLst>
        </pc:picChg>
        <pc:picChg chg="add mod">
          <ac:chgData name="Ludwig, Yvonne" userId="a1685e36-e6b2-4500-8b5d-eca188e03cab" providerId="ADAL" clId="{C91AA028-BDDD-4520-BBDB-18B653EC1E0A}" dt="2026-01-19T20:59:52.873" v="228" actId="1076"/>
          <ac:picMkLst>
            <pc:docMk/>
            <pc:sldMk cId="3121670863" sldId="277"/>
            <ac:picMk id="8" creationId="{5A0B26D7-96D7-DA37-2B2B-7A5D3182DB72}"/>
          </ac:picMkLst>
        </pc:picChg>
        <pc:picChg chg="del">
          <ac:chgData name="Ludwig, Yvonne" userId="a1685e36-e6b2-4500-8b5d-eca188e03cab" providerId="ADAL" clId="{C91AA028-BDDD-4520-BBDB-18B653EC1E0A}" dt="2026-01-19T20:52:16.327" v="187" actId="478"/>
          <ac:picMkLst>
            <pc:docMk/>
            <pc:sldMk cId="3121670863" sldId="277"/>
            <ac:picMk id="9" creationId="{2466FC96-C67A-42F8-6AC5-0BEB8386F7A2}"/>
          </ac:picMkLst>
        </pc:picChg>
        <pc:picChg chg="del">
          <ac:chgData name="Ludwig, Yvonne" userId="a1685e36-e6b2-4500-8b5d-eca188e03cab" providerId="ADAL" clId="{C91AA028-BDDD-4520-BBDB-18B653EC1E0A}" dt="2026-01-19T20:52:12.702" v="182" actId="478"/>
          <ac:picMkLst>
            <pc:docMk/>
            <pc:sldMk cId="3121670863" sldId="277"/>
            <ac:picMk id="10" creationId="{43802DAE-84A5-A5E1-15E9-D4AC09435ADC}"/>
          </ac:picMkLst>
        </pc:picChg>
        <pc:picChg chg="del">
          <ac:chgData name="Ludwig, Yvonne" userId="a1685e36-e6b2-4500-8b5d-eca188e03cab" providerId="ADAL" clId="{C91AA028-BDDD-4520-BBDB-18B653EC1E0A}" dt="2026-01-19T20:52:13.440" v="183" actId="478"/>
          <ac:picMkLst>
            <pc:docMk/>
            <pc:sldMk cId="3121670863" sldId="277"/>
            <ac:picMk id="12" creationId="{9C217F4A-FC49-2DC8-893A-8DDDD490E765}"/>
          </ac:picMkLst>
        </pc:picChg>
        <pc:picChg chg="add mod">
          <ac:chgData name="Ludwig, Yvonne" userId="a1685e36-e6b2-4500-8b5d-eca188e03cab" providerId="ADAL" clId="{C91AA028-BDDD-4520-BBDB-18B653EC1E0A}" dt="2026-01-19T21:05:00.356" v="286" actId="1076"/>
          <ac:picMkLst>
            <pc:docMk/>
            <pc:sldMk cId="3121670863" sldId="277"/>
            <ac:picMk id="13" creationId="{8793F6A8-CE76-6FEF-350B-E54CA41576DA}"/>
          </ac:picMkLst>
        </pc:picChg>
        <pc:picChg chg="del">
          <ac:chgData name="Ludwig, Yvonne" userId="a1685e36-e6b2-4500-8b5d-eca188e03cab" providerId="ADAL" clId="{C91AA028-BDDD-4520-BBDB-18B653EC1E0A}" dt="2026-01-19T20:52:14.871" v="185" actId="478"/>
          <ac:picMkLst>
            <pc:docMk/>
            <pc:sldMk cId="3121670863" sldId="277"/>
            <ac:picMk id="14" creationId="{E0974246-FAA5-D1BD-6771-FF9A1E08818B}"/>
          </ac:picMkLst>
        </pc:picChg>
        <pc:picChg chg="del">
          <ac:chgData name="Ludwig, Yvonne" userId="a1685e36-e6b2-4500-8b5d-eca188e03cab" providerId="ADAL" clId="{C91AA028-BDDD-4520-BBDB-18B653EC1E0A}" dt="2026-01-19T20:52:15.598" v="186" actId="478"/>
          <ac:picMkLst>
            <pc:docMk/>
            <pc:sldMk cId="3121670863" sldId="277"/>
            <ac:picMk id="15" creationId="{830D4E52-5E30-ED61-AFBA-599BCA1AAD77}"/>
          </ac:picMkLst>
        </pc:picChg>
        <pc:picChg chg="add mod">
          <ac:chgData name="Ludwig, Yvonne" userId="a1685e36-e6b2-4500-8b5d-eca188e03cab" providerId="ADAL" clId="{C91AA028-BDDD-4520-BBDB-18B653EC1E0A}" dt="2026-01-19T21:01:20.074" v="248" actId="1076"/>
          <ac:picMkLst>
            <pc:docMk/>
            <pc:sldMk cId="3121670863" sldId="277"/>
            <ac:picMk id="18" creationId="{BE574C13-938F-5BD3-06CB-DCD33EA7E6A3}"/>
          </ac:picMkLst>
        </pc:picChg>
        <pc:picChg chg="add mod">
          <ac:chgData name="Ludwig, Yvonne" userId="a1685e36-e6b2-4500-8b5d-eca188e03cab" providerId="ADAL" clId="{C91AA028-BDDD-4520-BBDB-18B653EC1E0A}" dt="2026-01-19T21:00:56.241" v="240" actId="1076"/>
          <ac:picMkLst>
            <pc:docMk/>
            <pc:sldMk cId="3121670863" sldId="277"/>
            <ac:picMk id="20" creationId="{05F08C93-5388-BB31-25CD-0595BDC3EBD5}"/>
          </ac:picMkLst>
        </pc:picChg>
        <pc:picChg chg="add mod">
          <ac:chgData name="Ludwig, Yvonne" userId="a1685e36-e6b2-4500-8b5d-eca188e03cab" providerId="ADAL" clId="{C91AA028-BDDD-4520-BBDB-18B653EC1E0A}" dt="2026-01-19T21:01:03.555" v="242" actId="1076"/>
          <ac:picMkLst>
            <pc:docMk/>
            <pc:sldMk cId="3121670863" sldId="277"/>
            <ac:picMk id="22" creationId="{ABBAE127-FE65-C699-3E2F-7EBBBCC5E869}"/>
          </ac:picMkLst>
        </pc:picChg>
        <pc:picChg chg="add mod">
          <ac:chgData name="Ludwig, Yvonne" userId="a1685e36-e6b2-4500-8b5d-eca188e03cab" providerId="ADAL" clId="{C91AA028-BDDD-4520-BBDB-18B653EC1E0A}" dt="2026-01-19T21:01:17.998" v="247" actId="1076"/>
          <ac:picMkLst>
            <pc:docMk/>
            <pc:sldMk cId="3121670863" sldId="277"/>
            <ac:picMk id="24" creationId="{9BB977A1-AF9C-4D50-D44A-A2C461B956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BB03A1-C24F-4AEB-9DD5-D5017ED06F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5780-3D57-4E6A-BC9A-0C96CD0512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77B77-5EE6-4093-AC8C-63883B0D4818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63907-A416-496F-891A-9B09D46C50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685EE-62FF-4BE0-9742-02426CC68A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FDE1-B145-40CB-B667-FBD1AC713B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11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E6DE8-1D09-4157-BE91-8AE8974945A2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C198C-F94F-45D5-B9E3-B6FFB8BCAC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E96E83-048C-4132-9ABC-E5A0C22D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498F49-BE12-4A88-909F-4B988B23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60267AE-9C0D-4634-B312-C6DD54710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1003" y="640080"/>
            <a:ext cx="6111585" cy="557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ECD51-9119-4996-B4FC-2AD43216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594" y="1328058"/>
            <a:ext cx="5096630" cy="3378338"/>
          </a:xfrm>
        </p:spPr>
        <p:txBody>
          <a:bodyPr anchor="b">
            <a:norm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956F6DB6-D6E1-4A50-9114-8601DF94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35000"/>
            <a:ext cx="4800600" cy="5578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381B5BB-CEA3-436C-8A43-C3C4889F11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8480" y="4668045"/>
            <a:ext cx="5096630" cy="1000125"/>
          </a:xfrm>
        </p:spPr>
        <p:txBody>
          <a:bodyPr>
            <a:noAutofit/>
          </a:bodyPr>
          <a:lstStyle>
            <a:lvl1pPr>
              <a:defRPr sz="2400" b="0" cap="all" spc="600" baseline="0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5144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B16675-8FAE-4CCE-870E-B08D5FEC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58518-7725-4310-9D89-9253D668F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55907E-5B49-47DA-BB56-B8388484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>
            <a:normAutofit/>
          </a:bodyPr>
          <a:lstStyle>
            <a:lvl1pPr>
              <a:defRPr spc="150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51961C9-4342-4735-9F69-30FC4EE60D8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10884" y="1481580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A75FE27-57B7-4D26-BF6D-E63BF9CB13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0884" y="2069955"/>
            <a:ext cx="4727735" cy="387364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6EBD4-3BCF-4167-9401-08DF67EF59C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57949" y="1481579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5A32EF6-47B8-4B22-99CB-D1B4F6B4B6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57949" y="2069955"/>
            <a:ext cx="4727735" cy="387364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3" name="Footer Placeholder 14">
            <a:extLst>
              <a:ext uri="{FF2B5EF4-FFF2-40B4-BE49-F238E27FC236}">
                <a16:creationId xmlns:a16="http://schemas.microsoft.com/office/drawing/2014/main" id="{8D02CE16-361C-4C84-A178-402C2D4A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2B21E92-5123-45B3-999F-EA0512A2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F5EF3406-552A-4C2E-A1B4-D3EAD5D1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2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9BB029-1123-4E6E-8996-6F9666150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AA1BD-C769-474A-A258-6051FAAB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1E751-E5D0-431E-BDB3-E8D22FCF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307227E-0323-4608-B721-487D3010A5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47205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073925-D167-4366-8AF4-3DBCD83A8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057605"/>
            <a:ext cx="3519028" cy="388599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A778932-CE6D-42D3-9C40-80AD4D7F467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466406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FCF78AB-4697-4170-B73C-39E8D202A8F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057605"/>
            <a:ext cx="3519028" cy="388599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BBD3120-B5E0-433B-BB1E-BCEFD93EEE5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47205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8EBEB77-9309-408B-BF35-68D07856A90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057605"/>
            <a:ext cx="3519028" cy="3885996"/>
          </a:xfrm>
        </p:spPr>
        <p:txBody>
          <a:bodyPr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7B260FE5-7B07-4149-85C7-9CD9D4E7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217A5FBA-27B4-461A-BE9C-34E1390D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DDC42D1B-76B7-44EC-B6FD-6D0C6565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52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CCEB0E-12E7-488A-A219-2ABDE6870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7202C9-94B9-46C7-8ADD-2C7E6DE6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32" y="278342"/>
            <a:ext cx="7777823" cy="986304"/>
          </a:xfrm>
          <a:solidFill>
            <a:schemeClr val="bg2">
              <a:lumMod val="75000"/>
            </a:schemeClr>
          </a:solidFill>
        </p:spPr>
        <p:txBody>
          <a:bodyPr tIns="274320"/>
          <a:lstStyle>
            <a:lvl1pPr marL="27432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EAC607-595F-4F95-88EB-0BEA170D4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2" y="1653479"/>
            <a:ext cx="6291107" cy="4537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7789921-321D-4251-A0D9-9708843C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FCC9F84A-3951-4EFD-AEBD-C6D89E4642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6867" y="0"/>
            <a:ext cx="4665133" cy="2222500"/>
          </a:xfrm>
          <a:custGeom>
            <a:avLst/>
            <a:gdLst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254000 h 2222500"/>
              <a:gd name="connsiteX5" fmla="*/ 0 w 4665133"/>
              <a:gd name="connsiteY5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254000 h 2222500"/>
              <a:gd name="connsiteX6" fmla="*/ 0 w 4665133"/>
              <a:gd name="connsiteY6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567267 h 2222500"/>
              <a:gd name="connsiteX6" fmla="*/ 0 w 4665133"/>
              <a:gd name="connsiteY6" fmla="*/ 254000 h 2222500"/>
              <a:gd name="connsiteX7" fmla="*/ 0 w 4665133"/>
              <a:gd name="connsiteY7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8467 w 4673600"/>
              <a:gd name="connsiteY6" fmla="*/ 567267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618067 w 4673600"/>
              <a:gd name="connsiteY6" fmla="*/ 270934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87866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62466 h 2222500"/>
              <a:gd name="connsiteX8" fmla="*/ 0 w 4665133"/>
              <a:gd name="connsiteY8" fmla="*/ 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133" h="2222500">
                <a:moveTo>
                  <a:pt x="0" y="0"/>
                </a:moveTo>
                <a:lnTo>
                  <a:pt x="4665133" y="0"/>
                </a:lnTo>
                <a:lnTo>
                  <a:pt x="4665133" y="2222500"/>
                </a:lnTo>
                <a:lnTo>
                  <a:pt x="0" y="2222500"/>
                </a:lnTo>
                <a:lnTo>
                  <a:pt x="0" y="1261533"/>
                </a:lnTo>
                <a:lnTo>
                  <a:pt x="601133" y="1261534"/>
                </a:lnTo>
                <a:cubicBezTo>
                  <a:pt x="603955" y="931334"/>
                  <a:pt x="606778" y="601134"/>
                  <a:pt x="609600" y="270934"/>
                </a:cubicBezTo>
                <a:lnTo>
                  <a:pt x="8467" y="262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F6EB92D-D010-4A13-93AD-A27A90A483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4656" y="2316047"/>
            <a:ext cx="4657725" cy="2222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20568266-00E0-4C81-A71A-DCF9538410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939" y="4634050"/>
            <a:ext cx="4657725" cy="2222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63FE3F-4195-477A-9AB3-F44871CE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FF3A4E9C-6CC0-4587-BF21-5EC4C13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2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907218-B50F-49FD-AD54-AB4516C4A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2802362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376FF-CCF9-409D-9C56-0478207D1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187" y="3429000"/>
            <a:ext cx="10663626" cy="22487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00F12B7-72C7-4FE1-ACC5-E25F1F670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59" y="3637127"/>
            <a:ext cx="10065679" cy="14937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25F1DA91-F20A-4A08-93BE-9F98E06C4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836" y="5023536"/>
            <a:ext cx="10065679" cy="569873"/>
          </a:xfrm>
        </p:spPr>
        <p:txBody>
          <a:bodyPr>
            <a:normAutofit/>
          </a:bodyPr>
          <a:lstStyle>
            <a:lvl1pPr>
              <a:defRPr b="0" cap="all" spc="600" baseline="0"/>
            </a:lvl1pPr>
          </a:lstStyle>
          <a:p>
            <a:pPr>
              <a:lnSpc>
                <a:spcPct val="120000"/>
              </a:lnSpc>
            </a:pPr>
            <a:r>
              <a:rPr lang="en-US" sz="2000"/>
              <a:t>Click to edit Master subtitle style</a:t>
            </a:r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A878EE-90F1-4A49-B6BE-AE85B98C9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3424" y="5677726"/>
            <a:ext cx="10661904" cy="164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40" name="Picture Placeholder 31">
            <a:extLst>
              <a:ext uri="{FF2B5EF4-FFF2-40B4-BE49-F238E27FC236}">
                <a16:creationId xmlns:a16="http://schemas.microsoft.com/office/drawing/2014/main" id="{AD3270F6-1E4E-4411-8D4E-828E3720DC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588" y="642938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ABF929F-94D1-4759-B7F8-13A234DA34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02338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BFF7B305-12DD-40D5-8129-BBA665ACA3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70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2" name="Picture Placeholder 31">
            <a:extLst>
              <a:ext uri="{FF2B5EF4-FFF2-40B4-BE49-F238E27FC236}">
                <a16:creationId xmlns:a16="http://schemas.microsoft.com/office/drawing/2014/main" id="{9D7B5BDC-1B7A-4894-9620-E84D2D48F2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301" y="643636"/>
            <a:ext cx="2449512" cy="2476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8" name="Footer Placeholder 7">
            <a:extLst>
              <a:ext uri="{FF2B5EF4-FFF2-40B4-BE49-F238E27FC236}">
                <a16:creationId xmlns:a16="http://schemas.microsoft.com/office/drawing/2014/main" id="{4E2B39E4-0727-4A5A-BC57-AA9E8DE0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29" name="Date Placeholder 5">
            <a:extLst>
              <a:ext uri="{FF2B5EF4-FFF2-40B4-BE49-F238E27FC236}">
                <a16:creationId xmlns:a16="http://schemas.microsoft.com/office/drawing/2014/main" id="{6E0AA390-7F09-4587-8C95-FD7A9C78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02FAE9E6-8F24-4563-93BC-C0A14B8D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6B81F-97CD-4934-852B-F0AECFD05D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FFAE35-BD0D-4D19-892D-36475DD52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63656" y="0"/>
            <a:ext cx="8128343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FE2031E3-F975-4AFF-B76E-6BB46A2D34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0671" y="0"/>
            <a:ext cx="3000249" cy="3382963"/>
          </a:xfrm>
          <a:custGeom>
            <a:avLst/>
            <a:gdLst>
              <a:gd name="connsiteX0" fmla="*/ 0 w 2999232"/>
              <a:gd name="connsiteY0" fmla="*/ 0 h 3382963"/>
              <a:gd name="connsiteX1" fmla="*/ 2999232 w 2999232"/>
              <a:gd name="connsiteY1" fmla="*/ 0 h 3382963"/>
              <a:gd name="connsiteX2" fmla="*/ 2999232 w 2999232"/>
              <a:gd name="connsiteY2" fmla="*/ 3382963 h 3382963"/>
              <a:gd name="connsiteX3" fmla="*/ 0 w 2999232"/>
              <a:gd name="connsiteY3" fmla="*/ 3382963 h 3382963"/>
              <a:gd name="connsiteX4" fmla="*/ 0 w 2999232"/>
              <a:gd name="connsiteY4" fmla="*/ 0 h 3382963"/>
              <a:gd name="connsiteX0" fmla="*/ 0 w 2999232"/>
              <a:gd name="connsiteY0" fmla="*/ 0 h 3382963"/>
              <a:gd name="connsiteX1" fmla="*/ 968249 w 2999232"/>
              <a:gd name="connsiteY1" fmla="*/ 0 h 3382963"/>
              <a:gd name="connsiteX2" fmla="*/ 2999232 w 2999232"/>
              <a:gd name="connsiteY2" fmla="*/ 0 h 3382963"/>
              <a:gd name="connsiteX3" fmla="*/ 2999232 w 2999232"/>
              <a:gd name="connsiteY3" fmla="*/ 3382963 h 3382963"/>
              <a:gd name="connsiteX4" fmla="*/ 0 w 2999232"/>
              <a:gd name="connsiteY4" fmla="*/ 3382963 h 3382963"/>
              <a:gd name="connsiteX5" fmla="*/ 0 w 2999232"/>
              <a:gd name="connsiteY5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2999232 w 3000249"/>
              <a:gd name="connsiteY2" fmla="*/ 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5199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0249" h="3382963">
                <a:moveTo>
                  <a:pt x="0" y="0"/>
                </a:moveTo>
                <a:lnTo>
                  <a:pt x="968249" y="0"/>
                </a:lnTo>
                <a:lnTo>
                  <a:pt x="967232" y="284480"/>
                </a:lnTo>
                <a:lnTo>
                  <a:pt x="3000249" y="284480"/>
                </a:lnTo>
                <a:lnTo>
                  <a:pt x="2999232" y="3382963"/>
                </a:lnTo>
                <a:lnTo>
                  <a:pt x="0" y="3382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610101-4EEB-48DF-A41F-DA38D737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656" y="279792"/>
            <a:ext cx="7777824" cy="986304"/>
          </a:xfrm>
          <a:solidFill>
            <a:schemeClr val="bg2">
              <a:lumMod val="75000"/>
            </a:schemeClr>
          </a:solidFill>
        </p:spPr>
        <p:txBody>
          <a:bodyPr/>
          <a:lstStyle>
            <a:lvl1pPr marL="27432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64E749E-B27D-45B4-8E7A-53D8460AA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997708" cy="33829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8DE9984-911D-42E6-9467-9F53414894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75038"/>
            <a:ext cx="6096000" cy="33829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2F1F63-2333-48C5-BEEE-7FFCA143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147" y="1639615"/>
            <a:ext cx="4817441" cy="453734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AF26E33C-9416-4C43-8695-B043D696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DD9F57F-0928-48ED-8CF9-CC5AC1BD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B7E4E7CA-F2D2-4B67-92FE-3DCE5AB2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40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5FAC41-B90D-4384-8484-175667A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20C6F-8D05-41B5-9727-E041D5B9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1621" y="1568357"/>
            <a:ext cx="6240379" cy="37212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A692DB-BC6A-43D5-BAE7-1E8AE14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08" y="1758950"/>
            <a:ext cx="5137112" cy="6734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B631067-0981-46B9-BB6F-484741846C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42938"/>
            <a:ext cx="4814887" cy="2667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7984968B-9811-4180-8D8E-0619C9D3BF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412" y="3631470"/>
            <a:ext cx="4814887" cy="2562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503D483-6082-4C3B-A4C5-0ACE66983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2241" y="2365374"/>
            <a:ext cx="5136671" cy="26352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CB94B83C-8B92-4303-A841-0D5ED386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B204443-B45C-4C1E-8601-4AD0359A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125F2A8A-5D48-4A14-B0A6-52E55D3E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5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620C2886-3E99-43F7-A045-F15053959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13" y="0"/>
            <a:ext cx="6094412" cy="6854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D67587-8C0C-40DB-88B2-2CAC45DB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6094477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1B7BFF-DF61-4F7F-BC0C-A774104FF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774" y="2814975"/>
            <a:ext cx="6769706" cy="1910972"/>
          </a:xfrm>
          <a:solidFill>
            <a:schemeClr val="tx2"/>
          </a:solidFill>
        </p:spPr>
        <p:txBody>
          <a:bodyPr anchor="b">
            <a:noAutofit/>
          </a:bodyPr>
          <a:lstStyle>
            <a:lvl1pPr marL="182880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F1B1-D8F9-42A3-B0C7-AADC53D8F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657726"/>
            <a:ext cx="6769100" cy="731838"/>
          </a:xfrm>
          <a:solidFill>
            <a:schemeClr val="tx2"/>
          </a:solidFill>
        </p:spPr>
        <p:txBody>
          <a:bodyPr>
            <a:noAutofit/>
          </a:bodyPr>
          <a:lstStyle>
            <a:lvl1pPr marL="228600">
              <a:defRPr sz="1500" cap="all" spc="6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6285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07196B1-3970-4386-8D54-A2067BA8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ooter Placeholder 14">
            <a:extLst>
              <a:ext uri="{FF2B5EF4-FFF2-40B4-BE49-F238E27FC236}">
                <a16:creationId xmlns:a16="http://schemas.microsoft.com/office/drawing/2014/main" id="{9535C1B1-EA9A-48AD-AB3B-00E7FEE0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Date Placeholder 12">
            <a:extLst>
              <a:ext uri="{FF2B5EF4-FFF2-40B4-BE49-F238E27FC236}">
                <a16:creationId xmlns:a16="http://schemas.microsoft.com/office/drawing/2014/main" id="{E334D19F-C91E-4007-9C85-89B0645F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9" name="Slide Number Placeholder 15">
            <a:extLst>
              <a:ext uri="{FF2B5EF4-FFF2-40B4-BE49-F238E27FC236}">
                <a16:creationId xmlns:a16="http://schemas.microsoft.com/office/drawing/2014/main" id="{00B1B695-CA8C-4B38-8D25-4E56BD07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E4B01-1489-40C5-B290-E42D974C10E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7987" y="1735958"/>
            <a:ext cx="10318036" cy="42762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63797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29640D-9D66-4252-AF26-226B9EF3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585F-809A-43CB-A46F-3569008720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5875" y="2066925"/>
            <a:ext cx="9610725" cy="36306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Footer Placeholder 14">
            <a:extLst>
              <a:ext uri="{FF2B5EF4-FFF2-40B4-BE49-F238E27FC236}">
                <a16:creationId xmlns:a16="http://schemas.microsoft.com/office/drawing/2014/main" id="{1F196FCF-777C-4746-AFAA-ECE173A0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Date Placeholder 12">
            <a:extLst>
              <a:ext uri="{FF2B5EF4-FFF2-40B4-BE49-F238E27FC236}">
                <a16:creationId xmlns:a16="http://schemas.microsoft.com/office/drawing/2014/main" id="{71EA376C-2DC1-4B5D-9628-4A223AA3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2" name="Slide Number Placeholder 15">
            <a:extLst>
              <a:ext uri="{FF2B5EF4-FFF2-40B4-BE49-F238E27FC236}">
                <a16:creationId xmlns:a16="http://schemas.microsoft.com/office/drawing/2014/main" id="{CCEC0CD5-B86D-4E13-B3A9-9D3B0CB1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6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E07EFA-7299-44A6-85FB-04EC9B553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A4CB2-29F8-49C3-8735-106975893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574195-3DF9-438B-B8AC-0F202935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332" y="2025650"/>
            <a:ext cx="5058209" cy="235573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>
              <a:lnSpc>
                <a:spcPct val="12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57FAF158-BFC1-43C2-A23B-B93DEFAE3A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0"/>
            <a:ext cx="5408613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1025F5-5E2A-47DC-9E1F-F31EE762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57" y="4381382"/>
            <a:ext cx="5058209" cy="395405"/>
          </a:xfrm>
        </p:spPr>
        <p:txBody>
          <a:bodyPr anchor="t"/>
          <a:lstStyle>
            <a:lvl1pPr>
              <a:defRPr b="0" cap="all" spc="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9F00502A-31A8-40B1-8042-91BBF646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1F0D82E2-6CDC-41FA-9FBD-29B16961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85DE54ED-1D6A-4185-BC18-EB63BF4B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90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FC1626-6E5A-4321-B003-2ECADA2C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55D66E-614C-4554-AD07-DBF50786C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25CFF-3341-490E-864B-9EE585E7D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Footer Placeholder 14">
            <a:extLst>
              <a:ext uri="{FF2B5EF4-FFF2-40B4-BE49-F238E27FC236}">
                <a16:creationId xmlns:a16="http://schemas.microsoft.com/office/drawing/2014/main" id="{1A47F1BE-C6F0-4B08-A876-3ACB9A16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B34F470-EFAB-4873-9AF2-800F8317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FCAA1492-8926-496A-9DE4-45E13BA7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48288-2CF3-456E-8691-5772D99F82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8236" y="1887311"/>
            <a:ext cx="11395528" cy="434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add content</a:t>
            </a:r>
          </a:p>
        </p:txBody>
      </p:sp>
    </p:spTree>
    <p:extLst>
      <p:ext uri="{BB962C8B-B14F-4D97-AF65-F5344CB8AC3E}">
        <p14:creationId xmlns:p14="http://schemas.microsoft.com/office/powerpoint/2010/main" val="39897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D1103D-8943-46F2-B18E-36FF38C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02D366-4C48-4324-8771-8F9E7BEC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39FB3E-2A6A-4BE8-9D79-47B91471C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7E3BBCB1-5D3D-4802-A48D-5D6A7BA5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AE90937E-33CA-4432-A147-746EBB9E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232323">
                    <a:lumMod val="90000"/>
                    <a:lumOff val="10000"/>
                  </a:srgbClr>
                </a:solidFill>
              </a:rPr>
              <a:t>20XX</a:t>
            </a:r>
          </a:p>
        </p:txBody>
      </p:sp>
      <p:sp>
        <p:nvSpPr>
          <p:cNvPr id="13" name="Slide Number Placeholder 15">
            <a:extLst>
              <a:ext uri="{FF2B5EF4-FFF2-40B4-BE49-F238E27FC236}">
                <a16:creationId xmlns:a16="http://schemas.microsoft.com/office/drawing/2014/main" id="{CECD9BDC-A2A2-40A0-8DAD-4C56EBE1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E3704-0282-421F-BA62-C1A7E0B072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619250"/>
            <a:ext cx="10515600" cy="4848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6525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E79F0E-E6F3-4029-A461-CBE56588470B}"/>
              </a:ext>
            </a:extLst>
          </p:cNvPr>
          <p:cNvSpPr/>
          <p:nvPr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D58A2-1B1F-4DF4-936E-885ECC73E6F0}"/>
              </a:ext>
            </a:extLst>
          </p:cNvPr>
          <p:cNvSpPr/>
          <p:nvPr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9B9AA-BDD3-49A4-84E0-99DC3EF1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B1D57-5959-4202-BB86-AFBA794F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2" y="1639615"/>
            <a:ext cx="10904435" cy="4537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0E3D2-19DD-4BA8-81DE-A095DB31E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5738" y="6356350"/>
            <a:ext cx="3033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62D90-3DF7-4BB4-808C-F89E35410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413" y="6356350"/>
            <a:ext cx="629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76974-1464-4D58-B215-63300577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7939" y="6356350"/>
            <a:ext cx="84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20EFF4B-E35B-4DE6-97A9-05E54E649A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2" r:id="rId13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 spc="15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Tx/>
        <a:buNone/>
        <a:defRPr sz="1500" b="1" kern="1200" spc="15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500" kern="1200" spc="15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anger-alert-warning-sign-147333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bestpowertoolshop.com/product/southwire-2457sw0003-25-extension-cord-14-3-gauge-stw-orange-color/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2DFE6010-0FC2-4302-8ABC-58026AC3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594" y="635000"/>
            <a:ext cx="5096630" cy="3533878"/>
          </a:xfrm>
        </p:spPr>
        <p:txBody>
          <a:bodyPr/>
          <a:lstStyle/>
          <a:p>
            <a:pPr algn="ctr"/>
            <a:r>
              <a:rPr lang="en-US" dirty="0"/>
              <a:t>Small Tools</a:t>
            </a:r>
            <a:br>
              <a:rPr lang="en-US" dirty="0"/>
            </a:br>
            <a:r>
              <a:rPr lang="en-US" dirty="0"/>
              <a:t>Cords </a:t>
            </a:r>
            <a:br>
              <a:rPr lang="en-US" dirty="0"/>
            </a:br>
            <a:r>
              <a:rPr lang="en-US" dirty="0"/>
              <a:t>Guarding</a:t>
            </a:r>
          </a:p>
        </p:txBody>
      </p:sp>
      <p:pic>
        <p:nvPicPr>
          <p:cNvPr id="13" name="Picture Placeholder 12" descr="Diagram, engineering drawing, blueprints">
            <a:extLst>
              <a:ext uri="{FF2B5EF4-FFF2-40B4-BE49-F238E27FC236}">
                <a16:creationId xmlns:a16="http://schemas.microsoft.com/office/drawing/2014/main" id="{79D0C4D2-EC8C-4F0F-AACB-309E76F420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63" y="635000"/>
            <a:ext cx="4800600" cy="5578475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B71D9795-9EFD-4748-87B7-4471EFF002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6410632"/>
            <a:ext cx="5820696" cy="447368"/>
          </a:xfrm>
        </p:spPr>
        <p:txBody>
          <a:bodyPr/>
          <a:lstStyle/>
          <a:p>
            <a:r>
              <a:rPr lang="en-US" sz="1600" dirty="0"/>
              <a:t>K Hovnanian Homes &amp; Loftco</a:t>
            </a:r>
          </a:p>
        </p:txBody>
      </p:sp>
    </p:spTree>
    <p:extLst>
      <p:ext uri="{BB962C8B-B14F-4D97-AF65-F5344CB8AC3E}">
        <p14:creationId xmlns:p14="http://schemas.microsoft.com/office/powerpoint/2010/main" val="59785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C76C4BB5-0EB6-4B98-B1D7-2E19EA16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498" y="1582994"/>
            <a:ext cx="6235503" cy="849361"/>
          </a:xfrm>
        </p:spPr>
        <p:txBody>
          <a:bodyPr>
            <a:normAutofit/>
          </a:bodyPr>
          <a:lstStyle/>
          <a:p>
            <a:r>
              <a:rPr lang="en-US" sz="1600" dirty="0"/>
              <a:t>Correct Tool for the Job &amp; Proper Technique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DEB60A9-E83F-4E10-810D-81BD3D66CD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2241" y="2365374"/>
            <a:ext cx="5136671" cy="2635251"/>
          </a:xfrm>
        </p:spPr>
        <p:txBody>
          <a:bodyPr>
            <a:normAutofit/>
          </a:bodyPr>
          <a:lstStyle/>
          <a:p>
            <a:r>
              <a:rPr lang="en-US" sz="1100" dirty="0"/>
              <a:t>Improper use of even the smallest tool found on your site can create safety risk and hazards. </a:t>
            </a:r>
          </a:p>
          <a:p>
            <a:r>
              <a:rPr lang="en-US" sz="1100" dirty="0"/>
              <a:t>Improper Usage Common Risks: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Damaged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Flying debris from damages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Personal injury; laceration, crushed fingers, even amputations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A6B2-5B5B-4D30-8E2E-0DA6CA78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2</a:t>
            </a:fld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EF737F-096A-DA19-BA9F-7444A2153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659" y="1951770"/>
            <a:ext cx="2426213" cy="3207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270E41-A0A6-9752-6FB7-16F962A77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22" y="1168605"/>
            <a:ext cx="3078631" cy="2256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700118-0E2D-5D5B-052E-E0319BC8BE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032"/>
          <a:stretch>
            <a:fillRect/>
          </a:stretch>
        </p:blipFill>
        <p:spPr>
          <a:xfrm>
            <a:off x="133522" y="3936407"/>
            <a:ext cx="3099511" cy="1591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DC134C8-C08A-921E-2C07-11812953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067" y="2623845"/>
            <a:ext cx="672938" cy="6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22B04DB-AD0B-DF3C-9B90-C8C27626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55" y="4823294"/>
            <a:ext cx="672938" cy="6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3">
            <a:extLst>
              <a:ext uri="{FF2B5EF4-FFF2-40B4-BE49-F238E27FC236}">
                <a16:creationId xmlns:a16="http://schemas.microsoft.com/office/drawing/2014/main" id="{5558E356-1860-6EB2-4F4A-1C368A28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101"/>
            <a:ext cx="5672547" cy="306899"/>
          </a:xfrm>
        </p:spPr>
        <p:txBody>
          <a:bodyPr/>
          <a:lstStyle/>
          <a:p>
            <a:r>
              <a:rPr lang="en-US" sz="1600" dirty="0"/>
              <a:t>K Hovnanian Homes &amp; Loftco</a:t>
            </a:r>
          </a:p>
        </p:txBody>
      </p:sp>
      <p:sp>
        <p:nvSpPr>
          <p:cNvPr id="2" name="Title 64">
            <a:extLst>
              <a:ext uri="{FF2B5EF4-FFF2-40B4-BE49-F238E27FC236}">
                <a16:creationId xmlns:a16="http://schemas.microsoft.com/office/drawing/2014/main" id="{3994909C-F3E9-53B8-0694-7966CAE7A07A}"/>
              </a:ext>
            </a:extLst>
          </p:cNvPr>
          <p:cNvSpPr txBox="1">
            <a:spLocks/>
          </p:cNvSpPr>
          <p:nvPr/>
        </p:nvSpPr>
        <p:spPr>
          <a:xfrm>
            <a:off x="4063656" y="279792"/>
            <a:ext cx="7777824" cy="986304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/>
              <a:t>Small Tools</a:t>
            </a:r>
          </a:p>
        </p:txBody>
      </p:sp>
    </p:spTree>
    <p:extLst>
      <p:ext uri="{BB962C8B-B14F-4D97-AF65-F5344CB8AC3E}">
        <p14:creationId xmlns:p14="http://schemas.microsoft.com/office/powerpoint/2010/main" val="175585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92484-1328-7136-355C-07BA8C4A1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71ADAE6B-4CED-78A0-3A7E-8BBD63A3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08" y="1758950"/>
            <a:ext cx="5137112" cy="673405"/>
          </a:xfrm>
        </p:spPr>
        <p:txBody>
          <a:bodyPr/>
          <a:lstStyle/>
          <a:p>
            <a:r>
              <a:rPr lang="en-US" dirty="0"/>
              <a:t>Maintenance / Upkeep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3448A5E-9C08-8C12-FB86-8DC037342A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2241" y="2365374"/>
            <a:ext cx="5136671" cy="2635251"/>
          </a:xfrm>
        </p:spPr>
        <p:txBody>
          <a:bodyPr>
            <a:normAutofit/>
          </a:bodyPr>
          <a:lstStyle/>
          <a:p>
            <a:r>
              <a:rPr lang="en-US" dirty="0"/>
              <a:t>Crucial for safety, efficiency and cost savings.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Routine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Repair and/or replace when necessary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B9F6B-AF95-D7B8-2E61-6C159D1D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sp>
        <p:nvSpPr>
          <p:cNvPr id="19" name="Subtitle 3">
            <a:extLst>
              <a:ext uri="{FF2B5EF4-FFF2-40B4-BE49-F238E27FC236}">
                <a16:creationId xmlns:a16="http://schemas.microsoft.com/office/drawing/2014/main" id="{7EFAD921-04CB-EEEA-FB26-CAA4F4A4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101"/>
            <a:ext cx="5672547" cy="306899"/>
          </a:xfrm>
        </p:spPr>
        <p:txBody>
          <a:bodyPr/>
          <a:lstStyle/>
          <a:p>
            <a:r>
              <a:rPr lang="en-US" sz="1600" dirty="0"/>
              <a:t>K Hovnanian Homes &amp; Loftco</a:t>
            </a:r>
          </a:p>
        </p:txBody>
      </p:sp>
      <p:pic>
        <p:nvPicPr>
          <p:cNvPr id="6146" name="Picture 2" descr="Tool Maintenance - Ace Hardware of Fort ...">
            <a:extLst>
              <a:ext uri="{FF2B5EF4-FFF2-40B4-BE49-F238E27FC236}">
                <a16:creationId xmlns:a16="http://schemas.microsoft.com/office/drawing/2014/main" id="{5B0703E5-56C0-189E-D773-F79FB489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9" y="227505"/>
            <a:ext cx="3340829" cy="2004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nd Tools Inspection Procedures">
            <a:extLst>
              <a:ext uri="{FF2B5EF4-FFF2-40B4-BE49-F238E27FC236}">
                <a16:creationId xmlns:a16="http://schemas.microsoft.com/office/drawing/2014/main" id="{FD165D3A-93A2-365E-4344-CBFB6680B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4" y="4437026"/>
            <a:ext cx="3362553" cy="185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tore In Your Toolbox">
            <a:extLst>
              <a:ext uri="{FF2B5EF4-FFF2-40B4-BE49-F238E27FC236}">
                <a16:creationId xmlns:a16="http://schemas.microsoft.com/office/drawing/2014/main" id="{141FFFE3-03E9-32C7-3BC7-D6AE3AF7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46" y="2362154"/>
            <a:ext cx="3472714" cy="1944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64">
            <a:extLst>
              <a:ext uri="{FF2B5EF4-FFF2-40B4-BE49-F238E27FC236}">
                <a16:creationId xmlns:a16="http://schemas.microsoft.com/office/drawing/2014/main" id="{9E221615-2BE5-A2D2-C042-8582515E127F}"/>
              </a:ext>
            </a:extLst>
          </p:cNvPr>
          <p:cNvSpPr txBox="1">
            <a:spLocks/>
          </p:cNvSpPr>
          <p:nvPr/>
        </p:nvSpPr>
        <p:spPr>
          <a:xfrm>
            <a:off x="4063656" y="279792"/>
            <a:ext cx="7777824" cy="986304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/>
              <a:t>Small Tools</a:t>
            </a:r>
          </a:p>
        </p:txBody>
      </p:sp>
    </p:spTree>
    <p:extLst>
      <p:ext uri="{BB962C8B-B14F-4D97-AF65-F5344CB8AC3E}">
        <p14:creationId xmlns:p14="http://schemas.microsoft.com/office/powerpoint/2010/main" val="382322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1E558-4349-EC02-E968-0D6019E4E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E4B9FB5-A702-560E-9B34-86757C23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08" y="1758950"/>
            <a:ext cx="5137112" cy="673405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Cord Safety Issues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1F937BF-1DC3-A198-B8B0-BF2833D74B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2241" y="2365374"/>
            <a:ext cx="5136671" cy="2635251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ground prong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of indoor extension 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Damaged 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Improper storage/handling causing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protected when in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of indoor power strip/surge protectors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8FC9E-06B4-33F7-2387-B83BAFE2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sp>
        <p:nvSpPr>
          <p:cNvPr id="19" name="Subtitle 3">
            <a:extLst>
              <a:ext uri="{FF2B5EF4-FFF2-40B4-BE49-F238E27FC236}">
                <a16:creationId xmlns:a16="http://schemas.microsoft.com/office/drawing/2014/main" id="{69F7151D-1011-8D80-2089-7B20231B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101"/>
            <a:ext cx="5672547" cy="306899"/>
          </a:xfrm>
        </p:spPr>
        <p:txBody>
          <a:bodyPr/>
          <a:lstStyle/>
          <a:p>
            <a:r>
              <a:rPr lang="en-US" sz="1600" dirty="0"/>
              <a:t>K Hovnanian Homes &amp; Loftco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12703A-F3F9-09BD-FD9F-941E8FAC2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4977" y="1822476"/>
            <a:ext cx="5119768" cy="3205188"/>
          </a:xfrm>
          <a:prstGeom prst="rect">
            <a:avLst/>
          </a:prstGeom>
        </p:spPr>
      </p:pic>
      <p:sp>
        <p:nvSpPr>
          <p:cNvPr id="11" name="Title 64">
            <a:extLst>
              <a:ext uri="{FF2B5EF4-FFF2-40B4-BE49-F238E27FC236}">
                <a16:creationId xmlns:a16="http://schemas.microsoft.com/office/drawing/2014/main" id="{D0DB7F13-915D-B934-7BB1-A41BB901B8B3}"/>
              </a:ext>
            </a:extLst>
          </p:cNvPr>
          <p:cNvSpPr txBox="1">
            <a:spLocks/>
          </p:cNvSpPr>
          <p:nvPr/>
        </p:nvSpPr>
        <p:spPr>
          <a:xfrm>
            <a:off x="4063656" y="279792"/>
            <a:ext cx="7777824" cy="986304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/>
              <a:t>Cords</a:t>
            </a:r>
          </a:p>
        </p:txBody>
      </p:sp>
    </p:spTree>
    <p:extLst>
      <p:ext uri="{BB962C8B-B14F-4D97-AF65-F5344CB8AC3E}">
        <p14:creationId xmlns:p14="http://schemas.microsoft.com/office/powerpoint/2010/main" val="94728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D0D0B-30EA-D560-8F1B-5546CBF5D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200C8F4A-DC00-04E7-F74D-084C32BF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776" y="120581"/>
            <a:ext cx="2095198" cy="1567542"/>
          </a:xfrm>
        </p:spPr>
        <p:txBody>
          <a:bodyPr/>
          <a:lstStyle/>
          <a:p>
            <a:pPr algn="r"/>
            <a:r>
              <a:rPr lang="en-US" dirty="0"/>
              <a:t>  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7098F521-617F-8240-7988-99E79C5E363A}"/>
              </a:ext>
            </a:extLst>
          </p:cNvPr>
          <p:cNvSpPr txBox="1">
            <a:spLocks/>
          </p:cNvSpPr>
          <p:nvPr/>
        </p:nvSpPr>
        <p:spPr>
          <a:xfrm>
            <a:off x="-914400" y="6376230"/>
            <a:ext cx="5820696" cy="44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Tx/>
              <a:buNone/>
              <a:defRPr sz="1500" b="1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5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K Hovnanian Homes &amp; Loftco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F6CB7099-FBEE-115C-066C-A9F1293A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7288" y="6356350"/>
            <a:ext cx="510250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947E6FE-8CB0-4789-F920-265520C69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365" y="197654"/>
            <a:ext cx="1413395" cy="1413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ound prong on my bandsaw broke off ...">
            <a:extLst>
              <a:ext uri="{FF2B5EF4-FFF2-40B4-BE49-F238E27FC236}">
                <a16:creationId xmlns:a16="http://schemas.microsoft.com/office/drawing/2014/main" id="{F3074221-1D67-A395-39E4-7F6D25747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62" y="226964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amaged electrical appliances - Selwood ...">
            <a:extLst>
              <a:ext uri="{FF2B5EF4-FFF2-40B4-BE49-F238E27FC236}">
                <a16:creationId xmlns:a16="http://schemas.microsoft.com/office/drawing/2014/main" id="{ADA9D045-85CA-CF83-5F62-E216698C0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06" y="46723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rayed Electrical Cords: Dangers and ...">
            <a:extLst>
              <a:ext uri="{FF2B5EF4-FFF2-40B4-BE49-F238E27FC236}">
                <a16:creationId xmlns:a16="http://schemas.microsoft.com/office/drawing/2014/main" id="{D576B6FD-7D16-F908-A93D-B57A513A8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1" y="3429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hen your extension cord doesn't have a ...">
            <a:extLst>
              <a:ext uri="{FF2B5EF4-FFF2-40B4-BE49-F238E27FC236}">
                <a16:creationId xmlns:a16="http://schemas.microsoft.com/office/drawing/2014/main" id="{82832611-6DFF-4CE9-1427-B1D84B21D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7"/>
          <a:stretch>
            <a:fillRect/>
          </a:stretch>
        </p:blipFill>
        <p:spPr bwMode="auto">
          <a:xfrm>
            <a:off x="8813206" y="4428210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extension cords ...">
            <a:extLst>
              <a:ext uri="{FF2B5EF4-FFF2-40B4-BE49-F238E27FC236}">
                <a16:creationId xmlns:a16="http://schemas.microsoft.com/office/drawing/2014/main" id="{772F64D0-76A7-9E90-4A5B-B7347ABE6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5" b="1"/>
          <a:stretch>
            <a:fillRect/>
          </a:stretch>
        </p:blipFill>
        <p:spPr bwMode="auto">
          <a:xfrm>
            <a:off x="3029806" y="4974091"/>
            <a:ext cx="4749893" cy="13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Damaged Extension Cord Stock Photos ...">
            <a:extLst>
              <a:ext uri="{FF2B5EF4-FFF2-40B4-BE49-F238E27FC236}">
                <a16:creationId xmlns:a16="http://schemas.microsoft.com/office/drawing/2014/main" id="{C34262FD-45E3-A84D-59B8-27C4CDBB4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31" y="269860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Extension Cord Safety | Sawdust Girl">
            <a:extLst>
              <a:ext uri="{FF2B5EF4-FFF2-40B4-BE49-F238E27FC236}">
                <a16:creationId xmlns:a16="http://schemas.microsoft.com/office/drawing/2014/main" id="{20E4A12D-EA9A-7B9D-20BA-4DFB9C9A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38" y="210414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electric cord damage a power tool ...">
            <a:extLst>
              <a:ext uri="{FF2B5EF4-FFF2-40B4-BE49-F238E27FC236}">
                <a16:creationId xmlns:a16="http://schemas.microsoft.com/office/drawing/2014/main" id="{BA421D10-7CEB-C53B-D4CC-CBF50D86F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5" b="17142"/>
          <a:stretch>
            <a:fillRect/>
          </a:stretch>
        </p:blipFill>
        <p:spPr bwMode="auto">
          <a:xfrm>
            <a:off x="7300019" y="352845"/>
            <a:ext cx="16002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4234D4-08FD-FA75-78A3-676D8E11F7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505" y="201789"/>
            <a:ext cx="2830731" cy="307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0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5F31A-4C43-649E-6F06-66B9525E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0" descr="An orange extension cord with two plugs&#10;&#10;AI-generated content may be incorrect.">
            <a:extLst>
              <a:ext uri="{FF2B5EF4-FFF2-40B4-BE49-F238E27FC236}">
                <a16:creationId xmlns:a16="http://schemas.microsoft.com/office/drawing/2014/main" id="{61690773-81E7-286A-716F-A40C8CC18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702" r="5702"/>
          <a:stretch>
            <a:fillRect/>
          </a:stretch>
        </p:blipFill>
        <p:spPr>
          <a:xfrm>
            <a:off x="9582236" y="2627507"/>
            <a:ext cx="2465738" cy="2782626"/>
          </a:xfrm>
          <a:prstGeom prst="rect">
            <a:avLst/>
          </a:prstGeom>
        </p:spPr>
      </p:pic>
      <p:sp>
        <p:nvSpPr>
          <p:cNvPr id="65" name="Title 64">
            <a:extLst>
              <a:ext uri="{FF2B5EF4-FFF2-40B4-BE49-F238E27FC236}">
                <a16:creationId xmlns:a16="http://schemas.microsoft.com/office/drawing/2014/main" id="{8A0D9F19-A841-E619-E7C3-7B9EA96A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776" y="120581"/>
            <a:ext cx="2095198" cy="1567542"/>
          </a:xfrm>
        </p:spPr>
        <p:txBody>
          <a:bodyPr/>
          <a:lstStyle/>
          <a:p>
            <a:pPr algn="r"/>
            <a:r>
              <a:rPr lang="en-US" dirty="0"/>
              <a:t>  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21B72BF5-6E3F-A40F-E01D-3046EB423490}"/>
              </a:ext>
            </a:extLst>
          </p:cNvPr>
          <p:cNvSpPr txBox="1">
            <a:spLocks/>
          </p:cNvSpPr>
          <p:nvPr/>
        </p:nvSpPr>
        <p:spPr>
          <a:xfrm>
            <a:off x="-914400" y="6376230"/>
            <a:ext cx="5820696" cy="44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Tx/>
              <a:buNone/>
              <a:defRPr sz="1500" b="1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5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K Hovnanian Homes &amp; Loftco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65A6A4B-43AB-F6F5-3F26-03812EFB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824" y="230711"/>
            <a:ext cx="1347281" cy="1347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73B02F-D3DD-0515-3636-BE300723F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092" y="2627507"/>
            <a:ext cx="2630144" cy="1359601"/>
          </a:xfrm>
          <a:prstGeom prst="rect">
            <a:avLst/>
          </a:prstGeom>
        </p:spPr>
      </p:pic>
      <p:pic>
        <p:nvPicPr>
          <p:cNvPr id="10" name="Picture 6" descr="storing your extension cords ...">
            <a:extLst>
              <a:ext uri="{FF2B5EF4-FFF2-40B4-BE49-F238E27FC236}">
                <a16:creationId xmlns:a16="http://schemas.microsoft.com/office/drawing/2014/main" id="{94152997-50E4-499B-A84D-189173F6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7" y="164679"/>
            <a:ext cx="2801513" cy="374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ity of Vancouver approves EV owners to ...">
            <a:extLst>
              <a:ext uri="{FF2B5EF4-FFF2-40B4-BE49-F238E27FC236}">
                <a16:creationId xmlns:a16="http://schemas.microsoft.com/office/drawing/2014/main" id="{FE1CF9DD-065F-EF5B-5D10-27A329B04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8" r="29390"/>
          <a:stretch>
            <a:fillRect/>
          </a:stretch>
        </p:blipFill>
        <p:spPr bwMode="auto">
          <a:xfrm>
            <a:off x="3739072" y="339870"/>
            <a:ext cx="4013120" cy="244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AB5638-6A0C-9A16-CE99-48B27520228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6864"/>
          <a:stretch>
            <a:fillRect/>
          </a:stretch>
        </p:blipFill>
        <p:spPr>
          <a:xfrm>
            <a:off x="265919" y="4233033"/>
            <a:ext cx="2989024" cy="2052102"/>
          </a:xfrm>
          <a:prstGeom prst="rect">
            <a:avLst/>
          </a:prstGeom>
        </p:spPr>
      </p:pic>
      <p:pic>
        <p:nvPicPr>
          <p:cNvPr id="15" name="Picture 2" descr="Extension Cord in the Rain ...">
            <a:extLst>
              <a:ext uri="{FF2B5EF4-FFF2-40B4-BE49-F238E27FC236}">
                <a16:creationId xmlns:a16="http://schemas.microsoft.com/office/drawing/2014/main" id="{EBAF8967-CEF2-6DC4-7E05-6F96C78BE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52" y="4298358"/>
            <a:ext cx="2989024" cy="207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78597371-4945-F4A6-66FE-F549330F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7288" y="6356350"/>
            <a:ext cx="510250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AE7FE-851F-225B-9837-1577649617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3011" y="3106176"/>
            <a:ext cx="1969573" cy="31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8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5B3A9-EB5D-394D-EFD3-573CE23D5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1D4BCC53-1D0A-919D-3A76-A7BD94AF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kern="1200" spc="150" baseline="0">
                <a:latin typeface="+mj-lt"/>
                <a:ea typeface="+mj-ea"/>
                <a:cs typeface="+mj-cs"/>
              </a:rPr>
              <a:t>Guarding</a:t>
            </a:r>
          </a:p>
        </p:txBody>
      </p:sp>
      <p:pic>
        <p:nvPicPr>
          <p:cNvPr id="4100" name="Picture 4" descr="Machine Injuries | OSHA Safety ...">
            <a:extLst>
              <a:ext uri="{FF2B5EF4-FFF2-40B4-BE49-F238E27FC236}">
                <a16:creationId xmlns:a16="http://schemas.microsoft.com/office/drawing/2014/main" id="{AC2DA83E-DDCF-87EB-95F2-97B144BD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8598" y="1181855"/>
            <a:ext cx="6212004" cy="44942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665C7B1-34F0-6AFA-5685-48D348A6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EFF4B-E35B-4DE6-97A9-05E54E649A15}" type="slidenum">
              <a:rPr lang="en-US" smtClean="0">
                <a:solidFill>
                  <a:srgbClr val="232323">
                    <a:lumMod val="90000"/>
                    <a:lumOff val="10000"/>
                  </a:srgbClr>
                </a:solidFill>
                <a:latin typeface="Meiryo UI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232323">
                  <a:lumMod val="90000"/>
                  <a:lumOff val="10000"/>
                </a:srgbClr>
              </a:solidFill>
              <a:latin typeface="Meiryo UI"/>
            </a:endParaRP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3B233D64-8D14-EB50-4D90-5FAB75A41F99}"/>
              </a:ext>
            </a:extLst>
          </p:cNvPr>
          <p:cNvSpPr txBox="1">
            <a:spLocks/>
          </p:cNvSpPr>
          <p:nvPr/>
        </p:nvSpPr>
        <p:spPr>
          <a:xfrm>
            <a:off x="0" y="6376230"/>
            <a:ext cx="4906296" cy="44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Tx/>
              <a:buNone/>
              <a:defRPr sz="1500" b="1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5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K Hovnanian Homes &amp; Loftco</a:t>
            </a:r>
          </a:p>
        </p:txBody>
      </p:sp>
    </p:spTree>
    <p:extLst>
      <p:ext uri="{BB962C8B-B14F-4D97-AF65-F5344CB8AC3E}">
        <p14:creationId xmlns:p14="http://schemas.microsoft.com/office/powerpoint/2010/main" val="267542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DE275-5C57-80E0-418E-D4B80AE78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D029DE8F-D853-98A1-7306-E9C4A566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776" y="120581"/>
            <a:ext cx="2095198" cy="1567542"/>
          </a:xfrm>
        </p:spPr>
        <p:txBody>
          <a:bodyPr/>
          <a:lstStyle/>
          <a:p>
            <a:pPr algn="r"/>
            <a:r>
              <a:rPr lang="en-US" dirty="0"/>
              <a:t>  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DFF74E4B-DD93-2D7F-7345-F770C14AF42B}"/>
              </a:ext>
            </a:extLst>
          </p:cNvPr>
          <p:cNvSpPr txBox="1">
            <a:spLocks/>
          </p:cNvSpPr>
          <p:nvPr/>
        </p:nvSpPr>
        <p:spPr>
          <a:xfrm>
            <a:off x="-914400" y="6376230"/>
            <a:ext cx="5820696" cy="44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Tx/>
              <a:buNone/>
              <a:defRPr sz="1500" b="1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5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K Hovnanian Homes &amp; Loftco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366D8E2A-2F3F-F5D9-006F-17931FAD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7288" y="6356350"/>
            <a:ext cx="510250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C3CBCAB-03AB-A9C5-B0FC-ECD79E9C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365" y="197654"/>
            <a:ext cx="1413395" cy="1413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73E2C-BA7E-8FFF-AA11-74E11AC09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78" y="1068213"/>
            <a:ext cx="3308339" cy="2458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F727CC-6192-EC47-DF3A-649C804DB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742" y="120581"/>
            <a:ext cx="2244743" cy="4356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E4CE03-0B23-3B34-F073-76CF4DC2B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19" y="344385"/>
            <a:ext cx="3817723" cy="26874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E409D6-9B62-1A47-762F-1B87DCC99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14" y="3429000"/>
            <a:ext cx="3799535" cy="26874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655094-7DFC-95C6-D554-F329003DF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1909" y="4062717"/>
            <a:ext cx="5290504" cy="207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A1417E-E8ED-088C-5BF0-FCAD700508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940" y="3740249"/>
            <a:ext cx="3036872" cy="26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1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BA0DF-C73C-9CCA-EBF3-4A9B8AF43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4E886C2D-54C5-9863-B39D-BEABBDC3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776" y="120581"/>
            <a:ext cx="2095198" cy="1567542"/>
          </a:xfrm>
        </p:spPr>
        <p:txBody>
          <a:bodyPr/>
          <a:lstStyle/>
          <a:p>
            <a:pPr algn="r"/>
            <a:r>
              <a:rPr lang="en-US" dirty="0"/>
              <a:t>  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E0665BFF-150B-EF35-5083-77AEF65EBE73}"/>
              </a:ext>
            </a:extLst>
          </p:cNvPr>
          <p:cNvSpPr txBox="1">
            <a:spLocks/>
          </p:cNvSpPr>
          <p:nvPr/>
        </p:nvSpPr>
        <p:spPr>
          <a:xfrm>
            <a:off x="-914400" y="6376230"/>
            <a:ext cx="5820696" cy="44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2"/>
              </a:buClr>
              <a:buFontTx/>
              <a:buNone/>
              <a:defRPr sz="1500" b="1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5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None/>
              <a:defRPr sz="14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K Hovnanian Homes &amp; Loftco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C1DAC0-1E71-603B-1D44-DA37CCC4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824" y="230711"/>
            <a:ext cx="1347281" cy="1347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009672B3-5B89-ED51-6E44-89D72636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7288" y="6356350"/>
            <a:ext cx="510250" cy="365125"/>
          </a:xfrm>
        </p:spPr>
        <p:txBody>
          <a:bodyPr/>
          <a:lstStyle/>
          <a:p>
            <a:pPr lvl="0"/>
            <a:fld id="{E20EFF4B-E35B-4DE6-97A9-05E54E649A15}" type="slidenum">
              <a:rPr lang="en-US" noProof="0" smtClean="0"/>
              <a:pPr lvl="0"/>
              <a:t>9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BE742-E774-83FA-8E89-F86F77B54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26" y="120581"/>
            <a:ext cx="2104907" cy="31982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0B26D7-96D7-DA37-2B2B-7A5D3182D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26" y="2733874"/>
            <a:ext cx="1671306" cy="2995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93F6A8-CE76-6FEF-350B-E54CA4157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442" y="80298"/>
            <a:ext cx="3019790" cy="29953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574C13-938F-5BD3-06CB-DCD33EA7E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812" y="120581"/>
            <a:ext cx="2090435" cy="37372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F08C93-5388-BB31-25CD-0595BDC3EB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952776" y="1852998"/>
            <a:ext cx="1356373" cy="37372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BAE127-FE65-C699-3E2F-7EBBBCC5E8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4673" y="3299574"/>
            <a:ext cx="4070611" cy="28870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B977A1-AF9C-4D50-D44A-A2C461B956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9201" y="4050891"/>
            <a:ext cx="3359658" cy="20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70863"/>
      </p:ext>
    </p:extLst>
  </p:cSld>
  <p:clrMapOvr>
    <a:masterClrMapping/>
  </p:clrMapOvr>
</p:sld>
</file>

<file path=ppt/theme/theme1.xml><?xml version="1.0" encoding="utf-8"?>
<a:theme xmlns:a="http://schemas.openxmlformats.org/drawingml/2006/main" name="MeiryoVTI">
  <a:themeElements>
    <a:clrScheme name="Meiryo">
      <a:dk1>
        <a:srgbClr val="232323"/>
      </a:dk1>
      <a:lt1>
        <a:srgbClr val="FFFFFF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B9D587"/>
      </a:accent3>
      <a:accent4>
        <a:srgbClr val="E8BD32"/>
      </a:accent4>
      <a:accent5>
        <a:srgbClr val="809EC2"/>
      </a:accent5>
      <a:accent6>
        <a:srgbClr val="E3ADB6"/>
      </a:accent6>
      <a:hlink>
        <a:srgbClr val="34ADB6"/>
      </a:hlink>
      <a:folHlink>
        <a:srgbClr val="B2B2B2"/>
      </a:folHlink>
    </a:clrScheme>
    <a:fontScheme name="Meiryo UI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yo_Win32_JC_SL_v2.potx" id="{77663EF8-81AF-4A53-AD14-18F5794291B2}" vid="{1972F907-976D-4EFE-B456-F83CC7D3E4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89B4F5-D858-4228-A1A8-F9C09A238B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4605F9-2AA0-4698-BBDB-0F81CCABFD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3F5A4AD-A372-48FB-978B-A62EF04BB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Meriyo design</Template>
  <TotalTime>440</TotalTime>
  <Words>172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Meiryo</vt:lpstr>
      <vt:lpstr>Meiryo UI</vt:lpstr>
      <vt:lpstr>Arial</vt:lpstr>
      <vt:lpstr>Calibri</vt:lpstr>
      <vt:lpstr>MeiryoVTI</vt:lpstr>
      <vt:lpstr>Small Tools Cords  Guarding</vt:lpstr>
      <vt:lpstr>Correct Tool for the Job &amp; Proper Technique</vt:lpstr>
      <vt:lpstr>Maintenance / Upkeep</vt:lpstr>
      <vt:lpstr>Common Cord Safety Issues</vt:lpstr>
      <vt:lpstr>  </vt:lpstr>
      <vt:lpstr>  </vt:lpstr>
      <vt:lpstr>Guarding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Ludwig, Yvonne</dc:creator>
  <cp:lastModifiedBy>Ludwig, Yvonne</cp:lastModifiedBy>
  <cp:revision>1</cp:revision>
  <dcterms:created xsi:type="dcterms:W3CDTF">2026-01-16T17:10:08Z</dcterms:created>
  <dcterms:modified xsi:type="dcterms:W3CDTF">2026-01-19T21:20:20Z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