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7" r:id="rId5"/>
    <p:sldId id="273" r:id="rId6"/>
    <p:sldId id="276" r:id="rId7"/>
    <p:sldId id="278" r:id="rId8"/>
    <p:sldId id="280" r:id="rId9"/>
    <p:sldId id="279" r:id="rId10"/>
    <p:sldId id="274" r:id="rId11"/>
    <p:sldId id="266" r:id="rId12"/>
    <p:sldId id="260" r:id="rId13"/>
    <p:sldId id="267" r:id="rId14"/>
    <p:sldId id="263" r:id="rId15"/>
    <p:sldId id="261" r:id="rId16"/>
    <p:sldId id="265" r:id="rId17"/>
    <p:sldId id="270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5A0AE-47EE-43E3-A8AF-BF3F5F53F19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7A7EAE-4602-4F71-964A-1B9579134DFF}">
      <dgm:prSet/>
      <dgm:spPr/>
      <dgm:t>
        <a:bodyPr/>
        <a:lstStyle/>
        <a:p>
          <a:r>
            <a:rPr lang="en-US"/>
            <a:t>Karl McIntyre</a:t>
          </a:r>
        </a:p>
      </dgm:t>
    </dgm:pt>
    <dgm:pt modelId="{BECFDB22-A957-4174-9393-91D8513A2886}" type="parTrans" cxnId="{C6DC55D9-6A0A-4D44-9A2A-42B6F545DC85}">
      <dgm:prSet/>
      <dgm:spPr/>
      <dgm:t>
        <a:bodyPr/>
        <a:lstStyle/>
        <a:p>
          <a:endParaRPr lang="en-US"/>
        </a:p>
      </dgm:t>
    </dgm:pt>
    <dgm:pt modelId="{9D5328D6-98C8-4397-BDCC-AAEEB4921D0F}" type="sibTrans" cxnId="{C6DC55D9-6A0A-4D44-9A2A-42B6F545DC85}">
      <dgm:prSet/>
      <dgm:spPr/>
      <dgm:t>
        <a:bodyPr/>
        <a:lstStyle/>
        <a:p>
          <a:endParaRPr lang="en-US"/>
        </a:p>
      </dgm:t>
    </dgm:pt>
    <dgm:pt modelId="{94FDCCA4-0886-428D-878C-15E2B18C019C}">
      <dgm:prSet/>
      <dgm:spPr/>
      <dgm:t>
        <a:bodyPr/>
        <a:lstStyle/>
        <a:p>
          <a:r>
            <a:rPr lang="en-US"/>
            <a:t>EH&amp;S Compliance Manager </a:t>
          </a:r>
        </a:p>
      </dgm:t>
    </dgm:pt>
    <dgm:pt modelId="{CE6B597D-EE5C-449F-B7ED-7A7AC6EE340C}" type="parTrans" cxnId="{3D2DF069-C923-4DF8-A429-F3805B79B435}">
      <dgm:prSet/>
      <dgm:spPr/>
      <dgm:t>
        <a:bodyPr/>
        <a:lstStyle/>
        <a:p>
          <a:endParaRPr lang="en-US"/>
        </a:p>
      </dgm:t>
    </dgm:pt>
    <dgm:pt modelId="{61DA5F97-0EE8-47F5-8E25-90F684A547F0}" type="sibTrans" cxnId="{3D2DF069-C923-4DF8-A429-F3805B79B435}">
      <dgm:prSet/>
      <dgm:spPr/>
      <dgm:t>
        <a:bodyPr/>
        <a:lstStyle/>
        <a:p>
          <a:endParaRPr lang="en-US"/>
        </a:p>
      </dgm:t>
    </dgm:pt>
    <dgm:pt modelId="{F9B60D6A-CFF7-469E-AC00-5A7ADD605A70}">
      <dgm:prSet/>
      <dgm:spPr/>
      <dgm:t>
        <a:bodyPr/>
        <a:lstStyle/>
        <a:p>
          <a:r>
            <a:rPr lang="en-US"/>
            <a:t>Ashton Woods &amp; Starlight Homes</a:t>
          </a:r>
        </a:p>
      </dgm:t>
    </dgm:pt>
    <dgm:pt modelId="{DA6347B8-738E-4EE0-9AE1-4B393C8CC314}" type="parTrans" cxnId="{CD9B9675-20F9-4E63-B2E9-67274EF6754D}">
      <dgm:prSet/>
      <dgm:spPr/>
      <dgm:t>
        <a:bodyPr/>
        <a:lstStyle/>
        <a:p>
          <a:endParaRPr lang="en-US"/>
        </a:p>
      </dgm:t>
    </dgm:pt>
    <dgm:pt modelId="{6BAD4D9C-6B03-41A0-AD85-3EB148F0FA48}" type="sibTrans" cxnId="{CD9B9675-20F9-4E63-B2E9-67274EF6754D}">
      <dgm:prSet/>
      <dgm:spPr/>
      <dgm:t>
        <a:bodyPr/>
        <a:lstStyle/>
        <a:p>
          <a:endParaRPr lang="en-US"/>
        </a:p>
      </dgm:t>
    </dgm:pt>
    <dgm:pt modelId="{45768B88-A361-46CC-9E2C-3B32DBE0A42C}">
      <dgm:prSet/>
      <dgm:spPr/>
      <dgm:t>
        <a:bodyPr/>
        <a:lstStyle/>
        <a:p>
          <a:r>
            <a:rPr lang="en-US"/>
            <a:t>17 years in the Safety Industry</a:t>
          </a:r>
        </a:p>
      </dgm:t>
    </dgm:pt>
    <dgm:pt modelId="{FA5799DB-2D2A-4C20-A662-1DC788544134}" type="parTrans" cxnId="{600DE5E0-C0EC-4BE4-8297-3504B3A5DDAB}">
      <dgm:prSet/>
      <dgm:spPr/>
      <dgm:t>
        <a:bodyPr/>
        <a:lstStyle/>
        <a:p>
          <a:endParaRPr lang="en-US"/>
        </a:p>
      </dgm:t>
    </dgm:pt>
    <dgm:pt modelId="{A1F70C43-49A4-4839-85BC-9290375CAE57}" type="sibTrans" cxnId="{600DE5E0-C0EC-4BE4-8297-3504B3A5DDAB}">
      <dgm:prSet/>
      <dgm:spPr/>
      <dgm:t>
        <a:bodyPr/>
        <a:lstStyle/>
        <a:p>
          <a:endParaRPr lang="en-US"/>
        </a:p>
      </dgm:t>
    </dgm:pt>
    <dgm:pt modelId="{B1D3E44A-6715-4084-BA80-C93ADCAE317C}">
      <dgm:prSet/>
      <dgm:spPr/>
      <dgm:t>
        <a:bodyPr/>
        <a:lstStyle/>
        <a:p>
          <a:r>
            <a:rPr lang="en-US"/>
            <a:t>12 years commercial</a:t>
          </a:r>
        </a:p>
      </dgm:t>
    </dgm:pt>
    <dgm:pt modelId="{CB8B087B-FF8D-4F40-8025-FE367A6132BA}" type="parTrans" cxnId="{1537F9FB-5775-4FA9-A507-F49AC84681D1}">
      <dgm:prSet/>
      <dgm:spPr/>
      <dgm:t>
        <a:bodyPr/>
        <a:lstStyle/>
        <a:p>
          <a:endParaRPr lang="en-US"/>
        </a:p>
      </dgm:t>
    </dgm:pt>
    <dgm:pt modelId="{E1F7E795-D0CB-47C5-92D2-0FED0E62A5EF}" type="sibTrans" cxnId="{1537F9FB-5775-4FA9-A507-F49AC84681D1}">
      <dgm:prSet/>
      <dgm:spPr/>
      <dgm:t>
        <a:bodyPr/>
        <a:lstStyle/>
        <a:p>
          <a:endParaRPr lang="en-US"/>
        </a:p>
      </dgm:t>
    </dgm:pt>
    <dgm:pt modelId="{582C310C-7D7B-40EE-B13F-42AC4401FD0F}">
      <dgm:prSet/>
      <dgm:spPr/>
      <dgm:t>
        <a:bodyPr/>
        <a:lstStyle/>
        <a:p>
          <a:r>
            <a:rPr lang="en-US"/>
            <a:t>3 years consulting</a:t>
          </a:r>
        </a:p>
      </dgm:t>
    </dgm:pt>
    <dgm:pt modelId="{72017F30-A98C-4724-8191-05A999D00FA1}" type="parTrans" cxnId="{C2605595-BCA5-4CFF-AAF0-0B8AF35BF76A}">
      <dgm:prSet/>
      <dgm:spPr/>
      <dgm:t>
        <a:bodyPr/>
        <a:lstStyle/>
        <a:p>
          <a:endParaRPr lang="en-US"/>
        </a:p>
      </dgm:t>
    </dgm:pt>
    <dgm:pt modelId="{F12563F5-18FE-4BD3-AA8B-8D77A69F16AC}" type="sibTrans" cxnId="{C2605595-BCA5-4CFF-AAF0-0B8AF35BF76A}">
      <dgm:prSet/>
      <dgm:spPr/>
      <dgm:t>
        <a:bodyPr/>
        <a:lstStyle/>
        <a:p>
          <a:endParaRPr lang="en-US"/>
        </a:p>
      </dgm:t>
    </dgm:pt>
    <dgm:pt modelId="{CEAA28F5-84B2-42B9-8814-89EDB12E4B93}">
      <dgm:prSet/>
      <dgm:spPr/>
      <dgm:t>
        <a:bodyPr/>
        <a:lstStyle/>
        <a:p>
          <a:r>
            <a:rPr lang="en-US" dirty="0"/>
            <a:t>3 year residential</a:t>
          </a:r>
        </a:p>
      </dgm:t>
    </dgm:pt>
    <dgm:pt modelId="{B413F844-17B7-45AD-AE64-7EC60152F57E}" type="parTrans" cxnId="{1731F871-851E-4C2E-B28E-960C7540B909}">
      <dgm:prSet/>
      <dgm:spPr/>
      <dgm:t>
        <a:bodyPr/>
        <a:lstStyle/>
        <a:p>
          <a:endParaRPr lang="en-US"/>
        </a:p>
      </dgm:t>
    </dgm:pt>
    <dgm:pt modelId="{C1C3E291-5C42-400E-BBC1-6A0803B46E0E}" type="sibTrans" cxnId="{1731F871-851E-4C2E-B28E-960C7540B909}">
      <dgm:prSet/>
      <dgm:spPr/>
      <dgm:t>
        <a:bodyPr/>
        <a:lstStyle/>
        <a:p>
          <a:endParaRPr lang="en-US"/>
        </a:p>
      </dgm:t>
    </dgm:pt>
    <dgm:pt modelId="{8803768F-A0AC-4AB8-A422-45410F5F1053}" type="pres">
      <dgm:prSet presAssocID="{8395A0AE-47EE-43E3-A8AF-BF3F5F53F1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E7AA15-C492-4F25-B974-66E16ED6C911}" type="pres">
      <dgm:prSet presAssocID="{5F7A7EAE-4602-4F71-964A-1B9579134DFF}" presName="hierRoot1" presStyleCnt="0">
        <dgm:presLayoutVars>
          <dgm:hierBranch val="init"/>
        </dgm:presLayoutVars>
      </dgm:prSet>
      <dgm:spPr/>
    </dgm:pt>
    <dgm:pt modelId="{DD6F7D37-CABE-4F74-B321-F3C8B841F500}" type="pres">
      <dgm:prSet presAssocID="{5F7A7EAE-4602-4F71-964A-1B9579134DFF}" presName="rootComposite1" presStyleCnt="0"/>
      <dgm:spPr/>
    </dgm:pt>
    <dgm:pt modelId="{11149956-FF22-49EC-8C4D-CF2D1D03C9C5}" type="pres">
      <dgm:prSet presAssocID="{5F7A7EAE-4602-4F71-964A-1B9579134DFF}" presName="rootText1" presStyleLbl="node0" presStyleIdx="0" presStyleCnt="4">
        <dgm:presLayoutVars>
          <dgm:chPref val="3"/>
        </dgm:presLayoutVars>
      </dgm:prSet>
      <dgm:spPr/>
    </dgm:pt>
    <dgm:pt modelId="{4DCC2F49-CFAD-4CA4-A8D6-5CA2E5FF7550}" type="pres">
      <dgm:prSet presAssocID="{5F7A7EAE-4602-4F71-964A-1B9579134DFF}" presName="rootConnector1" presStyleLbl="node1" presStyleIdx="0" presStyleCnt="0"/>
      <dgm:spPr/>
    </dgm:pt>
    <dgm:pt modelId="{F8B641E8-E968-4B1A-9C50-88BF2060FC19}" type="pres">
      <dgm:prSet presAssocID="{5F7A7EAE-4602-4F71-964A-1B9579134DFF}" presName="hierChild2" presStyleCnt="0"/>
      <dgm:spPr/>
    </dgm:pt>
    <dgm:pt modelId="{F2569A9C-DD98-41C3-BEEF-45A273CBEE47}" type="pres">
      <dgm:prSet presAssocID="{5F7A7EAE-4602-4F71-964A-1B9579134DFF}" presName="hierChild3" presStyleCnt="0"/>
      <dgm:spPr/>
    </dgm:pt>
    <dgm:pt modelId="{3ACAFB02-25B4-4067-9FF1-1A8F7DCC012E}" type="pres">
      <dgm:prSet presAssocID="{94FDCCA4-0886-428D-878C-15E2B18C019C}" presName="hierRoot1" presStyleCnt="0">
        <dgm:presLayoutVars>
          <dgm:hierBranch val="init"/>
        </dgm:presLayoutVars>
      </dgm:prSet>
      <dgm:spPr/>
    </dgm:pt>
    <dgm:pt modelId="{318E9D8E-122F-4946-9F6E-C5858C08FDD3}" type="pres">
      <dgm:prSet presAssocID="{94FDCCA4-0886-428D-878C-15E2B18C019C}" presName="rootComposite1" presStyleCnt="0"/>
      <dgm:spPr/>
    </dgm:pt>
    <dgm:pt modelId="{779ED5F4-6BF4-4DF7-8894-314E3EFF4A6F}" type="pres">
      <dgm:prSet presAssocID="{94FDCCA4-0886-428D-878C-15E2B18C019C}" presName="rootText1" presStyleLbl="node0" presStyleIdx="1" presStyleCnt="4">
        <dgm:presLayoutVars>
          <dgm:chPref val="3"/>
        </dgm:presLayoutVars>
      </dgm:prSet>
      <dgm:spPr/>
    </dgm:pt>
    <dgm:pt modelId="{0D2CE45A-8DE4-4BA6-B188-5F0833F3BCFF}" type="pres">
      <dgm:prSet presAssocID="{94FDCCA4-0886-428D-878C-15E2B18C019C}" presName="rootConnector1" presStyleLbl="node1" presStyleIdx="0" presStyleCnt="0"/>
      <dgm:spPr/>
    </dgm:pt>
    <dgm:pt modelId="{B882F43E-A475-48DA-A085-9865C373CC30}" type="pres">
      <dgm:prSet presAssocID="{94FDCCA4-0886-428D-878C-15E2B18C019C}" presName="hierChild2" presStyleCnt="0"/>
      <dgm:spPr/>
    </dgm:pt>
    <dgm:pt modelId="{2351D542-6184-4210-B905-819223261417}" type="pres">
      <dgm:prSet presAssocID="{94FDCCA4-0886-428D-878C-15E2B18C019C}" presName="hierChild3" presStyleCnt="0"/>
      <dgm:spPr/>
    </dgm:pt>
    <dgm:pt modelId="{9B4D541B-25FF-48E9-832D-621AD12D02AA}" type="pres">
      <dgm:prSet presAssocID="{F9B60D6A-CFF7-469E-AC00-5A7ADD605A70}" presName="hierRoot1" presStyleCnt="0">
        <dgm:presLayoutVars>
          <dgm:hierBranch val="init"/>
        </dgm:presLayoutVars>
      </dgm:prSet>
      <dgm:spPr/>
    </dgm:pt>
    <dgm:pt modelId="{B454FFC6-D2BA-4794-9AF0-07CB23D557D1}" type="pres">
      <dgm:prSet presAssocID="{F9B60D6A-CFF7-469E-AC00-5A7ADD605A70}" presName="rootComposite1" presStyleCnt="0"/>
      <dgm:spPr/>
    </dgm:pt>
    <dgm:pt modelId="{39E5CACF-F359-449D-B5E4-3AE81DEC7563}" type="pres">
      <dgm:prSet presAssocID="{F9B60D6A-CFF7-469E-AC00-5A7ADD605A70}" presName="rootText1" presStyleLbl="node0" presStyleIdx="2" presStyleCnt="4">
        <dgm:presLayoutVars>
          <dgm:chPref val="3"/>
        </dgm:presLayoutVars>
      </dgm:prSet>
      <dgm:spPr/>
    </dgm:pt>
    <dgm:pt modelId="{F5A6D2D8-402A-4180-8636-E1685AFA2206}" type="pres">
      <dgm:prSet presAssocID="{F9B60D6A-CFF7-469E-AC00-5A7ADD605A70}" presName="rootConnector1" presStyleLbl="node1" presStyleIdx="0" presStyleCnt="0"/>
      <dgm:spPr/>
    </dgm:pt>
    <dgm:pt modelId="{C27FF27A-152A-4D51-80B8-F0790DA52D37}" type="pres">
      <dgm:prSet presAssocID="{F9B60D6A-CFF7-469E-AC00-5A7ADD605A70}" presName="hierChild2" presStyleCnt="0"/>
      <dgm:spPr/>
    </dgm:pt>
    <dgm:pt modelId="{E8A80835-B3B8-41A5-84D8-F83EBB3FE241}" type="pres">
      <dgm:prSet presAssocID="{F9B60D6A-CFF7-469E-AC00-5A7ADD605A70}" presName="hierChild3" presStyleCnt="0"/>
      <dgm:spPr/>
    </dgm:pt>
    <dgm:pt modelId="{B3CA8842-A855-4FA8-A372-D584C5B6B355}" type="pres">
      <dgm:prSet presAssocID="{45768B88-A361-46CC-9E2C-3B32DBE0A42C}" presName="hierRoot1" presStyleCnt="0">
        <dgm:presLayoutVars>
          <dgm:hierBranch val="init"/>
        </dgm:presLayoutVars>
      </dgm:prSet>
      <dgm:spPr/>
    </dgm:pt>
    <dgm:pt modelId="{2B53BD54-064E-4AD6-8514-3FD80084BA01}" type="pres">
      <dgm:prSet presAssocID="{45768B88-A361-46CC-9E2C-3B32DBE0A42C}" presName="rootComposite1" presStyleCnt="0"/>
      <dgm:spPr/>
    </dgm:pt>
    <dgm:pt modelId="{C79143E0-C77A-4FCA-90B1-D79BDAE67D14}" type="pres">
      <dgm:prSet presAssocID="{45768B88-A361-46CC-9E2C-3B32DBE0A42C}" presName="rootText1" presStyleLbl="node0" presStyleIdx="3" presStyleCnt="4">
        <dgm:presLayoutVars>
          <dgm:chPref val="3"/>
        </dgm:presLayoutVars>
      </dgm:prSet>
      <dgm:spPr/>
    </dgm:pt>
    <dgm:pt modelId="{CA0F5017-54AD-46F7-A089-3CEF7819063E}" type="pres">
      <dgm:prSet presAssocID="{45768B88-A361-46CC-9E2C-3B32DBE0A42C}" presName="rootConnector1" presStyleLbl="node1" presStyleIdx="0" presStyleCnt="0"/>
      <dgm:spPr/>
    </dgm:pt>
    <dgm:pt modelId="{3A897A38-DFCB-489F-B76F-69A111B43E8C}" type="pres">
      <dgm:prSet presAssocID="{45768B88-A361-46CC-9E2C-3B32DBE0A42C}" presName="hierChild2" presStyleCnt="0"/>
      <dgm:spPr/>
    </dgm:pt>
    <dgm:pt modelId="{BFB22808-1B07-4794-B04E-8C1C6C0BBDA1}" type="pres">
      <dgm:prSet presAssocID="{CB8B087B-FF8D-4F40-8025-FE367A6132BA}" presName="Name64" presStyleLbl="parChTrans1D2" presStyleIdx="0" presStyleCnt="3"/>
      <dgm:spPr/>
    </dgm:pt>
    <dgm:pt modelId="{DB949723-B4CB-41C8-9158-E82EF72E7754}" type="pres">
      <dgm:prSet presAssocID="{B1D3E44A-6715-4084-BA80-C93ADCAE317C}" presName="hierRoot2" presStyleCnt="0">
        <dgm:presLayoutVars>
          <dgm:hierBranch val="init"/>
        </dgm:presLayoutVars>
      </dgm:prSet>
      <dgm:spPr/>
    </dgm:pt>
    <dgm:pt modelId="{DA4A3980-9712-4486-91FF-8BD53795F556}" type="pres">
      <dgm:prSet presAssocID="{B1D3E44A-6715-4084-BA80-C93ADCAE317C}" presName="rootComposite" presStyleCnt="0"/>
      <dgm:spPr/>
    </dgm:pt>
    <dgm:pt modelId="{E3C82BB2-0F42-4A8F-83AF-C79691FC5AF9}" type="pres">
      <dgm:prSet presAssocID="{B1D3E44A-6715-4084-BA80-C93ADCAE317C}" presName="rootText" presStyleLbl="node2" presStyleIdx="0" presStyleCnt="3">
        <dgm:presLayoutVars>
          <dgm:chPref val="3"/>
        </dgm:presLayoutVars>
      </dgm:prSet>
      <dgm:spPr/>
    </dgm:pt>
    <dgm:pt modelId="{219E3E40-CCB0-41D7-8B01-39DCECB8A221}" type="pres">
      <dgm:prSet presAssocID="{B1D3E44A-6715-4084-BA80-C93ADCAE317C}" presName="rootConnector" presStyleLbl="node2" presStyleIdx="0" presStyleCnt="3"/>
      <dgm:spPr/>
    </dgm:pt>
    <dgm:pt modelId="{8C54D191-3802-4B1F-963C-3D81F5FF3D8E}" type="pres">
      <dgm:prSet presAssocID="{B1D3E44A-6715-4084-BA80-C93ADCAE317C}" presName="hierChild4" presStyleCnt="0"/>
      <dgm:spPr/>
    </dgm:pt>
    <dgm:pt modelId="{979C5379-EA2D-4ADF-A2A4-8B4841879B16}" type="pres">
      <dgm:prSet presAssocID="{B1D3E44A-6715-4084-BA80-C93ADCAE317C}" presName="hierChild5" presStyleCnt="0"/>
      <dgm:spPr/>
    </dgm:pt>
    <dgm:pt modelId="{D9E9B9F0-3730-4EB7-A655-F2178D11B5CB}" type="pres">
      <dgm:prSet presAssocID="{72017F30-A98C-4724-8191-05A999D00FA1}" presName="Name64" presStyleLbl="parChTrans1D2" presStyleIdx="1" presStyleCnt="3"/>
      <dgm:spPr/>
    </dgm:pt>
    <dgm:pt modelId="{E8CBC232-3948-4AEB-866C-C2EB245F95D1}" type="pres">
      <dgm:prSet presAssocID="{582C310C-7D7B-40EE-B13F-42AC4401FD0F}" presName="hierRoot2" presStyleCnt="0">
        <dgm:presLayoutVars>
          <dgm:hierBranch val="init"/>
        </dgm:presLayoutVars>
      </dgm:prSet>
      <dgm:spPr/>
    </dgm:pt>
    <dgm:pt modelId="{5453DEA9-0FEF-4350-8A68-DC0C46DC151F}" type="pres">
      <dgm:prSet presAssocID="{582C310C-7D7B-40EE-B13F-42AC4401FD0F}" presName="rootComposite" presStyleCnt="0"/>
      <dgm:spPr/>
    </dgm:pt>
    <dgm:pt modelId="{5A0DC7B4-84B6-4C42-A0D3-91A23A88859A}" type="pres">
      <dgm:prSet presAssocID="{582C310C-7D7B-40EE-B13F-42AC4401FD0F}" presName="rootText" presStyleLbl="node2" presStyleIdx="1" presStyleCnt="3">
        <dgm:presLayoutVars>
          <dgm:chPref val="3"/>
        </dgm:presLayoutVars>
      </dgm:prSet>
      <dgm:spPr/>
    </dgm:pt>
    <dgm:pt modelId="{C5A1233B-E384-4E9C-BB81-5396BE847364}" type="pres">
      <dgm:prSet presAssocID="{582C310C-7D7B-40EE-B13F-42AC4401FD0F}" presName="rootConnector" presStyleLbl="node2" presStyleIdx="1" presStyleCnt="3"/>
      <dgm:spPr/>
    </dgm:pt>
    <dgm:pt modelId="{2E5A2CCD-369A-4307-AA9A-13ED53B01A99}" type="pres">
      <dgm:prSet presAssocID="{582C310C-7D7B-40EE-B13F-42AC4401FD0F}" presName="hierChild4" presStyleCnt="0"/>
      <dgm:spPr/>
    </dgm:pt>
    <dgm:pt modelId="{487C3577-A42B-4D24-B116-EC64D25E1A50}" type="pres">
      <dgm:prSet presAssocID="{582C310C-7D7B-40EE-B13F-42AC4401FD0F}" presName="hierChild5" presStyleCnt="0"/>
      <dgm:spPr/>
    </dgm:pt>
    <dgm:pt modelId="{AC0F3CC3-6710-456E-B5DB-A5C9D5CBCBAD}" type="pres">
      <dgm:prSet presAssocID="{B413F844-17B7-45AD-AE64-7EC60152F57E}" presName="Name64" presStyleLbl="parChTrans1D2" presStyleIdx="2" presStyleCnt="3"/>
      <dgm:spPr/>
    </dgm:pt>
    <dgm:pt modelId="{FE32D007-1DDC-43F5-B018-00DF179A55E9}" type="pres">
      <dgm:prSet presAssocID="{CEAA28F5-84B2-42B9-8814-89EDB12E4B93}" presName="hierRoot2" presStyleCnt="0">
        <dgm:presLayoutVars>
          <dgm:hierBranch val="init"/>
        </dgm:presLayoutVars>
      </dgm:prSet>
      <dgm:spPr/>
    </dgm:pt>
    <dgm:pt modelId="{A6CDB66B-8661-43F0-A6E3-46883CADE5C8}" type="pres">
      <dgm:prSet presAssocID="{CEAA28F5-84B2-42B9-8814-89EDB12E4B93}" presName="rootComposite" presStyleCnt="0"/>
      <dgm:spPr/>
    </dgm:pt>
    <dgm:pt modelId="{371ED0A3-8440-4AB1-AE63-D920EB3EC70B}" type="pres">
      <dgm:prSet presAssocID="{CEAA28F5-84B2-42B9-8814-89EDB12E4B93}" presName="rootText" presStyleLbl="node2" presStyleIdx="2" presStyleCnt="3">
        <dgm:presLayoutVars>
          <dgm:chPref val="3"/>
        </dgm:presLayoutVars>
      </dgm:prSet>
      <dgm:spPr/>
    </dgm:pt>
    <dgm:pt modelId="{4836C918-43A3-4BC7-A166-00C69093F6F0}" type="pres">
      <dgm:prSet presAssocID="{CEAA28F5-84B2-42B9-8814-89EDB12E4B93}" presName="rootConnector" presStyleLbl="node2" presStyleIdx="2" presStyleCnt="3"/>
      <dgm:spPr/>
    </dgm:pt>
    <dgm:pt modelId="{10DCC526-3514-4475-931A-FB5265A398F7}" type="pres">
      <dgm:prSet presAssocID="{CEAA28F5-84B2-42B9-8814-89EDB12E4B93}" presName="hierChild4" presStyleCnt="0"/>
      <dgm:spPr/>
    </dgm:pt>
    <dgm:pt modelId="{D43A8508-96FB-48B2-A5EE-30F963F195C7}" type="pres">
      <dgm:prSet presAssocID="{CEAA28F5-84B2-42B9-8814-89EDB12E4B93}" presName="hierChild5" presStyleCnt="0"/>
      <dgm:spPr/>
    </dgm:pt>
    <dgm:pt modelId="{B3B1EF0C-11F5-48CF-8703-D55F5C707F75}" type="pres">
      <dgm:prSet presAssocID="{45768B88-A361-46CC-9E2C-3B32DBE0A42C}" presName="hierChild3" presStyleCnt="0"/>
      <dgm:spPr/>
    </dgm:pt>
  </dgm:ptLst>
  <dgm:cxnLst>
    <dgm:cxn modelId="{75357603-1AE2-494D-824C-87EB606E2394}" type="presOf" srcId="{8395A0AE-47EE-43E3-A8AF-BF3F5F53F196}" destId="{8803768F-A0AC-4AB8-A422-45410F5F1053}" srcOrd="0" destOrd="0" presId="urn:microsoft.com/office/officeart/2009/3/layout/HorizontalOrganizationChart"/>
    <dgm:cxn modelId="{FAD9C413-84FD-4D05-9D78-D6242F1BFD3D}" type="presOf" srcId="{94FDCCA4-0886-428D-878C-15E2B18C019C}" destId="{0D2CE45A-8DE4-4BA6-B188-5F0833F3BCFF}" srcOrd="1" destOrd="0" presId="urn:microsoft.com/office/officeart/2009/3/layout/HorizontalOrganizationChart"/>
    <dgm:cxn modelId="{06D97116-1F21-45B2-9ED1-9B5E07BC778D}" type="presOf" srcId="{45768B88-A361-46CC-9E2C-3B32DBE0A42C}" destId="{CA0F5017-54AD-46F7-A089-3CEF7819063E}" srcOrd="1" destOrd="0" presId="urn:microsoft.com/office/officeart/2009/3/layout/HorizontalOrganizationChart"/>
    <dgm:cxn modelId="{6B9A391E-582D-4ADC-9B63-74CA22300DD0}" type="presOf" srcId="{5F7A7EAE-4602-4F71-964A-1B9579134DFF}" destId="{4DCC2F49-CFAD-4CA4-A8D6-5CA2E5FF7550}" srcOrd="1" destOrd="0" presId="urn:microsoft.com/office/officeart/2009/3/layout/HorizontalOrganizationChart"/>
    <dgm:cxn modelId="{5C6A4D2B-7D28-4E31-AE70-4BE4552446DA}" type="presOf" srcId="{5F7A7EAE-4602-4F71-964A-1B9579134DFF}" destId="{11149956-FF22-49EC-8C4D-CF2D1D03C9C5}" srcOrd="0" destOrd="0" presId="urn:microsoft.com/office/officeart/2009/3/layout/HorizontalOrganizationChart"/>
    <dgm:cxn modelId="{FE567836-1FE9-48FC-8D79-C6D8CCDBCCD8}" type="presOf" srcId="{72017F30-A98C-4724-8191-05A999D00FA1}" destId="{D9E9B9F0-3730-4EB7-A655-F2178D11B5CB}" srcOrd="0" destOrd="0" presId="urn:microsoft.com/office/officeart/2009/3/layout/HorizontalOrganizationChart"/>
    <dgm:cxn modelId="{C8B8B044-4DD3-45F8-A4A1-82D90FB80F0A}" type="presOf" srcId="{CEAA28F5-84B2-42B9-8814-89EDB12E4B93}" destId="{4836C918-43A3-4BC7-A166-00C69093F6F0}" srcOrd="1" destOrd="0" presId="urn:microsoft.com/office/officeart/2009/3/layout/HorizontalOrganizationChart"/>
    <dgm:cxn modelId="{3D2DF069-C923-4DF8-A429-F3805B79B435}" srcId="{8395A0AE-47EE-43E3-A8AF-BF3F5F53F196}" destId="{94FDCCA4-0886-428D-878C-15E2B18C019C}" srcOrd="1" destOrd="0" parTransId="{CE6B597D-EE5C-449F-B7ED-7A7AC6EE340C}" sibTransId="{61DA5F97-0EE8-47F5-8E25-90F684A547F0}"/>
    <dgm:cxn modelId="{FA57F14C-588B-4751-8D2E-99FC1D112F27}" type="presOf" srcId="{582C310C-7D7B-40EE-B13F-42AC4401FD0F}" destId="{5A0DC7B4-84B6-4C42-A0D3-91A23A88859A}" srcOrd="0" destOrd="0" presId="urn:microsoft.com/office/officeart/2009/3/layout/HorizontalOrganizationChart"/>
    <dgm:cxn modelId="{0A4C8C50-0CF5-498B-BB47-6102E0937FE8}" type="presOf" srcId="{B413F844-17B7-45AD-AE64-7EC60152F57E}" destId="{AC0F3CC3-6710-456E-B5DB-A5C9D5CBCBAD}" srcOrd="0" destOrd="0" presId="urn:microsoft.com/office/officeart/2009/3/layout/HorizontalOrganizationChart"/>
    <dgm:cxn modelId="{1731F871-851E-4C2E-B28E-960C7540B909}" srcId="{45768B88-A361-46CC-9E2C-3B32DBE0A42C}" destId="{CEAA28F5-84B2-42B9-8814-89EDB12E4B93}" srcOrd="2" destOrd="0" parTransId="{B413F844-17B7-45AD-AE64-7EC60152F57E}" sibTransId="{C1C3E291-5C42-400E-BBC1-6A0803B46E0E}"/>
    <dgm:cxn modelId="{75660975-4238-4729-8FF2-5992507DB5C4}" type="presOf" srcId="{B1D3E44A-6715-4084-BA80-C93ADCAE317C}" destId="{E3C82BB2-0F42-4A8F-83AF-C79691FC5AF9}" srcOrd="0" destOrd="0" presId="urn:microsoft.com/office/officeart/2009/3/layout/HorizontalOrganizationChart"/>
    <dgm:cxn modelId="{CD9B9675-20F9-4E63-B2E9-67274EF6754D}" srcId="{8395A0AE-47EE-43E3-A8AF-BF3F5F53F196}" destId="{F9B60D6A-CFF7-469E-AC00-5A7ADD605A70}" srcOrd="2" destOrd="0" parTransId="{DA6347B8-738E-4EE0-9AE1-4B393C8CC314}" sibTransId="{6BAD4D9C-6B03-41A0-AD85-3EB148F0FA48}"/>
    <dgm:cxn modelId="{D7F4F758-E106-4403-841E-07C9E743400D}" type="presOf" srcId="{B1D3E44A-6715-4084-BA80-C93ADCAE317C}" destId="{219E3E40-CCB0-41D7-8B01-39DCECB8A221}" srcOrd="1" destOrd="0" presId="urn:microsoft.com/office/officeart/2009/3/layout/HorizontalOrganizationChart"/>
    <dgm:cxn modelId="{DA22008F-F399-4B43-8740-735A471B37F5}" type="presOf" srcId="{F9B60D6A-CFF7-469E-AC00-5A7ADD605A70}" destId="{F5A6D2D8-402A-4180-8636-E1685AFA2206}" srcOrd="1" destOrd="0" presId="urn:microsoft.com/office/officeart/2009/3/layout/HorizontalOrganizationChart"/>
    <dgm:cxn modelId="{C2605595-BCA5-4CFF-AAF0-0B8AF35BF76A}" srcId="{45768B88-A361-46CC-9E2C-3B32DBE0A42C}" destId="{582C310C-7D7B-40EE-B13F-42AC4401FD0F}" srcOrd="1" destOrd="0" parTransId="{72017F30-A98C-4724-8191-05A999D00FA1}" sibTransId="{F12563F5-18FE-4BD3-AA8B-8D77A69F16AC}"/>
    <dgm:cxn modelId="{8A1AEE9E-2208-4B45-802A-CF0753823D51}" type="presOf" srcId="{45768B88-A361-46CC-9E2C-3B32DBE0A42C}" destId="{C79143E0-C77A-4FCA-90B1-D79BDAE67D14}" srcOrd="0" destOrd="0" presId="urn:microsoft.com/office/officeart/2009/3/layout/HorizontalOrganizationChart"/>
    <dgm:cxn modelId="{EA3933B0-866F-4512-8FF2-F9FFB4F3B55A}" type="presOf" srcId="{F9B60D6A-CFF7-469E-AC00-5A7ADD605A70}" destId="{39E5CACF-F359-449D-B5E4-3AE81DEC7563}" srcOrd="0" destOrd="0" presId="urn:microsoft.com/office/officeart/2009/3/layout/HorizontalOrganizationChart"/>
    <dgm:cxn modelId="{38464CC8-491E-4F13-A98A-BC46F7DA3D26}" type="presOf" srcId="{582C310C-7D7B-40EE-B13F-42AC4401FD0F}" destId="{C5A1233B-E384-4E9C-BB81-5396BE847364}" srcOrd="1" destOrd="0" presId="urn:microsoft.com/office/officeart/2009/3/layout/HorizontalOrganizationChart"/>
    <dgm:cxn modelId="{C6DC55D9-6A0A-4D44-9A2A-42B6F545DC85}" srcId="{8395A0AE-47EE-43E3-A8AF-BF3F5F53F196}" destId="{5F7A7EAE-4602-4F71-964A-1B9579134DFF}" srcOrd="0" destOrd="0" parTransId="{BECFDB22-A957-4174-9393-91D8513A2886}" sibTransId="{9D5328D6-98C8-4397-BDCC-AAEEB4921D0F}"/>
    <dgm:cxn modelId="{E5438CDD-BD4B-43E4-A180-B6A0076E7EE9}" type="presOf" srcId="{94FDCCA4-0886-428D-878C-15E2B18C019C}" destId="{779ED5F4-6BF4-4DF7-8894-314E3EFF4A6F}" srcOrd="0" destOrd="0" presId="urn:microsoft.com/office/officeart/2009/3/layout/HorizontalOrganizationChart"/>
    <dgm:cxn modelId="{600DE5E0-C0EC-4BE4-8297-3504B3A5DDAB}" srcId="{8395A0AE-47EE-43E3-A8AF-BF3F5F53F196}" destId="{45768B88-A361-46CC-9E2C-3B32DBE0A42C}" srcOrd="3" destOrd="0" parTransId="{FA5799DB-2D2A-4C20-A662-1DC788544134}" sibTransId="{A1F70C43-49A4-4839-85BC-9290375CAE57}"/>
    <dgm:cxn modelId="{CD0232E7-8941-455B-8224-10F50AAF49ED}" type="presOf" srcId="{CB8B087B-FF8D-4F40-8025-FE367A6132BA}" destId="{BFB22808-1B07-4794-B04E-8C1C6C0BBDA1}" srcOrd="0" destOrd="0" presId="urn:microsoft.com/office/officeart/2009/3/layout/HorizontalOrganizationChart"/>
    <dgm:cxn modelId="{B4A51EF5-EC3E-4ED3-B336-5CD69B699551}" type="presOf" srcId="{CEAA28F5-84B2-42B9-8814-89EDB12E4B93}" destId="{371ED0A3-8440-4AB1-AE63-D920EB3EC70B}" srcOrd="0" destOrd="0" presId="urn:microsoft.com/office/officeart/2009/3/layout/HorizontalOrganizationChart"/>
    <dgm:cxn modelId="{1537F9FB-5775-4FA9-A507-F49AC84681D1}" srcId="{45768B88-A361-46CC-9E2C-3B32DBE0A42C}" destId="{B1D3E44A-6715-4084-BA80-C93ADCAE317C}" srcOrd="0" destOrd="0" parTransId="{CB8B087B-FF8D-4F40-8025-FE367A6132BA}" sibTransId="{E1F7E795-D0CB-47C5-92D2-0FED0E62A5EF}"/>
    <dgm:cxn modelId="{3AEA87F3-4B2B-4112-A5A5-8DC4F6DF0247}" type="presParOf" srcId="{8803768F-A0AC-4AB8-A422-45410F5F1053}" destId="{9DE7AA15-C492-4F25-B974-66E16ED6C911}" srcOrd="0" destOrd="0" presId="urn:microsoft.com/office/officeart/2009/3/layout/HorizontalOrganizationChart"/>
    <dgm:cxn modelId="{90E7B938-183F-468B-9720-27911D07E415}" type="presParOf" srcId="{9DE7AA15-C492-4F25-B974-66E16ED6C911}" destId="{DD6F7D37-CABE-4F74-B321-F3C8B841F500}" srcOrd="0" destOrd="0" presId="urn:microsoft.com/office/officeart/2009/3/layout/HorizontalOrganizationChart"/>
    <dgm:cxn modelId="{7BDA1E2B-DA10-4717-A3ED-14912540D742}" type="presParOf" srcId="{DD6F7D37-CABE-4F74-B321-F3C8B841F500}" destId="{11149956-FF22-49EC-8C4D-CF2D1D03C9C5}" srcOrd="0" destOrd="0" presId="urn:microsoft.com/office/officeart/2009/3/layout/HorizontalOrganizationChart"/>
    <dgm:cxn modelId="{8893666B-6E8C-42D2-9422-418AB891B0B6}" type="presParOf" srcId="{DD6F7D37-CABE-4F74-B321-F3C8B841F500}" destId="{4DCC2F49-CFAD-4CA4-A8D6-5CA2E5FF7550}" srcOrd="1" destOrd="0" presId="urn:microsoft.com/office/officeart/2009/3/layout/HorizontalOrganizationChart"/>
    <dgm:cxn modelId="{0223F6CD-7E3C-4792-AA29-9F932695FF6F}" type="presParOf" srcId="{9DE7AA15-C492-4F25-B974-66E16ED6C911}" destId="{F8B641E8-E968-4B1A-9C50-88BF2060FC19}" srcOrd="1" destOrd="0" presId="urn:microsoft.com/office/officeart/2009/3/layout/HorizontalOrganizationChart"/>
    <dgm:cxn modelId="{B16C168D-E63E-4E4E-BCC6-A77607499356}" type="presParOf" srcId="{9DE7AA15-C492-4F25-B974-66E16ED6C911}" destId="{F2569A9C-DD98-41C3-BEEF-45A273CBEE47}" srcOrd="2" destOrd="0" presId="urn:microsoft.com/office/officeart/2009/3/layout/HorizontalOrganizationChart"/>
    <dgm:cxn modelId="{F05BB8DF-3C55-49B3-9AE3-2BA7D74E1FCE}" type="presParOf" srcId="{8803768F-A0AC-4AB8-A422-45410F5F1053}" destId="{3ACAFB02-25B4-4067-9FF1-1A8F7DCC012E}" srcOrd="1" destOrd="0" presId="urn:microsoft.com/office/officeart/2009/3/layout/HorizontalOrganizationChart"/>
    <dgm:cxn modelId="{B1EC67AF-6BA5-4B8E-83AB-35889E38A1EA}" type="presParOf" srcId="{3ACAFB02-25B4-4067-9FF1-1A8F7DCC012E}" destId="{318E9D8E-122F-4946-9F6E-C5858C08FDD3}" srcOrd="0" destOrd="0" presId="urn:microsoft.com/office/officeart/2009/3/layout/HorizontalOrganizationChart"/>
    <dgm:cxn modelId="{47536426-3D2F-43B4-B336-7C01B806E1BF}" type="presParOf" srcId="{318E9D8E-122F-4946-9F6E-C5858C08FDD3}" destId="{779ED5F4-6BF4-4DF7-8894-314E3EFF4A6F}" srcOrd="0" destOrd="0" presId="urn:microsoft.com/office/officeart/2009/3/layout/HorizontalOrganizationChart"/>
    <dgm:cxn modelId="{BC2A9BDC-C3CB-47AD-9C33-8582BE0717CC}" type="presParOf" srcId="{318E9D8E-122F-4946-9F6E-C5858C08FDD3}" destId="{0D2CE45A-8DE4-4BA6-B188-5F0833F3BCFF}" srcOrd="1" destOrd="0" presId="urn:microsoft.com/office/officeart/2009/3/layout/HorizontalOrganizationChart"/>
    <dgm:cxn modelId="{4AF93783-B40C-4081-BAE9-E468A79BE003}" type="presParOf" srcId="{3ACAFB02-25B4-4067-9FF1-1A8F7DCC012E}" destId="{B882F43E-A475-48DA-A085-9865C373CC30}" srcOrd="1" destOrd="0" presId="urn:microsoft.com/office/officeart/2009/3/layout/HorizontalOrganizationChart"/>
    <dgm:cxn modelId="{5791D841-316F-4E44-9F50-FBF187A94704}" type="presParOf" srcId="{3ACAFB02-25B4-4067-9FF1-1A8F7DCC012E}" destId="{2351D542-6184-4210-B905-819223261417}" srcOrd="2" destOrd="0" presId="urn:microsoft.com/office/officeart/2009/3/layout/HorizontalOrganizationChart"/>
    <dgm:cxn modelId="{0E0C90DF-EE9A-4883-BE77-AB069F3338C7}" type="presParOf" srcId="{8803768F-A0AC-4AB8-A422-45410F5F1053}" destId="{9B4D541B-25FF-48E9-832D-621AD12D02AA}" srcOrd="2" destOrd="0" presId="urn:microsoft.com/office/officeart/2009/3/layout/HorizontalOrganizationChart"/>
    <dgm:cxn modelId="{88FA6758-E5B6-4C34-BFD6-D7AC070A8FAA}" type="presParOf" srcId="{9B4D541B-25FF-48E9-832D-621AD12D02AA}" destId="{B454FFC6-D2BA-4794-9AF0-07CB23D557D1}" srcOrd="0" destOrd="0" presId="urn:microsoft.com/office/officeart/2009/3/layout/HorizontalOrganizationChart"/>
    <dgm:cxn modelId="{35039777-89FA-48B3-8559-6008DF7CA129}" type="presParOf" srcId="{B454FFC6-D2BA-4794-9AF0-07CB23D557D1}" destId="{39E5CACF-F359-449D-B5E4-3AE81DEC7563}" srcOrd="0" destOrd="0" presId="urn:microsoft.com/office/officeart/2009/3/layout/HorizontalOrganizationChart"/>
    <dgm:cxn modelId="{593C9268-23D3-4B5E-B95F-F15DAC652B70}" type="presParOf" srcId="{B454FFC6-D2BA-4794-9AF0-07CB23D557D1}" destId="{F5A6D2D8-402A-4180-8636-E1685AFA2206}" srcOrd="1" destOrd="0" presId="urn:microsoft.com/office/officeart/2009/3/layout/HorizontalOrganizationChart"/>
    <dgm:cxn modelId="{056378EC-78FC-42E6-B75B-3BCA12224BB2}" type="presParOf" srcId="{9B4D541B-25FF-48E9-832D-621AD12D02AA}" destId="{C27FF27A-152A-4D51-80B8-F0790DA52D37}" srcOrd="1" destOrd="0" presId="urn:microsoft.com/office/officeart/2009/3/layout/HorizontalOrganizationChart"/>
    <dgm:cxn modelId="{DF940EE6-E455-4E06-B72B-B4E4D9024DB8}" type="presParOf" srcId="{9B4D541B-25FF-48E9-832D-621AD12D02AA}" destId="{E8A80835-B3B8-41A5-84D8-F83EBB3FE241}" srcOrd="2" destOrd="0" presId="urn:microsoft.com/office/officeart/2009/3/layout/HorizontalOrganizationChart"/>
    <dgm:cxn modelId="{7B6AEEB0-F1C7-44CE-8B1E-2430EE3A2E70}" type="presParOf" srcId="{8803768F-A0AC-4AB8-A422-45410F5F1053}" destId="{B3CA8842-A855-4FA8-A372-D584C5B6B355}" srcOrd="3" destOrd="0" presId="urn:microsoft.com/office/officeart/2009/3/layout/HorizontalOrganizationChart"/>
    <dgm:cxn modelId="{603DA51E-68A1-45E0-A7BD-1868B8088BC9}" type="presParOf" srcId="{B3CA8842-A855-4FA8-A372-D584C5B6B355}" destId="{2B53BD54-064E-4AD6-8514-3FD80084BA01}" srcOrd="0" destOrd="0" presId="urn:microsoft.com/office/officeart/2009/3/layout/HorizontalOrganizationChart"/>
    <dgm:cxn modelId="{51AD33DA-59FB-47F1-8BD9-66EDC5A35C2E}" type="presParOf" srcId="{2B53BD54-064E-4AD6-8514-3FD80084BA01}" destId="{C79143E0-C77A-4FCA-90B1-D79BDAE67D14}" srcOrd="0" destOrd="0" presId="urn:microsoft.com/office/officeart/2009/3/layout/HorizontalOrganizationChart"/>
    <dgm:cxn modelId="{0F91B531-6EE1-4A4A-A278-7AFC13223A23}" type="presParOf" srcId="{2B53BD54-064E-4AD6-8514-3FD80084BA01}" destId="{CA0F5017-54AD-46F7-A089-3CEF7819063E}" srcOrd="1" destOrd="0" presId="urn:microsoft.com/office/officeart/2009/3/layout/HorizontalOrganizationChart"/>
    <dgm:cxn modelId="{E0663314-5B0A-4C8E-9CCD-C230B74DD5AF}" type="presParOf" srcId="{B3CA8842-A855-4FA8-A372-D584C5B6B355}" destId="{3A897A38-DFCB-489F-B76F-69A111B43E8C}" srcOrd="1" destOrd="0" presId="urn:microsoft.com/office/officeart/2009/3/layout/HorizontalOrganizationChart"/>
    <dgm:cxn modelId="{2051A140-8190-4048-96BC-D9B40FE5C5A8}" type="presParOf" srcId="{3A897A38-DFCB-489F-B76F-69A111B43E8C}" destId="{BFB22808-1B07-4794-B04E-8C1C6C0BBDA1}" srcOrd="0" destOrd="0" presId="urn:microsoft.com/office/officeart/2009/3/layout/HorizontalOrganizationChart"/>
    <dgm:cxn modelId="{70951270-4143-4863-9FAE-42369A74ED77}" type="presParOf" srcId="{3A897A38-DFCB-489F-B76F-69A111B43E8C}" destId="{DB949723-B4CB-41C8-9158-E82EF72E7754}" srcOrd="1" destOrd="0" presId="urn:microsoft.com/office/officeart/2009/3/layout/HorizontalOrganizationChart"/>
    <dgm:cxn modelId="{4671CA5C-C94A-4010-85DA-1AF6BBEC9D7C}" type="presParOf" srcId="{DB949723-B4CB-41C8-9158-E82EF72E7754}" destId="{DA4A3980-9712-4486-91FF-8BD53795F556}" srcOrd="0" destOrd="0" presId="urn:microsoft.com/office/officeart/2009/3/layout/HorizontalOrganizationChart"/>
    <dgm:cxn modelId="{A42773CF-9372-4D28-9013-CC30AB1E1578}" type="presParOf" srcId="{DA4A3980-9712-4486-91FF-8BD53795F556}" destId="{E3C82BB2-0F42-4A8F-83AF-C79691FC5AF9}" srcOrd="0" destOrd="0" presId="urn:microsoft.com/office/officeart/2009/3/layout/HorizontalOrganizationChart"/>
    <dgm:cxn modelId="{46ADF968-BD1F-40D8-8AC2-9B1DFACF5E4A}" type="presParOf" srcId="{DA4A3980-9712-4486-91FF-8BD53795F556}" destId="{219E3E40-CCB0-41D7-8B01-39DCECB8A221}" srcOrd="1" destOrd="0" presId="urn:microsoft.com/office/officeart/2009/3/layout/HorizontalOrganizationChart"/>
    <dgm:cxn modelId="{0E79D3E8-1519-465B-B0B4-B6FDEDD4F454}" type="presParOf" srcId="{DB949723-B4CB-41C8-9158-E82EF72E7754}" destId="{8C54D191-3802-4B1F-963C-3D81F5FF3D8E}" srcOrd="1" destOrd="0" presId="urn:microsoft.com/office/officeart/2009/3/layout/HorizontalOrganizationChart"/>
    <dgm:cxn modelId="{A38A9BCF-62C1-45DC-92E9-21707039B18E}" type="presParOf" srcId="{DB949723-B4CB-41C8-9158-E82EF72E7754}" destId="{979C5379-EA2D-4ADF-A2A4-8B4841879B16}" srcOrd="2" destOrd="0" presId="urn:microsoft.com/office/officeart/2009/3/layout/HorizontalOrganizationChart"/>
    <dgm:cxn modelId="{CDE97FBF-E004-4448-9FB4-4F515AA9130F}" type="presParOf" srcId="{3A897A38-DFCB-489F-B76F-69A111B43E8C}" destId="{D9E9B9F0-3730-4EB7-A655-F2178D11B5CB}" srcOrd="2" destOrd="0" presId="urn:microsoft.com/office/officeart/2009/3/layout/HorizontalOrganizationChart"/>
    <dgm:cxn modelId="{4BBE0BC2-56C2-4B13-A8FB-7F33B6CFCA25}" type="presParOf" srcId="{3A897A38-DFCB-489F-B76F-69A111B43E8C}" destId="{E8CBC232-3948-4AEB-866C-C2EB245F95D1}" srcOrd="3" destOrd="0" presId="urn:microsoft.com/office/officeart/2009/3/layout/HorizontalOrganizationChart"/>
    <dgm:cxn modelId="{3F838B2E-3CE8-41D8-B110-20E0DB998A71}" type="presParOf" srcId="{E8CBC232-3948-4AEB-866C-C2EB245F95D1}" destId="{5453DEA9-0FEF-4350-8A68-DC0C46DC151F}" srcOrd="0" destOrd="0" presId="urn:microsoft.com/office/officeart/2009/3/layout/HorizontalOrganizationChart"/>
    <dgm:cxn modelId="{60276846-9AE3-46AC-8EFD-E6DD7D7F4B81}" type="presParOf" srcId="{5453DEA9-0FEF-4350-8A68-DC0C46DC151F}" destId="{5A0DC7B4-84B6-4C42-A0D3-91A23A88859A}" srcOrd="0" destOrd="0" presId="urn:microsoft.com/office/officeart/2009/3/layout/HorizontalOrganizationChart"/>
    <dgm:cxn modelId="{6DE98CEC-142C-4FB5-8F76-35F63ED7E630}" type="presParOf" srcId="{5453DEA9-0FEF-4350-8A68-DC0C46DC151F}" destId="{C5A1233B-E384-4E9C-BB81-5396BE847364}" srcOrd="1" destOrd="0" presId="urn:microsoft.com/office/officeart/2009/3/layout/HorizontalOrganizationChart"/>
    <dgm:cxn modelId="{F7F2D850-CF5A-4CAE-A2CB-B54D0BE59BFF}" type="presParOf" srcId="{E8CBC232-3948-4AEB-866C-C2EB245F95D1}" destId="{2E5A2CCD-369A-4307-AA9A-13ED53B01A99}" srcOrd="1" destOrd="0" presId="urn:microsoft.com/office/officeart/2009/3/layout/HorizontalOrganizationChart"/>
    <dgm:cxn modelId="{A94375AB-ECB5-4682-B529-AF975F2348A0}" type="presParOf" srcId="{E8CBC232-3948-4AEB-866C-C2EB245F95D1}" destId="{487C3577-A42B-4D24-B116-EC64D25E1A50}" srcOrd="2" destOrd="0" presId="urn:microsoft.com/office/officeart/2009/3/layout/HorizontalOrganizationChart"/>
    <dgm:cxn modelId="{478A8583-ABF4-41B5-B7D3-2F285313D600}" type="presParOf" srcId="{3A897A38-DFCB-489F-B76F-69A111B43E8C}" destId="{AC0F3CC3-6710-456E-B5DB-A5C9D5CBCBAD}" srcOrd="4" destOrd="0" presId="urn:microsoft.com/office/officeart/2009/3/layout/HorizontalOrganizationChart"/>
    <dgm:cxn modelId="{8BE3E4B7-BF71-411B-A6C6-4EC163ED936D}" type="presParOf" srcId="{3A897A38-DFCB-489F-B76F-69A111B43E8C}" destId="{FE32D007-1DDC-43F5-B018-00DF179A55E9}" srcOrd="5" destOrd="0" presId="urn:microsoft.com/office/officeart/2009/3/layout/HorizontalOrganizationChart"/>
    <dgm:cxn modelId="{F7F07AA7-07C0-4B28-9F79-C3D2DDC6054A}" type="presParOf" srcId="{FE32D007-1DDC-43F5-B018-00DF179A55E9}" destId="{A6CDB66B-8661-43F0-A6E3-46883CADE5C8}" srcOrd="0" destOrd="0" presId="urn:microsoft.com/office/officeart/2009/3/layout/HorizontalOrganizationChart"/>
    <dgm:cxn modelId="{E210BFF8-3F79-44C7-829C-E408276C8DE8}" type="presParOf" srcId="{A6CDB66B-8661-43F0-A6E3-46883CADE5C8}" destId="{371ED0A3-8440-4AB1-AE63-D920EB3EC70B}" srcOrd="0" destOrd="0" presId="urn:microsoft.com/office/officeart/2009/3/layout/HorizontalOrganizationChart"/>
    <dgm:cxn modelId="{EEDCA6C5-68B7-429F-A02D-DB2C1AE9B68C}" type="presParOf" srcId="{A6CDB66B-8661-43F0-A6E3-46883CADE5C8}" destId="{4836C918-43A3-4BC7-A166-00C69093F6F0}" srcOrd="1" destOrd="0" presId="urn:microsoft.com/office/officeart/2009/3/layout/HorizontalOrganizationChart"/>
    <dgm:cxn modelId="{5934AC4F-B890-4393-93C3-4A450B3B6A32}" type="presParOf" srcId="{FE32D007-1DDC-43F5-B018-00DF179A55E9}" destId="{10DCC526-3514-4475-931A-FB5265A398F7}" srcOrd="1" destOrd="0" presId="urn:microsoft.com/office/officeart/2009/3/layout/HorizontalOrganizationChart"/>
    <dgm:cxn modelId="{C1D8E052-7F2A-42C1-B9D5-7A31A205ED03}" type="presParOf" srcId="{FE32D007-1DDC-43F5-B018-00DF179A55E9}" destId="{D43A8508-96FB-48B2-A5EE-30F963F195C7}" srcOrd="2" destOrd="0" presId="urn:microsoft.com/office/officeart/2009/3/layout/HorizontalOrganizationChart"/>
    <dgm:cxn modelId="{C8522173-BCCF-4006-8A90-028F69FF8131}" type="presParOf" srcId="{B3CA8842-A855-4FA8-A372-D584C5B6B355}" destId="{B3B1EF0C-11F5-48CF-8703-D55F5C707F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A3167-22BA-486D-87E0-EA816AA8B5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1FD979-4271-4EA0-BAB1-11B8EC5AF2E4}">
      <dgm:prSet/>
      <dgm:spPr/>
      <dgm:t>
        <a:bodyPr/>
        <a:lstStyle/>
        <a:p>
          <a:r>
            <a:rPr lang="en-US"/>
            <a:t>Orientation programs</a:t>
          </a:r>
        </a:p>
      </dgm:t>
    </dgm:pt>
    <dgm:pt modelId="{A4D4C831-4FFE-4A3B-AD4D-1E16F717EE55}" type="parTrans" cxnId="{EC5F28CE-0F32-44E4-8BBA-6EBDEF1F6759}">
      <dgm:prSet/>
      <dgm:spPr/>
      <dgm:t>
        <a:bodyPr/>
        <a:lstStyle/>
        <a:p>
          <a:endParaRPr lang="en-US"/>
        </a:p>
      </dgm:t>
    </dgm:pt>
    <dgm:pt modelId="{21F305AA-7711-4E0F-AE4D-0E5814D1F00E}" type="sibTrans" cxnId="{EC5F28CE-0F32-44E4-8BBA-6EBDEF1F6759}">
      <dgm:prSet/>
      <dgm:spPr/>
      <dgm:t>
        <a:bodyPr/>
        <a:lstStyle/>
        <a:p>
          <a:endParaRPr lang="en-US"/>
        </a:p>
      </dgm:t>
    </dgm:pt>
    <dgm:pt modelId="{92D2739B-B968-430A-BBD0-DEB918BB974F}">
      <dgm:prSet/>
      <dgm:spPr/>
      <dgm:t>
        <a:bodyPr/>
        <a:lstStyle/>
        <a:p>
          <a:r>
            <a:rPr lang="en-US"/>
            <a:t>On-the-Job (OJT) Training</a:t>
          </a:r>
        </a:p>
      </dgm:t>
    </dgm:pt>
    <dgm:pt modelId="{8EB52392-8989-4A34-A641-DB46479D9C3D}" type="parTrans" cxnId="{5990B4A2-9A65-4140-9A0E-DFEE5CE5FEB4}">
      <dgm:prSet/>
      <dgm:spPr/>
      <dgm:t>
        <a:bodyPr/>
        <a:lstStyle/>
        <a:p>
          <a:endParaRPr lang="en-US"/>
        </a:p>
      </dgm:t>
    </dgm:pt>
    <dgm:pt modelId="{1176C43E-FB3F-4D63-90BF-127F064AC6E3}" type="sibTrans" cxnId="{5990B4A2-9A65-4140-9A0E-DFEE5CE5FEB4}">
      <dgm:prSet/>
      <dgm:spPr/>
      <dgm:t>
        <a:bodyPr/>
        <a:lstStyle/>
        <a:p>
          <a:endParaRPr lang="en-US"/>
        </a:p>
      </dgm:t>
    </dgm:pt>
    <dgm:pt modelId="{50B414D6-DBD0-4A38-A715-6CA1D2DCF0AA}">
      <dgm:prSet/>
      <dgm:spPr/>
      <dgm:t>
        <a:bodyPr/>
        <a:lstStyle/>
        <a:p>
          <a:r>
            <a:rPr lang="en-US"/>
            <a:t>Scheduled / Regulated Drills</a:t>
          </a:r>
        </a:p>
      </dgm:t>
    </dgm:pt>
    <dgm:pt modelId="{56F205D7-9EBE-4C6C-A67D-934FC61C4811}" type="parTrans" cxnId="{6579F366-BDC3-4D8C-9205-026C4040FFF7}">
      <dgm:prSet/>
      <dgm:spPr/>
      <dgm:t>
        <a:bodyPr/>
        <a:lstStyle/>
        <a:p>
          <a:endParaRPr lang="en-US"/>
        </a:p>
      </dgm:t>
    </dgm:pt>
    <dgm:pt modelId="{40DD201B-1BD5-4D8F-8EA4-A7B40ACB32F9}" type="sibTrans" cxnId="{6579F366-BDC3-4D8C-9205-026C4040FFF7}">
      <dgm:prSet/>
      <dgm:spPr/>
      <dgm:t>
        <a:bodyPr/>
        <a:lstStyle/>
        <a:p>
          <a:endParaRPr lang="en-US"/>
        </a:p>
      </dgm:t>
    </dgm:pt>
    <dgm:pt modelId="{11435EE5-E6D1-4193-B3D5-BDF49F4C7DA1}">
      <dgm:prSet/>
      <dgm:spPr/>
      <dgm:t>
        <a:bodyPr/>
        <a:lstStyle/>
        <a:p>
          <a:r>
            <a:rPr lang="en-US"/>
            <a:t>Toolbox Talks</a:t>
          </a:r>
        </a:p>
      </dgm:t>
    </dgm:pt>
    <dgm:pt modelId="{D748D18A-9337-4B22-B6BE-C9E22C725E45}" type="parTrans" cxnId="{4D2F63C3-5B14-4D09-AE2A-683112BD3C56}">
      <dgm:prSet/>
      <dgm:spPr/>
      <dgm:t>
        <a:bodyPr/>
        <a:lstStyle/>
        <a:p>
          <a:endParaRPr lang="en-US"/>
        </a:p>
      </dgm:t>
    </dgm:pt>
    <dgm:pt modelId="{12DD94AA-0460-4881-89AD-DE76B83954C2}" type="sibTrans" cxnId="{4D2F63C3-5B14-4D09-AE2A-683112BD3C56}">
      <dgm:prSet/>
      <dgm:spPr/>
      <dgm:t>
        <a:bodyPr/>
        <a:lstStyle/>
        <a:p>
          <a:endParaRPr lang="en-US"/>
        </a:p>
      </dgm:t>
    </dgm:pt>
    <dgm:pt modelId="{08D64E8E-843A-4B54-AD9F-C85971350F31}">
      <dgm:prSet/>
      <dgm:spPr/>
      <dgm:t>
        <a:bodyPr/>
        <a:lstStyle/>
        <a:p>
          <a:r>
            <a:rPr lang="en-US"/>
            <a:t>Mentorship programs</a:t>
          </a:r>
        </a:p>
      </dgm:t>
    </dgm:pt>
    <dgm:pt modelId="{843463D7-8198-4CB5-A6BB-44E6FDA6A50F}" type="parTrans" cxnId="{275CD50F-A0C0-4BDF-B576-A36E21E8CC37}">
      <dgm:prSet/>
      <dgm:spPr/>
      <dgm:t>
        <a:bodyPr/>
        <a:lstStyle/>
        <a:p>
          <a:endParaRPr lang="en-US"/>
        </a:p>
      </dgm:t>
    </dgm:pt>
    <dgm:pt modelId="{E1FB0ADF-6129-4304-9238-0A90308C8D3D}" type="sibTrans" cxnId="{275CD50F-A0C0-4BDF-B576-A36E21E8CC37}">
      <dgm:prSet/>
      <dgm:spPr/>
      <dgm:t>
        <a:bodyPr/>
        <a:lstStyle/>
        <a:p>
          <a:endParaRPr lang="en-US"/>
        </a:p>
      </dgm:t>
    </dgm:pt>
    <dgm:pt modelId="{DEA00DB9-CE64-4FEC-99EE-E3A2B0167351}">
      <dgm:prSet/>
      <dgm:spPr/>
      <dgm:t>
        <a:bodyPr/>
        <a:lstStyle/>
        <a:p>
          <a:r>
            <a:rPr lang="en-US"/>
            <a:t>Personal conversations about past experiences</a:t>
          </a:r>
        </a:p>
      </dgm:t>
    </dgm:pt>
    <dgm:pt modelId="{E4182924-150B-4550-B15B-4C2B2AE8FC8C}" type="parTrans" cxnId="{3B72C673-D5C7-4FEB-A258-92EC3ED5669E}">
      <dgm:prSet/>
      <dgm:spPr/>
      <dgm:t>
        <a:bodyPr/>
        <a:lstStyle/>
        <a:p>
          <a:endParaRPr lang="en-US"/>
        </a:p>
      </dgm:t>
    </dgm:pt>
    <dgm:pt modelId="{6B48544D-36E4-433F-8940-9BB58DD8F0FC}" type="sibTrans" cxnId="{3B72C673-D5C7-4FEB-A258-92EC3ED5669E}">
      <dgm:prSet/>
      <dgm:spPr/>
      <dgm:t>
        <a:bodyPr/>
        <a:lstStyle/>
        <a:p>
          <a:endParaRPr lang="en-US"/>
        </a:p>
      </dgm:t>
    </dgm:pt>
    <dgm:pt modelId="{DE8BF4CA-D134-4644-A2FE-AEE15AF1B662}" type="pres">
      <dgm:prSet presAssocID="{1D4A3167-22BA-486D-87E0-EA816AA8B5E9}" presName="root" presStyleCnt="0">
        <dgm:presLayoutVars>
          <dgm:dir/>
          <dgm:resizeHandles val="exact"/>
        </dgm:presLayoutVars>
      </dgm:prSet>
      <dgm:spPr/>
    </dgm:pt>
    <dgm:pt modelId="{FD3BF318-F7EF-4B60-927A-DF923FA8916F}" type="pres">
      <dgm:prSet presAssocID="{DD1FD979-4271-4EA0-BAB1-11B8EC5AF2E4}" presName="compNode" presStyleCnt="0"/>
      <dgm:spPr/>
    </dgm:pt>
    <dgm:pt modelId="{B73220C9-825B-4772-8B54-FC4863EF63BA}" type="pres">
      <dgm:prSet presAssocID="{DD1FD979-4271-4EA0-BAB1-11B8EC5AF2E4}" presName="bgRect" presStyleLbl="bgShp" presStyleIdx="0" presStyleCnt="6"/>
      <dgm:spPr/>
    </dgm:pt>
    <dgm:pt modelId="{BC39CCB0-7511-44E8-90C0-165CE1010C2B}" type="pres">
      <dgm:prSet presAssocID="{DD1FD979-4271-4EA0-BAB1-11B8EC5AF2E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FB864E-5ED7-4556-9F24-175BA2B88644}" type="pres">
      <dgm:prSet presAssocID="{DD1FD979-4271-4EA0-BAB1-11B8EC5AF2E4}" presName="spaceRect" presStyleCnt="0"/>
      <dgm:spPr/>
    </dgm:pt>
    <dgm:pt modelId="{4DA644E0-93CE-4FFD-B07D-28A031B54669}" type="pres">
      <dgm:prSet presAssocID="{DD1FD979-4271-4EA0-BAB1-11B8EC5AF2E4}" presName="parTx" presStyleLbl="revTx" presStyleIdx="0" presStyleCnt="6">
        <dgm:presLayoutVars>
          <dgm:chMax val="0"/>
          <dgm:chPref val="0"/>
        </dgm:presLayoutVars>
      </dgm:prSet>
      <dgm:spPr/>
    </dgm:pt>
    <dgm:pt modelId="{5DC57A3A-5DD2-48FF-BDE6-CA70DD9EAAE3}" type="pres">
      <dgm:prSet presAssocID="{21F305AA-7711-4E0F-AE4D-0E5814D1F00E}" presName="sibTrans" presStyleCnt="0"/>
      <dgm:spPr/>
    </dgm:pt>
    <dgm:pt modelId="{CABA70ED-BCD0-46C6-8609-600CE3AB30CD}" type="pres">
      <dgm:prSet presAssocID="{92D2739B-B968-430A-BBD0-DEB918BB974F}" presName="compNode" presStyleCnt="0"/>
      <dgm:spPr/>
    </dgm:pt>
    <dgm:pt modelId="{45FB8E31-3220-4F0C-89C7-1648980DB2D6}" type="pres">
      <dgm:prSet presAssocID="{92D2739B-B968-430A-BBD0-DEB918BB974F}" presName="bgRect" presStyleLbl="bgShp" presStyleIdx="1" presStyleCnt="6"/>
      <dgm:spPr/>
    </dgm:pt>
    <dgm:pt modelId="{EFE847FE-A4E5-4A18-B8E9-A36247114CB8}" type="pres">
      <dgm:prSet presAssocID="{92D2739B-B968-430A-BBD0-DEB918BB974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F724E46B-ECB2-496D-B1D1-9B9B0A1969C7}" type="pres">
      <dgm:prSet presAssocID="{92D2739B-B968-430A-BBD0-DEB918BB974F}" presName="spaceRect" presStyleCnt="0"/>
      <dgm:spPr/>
    </dgm:pt>
    <dgm:pt modelId="{47D76763-10E3-4889-91B7-9F7890B62CF7}" type="pres">
      <dgm:prSet presAssocID="{92D2739B-B968-430A-BBD0-DEB918BB974F}" presName="parTx" presStyleLbl="revTx" presStyleIdx="1" presStyleCnt="6">
        <dgm:presLayoutVars>
          <dgm:chMax val="0"/>
          <dgm:chPref val="0"/>
        </dgm:presLayoutVars>
      </dgm:prSet>
      <dgm:spPr/>
    </dgm:pt>
    <dgm:pt modelId="{0E46646F-19F9-46CA-A436-3F907DD025F5}" type="pres">
      <dgm:prSet presAssocID="{1176C43E-FB3F-4D63-90BF-127F064AC6E3}" presName="sibTrans" presStyleCnt="0"/>
      <dgm:spPr/>
    </dgm:pt>
    <dgm:pt modelId="{AC825ED0-4C85-4149-9A28-6548AA51F661}" type="pres">
      <dgm:prSet presAssocID="{50B414D6-DBD0-4A38-A715-6CA1D2DCF0AA}" presName="compNode" presStyleCnt="0"/>
      <dgm:spPr/>
    </dgm:pt>
    <dgm:pt modelId="{272543A8-B480-4703-BCDD-EF4D6948CAE5}" type="pres">
      <dgm:prSet presAssocID="{50B414D6-DBD0-4A38-A715-6CA1D2DCF0AA}" presName="bgRect" presStyleLbl="bgShp" presStyleIdx="2" presStyleCnt="6"/>
      <dgm:spPr/>
    </dgm:pt>
    <dgm:pt modelId="{70B0F665-1D17-4E0A-BB5A-FE7123E95AA0}" type="pres">
      <dgm:prSet presAssocID="{50B414D6-DBD0-4A38-A715-6CA1D2DCF0A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E1290FF-2D94-4B6F-8788-3DF9F872F314}" type="pres">
      <dgm:prSet presAssocID="{50B414D6-DBD0-4A38-A715-6CA1D2DCF0AA}" presName="spaceRect" presStyleCnt="0"/>
      <dgm:spPr/>
    </dgm:pt>
    <dgm:pt modelId="{1D1C5729-0196-4B17-84D5-184F487AF8BB}" type="pres">
      <dgm:prSet presAssocID="{50B414D6-DBD0-4A38-A715-6CA1D2DCF0AA}" presName="parTx" presStyleLbl="revTx" presStyleIdx="2" presStyleCnt="6">
        <dgm:presLayoutVars>
          <dgm:chMax val="0"/>
          <dgm:chPref val="0"/>
        </dgm:presLayoutVars>
      </dgm:prSet>
      <dgm:spPr/>
    </dgm:pt>
    <dgm:pt modelId="{0A4E2EF7-D5A4-4BF9-85CE-FD8D026E0C58}" type="pres">
      <dgm:prSet presAssocID="{40DD201B-1BD5-4D8F-8EA4-A7B40ACB32F9}" presName="sibTrans" presStyleCnt="0"/>
      <dgm:spPr/>
    </dgm:pt>
    <dgm:pt modelId="{A9F98B3F-7BE5-4F7F-92CD-6A8543B7852C}" type="pres">
      <dgm:prSet presAssocID="{11435EE5-E6D1-4193-B3D5-BDF49F4C7DA1}" presName="compNode" presStyleCnt="0"/>
      <dgm:spPr/>
    </dgm:pt>
    <dgm:pt modelId="{D87512D2-C941-4278-A8CE-097D169B5B69}" type="pres">
      <dgm:prSet presAssocID="{11435EE5-E6D1-4193-B3D5-BDF49F4C7DA1}" presName="bgRect" presStyleLbl="bgShp" presStyleIdx="3" presStyleCnt="6"/>
      <dgm:spPr/>
    </dgm:pt>
    <dgm:pt modelId="{13A9CCE1-D356-4847-8890-CB86BAC45E17}" type="pres">
      <dgm:prSet presAssocID="{11435EE5-E6D1-4193-B3D5-BDF49F4C7DA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507CE68-B6F5-4B19-B016-36400419EC1C}" type="pres">
      <dgm:prSet presAssocID="{11435EE5-E6D1-4193-B3D5-BDF49F4C7DA1}" presName="spaceRect" presStyleCnt="0"/>
      <dgm:spPr/>
    </dgm:pt>
    <dgm:pt modelId="{D3A9C699-C5D1-4394-8727-BB9C442ECA33}" type="pres">
      <dgm:prSet presAssocID="{11435EE5-E6D1-4193-B3D5-BDF49F4C7DA1}" presName="parTx" presStyleLbl="revTx" presStyleIdx="3" presStyleCnt="6">
        <dgm:presLayoutVars>
          <dgm:chMax val="0"/>
          <dgm:chPref val="0"/>
        </dgm:presLayoutVars>
      </dgm:prSet>
      <dgm:spPr/>
    </dgm:pt>
    <dgm:pt modelId="{85C88279-E257-4BDE-A833-649BD162656D}" type="pres">
      <dgm:prSet presAssocID="{12DD94AA-0460-4881-89AD-DE76B83954C2}" presName="sibTrans" presStyleCnt="0"/>
      <dgm:spPr/>
    </dgm:pt>
    <dgm:pt modelId="{A6EA40DE-287D-4081-8146-92C1D815FF6E}" type="pres">
      <dgm:prSet presAssocID="{08D64E8E-843A-4B54-AD9F-C85971350F31}" presName="compNode" presStyleCnt="0"/>
      <dgm:spPr/>
    </dgm:pt>
    <dgm:pt modelId="{50EAC81B-914D-4FF8-97B9-2265BC43ADDB}" type="pres">
      <dgm:prSet presAssocID="{08D64E8E-843A-4B54-AD9F-C85971350F31}" presName="bgRect" presStyleLbl="bgShp" presStyleIdx="4" presStyleCnt="6"/>
      <dgm:spPr/>
    </dgm:pt>
    <dgm:pt modelId="{B8CFA6FB-D5ED-4C72-87E2-8BCC853A6774}" type="pres">
      <dgm:prSet presAssocID="{08D64E8E-843A-4B54-AD9F-C85971350F3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0803536-3D19-4C10-A1A5-566C2DA95C7C}" type="pres">
      <dgm:prSet presAssocID="{08D64E8E-843A-4B54-AD9F-C85971350F31}" presName="spaceRect" presStyleCnt="0"/>
      <dgm:spPr/>
    </dgm:pt>
    <dgm:pt modelId="{CEA0AA25-F59C-4404-92BA-71F98E86AA60}" type="pres">
      <dgm:prSet presAssocID="{08D64E8E-843A-4B54-AD9F-C85971350F31}" presName="parTx" presStyleLbl="revTx" presStyleIdx="4" presStyleCnt="6">
        <dgm:presLayoutVars>
          <dgm:chMax val="0"/>
          <dgm:chPref val="0"/>
        </dgm:presLayoutVars>
      </dgm:prSet>
      <dgm:spPr/>
    </dgm:pt>
    <dgm:pt modelId="{4B763886-2BF4-4C55-ABD2-4E34B8CF31DB}" type="pres">
      <dgm:prSet presAssocID="{E1FB0ADF-6129-4304-9238-0A90308C8D3D}" presName="sibTrans" presStyleCnt="0"/>
      <dgm:spPr/>
    </dgm:pt>
    <dgm:pt modelId="{21D5C15F-F062-45D6-91D9-DC22FD21000A}" type="pres">
      <dgm:prSet presAssocID="{DEA00DB9-CE64-4FEC-99EE-E3A2B0167351}" presName="compNode" presStyleCnt="0"/>
      <dgm:spPr/>
    </dgm:pt>
    <dgm:pt modelId="{2395A963-3FE7-497F-A282-6E2CB33A7CEB}" type="pres">
      <dgm:prSet presAssocID="{DEA00DB9-CE64-4FEC-99EE-E3A2B0167351}" presName="bgRect" presStyleLbl="bgShp" presStyleIdx="5" presStyleCnt="6"/>
      <dgm:spPr/>
    </dgm:pt>
    <dgm:pt modelId="{E363A0C9-241D-4E53-9607-AFD860279BEE}" type="pres">
      <dgm:prSet presAssocID="{DEA00DB9-CE64-4FEC-99EE-E3A2B016735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C9FA149-4E0E-4C36-84E7-A65477B7EE29}" type="pres">
      <dgm:prSet presAssocID="{DEA00DB9-CE64-4FEC-99EE-E3A2B0167351}" presName="spaceRect" presStyleCnt="0"/>
      <dgm:spPr/>
    </dgm:pt>
    <dgm:pt modelId="{D15B0066-A2BE-452D-979B-851E959C2E25}" type="pres">
      <dgm:prSet presAssocID="{DEA00DB9-CE64-4FEC-99EE-E3A2B016735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75CD50F-A0C0-4BDF-B576-A36E21E8CC37}" srcId="{1D4A3167-22BA-486D-87E0-EA816AA8B5E9}" destId="{08D64E8E-843A-4B54-AD9F-C85971350F31}" srcOrd="4" destOrd="0" parTransId="{843463D7-8198-4CB5-A6BB-44E6FDA6A50F}" sibTransId="{E1FB0ADF-6129-4304-9238-0A90308C8D3D}"/>
    <dgm:cxn modelId="{3C913162-4C61-4D9C-9D65-B4A8F695F69A}" type="presOf" srcId="{DEA00DB9-CE64-4FEC-99EE-E3A2B0167351}" destId="{D15B0066-A2BE-452D-979B-851E959C2E25}" srcOrd="0" destOrd="0" presId="urn:microsoft.com/office/officeart/2018/2/layout/IconVerticalSolidList"/>
    <dgm:cxn modelId="{C7290A44-EB9D-40DC-9184-CE08FC416209}" type="presOf" srcId="{11435EE5-E6D1-4193-B3D5-BDF49F4C7DA1}" destId="{D3A9C699-C5D1-4394-8727-BB9C442ECA33}" srcOrd="0" destOrd="0" presId="urn:microsoft.com/office/officeart/2018/2/layout/IconVerticalSolidList"/>
    <dgm:cxn modelId="{6579F366-BDC3-4D8C-9205-026C4040FFF7}" srcId="{1D4A3167-22BA-486D-87E0-EA816AA8B5E9}" destId="{50B414D6-DBD0-4A38-A715-6CA1D2DCF0AA}" srcOrd="2" destOrd="0" parTransId="{56F205D7-9EBE-4C6C-A67D-934FC61C4811}" sibTransId="{40DD201B-1BD5-4D8F-8EA4-A7B40ACB32F9}"/>
    <dgm:cxn modelId="{3B72C673-D5C7-4FEB-A258-92EC3ED5669E}" srcId="{1D4A3167-22BA-486D-87E0-EA816AA8B5E9}" destId="{DEA00DB9-CE64-4FEC-99EE-E3A2B0167351}" srcOrd="5" destOrd="0" parTransId="{E4182924-150B-4550-B15B-4C2B2AE8FC8C}" sibTransId="{6B48544D-36E4-433F-8940-9BB58DD8F0FC}"/>
    <dgm:cxn modelId="{5990B4A2-9A65-4140-9A0E-DFEE5CE5FEB4}" srcId="{1D4A3167-22BA-486D-87E0-EA816AA8B5E9}" destId="{92D2739B-B968-430A-BBD0-DEB918BB974F}" srcOrd="1" destOrd="0" parTransId="{8EB52392-8989-4A34-A641-DB46479D9C3D}" sibTransId="{1176C43E-FB3F-4D63-90BF-127F064AC6E3}"/>
    <dgm:cxn modelId="{D89B27A8-AC5A-4D15-9341-5DAC9740757C}" type="presOf" srcId="{1D4A3167-22BA-486D-87E0-EA816AA8B5E9}" destId="{DE8BF4CA-D134-4644-A2FE-AEE15AF1B662}" srcOrd="0" destOrd="0" presId="urn:microsoft.com/office/officeart/2018/2/layout/IconVerticalSolidList"/>
    <dgm:cxn modelId="{EE9351A9-0CDF-404F-A2C2-2BE196D307A6}" type="presOf" srcId="{08D64E8E-843A-4B54-AD9F-C85971350F31}" destId="{CEA0AA25-F59C-4404-92BA-71F98E86AA60}" srcOrd="0" destOrd="0" presId="urn:microsoft.com/office/officeart/2018/2/layout/IconVerticalSolidList"/>
    <dgm:cxn modelId="{4D2F63C3-5B14-4D09-AE2A-683112BD3C56}" srcId="{1D4A3167-22BA-486D-87E0-EA816AA8B5E9}" destId="{11435EE5-E6D1-4193-B3D5-BDF49F4C7DA1}" srcOrd="3" destOrd="0" parTransId="{D748D18A-9337-4B22-B6BE-C9E22C725E45}" sibTransId="{12DD94AA-0460-4881-89AD-DE76B83954C2}"/>
    <dgm:cxn modelId="{EC5F28CE-0F32-44E4-8BBA-6EBDEF1F6759}" srcId="{1D4A3167-22BA-486D-87E0-EA816AA8B5E9}" destId="{DD1FD979-4271-4EA0-BAB1-11B8EC5AF2E4}" srcOrd="0" destOrd="0" parTransId="{A4D4C831-4FFE-4A3B-AD4D-1E16F717EE55}" sibTransId="{21F305AA-7711-4E0F-AE4D-0E5814D1F00E}"/>
    <dgm:cxn modelId="{1821F0D8-5461-471E-9447-EC2F416CCDE4}" type="presOf" srcId="{50B414D6-DBD0-4A38-A715-6CA1D2DCF0AA}" destId="{1D1C5729-0196-4B17-84D5-184F487AF8BB}" srcOrd="0" destOrd="0" presId="urn:microsoft.com/office/officeart/2018/2/layout/IconVerticalSolidList"/>
    <dgm:cxn modelId="{C03077E5-5825-438A-B971-4EA91AAFF2B3}" type="presOf" srcId="{92D2739B-B968-430A-BBD0-DEB918BB974F}" destId="{47D76763-10E3-4889-91B7-9F7890B62CF7}" srcOrd="0" destOrd="0" presId="urn:microsoft.com/office/officeart/2018/2/layout/IconVerticalSolidList"/>
    <dgm:cxn modelId="{B97206EA-CD42-4905-BB8F-96E3ED8D9455}" type="presOf" srcId="{DD1FD979-4271-4EA0-BAB1-11B8EC5AF2E4}" destId="{4DA644E0-93CE-4FFD-B07D-28A031B54669}" srcOrd="0" destOrd="0" presId="urn:microsoft.com/office/officeart/2018/2/layout/IconVerticalSolidList"/>
    <dgm:cxn modelId="{264453DA-BB6D-4A32-830A-B7E2BFC393DC}" type="presParOf" srcId="{DE8BF4CA-D134-4644-A2FE-AEE15AF1B662}" destId="{FD3BF318-F7EF-4B60-927A-DF923FA8916F}" srcOrd="0" destOrd="0" presId="urn:microsoft.com/office/officeart/2018/2/layout/IconVerticalSolidList"/>
    <dgm:cxn modelId="{89B41937-60F1-4E1C-910C-368D9BD631CE}" type="presParOf" srcId="{FD3BF318-F7EF-4B60-927A-DF923FA8916F}" destId="{B73220C9-825B-4772-8B54-FC4863EF63BA}" srcOrd="0" destOrd="0" presId="urn:microsoft.com/office/officeart/2018/2/layout/IconVerticalSolidList"/>
    <dgm:cxn modelId="{DA603F31-8467-4635-96E4-D8236F2B9E22}" type="presParOf" srcId="{FD3BF318-F7EF-4B60-927A-DF923FA8916F}" destId="{BC39CCB0-7511-44E8-90C0-165CE1010C2B}" srcOrd="1" destOrd="0" presId="urn:microsoft.com/office/officeart/2018/2/layout/IconVerticalSolidList"/>
    <dgm:cxn modelId="{1DC5FC04-0EEA-4425-BA87-89C8DDFAF5F7}" type="presParOf" srcId="{FD3BF318-F7EF-4B60-927A-DF923FA8916F}" destId="{39FB864E-5ED7-4556-9F24-175BA2B88644}" srcOrd="2" destOrd="0" presId="urn:microsoft.com/office/officeart/2018/2/layout/IconVerticalSolidList"/>
    <dgm:cxn modelId="{21FB8ED7-E059-43DA-8199-FCF401BC319A}" type="presParOf" srcId="{FD3BF318-F7EF-4B60-927A-DF923FA8916F}" destId="{4DA644E0-93CE-4FFD-B07D-28A031B54669}" srcOrd="3" destOrd="0" presId="urn:microsoft.com/office/officeart/2018/2/layout/IconVerticalSolidList"/>
    <dgm:cxn modelId="{81E0E118-A5C6-43B2-8A1E-D2674BC3CB38}" type="presParOf" srcId="{DE8BF4CA-D134-4644-A2FE-AEE15AF1B662}" destId="{5DC57A3A-5DD2-48FF-BDE6-CA70DD9EAAE3}" srcOrd="1" destOrd="0" presId="urn:microsoft.com/office/officeart/2018/2/layout/IconVerticalSolidList"/>
    <dgm:cxn modelId="{395E72F3-5926-40D9-B1DD-D70FE23D07E7}" type="presParOf" srcId="{DE8BF4CA-D134-4644-A2FE-AEE15AF1B662}" destId="{CABA70ED-BCD0-46C6-8609-600CE3AB30CD}" srcOrd="2" destOrd="0" presId="urn:microsoft.com/office/officeart/2018/2/layout/IconVerticalSolidList"/>
    <dgm:cxn modelId="{EBB999E5-648B-4838-BC98-4175A2AC01D4}" type="presParOf" srcId="{CABA70ED-BCD0-46C6-8609-600CE3AB30CD}" destId="{45FB8E31-3220-4F0C-89C7-1648980DB2D6}" srcOrd="0" destOrd="0" presId="urn:microsoft.com/office/officeart/2018/2/layout/IconVerticalSolidList"/>
    <dgm:cxn modelId="{C33819A1-0C2C-4130-B9A5-B1A37C76CA24}" type="presParOf" srcId="{CABA70ED-BCD0-46C6-8609-600CE3AB30CD}" destId="{EFE847FE-A4E5-4A18-B8E9-A36247114CB8}" srcOrd="1" destOrd="0" presId="urn:microsoft.com/office/officeart/2018/2/layout/IconVerticalSolidList"/>
    <dgm:cxn modelId="{82DB9BE5-927B-4CD0-8ADF-0485A54DD253}" type="presParOf" srcId="{CABA70ED-BCD0-46C6-8609-600CE3AB30CD}" destId="{F724E46B-ECB2-496D-B1D1-9B9B0A1969C7}" srcOrd="2" destOrd="0" presId="urn:microsoft.com/office/officeart/2018/2/layout/IconVerticalSolidList"/>
    <dgm:cxn modelId="{55E09C3E-8B9C-44BB-A14B-4C93743861EC}" type="presParOf" srcId="{CABA70ED-BCD0-46C6-8609-600CE3AB30CD}" destId="{47D76763-10E3-4889-91B7-9F7890B62CF7}" srcOrd="3" destOrd="0" presId="urn:microsoft.com/office/officeart/2018/2/layout/IconVerticalSolidList"/>
    <dgm:cxn modelId="{0BB56DC5-2281-4DD6-9A7D-76B7A5E3B2D8}" type="presParOf" srcId="{DE8BF4CA-D134-4644-A2FE-AEE15AF1B662}" destId="{0E46646F-19F9-46CA-A436-3F907DD025F5}" srcOrd="3" destOrd="0" presId="urn:microsoft.com/office/officeart/2018/2/layout/IconVerticalSolidList"/>
    <dgm:cxn modelId="{212DC62D-2DA6-451B-9F28-F342C9814217}" type="presParOf" srcId="{DE8BF4CA-D134-4644-A2FE-AEE15AF1B662}" destId="{AC825ED0-4C85-4149-9A28-6548AA51F661}" srcOrd="4" destOrd="0" presId="urn:microsoft.com/office/officeart/2018/2/layout/IconVerticalSolidList"/>
    <dgm:cxn modelId="{6420CA9C-7B7A-4B43-9CF3-C23E530189C3}" type="presParOf" srcId="{AC825ED0-4C85-4149-9A28-6548AA51F661}" destId="{272543A8-B480-4703-BCDD-EF4D6948CAE5}" srcOrd="0" destOrd="0" presId="urn:microsoft.com/office/officeart/2018/2/layout/IconVerticalSolidList"/>
    <dgm:cxn modelId="{790E470A-DA9B-4FCC-8D45-2D843958DDB2}" type="presParOf" srcId="{AC825ED0-4C85-4149-9A28-6548AA51F661}" destId="{70B0F665-1D17-4E0A-BB5A-FE7123E95AA0}" srcOrd="1" destOrd="0" presId="urn:microsoft.com/office/officeart/2018/2/layout/IconVerticalSolidList"/>
    <dgm:cxn modelId="{08E1E023-98CD-4AE4-9F78-ACD4F2AD72CF}" type="presParOf" srcId="{AC825ED0-4C85-4149-9A28-6548AA51F661}" destId="{EE1290FF-2D94-4B6F-8788-3DF9F872F314}" srcOrd="2" destOrd="0" presId="urn:microsoft.com/office/officeart/2018/2/layout/IconVerticalSolidList"/>
    <dgm:cxn modelId="{9865BD43-DC36-49D5-A103-0F92A50E0830}" type="presParOf" srcId="{AC825ED0-4C85-4149-9A28-6548AA51F661}" destId="{1D1C5729-0196-4B17-84D5-184F487AF8BB}" srcOrd="3" destOrd="0" presId="urn:microsoft.com/office/officeart/2018/2/layout/IconVerticalSolidList"/>
    <dgm:cxn modelId="{71646C04-810F-4839-9691-91A297CECBF6}" type="presParOf" srcId="{DE8BF4CA-D134-4644-A2FE-AEE15AF1B662}" destId="{0A4E2EF7-D5A4-4BF9-85CE-FD8D026E0C58}" srcOrd="5" destOrd="0" presId="urn:microsoft.com/office/officeart/2018/2/layout/IconVerticalSolidList"/>
    <dgm:cxn modelId="{3E46259F-B901-4BF5-A846-D0E8C68DB870}" type="presParOf" srcId="{DE8BF4CA-D134-4644-A2FE-AEE15AF1B662}" destId="{A9F98B3F-7BE5-4F7F-92CD-6A8543B7852C}" srcOrd="6" destOrd="0" presId="urn:microsoft.com/office/officeart/2018/2/layout/IconVerticalSolidList"/>
    <dgm:cxn modelId="{819C9E33-EB39-410A-9D89-758D40A28233}" type="presParOf" srcId="{A9F98B3F-7BE5-4F7F-92CD-6A8543B7852C}" destId="{D87512D2-C941-4278-A8CE-097D169B5B69}" srcOrd="0" destOrd="0" presId="urn:microsoft.com/office/officeart/2018/2/layout/IconVerticalSolidList"/>
    <dgm:cxn modelId="{32449416-1C4D-445C-83BB-F68051E2A223}" type="presParOf" srcId="{A9F98B3F-7BE5-4F7F-92CD-6A8543B7852C}" destId="{13A9CCE1-D356-4847-8890-CB86BAC45E17}" srcOrd="1" destOrd="0" presId="urn:microsoft.com/office/officeart/2018/2/layout/IconVerticalSolidList"/>
    <dgm:cxn modelId="{06116792-F488-4775-986B-11575A4FFDF0}" type="presParOf" srcId="{A9F98B3F-7BE5-4F7F-92CD-6A8543B7852C}" destId="{B507CE68-B6F5-4B19-B016-36400419EC1C}" srcOrd="2" destOrd="0" presId="urn:microsoft.com/office/officeart/2018/2/layout/IconVerticalSolidList"/>
    <dgm:cxn modelId="{05BDC267-909E-43BA-A1E9-1CE5FE53A54E}" type="presParOf" srcId="{A9F98B3F-7BE5-4F7F-92CD-6A8543B7852C}" destId="{D3A9C699-C5D1-4394-8727-BB9C442ECA33}" srcOrd="3" destOrd="0" presId="urn:microsoft.com/office/officeart/2018/2/layout/IconVerticalSolidList"/>
    <dgm:cxn modelId="{F5B2905D-B755-4F16-BAE6-E7803143A9F5}" type="presParOf" srcId="{DE8BF4CA-D134-4644-A2FE-AEE15AF1B662}" destId="{85C88279-E257-4BDE-A833-649BD162656D}" srcOrd="7" destOrd="0" presId="urn:microsoft.com/office/officeart/2018/2/layout/IconVerticalSolidList"/>
    <dgm:cxn modelId="{2B8954C4-1D02-4134-924D-69AF55305C54}" type="presParOf" srcId="{DE8BF4CA-D134-4644-A2FE-AEE15AF1B662}" destId="{A6EA40DE-287D-4081-8146-92C1D815FF6E}" srcOrd="8" destOrd="0" presId="urn:microsoft.com/office/officeart/2018/2/layout/IconVerticalSolidList"/>
    <dgm:cxn modelId="{E3EF32C7-17CF-4888-A64E-37706C804CFD}" type="presParOf" srcId="{A6EA40DE-287D-4081-8146-92C1D815FF6E}" destId="{50EAC81B-914D-4FF8-97B9-2265BC43ADDB}" srcOrd="0" destOrd="0" presId="urn:microsoft.com/office/officeart/2018/2/layout/IconVerticalSolidList"/>
    <dgm:cxn modelId="{7D7C9724-343B-4A1A-B823-4E421B9BF501}" type="presParOf" srcId="{A6EA40DE-287D-4081-8146-92C1D815FF6E}" destId="{B8CFA6FB-D5ED-4C72-87E2-8BCC853A6774}" srcOrd="1" destOrd="0" presId="urn:microsoft.com/office/officeart/2018/2/layout/IconVerticalSolidList"/>
    <dgm:cxn modelId="{9A7B14E3-E454-4EA0-AA9E-77F4B356DC09}" type="presParOf" srcId="{A6EA40DE-287D-4081-8146-92C1D815FF6E}" destId="{C0803536-3D19-4C10-A1A5-566C2DA95C7C}" srcOrd="2" destOrd="0" presId="urn:microsoft.com/office/officeart/2018/2/layout/IconVerticalSolidList"/>
    <dgm:cxn modelId="{721B7CD1-10AA-46C4-8C64-6066F649B88C}" type="presParOf" srcId="{A6EA40DE-287D-4081-8146-92C1D815FF6E}" destId="{CEA0AA25-F59C-4404-92BA-71F98E86AA60}" srcOrd="3" destOrd="0" presId="urn:microsoft.com/office/officeart/2018/2/layout/IconVerticalSolidList"/>
    <dgm:cxn modelId="{A8FA3988-2C70-4805-9B8F-752D6BF8796F}" type="presParOf" srcId="{DE8BF4CA-D134-4644-A2FE-AEE15AF1B662}" destId="{4B763886-2BF4-4C55-ABD2-4E34B8CF31DB}" srcOrd="9" destOrd="0" presId="urn:microsoft.com/office/officeart/2018/2/layout/IconVerticalSolidList"/>
    <dgm:cxn modelId="{D505ADAB-56C5-496D-994B-51514295CB14}" type="presParOf" srcId="{DE8BF4CA-D134-4644-A2FE-AEE15AF1B662}" destId="{21D5C15F-F062-45D6-91D9-DC22FD21000A}" srcOrd="10" destOrd="0" presId="urn:microsoft.com/office/officeart/2018/2/layout/IconVerticalSolidList"/>
    <dgm:cxn modelId="{2DC34219-17F2-44BF-BEFB-1E77F2221F12}" type="presParOf" srcId="{21D5C15F-F062-45D6-91D9-DC22FD21000A}" destId="{2395A963-3FE7-497F-A282-6E2CB33A7CEB}" srcOrd="0" destOrd="0" presId="urn:microsoft.com/office/officeart/2018/2/layout/IconVerticalSolidList"/>
    <dgm:cxn modelId="{D8A4E8CD-B931-4E37-A21A-128762ADF543}" type="presParOf" srcId="{21D5C15F-F062-45D6-91D9-DC22FD21000A}" destId="{E363A0C9-241D-4E53-9607-AFD860279BEE}" srcOrd="1" destOrd="0" presId="urn:microsoft.com/office/officeart/2018/2/layout/IconVerticalSolidList"/>
    <dgm:cxn modelId="{5A76A214-F290-48CA-A72F-B640CE50F8D9}" type="presParOf" srcId="{21D5C15F-F062-45D6-91D9-DC22FD21000A}" destId="{8C9FA149-4E0E-4C36-84E7-A65477B7EE29}" srcOrd="2" destOrd="0" presId="urn:microsoft.com/office/officeart/2018/2/layout/IconVerticalSolidList"/>
    <dgm:cxn modelId="{04C7139A-65B0-4BBD-A19D-FE199A2EA46B}" type="presParOf" srcId="{21D5C15F-F062-45D6-91D9-DC22FD21000A}" destId="{D15B0066-A2BE-452D-979B-851E959C2E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81983B-0664-4EEC-AACA-AF8E44855BD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248C1-D561-41FD-8354-65BFE17B2F18}">
      <dgm:prSet/>
      <dgm:spPr/>
      <dgm:t>
        <a:bodyPr/>
        <a:lstStyle/>
        <a:p>
          <a:r>
            <a:rPr lang="en-US" dirty="0"/>
            <a:t>How Often</a:t>
          </a:r>
        </a:p>
      </dgm:t>
    </dgm:pt>
    <dgm:pt modelId="{937BAA02-5863-4A13-B840-8C0EBB50422A}" type="parTrans" cxnId="{E9A28C9A-0F16-4ACA-BE26-8E39CDAE2BB4}">
      <dgm:prSet/>
      <dgm:spPr/>
      <dgm:t>
        <a:bodyPr/>
        <a:lstStyle/>
        <a:p>
          <a:endParaRPr lang="en-US"/>
        </a:p>
      </dgm:t>
    </dgm:pt>
    <dgm:pt modelId="{044F8CB8-138F-4949-AA2E-C656E99D0680}" type="sibTrans" cxnId="{E9A28C9A-0F16-4ACA-BE26-8E39CDAE2BB4}">
      <dgm:prSet/>
      <dgm:spPr/>
      <dgm:t>
        <a:bodyPr/>
        <a:lstStyle/>
        <a:p>
          <a:endParaRPr lang="en-US"/>
        </a:p>
      </dgm:t>
    </dgm:pt>
    <dgm:pt modelId="{CBFB5342-0F89-4142-A307-EE080F831E0E}">
      <dgm:prSet/>
      <dgm:spPr/>
      <dgm:t>
        <a:bodyPr/>
        <a:lstStyle/>
        <a:p>
          <a:r>
            <a:rPr lang="en-US"/>
            <a:t>Occur in nearly every CFR 1926 standard</a:t>
          </a:r>
        </a:p>
      </dgm:t>
    </dgm:pt>
    <dgm:pt modelId="{395E2C7B-1CBF-4836-86B4-849BD347C4D1}" type="parTrans" cxnId="{40030990-A516-449A-B1CE-C04CC9EC0A4B}">
      <dgm:prSet/>
      <dgm:spPr/>
      <dgm:t>
        <a:bodyPr/>
        <a:lstStyle/>
        <a:p>
          <a:endParaRPr lang="en-US"/>
        </a:p>
      </dgm:t>
    </dgm:pt>
    <dgm:pt modelId="{904D11F1-F492-43AA-99C6-1F78BD7AE2EA}" type="sibTrans" cxnId="{40030990-A516-449A-B1CE-C04CC9EC0A4B}">
      <dgm:prSet/>
      <dgm:spPr/>
      <dgm:t>
        <a:bodyPr/>
        <a:lstStyle/>
        <a:p>
          <a:endParaRPr lang="en-US"/>
        </a:p>
      </dgm:t>
    </dgm:pt>
    <dgm:pt modelId="{9F5BE2BE-4F6D-4348-BE89-E894207A3A57}">
      <dgm:prSet/>
      <dgm:spPr/>
      <dgm:t>
        <a:bodyPr/>
        <a:lstStyle/>
        <a:p>
          <a:r>
            <a:rPr lang="en-US"/>
            <a:t>Max</a:t>
          </a:r>
        </a:p>
      </dgm:t>
    </dgm:pt>
    <dgm:pt modelId="{7D96E3E2-932E-49E5-B610-779F590D0F23}" type="parTrans" cxnId="{96233FE5-9805-47C4-9E73-357317484BDF}">
      <dgm:prSet/>
      <dgm:spPr/>
      <dgm:t>
        <a:bodyPr/>
        <a:lstStyle/>
        <a:p>
          <a:endParaRPr lang="en-US"/>
        </a:p>
      </dgm:t>
    </dgm:pt>
    <dgm:pt modelId="{126EA963-76DD-44DC-9B76-90F3A96A5FFD}" type="sibTrans" cxnId="{96233FE5-9805-47C4-9E73-357317484BDF}">
      <dgm:prSet/>
      <dgm:spPr/>
      <dgm:t>
        <a:bodyPr/>
        <a:lstStyle/>
        <a:p>
          <a:endParaRPr lang="en-US"/>
        </a:p>
      </dgm:t>
    </dgm:pt>
    <dgm:pt modelId="{10A1E923-FA8A-496C-8C30-CDB39A180B13}">
      <dgm:prSet/>
      <dgm:spPr/>
      <dgm:t>
        <a:bodyPr/>
        <a:lstStyle/>
        <a:p>
          <a:r>
            <a:rPr lang="en-US"/>
            <a:t>Max penalty of $15,625.00 per serious violation</a:t>
          </a:r>
        </a:p>
      </dgm:t>
    </dgm:pt>
    <dgm:pt modelId="{5C82F039-58B8-4C16-8930-7AA00749E2D4}" type="parTrans" cxnId="{5E7A93D4-A32E-4D97-B7C7-6FE95C3701E5}">
      <dgm:prSet/>
      <dgm:spPr/>
      <dgm:t>
        <a:bodyPr/>
        <a:lstStyle/>
        <a:p>
          <a:endParaRPr lang="en-US"/>
        </a:p>
      </dgm:t>
    </dgm:pt>
    <dgm:pt modelId="{E17ABB0E-8C1F-489E-8970-73CBC54A0770}" type="sibTrans" cxnId="{5E7A93D4-A32E-4D97-B7C7-6FE95C3701E5}">
      <dgm:prSet/>
      <dgm:spPr/>
      <dgm:t>
        <a:bodyPr/>
        <a:lstStyle/>
        <a:p>
          <a:endParaRPr lang="en-US"/>
        </a:p>
      </dgm:t>
    </dgm:pt>
    <dgm:pt modelId="{8CFAFBF0-2C80-4ACD-B6AF-88DB531CFE93}">
      <dgm:prSet/>
      <dgm:spPr/>
      <dgm:t>
        <a:bodyPr/>
        <a:lstStyle/>
        <a:p>
          <a:r>
            <a:rPr lang="en-US"/>
            <a:t>Max</a:t>
          </a:r>
        </a:p>
      </dgm:t>
    </dgm:pt>
    <dgm:pt modelId="{DA5EBDF2-7107-4662-AAA1-13BEDDE9B690}" type="parTrans" cxnId="{755EA2B0-D037-4660-B2C0-F4CC4B06F4DF}">
      <dgm:prSet/>
      <dgm:spPr/>
      <dgm:t>
        <a:bodyPr/>
        <a:lstStyle/>
        <a:p>
          <a:endParaRPr lang="en-US"/>
        </a:p>
      </dgm:t>
    </dgm:pt>
    <dgm:pt modelId="{53ADA9C9-E41D-4E58-8607-07F0265C285E}" type="sibTrans" cxnId="{755EA2B0-D037-4660-B2C0-F4CC4B06F4DF}">
      <dgm:prSet/>
      <dgm:spPr/>
      <dgm:t>
        <a:bodyPr/>
        <a:lstStyle/>
        <a:p>
          <a:endParaRPr lang="en-US"/>
        </a:p>
      </dgm:t>
    </dgm:pt>
    <dgm:pt modelId="{8A80A53A-0479-4506-B86A-B15BB13FF820}">
      <dgm:prSet/>
      <dgm:spPr/>
      <dgm:t>
        <a:bodyPr/>
        <a:lstStyle/>
        <a:p>
          <a:r>
            <a:rPr lang="en-US"/>
            <a:t>Max penalty of $156,259 for willful or repeated violations</a:t>
          </a:r>
        </a:p>
      </dgm:t>
    </dgm:pt>
    <dgm:pt modelId="{82B7ACEF-D336-4B59-AC58-CC3C44A3BF03}" type="parTrans" cxnId="{C462B212-A612-4A48-AE0F-9FD1E478BD6E}">
      <dgm:prSet/>
      <dgm:spPr/>
      <dgm:t>
        <a:bodyPr/>
        <a:lstStyle/>
        <a:p>
          <a:endParaRPr lang="en-US"/>
        </a:p>
      </dgm:t>
    </dgm:pt>
    <dgm:pt modelId="{F1637ED2-5FAF-4858-924A-F9D61566706A}" type="sibTrans" cxnId="{C462B212-A612-4A48-AE0F-9FD1E478BD6E}">
      <dgm:prSet/>
      <dgm:spPr/>
      <dgm:t>
        <a:bodyPr/>
        <a:lstStyle/>
        <a:p>
          <a:endParaRPr lang="en-US"/>
        </a:p>
      </dgm:t>
    </dgm:pt>
    <dgm:pt modelId="{DFCD15F3-8994-44B7-9AF9-4D0984FA3DE6}">
      <dgm:prSet/>
      <dgm:spPr/>
      <dgm:t>
        <a:bodyPr/>
        <a:lstStyle/>
        <a:p>
          <a:r>
            <a:rPr lang="en-US"/>
            <a:t>Average</a:t>
          </a:r>
        </a:p>
      </dgm:t>
    </dgm:pt>
    <dgm:pt modelId="{91D61E1C-38B0-41D1-BB51-510F330791E1}" type="parTrans" cxnId="{015FA690-D06E-400C-AFD4-DF9D5151244E}">
      <dgm:prSet/>
      <dgm:spPr/>
      <dgm:t>
        <a:bodyPr/>
        <a:lstStyle/>
        <a:p>
          <a:endParaRPr lang="en-US"/>
        </a:p>
      </dgm:t>
    </dgm:pt>
    <dgm:pt modelId="{57957293-B1A6-4137-9285-A8D8008819EA}" type="sibTrans" cxnId="{015FA690-D06E-400C-AFD4-DF9D5151244E}">
      <dgm:prSet/>
      <dgm:spPr/>
      <dgm:t>
        <a:bodyPr/>
        <a:lstStyle/>
        <a:p>
          <a:endParaRPr lang="en-US"/>
        </a:p>
      </dgm:t>
    </dgm:pt>
    <dgm:pt modelId="{FDAF1FF1-2F81-4239-A1CF-41502232AA18}">
      <dgm:prSet/>
      <dgm:spPr/>
      <dgm:t>
        <a:bodyPr/>
        <a:lstStyle/>
        <a:p>
          <a:r>
            <a:rPr lang="en-US"/>
            <a:t>Average WC payout in 2020-2021 was $41,757</a:t>
          </a:r>
        </a:p>
      </dgm:t>
    </dgm:pt>
    <dgm:pt modelId="{420D431F-BF93-48E7-9986-0EA93F6C911C}" type="parTrans" cxnId="{73492852-2D0C-48ED-81DF-CCBCBE4307D9}">
      <dgm:prSet/>
      <dgm:spPr/>
      <dgm:t>
        <a:bodyPr/>
        <a:lstStyle/>
        <a:p>
          <a:endParaRPr lang="en-US"/>
        </a:p>
      </dgm:t>
    </dgm:pt>
    <dgm:pt modelId="{3BEE2559-B9C7-4BF9-BBEC-BAEBB8A20F61}" type="sibTrans" cxnId="{73492852-2D0C-48ED-81DF-CCBCBE4307D9}">
      <dgm:prSet/>
      <dgm:spPr/>
      <dgm:t>
        <a:bodyPr/>
        <a:lstStyle/>
        <a:p>
          <a:endParaRPr lang="en-US"/>
        </a:p>
      </dgm:t>
    </dgm:pt>
    <dgm:pt modelId="{51146EB2-16F1-47F4-BAF6-68EF65C58DA9}" type="pres">
      <dgm:prSet presAssocID="{FD81983B-0664-4EEC-AACA-AF8E44855BD1}" presName="Name0" presStyleCnt="0">
        <dgm:presLayoutVars>
          <dgm:dir/>
          <dgm:animLvl val="lvl"/>
          <dgm:resizeHandles val="exact"/>
        </dgm:presLayoutVars>
      </dgm:prSet>
      <dgm:spPr/>
    </dgm:pt>
    <dgm:pt modelId="{68A1CBEB-D2FB-4CE3-BA86-30FAF33FFA2B}" type="pres">
      <dgm:prSet presAssocID="{A1B248C1-D561-41FD-8354-65BFE17B2F18}" presName="linNode" presStyleCnt="0"/>
      <dgm:spPr/>
    </dgm:pt>
    <dgm:pt modelId="{9816AF27-E282-457E-B61D-27043F2E2CDC}" type="pres">
      <dgm:prSet presAssocID="{A1B248C1-D561-41FD-8354-65BFE17B2F18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45B20E0-1A7D-4FEC-AE4D-D6E22336125B}" type="pres">
      <dgm:prSet presAssocID="{A1B248C1-D561-41FD-8354-65BFE17B2F18}" presName="descendantText" presStyleLbl="alignAccFollowNode1" presStyleIdx="0" presStyleCnt="4">
        <dgm:presLayoutVars>
          <dgm:bulletEnabled/>
        </dgm:presLayoutVars>
      </dgm:prSet>
      <dgm:spPr/>
    </dgm:pt>
    <dgm:pt modelId="{4F4091F4-948D-4108-BE96-F1AFAF7925F1}" type="pres">
      <dgm:prSet presAssocID="{044F8CB8-138F-4949-AA2E-C656E99D0680}" presName="sp" presStyleCnt="0"/>
      <dgm:spPr/>
    </dgm:pt>
    <dgm:pt modelId="{94952302-271E-432C-92CD-91DD2594157B}" type="pres">
      <dgm:prSet presAssocID="{9F5BE2BE-4F6D-4348-BE89-E894207A3A57}" presName="linNode" presStyleCnt="0"/>
      <dgm:spPr/>
    </dgm:pt>
    <dgm:pt modelId="{88A48594-307D-4153-9D98-544DD8D1C13C}" type="pres">
      <dgm:prSet presAssocID="{9F5BE2BE-4F6D-4348-BE89-E894207A3A57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D3856148-6E1B-4030-A2E6-A66ECF0282FC}" type="pres">
      <dgm:prSet presAssocID="{9F5BE2BE-4F6D-4348-BE89-E894207A3A57}" presName="descendantText" presStyleLbl="alignAccFollowNode1" presStyleIdx="1" presStyleCnt="4">
        <dgm:presLayoutVars>
          <dgm:bulletEnabled/>
        </dgm:presLayoutVars>
      </dgm:prSet>
      <dgm:spPr/>
    </dgm:pt>
    <dgm:pt modelId="{3F3DC1E5-2671-4A92-9209-6B869A44FB94}" type="pres">
      <dgm:prSet presAssocID="{126EA963-76DD-44DC-9B76-90F3A96A5FFD}" presName="sp" presStyleCnt="0"/>
      <dgm:spPr/>
    </dgm:pt>
    <dgm:pt modelId="{8AC3A18F-3761-4D7F-B13A-4CA2C0903CA3}" type="pres">
      <dgm:prSet presAssocID="{8CFAFBF0-2C80-4ACD-B6AF-88DB531CFE93}" presName="linNode" presStyleCnt="0"/>
      <dgm:spPr/>
    </dgm:pt>
    <dgm:pt modelId="{CEF013FE-09F2-4189-9901-36DBBA83850C}" type="pres">
      <dgm:prSet presAssocID="{8CFAFBF0-2C80-4ACD-B6AF-88DB531CFE93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7DEC4BBC-7D9E-4583-AAC5-D697517047F3}" type="pres">
      <dgm:prSet presAssocID="{8CFAFBF0-2C80-4ACD-B6AF-88DB531CFE93}" presName="descendantText" presStyleLbl="alignAccFollowNode1" presStyleIdx="2" presStyleCnt="4">
        <dgm:presLayoutVars>
          <dgm:bulletEnabled/>
        </dgm:presLayoutVars>
      </dgm:prSet>
      <dgm:spPr/>
    </dgm:pt>
    <dgm:pt modelId="{475788A8-5B67-4246-A40B-82E722B56BDE}" type="pres">
      <dgm:prSet presAssocID="{53ADA9C9-E41D-4E58-8607-07F0265C285E}" presName="sp" presStyleCnt="0"/>
      <dgm:spPr/>
    </dgm:pt>
    <dgm:pt modelId="{0B41D3BD-8F39-4F9D-B005-45155E2EE443}" type="pres">
      <dgm:prSet presAssocID="{DFCD15F3-8994-44B7-9AF9-4D0984FA3DE6}" presName="linNode" presStyleCnt="0"/>
      <dgm:spPr/>
    </dgm:pt>
    <dgm:pt modelId="{27B24876-BAEB-493F-82EE-748E4D2D6178}" type="pres">
      <dgm:prSet presAssocID="{DFCD15F3-8994-44B7-9AF9-4D0984FA3DE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03F88E10-4222-40A7-83A9-E9E8743A1C8A}" type="pres">
      <dgm:prSet presAssocID="{DFCD15F3-8994-44B7-9AF9-4D0984FA3DE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C462B212-A612-4A48-AE0F-9FD1E478BD6E}" srcId="{8CFAFBF0-2C80-4ACD-B6AF-88DB531CFE93}" destId="{8A80A53A-0479-4506-B86A-B15BB13FF820}" srcOrd="0" destOrd="0" parTransId="{82B7ACEF-D336-4B59-AC58-CC3C44A3BF03}" sibTransId="{F1637ED2-5FAF-4858-924A-F9D61566706A}"/>
    <dgm:cxn modelId="{D87D321C-5826-42E2-BDA9-2ABF0A548993}" type="presOf" srcId="{DFCD15F3-8994-44B7-9AF9-4D0984FA3DE6}" destId="{27B24876-BAEB-493F-82EE-748E4D2D6178}" srcOrd="0" destOrd="0" presId="urn:microsoft.com/office/officeart/2016/7/layout/VerticalSolidActionList"/>
    <dgm:cxn modelId="{52B7AC22-BC2A-4B1A-A629-1121ACB119D0}" type="presOf" srcId="{FD81983B-0664-4EEC-AACA-AF8E44855BD1}" destId="{51146EB2-16F1-47F4-BAF6-68EF65C58DA9}" srcOrd="0" destOrd="0" presId="urn:microsoft.com/office/officeart/2016/7/layout/VerticalSolidActionList"/>
    <dgm:cxn modelId="{6DF2922B-38D3-4544-994C-AD0550852C62}" type="presOf" srcId="{8CFAFBF0-2C80-4ACD-B6AF-88DB531CFE93}" destId="{CEF013FE-09F2-4189-9901-36DBBA83850C}" srcOrd="0" destOrd="0" presId="urn:microsoft.com/office/officeart/2016/7/layout/VerticalSolidActionList"/>
    <dgm:cxn modelId="{AD8CEA5B-4BAB-482B-AABE-74FDEE1B902F}" type="presOf" srcId="{8A80A53A-0479-4506-B86A-B15BB13FF820}" destId="{7DEC4BBC-7D9E-4583-AAC5-D697517047F3}" srcOrd="0" destOrd="0" presId="urn:microsoft.com/office/officeart/2016/7/layout/VerticalSolidActionList"/>
    <dgm:cxn modelId="{226F0264-7139-4C10-867B-887B79DC94DB}" type="presOf" srcId="{A1B248C1-D561-41FD-8354-65BFE17B2F18}" destId="{9816AF27-E282-457E-B61D-27043F2E2CDC}" srcOrd="0" destOrd="0" presId="urn:microsoft.com/office/officeart/2016/7/layout/VerticalSolidActionList"/>
    <dgm:cxn modelId="{86249B45-55E8-4BA9-8664-91A8E8D3818B}" type="presOf" srcId="{FDAF1FF1-2F81-4239-A1CF-41502232AA18}" destId="{03F88E10-4222-40A7-83A9-E9E8743A1C8A}" srcOrd="0" destOrd="0" presId="urn:microsoft.com/office/officeart/2016/7/layout/VerticalSolidActionList"/>
    <dgm:cxn modelId="{24423369-AE5E-4575-A091-42BC0CD8780C}" type="presOf" srcId="{10A1E923-FA8A-496C-8C30-CDB39A180B13}" destId="{D3856148-6E1B-4030-A2E6-A66ECF0282FC}" srcOrd="0" destOrd="0" presId="urn:microsoft.com/office/officeart/2016/7/layout/VerticalSolidActionList"/>
    <dgm:cxn modelId="{73492852-2D0C-48ED-81DF-CCBCBE4307D9}" srcId="{DFCD15F3-8994-44B7-9AF9-4D0984FA3DE6}" destId="{FDAF1FF1-2F81-4239-A1CF-41502232AA18}" srcOrd="0" destOrd="0" parTransId="{420D431F-BF93-48E7-9986-0EA93F6C911C}" sibTransId="{3BEE2559-B9C7-4BF9-BBEC-BAEBB8A20F61}"/>
    <dgm:cxn modelId="{40030990-A516-449A-B1CE-C04CC9EC0A4B}" srcId="{A1B248C1-D561-41FD-8354-65BFE17B2F18}" destId="{CBFB5342-0F89-4142-A307-EE080F831E0E}" srcOrd="0" destOrd="0" parTransId="{395E2C7B-1CBF-4836-86B4-849BD347C4D1}" sibTransId="{904D11F1-F492-43AA-99C6-1F78BD7AE2EA}"/>
    <dgm:cxn modelId="{015FA690-D06E-400C-AFD4-DF9D5151244E}" srcId="{FD81983B-0664-4EEC-AACA-AF8E44855BD1}" destId="{DFCD15F3-8994-44B7-9AF9-4D0984FA3DE6}" srcOrd="3" destOrd="0" parTransId="{91D61E1C-38B0-41D1-BB51-510F330791E1}" sibTransId="{57957293-B1A6-4137-9285-A8D8008819EA}"/>
    <dgm:cxn modelId="{E9A28C9A-0F16-4ACA-BE26-8E39CDAE2BB4}" srcId="{FD81983B-0664-4EEC-AACA-AF8E44855BD1}" destId="{A1B248C1-D561-41FD-8354-65BFE17B2F18}" srcOrd="0" destOrd="0" parTransId="{937BAA02-5863-4A13-B840-8C0EBB50422A}" sibTransId="{044F8CB8-138F-4949-AA2E-C656E99D0680}"/>
    <dgm:cxn modelId="{755EA2B0-D037-4660-B2C0-F4CC4B06F4DF}" srcId="{FD81983B-0664-4EEC-AACA-AF8E44855BD1}" destId="{8CFAFBF0-2C80-4ACD-B6AF-88DB531CFE93}" srcOrd="2" destOrd="0" parTransId="{DA5EBDF2-7107-4662-AAA1-13BEDDE9B690}" sibTransId="{53ADA9C9-E41D-4E58-8607-07F0265C285E}"/>
    <dgm:cxn modelId="{13766CC9-FA22-4AA3-9CDA-789E4966C42E}" type="presOf" srcId="{9F5BE2BE-4F6D-4348-BE89-E894207A3A57}" destId="{88A48594-307D-4153-9D98-544DD8D1C13C}" srcOrd="0" destOrd="0" presId="urn:microsoft.com/office/officeart/2016/7/layout/VerticalSolidActionList"/>
    <dgm:cxn modelId="{994942D3-BB95-415F-8C53-C8E08C001FC1}" type="presOf" srcId="{CBFB5342-0F89-4142-A307-EE080F831E0E}" destId="{C45B20E0-1A7D-4FEC-AE4D-D6E22336125B}" srcOrd="0" destOrd="0" presId="urn:microsoft.com/office/officeart/2016/7/layout/VerticalSolidActionList"/>
    <dgm:cxn modelId="{5E7A93D4-A32E-4D97-B7C7-6FE95C3701E5}" srcId="{9F5BE2BE-4F6D-4348-BE89-E894207A3A57}" destId="{10A1E923-FA8A-496C-8C30-CDB39A180B13}" srcOrd="0" destOrd="0" parTransId="{5C82F039-58B8-4C16-8930-7AA00749E2D4}" sibTransId="{E17ABB0E-8C1F-489E-8970-73CBC54A0770}"/>
    <dgm:cxn modelId="{96233FE5-9805-47C4-9E73-357317484BDF}" srcId="{FD81983B-0664-4EEC-AACA-AF8E44855BD1}" destId="{9F5BE2BE-4F6D-4348-BE89-E894207A3A57}" srcOrd="1" destOrd="0" parTransId="{7D96E3E2-932E-49E5-B610-779F590D0F23}" sibTransId="{126EA963-76DD-44DC-9B76-90F3A96A5FFD}"/>
    <dgm:cxn modelId="{0994A549-A66B-4091-A920-57CB494B6EBB}" type="presParOf" srcId="{51146EB2-16F1-47F4-BAF6-68EF65C58DA9}" destId="{68A1CBEB-D2FB-4CE3-BA86-30FAF33FFA2B}" srcOrd="0" destOrd="0" presId="urn:microsoft.com/office/officeart/2016/7/layout/VerticalSolidActionList"/>
    <dgm:cxn modelId="{8FCA65A5-FBCD-4458-ADA4-3C32CCCA51B0}" type="presParOf" srcId="{68A1CBEB-D2FB-4CE3-BA86-30FAF33FFA2B}" destId="{9816AF27-E282-457E-B61D-27043F2E2CDC}" srcOrd="0" destOrd="0" presId="urn:microsoft.com/office/officeart/2016/7/layout/VerticalSolidActionList"/>
    <dgm:cxn modelId="{D333DC66-C1FB-4AA7-9B1F-02C0BB65D18A}" type="presParOf" srcId="{68A1CBEB-D2FB-4CE3-BA86-30FAF33FFA2B}" destId="{C45B20E0-1A7D-4FEC-AE4D-D6E22336125B}" srcOrd="1" destOrd="0" presId="urn:microsoft.com/office/officeart/2016/7/layout/VerticalSolidActionList"/>
    <dgm:cxn modelId="{B07E6A17-63ED-45D5-A75B-E7AFA2DDF1BB}" type="presParOf" srcId="{51146EB2-16F1-47F4-BAF6-68EF65C58DA9}" destId="{4F4091F4-948D-4108-BE96-F1AFAF7925F1}" srcOrd="1" destOrd="0" presId="urn:microsoft.com/office/officeart/2016/7/layout/VerticalSolidActionList"/>
    <dgm:cxn modelId="{01AF4594-264C-4A82-BB19-BE35522BAE75}" type="presParOf" srcId="{51146EB2-16F1-47F4-BAF6-68EF65C58DA9}" destId="{94952302-271E-432C-92CD-91DD2594157B}" srcOrd="2" destOrd="0" presId="urn:microsoft.com/office/officeart/2016/7/layout/VerticalSolidActionList"/>
    <dgm:cxn modelId="{BB1D08C9-7C90-4FEA-A83B-DAADE5A8245E}" type="presParOf" srcId="{94952302-271E-432C-92CD-91DD2594157B}" destId="{88A48594-307D-4153-9D98-544DD8D1C13C}" srcOrd="0" destOrd="0" presId="urn:microsoft.com/office/officeart/2016/7/layout/VerticalSolidActionList"/>
    <dgm:cxn modelId="{8689ACD3-0022-4496-BDE6-E75FD97AE94B}" type="presParOf" srcId="{94952302-271E-432C-92CD-91DD2594157B}" destId="{D3856148-6E1B-4030-A2E6-A66ECF0282FC}" srcOrd="1" destOrd="0" presId="urn:microsoft.com/office/officeart/2016/7/layout/VerticalSolidActionList"/>
    <dgm:cxn modelId="{9D108589-DE9E-43B1-AE29-4A9D6312ED08}" type="presParOf" srcId="{51146EB2-16F1-47F4-BAF6-68EF65C58DA9}" destId="{3F3DC1E5-2671-4A92-9209-6B869A44FB94}" srcOrd="3" destOrd="0" presId="urn:microsoft.com/office/officeart/2016/7/layout/VerticalSolidActionList"/>
    <dgm:cxn modelId="{5A60EFD6-F5A1-4F77-9809-210E436C3E72}" type="presParOf" srcId="{51146EB2-16F1-47F4-BAF6-68EF65C58DA9}" destId="{8AC3A18F-3761-4D7F-B13A-4CA2C0903CA3}" srcOrd="4" destOrd="0" presId="urn:microsoft.com/office/officeart/2016/7/layout/VerticalSolidActionList"/>
    <dgm:cxn modelId="{354C4D01-7869-45B6-A8CF-56A8FA145DAD}" type="presParOf" srcId="{8AC3A18F-3761-4D7F-B13A-4CA2C0903CA3}" destId="{CEF013FE-09F2-4189-9901-36DBBA83850C}" srcOrd="0" destOrd="0" presId="urn:microsoft.com/office/officeart/2016/7/layout/VerticalSolidActionList"/>
    <dgm:cxn modelId="{FC844BD2-5438-4E01-A0F4-B1C3ABE3620B}" type="presParOf" srcId="{8AC3A18F-3761-4D7F-B13A-4CA2C0903CA3}" destId="{7DEC4BBC-7D9E-4583-AAC5-D697517047F3}" srcOrd="1" destOrd="0" presId="urn:microsoft.com/office/officeart/2016/7/layout/VerticalSolidActionList"/>
    <dgm:cxn modelId="{458A1034-F250-4724-890A-634C1344B5B5}" type="presParOf" srcId="{51146EB2-16F1-47F4-BAF6-68EF65C58DA9}" destId="{475788A8-5B67-4246-A40B-82E722B56BDE}" srcOrd="5" destOrd="0" presId="urn:microsoft.com/office/officeart/2016/7/layout/VerticalSolidActionList"/>
    <dgm:cxn modelId="{2F1D3850-F730-4F20-8254-8CC22324B069}" type="presParOf" srcId="{51146EB2-16F1-47F4-BAF6-68EF65C58DA9}" destId="{0B41D3BD-8F39-4F9D-B005-45155E2EE443}" srcOrd="6" destOrd="0" presId="urn:microsoft.com/office/officeart/2016/7/layout/VerticalSolidActionList"/>
    <dgm:cxn modelId="{F630BD01-C835-46E5-9D7F-098834AE44EC}" type="presParOf" srcId="{0B41D3BD-8F39-4F9D-B005-45155E2EE443}" destId="{27B24876-BAEB-493F-82EE-748E4D2D6178}" srcOrd="0" destOrd="0" presId="urn:microsoft.com/office/officeart/2016/7/layout/VerticalSolidActionList"/>
    <dgm:cxn modelId="{0CD62BC2-0705-4AB5-A882-4F0147B5660E}" type="presParOf" srcId="{0B41D3BD-8F39-4F9D-B005-45155E2EE443}" destId="{03F88E10-4222-40A7-83A9-E9E8743A1C8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504EC-185D-40AD-A8FE-E2BF566B28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065BB0-5212-473A-B1E4-C25589ECF8E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Lost Productivity</a:t>
          </a:r>
        </a:p>
      </dgm:t>
    </dgm:pt>
    <dgm:pt modelId="{A3EC8184-4168-48CA-8D97-64B09A7A0353}" type="parTrans" cxnId="{FD377181-A0C2-44CA-9AF7-A437FC1609AD}">
      <dgm:prSet/>
      <dgm:spPr/>
      <dgm:t>
        <a:bodyPr/>
        <a:lstStyle/>
        <a:p>
          <a:endParaRPr lang="en-US"/>
        </a:p>
      </dgm:t>
    </dgm:pt>
    <dgm:pt modelId="{07A06E2F-693B-47DE-9689-F540B0DF7461}" type="sibTrans" cxnId="{FD377181-A0C2-44CA-9AF7-A437FC1609AD}">
      <dgm:prSet/>
      <dgm:spPr/>
      <dgm:t>
        <a:bodyPr/>
        <a:lstStyle/>
        <a:p>
          <a:endParaRPr lang="en-US"/>
        </a:p>
      </dgm:t>
    </dgm:pt>
    <dgm:pt modelId="{822DC2F0-7492-4363-AF88-56DA1D0ED55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Legal fees for the injured</a:t>
          </a:r>
        </a:p>
      </dgm:t>
    </dgm:pt>
    <dgm:pt modelId="{2B53E2DF-F348-491D-9A2C-6E016E0D4462}" type="parTrans" cxnId="{AB499AE3-88ED-404D-987B-8F14E1332046}">
      <dgm:prSet/>
      <dgm:spPr/>
      <dgm:t>
        <a:bodyPr/>
        <a:lstStyle/>
        <a:p>
          <a:endParaRPr lang="en-US"/>
        </a:p>
      </dgm:t>
    </dgm:pt>
    <dgm:pt modelId="{D748277A-74BC-4B55-9D68-9DAF1958D4D9}" type="sibTrans" cxnId="{AB499AE3-88ED-404D-987B-8F14E1332046}">
      <dgm:prSet/>
      <dgm:spPr/>
      <dgm:t>
        <a:bodyPr/>
        <a:lstStyle/>
        <a:p>
          <a:endParaRPr lang="en-US"/>
        </a:p>
      </dgm:t>
    </dgm:pt>
    <dgm:pt modelId="{A2A7613F-21EF-4620-AAB7-F4F94730C7B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Increased Insurance Premiums</a:t>
          </a:r>
        </a:p>
      </dgm:t>
    </dgm:pt>
    <dgm:pt modelId="{DED97D5F-C8CB-47A6-A997-49F77B083D7E}" type="parTrans" cxnId="{EF814605-D591-4ECE-AD40-D6F201DF1F58}">
      <dgm:prSet/>
      <dgm:spPr/>
      <dgm:t>
        <a:bodyPr/>
        <a:lstStyle/>
        <a:p>
          <a:endParaRPr lang="en-US"/>
        </a:p>
      </dgm:t>
    </dgm:pt>
    <dgm:pt modelId="{34F0E130-2CE6-422D-8603-26F9C6AC966F}" type="sibTrans" cxnId="{EF814605-D591-4ECE-AD40-D6F201DF1F58}">
      <dgm:prSet/>
      <dgm:spPr/>
      <dgm:t>
        <a:bodyPr/>
        <a:lstStyle/>
        <a:p>
          <a:endParaRPr lang="en-US"/>
        </a:p>
      </dgm:t>
    </dgm:pt>
    <dgm:pt modelId="{DA522F12-0EDC-4EC7-A737-3F9578FF2407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Workers Comp payments</a:t>
          </a:r>
        </a:p>
      </dgm:t>
    </dgm:pt>
    <dgm:pt modelId="{17D6E24A-C499-47B4-8D42-8050DADE5CE4}" type="parTrans" cxnId="{81AA77FF-8A43-46CA-9DE9-48D96ED601DC}">
      <dgm:prSet/>
      <dgm:spPr/>
      <dgm:t>
        <a:bodyPr/>
        <a:lstStyle/>
        <a:p>
          <a:endParaRPr lang="en-US"/>
        </a:p>
      </dgm:t>
    </dgm:pt>
    <dgm:pt modelId="{DF82583C-C7B6-40C7-9BE7-665711DCDD59}" type="sibTrans" cxnId="{81AA77FF-8A43-46CA-9DE9-48D96ED601DC}">
      <dgm:prSet/>
      <dgm:spPr/>
      <dgm:t>
        <a:bodyPr/>
        <a:lstStyle/>
        <a:p>
          <a:endParaRPr lang="en-US"/>
        </a:p>
      </dgm:t>
    </dgm:pt>
    <dgm:pt modelId="{BD3A5862-3C67-4CD7-893C-CC42D9CB22A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Reputation damage</a:t>
          </a:r>
        </a:p>
      </dgm:t>
    </dgm:pt>
    <dgm:pt modelId="{C1421CA8-96FF-471E-848A-5963E56E8242}" type="parTrans" cxnId="{488AF577-27C8-4D2A-B5CF-4A8D12486FB1}">
      <dgm:prSet/>
      <dgm:spPr/>
      <dgm:t>
        <a:bodyPr/>
        <a:lstStyle/>
        <a:p>
          <a:endParaRPr lang="en-US"/>
        </a:p>
      </dgm:t>
    </dgm:pt>
    <dgm:pt modelId="{078A9D5C-140C-4270-BA0E-568AD951F62D}" type="sibTrans" cxnId="{488AF577-27C8-4D2A-B5CF-4A8D12486FB1}">
      <dgm:prSet/>
      <dgm:spPr/>
      <dgm:t>
        <a:bodyPr/>
        <a:lstStyle/>
        <a:p>
          <a:endParaRPr lang="en-US"/>
        </a:p>
      </dgm:t>
    </dgm:pt>
    <dgm:pt modelId="{3A2361D9-CCF4-4C4F-8EB1-9CA0AA8731BB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Impact on direct and indirect costs</a:t>
          </a:r>
        </a:p>
      </dgm:t>
    </dgm:pt>
    <dgm:pt modelId="{7C4500ED-FD2A-4BA6-82B5-05E708510FB0}" type="parTrans" cxnId="{08DEE802-9DEC-48EB-9C97-C1ACC5826F31}">
      <dgm:prSet/>
      <dgm:spPr/>
      <dgm:t>
        <a:bodyPr/>
        <a:lstStyle/>
        <a:p>
          <a:endParaRPr lang="en-US"/>
        </a:p>
      </dgm:t>
    </dgm:pt>
    <dgm:pt modelId="{51692E7F-039B-4C18-A5B3-6C59DC069D1C}" type="sibTrans" cxnId="{08DEE802-9DEC-48EB-9C97-C1ACC5826F31}">
      <dgm:prSet/>
      <dgm:spPr/>
      <dgm:t>
        <a:bodyPr/>
        <a:lstStyle/>
        <a:p>
          <a:endParaRPr lang="en-US"/>
        </a:p>
      </dgm:t>
    </dgm:pt>
    <dgm:pt modelId="{87C48688-91B3-435B-8368-CCB3AEB081B7}" type="pres">
      <dgm:prSet presAssocID="{236504EC-185D-40AD-A8FE-E2BF566B28A2}" presName="vert0" presStyleCnt="0">
        <dgm:presLayoutVars>
          <dgm:dir/>
          <dgm:animOne val="branch"/>
          <dgm:animLvl val="lvl"/>
        </dgm:presLayoutVars>
      </dgm:prSet>
      <dgm:spPr/>
    </dgm:pt>
    <dgm:pt modelId="{96400AB1-E28F-44CA-B0F2-63ACB103D64B}" type="pres">
      <dgm:prSet presAssocID="{BB065BB0-5212-473A-B1E4-C25589ECF8E1}" presName="thickLine" presStyleLbl="alignNode1" presStyleIdx="0" presStyleCnt="6"/>
      <dgm:spPr/>
    </dgm:pt>
    <dgm:pt modelId="{8C17A9C9-4CBB-43A0-881A-D64A286AE64F}" type="pres">
      <dgm:prSet presAssocID="{BB065BB0-5212-473A-B1E4-C25589ECF8E1}" presName="horz1" presStyleCnt="0"/>
      <dgm:spPr/>
    </dgm:pt>
    <dgm:pt modelId="{8E41A2EB-9FB7-4BEF-9FB4-C77F7B6FE8EB}" type="pres">
      <dgm:prSet presAssocID="{BB065BB0-5212-473A-B1E4-C25589ECF8E1}" presName="tx1" presStyleLbl="revTx" presStyleIdx="0" presStyleCnt="6"/>
      <dgm:spPr/>
    </dgm:pt>
    <dgm:pt modelId="{DE5B6A37-2581-49F4-8770-BB22A3B10664}" type="pres">
      <dgm:prSet presAssocID="{BB065BB0-5212-473A-B1E4-C25589ECF8E1}" presName="vert1" presStyleCnt="0"/>
      <dgm:spPr/>
    </dgm:pt>
    <dgm:pt modelId="{61721A31-0E5C-4514-AA09-3DDF685F7D6B}" type="pres">
      <dgm:prSet presAssocID="{822DC2F0-7492-4363-AF88-56DA1D0ED551}" presName="thickLine" presStyleLbl="alignNode1" presStyleIdx="1" presStyleCnt="6"/>
      <dgm:spPr/>
    </dgm:pt>
    <dgm:pt modelId="{D08D83A0-0FF3-4E5C-9556-2E2F1D1C71BF}" type="pres">
      <dgm:prSet presAssocID="{822DC2F0-7492-4363-AF88-56DA1D0ED551}" presName="horz1" presStyleCnt="0"/>
      <dgm:spPr/>
    </dgm:pt>
    <dgm:pt modelId="{C95F53C6-A6B7-4B94-A9C2-C314F5F92826}" type="pres">
      <dgm:prSet presAssocID="{822DC2F0-7492-4363-AF88-56DA1D0ED551}" presName="tx1" presStyleLbl="revTx" presStyleIdx="1" presStyleCnt="6"/>
      <dgm:spPr/>
    </dgm:pt>
    <dgm:pt modelId="{91AE55A4-2E8E-4B51-B13B-1EB38EBFC141}" type="pres">
      <dgm:prSet presAssocID="{822DC2F0-7492-4363-AF88-56DA1D0ED551}" presName="vert1" presStyleCnt="0"/>
      <dgm:spPr/>
    </dgm:pt>
    <dgm:pt modelId="{ED07B266-CA63-456B-A8F3-6DE8264E9643}" type="pres">
      <dgm:prSet presAssocID="{A2A7613F-21EF-4620-AAB7-F4F94730C7B4}" presName="thickLine" presStyleLbl="alignNode1" presStyleIdx="2" presStyleCnt="6"/>
      <dgm:spPr/>
    </dgm:pt>
    <dgm:pt modelId="{FFD37A80-0357-404C-9996-A7378F454DFC}" type="pres">
      <dgm:prSet presAssocID="{A2A7613F-21EF-4620-AAB7-F4F94730C7B4}" presName="horz1" presStyleCnt="0"/>
      <dgm:spPr/>
    </dgm:pt>
    <dgm:pt modelId="{57B09BB9-B2CD-4459-999F-C3A2C4677707}" type="pres">
      <dgm:prSet presAssocID="{A2A7613F-21EF-4620-AAB7-F4F94730C7B4}" presName="tx1" presStyleLbl="revTx" presStyleIdx="2" presStyleCnt="6"/>
      <dgm:spPr/>
    </dgm:pt>
    <dgm:pt modelId="{7A041D37-AAA4-4FCE-91F0-C2AF604A2AD5}" type="pres">
      <dgm:prSet presAssocID="{A2A7613F-21EF-4620-AAB7-F4F94730C7B4}" presName="vert1" presStyleCnt="0"/>
      <dgm:spPr/>
    </dgm:pt>
    <dgm:pt modelId="{44D7FCF4-03EA-4813-8280-028A2733744F}" type="pres">
      <dgm:prSet presAssocID="{DA522F12-0EDC-4EC7-A737-3F9578FF2407}" presName="thickLine" presStyleLbl="alignNode1" presStyleIdx="3" presStyleCnt="6"/>
      <dgm:spPr/>
    </dgm:pt>
    <dgm:pt modelId="{F6EBE418-CF28-4101-B11B-1DF56A074A8A}" type="pres">
      <dgm:prSet presAssocID="{DA522F12-0EDC-4EC7-A737-3F9578FF2407}" presName="horz1" presStyleCnt="0"/>
      <dgm:spPr/>
    </dgm:pt>
    <dgm:pt modelId="{F760ECBC-65F8-4D1F-8C4C-A679F85AF00A}" type="pres">
      <dgm:prSet presAssocID="{DA522F12-0EDC-4EC7-A737-3F9578FF2407}" presName="tx1" presStyleLbl="revTx" presStyleIdx="3" presStyleCnt="6"/>
      <dgm:spPr/>
    </dgm:pt>
    <dgm:pt modelId="{1C491C5F-0CF1-4272-99FC-8AA78E9C9F20}" type="pres">
      <dgm:prSet presAssocID="{DA522F12-0EDC-4EC7-A737-3F9578FF2407}" presName="vert1" presStyleCnt="0"/>
      <dgm:spPr/>
    </dgm:pt>
    <dgm:pt modelId="{48899BB1-AA06-4297-9B00-4049F4D7F4C1}" type="pres">
      <dgm:prSet presAssocID="{BD3A5862-3C67-4CD7-893C-CC42D9CB22AC}" presName="thickLine" presStyleLbl="alignNode1" presStyleIdx="4" presStyleCnt="6"/>
      <dgm:spPr/>
    </dgm:pt>
    <dgm:pt modelId="{19833049-0FC5-4C78-97AF-DDB0AAAE765F}" type="pres">
      <dgm:prSet presAssocID="{BD3A5862-3C67-4CD7-893C-CC42D9CB22AC}" presName="horz1" presStyleCnt="0"/>
      <dgm:spPr/>
    </dgm:pt>
    <dgm:pt modelId="{CBD14A1D-2535-42C8-893A-832F6DF3D47A}" type="pres">
      <dgm:prSet presAssocID="{BD3A5862-3C67-4CD7-893C-CC42D9CB22AC}" presName="tx1" presStyleLbl="revTx" presStyleIdx="4" presStyleCnt="6"/>
      <dgm:spPr/>
    </dgm:pt>
    <dgm:pt modelId="{0DBBB023-D80C-4FF5-A991-0779D8F39D02}" type="pres">
      <dgm:prSet presAssocID="{BD3A5862-3C67-4CD7-893C-CC42D9CB22AC}" presName="vert1" presStyleCnt="0"/>
      <dgm:spPr/>
    </dgm:pt>
    <dgm:pt modelId="{7FEDEC3A-6962-43E9-A3AB-DFCC6DDC1420}" type="pres">
      <dgm:prSet presAssocID="{3A2361D9-CCF4-4C4F-8EB1-9CA0AA8731BB}" presName="thickLine" presStyleLbl="alignNode1" presStyleIdx="5" presStyleCnt="6"/>
      <dgm:spPr/>
    </dgm:pt>
    <dgm:pt modelId="{B30939EF-2B3E-4014-85AF-205BFEBD052D}" type="pres">
      <dgm:prSet presAssocID="{3A2361D9-CCF4-4C4F-8EB1-9CA0AA8731BB}" presName="horz1" presStyleCnt="0"/>
      <dgm:spPr/>
    </dgm:pt>
    <dgm:pt modelId="{3F642AFB-BE41-4E1E-87BB-971188CC95BB}" type="pres">
      <dgm:prSet presAssocID="{3A2361D9-CCF4-4C4F-8EB1-9CA0AA8731BB}" presName="tx1" presStyleLbl="revTx" presStyleIdx="5" presStyleCnt="6"/>
      <dgm:spPr/>
    </dgm:pt>
    <dgm:pt modelId="{0F53B339-485F-4DFB-9282-26E09F83095A}" type="pres">
      <dgm:prSet presAssocID="{3A2361D9-CCF4-4C4F-8EB1-9CA0AA8731BB}" presName="vert1" presStyleCnt="0"/>
      <dgm:spPr/>
    </dgm:pt>
  </dgm:ptLst>
  <dgm:cxnLst>
    <dgm:cxn modelId="{08DEE802-9DEC-48EB-9C97-C1ACC5826F31}" srcId="{236504EC-185D-40AD-A8FE-E2BF566B28A2}" destId="{3A2361D9-CCF4-4C4F-8EB1-9CA0AA8731BB}" srcOrd="5" destOrd="0" parTransId="{7C4500ED-FD2A-4BA6-82B5-05E708510FB0}" sibTransId="{51692E7F-039B-4C18-A5B3-6C59DC069D1C}"/>
    <dgm:cxn modelId="{EF814605-D591-4ECE-AD40-D6F201DF1F58}" srcId="{236504EC-185D-40AD-A8FE-E2BF566B28A2}" destId="{A2A7613F-21EF-4620-AAB7-F4F94730C7B4}" srcOrd="2" destOrd="0" parTransId="{DED97D5F-C8CB-47A6-A997-49F77B083D7E}" sibTransId="{34F0E130-2CE6-422D-8603-26F9C6AC966F}"/>
    <dgm:cxn modelId="{30C0AA34-13DE-41A6-B216-C3116B1818E3}" type="presOf" srcId="{236504EC-185D-40AD-A8FE-E2BF566B28A2}" destId="{87C48688-91B3-435B-8368-CCB3AEB081B7}" srcOrd="0" destOrd="0" presId="urn:microsoft.com/office/officeart/2008/layout/LinedList"/>
    <dgm:cxn modelId="{22A46A5C-662B-4293-9497-B388EA431031}" type="presOf" srcId="{3A2361D9-CCF4-4C4F-8EB1-9CA0AA8731BB}" destId="{3F642AFB-BE41-4E1E-87BB-971188CC95BB}" srcOrd="0" destOrd="0" presId="urn:microsoft.com/office/officeart/2008/layout/LinedList"/>
    <dgm:cxn modelId="{AAEB6847-9BA4-4ACB-B45C-B50919A52023}" type="presOf" srcId="{BB065BB0-5212-473A-B1E4-C25589ECF8E1}" destId="{8E41A2EB-9FB7-4BEF-9FB4-C77F7B6FE8EB}" srcOrd="0" destOrd="0" presId="urn:microsoft.com/office/officeart/2008/layout/LinedList"/>
    <dgm:cxn modelId="{691B854B-AE32-4EFE-BFCA-98403CD41B79}" type="presOf" srcId="{BD3A5862-3C67-4CD7-893C-CC42D9CB22AC}" destId="{CBD14A1D-2535-42C8-893A-832F6DF3D47A}" srcOrd="0" destOrd="0" presId="urn:microsoft.com/office/officeart/2008/layout/LinedList"/>
    <dgm:cxn modelId="{0B6A974B-D64E-47D0-AC7C-D9E5FB43AA42}" type="presOf" srcId="{DA522F12-0EDC-4EC7-A737-3F9578FF2407}" destId="{F760ECBC-65F8-4D1F-8C4C-A679F85AF00A}" srcOrd="0" destOrd="0" presId="urn:microsoft.com/office/officeart/2008/layout/LinedList"/>
    <dgm:cxn modelId="{488AF577-27C8-4D2A-B5CF-4A8D12486FB1}" srcId="{236504EC-185D-40AD-A8FE-E2BF566B28A2}" destId="{BD3A5862-3C67-4CD7-893C-CC42D9CB22AC}" srcOrd="4" destOrd="0" parTransId="{C1421CA8-96FF-471E-848A-5963E56E8242}" sibTransId="{078A9D5C-140C-4270-BA0E-568AD951F62D}"/>
    <dgm:cxn modelId="{1A563179-85DE-4C58-AB51-1B74E9F4E433}" type="presOf" srcId="{A2A7613F-21EF-4620-AAB7-F4F94730C7B4}" destId="{57B09BB9-B2CD-4459-999F-C3A2C4677707}" srcOrd="0" destOrd="0" presId="urn:microsoft.com/office/officeart/2008/layout/LinedList"/>
    <dgm:cxn modelId="{FD377181-A0C2-44CA-9AF7-A437FC1609AD}" srcId="{236504EC-185D-40AD-A8FE-E2BF566B28A2}" destId="{BB065BB0-5212-473A-B1E4-C25589ECF8E1}" srcOrd="0" destOrd="0" parTransId="{A3EC8184-4168-48CA-8D97-64B09A7A0353}" sibTransId="{07A06E2F-693B-47DE-9689-F540B0DF7461}"/>
    <dgm:cxn modelId="{65F2D696-1D56-4B04-B536-48D98EBE31E6}" type="presOf" srcId="{822DC2F0-7492-4363-AF88-56DA1D0ED551}" destId="{C95F53C6-A6B7-4B94-A9C2-C314F5F92826}" srcOrd="0" destOrd="0" presId="urn:microsoft.com/office/officeart/2008/layout/LinedList"/>
    <dgm:cxn modelId="{AB499AE3-88ED-404D-987B-8F14E1332046}" srcId="{236504EC-185D-40AD-A8FE-E2BF566B28A2}" destId="{822DC2F0-7492-4363-AF88-56DA1D0ED551}" srcOrd="1" destOrd="0" parTransId="{2B53E2DF-F348-491D-9A2C-6E016E0D4462}" sibTransId="{D748277A-74BC-4B55-9D68-9DAF1958D4D9}"/>
    <dgm:cxn modelId="{81AA77FF-8A43-46CA-9DE9-48D96ED601DC}" srcId="{236504EC-185D-40AD-A8FE-E2BF566B28A2}" destId="{DA522F12-0EDC-4EC7-A737-3F9578FF2407}" srcOrd="3" destOrd="0" parTransId="{17D6E24A-C499-47B4-8D42-8050DADE5CE4}" sibTransId="{DF82583C-C7B6-40C7-9BE7-665711DCDD59}"/>
    <dgm:cxn modelId="{53D3948D-F2E8-42C6-8ED4-9FBC3F9EB1EF}" type="presParOf" srcId="{87C48688-91B3-435B-8368-CCB3AEB081B7}" destId="{96400AB1-E28F-44CA-B0F2-63ACB103D64B}" srcOrd="0" destOrd="0" presId="urn:microsoft.com/office/officeart/2008/layout/LinedList"/>
    <dgm:cxn modelId="{923A15BC-411D-4CAD-97D0-FB2C8E464BF4}" type="presParOf" srcId="{87C48688-91B3-435B-8368-CCB3AEB081B7}" destId="{8C17A9C9-4CBB-43A0-881A-D64A286AE64F}" srcOrd="1" destOrd="0" presId="urn:microsoft.com/office/officeart/2008/layout/LinedList"/>
    <dgm:cxn modelId="{6345ECF7-496D-41A2-9FC4-5D7110847700}" type="presParOf" srcId="{8C17A9C9-4CBB-43A0-881A-D64A286AE64F}" destId="{8E41A2EB-9FB7-4BEF-9FB4-C77F7B6FE8EB}" srcOrd="0" destOrd="0" presId="urn:microsoft.com/office/officeart/2008/layout/LinedList"/>
    <dgm:cxn modelId="{F5AF686F-FB12-4D0F-9B4E-B34F80E4EEA5}" type="presParOf" srcId="{8C17A9C9-4CBB-43A0-881A-D64A286AE64F}" destId="{DE5B6A37-2581-49F4-8770-BB22A3B10664}" srcOrd="1" destOrd="0" presId="urn:microsoft.com/office/officeart/2008/layout/LinedList"/>
    <dgm:cxn modelId="{C206FE58-9661-4F4E-B4DB-99D400F08F93}" type="presParOf" srcId="{87C48688-91B3-435B-8368-CCB3AEB081B7}" destId="{61721A31-0E5C-4514-AA09-3DDF685F7D6B}" srcOrd="2" destOrd="0" presId="urn:microsoft.com/office/officeart/2008/layout/LinedList"/>
    <dgm:cxn modelId="{6A858D6B-1171-4746-BC87-67D2BE688BBF}" type="presParOf" srcId="{87C48688-91B3-435B-8368-CCB3AEB081B7}" destId="{D08D83A0-0FF3-4E5C-9556-2E2F1D1C71BF}" srcOrd="3" destOrd="0" presId="urn:microsoft.com/office/officeart/2008/layout/LinedList"/>
    <dgm:cxn modelId="{468D67F7-D044-46F5-A344-DF33FDF884A0}" type="presParOf" srcId="{D08D83A0-0FF3-4E5C-9556-2E2F1D1C71BF}" destId="{C95F53C6-A6B7-4B94-A9C2-C314F5F92826}" srcOrd="0" destOrd="0" presId="urn:microsoft.com/office/officeart/2008/layout/LinedList"/>
    <dgm:cxn modelId="{E0AEDE17-487D-4A05-A61B-1D60B07C6170}" type="presParOf" srcId="{D08D83A0-0FF3-4E5C-9556-2E2F1D1C71BF}" destId="{91AE55A4-2E8E-4B51-B13B-1EB38EBFC141}" srcOrd="1" destOrd="0" presId="urn:microsoft.com/office/officeart/2008/layout/LinedList"/>
    <dgm:cxn modelId="{6152F341-8334-496C-8D46-6AED39B4A0E7}" type="presParOf" srcId="{87C48688-91B3-435B-8368-CCB3AEB081B7}" destId="{ED07B266-CA63-456B-A8F3-6DE8264E9643}" srcOrd="4" destOrd="0" presId="urn:microsoft.com/office/officeart/2008/layout/LinedList"/>
    <dgm:cxn modelId="{41D0C5CE-699E-4EF7-9BF9-4581EEA30024}" type="presParOf" srcId="{87C48688-91B3-435B-8368-CCB3AEB081B7}" destId="{FFD37A80-0357-404C-9996-A7378F454DFC}" srcOrd="5" destOrd="0" presId="urn:microsoft.com/office/officeart/2008/layout/LinedList"/>
    <dgm:cxn modelId="{BEEA01AE-B0C5-4735-B576-17E3ECA3F4BE}" type="presParOf" srcId="{FFD37A80-0357-404C-9996-A7378F454DFC}" destId="{57B09BB9-B2CD-4459-999F-C3A2C4677707}" srcOrd="0" destOrd="0" presId="urn:microsoft.com/office/officeart/2008/layout/LinedList"/>
    <dgm:cxn modelId="{81EB376C-9D70-4168-B230-E4BD59AD785C}" type="presParOf" srcId="{FFD37A80-0357-404C-9996-A7378F454DFC}" destId="{7A041D37-AAA4-4FCE-91F0-C2AF604A2AD5}" srcOrd="1" destOrd="0" presId="urn:microsoft.com/office/officeart/2008/layout/LinedList"/>
    <dgm:cxn modelId="{969A94BD-0B10-407A-8574-616053B9D5D6}" type="presParOf" srcId="{87C48688-91B3-435B-8368-CCB3AEB081B7}" destId="{44D7FCF4-03EA-4813-8280-028A2733744F}" srcOrd="6" destOrd="0" presId="urn:microsoft.com/office/officeart/2008/layout/LinedList"/>
    <dgm:cxn modelId="{94779631-5478-4C52-900E-2D9D1657C8CA}" type="presParOf" srcId="{87C48688-91B3-435B-8368-CCB3AEB081B7}" destId="{F6EBE418-CF28-4101-B11B-1DF56A074A8A}" srcOrd="7" destOrd="0" presId="urn:microsoft.com/office/officeart/2008/layout/LinedList"/>
    <dgm:cxn modelId="{A0182586-B1E3-4E25-A09D-FAFC285FF0E5}" type="presParOf" srcId="{F6EBE418-CF28-4101-B11B-1DF56A074A8A}" destId="{F760ECBC-65F8-4D1F-8C4C-A679F85AF00A}" srcOrd="0" destOrd="0" presId="urn:microsoft.com/office/officeart/2008/layout/LinedList"/>
    <dgm:cxn modelId="{36DF7734-46A6-4413-A8E2-E09C72FBDEEF}" type="presParOf" srcId="{F6EBE418-CF28-4101-B11B-1DF56A074A8A}" destId="{1C491C5F-0CF1-4272-99FC-8AA78E9C9F20}" srcOrd="1" destOrd="0" presId="urn:microsoft.com/office/officeart/2008/layout/LinedList"/>
    <dgm:cxn modelId="{F9A579A5-3D38-4C55-8366-25B6DDCF4071}" type="presParOf" srcId="{87C48688-91B3-435B-8368-CCB3AEB081B7}" destId="{48899BB1-AA06-4297-9B00-4049F4D7F4C1}" srcOrd="8" destOrd="0" presId="urn:microsoft.com/office/officeart/2008/layout/LinedList"/>
    <dgm:cxn modelId="{599C4BB0-ADFD-409F-B0A6-1E51A6C2D3B7}" type="presParOf" srcId="{87C48688-91B3-435B-8368-CCB3AEB081B7}" destId="{19833049-0FC5-4C78-97AF-DDB0AAAE765F}" srcOrd="9" destOrd="0" presId="urn:microsoft.com/office/officeart/2008/layout/LinedList"/>
    <dgm:cxn modelId="{955A81B8-C0C6-4119-B5AC-7F9A68D7065C}" type="presParOf" srcId="{19833049-0FC5-4C78-97AF-DDB0AAAE765F}" destId="{CBD14A1D-2535-42C8-893A-832F6DF3D47A}" srcOrd="0" destOrd="0" presId="urn:microsoft.com/office/officeart/2008/layout/LinedList"/>
    <dgm:cxn modelId="{D9FF1B09-3964-43F6-9656-4223B915EEAE}" type="presParOf" srcId="{19833049-0FC5-4C78-97AF-DDB0AAAE765F}" destId="{0DBBB023-D80C-4FF5-A991-0779D8F39D02}" srcOrd="1" destOrd="0" presId="urn:microsoft.com/office/officeart/2008/layout/LinedList"/>
    <dgm:cxn modelId="{11CEEBE7-683D-4338-8D44-2C20B181E35E}" type="presParOf" srcId="{87C48688-91B3-435B-8368-CCB3AEB081B7}" destId="{7FEDEC3A-6962-43E9-A3AB-DFCC6DDC1420}" srcOrd="10" destOrd="0" presId="urn:microsoft.com/office/officeart/2008/layout/LinedList"/>
    <dgm:cxn modelId="{04F19E0E-4564-4EDD-BE92-64761D9E2579}" type="presParOf" srcId="{87C48688-91B3-435B-8368-CCB3AEB081B7}" destId="{B30939EF-2B3E-4014-85AF-205BFEBD052D}" srcOrd="11" destOrd="0" presId="urn:microsoft.com/office/officeart/2008/layout/LinedList"/>
    <dgm:cxn modelId="{36510778-7716-4173-8E52-82F2CC77BF8C}" type="presParOf" srcId="{B30939EF-2B3E-4014-85AF-205BFEBD052D}" destId="{3F642AFB-BE41-4E1E-87BB-971188CC95BB}" srcOrd="0" destOrd="0" presId="urn:microsoft.com/office/officeart/2008/layout/LinedList"/>
    <dgm:cxn modelId="{1917605C-5C27-46CC-B517-61375B477496}" type="presParOf" srcId="{B30939EF-2B3E-4014-85AF-205BFEBD052D}" destId="{0F53B339-485F-4DFB-9282-26E09F8309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F3CC3-6710-456E-B5DB-A5C9D5CBCBAD}">
      <dsp:nvSpPr>
        <dsp:cNvPr id="0" name=""/>
        <dsp:cNvSpPr/>
      </dsp:nvSpPr>
      <dsp:spPr>
        <a:xfrm>
          <a:off x="2864643" y="4169878"/>
          <a:ext cx="572313" cy="123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156" y="0"/>
              </a:lnTo>
              <a:lnTo>
                <a:pt x="286156" y="1230473"/>
              </a:lnTo>
              <a:lnTo>
                <a:pt x="572313" y="123047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9B9F0-3730-4EB7-A655-F2178D11B5CB}">
      <dsp:nvSpPr>
        <dsp:cNvPr id="0" name=""/>
        <dsp:cNvSpPr/>
      </dsp:nvSpPr>
      <dsp:spPr>
        <a:xfrm>
          <a:off x="2864643" y="4124158"/>
          <a:ext cx="572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313" y="4572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22808-1B07-4794-B04E-8C1C6C0BBDA1}">
      <dsp:nvSpPr>
        <dsp:cNvPr id="0" name=""/>
        <dsp:cNvSpPr/>
      </dsp:nvSpPr>
      <dsp:spPr>
        <a:xfrm>
          <a:off x="2864643" y="2939404"/>
          <a:ext cx="572313" cy="1230473"/>
        </a:xfrm>
        <a:custGeom>
          <a:avLst/>
          <a:gdLst/>
          <a:ahLst/>
          <a:cxnLst/>
          <a:rect l="0" t="0" r="0" b="0"/>
          <a:pathLst>
            <a:path>
              <a:moveTo>
                <a:pt x="0" y="1230473"/>
              </a:moveTo>
              <a:lnTo>
                <a:pt x="286156" y="1230473"/>
              </a:lnTo>
              <a:lnTo>
                <a:pt x="286156" y="0"/>
              </a:lnTo>
              <a:lnTo>
                <a:pt x="57231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49956-FF22-49EC-8C4D-CF2D1D03C9C5}">
      <dsp:nvSpPr>
        <dsp:cNvPr id="0" name=""/>
        <dsp:cNvSpPr/>
      </dsp:nvSpPr>
      <dsp:spPr>
        <a:xfrm>
          <a:off x="3076" y="42068"/>
          <a:ext cx="2861566" cy="872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Karl McIntyre</a:t>
          </a:r>
        </a:p>
      </dsp:txBody>
      <dsp:txXfrm>
        <a:off x="3076" y="42068"/>
        <a:ext cx="2861566" cy="872777"/>
      </dsp:txXfrm>
    </dsp:sp>
    <dsp:sp modelId="{779ED5F4-6BF4-4DF7-8894-314E3EFF4A6F}">
      <dsp:nvSpPr>
        <dsp:cNvPr id="0" name=""/>
        <dsp:cNvSpPr/>
      </dsp:nvSpPr>
      <dsp:spPr>
        <a:xfrm>
          <a:off x="3076" y="1272541"/>
          <a:ext cx="2861566" cy="872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EH&amp;S Compliance Manager </a:t>
          </a:r>
        </a:p>
      </dsp:txBody>
      <dsp:txXfrm>
        <a:off x="3076" y="1272541"/>
        <a:ext cx="2861566" cy="872777"/>
      </dsp:txXfrm>
    </dsp:sp>
    <dsp:sp modelId="{39E5CACF-F359-449D-B5E4-3AE81DEC7563}">
      <dsp:nvSpPr>
        <dsp:cNvPr id="0" name=""/>
        <dsp:cNvSpPr/>
      </dsp:nvSpPr>
      <dsp:spPr>
        <a:xfrm>
          <a:off x="3076" y="2503015"/>
          <a:ext cx="2861566" cy="872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Ashton Woods &amp; Starlight Homes</a:t>
          </a:r>
        </a:p>
      </dsp:txBody>
      <dsp:txXfrm>
        <a:off x="3076" y="2503015"/>
        <a:ext cx="2861566" cy="872777"/>
      </dsp:txXfrm>
    </dsp:sp>
    <dsp:sp modelId="{C79143E0-C77A-4FCA-90B1-D79BDAE67D14}">
      <dsp:nvSpPr>
        <dsp:cNvPr id="0" name=""/>
        <dsp:cNvSpPr/>
      </dsp:nvSpPr>
      <dsp:spPr>
        <a:xfrm>
          <a:off x="3076" y="3733489"/>
          <a:ext cx="2861566" cy="872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17 years in the Safety Industry</a:t>
          </a:r>
        </a:p>
      </dsp:txBody>
      <dsp:txXfrm>
        <a:off x="3076" y="3733489"/>
        <a:ext cx="2861566" cy="872777"/>
      </dsp:txXfrm>
    </dsp:sp>
    <dsp:sp modelId="{E3C82BB2-0F42-4A8F-83AF-C79691FC5AF9}">
      <dsp:nvSpPr>
        <dsp:cNvPr id="0" name=""/>
        <dsp:cNvSpPr/>
      </dsp:nvSpPr>
      <dsp:spPr>
        <a:xfrm>
          <a:off x="3436957" y="2503015"/>
          <a:ext cx="2861566" cy="872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12 years commercial</a:t>
          </a:r>
        </a:p>
      </dsp:txBody>
      <dsp:txXfrm>
        <a:off x="3436957" y="2503015"/>
        <a:ext cx="2861566" cy="872777"/>
      </dsp:txXfrm>
    </dsp:sp>
    <dsp:sp modelId="{5A0DC7B4-84B6-4C42-A0D3-91A23A88859A}">
      <dsp:nvSpPr>
        <dsp:cNvPr id="0" name=""/>
        <dsp:cNvSpPr/>
      </dsp:nvSpPr>
      <dsp:spPr>
        <a:xfrm>
          <a:off x="3436957" y="3733489"/>
          <a:ext cx="2861566" cy="872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 years consulting</a:t>
          </a:r>
        </a:p>
      </dsp:txBody>
      <dsp:txXfrm>
        <a:off x="3436957" y="3733489"/>
        <a:ext cx="2861566" cy="872777"/>
      </dsp:txXfrm>
    </dsp:sp>
    <dsp:sp modelId="{371ED0A3-8440-4AB1-AE63-D920EB3EC70B}">
      <dsp:nvSpPr>
        <dsp:cNvPr id="0" name=""/>
        <dsp:cNvSpPr/>
      </dsp:nvSpPr>
      <dsp:spPr>
        <a:xfrm>
          <a:off x="3436957" y="4963963"/>
          <a:ext cx="2861566" cy="872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 year residential</a:t>
          </a:r>
        </a:p>
      </dsp:txBody>
      <dsp:txXfrm>
        <a:off x="3436957" y="4963963"/>
        <a:ext cx="2861566" cy="872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20C9-825B-4772-8B54-FC4863EF63BA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9CCB0-7511-44E8-90C0-165CE1010C2B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644E0-93CE-4FFD-B07D-28A031B54669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Orientation programs</a:t>
          </a:r>
        </a:p>
      </dsp:txBody>
      <dsp:txXfrm>
        <a:off x="889864" y="1808"/>
        <a:ext cx="5355400" cy="770445"/>
      </dsp:txXfrm>
    </dsp:sp>
    <dsp:sp modelId="{45FB8E31-3220-4F0C-89C7-1648980DB2D6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847FE-A4E5-4A18-B8E9-A36247114CB8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76763-10E3-4889-91B7-9F7890B62CF7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On-the-Job (OJT) Training</a:t>
          </a:r>
        </a:p>
      </dsp:txBody>
      <dsp:txXfrm>
        <a:off x="889864" y="964865"/>
        <a:ext cx="5355400" cy="770445"/>
      </dsp:txXfrm>
    </dsp:sp>
    <dsp:sp modelId="{272543A8-B480-4703-BCDD-EF4D6948CAE5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0F665-1D17-4E0A-BB5A-FE7123E95AA0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C5729-0196-4B17-84D5-184F487AF8BB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Scheduled / Regulated Drills</a:t>
          </a:r>
        </a:p>
      </dsp:txBody>
      <dsp:txXfrm>
        <a:off x="889864" y="1927922"/>
        <a:ext cx="5355400" cy="770445"/>
      </dsp:txXfrm>
    </dsp:sp>
    <dsp:sp modelId="{D87512D2-C941-4278-A8CE-097D169B5B69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9CCE1-D356-4847-8890-CB86BAC45E17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9C699-C5D1-4394-8727-BB9C442ECA33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Toolbox Talks</a:t>
          </a:r>
        </a:p>
      </dsp:txBody>
      <dsp:txXfrm>
        <a:off x="889864" y="2890979"/>
        <a:ext cx="5355400" cy="770445"/>
      </dsp:txXfrm>
    </dsp:sp>
    <dsp:sp modelId="{50EAC81B-914D-4FF8-97B9-2265BC43ADDB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FA6FB-D5ED-4C72-87E2-8BCC853A6774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0AA25-F59C-4404-92BA-71F98E86AA60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Mentorship programs</a:t>
          </a:r>
        </a:p>
      </dsp:txBody>
      <dsp:txXfrm>
        <a:off x="889864" y="3854036"/>
        <a:ext cx="5355400" cy="770445"/>
      </dsp:txXfrm>
    </dsp:sp>
    <dsp:sp modelId="{2395A963-3FE7-497F-A282-6E2CB33A7CEB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3A0C9-241D-4E53-9607-AFD860279BEE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B0066-A2BE-452D-979B-851E959C2E25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Personal conversations about past experiences</a:t>
          </a:r>
        </a:p>
      </dsp:txBody>
      <dsp:txXfrm>
        <a:off x="889864" y="4817093"/>
        <a:ext cx="5355400" cy="77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B20E0-1A7D-4FEC-AE4D-D6E22336125B}">
      <dsp:nvSpPr>
        <dsp:cNvPr id="0" name=""/>
        <dsp:cNvSpPr/>
      </dsp:nvSpPr>
      <dsp:spPr>
        <a:xfrm>
          <a:off x="1249052" y="2579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Occur in nearly every CFR 1926 standard</a:t>
          </a:r>
        </a:p>
      </dsp:txBody>
      <dsp:txXfrm>
        <a:off x="1249052" y="2579"/>
        <a:ext cx="4996212" cy="1335930"/>
      </dsp:txXfrm>
    </dsp:sp>
    <dsp:sp modelId="{9816AF27-E282-457E-B61D-27043F2E2CDC}">
      <dsp:nvSpPr>
        <dsp:cNvPr id="0" name=""/>
        <dsp:cNvSpPr/>
      </dsp:nvSpPr>
      <dsp:spPr>
        <a:xfrm>
          <a:off x="0" y="2579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Often</a:t>
          </a:r>
        </a:p>
      </dsp:txBody>
      <dsp:txXfrm>
        <a:off x="0" y="2579"/>
        <a:ext cx="1249053" cy="1335930"/>
      </dsp:txXfrm>
    </dsp:sp>
    <dsp:sp modelId="{D3856148-6E1B-4030-A2E6-A66ECF0282FC}">
      <dsp:nvSpPr>
        <dsp:cNvPr id="0" name=""/>
        <dsp:cNvSpPr/>
      </dsp:nvSpPr>
      <dsp:spPr>
        <a:xfrm>
          <a:off x="1249052" y="1418665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Max penalty of $15,625.00 per serious violation</a:t>
          </a:r>
        </a:p>
      </dsp:txBody>
      <dsp:txXfrm>
        <a:off x="1249052" y="1418665"/>
        <a:ext cx="4996212" cy="1335930"/>
      </dsp:txXfrm>
    </dsp:sp>
    <dsp:sp modelId="{88A48594-307D-4153-9D98-544DD8D1C13C}">
      <dsp:nvSpPr>
        <dsp:cNvPr id="0" name=""/>
        <dsp:cNvSpPr/>
      </dsp:nvSpPr>
      <dsp:spPr>
        <a:xfrm>
          <a:off x="0" y="1418665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Max</a:t>
          </a:r>
        </a:p>
      </dsp:txBody>
      <dsp:txXfrm>
        <a:off x="0" y="1418665"/>
        <a:ext cx="1249053" cy="1335930"/>
      </dsp:txXfrm>
    </dsp:sp>
    <dsp:sp modelId="{7DEC4BBC-7D9E-4583-AAC5-D697517047F3}">
      <dsp:nvSpPr>
        <dsp:cNvPr id="0" name=""/>
        <dsp:cNvSpPr/>
      </dsp:nvSpPr>
      <dsp:spPr>
        <a:xfrm>
          <a:off x="1249052" y="2834751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Max penalty of $156,259 for willful or repeated violations</a:t>
          </a:r>
        </a:p>
      </dsp:txBody>
      <dsp:txXfrm>
        <a:off x="1249052" y="2834751"/>
        <a:ext cx="4996212" cy="1335930"/>
      </dsp:txXfrm>
    </dsp:sp>
    <dsp:sp modelId="{CEF013FE-09F2-4189-9901-36DBBA83850C}">
      <dsp:nvSpPr>
        <dsp:cNvPr id="0" name=""/>
        <dsp:cNvSpPr/>
      </dsp:nvSpPr>
      <dsp:spPr>
        <a:xfrm>
          <a:off x="0" y="2834751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Max</a:t>
          </a:r>
        </a:p>
      </dsp:txBody>
      <dsp:txXfrm>
        <a:off x="0" y="2834751"/>
        <a:ext cx="1249053" cy="1335930"/>
      </dsp:txXfrm>
    </dsp:sp>
    <dsp:sp modelId="{03F88E10-4222-40A7-83A9-E9E8743A1C8A}">
      <dsp:nvSpPr>
        <dsp:cNvPr id="0" name=""/>
        <dsp:cNvSpPr/>
      </dsp:nvSpPr>
      <dsp:spPr>
        <a:xfrm>
          <a:off x="1249052" y="4250837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Average WC payout in 2020-2021 was $41,757</a:t>
          </a:r>
        </a:p>
      </dsp:txBody>
      <dsp:txXfrm>
        <a:off x="1249052" y="4250837"/>
        <a:ext cx="4996212" cy="1335930"/>
      </dsp:txXfrm>
    </dsp:sp>
    <dsp:sp modelId="{27B24876-BAEB-493F-82EE-748E4D2D6178}">
      <dsp:nvSpPr>
        <dsp:cNvPr id="0" name=""/>
        <dsp:cNvSpPr/>
      </dsp:nvSpPr>
      <dsp:spPr>
        <a:xfrm>
          <a:off x="0" y="4250837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Average</a:t>
          </a:r>
        </a:p>
      </dsp:txBody>
      <dsp:txXfrm>
        <a:off x="0" y="4250837"/>
        <a:ext cx="1249053" cy="133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00AB1-E28F-44CA-B0F2-63ACB103D64B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1A2EB-9FB7-4BEF-9FB4-C77F7B6FE8EB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Lost Productivity</a:t>
          </a:r>
        </a:p>
      </dsp:txBody>
      <dsp:txXfrm>
        <a:off x="0" y="2124"/>
        <a:ext cx="10515600" cy="724514"/>
      </dsp:txXfrm>
    </dsp:sp>
    <dsp:sp modelId="{61721A31-0E5C-4514-AA09-3DDF685F7D6B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F53C6-A6B7-4B94-A9C2-C314F5F92826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Legal fees for the injured</a:t>
          </a:r>
        </a:p>
      </dsp:txBody>
      <dsp:txXfrm>
        <a:off x="0" y="726639"/>
        <a:ext cx="10515600" cy="724514"/>
      </dsp:txXfrm>
    </dsp:sp>
    <dsp:sp modelId="{ED07B266-CA63-456B-A8F3-6DE8264E964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09BB9-B2CD-4459-999F-C3A2C4677707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Increased Insurance Premiums</a:t>
          </a:r>
        </a:p>
      </dsp:txBody>
      <dsp:txXfrm>
        <a:off x="0" y="1451154"/>
        <a:ext cx="10515600" cy="724514"/>
      </dsp:txXfrm>
    </dsp:sp>
    <dsp:sp modelId="{44D7FCF4-03EA-4813-8280-028A2733744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0ECBC-65F8-4D1F-8C4C-A679F85AF00A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Workers Comp payments</a:t>
          </a:r>
        </a:p>
      </dsp:txBody>
      <dsp:txXfrm>
        <a:off x="0" y="2175669"/>
        <a:ext cx="10515600" cy="724514"/>
      </dsp:txXfrm>
    </dsp:sp>
    <dsp:sp modelId="{48899BB1-AA06-4297-9B00-4049F4D7F4C1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14A1D-2535-42C8-893A-832F6DF3D47A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Reputation damage</a:t>
          </a:r>
        </a:p>
      </dsp:txBody>
      <dsp:txXfrm>
        <a:off x="0" y="2900183"/>
        <a:ext cx="10515600" cy="724514"/>
      </dsp:txXfrm>
    </dsp:sp>
    <dsp:sp modelId="{7FEDEC3A-6962-43E9-A3AB-DFCC6DDC1420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2AFB-BE41-4E1E-87BB-971188CC95BB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Impact on direct and indirect costs</a:t>
          </a: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839D-E571-61B2-44EC-A93FBD89D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165B-F2C3-67C1-1B78-B56F675D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FD97-29F1-8CD2-F55F-867E4E4B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F881-3149-83FE-F1C0-16D99FC0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71A5-34AB-FC8F-C8B9-BF6A25AA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8B01-D1E5-CA41-62D4-D445DDF0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F25AD-9B0A-D822-8160-7DBA33D9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E345-C4E4-609C-3471-7C4CAE82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53762-AA1D-7DD0-5EF5-69FFB081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69FBA-92C2-AFBE-87E4-CF6EDBE4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8394F-54D7-8B7A-A822-0301B1805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7DB58-D3BB-19F2-2A67-0CFEA8471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494D-E584-1D0B-2BCD-A8502C3E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595BA-3AD1-DD62-5503-78F42C72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BFC-95B0-AF51-4605-F33514B8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30F7-E734-4789-779E-5E41532F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2A4DC-38FE-1908-790E-E54277AF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E53D-2909-996B-042D-96451E52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94BA-52D5-730F-8919-5C420886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0CB1-216E-415B-35AF-8D1F3704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C2C3-D6A6-C78F-6CFF-9AD11CBB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38609-508F-E9C4-3CE3-D222D737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B1D3-0D2D-6B48-4067-23FE312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2E77C-D0F3-BCDA-B9FB-4346625B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C6902-3FD7-6216-9E7D-706AC3DF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D6F7-C044-BCA2-409C-C4FB1FD7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C0BE-AD35-34B9-5DEA-E8CA34065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765D-9081-1735-7D85-58FF2E556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6ECF8-6FBF-78A7-DA7E-E6B7FB12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342C9-EB38-0E53-D97D-865C29FE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CDB67-52F5-555D-A8CA-FE20571A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9FCF-A865-56E9-C867-22253573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F9713-54D6-E165-2D16-7740EEF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F3EED-CC80-17CA-76DD-2B7902F26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A92F2-C2C0-51DB-1B52-80F901559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B4846-059F-5782-A027-BF217CB0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34C29-7B6F-EDCB-8C90-8A4493DD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1AE42-DEF8-138A-6D6A-3396EE47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F0F51-8E62-94F5-4D9B-983F7D5E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F88F-2AF2-17CD-E7CC-38D5A56A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11A0F-6011-5469-BD53-3EEEF228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65B96-1E2D-301E-D0DD-B9156325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E4411-2F45-546D-9FFB-AF0D3BAA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4E215-3418-045E-D7A9-3DB36540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34E58-3C7A-335E-2F5B-A0546518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9BC99-CF4B-54A5-B026-4E3CDF44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EFFA-C071-2FB4-3CC7-7F459E93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0C8D-BE7C-2E61-B829-2C630AB7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3B659-25F1-2FD2-7B5D-E336ED2A0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A7731-9837-7E39-6CAD-6AAC31FE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748D5-4031-5D33-4525-9CE0A46D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28B25-3473-8B8F-56BE-C89B56D7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42F6-9817-DD32-5981-99A4027C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40CD3-93CC-FA7B-4808-38AD0975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4FB1C-3571-A817-E2C0-B49EC91B2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8A63-4872-88D8-8F96-59E99F5E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37534-7D8A-2594-0F6C-090FA02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262BA-E535-5FB4-B44E-8D5A6842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5DFAC-06A5-BEAC-CBA6-8191B8EE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3C8D-1B1C-270E-FD1D-FE427648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C0BE1-3570-7428-2A3A-D9F64C74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98F6A-E20D-4477-85C5-485504DFB1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F867B-EC53-65C4-3654-C197BBA38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EDA7-AC66-6329-42AC-86FCC7DBC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8CE37-087F-AC1E-F642-38BD358A1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8" b="9091"/>
          <a:stretch/>
        </p:blipFill>
        <p:spPr>
          <a:xfrm>
            <a:off x="4373696" y="10"/>
            <a:ext cx="781830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C0B2B-D5DD-1B51-EAD5-77DC1FAA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124712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New Employee Safety Initiatives in the Construction Industry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4E53-8131-B5FA-B90F-B5D03228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216994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Enhancing Safety cultures and reducing risks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By: Karl McIntyre and Ashton Woods</a:t>
            </a:r>
          </a:p>
        </p:txBody>
      </p:sp>
    </p:spTree>
    <p:extLst>
      <p:ext uri="{BB962C8B-B14F-4D97-AF65-F5344CB8AC3E}">
        <p14:creationId xmlns:p14="http://schemas.microsoft.com/office/powerpoint/2010/main" val="421270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11E2FA-0E5E-1645-D583-7FE6F6B9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CE6F5-FDEE-FEF5-E54D-E5A35D6DD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4" r="1305" b="-2"/>
          <a:stretch>
            <a:fillRect/>
          </a:stretch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222B4-E4CF-4234-8FB8-565793FF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Training comes in MANY forms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7D1B8B-C621-60FD-2702-037A6546F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3472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81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led shot of pen on a graph">
            <a:extLst>
              <a:ext uri="{FF2B5EF4-FFF2-40B4-BE49-F238E27FC236}">
                <a16:creationId xmlns:a16="http://schemas.microsoft.com/office/drawing/2014/main" id="{5DA57113-20C3-E4D9-07CE-3269F716B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600" b="71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F0045-9B2B-86E7-9E6C-12984B3F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20789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3BDBC8-A9E4-1306-EEAF-0E9671D6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OSHA Failure to TRAIN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0E6A279-70BF-EFFE-C5F7-56E6F8364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9134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43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1363-E768-0D01-64D0-48D078C4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Frequent OSHA citations issued for failure to comply with 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94E6-1281-AD82-6806-CA16570BD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037" y="1964171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Failure to educate employees on their job requirements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provide proper safety equipment (free of charge)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provide adequate supervision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provide sufficient posting and explanation of safety codes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D25C7-8C04-5E40-6DD0-86E87021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273" y="1881043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Failure to provide complete risk information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train employees to safely handle and dispose of chemicals and bloodborne pathogens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diligently screen new hires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have an emergency action plan in place and inform workers of such plan</a:t>
            </a:r>
          </a:p>
        </p:txBody>
      </p:sp>
    </p:spTree>
    <p:extLst>
      <p:ext uri="{BB962C8B-B14F-4D97-AF65-F5344CB8AC3E}">
        <p14:creationId xmlns:p14="http://schemas.microsoft.com/office/powerpoint/2010/main" val="352323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BA19-CED2-40EB-B262-1DBEA15E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Injuries attributed to inadequate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D8D3-C310-57B3-6B76-AC869691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436" y="1825625"/>
            <a:ext cx="53755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Falls</a:t>
            </a:r>
            <a:r>
              <a:rPr lang="en-US" sz="2200" dirty="0"/>
              <a:t> from scaffolds, ladders or other equipment leading to head injuries, spinal cord injuries and broken bones are common when there is insufficient training to use the equipment properly.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Soft tissue injuries</a:t>
            </a:r>
            <a:r>
              <a:rPr lang="en-US" sz="2200" dirty="0"/>
              <a:t>, including back injuries, are common when there is inadequate training in manual handling of heavy items.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Skin burns </a:t>
            </a:r>
            <a:r>
              <a:rPr lang="en-US" sz="2200" dirty="0"/>
              <a:t>from chemicals or hot objects frequently result from inadequate training on how dangerous substances must be handled.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49CF9-6294-AF92-E068-C0F321DB8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9673" y="1825625"/>
            <a:ext cx="604058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Electrical shocks </a:t>
            </a:r>
            <a:r>
              <a:rPr lang="en-US" sz="1800" dirty="0"/>
              <a:t>can occur when there is inadequate training on the proper use of equipment or machines.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Repetitive stress injuries </a:t>
            </a:r>
            <a:r>
              <a:rPr lang="en-US" sz="1800" dirty="0"/>
              <a:t>and other musculoskeletal </a:t>
            </a:r>
            <a:r>
              <a:rPr lang="en-US" sz="2200" dirty="0"/>
              <a:t>injuries can occur when workers aren’t trained on proper ergonomics and other techniques to avoid these injuries.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Crush injuries</a:t>
            </a:r>
            <a:r>
              <a:rPr lang="en-US" sz="2200" dirty="0"/>
              <a:t>, head and spinal cord injuries, and even amputations can occur when there is inadequate training on the safe operation of heavy machinery, equipment and tools.</a:t>
            </a:r>
          </a:p>
        </p:txBody>
      </p:sp>
    </p:spTree>
    <p:extLst>
      <p:ext uri="{BB962C8B-B14F-4D97-AF65-F5344CB8AC3E}">
        <p14:creationId xmlns:p14="http://schemas.microsoft.com/office/powerpoint/2010/main" val="219289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975E-08CA-FBB3-B194-2D6227DA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result in…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1612FE6-0711-C243-78F3-7197ECDA4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40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04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8BD88D-8750-3362-3C71-A64FE25B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Safety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13B52-5566-5688-DFF3-C63E8BD8B9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Engaging leadership support</a:t>
            </a:r>
          </a:p>
          <a:p>
            <a:r>
              <a:rPr lang="en-US" dirty="0"/>
              <a:t>Continuous Education</a:t>
            </a:r>
          </a:p>
          <a:p>
            <a:r>
              <a:rPr lang="en-US" dirty="0"/>
              <a:t>Reduction of incidents and injuries</a:t>
            </a:r>
          </a:p>
          <a:p>
            <a:r>
              <a:rPr lang="en-US" dirty="0"/>
              <a:t>Enhanced employee morale and retention</a:t>
            </a:r>
          </a:p>
          <a:p>
            <a:r>
              <a:rPr lang="en-US" dirty="0"/>
              <a:t>Legal protection</a:t>
            </a:r>
          </a:p>
          <a:p>
            <a:r>
              <a:rPr lang="en-US" dirty="0"/>
              <a:t>Adoption of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06DA86-1702-D06A-9236-40F5592CFB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Increased productivity and efficiency</a:t>
            </a:r>
          </a:p>
          <a:p>
            <a:r>
              <a:rPr lang="en-US" dirty="0"/>
              <a:t>Meeting compliance and regulation</a:t>
            </a:r>
          </a:p>
          <a:p>
            <a:r>
              <a:rPr lang="en-US" dirty="0"/>
              <a:t>Lower insurance costs</a:t>
            </a:r>
          </a:p>
          <a:p>
            <a:r>
              <a:rPr lang="en-US" dirty="0"/>
              <a:t>Raised awareness in hazard recognition</a:t>
            </a:r>
          </a:p>
          <a:p>
            <a:r>
              <a:rPr lang="en-US" dirty="0"/>
              <a:t>Promotion of a positive Safety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3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ADD9C-7F07-B7B6-D55A-C07CBA66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negative impact to your SAFETY CULTURE!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ED6BB-DA3C-C4EE-310A-617BE5D8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103" y="557360"/>
            <a:ext cx="559376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162C2-8E6F-0F73-E264-5A92C89F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1" b="61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2157B-2E15-5457-FEAF-0C4E7562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Introduction	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A93750-464C-C4BD-9036-CCC8300AE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762482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21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9C8EB-8160-6801-1DEF-4C36B14BFC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4529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01B590-BBDB-9FB7-3DA2-92A76D37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37594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81D9-74BA-B3A6-F514-742767DD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LEADERSHIP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C206D-AFD1-0B34-0B86-9A1B0F6F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3" y="1253750"/>
            <a:ext cx="4841558" cy="3634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2C057-BA38-CFA9-FDC3-F695A686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40" y="1489442"/>
            <a:ext cx="5157537" cy="3041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C1C6F-4546-5E89-82CB-43972168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930" y="4203700"/>
            <a:ext cx="3737610" cy="2491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A9412-DAF6-7F54-428D-6702A08DC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981" y="4419600"/>
            <a:ext cx="1756292" cy="1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8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B10583-D0FD-9CA6-B96A-556EF7BBA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807" r="9090" b="1745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03CFD-D798-C41B-F9F8-E39FDB11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POSITIVE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CULTURE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6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0D12-125C-987A-9B78-EDEF80E3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POSITIVE CULTURE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1389-3357-BE95-EFA3-6D9B775CC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BELIEFS, PRACTICES AND ATTITUDES TOWARD THOSE BELEIFS AND PRACTICES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COMPLIANCE VS OWNERSHIP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DRIVEN LEADERSHIP, SUPPORTED BY EVERYONE FROM TOP TO BOTTOM</a:t>
            </a:r>
          </a:p>
        </p:txBody>
      </p:sp>
    </p:spTree>
    <p:extLst>
      <p:ext uri="{BB962C8B-B14F-4D97-AF65-F5344CB8AC3E}">
        <p14:creationId xmlns:p14="http://schemas.microsoft.com/office/powerpoint/2010/main" val="41714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72E8C-9BA6-5E2A-B4F2-181A2DBC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COMMONLY PROMOTED NEGATIVE SAFETY CULTURE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54148-0901-7CCE-F698-B970B5F5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1165"/>
          <a:stretch>
            <a:fillRect/>
          </a:stretch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C04D5-D717-BAC4-640A-C24BB638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red and white bubbles with white text&#10;&#10;AI-generated content may be incorrect.">
            <a:extLst>
              <a:ext uri="{FF2B5EF4-FFF2-40B4-BE49-F238E27FC236}">
                <a16:creationId xmlns:a16="http://schemas.microsoft.com/office/drawing/2014/main" id="{3ED7F1F8-49BB-1BC5-1BC5-01976EB5E09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56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17237-E286-0406-59C6-992F09252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6C999-5229-0F28-881B-41B4DB96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479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New Employee Safety Initiatives in the Construction Industry</vt:lpstr>
      <vt:lpstr>Introduction </vt:lpstr>
      <vt:lpstr>COMMUNICATION</vt:lpstr>
      <vt:lpstr>LEADERSHIP</vt:lpstr>
      <vt:lpstr>POSITIVE CULTURE</vt:lpstr>
      <vt:lpstr>WHAT IS A POSITIVE CULTURE </vt:lpstr>
      <vt:lpstr>COMMONLY PROMOTED NEGATIVE SAFETY CULTURE EXAMPLES</vt:lpstr>
      <vt:lpstr>PowerPoint Presentation</vt:lpstr>
      <vt:lpstr>PowerPoint Presentation</vt:lpstr>
      <vt:lpstr>TRAINING</vt:lpstr>
      <vt:lpstr>Training comes in MANY forms</vt:lpstr>
      <vt:lpstr>STATISTICS</vt:lpstr>
      <vt:lpstr>OSHA Failure to TRAIN </vt:lpstr>
      <vt:lpstr>Frequent OSHA citations issued for failure to comply with training requirements</vt:lpstr>
      <vt:lpstr>Common Injuries attributed to inadequate training</vt:lpstr>
      <vt:lpstr>May result in…</vt:lpstr>
      <vt:lpstr>BENEFITS of Safety Training</vt:lpstr>
      <vt:lpstr>A negative impact to your SAFETY CULTURE!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Safety Initiatives in the Construction Industry</dc:title>
  <dc:creator>Karl McIntyre</dc:creator>
  <cp:lastModifiedBy>Karl McIntyre</cp:lastModifiedBy>
  <cp:revision>3</cp:revision>
  <dcterms:created xsi:type="dcterms:W3CDTF">2024-06-26T15:41:28Z</dcterms:created>
  <dcterms:modified xsi:type="dcterms:W3CDTF">2025-06-26T20:30:04Z</dcterms:modified>
</cp:coreProperties>
</file>