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63" r:id="rId10"/>
    <p:sldId id="266" r:id="rId11"/>
    <p:sldId id="265" r:id="rId12"/>
    <p:sldId id="268" r:id="rId13"/>
    <p:sldId id="267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ABFC68-4447-4628-B83D-5D87B40BCF14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1DEEBA0-BB7E-4617-AD43-20FB3CA96321}">
      <dgm:prSet/>
      <dgm:spPr/>
      <dgm:t>
        <a:bodyPr/>
        <a:lstStyle/>
        <a:p>
          <a:pPr>
            <a:defRPr b="1"/>
          </a:pPr>
          <a:r>
            <a:rPr lang="en-US"/>
            <a:t>Materials:</a:t>
          </a:r>
        </a:p>
      </dgm:t>
    </dgm:pt>
    <dgm:pt modelId="{654AF0BD-0028-4858-BC1C-3424655348CA}" type="parTrans" cxnId="{C4A88B51-885E-45CA-8E5D-A8360E3CE306}">
      <dgm:prSet/>
      <dgm:spPr/>
      <dgm:t>
        <a:bodyPr/>
        <a:lstStyle/>
        <a:p>
          <a:endParaRPr lang="en-US"/>
        </a:p>
      </dgm:t>
    </dgm:pt>
    <dgm:pt modelId="{222CD183-8A1A-41C2-9CA7-2A4F012F7C8D}" type="sibTrans" cxnId="{C4A88B51-885E-45CA-8E5D-A8360E3CE306}">
      <dgm:prSet/>
      <dgm:spPr/>
      <dgm:t>
        <a:bodyPr/>
        <a:lstStyle/>
        <a:p>
          <a:endParaRPr lang="en-US"/>
        </a:p>
      </dgm:t>
    </dgm:pt>
    <dgm:pt modelId="{705434A2-1299-4FB4-B102-95BFC9B89488}">
      <dgm:prSet/>
      <dgm:spPr/>
      <dgm:t>
        <a:bodyPr/>
        <a:lstStyle/>
        <a:p>
          <a:r>
            <a:rPr lang="en-US" b="1" dirty="0"/>
            <a:t>Concrete</a:t>
          </a:r>
          <a:r>
            <a:rPr lang="en-US" dirty="0"/>
            <a:t>: Silica sand is a primary ingredient</a:t>
          </a:r>
        </a:p>
      </dgm:t>
    </dgm:pt>
    <dgm:pt modelId="{806FF175-E6FB-4783-A24F-D6A32B092E69}" type="parTrans" cxnId="{DD84B933-1E99-4E7A-B205-63FA04356090}">
      <dgm:prSet/>
      <dgm:spPr/>
      <dgm:t>
        <a:bodyPr/>
        <a:lstStyle/>
        <a:p>
          <a:endParaRPr lang="en-US"/>
        </a:p>
      </dgm:t>
    </dgm:pt>
    <dgm:pt modelId="{2B86BEED-81E5-4CB1-BA5B-8F9701D865ED}" type="sibTrans" cxnId="{DD84B933-1E99-4E7A-B205-63FA04356090}">
      <dgm:prSet/>
      <dgm:spPr/>
      <dgm:t>
        <a:bodyPr/>
        <a:lstStyle/>
        <a:p>
          <a:endParaRPr lang="en-US"/>
        </a:p>
      </dgm:t>
    </dgm:pt>
    <dgm:pt modelId="{888445B6-9A14-4C7C-8881-D2E101B1B023}">
      <dgm:prSet/>
      <dgm:spPr/>
      <dgm:t>
        <a:bodyPr/>
        <a:lstStyle/>
        <a:p>
          <a:r>
            <a:rPr lang="en-US" b="1" dirty="0"/>
            <a:t>Mortar</a:t>
          </a:r>
          <a:r>
            <a:rPr lang="en-US" dirty="0"/>
            <a:t>: Contains sand and other silica compounds</a:t>
          </a:r>
        </a:p>
      </dgm:t>
    </dgm:pt>
    <dgm:pt modelId="{2B5F6BC2-FCAF-4DEE-8E22-01E8C2DB0816}" type="parTrans" cxnId="{6B7EFFD3-D9D3-49DC-8943-51D72FAF6604}">
      <dgm:prSet/>
      <dgm:spPr/>
      <dgm:t>
        <a:bodyPr/>
        <a:lstStyle/>
        <a:p>
          <a:endParaRPr lang="en-US"/>
        </a:p>
      </dgm:t>
    </dgm:pt>
    <dgm:pt modelId="{FA9BC2AB-8271-4440-9AD1-643052F36457}" type="sibTrans" cxnId="{6B7EFFD3-D9D3-49DC-8943-51D72FAF6604}">
      <dgm:prSet/>
      <dgm:spPr/>
      <dgm:t>
        <a:bodyPr/>
        <a:lstStyle/>
        <a:p>
          <a:endParaRPr lang="en-US"/>
        </a:p>
      </dgm:t>
    </dgm:pt>
    <dgm:pt modelId="{5CAF237B-5C30-4A50-A94F-B6499FE5F226}">
      <dgm:prSet/>
      <dgm:spPr/>
      <dgm:t>
        <a:bodyPr/>
        <a:lstStyle/>
        <a:p>
          <a:r>
            <a:rPr lang="en-US" b="1" dirty="0"/>
            <a:t>Brick and Tile</a:t>
          </a:r>
          <a:r>
            <a:rPr lang="en-US" dirty="0"/>
            <a:t>: Made with silica as a binder</a:t>
          </a:r>
        </a:p>
      </dgm:t>
    </dgm:pt>
    <dgm:pt modelId="{A0C3B725-4651-4DFB-B7DD-59E621ABF8DA}" type="parTrans" cxnId="{FC1EE9E9-81F4-4DB0-B9EE-FFA9FB4C6FBD}">
      <dgm:prSet/>
      <dgm:spPr/>
      <dgm:t>
        <a:bodyPr/>
        <a:lstStyle/>
        <a:p>
          <a:endParaRPr lang="en-US"/>
        </a:p>
      </dgm:t>
    </dgm:pt>
    <dgm:pt modelId="{BF61F076-6F09-4347-B5D4-5FDF3C113E14}" type="sibTrans" cxnId="{FC1EE9E9-81F4-4DB0-B9EE-FFA9FB4C6FBD}">
      <dgm:prSet/>
      <dgm:spPr/>
      <dgm:t>
        <a:bodyPr/>
        <a:lstStyle/>
        <a:p>
          <a:endParaRPr lang="en-US"/>
        </a:p>
      </dgm:t>
    </dgm:pt>
    <dgm:pt modelId="{CCF8CCDE-49D8-48D5-81C9-B5D1F99D378A}">
      <dgm:prSet/>
      <dgm:spPr/>
      <dgm:t>
        <a:bodyPr/>
        <a:lstStyle/>
        <a:p>
          <a:pPr>
            <a:defRPr b="1"/>
          </a:pPr>
          <a:r>
            <a:rPr lang="en-US" b="0" i="0" baseline="0"/>
            <a:t>Applications:</a:t>
          </a:r>
          <a:endParaRPr lang="en-US"/>
        </a:p>
      </dgm:t>
    </dgm:pt>
    <dgm:pt modelId="{240C635B-3AAD-4F3D-9E2E-C77BDE2C5A53}" type="parTrans" cxnId="{0886523E-F03A-4678-8A91-F1425251FD2B}">
      <dgm:prSet/>
      <dgm:spPr/>
      <dgm:t>
        <a:bodyPr/>
        <a:lstStyle/>
        <a:p>
          <a:endParaRPr lang="en-US"/>
        </a:p>
      </dgm:t>
    </dgm:pt>
    <dgm:pt modelId="{240BAFC5-97C0-405C-9026-4E73A562582B}" type="sibTrans" cxnId="{0886523E-F03A-4678-8A91-F1425251FD2B}">
      <dgm:prSet/>
      <dgm:spPr/>
      <dgm:t>
        <a:bodyPr/>
        <a:lstStyle/>
        <a:p>
          <a:endParaRPr lang="en-US"/>
        </a:p>
      </dgm:t>
    </dgm:pt>
    <dgm:pt modelId="{F198A6C2-A871-4A9C-8AAC-3153FE85E7D2}">
      <dgm:prSet/>
      <dgm:spPr/>
      <dgm:t>
        <a:bodyPr/>
        <a:lstStyle/>
        <a:p>
          <a:r>
            <a:rPr lang="en-US" b="1" dirty="0"/>
            <a:t>Cutting &amp; Grinding</a:t>
          </a:r>
          <a:r>
            <a:rPr lang="en-US" dirty="0"/>
            <a:t>: Tasks that generate silica dust</a:t>
          </a:r>
        </a:p>
      </dgm:t>
    </dgm:pt>
    <dgm:pt modelId="{0D93B6D5-458A-4098-9DB7-ACE516E7B497}" type="parTrans" cxnId="{B0590FD8-E434-4CD8-8C2C-3FE7C6C7DFC4}">
      <dgm:prSet/>
      <dgm:spPr/>
      <dgm:t>
        <a:bodyPr/>
        <a:lstStyle/>
        <a:p>
          <a:endParaRPr lang="en-US"/>
        </a:p>
      </dgm:t>
    </dgm:pt>
    <dgm:pt modelId="{871FE7CD-6D38-41E5-AC6A-F1DA4DA557E5}" type="sibTrans" cxnId="{B0590FD8-E434-4CD8-8C2C-3FE7C6C7DFC4}">
      <dgm:prSet/>
      <dgm:spPr/>
      <dgm:t>
        <a:bodyPr/>
        <a:lstStyle/>
        <a:p>
          <a:endParaRPr lang="en-US"/>
        </a:p>
      </dgm:t>
    </dgm:pt>
    <dgm:pt modelId="{C500DB8A-4E06-4039-B4E4-B58386B0EE29}">
      <dgm:prSet/>
      <dgm:spPr/>
      <dgm:t>
        <a:bodyPr/>
        <a:lstStyle/>
        <a:p>
          <a:r>
            <a:rPr lang="en-US" b="1" i="0" baseline="0" dirty="0"/>
            <a:t>Blasting</a:t>
          </a:r>
          <a:r>
            <a:rPr lang="en-US" dirty="0"/>
            <a:t>: Using sand in abrasive blasting processes</a:t>
          </a:r>
        </a:p>
      </dgm:t>
    </dgm:pt>
    <dgm:pt modelId="{2F4B65A2-F5DF-40C7-9EE7-2B6AEE67292A}" type="parTrans" cxnId="{1440727B-ACDA-4638-B3B0-333045973FFF}">
      <dgm:prSet/>
      <dgm:spPr/>
      <dgm:t>
        <a:bodyPr/>
        <a:lstStyle/>
        <a:p>
          <a:endParaRPr lang="en-US"/>
        </a:p>
      </dgm:t>
    </dgm:pt>
    <dgm:pt modelId="{8DB91BAA-75EF-4041-80C8-C01C70A8B8FB}" type="sibTrans" cxnId="{1440727B-ACDA-4638-B3B0-333045973FFF}">
      <dgm:prSet/>
      <dgm:spPr/>
      <dgm:t>
        <a:bodyPr/>
        <a:lstStyle/>
        <a:p>
          <a:endParaRPr lang="en-US"/>
        </a:p>
      </dgm:t>
    </dgm:pt>
    <dgm:pt modelId="{D2058E3B-8835-471D-ADBE-2B44FFCBE6A4}">
      <dgm:prSet/>
      <dgm:spPr/>
      <dgm:t>
        <a:bodyPr/>
        <a:lstStyle/>
        <a:p>
          <a:r>
            <a:rPr lang="en-US" b="1" i="0" baseline="0" dirty="0"/>
            <a:t>Demolition</a:t>
          </a:r>
          <a:r>
            <a:rPr lang="en-US" b="0" i="0" baseline="0" dirty="0"/>
            <a:t>: Dust creation from breaking down materials</a:t>
          </a:r>
          <a:endParaRPr lang="en-US" dirty="0"/>
        </a:p>
      </dgm:t>
    </dgm:pt>
    <dgm:pt modelId="{3C45E6E1-4E99-4986-ADD6-7066CD3347A7}" type="parTrans" cxnId="{158D9DA8-538F-424F-9567-C8BCFFF7E261}">
      <dgm:prSet/>
      <dgm:spPr/>
      <dgm:t>
        <a:bodyPr/>
        <a:lstStyle/>
        <a:p>
          <a:endParaRPr lang="en-US"/>
        </a:p>
      </dgm:t>
    </dgm:pt>
    <dgm:pt modelId="{0EBB39CD-0706-4D1A-AD41-A29BCEF9CC28}" type="sibTrans" cxnId="{158D9DA8-538F-424F-9567-C8BCFFF7E261}">
      <dgm:prSet/>
      <dgm:spPr/>
      <dgm:t>
        <a:bodyPr/>
        <a:lstStyle/>
        <a:p>
          <a:endParaRPr lang="en-US"/>
        </a:p>
      </dgm:t>
    </dgm:pt>
    <dgm:pt modelId="{6E9C7AFA-A28E-4328-8754-D68DC5190494}" type="pres">
      <dgm:prSet presAssocID="{55ABFC68-4447-4628-B83D-5D87B40BCF14}" presName="linear" presStyleCnt="0">
        <dgm:presLayoutVars>
          <dgm:dir/>
          <dgm:animLvl val="lvl"/>
          <dgm:resizeHandles val="exact"/>
        </dgm:presLayoutVars>
      </dgm:prSet>
      <dgm:spPr/>
    </dgm:pt>
    <dgm:pt modelId="{2B66184C-0809-4ABE-A6D5-B847E005ACF9}" type="pres">
      <dgm:prSet presAssocID="{21DEEBA0-BB7E-4617-AD43-20FB3CA96321}" presName="parentLin" presStyleCnt="0"/>
      <dgm:spPr/>
    </dgm:pt>
    <dgm:pt modelId="{4CE39B79-4677-46AA-AB43-976300767787}" type="pres">
      <dgm:prSet presAssocID="{21DEEBA0-BB7E-4617-AD43-20FB3CA96321}" presName="parentLeftMargin" presStyleLbl="node1" presStyleIdx="0" presStyleCnt="2"/>
      <dgm:spPr/>
    </dgm:pt>
    <dgm:pt modelId="{D0038948-2F90-4BF3-93DD-08446A6933DC}" type="pres">
      <dgm:prSet presAssocID="{21DEEBA0-BB7E-4617-AD43-20FB3CA9632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75939DA-E4F4-4D96-8DA6-7DD6C306E876}" type="pres">
      <dgm:prSet presAssocID="{21DEEBA0-BB7E-4617-AD43-20FB3CA96321}" presName="negativeSpace" presStyleCnt="0"/>
      <dgm:spPr/>
    </dgm:pt>
    <dgm:pt modelId="{9BC57072-C4F2-4D28-A6A0-DE72240ED1C1}" type="pres">
      <dgm:prSet presAssocID="{21DEEBA0-BB7E-4617-AD43-20FB3CA96321}" presName="childText" presStyleLbl="conFgAcc1" presStyleIdx="0" presStyleCnt="2">
        <dgm:presLayoutVars>
          <dgm:bulletEnabled val="1"/>
        </dgm:presLayoutVars>
      </dgm:prSet>
      <dgm:spPr/>
    </dgm:pt>
    <dgm:pt modelId="{B9854086-16B5-4B6E-8CAA-F76A7A315680}" type="pres">
      <dgm:prSet presAssocID="{222CD183-8A1A-41C2-9CA7-2A4F012F7C8D}" presName="spaceBetweenRectangles" presStyleCnt="0"/>
      <dgm:spPr/>
    </dgm:pt>
    <dgm:pt modelId="{2D003B58-F29F-4D38-A77D-217D6E134681}" type="pres">
      <dgm:prSet presAssocID="{CCF8CCDE-49D8-48D5-81C9-B5D1F99D378A}" presName="parentLin" presStyleCnt="0"/>
      <dgm:spPr/>
    </dgm:pt>
    <dgm:pt modelId="{440ADF49-9E9C-4444-ADD6-C40FB8D6776F}" type="pres">
      <dgm:prSet presAssocID="{CCF8CCDE-49D8-48D5-81C9-B5D1F99D378A}" presName="parentLeftMargin" presStyleLbl="node1" presStyleIdx="0" presStyleCnt="2"/>
      <dgm:spPr/>
    </dgm:pt>
    <dgm:pt modelId="{0C08D4C7-21E8-454D-8F08-7DF2ECA583A4}" type="pres">
      <dgm:prSet presAssocID="{CCF8CCDE-49D8-48D5-81C9-B5D1F99D378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89BF5D6-DA5C-4C7C-A7C7-BA06FCF91A17}" type="pres">
      <dgm:prSet presAssocID="{CCF8CCDE-49D8-48D5-81C9-B5D1F99D378A}" presName="negativeSpace" presStyleCnt="0"/>
      <dgm:spPr/>
    </dgm:pt>
    <dgm:pt modelId="{72D79FB3-FDA1-4D4B-8D0A-25033300C9E2}" type="pres">
      <dgm:prSet presAssocID="{CCF8CCDE-49D8-48D5-81C9-B5D1F99D378A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42E45012-4BB5-43A0-882C-B6F96BFE7DF1}" type="presOf" srcId="{C500DB8A-4E06-4039-B4E4-B58386B0EE29}" destId="{72D79FB3-FDA1-4D4B-8D0A-25033300C9E2}" srcOrd="0" destOrd="1" presId="urn:microsoft.com/office/officeart/2005/8/layout/list1"/>
    <dgm:cxn modelId="{31D5EB1C-B2DA-4346-ADC7-BB0B41984D1D}" type="presOf" srcId="{CCF8CCDE-49D8-48D5-81C9-B5D1F99D378A}" destId="{0C08D4C7-21E8-454D-8F08-7DF2ECA583A4}" srcOrd="1" destOrd="0" presId="urn:microsoft.com/office/officeart/2005/8/layout/list1"/>
    <dgm:cxn modelId="{DD84B933-1E99-4E7A-B205-63FA04356090}" srcId="{21DEEBA0-BB7E-4617-AD43-20FB3CA96321}" destId="{705434A2-1299-4FB4-B102-95BFC9B89488}" srcOrd="0" destOrd="0" parTransId="{806FF175-E6FB-4783-A24F-D6A32B092E69}" sibTransId="{2B86BEED-81E5-4CB1-BA5B-8F9701D865ED}"/>
    <dgm:cxn modelId="{0886523E-F03A-4678-8A91-F1425251FD2B}" srcId="{55ABFC68-4447-4628-B83D-5D87B40BCF14}" destId="{CCF8CCDE-49D8-48D5-81C9-B5D1F99D378A}" srcOrd="1" destOrd="0" parTransId="{240C635B-3AAD-4F3D-9E2E-C77BDE2C5A53}" sibTransId="{240BAFC5-97C0-405C-9026-4E73A562582B}"/>
    <dgm:cxn modelId="{75643948-0179-42D2-8CB4-536E9F287EBA}" type="presOf" srcId="{D2058E3B-8835-471D-ADBE-2B44FFCBE6A4}" destId="{72D79FB3-FDA1-4D4B-8D0A-25033300C9E2}" srcOrd="0" destOrd="2" presId="urn:microsoft.com/office/officeart/2005/8/layout/list1"/>
    <dgm:cxn modelId="{137E674D-1EE0-4333-A384-5C2FCA93EAB7}" type="presOf" srcId="{705434A2-1299-4FB4-B102-95BFC9B89488}" destId="{9BC57072-C4F2-4D28-A6A0-DE72240ED1C1}" srcOrd="0" destOrd="0" presId="urn:microsoft.com/office/officeart/2005/8/layout/list1"/>
    <dgm:cxn modelId="{F6CC5151-C9BB-4064-B7D0-5A9B82DEEF20}" type="presOf" srcId="{21DEEBA0-BB7E-4617-AD43-20FB3CA96321}" destId="{4CE39B79-4677-46AA-AB43-976300767787}" srcOrd="0" destOrd="0" presId="urn:microsoft.com/office/officeart/2005/8/layout/list1"/>
    <dgm:cxn modelId="{C4A88B51-885E-45CA-8E5D-A8360E3CE306}" srcId="{55ABFC68-4447-4628-B83D-5D87B40BCF14}" destId="{21DEEBA0-BB7E-4617-AD43-20FB3CA96321}" srcOrd="0" destOrd="0" parTransId="{654AF0BD-0028-4858-BC1C-3424655348CA}" sibTransId="{222CD183-8A1A-41C2-9CA7-2A4F012F7C8D}"/>
    <dgm:cxn modelId="{91498E59-7139-4CE9-A215-E0D6AAE7131E}" type="presOf" srcId="{5CAF237B-5C30-4A50-A94F-B6499FE5F226}" destId="{9BC57072-C4F2-4D28-A6A0-DE72240ED1C1}" srcOrd="0" destOrd="2" presId="urn:microsoft.com/office/officeart/2005/8/layout/list1"/>
    <dgm:cxn modelId="{1440727B-ACDA-4638-B3B0-333045973FFF}" srcId="{CCF8CCDE-49D8-48D5-81C9-B5D1F99D378A}" destId="{C500DB8A-4E06-4039-B4E4-B58386B0EE29}" srcOrd="1" destOrd="0" parTransId="{2F4B65A2-F5DF-40C7-9EE7-2B6AEE67292A}" sibTransId="{8DB91BAA-75EF-4041-80C8-C01C70A8B8FB}"/>
    <dgm:cxn modelId="{C93D7396-A44B-4517-B71A-1C187FDB6E25}" type="presOf" srcId="{55ABFC68-4447-4628-B83D-5D87B40BCF14}" destId="{6E9C7AFA-A28E-4328-8754-D68DC5190494}" srcOrd="0" destOrd="0" presId="urn:microsoft.com/office/officeart/2005/8/layout/list1"/>
    <dgm:cxn modelId="{AC3C3299-ADC0-45FD-A92C-8F0BBF8B965F}" type="presOf" srcId="{CCF8CCDE-49D8-48D5-81C9-B5D1F99D378A}" destId="{440ADF49-9E9C-4444-ADD6-C40FB8D6776F}" srcOrd="0" destOrd="0" presId="urn:microsoft.com/office/officeart/2005/8/layout/list1"/>
    <dgm:cxn modelId="{158D9DA8-538F-424F-9567-C8BCFFF7E261}" srcId="{CCF8CCDE-49D8-48D5-81C9-B5D1F99D378A}" destId="{D2058E3B-8835-471D-ADBE-2B44FFCBE6A4}" srcOrd="2" destOrd="0" parTransId="{3C45E6E1-4E99-4986-ADD6-7066CD3347A7}" sibTransId="{0EBB39CD-0706-4D1A-AD41-A29BCEF9CC28}"/>
    <dgm:cxn modelId="{FDED88D3-CD9B-4AEF-B422-B10194903121}" type="presOf" srcId="{21DEEBA0-BB7E-4617-AD43-20FB3CA96321}" destId="{D0038948-2F90-4BF3-93DD-08446A6933DC}" srcOrd="1" destOrd="0" presId="urn:microsoft.com/office/officeart/2005/8/layout/list1"/>
    <dgm:cxn modelId="{6B7EFFD3-D9D3-49DC-8943-51D72FAF6604}" srcId="{21DEEBA0-BB7E-4617-AD43-20FB3CA96321}" destId="{888445B6-9A14-4C7C-8881-D2E101B1B023}" srcOrd="1" destOrd="0" parTransId="{2B5F6BC2-FCAF-4DEE-8E22-01E8C2DB0816}" sibTransId="{FA9BC2AB-8271-4440-9AD1-643052F36457}"/>
    <dgm:cxn modelId="{B0590FD8-E434-4CD8-8C2C-3FE7C6C7DFC4}" srcId="{CCF8CCDE-49D8-48D5-81C9-B5D1F99D378A}" destId="{F198A6C2-A871-4A9C-8AAC-3153FE85E7D2}" srcOrd="0" destOrd="0" parTransId="{0D93B6D5-458A-4098-9DB7-ACE516E7B497}" sibTransId="{871FE7CD-6D38-41E5-AC6A-F1DA4DA557E5}"/>
    <dgm:cxn modelId="{FC1EE9E9-81F4-4DB0-B9EE-FFA9FB4C6FBD}" srcId="{21DEEBA0-BB7E-4617-AD43-20FB3CA96321}" destId="{5CAF237B-5C30-4A50-A94F-B6499FE5F226}" srcOrd="2" destOrd="0" parTransId="{A0C3B725-4651-4DFB-B7DD-59E621ABF8DA}" sibTransId="{BF61F076-6F09-4347-B5D4-5FDF3C113E14}"/>
    <dgm:cxn modelId="{F8FCDDED-6143-4B53-8591-554A1155740E}" type="presOf" srcId="{F198A6C2-A871-4A9C-8AAC-3153FE85E7D2}" destId="{72D79FB3-FDA1-4D4B-8D0A-25033300C9E2}" srcOrd="0" destOrd="0" presId="urn:microsoft.com/office/officeart/2005/8/layout/list1"/>
    <dgm:cxn modelId="{8F93BAF8-86F4-4B9D-873F-2A0FFA6D0E82}" type="presOf" srcId="{888445B6-9A14-4C7C-8881-D2E101B1B023}" destId="{9BC57072-C4F2-4D28-A6A0-DE72240ED1C1}" srcOrd="0" destOrd="1" presId="urn:microsoft.com/office/officeart/2005/8/layout/list1"/>
    <dgm:cxn modelId="{46D6ADB7-45FA-4A03-A97C-FE1F2C3D65EC}" type="presParOf" srcId="{6E9C7AFA-A28E-4328-8754-D68DC5190494}" destId="{2B66184C-0809-4ABE-A6D5-B847E005ACF9}" srcOrd="0" destOrd="0" presId="urn:microsoft.com/office/officeart/2005/8/layout/list1"/>
    <dgm:cxn modelId="{F4F8D30F-6A93-41E2-A5FE-682902EB48AD}" type="presParOf" srcId="{2B66184C-0809-4ABE-A6D5-B847E005ACF9}" destId="{4CE39B79-4677-46AA-AB43-976300767787}" srcOrd="0" destOrd="0" presId="urn:microsoft.com/office/officeart/2005/8/layout/list1"/>
    <dgm:cxn modelId="{C1F4FB62-AED0-42D7-B96F-498A0F4214A5}" type="presParOf" srcId="{2B66184C-0809-4ABE-A6D5-B847E005ACF9}" destId="{D0038948-2F90-4BF3-93DD-08446A6933DC}" srcOrd="1" destOrd="0" presId="urn:microsoft.com/office/officeart/2005/8/layout/list1"/>
    <dgm:cxn modelId="{5A2B9FB2-13C4-452A-AE1C-A9EF732960DB}" type="presParOf" srcId="{6E9C7AFA-A28E-4328-8754-D68DC5190494}" destId="{375939DA-E4F4-4D96-8DA6-7DD6C306E876}" srcOrd="1" destOrd="0" presId="urn:microsoft.com/office/officeart/2005/8/layout/list1"/>
    <dgm:cxn modelId="{F3A579AC-6D5A-4AEA-9B81-867BAF132659}" type="presParOf" srcId="{6E9C7AFA-A28E-4328-8754-D68DC5190494}" destId="{9BC57072-C4F2-4D28-A6A0-DE72240ED1C1}" srcOrd="2" destOrd="0" presId="urn:microsoft.com/office/officeart/2005/8/layout/list1"/>
    <dgm:cxn modelId="{C75183A2-CD45-4F2D-A233-92B5D0E16AE8}" type="presParOf" srcId="{6E9C7AFA-A28E-4328-8754-D68DC5190494}" destId="{B9854086-16B5-4B6E-8CAA-F76A7A315680}" srcOrd="3" destOrd="0" presId="urn:microsoft.com/office/officeart/2005/8/layout/list1"/>
    <dgm:cxn modelId="{2EF30671-AD2F-4712-A375-98D4E74399C8}" type="presParOf" srcId="{6E9C7AFA-A28E-4328-8754-D68DC5190494}" destId="{2D003B58-F29F-4D38-A77D-217D6E134681}" srcOrd="4" destOrd="0" presId="urn:microsoft.com/office/officeart/2005/8/layout/list1"/>
    <dgm:cxn modelId="{D51E844C-9E6D-4737-BA69-A8527077356A}" type="presParOf" srcId="{2D003B58-F29F-4D38-A77D-217D6E134681}" destId="{440ADF49-9E9C-4444-ADD6-C40FB8D6776F}" srcOrd="0" destOrd="0" presId="urn:microsoft.com/office/officeart/2005/8/layout/list1"/>
    <dgm:cxn modelId="{A7755EB0-2F51-440C-BD3C-E1DA9032FAFC}" type="presParOf" srcId="{2D003B58-F29F-4D38-A77D-217D6E134681}" destId="{0C08D4C7-21E8-454D-8F08-7DF2ECA583A4}" srcOrd="1" destOrd="0" presId="urn:microsoft.com/office/officeart/2005/8/layout/list1"/>
    <dgm:cxn modelId="{7170999B-9093-4AB1-B554-C6A64CD26CB5}" type="presParOf" srcId="{6E9C7AFA-A28E-4328-8754-D68DC5190494}" destId="{889BF5D6-DA5C-4C7C-A7C7-BA06FCF91A17}" srcOrd="5" destOrd="0" presId="urn:microsoft.com/office/officeart/2005/8/layout/list1"/>
    <dgm:cxn modelId="{01353064-42F2-4DA1-98F8-E6F05C7AD5A3}" type="presParOf" srcId="{6E9C7AFA-A28E-4328-8754-D68DC5190494}" destId="{72D79FB3-FDA1-4D4B-8D0A-25033300C9E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5C0F2A-1BCA-4C03-AE01-EEEBE8EE1F6D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5C34511-2007-4D93-B168-25113CAA697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Personal Protective Equipment (PPE)</a:t>
          </a:r>
        </a:p>
      </dgm:t>
    </dgm:pt>
    <dgm:pt modelId="{455F7E94-BBA8-4D17-AABE-3B6D9714B8F2}" type="parTrans" cxnId="{A4208F6C-5FB8-484E-8ECF-0EDA8AEC34B7}">
      <dgm:prSet/>
      <dgm:spPr/>
      <dgm:t>
        <a:bodyPr/>
        <a:lstStyle/>
        <a:p>
          <a:endParaRPr lang="en-US"/>
        </a:p>
      </dgm:t>
    </dgm:pt>
    <dgm:pt modelId="{8E8FDAB0-A005-409B-B772-EB146B46462D}" type="sibTrans" cxnId="{A4208F6C-5FB8-484E-8ECF-0EDA8AEC34B7}">
      <dgm:prSet/>
      <dgm:spPr/>
      <dgm:t>
        <a:bodyPr/>
        <a:lstStyle/>
        <a:p>
          <a:endParaRPr lang="en-US"/>
        </a:p>
      </dgm:t>
    </dgm:pt>
    <dgm:pt modelId="{19CDFE1A-C35E-4AC5-AFD8-872772582CD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accent2"/>
              </a:solidFill>
            </a:rPr>
            <a:t>Respirators</a:t>
          </a:r>
          <a:r>
            <a:rPr lang="en-US" dirty="0"/>
            <a:t>:</a:t>
          </a:r>
        </a:p>
      </dgm:t>
    </dgm:pt>
    <dgm:pt modelId="{A3D4221C-45B9-42A8-B0A6-F38AB919FB6A}" type="parTrans" cxnId="{BD3F3A82-B13B-4655-AD00-E679D52367A9}">
      <dgm:prSet/>
      <dgm:spPr/>
      <dgm:t>
        <a:bodyPr/>
        <a:lstStyle/>
        <a:p>
          <a:endParaRPr lang="en-US"/>
        </a:p>
      </dgm:t>
    </dgm:pt>
    <dgm:pt modelId="{3EC01667-F790-40FF-8AF9-F22AE96E0600}" type="sibTrans" cxnId="{BD3F3A82-B13B-4655-AD00-E679D52367A9}">
      <dgm:prSet/>
      <dgm:spPr/>
      <dgm:t>
        <a:bodyPr/>
        <a:lstStyle/>
        <a:p>
          <a:endParaRPr lang="en-US"/>
        </a:p>
      </dgm:t>
    </dgm:pt>
    <dgm:pt modelId="{A4C974A7-409B-4B18-BD14-FF3715E14031}">
      <dgm:prSet/>
      <dgm:spPr/>
      <dgm:t>
        <a:bodyPr/>
        <a:lstStyle/>
        <a:p>
          <a:r>
            <a:rPr lang="en-US" dirty="0"/>
            <a:t>Type: Use NIOSH-approved respirators, ex: N95 masks</a:t>
          </a:r>
        </a:p>
      </dgm:t>
    </dgm:pt>
    <dgm:pt modelId="{E1273C4A-94EA-44A0-8F07-7DD78F776A05}" type="parTrans" cxnId="{99326C9A-6971-4575-88A2-0B553183C30A}">
      <dgm:prSet/>
      <dgm:spPr/>
      <dgm:t>
        <a:bodyPr/>
        <a:lstStyle/>
        <a:p>
          <a:endParaRPr lang="en-US"/>
        </a:p>
      </dgm:t>
    </dgm:pt>
    <dgm:pt modelId="{AF9F4F76-9892-4F3E-95EB-B6B505351284}" type="sibTrans" cxnId="{99326C9A-6971-4575-88A2-0B553183C30A}">
      <dgm:prSet/>
      <dgm:spPr/>
      <dgm:t>
        <a:bodyPr/>
        <a:lstStyle/>
        <a:p>
          <a:endParaRPr lang="en-US"/>
        </a:p>
      </dgm:t>
    </dgm:pt>
    <dgm:pt modelId="{334FD3B6-0850-4585-BBEA-F2160D7AAB03}">
      <dgm:prSet/>
      <dgm:spPr/>
      <dgm:t>
        <a:bodyPr/>
        <a:lstStyle/>
        <a:p>
          <a:r>
            <a:rPr lang="en-US"/>
            <a:t>Fit: Ensure proper fit with a tight seal to prevent dust ingress</a:t>
          </a:r>
        </a:p>
      </dgm:t>
    </dgm:pt>
    <dgm:pt modelId="{63A128EC-5029-4E60-966D-E5CC8D1A7626}" type="parTrans" cxnId="{E8106772-1035-44AE-82CB-6BCF4A2FE146}">
      <dgm:prSet/>
      <dgm:spPr/>
      <dgm:t>
        <a:bodyPr/>
        <a:lstStyle/>
        <a:p>
          <a:endParaRPr lang="en-US"/>
        </a:p>
      </dgm:t>
    </dgm:pt>
    <dgm:pt modelId="{0B33C062-2FAE-4DAC-B895-ADAE1D7A8E4A}" type="sibTrans" cxnId="{E8106772-1035-44AE-82CB-6BCF4A2FE146}">
      <dgm:prSet/>
      <dgm:spPr/>
      <dgm:t>
        <a:bodyPr/>
        <a:lstStyle/>
        <a:p>
          <a:endParaRPr lang="en-US"/>
        </a:p>
      </dgm:t>
    </dgm:pt>
    <dgm:pt modelId="{A8E25F80-48AE-4DF6-92F7-0ECB4566415D}">
      <dgm:prSet/>
      <dgm:spPr/>
      <dgm:t>
        <a:bodyPr/>
        <a:lstStyle/>
        <a:p>
          <a:r>
            <a:rPr lang="en-US"/>
            <a:t>Maintenance: Regularly inspect &amp; replace filters/cartridges/masks</a:t>
          </a:r>
        </a:p>
      </dgm:t>
    </dgm:pt>
    <dgm:pt modelId="{8D8A03AF-FAF5-462F-A5CA-5374A1D145AE}" type="parTrans" cxnId="{757F8C97-605D-48D2-AABF-F4103B123342}">
      <dgm:prSet/>
      <dgm:spPr/>
      <dgm:t>
        <a:bodyPr/>
        <a:lstStyle/>
        <a:p>
          <a:endParaRPr lang="en-US"/>
        </a:p>
      </dgm:t>
    </dgm:pt>
    <dgm:pt modelId="{F2557B01-5573-4604-9144-1F324770F2C2}" type="sibTrans" cxnId="{757F8C97-605D-48D2-AABF-F4103B123342}">
      <dgm:prSet/>
      <dgm:spPr/>
      <dgm:t>
        <a:bodyPr/>
        <a:lstStyle/>
        <a:p>
          <a:endParaRPr lang="en-US"/>
        </a:p>
      </dgm:t>
    </dgm:pt>
    <dgm:pt modelId="{30D2EB87-DBAA-4AB1-A045-8A9FDFB99F7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Protective Clothing</a:t>
          </a:r>
        </a:p>
      </dgm:t>
    </dgm:pt>
    <dgm:pt modelId="{FF44C4CF-2537-4948-B1FE-316302AFA3CB}" type="parTrans" cxnId="{0A342144-FC91-45F3-A371-C3622E49C8F0}">
      <dgm:prSet/>
      <dgm:spPr/>
      <dgm:t>
        <a:bodyPr/>
        <a:lstStyle/>
        <a:p>
          <a:endParaRPr lang="en-US"/>
        </a:p>
      </dgm:t>
    </dgm:pt>
    <dgm:pt modelId="{F2DEA591-B4A3-4EC1-9FC6-698691A2D604}" type="sibTrans" cxnId="{0A342144-FC91-45F3-A371-C3622E49C8F0}">
      <dgm:prSet/>
      <dgm:spPr/>
      <dgm:t>
        <a:bodyPr/>
        <a:lstStyle/>
        <a:p>
          <a:endParaRPr lang="en-US"/>
        </a:p>
      </dgm:t>
    </dgm:pt>
    <dgm:pt modelId="{DBF347A9-9C25-43AE-AE10-F33A63D13E6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Long-sleeve shirts &amp; gloves to reduce dust contact</a:t>
          </a:r>
        </a:p>
      </dgm:t>
    </dgm:pt>
    <dgm:pt modelId="{67B1ECC3-1010-4E9A-A5E5-1DE2CF8DE232}" type="parTrans" cxnId="{566709EA-722D-4B6B-849B-72C306AE99AD}">
      <dgm:prSet/>
      <dgm:spPr/>
      <dgm:t>
        <a:bodyPr/>
        <a:lstStyle/>
        <a:p>
          <a:endParaRPr lang="en-US"/>
        </a:p>
      </dgm:t>
    </dgm:pt>
    <dgm:pt modelId="{B2B90E95-6AF9-41BA-962B-D0404E6EFFB1}" type="sibTrans" cxnId="{566709EA-722D-4B6B-849B-72C306AE99AD}">
      <dgm:prSet/>
      <dgm:spPr/>
      <dgm:t>
        <a:bodyPr/>
        <a:lstStyle/>
        <a:p>
          <a:endParaRPr lang="en-US"/>
        </a:p>
      </dgm:t>
    </dgm:pt>
    <dgm:pt modelId="{AEF31EBB-0F31-4B42-855B-CC0741036F5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Eye Protection</a:t>
          </a:r>
          <a:endParaRPr lang="en-US"/>
        </a:p>
      </dgm:t>
    </dgm:pt>
    <dgm:pt modelId="{10FBF6A2-627D-4459-B75C-E313255CF652}" type="parTrans" cxnId="{8F0F22A9-EA44-40CB-9CB1-12F5E588BF00}">
      <dgm:prSet/>
      <dgm:spPr/>
      <dgm:t>
        <a:bodyPr/>
        <a:lstStyle/>
        <a:p>
          <a:endParaRPr lang="en-US"/>
        </a:p>
      </dgm:t>
    </dgm:pt>
    <dgm:pt modelId="{06F46EA6-1D01-43D1-A6E0-8D46F6D0E23B}" type="sibTrans" cxnId="{8F0F22A9-EA44-40CB-9CB1-12F5E588BF00}">
      <dgm:prSet/>
      <dgm:spPr/>
      <dgm:t>
        <a:bodyPr/>
        <a:lstStyle/>
        <a:p>
          <a:endParaRPr lang="en-US"/>
        </a:p>
      </dgm:t>
    </dgm:pt>
    <dgm:pt modelId="{28F1A1E9-A7C0-4090-8926-5FADAAC8C9D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Use safety glasses or goggles to prevent dust from getting into eyes</a:t>
          </a:r>
        </a:p>
      </dgm:t>
    </dgm:pt>
    <dgm:pt modelId="{947FD972-9032-4760-9B27-4566198CDAA1}" type="parTrans" cxnId="{7E62CF37-5635-49FC-A2E0-2451B8D1A564}">
      <dgm:prSet/>
      <dgm:spPr/>
      <dgm:t>
        <a:bodyPr/>
        <a:lstStyle/>
        <a:p>
          <a:endParaRPr lang="en-US"/>
        </a:p>
      </dgm:t>
    </dgm:pt>
    <dgm:pt modelId="{4D9469AC-CFF8-4A6F-95DC-8BB587F1A322}" type="sibTrans" cxnId="{7E62CF37-5635-49FC-A2E0-2451B8D1A564}">
      <dgm:prSet/>
      <dgm:spPr/>
      <dgm:t>
        <a:bodyPr/>
        <a:lstStyle/>
        <a:p>
          <a:endParaRPr lang="en-US"/>
        </a:p>
      </dgm:t>
    </dgm:pt>
    <dgm:pt modelId="{6B7B12A6-09D7-40A3-BBF7-3FB194BFCB95}" type="pres">
      <dgm:prSet presAssocID="{045C0F2A-1BCA-4C03-AE01-EEEBE8EE1F6D}" presName="linear" presStyleCnt="0">
        <dgm:presLayoutVars>
          <dgm:dir/>
          <dgm:animLvl val="lvl"/>
          <dgm:resizeHandles val="exact"/>
        </dgm:presLayoutVars>
      </dgm:prSet>
      <dgm:spPr/>
    </dgm:pt>
    <dgm:pt modelId="{DA7A5E37-68A3-4DCB-B57C-CC40D99ACFE0}" type="pres">
      <dgm:prSet presAssocID="{65C34511-2007-4D93-B168-25113CAA6975}" presName="parentLin" presStyleCnt="0"/>
      <dgm:spPr/>
    </dgm:pt>
    <dgm:pt modelId="{DD68C8E9-8A48-48DE-9C5D-6CD54439E433}" type="pres">
      <dgm:prSet presAssocID="{65C34511-2007-4D93-B168-25113CAA6975}" presName="parentLeftMargin" presStyleLbl="node1" presStyleIdx="0" presStyleCnt="3"/>
      <dgm:spPr/>
    </dgm:pt>
    <dgm:pt modelId="{78B58694-F897-4DC7-BFCB-B100539CCE85}" type="pres">
      <dgm:prSet presAssocID="{65C34511-2007-4D93-B168-25113CAA697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AAAD8EA-AF5A-4D7A-92CE-9CF8303379E0}" type="pres">
      <dgm:prSet presAssocID="{65C34511-2007-4D93-B168-25113CAA6975}" presName="negativeSpace" presStyleCnt="0"/>
      <dgm:spPr/>
    </dgm:pt>
    <dgm:pt modelId="{853F2008-DB02-4773-8469-2116904BA429}" type="pres">
      <dgm:prSet presAssocID="{65C34511-2007-4D93-B168-25113CAA6975}" presName="childText" presStyleLbl="conFgAcc1" presStyleIdx="0" presStyleCnt="3">
        <dgm:presLayoutVars>
          <dgm:bulletEnabled val="1"/>
        </dgm:presLayoutVars>
      </dgm:prSet>
      <dgm:spPr/>
    </dgm:pt>
    <dgm:pt modelId="{9173303B-741F-4D57-BD65-2157D566F116}" type="pres">
      <dgm:prSet presAssocID="{8E8FDAB0-A005-409B-B772-EB146B46462D}" presName="spaceBetweenRectangles" presStyleCnt="0"/>
      <dgm:spPr/>
    </dgm:pt>
    <dgm:pt modelId="{A059809A-1332-43BD-BA2E-C5F0914742F9}" type="pres">
      <dgm:prSet presAssocID="{30D2EB87-DBAA-4AB1-A045-8A9FDFB99F7F}" presName="parentLin" presStyleCnt="0"/>
      <dgm:spPr/>
    </dgm:pt>
    <dgm:pt modelId="{BD10D247-9241-4B7E-9EEB-FA566C83CF36}" type="pres">
      <dgm:prSet presAssocID="{30D2EB87-DBAA-4AB1-A045-8A9FDFB99F7F}" presName="parentLeftMargin" presStyleLbl="node1" presStyleIdx="0" presStyleCnt="3"/>
      <dgm:spPr/>
    </dgm:pt>
    <dgm:pt modelId="{B2B4FA19-814F-4528-8239-F5F57922D544}" type="pres">
      <dgm:prSet presAssocID="{30D2EB87-DBAA-4AB1-A045-8A9FDFB99F7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5343C64-BFE8-4817-945E-1D2C8478376F}" type="pres">
      <dgm:prSet presAssocID="{30D2EB87-DBAA-4AB1-A045-8A9FDFB99F7F}" presName="negativeSpace" presStyleCnt="0"/>
      <dgm:spPr/>
    </dgm:pt>
    <dgm:pt modelId="{32ECFDBA-E25A-4A6D-BAB9-E9858F90595E}" type="pres">
      <dgm:prSet presAssocID="{30D2EB87-DBAA-4AB1-A045-8A9FDFB99F7F}" presName="childText" presStyleLbl="conFgAcc1" presStyleIdx="1" presStyleCnt="3">
        <dgm:presLayoutVars>
          <dgm:bulletEnabled val="1"/>
        </dgm:presLayoutVars>
      </dgm:prSet>
      <dgm:spPr/>
    </dgm:pt>
    <dgm:pt modelId="{5784DDE7-93E1-40DC-A819-2141178FC6FC}" type="pres">
      <dgm:prSet presAssocID="{F2DEA591-B4A3-4EC1-9FC6-698691A2D604}" presName="spaceBetweenRectangles" presStyleCnt="0"/>
      <dgm:spPr/>
    </dgm:pt>
    <dgm:pt modelId="{75EDCB7A-2F39-4C46-8949-116E7088AC7E}" type="pres">
      <dgm:prSet presAssocID="{AEF31EBB-0F31-4B42-855B-CC0741036F56}" presName="parentLin" presStyleCnt="0"/>
      <dgm:spPr/>
    </dgm:pt>
    <dgm:pt modelId="{5FBF4DBC-8F69-4352-8AAC-160AD56597AD}" type="pres">
      <dgm:prSet presAssocID="{AEF31EBB-0F31-4B42-855B-CC0741036F56}" presName="parentLeftMargin" presStyleLbl="node1" presStyleIdx="1" presStyleCnt="3"/>
      <dgm:spPr/>
    </dgm:pt>
    <dgm:pt modelId="{0CAB2696-F591-483D-A294-A07DD18E1DF1}" type="pres">
      <dgm:prSet presAssocID="{AEF31EBB-0F31-4B42-855B-CC0741036F56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8FF9CEA4-4A88-4510-B1E3-953128CECBCD}" type="pres">
      <dgm:prSet presAssocID="{AEF31EBB-0F31-4B42-855B-CC0741036F56}" presName="negativeSpace" presStyleCnt="0"/>
      <dgm:spPr/>
    </dgm:pt>
    <dgm:pt modelId="{1E269B78-6357-44DE-B1A7-C89894899414}" type="pres">
      <dgm:prSet presAssocID="{AEF31EBB-0F31-4B42-855B-CC0741036F5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92AB311-7CC5-472F-97E2-ACB5F7926A38}" type="presOf" srcId="{65C34511-2007-4D93-B168-25113CAA6975}" destId="{DD68C8E9-8A48-48DE-9C5D-6CD54439E433}" srcOrd="0" destOrd="0" presId="urn:microsoft.com/office/officeart/2005/8/layout/list1"/>
    <dgm:cxn modelId="{837E0D21-A3DB-4F77-85FA-0498D9E0DAF6}" type="presOf" srcId="{28F1A1E9-A7C0-4090-8926-5FADAAC8C9D8}" destId="{1E269B78-6357-44DE-B1A7-C89894899414}" srcOrd="0" destOrd="0" presId="urn:microsoft.com/office/officeart/2005/8/layout/list1"/>
    <dgm:cxn modelId="{7E62CF37-5635-49FC-A2E0-2451B8D1A564}" srcId="{AEF31EBB-0F31-4B42-855B-CC0741036F56}" destId="{28F1A1E9-A7C0-4090-8926-5FADAAC8C9D8}" srcOrd="0" destOrd="0" parTransId="{947FD972-9032-4760-9B27-4566198CDAA1}" sibTransId="{4D9469AC-CFF8-4A6F-95DC-8BB587F1A322}"/>
    <dgm:cxn modelId="{0A342144-FC91-45F3-A371-C3622E49C8F0}" srcId="{045C0F2A-1BCA-4C03-AE01-EEEBE8EE1F6D}" destId="{30D2EB87-DBAA-4AB1-A045-8A9FDFB99F7F}" srcOrd="1" destOrd="0" parTransId="{FF44C4CF-2537-4948-B1FE-316302AFA3CB}" sibTransId="{F2DEA591-B4A3-4EC1-9FC6-698691A2D604}"/>
    <dgm:cxn modelId="{A6977F6C-3C4A-42CC-A160-713FB4C4C0F7}" type="presOf" srcId="{AEF31EBB-0F31-4B42-855B-CC0741036F56}" destId="{0CAB2696-F591-483D-A294-A07DD18E1DF1}" srcOrd="1" destOrd="0" presId="urn:microsoft.com/office/officeart/2005/8/layout/list1"/>
    <dgm:cxn modelId="{A4208F6C-5FB8-484E-8ECF-0EDA8AEC34B7}" srcId="{045C0F2A-1BCA-4C03-AE01-EEEBE8EE1F6D}" destId="{65C34511-2007-4D93-B168-25113CAA6975}" srcOrd="0" destOrd="0" parTransId="{455F7E94-BBA8-4D17-AABE-3B6D9714B8F2}" sibTransId="{8E8FDAB0-A005-409B-B772-EB146B46462D}"/>
    <dgm:cxn modelId="{E8106772-1035-44AE-82CB-6BCF4A2FE146}" srcId="{19CDFE1A-C35E-4AC5-AFD8-872772582CD8}" destId="{334FD3B6-0850-4585-BBEA-F2160D7AAB03}" srcOrd="1" destOrd="0" parTransId="{63A128EC-5029-4E60-966D-E5CC8D1A7626}" sibTransId="{0B33C062-2FAE-4DAC-B895-ADAE1D7A8E4A}"/>
    <dgm:cxn modelId="{D125BF72-306E-4D02-ADBE-FDE680B97919}" type="presOf" srcId="{A8E25F80-48AE-4DF6-92F7-0ECB4566415D}" destId="{853F2008-DB02-4773-8469-2116904BA429}" srcOrd="0" destOrd="3" presId="urn:microsoft.com/office/officeart/2005/8/layout/list1"/>
    <dgm:cxn modelId="{BD3F3A82-B13B-4655-AD00-E679D52367A9}" srcId="{65C34511-2007-4D93-B168-25113CAA6975}" destId="{19CDFE1A-C35E-4AC5-AFD8-872772582CD8}" srcOrd="0" destOrd="0" parTransId="{A3D4221C-45B9-42A8-B0A6-F38AB919FB6A}" sibTransId="{3EC01667-F790-40FF-8AF9-F22AE96E0600}"/>
    <dgm:cxn modelId="{F23CD482-0010-4C5D-A025-E7025B06FFAC}" type="presOf" srcId="{045C0F2A-1BCA-4C03-AE01-EEEBE8EE1F6D}" destId="{6B7B12A6-09D7-40A3-BBF7-3FB194BFCB95}" srcOrd="0" destOrd="0" presId="urn:microsoft.com/office/officeart/2005/8/layout/list1"/>
    <dgm:cxn modelId="{81A15387-7CAF-4B8B-8F03-7BCE24F35C51}" type="presOf" srcId="{30D2EB87-DBAA-4AB1-A045-8A9FDFB99F7F}" destId="{BD10D247-9241-4B7E-9EEB-FA566C83CF36}" srcOrd="0" destOrd="0" presId="urn:microsoft.com/office/officeart/2005/8/layout/list1"/>
    <dgm:cxn modelId="{E8F63A8A-F727-46BD-B09B-81AFC618BCC1}" type="presOf" srcId="{65C34511-2007-4D93-B168-25113CAA6975}" destId="{78B58694-F897-4DC7-BFCB-B100539CCE85}" srcOrd="1" destOrd="0" presId="urn:microsoft.com/office/officeart/2005/8/layout/list1"/>
    <dgm:cxn modelId="{757F8C97-605D-48D2-AABF-F4103B123342}" srcId="{19CDFE1A-C35E-4AC5-AFD8-872772582CD8}" destId="{A8E25F80-48AE-4DF6-92F7-0ECB4566415D}" srcOrd="2" destOrd="0" parTransId="{8D8A03AF-FAF5-462F-A5CA-5374A1D145AE}" sibTransId="{F2557B01-5573-4604-9144-1F324770F2C2}"/>
    <dgm:cxn modelId="{99326C9A-6971-4575-88A2-0B553183C30A}" srcId="{19CDFE1A-C35E-4AC5-AFD8-872772582CD8}" destId="{A4C974A7-409B-4B18-BD14-FF3715E14031}" srcOrd="0" destOrd="0" parTransId="{E1273C4A-94EA-44A0-8F07-7DD78F776A05}" sibTransId="{AF9F4F76-9892-4F3E-95EB-B6B505351284}"/>
    <dgm:cxn modelId="{8F0F22A9-EA44-40CB-9CB1-12F5E588BF00}" srcId="{045C0F2A-1BCA-4C03-AE01-EEEBE8EE1F6D}" destId="{AEF31EBB-0F31-4B42-855B-CC0741036F56}" srcOrd="2" destOrd="0" parTransId="{10FBF6A2-627D-4459-B75C-E313255CF652}" sibTransId="{06F46EA6-1D01-43D1-A6E0-8D46F6D0E23B}"/>
    <dgm:cxn modelId="{9D51EDBF-54B4-4DEA-A05C-8C73199B8022}" type="presOf" srcId="{30D2EB87-DBAA-4AB1-A045-8A9FDFB99F7F}" destId="{B2B4FA19-814F-4528-8239-F5F57922D544}" srcOrd="1" destOrd="0" presId="urn:microsoft.com/office/officeart/2005/8/layout/list1"/>
    <dgm:cxn modelId="{EAC0D5CC-C211-4D34-9DDC-6BD3C240B2F6}" type="presOf" srcId="{334FD3B6-0850-4585-BBEA-F2160D7AAB03}" destId="{853F2008-DB02-4773-8469-2116904BA429}" srcOrd="0" destOrd="2" presId="urn:microsoft.com/office/officeart/2005/8/layout/list1"/>
    <dgm:cxn modelId="{C37635D1-88AB-43B2-AB09-4FF0B12D799B}" type="presOf" srcId="{19CDFE1A-C35E-4AC5-AFD8-872772582CD8}" destId="{853F2008-DB02-4773-8469-2116904BA429}" srcOrd="0" destOrd="0" presId="urn:microsoft.com/office/officeart/2005/8/layout/list1"/>
    <dgm:cxn modelId="{9C4CB3D1-8AD4-4766-A841-B941A7479279}" type="presOf" srcId="{DBF347A9-9C25-43AE-AE10-F33A63D13E63}" destId="{32ECFDBA-E25A-4A6D-BAB9-E9858F90595E}" srcOrd="0" destOrd="0" presId="urn:microsoft.com/office/officeart/2005/8/layout/list1"/>
    <dgm:cxn modelId="{566709EA-722D-4B6B-849B-72C306AE99AD}" srcId="{30D2EB87-DBAA-4AB1-A045-8A9FDFB99F7F}" destId="{DBF347A9-9C25-43AE-AE10-F33A63D13E63}" srcOrd="0" destOrd="0" parTransId="{67B1ECC3-1010-4E9A-A5E5-1DE2CF8DE232}" sibTransId="{B2B90E95-6AF9-41BA-962B-D0404E6EFFB1}"/>
    <dgm:cxn modelId="{3B6EC4EB-5C02-4231-9637-C7A33A496DCA}" type="presOf" srcId="{AEF31EBB-0F31-4B42-855B-CC0741036F56}" destId="{5FBF4DBC-8F69-4352-8AAC-160AD56597AD}" srcOrd="0" destOrd="0" presId="urn:microsoft.com/office/officeart/2005/8/layout/list1"/>
    <dgm:cxn modelId="{D9C51BF4-B4FB-4746-87DA-51DAE7E33404}" type="presOf" srcId="{A4C974A7-409B-4B18-BD14-FF3715E14031}" destId="{853F2008-DB02-4773-8469-2116904BA429}" srcOrd="0" destOrd="1" presId="urn:microsoft.com/office/officeart/2005/8/layout/list1"/>
    <dgm:cxn modelId="{42F845EE-448B-47BA-9782-924CB6558CD2}" type="presParOf" srcId="{6B7B12A6-09D7-40A3-BBF7-3FB194BFCB95}" destId="{DA7A5E37-68A3-4DCB-B57C-CC40D99ACFE0}" srcOrd="0" destOrd="0" presId="urn:microsoft.com/office/officeart/2005/8/layout/list1"/>
    <dgm:cxn modelId="{896CF4BD-D27B-40EE-B644-6229330D9F2A}" type="presParOf" srcId="{DA7A5E37-68A3-4DCB-B57C-CC40D99ACFE0}" destId="{DD68C8E9-8A48-48DE-9C5D-6CD54439E433}" srcOrd="0" destOrd="0" presId="urn:microsoft.com/office/officeart/2005/8/layout/list1"/>
    <dgm:cxn modelId="{E0FB45F0-179E-49C5-A5CA-C6B5968AF02A}" type="presParOf" srcId="{DA7A5E37-68A3-4DCB-B57C-CC40D99ACFE0}" destId="{78B58694-F897-4DC7-BFCB-B100539CCE85}" srcOrd="1" destOrd="0" presId="urn:microsoft.com/office/officeart/2005/8/layout/list1"/>
    <dgm:cxn modelId="{65574900-493C-4CD9-A718-2367CA0BA1D9}" type="presParOf" srcId="{6B7B12A6-09D7-40A3-BBF7-3FB194BFCB95}" destId="{9AAAD8EA-AF5A-4D7A-92CE-9CF8303379E0}" srcOrd="1" destOrd="0" presId="urn:microsoft.com/office/officeart/2005/8/layout/list1"/>
    <dgm:cxn modelId="{620672E6-F014-4950-B399-970CE85DA1B6}" type="presParOf" srcId="{6B7B12A6-09D7-40A3-BBF7-3FB194BFCB95}" destId="{853F2008-DB02-4773-8469-2116904BA429}" srcOrd="2" destOrd="0" presId="urn:microsoft.com/office/officeart/2005/8/layout/list1"/>
    <dgm:cxn modelId="{947897AA-CC96-41B0-8B05-C9F4908A7F8D}" type="presParOf" srcId="{6B7B12A6-09D7-40A3-BBF7-3FB194BFCB95}" destId="{9173303B-741F-4D57-BD65-2157D566F116}" srcOrd="3" destOrd="0" presId="urn:microsoft.com/office/officeart/2005/8/layout/list1"/>
    <dgm:cxn modelId="{D958579A-1771-437B-A739-4FAAD5F564C8}" type="presParOf" srcId="{6B7B12A6-09D7-40A3-BBF7-3FB194BFCB95}" destId="{A059809A-1332-43BD-BA2E-C5F0914742F9}" srcOrd="4" destOrd="0" presId="urn:microsoft.com/office/officeart/2005/8/layout/list1"/>
    <dgm:cxn modelId="{88643BCD-65B6-48E7-B92F-472B33AAD7F5}" type="presParOf" srcId="{A059809A-1332-43BD-BA2E-C5F0914742F9}" destId="{BD10D247-9241-4B7E-9EEB-FA566C83CF36}" srcOrd="0" destOrd="0" presId="urn:microsoft.com/office/officeart/2005/8/layout/list1"/>
    <dgm:cxn modelId="{7E6E8B4F-B3E0-4A4E-8368-6B62A5A0D5AB}" type="presParOf" srcId="{A059809A-1332-43BD-BA2E-C5F0914742F9}" destId="{B2B4FA19-814F-4528-8239-F5F57922D544}" srcOrd="1" destOrd="0" presId="urn:microsoft.com/office/officeart/2005/8/layout/list1"/>
    <dgm:cxn modelId="{9C554E29-9380-415C-96D1-DA44BDC3FDD9}" type="presParOf" srcId="{6B7B12A6-09D7-40A3-BBF7-3FB194BFCB95}" destId="{F5343C64-BFE8-4817-945E-1D2C8478376F}" srcOrd="5" destOrd="0" presId="urn:microsoft.com/office/officeart/2005/8/layout/list1"/>
    <dgm:cxn modelId="{F326CB74-0F61-4D30-A42C-5FBDB0E81C70}" type="presParOf" srcId="{6B7B12A6-09D7-40A3-BBF7-3FB194BFCB95}" destId="{32ECFDBA-E25A-4A6D-BAB9-E9858F90595E}" srcOrd="6" destOrd="0" presId="urn:microsoft.com/office/officeart/2005/8/layout/list1"/>
    <dgm:cxn modelId="{35B7EF1A-77EB-4AFE-B662-5E72C5674062}" type="presParOf" srcId="{6B7B12A6-09D7-40A3-BBF7-3FB194BFCB95}" destId="{5784DDE7-93E1-40DC-A819-2141178FC6FC}" srcOrd="7" destOrd="0" presId="urn:microsoft.com/office/officeart/2005/8/layout/list1"/>
    <dgm:cxn modelId="{DC5BA327-ABF6-4C8B-B893-D945EE5F69B5}" type="presParOf" srcId="{6B7B12A6-09D7-40A3-BBF7-3FB194BFCB95}" destId="{75EDCB7A-2F39-4C46-8949-116E7088AC7E}" srcOrd="8" destOrd="0" presId="urn:microsoft.com/office/officeart/2005/8/layout/list1"/>
    <dgm:cxn modelId="{D86ED8F0-078D-4F17-BF3B-400A645681E3}" type="presParOf" srcId="{75EDCB7A-2F39-4C46-8949-116E7088AC7E}" destId="{5FBF4DBC-8F69-4352-8AAC-160AD56597AD}" srcOrd="0" destOrd="0" presId="urn:microsoft.com/office/officeart/2005/8/layout/list1"/>
    <dgm:cxn modelId="{923570D9-EE79-4D48-B4CD-23AD3E355349}" type="presParOf" srcId="{75EDCB7A-2F39-4C46-8949-116E7088AC7E}" destId="{0CAB2696-F591-483D-A294-A07DD18E1DF1}" srcOrd="1" destOrd="0" presId="urn:microsoft.com/office/officeart/2005/8/layout/list1"/>
    <dgm:cxn modelId="{297C4ED8-B6C1-4AF9-953D-36C792D9E7B5}" type="presParOf" srcId="{6B7B12A6-09D7-40A3-BBF7-3FB194BFCB95}" destId="{8FF9CEA4-4A88-4510-B1E3-953128CECBCD}" srcOrd="9" destOrd="0" presId="urn:microsoft.com/office/officeart/2005/8/layout/list1"/>
    <dgm:cxn modelId="{507B9524-4A96-4050-B833-226E2D0D8280}" type="presParOf" srcId="{6B7B12A6-09D7-40A3-BBF7-3FB194BFCB95}" destId="{1E269B78-6357-44DE-B1A7-C8989489941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E67E9A-30C9-4BD0-944E-A2ADFA891FB5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5EE8933-C682-4BEE-A301-080AA3A3C756}">
      <dgm:prSet/>
      <dgm:spPr/>
      <dgm:t>
        <a:bodyPr/>
        <a:lstStyle/>
        <a:p>
          <a:r>
            <a:rPr lang="en-US"/>
            <a:t>Engineering Controls:</a:t>
          </a:r>
        </a:p>
      </dgm:t>
    </dgm:pt>
    <dgm:pt modelId="{9545DFDC-7B05-497E-AC18-DC4226192D5F}" type="parTrans" cxnId="{E574EAED-6551-44AA-A9D2-C8E4DE06B7EE}">
      <dgm:prSet/>
      <dgm:spPr/>
      <dgm:t>
        <a:bodyPr/>
        <a:lstStyle/>
        <a:p>
          <a:endParaRPr lang="en-US"/>
        </a:p>
      </dgm:t>
    </dgm:pt>
    <dgm:pt modelId="{68A028B5-94F1-4D05-BA73-DB1767828560}" type="sibTrans" cxnId="{E574EAED-6551-44AA-A9D2-C8E4DE06B7EE}">
      <dgm:prSet/>
      <dgm:spPr/>
      <dgm:t>
        <a:bodyPr/>
        <a:lstStyle/>
        <a:p>
          <a:endParaRPr lang="en-US"/>
        </a:p>
      </dgm:t>
    </dgm:pt>
    <dgm:pt modelId="{531C8DCF-8353-4E39-8FE4-D8A58B524835}">
      <dgm:prSet/>
      <dgm:spPr/>
      <dgm:t>
        <a:bodyPr/>
        <a:lstStyle/>
        <a:p>
          <a:r>
            <a:rPr lang="en-US" dirty="0">
              <a:solidFill>
                <a:schemeClr val="accent2"/>
              </a:solidFill>
            </a:rPr>
            <a:t>Ventilation</a:t>
          </a:r>
          <a:r>
            <a:rPr lang="en-US" dirty="0"/>
            <a:t> – Ensure good airflow in work areas to disperse dust &amp; improve air quality</a:t>
          </a:r>
        </a:p>
      </dgm:t>
    </dgm:pt>
    <dgm:pt modelId="{F586A22E-B16E-49B4-92F0-2108CD910189}" type="parTrans" cxnId="{97D740E9-3BE8-46A2-8DE8-AEFE7E028553}">
      <dgm:prSet/>
      <dgm:spPr/>
      <dgm:t>
        <a:bodyPr/>
        <a:lstStyle/>
        <a:p>
          <a:endParaRPr lang="en-US"/>
        </a:p>
      </dgm:t>
    </dgm:pt>
    <dgm:pt modelId="{D6AE6B5A-4F35-4650-9A7D-42FBE63FA406}" type="sibTrans" cxnId="{97D740E9-3BE8-46A2-8DE8-AEFE7E028553}">
      <dgm:prSet/>
      <dgm:spPr/>
      <dgm:t>
        <a:bodyPr/>
        <a:lstStyle/>
        <a:p>
          <a:endParaRPr lang="en-US"/>
        </a:p>
      </dgm:t>
    </dgm:pt>
    <dgm:pt modelId="{2993C565-7A21-4A66-8575-21A8E2BF670D}">
      <dgm:prSet/>
      <dgm:spPr/>
      <dgm:t>
        <a:bodyPr/>
        <a:lstStyle/>
        <a:p>
          <a:r>
            <a:rPr lang="en-US" dirty="0">
              <a:solidFill>
                <a:schemeClr val="accent2"/>
              </a:solidFill>
            </a:rPr>
            <a:t>Water Suppression </a:t>
          </a:r>
        </a:p>
      </dgm:t>
    </dgm:pt>
    <dgm:pt modelId="{69994A0E-89EF-4993-8890-FD5BD16C05DB}" type="parTrans" cxnId="{AD44E213-E05D-4A3E-9C1E-D58158D5A6F8}">
      <dgm:prSet/>
      <dgm:spPr/>
      <dgm:t>
        <a:bodyPr/>
        <a:lstStyle/>
        <a:p>
          <a:endParaRPr lang="en-US"/>
        </a:p>
      </dgm:t>
    </dgm:pt>
    <dgm:pt modelId="{7BB43320-44CF-4634-9E9F-2C8AA0CD281D}" type="sibTrans" cxnId="{AD44E213-E05D-4A3E-9C1E-D58158D5A6F8}">
      <dgm:prSet/>
      <dgm:spPr/>
      <dgm:t>
        <a:bodyPr/>
        <a:lstStyle/>
        <a:p>
          <a:endParaRPr lang="en-US"/>
        </a:p>
      </dgm:t>
    </dgm:pt>
    <dgm:pt modelId="{5510CE41-ED6A-43CB-95AC-44A2107D2A35}">
      <dgm:prSet/>
      <dgm:spPr/>
      <dgm:t>
        <a:bodyPr/>
        <a:lstStyle/>
        <a:p>
          <a:r>
            <a:rPr lang="en-US" dirty="0"/>
            <a:t>Wet cutting &amp; grinding: Use water to reduce dust emissions during cutting, grinding, drilling operations</a:t>
          </a:r>
        </a:p>
      </dgm:t>
    </dgm:pt>
    <dgm:pt modelId="{8959A168-F2FE-422B-8F88-F6D5D1F59628}" type="parTrans" cxnId="{96E0BFB2-3586-4A9A-B4E0-6EAB00DC2895}">
      <dgm:prSet/>
      <dgm:spPr/>
      <dgm:t>
        <a:bodyPr/>
        <a:lstStyle/>
        <a:p>
          <a:endParaRPr lang="en-US"/>
        </a:p>
      </dgm:t>
    </dgm:pt>
    <dgm:pt modelId="{31B96042-A338-4C7C-94D2-EDAA5300338C}" type="sibTrans" cxnId="{96E0BFB2-3586-4A9A-B4E0-6EAB00DC2895}">
      <dgm:prSet/>
      <dgm:spPr/>
      <dgm:t>
        <a:bodyPr/>
        <a:lstStyle/>
        <a:p>
          <a:endParaRPr lang="en-US"/>
        </a:p>
      </dgm:t>
    </dgm:pt>
    <dgm:pt modelId="{5E20925E-C655-4C83-806D-109B7BE2057B}">
      <dgm:prSet/>
      <dgm:spPr/>
      <dgm:t>
        <a:bodyPr/>
        <a:lstStyle/>
        <a:p>
          <a:r>
            <a:rPr lang="en-US" dirty="0">
              <a:solidFill>
                <a:schemeClr val="accent2"/>
              </a:solidFill>
            </a:rPr>
            <a:t>Water spraying</a:t>
          </a:r>
          <a:r>
            <a:rPr lang="en-US" dirty="0"/>
            <a:t>: Apply water to work surfaces or during demolition to minimize dust</a:t>
          </a:r>
        </a:p>
      </dgm:t>
    </dgm:pt>
    <dgm:pt modelId="{DB0D86BE-D5E4-4DCC-B290-4959C7DB1A40}" type="parTrans" cxnId="{6F50EF3E-F810-46D7-9D57-11F1653DE3B7}">
      <dgm:prSet/>
      <dgm:spPr/>
      <dgm:t>
        <a:bodyPr/>
        <a:lstStyle/>
        <a:p>
          <a:endParaRPr lang="en-US"/>
        </a:p>
      </dgm:t>
    </dgm:pt>
    <dgm:pt modelId="{B81D7EC4-1609-4DC0-9E74-4ED60D7D8F20}" type="sibTrans" cxnId="{6F50EF3E-F810-46D7-9D57-11F1653DE3B7}">
      <dgm:prSet/>
      <dgm:spPr/>
      <dgm:t>
        <a:bodyPr/>
        <a:lstStyle/>
        <a:p>
          <a:endParaRPr lang="en-US"/>
        </a:p>
      </dgm:t>
    </dgm:pt>
    <dgm:pt modelId="{93371C3E-FEB7-40BF-A266-CF96E634B0C9}">
      <dgm:prSet/>
      <dgm:spPr/>
      <dgm:t>
        <a:bodyPr/>
        <a:lstStyle/>
        <a:p>
          <a:r>
            <a:rPr lang="en-US" b="0" i="0" baseline="0"/>
            <a:t>Work Practices: </a:t>
          </a:r>
          <a:endParaRPr lang="en-US"/>
        </a:p>
      </dgm:t>
    </dgm:pt>
    <dgm:pt modelId="{8BE05796-FDEF-4668-B3B3-C952998561E1}" type="parTrans" cxnId="{FF463B29-A8DD-4390-8115-2BA1EF52A879}">
      <dgm:prSet/>
      <dgm:spPr/>
      <dgm:t>
        <a:bodyPr/>
        <a:lstStyle/>
        <a:p>
          <a:endParaRPr lang="en-US"/>
        </a:p>
      </dgm:t>
    </dgm:pt>
    <dgm:pt modelId="{CCE316F6-3059-4E0A-BEAB-A971E14BFB50}" type="sibTrans" cxnId="{FF463B29-A8DD-4390-8115-2BA1EF52A879}">
      <dgm:prSet/>
      <dgm:spPr/>
      <dgm:t>
        <a:bodyPr/>
        <a:lstStyle/>
        <a:p>
          <a:endParaRPr lang="en-US"/>
        </a:p>
      </dgm:t>
    </dgm:pt>
    <dgm:pt modelId="{F254131F-EBFE-401C-B23F-C30255EFD5DB}">
      <dgm:prSet/>
      <dgm:spPr/>
      <dgm:t>
        <a:bodyPr/>
        <a:lstStyle/>
        <a:p>
          <a:r>
            <a:rPr lang="en-US" b="0" i="0" baseline="0" dirty="0"/>
            <a:t>Use wet methods &amp; avoid dry sweeping (hose integrated systems &amp; vacuums)</a:t>
          </a:r>
          <a:endParaRPr lang="en-US" dirty="0"/>
        </a:p>
      </dgm:t>
    </dgm:pt>
    <dgm:pt modelId="{AC7FD10B-9629-4499-8C81-291E08A8CEED}" type="parTrans" cxnId="{2627ACB1-0CE8-4601-BE29-2DEBCEC97BF6}">
      <dgm:prSet/>
      <dgm:spPr/>
      <dgm:t>
        <a:bodyPr/>
        <a:lstStyle/>
        <a:p>
          <a:endParaRPr lang="en-US"/>
        </a:p>
      </dgm:t>
    </dgm:pt>
    <dgm:pt modelId="{C99F9FF0-139E-4DE4-8E5B-870297566ED7}" type="sibTrans" cxnId="{2627ACB1-0CE8-4601-BE29-2DEBCEC97BF6}">
      <dgm:prSet/>
      <dgm:spPr/>
      <dgm:t>
        <a:bodyPr/>
        <a:lstStyle/>
        <a:p>
          <a:endParaRPr lang="en-US"/>
        </a:p>
      </dgm:t>
    </dgm:pt>
    <dgm:pt modelId="{555D4F41-04D4-461C-9B18-E16E0356BC68}" type="pres">
      <dgm:prSet presAssocID="{88E67E9A-30C9-4BD0-944E-A2ADFA891FB5}" presName="linear" presStyleCnt="0">
        <dgm:presLayoutVars>
          <dgm:dir/>
          <dgm:animLvl val="lvl"/>
          <dgm:resizeHandles val="exact"/>
        </dgm:presLayoutVars>
      </dgm:prSet>
      <dgm:spPr/>
    </dgm:pt>
    <dgm:pt modelId="{DC3D6DB4-66C7-4048-BC5A-416C58E434AA}" type="pres">
      <dgm:prSet presAssocID="{75EE8933-C682-4BEE-A301-080AA3A3C756}" presName="parentLin" presStyleCnt="0"/>
      <dgm:spPr/>
    </dgm:pt>
    <dgm:pt modelId="{FC3A2807-A98B-4AF1-9615-360735102723}" type="pres">
      <dgm:prSet presAssocID="{75EE8933-C682-4BEE-A301-080AA3A3C756}" presName="parentLeftMargin" presStyleLbl="node1" presStyleIdx="0" presStyleCnt="2"/>
      <dgm:spPr/>
    </dgm:pt>
    <dgm:pt modelId="{53D25EC8-35F7-430F-84ED-A9B4CB8CB1CA}" type="pres">
      <dgm:prSet presAssocID="{75EE8933-C682-4BEE-A301-080AA3A3C75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AA111B3-B233-4F3E-858F-7488DB2AE77D}" type="pres">
      <dgm:prSet presAssocID="{75EE8933-C682-4BEE-A301-080AA3A3C756}" presName="negativeSpace" presStyleCnt="0"/>
      <dgm:spPr/>
    </dgm:pt>
    <dgm:pt modelId="{44E44B52-1E57-45E2-B4D9-C97860B1494C}" type="pres">
      <dgm:prSet presAssocID="{75EE8933-C682-4BEE-A301-080AA3A3C756}" presName="childText" presStyleLbl="conFgAcc1" presStyleIdx="0" presStyleCnt="2">
        <dgm:presLayoutVars>
          <dgm:bulletEnabled val="1"/>
        </dgm:presLayoutVars>
      </dgm:prSet>
      <dgm:spPr/>
    </dgm:pt>
    <dgm:pt modelId="{CB4A8506-4510-4ABA-A717-F241E534197C}" type="pres">
      <dgm:prSet presAssocID="{68A028B5-94F1-4D05-BA73-DB1767828560}" presName="spaceBetweenRectangles" presStyleCnt="0"/>
      <dgm:spPr/>
    </dgm:pt>
    <dgm:pt modelId="{B560D94C-02BA-4B85-95EC-3DBD378E3EA0}" type="pres">
      <dgm:prSet presAssocID="{93371C3E-FEB7-40BF-A266-CF96E634B0C9}" presName="parentLin" presStyleCnt="0"/>
      <dgm:spPr/>
    </dgm:pt>
    <dgm:pt modelId="{3074F7D9-0F4B-46BA-9D96-B7E79C0CD6DF}" type="pres">
      <dgm:prSet presAssocID="{93371C3E-FEB7-40BF-A266-CF96E634B0C9}" presName="parentLeftMargin" presStyleLbl="node1" presStyleIdx="0" presStyleCnt="2"/>
      <dgm:spPr/>
    </dgm:pt>
    <dgm:pt modelId="{3A1A3F32-861E-47AB-A40B-78F424C278E3}" type="pres">
      <dgm:prSet presAssocID="{93371C3E-FEB7-40BF-A266-CF96E634B0C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5D775211-62B5-45BA-9868-C3C25474F194}" type="pres">
      <dgm:prSet presAssocID="{93371C3E-FEB7-40BF-A266-CF96E634B0C9}" presName="negativeSpace" presStyleCnt="0"/>
      <dgm:spPr/>
    </dgm:pt>
    <dgm:pt modelId="{ACDB1EB0-F94E-4611-BAC6-7BDE35655E87}" type="pres">
      <dgm:prSet presAssocID="{93371C3E-FEB7-40BF-A266-CF96E634B0C9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D5D2905-77B4-4E2C-846C-B3070887929E}" type="presOf" srcId="{5E20925E-C655-4C83-806D-109B7BE2057B}" destId="{44E44B52-1E57-45E2-B4D9-C97860B1494C}" srcOrd="0" destOrd="3" presId="urn:microsoft.com/office/officeart/2005/8/layout/list1"/>
    <dgm:cxn modelId="{AD44E213-E05D-4A3E-9C1E-D58158D5A6F8}" srcId="{75EE8933-C682-4BEE-A301-080AA3A3C756}" destId="{2993C565-7A21-4A66-8575-21A8E2BF670D}" srcOrd="1" destOrd="0" parTransId="{69994A0E-89EF-4993-8890-FD5BD16C05DB}" sibTransId="{7BB43320-44CF-4634-9E9F-2C8AA0CD281D}"/>
    <dgm:cxn modelId="{FF463B29-A8DD-4390-8115-2BA1EF52A879}" srcId="{88E67E9A-30C9-4BD0-944E-A2ADFA891FB5}" destId="{93371C3E-FEB7-40BF-A266-CF96E634B0C9}" srcOrd="1" destOrd="0" parTransId="{8BE05796-FDEF-4668-B3B3-C952998561E1}" sibTransId="{CCE316F6-3059-4E0A-BEAB-A971E14BFB50}"/>
    <dgm:cxn modelId="{6F50EF3E-F810-46D7-9D57-11F1653DE3B7}" srcId="{2993C565-7A21-4A66-8575-21A8E2BF670D}" destId="{5E20925E-C655-4C83-806D-109B7BE2057B}" srcOrd="1" destOrd="0" parTransId="{DB0D86BE-D5E4-4DCC-B290-4959C7DB1A40}" sibTransId="{B81D7EC4-1609-4DC0-9E74-4ED60D7D8F20}"/>
    <dgm:cxn modelId="{9A63F65F-F6DD-4776-8299-6172B8FAA90A}" type="presOf" srcId="{93371C3E-FEB7-40BF-A266-CF96E634B0C9}" destId="{3A1A3F32-861E-47AB-A40B-78F424C278E3}" srcOrd="1" destOrd="0" presId="urn:microsoft.com/office/officeart/2005/8/layout/list1"/>
    <dgm:cxn modelId="{23104C60-D63A-4014-96F9-5F6EB88D4356}" type="presOf" srcId="{75EE8933-C682-4BEE-A301-080AA3A3C756}" destId="{53D25EC8-35F7-430F-84ED-A9B4CB8CB1CA}" srcOrd="1" destOrd="0" presId="urn:microsoft.com/office/officeart/2005/8/layout/list1"/>
    <dgm:cxn modelId="{09932287-013D-4DA7-9054-8ED1EB25A29E}" type="presOf" srcId="{F254131F-EBFE-401C-B23F-C30255EFD5DB}" destId="{ACDB1EB0-F94E-4611-BAC6-7BDE35655E87}" srcOrd="0" destOrd="0" presId="urn:microsoft.com/office/officeart/2005/8/layout/list1"/>
    <dgm:cxn modelId="{12B9C689-EA48-456E-A710-6F66CC0EAA4C}" type="presOf" srcId="{531C8DCF-8353-4E39-8FE4-D8A58B524835}" destId="{44E44B52-1E57-45E2-B4D9-C97860B1494C}" srcOrd="0" destOrd="0" presId="urn:microsoft.com/office/officeart/2005/8/layout/list1"/>
    <dgm:cxn modelId="{C9BD2C8F-135E-457D-9EC8-C646FDFAB9CF}" type="presOf" srcId="{2993C565-7A21-4A66-8575-21A8E2BF670D}" destId="{44E44B52-1E57-45E2-B4D9-C97860B1494C}" srcOrd="0" destOrd="1" presId="urn:microsoft.com/office/officeart/2005/8/layout/list1"/>
    <dgm:cxn modelId="{0E13D69B-D8B7-4CB3-8741-05A6FF757FD9}" type="presOf" srcId="{88E67E9A-30C9-4BD0-944E-A2ADFA891FB5}" destId="{555D4F41-04D4-461C-9B18-E16E0356BC68}" srcOrd="0" destOrd="0" presId="urn:microsoft.com/office/officeart/2005/8/layout/list1"/>
    <dgm:cxn modelId="{2627ACB1-0CE8-4601-BE29-2DEBCEC97BF6}" srcId="{93371C3E-FEB7-40BF-A266-CF96E634B0C9}" destId="{F254131F-EBFE-401C-B23F-C30255EFD5DB}" srcOrd="0" destOrd="0" parTransId="{AC7FD10B-9629-4499-8C81-291E08A8CEED}" sibTransId="{C99F9FF0-139E-4DE4-8E5B-870297566ED7}"/>
    <dgm:cxn modelId="{96E0BFB2-3586-4A9A-B4E0-6EAB00DC2895}" srcId="{2993C565-7A21-4A66-8575-21A8E2BF670D}" destId="{5510CE41-ED6A-43CB-95AC-44A2107D2A35}" srcOrd="0" destOrd="0" parTransId="{8959A168-F2FE-422B-8F88-F6D5D1F59628}" sibTransId="{31B96042-A338-4C7C-94D2-EDAA5300338C}"/>
    <dgm:cxn modelId="{310EFCD0-1E86-4A0E-814B-3A717FF8313D}" type="presOf" srcId="{75EE8933-C682-4BEE-A301-080AA3A3C756}" destId="{FC3A2807-A98B-4AF1-9615-360735102723}" srcOrd="0" destOrd="0" presId="urn:microsoft.com/office/officeart/2005/8/layout/list1"/>
    <dgm:cxn modelId="{1DA62AE8-43DB-491A-8F7E-5BE4716A7D78}" type="presOf" srcId="{93371C3E-FEB7-40BF-A266-CF96E634B0C9}" destId="{3074F7D9-0F4B-46BA-9D96-B7E79C0CD6DF}" srcOrd="0" destOrd="0" presId="urn:microsoft.com/office/officeart/2005/8/layout/list1"/>
    <dgm:cxn modelId="{97D740E9-3BE8-46A2-8DE8-AEFE7E028553}" srcId="{75EE8933-C682-4BEE-A301-080AA3A3C756}" destId="{531C8DCF-8353-4E39-8FE4-D8A58B524835}" srcOrd="0" destOrd="0" parTransId="{F586A22E-B16E-49B4-92F0-2108CD910189}" sibTransId="{D6AE6B5A-4F35-4650-9A7D-42FBE63FA406}"/>
    <dgm:cxn modelId="{E574EAED-6551-44AA-A9D2-C8E4DE06B7EE}" srcId="{88E67E9A-30C9-4BD0-944E-A2ADFA891FB5}" destId="{75EE8933-C682-4BEE-A301-080AA3A3C756}" srcOrd="0" destOrd="0" parTransId="{9545DFDC-7B05-497E-AC18-DC4226192D5F}" sibTransId="{68A028B5-94F1-4D05-BA73-DB1767828560}"/>
    <dgm:cxn modelId="{D0FE76F1-9EF2-4DD9-A438-37CE69411586}" type="presOf" srcId="{5510CE41-ED6A-43CB-95AC-44A2107D2A35}" destId="{44E44B52-1E57-45E2-B4D9-C97860B1494C}" srcOrd="0" destOrd="2" presId="urn:microsoft.com/office/officeart/2005/8/layout/list1"/>
    <dgm:cxn modelId="{6F5F806B-8782-4C30-A712-AE2AF3EBD99C}" type="presParOf" srcId="{555D4F41-04D4-461C-9B18-E16E0356BC68}" destId="{DC3D6DB4-66C7-4048-BC5A-416C58E434AA}" srcOrd="0" destOrd="0" presId="urn:microsoft.com/office/officeart/2005/8/layout/list1"/>
    <dgm:cxn modelId="{2C0010B0-6B9D-4F11-8A46-B67758EFB5E2}" type="presParOf" srcId="{DC3D6DB4-66C7-4048-BC5A-416C58E434AA}" destId="{FC3A2807-A98B-4AF1-9615-360735102723}" srcOrd="0" destOrd="0" presId="urn:microsoft.com/office/officeart/2005/8/layout/list1"/>
    <dgm:cxn modelId="{408FC274-7F0C-449F-9F00-ACC576ED8984}" type="presParOf" srcId="{DC3D6DB4-66C7-4048-BC5A-416C58E434AA}" destId="{53D25EC8-35F7-430F-84ED-A9B4CB8CB1CA}" srcOrd="1" destOrd="0" presId="urn:microsoft.com/office/officeart/2005/8/layout/list1"/>
    <dgm:cxn modelId="{F7B7C457-93A3-4DE7-874F-ADD5BE3CF62C}" type="presParOf" srcId="{555D4F41-04D4-461C-9B18-E16E0356BC68}" destId="{AAA111B3-B233-4F3E-858F-7488DB2AE77D}" srcOrd="1" destOrd="0" presId="urn:microsoft.com/office/officeart/2005/8/layout/list1"/>
    <dgm:cxn modelId="{103124D9-1B6C-4CEC-B2B9-1CCBD7841D5C}" type="presParOf" srcId="{555D4F41-04D4-461C-9B18-E16E0356BC68}" destId="{44E44B52-1E57-45E2-B4D9-C97860B1494C}" srcOrd="2" destOrd="0" presId="urn:microsoft.com/office/officeart/2005/8/layout/list1"/>
    <dgm:cxn modelId="{51903F6F-9DD9-4AD0-8487-16C3E9A09331}" type="presParOf" srcId="{555D4F41-04D4-461C-9B18-E16E0356BC68}" destId="{CB4A8506-4510-4ABA-A717-F241E534197C}" srcOrd="3" destOrd="0" presId="urn:microsoft.com/office/officeart/2005/8/layout/list1"/>
    <dgm:cxn modelId="{575FAFC0-D273-4F3B-A533-297E6876A548}" type="presParOf" srcId="{555D4F41-04D4-461C-9B18-E16E0356BC68}" destId="{B560D94C-02BA-4B85-95EC-3DBD378E3EA0}" srcOrd="4" destOrd="0" presId="urn:microsoft.com/office/officeart/2005/8/layout/list1"/>
    <dgm:cxn modelId="{EAF2F973-96E0-489D-9E5A-9D5A9FD7A777}" type="presParOf" srcId="{B560D94C-02BA-4B85-95EC-3DBD378E3EA0}" destId="{3074F7D9-0F4B-46BA-9D96-B7E79C0CD6DF}" srcOrd="0" destOrd="0" presId="urn:microsoft.com/office/officeart/2005/8/layout/list1"/>
    <dgm:cxn modelId="{05A86335-6B18-4C2C-A39F-CD125ED889BF}" type="presParOf" srcId="{B560D94C-02BA-4B85-95EC-3DBD378E3EA0}" destId="{3A1A3F32-861E-47AB-A40B-78F424C278E3}" srcOrd="1" destOrd="0" presId="urn:microsoft.com/office/officeart/2005/8/layout/list1"/>
    <dgm:cxn modelId="{CD24896A-66B1-45A5-AE00-A350AA5D2843}" type="presParOf" srcId="{555D4F41-04D4-461C-9B18-E16E0356BC68}" destId="{5D775211-62B5-45BA-9868-C3C25474F194}" srcOrd="5" destOrd="0" presId="urn:microsoft.com/office/officeart/2005/8/layout/list1"/>
    <dgm:cxn modelId="{5F8E5473-6F15-445D-8F05-218230024E29}" type="presParOf" srcId="{555D4F41-04D4-461C-9B18-E16E0356BC68}" destId="{ACDB1EB0-F94E-4611-BAC6-7BDE35655E8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19C21CD-B06B-4249-BCF8-73644B640369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7137445-44A5-4A5C-8203-B57E4FDCB642}">
      <dgm:prSet/>
      <dgm:spPr/>
      <dgm:t>
        <a:bodyPr/>
        <a:lstStyle/>
        <a:p>
          <a:r>
            <a:rPr lang="en-US"/>
            <a:t>OSHA Standard 29 CFR 1926.1153</a:t>
          </a:r>
        </a:p>
      </dgm:t>
    </dgm:pt>
    <dgm:pt modelId="{7090DEF9-96B7-4927-AA4E-27EF05B629FB}" type="parTrans" cxnId="{C0A7BE75-801F-427F-BFF4-67AE7363BEA0}">
      <dgm:prSet/>
      <dgm:spPr/>
      <dgm:t>
        <a:bodyPr/>
        <a:lstStyle/>
        <a:p>
          <a:endParaRPr lang="en-US"/>
        </a:p>
      </dgm:t>
    </dgm:pt>
    <dgm:pt modelId="{DE29B616-A0A1-47B8-BF71-D18F301A35B6}" type="sibTrans" cxnId="{C0A7BE75-801F-427F-BFF4-67AE7363BEA0}">
      <dgm:prSet/>
      <dgm:spPr/>
      <dgm:t>
        <a:bodyPr/>
        <a:lstStyle/>
        <a:p>
          <a:endParaRPr lang="en-US"/>
        </a:p>
      </dgm:t>
    </dgm:pt>
    <dgm:pt modelId="{0236A1DA-D6AE-4247-9B9E-967AB923E862}">
      <dgm:prSet/>
      <dgm:spPr/>
      <dgm:t>
        <a:bodyPr/>
        <a:lstStyle/>
        <a:p>
          <a:r>
            <a:rPr lang="en-US" dirty="0"/>
            <a:t>Permissible Exposure Limits (PEL): Ensure silica exposure levels are maintained below OSHA’s PEL </a:t>
          </a:r>
        </a:p>
      </dgm:t>
    </dgm:pt>
    <dgm:pt modelId="{4D4888B7-4C77-482A-AE7F-92AA4067D1B6}" type="parTrans" cxnId="{68F7B6BD-6DFF-4A11-93C0-CCC79016789F}">
      <dgm:prSet/>
      <dgm:spPr/>
      <dgm:t>
        <a:bodyPr/>
        <a:lstStyle/>
        <a:p>
          <a:endParaRPr lang="en-US"/>
        </a:p>
      </dgm:t>
    </dgm:pt>
    <dgm:pt modelId="{FFD630A3-4E42-4E6C-8A9E-30B9D50196D8}" type="sibTrans" cxnId="{68F7B6BD-6DFF-4A11-93C0-CCC79016789F}">
      <dgm:prSet/>
      <dgm:spPr/>
      <dgm:t>
        <a:bodyPr/>
        <a:lstStyle/>
        <a:p>
          <a:endParaRPr lang="en-US"/>
        </a:p>
      </dgm:t>
    </dgm:pt>
    <dgm:pt modelId="{ACB855F6-0D38-495D-9213-2CEA04F35F19}">
      <dgm:prSet/>
      <dgm:spPr/>
      <dgm:t>
        <a:bodyPr/>
        <a:lstStyle/>
        <a:p>
          <a:r>
            <a:rPr lang="en-US"/>
            <a:t>General Duty Clause: Employer responsibility to provide a safe work environment</a:t>
          </a:r>
        </a:p>
      </dgm:t>
    </dgm:pt>
    <dgm:pt modelId="{AC4D9F7E-C7AD-46BA-B107-B25807344343}" type="parTrans" cxnId="{AEF40904-7FA5-4C5F-B3CB-6C8779B243CC}">
      <dgm:prSet/>
      <dgm:spPr/>
      <dgm:t>
        <a:bodyPr/>
        <a:lstStyle/>
        <a:p>
          <a:endParaRPr lang="en-US"/>
        </a:p>
      </dgm:t>
    </dgm:pt>
    <dgm:pt modelId="{137C5099-3AD0-45D8-AC88-009CFC7FC203}" type="sibTrans" cxnId="{AEF40904-7FA5-4C5F-B3CB-6C8779B243CC}">
      <dgm:prSet/>
      <dgm:spPr/>
      <dgm:t>
        <a:bodyPr/>
        <a:lstStyle/>
        <a:p>
          <a:endParaRPr lang="en-US"/>
        </a:p>
      </dgm:t>
    </dgm:pt>
    <dgm:pt modelId="{C3BCEC55-349C-4ABB-87BD-DEFB8FC139FC}">
      <dgm:prSet/>
      <dgm:spPr/>
      <dgm:t>
        <a:bodyPr/>
        <a:lstStyle/>
        <a:p>
          <a:r>
            <a:rPr lang="en-US"/>
            <a:t>Exposure Control Plan: Develop and implement a written silica exposure control plan as required by OSHA</a:t>
          </a:r>
        </a:p>
      </dgm:t>
    </dgm:pt>
    <dgm:pt modelId="{C6644F3E-A7A6-4E39-9DD0-28C7B1BD9317}" type="parTrans" cxnId="{9D932F5E-14A4-40E2-A297-4357956A75E3}">
      <dgm:prSet/>
      <dgm:spPr/>
      <dgm:t>
        <a:bodyPr/>
        <a:lstStyle/>
        <a:p>
          <a:endParaRPr lang="en-US"/>
        </a:p>
      </dgm:t>
    </dgm:pt>
    <dgm:pt modelId="{9EA8D1D4-FA2D-4C66-BC56-E7EB36547B3C}" type="sibTrans" cxnId="{9D932F5E-14A4-40E2-A297-4357956A75E3}">
      <dgm:prSet/>
      <dgm:spPr/>
      <dgm:t>
        <a:bodyPr/>
        <a:lstStyle/>
        <a:p>
          <a:endParaRPr lang="en-US"/>
        </a:p>
      </dgm:t>
    </dgm:pt>
    <dgm:pt modelId="{3BA5D5BE-8F64-4168-A673-F236DA3C1866}" type="pres">
      <dgm:prSet presAssocID="{D19C21CD-B06B-4249-BCF8-73644B640369}" presName="outerComposite" presStyleCnt="0">
        <dgm:presLayoutVars>
          <dgm:chMax val="5"/>
          <dgm:dir/>
          <dgm:resizeHandles val="exact"/>
        </dgm:presLayoutVars>
      </dgm:prSet>
      <dgm:spPr/>
    </dgm:pt>
    <dgm:pt modelId="{CFF46ACA-3E38-4A41-91A4-980E6D7209E6}" type="pres">
      <dgm:prSet presAssocID="{D19C21CD-B06B-4249-BCF8-73644B640369}" presName="dummyMaxCanvas" presStyleCnt="0">
        <dgm:presLayoutVars/>
      </dgm:prSet>
      <dgm:spPr/>
    </dgm:pt>
    <dgm:pt modelId="{4C60918B-29C8-4658-9B31-CB98F897680B}" type="pres">
      <dgm:prSet presAssocID="{D19C21CD-B06B-4249-BCF8-73644B640369}" presName="ThreeNodes_1" presStyleLbl="node1" presStyleIdx="0" presStyleCnt="3">
        <dgm:presLayoutVars>
          <dgm:bulletEnabled val="1"/>
        </dgm:presLayoutVars>
      </dgm:prSet>
      <dgm:spPr/>
    </dgm:pt>
    <dgm:pt modelId="{6B6BC3CF-3DCA-4AA8-8A51-AF10689872EC}" type="pres">
      <dgm:prSet presAssocID="{D19C21CD-B06B-4249-BCF8-73644B640369}" presName="ThreeNodes_2" presStyleLbl="node1" presStyleIdx="1" presStyleCnt="3">
        <dgm:presLayoutVars>
          <dgm:bulletEnabled val="1"/>
        </dgm:presLayoutVars>
      </dgm:prSet>
      <dgm:spPr/>
    </dgm:pt>
    <dgm:pt modelId="{98973A06-E951-49A3-9588-90D16B742D6B}" type="pres">
      <dgm:prSet presAssocID="{D19C21CD-B06B-4249-BCF8-73644B640369}" presName="ThreeNodes_3" presStyleLbl="node1" presStyleIdx="2" presStyleCnt="3">
        <dgm:presLayoutVars>
          <dgm:bulletEnabled val="1"/>
        </dgm:presLayoutVars>
      </dgm:prSet>
      <dgm:spPr/>
    </dgm:pt>
    <dgm:pt modelId="{A57C8FDC-6799-49A8-85CE-23B69B11C4B9}" type="pres">
      <dgm:prSet presAssocID="{D19C21CD-B06B-4249-BCF8-73644B640369}" presName="ThreeConn_1-2" presStyleLbl="fgAccFollowNode1" presStyleIdx="0" presStyleCnt="2">
        <dgm:presLayoutVars>
          <dgm:bulletEnabled val="1"/>
        </dgm:presLayoutVars>
      </dgm:prSet>
      <dgm:spPr/>
    </dgm:pt>
    <dgm:pt modelId="{055D01DF-964D-45F3-893F-9B0AD428595D}" type="pres">
      <dgm:prSet presAssocID="{D19C21CD-B06B-4249-BCF8-73644B640369}" presName="ThreeConn_2-3" presStyleLbl="fgAccFollowNode1" presStyleIdx="1" presStyleCnt="2">
        <dgm:presLayoutVars>
          <dgm:bulletEnabled val="1"/>
        </dgm:presLayoutVars>
      </dgm:prSet>
      <dgm:spPr/>
    </dgm:pt>
    <dgm:pt modelId="{DED5D7DA-F12E-4AE2-AF53-5967C4091B51}" type="pres">
      <dgm:prSet presAssocID="{D19C21CD-B06B-4249-BCF8-73644B640369}" presName="ThreeNodes_1_text" presStyleLbl="node1" presStyleIdx="2" presStyleCnt="3">
        <dgm:presLayoutVars>
          <dgm:bulletEnabled val="1"/>
        </dgm:presLayoutVars>
      </dgm:prSet>
      <dgm:spPr/>
    </dgm:pt>
    <dgm:pt modelId="{F98C07E1-15AE-4A05-A230-84D09E0CB67F}" type="pres">
      <dgm:prSet presAssocID="{D19C21CD-B06B-4249-BCF8-73644B640369}" presName="ThreeNodes_2_text" presStyleLbl="node1" presStyleIdx="2" presStyleCnt="3">
        <dgm:presLayoutVars>
          <dgm:bulletEnabled val="1"/>
        </dgm:presLayoutVars>
      </dgm:prSet>
      <dgm:spPr/>
    </dgm:pt>
    <dgm:pt modelId="{6E97574A-3EA4-4600-B3D1-9929D60509EC}" type="pres">
      <dgm:prSet presAssocID="{D19C21CD-B06B-4249-BCF8-73644B640369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AEF40904-7FA5-4C5F-B3CB-6C8779B243CC}" srcId="{0236A1DA-D6AE-4247-9B9E-967AB923E862}" destId="{ACB855F6-0D38-495D-9213-2CEA04F35F19}" srcOrd="0" destOrd="0" parTransId="{AC4D9F7E-C7AD-46BA-B107-B25807344343}" sibTransId="{137C5099-3AD0-45D8-AC88-009CFC7FC203}"/>
    <dgm:cxn modelId="{4E2E9032-A56F-4B4D-AFBA-65101A0FBF14}" type="presOf" srcId="{C3BCEC55-349C-4ABB-87BD-DEFB8FC139FC}" destId="{6E97574A-3EA4-4600-B3D1-9929D60509EC}" srcOrd="1" destOrd="0" presId="urn:microsoft.com/office/officeart/2005/8/layout/vProcess5"/>
    <dgm:cxn modelId="{9D932F5E-14A4-40E2-A297-4357956A75E3}" srcId="{D19C21CD-B06B-4249-BCF8-73644B640369}" destId="{C3BCEC55-349C-4ABB-87BD-DEFB8FC139FC}" srcOrd="2" destOrd="0" parTransId="{C6644F3E-A7A6-4E39-9DD0-28C7B1BD9317}" sibTransId="{9EA8D1D4-FA2D-4C66-BC56-E7EB36547B3C}"/>
    <dgm:cxn modelId="{9AE29869-583A-4FB1-8333-CE20195965E0}" type="presOf" srcId="{97137445-44A5-4A5C-8203-B57E4FDCB642}" destId="{DED5D7DA-F12E-4AE2-AF53-5967C4091B51}" srcOrd="1" destOrd="0" presId="urn:microsoft.com/office/officeart/2005/8/layout/vProcess5"/>
    <dgm:cxn modelId="{C0A7BE75-801F-427F-BFF4-67AE7363BEA0}" srcId="{D19C21CD-B06B-4249-BCF8-73644B640369}" destId="{97137445-44A5-4A5C-8203-B57E4FDCB642}" srcOrd="0" destOrd="0" parTransId="{7090DEF9-96B7-4927-AA4E-27EF05B629FB}" sibTransId="{DE29B616-A0A1-47B8-BF71-D18F301A35B6}"/>
    <dgm:cxn modelId="{85892956-1010-4FA0-91AD-AEF659BDF52D}" type="presOf" srcId="{97137445-44A5-4A5C-8203-B57E4FDCB642}" destId="{4C60918B-29C8-4658-9B31-CB98F897680B}" srcOrd="0" destOrd="0" presId="urn:microsoft.com/office/officeart/2005/8/layout/vProcess5"/>
    <dgm:cxn modelId="{23D29882-487D-46C9-AB9B-57FD6D491C3B}" type="presOf" srcId="{FFD630A3-4E42-4E6C-8A9E-30B9D50196D8}" destId="{055D01DF-964D-45F3-893F-9B0AD428595D}" srcOrd="0" destOrd="0" presId="urn:microsoft.com/office/officeart/2005/8/layout/vProcess5"/>
    <dgm:cxn modelId="{0AF05A8C-BBEA-42AB-B29E-9C868C1057C8}" type="presOf" srcId="{0236A1DA-D6AE-4247-9B9E-967AB923E862}" destId="{F98C07E1-15AE-4A05-A230-84D09E0CB67F}" srcOrd="1" destOrd="0" presId="urn:microsoft.com/office/officeart/2005/8/layout/vProcess5"/>
    <dgm:cxn modelId="{5D32A693-C72A-48EC-8F72-E5BACCED5898}" type="presOf" srcId="{D19C21CD-B06B-4249-BCF8-73644B640369}" destId="{3BA5D5BE-8F64-4168-A673-F236DA3C1866}" srcOrd="0" destOrd="0" presId="urn:microsoft.com/office/officeart/2005/8/layout/vProcess5"/>
    <dgm:cxn modelId="{0077109A-60F5-460E-9457-756510AE373A}" type="presOf" srcId="{DE29B616-A0A1-47B8-BF71-D18F301A35B6}" destId="{A57C8FDC-6799-49A8-85CE-23B69B11C4B9}" srcOrd="0" destOrd="0" presId="urn:microsoft.com/office/officeart/2005/8/layout/vProcess5"/>
    <dgm:cxn modelId="{893D19AF-02A3-4402-B6F5-7649A735DFF3}" type="presOf" srcId="{ACB855F6-0D38-495D-9213-2CEA04F35F19}" destId="{6B6BC3CF-3DCA-4AA8-8A51-AF10689872EC}" srcOrd="0" destOrd="1" presId="urn:microsoft.com/office/officeart/2005/8/layout/vProcess5"/>
    <dgm:cxn modelId="{68F7B6BD-6DFF-4A11-93C0-CCC79016789F}" srcId="{D19C21CD-B06B-4249-BCF8-73644B640369}" destId="{0236A1DA-D6AE-4247-9B9E-967AB923E862}" srcOrd="1" destOrd="0" parTransId="{4D4888B7-4C77-482A-AE7F-92AA4067D1B6}" sibTransId="{FFD630A3-4E42-4E6C-8A9E-30B9D50196D8}"/>
    <dgm:cxn modelId="{BA73AEC0-998D-409D-8C38-A29CEFC76303}" type="presOf" srcId="{C3BCEC55-349C-4ABB-87BD-DEFB8FC139FC}" destId="{98973A06-E951-49A3-9588-90D16B742D6B}" srcOrd="0" destOrd="0" presId="urn:microsoft.com/office/officeart/2005/8/layout/vProcess5"/>
    <dgm:cxn modelId="{2862B9DA-BF8F-46F2-BCAD-8ADCF1727B1A}" type="presOf" srcId="{0236A1DA-D6AE-4247-9B9E-967AB923E862}" destId="{6B6BC3CF-3DCA-4AA8-8A51-AF10689872EC}" srcOrd="0" destOrd="0" presId="urn:microsoft.com/office/officeart/2005/8/layout/vProcess5"/>
    <dgm:cxn modelId="{563228E6-DA73-4F1F-BB61-B0DCBAE505F9}" type="presOf" srcId="{ACB855F6-0D38-495D-9213-2CEA04F35F19}" destId="{F98C07E1-15AE-4A05-A230-84D09E0CB67F}" srcOrd="1" destOrd="1" presId="urn:microsoft.com/office/officeart/2005/8/layout/vProcess5"/>
    <dgm:cxn modelId="{79887C63-613D-413E-BA2B-D3368EE701C7}" type="presParOf" srcId="{3BA5D5BE-8F64-4168-A673-F236DA3C1866}" destId="{CFF46ACA-3E38-4A41-91A4-980E6D7209E6}" srcOrd="0" destOrd="0" presId="urn:microsoft.com/office/officeart/2005/8/layout/vProcess5"/>
    <dgm:cxn modelId="{B09E8123-D66E-4EDA-9CDF-25B8CA86743E}" type="presParOf" srcId="{3BA5D5BE-8F64-4168-A673-F236DA3C1866}" destId="{4C60918B-29C8-4658-9B31-CB98F897680B}" srcOrd="1" destOrd="0" presId="urn:microsoft.com/office/officeart/2005/8/layout/vProcess5"/>
    <dgm:cxn modelId="{F3F21D9D-F482-40B6-BDD5-AB82B4793D5C}" type="presParOf" srcId="{3BA5D5BE-8F64-4168-A673-F236DA3C1866}" destId="{6B6BC3CF-3DCA-4AA8-8A51-AF10689872EC}" srcOrd="2" destOrd="0" presId="urn:microsoft.com/office/officeart/2005/8/layout/vProcess5"/>
    <dgm:cxn modelId="{E386BAF7-AE42-4BD3-A163-27EE73629CE4}" type="presParOf" srcId="{3BA5D5BE-8F64-4168-A673-F236DA3C1866}" destId="{98973A06-E951-49A3-9588-90D16B742D6B}" srcOrd="3" destOrd="0" presId="urn:microsoft.com/office/officeart/2005/8/layout/vProcess5"/>
    <dgm:cxn modelId="{C90A376E-1E37-4845-9540-50D7DF27FBDE}" type="presParOf" srcId="{3BA5D5BE-8F64-4168-A673-F236DA3C1866}" destId="{A57C8FDC-6799-49A8-85CE-23B69B11C4B9}" srcOrd="4" destOrd="0" presId="urn:microsoft.com/office/officeart/2005/8/layout/vProcess5"/>
    <dgm:cxn modelId="{AA57E1DF-8960-4267-8EE9-56C746FC2E07}" type="presParOf" srcId="{3BA5D5BE-8F64-4168-A673-F236DA3C1866}" destId="{055D01DF-964D-45F3-893F-9B0AD428595D}" srcOrd="5" destOrd="0" presId="urn:microsoft.com/office/officeart/2005/8/layout/vProcess5"/>
    <dgm:cxn modelId="{677A09CA-3D7D-4F62-9DB3-78B8424E9258}" type="presParOf" srcId="{3BA5D5BE-8F64-4168-A673-F236DA3C1866}" destId="{DED5D7DA-F12E-4AE2-AF53-5967C4091B51}" srcOrd="6" destOrd="0" presId="urn:microsoft.com/office/officeart/2005/8/layout/vProcess5"/>
    <dgm:cxn modelId="{1040EBF3-696B-4F35-964B-85F7E0852C7F}" type="presParOf" srcId="{3BA5D5BE-8F64-4168-A673-F236DA3C1866}" destId="{F98C07E1-15AE-4A05-A230-84D09E0CB67F}" srcOrd="7" destOrd="0" presId="urn:microsoft.com/office/officeart/2005/8/layout/vProcess5"/>
    <dgm:cxn modelId="{05DF6DBC-9D3A-4D8D-966B-C661CB906DDD}" type="presParOf" srcId="{3BA5D5BE-8F64-4168-A673-F236DA3C1866}" destId="{6E97574A-3EA4-4600-B3D1-9929D60509E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5224753-E971-4AC5-B281-C1287E7606E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5D4625C-D509-46F8-8043-4776AF81A61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Silica – mineral commonly found in various construction materials</a:t>
          </a:r>
        </a:p>
      </dgm:t>
    </dgm:pt>
    <dgm:pt modelId="{3CC19065-773C-452C-B378-136833C04694}" type="parTrans" cxnId="{2790CEDF-D105-4A67-89A8-9C299AC7F8D0}">
      <dgm:prSet/>
      <dgm:spPr/>
      <dgm:t>
        <a:bodyPr/>
        <a:lstStyle/>
        <a:p>
          <a:endParaRPr lang="en-US"/>
        </a:p>
      </dgm:t>
    </dgm:pt>
    <dgm:pt modelId="{6564513E-6D7E-4579-A817-98B91CF2EB27}" type="sibTrans" cxnId="{2790CEDF-D105-4A67-89A8-9C299AC7F8D0}">
      <dgm:prSet/>
      <dgm:spPr/>
      <dgm:t>
        <a:bodyPr/>
        <a:lstStyle/>
        <a:p>
          <a:endParaRPr lang="en-US"/>
        </a:p>
      </dgm:t>
    </dgm:pt>
    <dgm:pt modelId="{81BAB881-4BF4-429E-BC1B-D2C0247F1DF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Health Risks – </a:t>
          </a:r>
        </a:p>
        <a:p>
          <a:pPr>
            <a:lnSpc>
              <a:spcPct val="100000"/>
            </a:lnSpc>
          </a:pPr>
          <a:r>
            <a:rPr lang="en-US" dirty="0"/>
            <a:t>Silicosis, Lung Cancer, COPD</a:t>
          </a:r>
        </a:p>
      </dgm:t>
    </dgm:pt>
    <dgm:pt modelId="{3B4180F3-AA15-483A-9969-EB2F906F0878}" type="parTrans" cxnId="{8BEFC332-F866-4B0A-B5F2-E8256ED7E60D}">
      <dgm:prSet/>
      <dgm:spPr/>
      <dgm:t>
        <a:bodyPr/>
        <a:lstStyle/>
        <a:p>
          <a:endParaRPr lang="en-US"/>
        </a:p>
      </dgm:t>
    </dgm:pt>
    <dgm:pt modelId="{18178C99-DEBA-4728-B67B-6BA0DC9A47A2}" type="sibTrans" cxnId="{8BEFC332-F866-4B0A-B5F2-E8256ED7E60D}">
      <dgm:prSet/>
      <dgm:spPr/>
      <dgm:t>
        <a:bodyPr/>
        <a:lstStyle/>
        <a:p>
          <a:endParaRPr lang="en-US"/>
        </a:p>
      </dgm:t>
    </dgm:pt>
    <dgm:pt modelId="{3638B666-E768-45C4-B071-3E811F4701C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Safety Measures:</a:t>
          </a:r>
        </a:p>
      </dgm:t>
    </dgm:pt>
    <dgm:pt modelId="{ADB7F9F5-7CCE-4CE2-85BF-E1F7823A99FD}" type="parTrans" cxnId="{54EC8D54-53D2-4472-BCE1-863E7528559B}">
      <dgm:prSet/>
      <dgm:spPr/>
      <dgm:t>
        <a:bodyPr/>
        <a:lstStyle/>
        <a:p>
          <a:endParaRPr lang="en-US"/>
        </a:p>
      </dgm:t>
    </dgm:pt>
    <dgm:pt modelId="{51A7BC7E-839B-48E3-B6B9-76A7BDFA8334}" type="sibTrans" cxnId="{54EC8D54-53D2-4472-BCE1-863E7528559B}">
      <dgm:prSet/>
      <dgm:spPr/>
      <dgm:t>
        <a:bodyPr/>
        <a:lstStyle/>
        <a:p>
          <a:endParaRPr lang="en-US"/>
        </a:p>
      </dgm:t>
    </dgm:pt>
    <dgm:pt modelId="{D4AE5821-5460-40EF-AF57-ED8BBC9C7F3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b="1" dirty="0"/>
            <a:t>Engineering Controls </a:t>
          </a:r>
          <a:r>
            <a:rPr lang="en-US" sz="1200" dirty="0"/>
            <a:t>– Ventilation systems &amp; water suppression</a:t>
          </a:r>
        </a:p>
      </dgm:t>
    </dgm:pt>
    <dgm:pt modelId="{F676C1E9-DA9E-479C-BDFD-BC4B318268CF}" type="parTrans" cxnId="{61A834F9-0BCB-4A0C-93F0-24170E9F25CE}">
      <dgm:prSet/>
      <dgm:spPr/>
      <dgm:t>
        <a:bodyPr/>
        <a:lstStyle/>
        <a:p>
          <a:endParaRPr lang="en-US"/>
        </a:p>
      </dgm:t>
    </dgm:pt>
    <dgm:pt modelId="{4A47E22F-5598-4EE3-A078-A986E23617A3}" type="sibTrans" cxnId="{61A834F9-0BCB-4A0C-93F0-24170E9F25CE}">
      <dgm:prSet/>
      <dgm:spPr/>
      <dgm:t>
        <a:bodyPr/>
        <a:lstStyle/>
        <a:p>
          <a:endParaRPr lang="en-US"/>
        </a:p>
      </dgm:t>
    </dgm:pt>
    <dgm:pt modelId="{47182BA8-A17E-4C65-8AC1-C41FF506C5A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b="1" dirty="0"/>
            <a:t>PPE</a:t>
          </a:r>
          <a:r>
            <a:rPr lang="en-US" sz="1200" dirty="0"/>
            <a:t> – Protective clothing, respirators, &amp; eye protection</a:t>
          </a:r>
        </a:p>
      </dgm:t>
    </dgm:pt>
    <dgm:pt modelId="{0640C5D7-D843-4D4B-8211-94E9B784145A}" type="parTrans" cxnId="{FFB7D86E-048F-49E1-9DCC-FC5C88D32045}">
      <dgm:prSet/>
      <dgm:spPr/>
      <dgm:t>
        <a:bodyPr/>
        <a:lstStyle/>
        <a:p>
          <a:endParaRPr lang="en-US"/>
        </a:p>
      </dgm:t>
    </dgm:pt>
    <dgm:pt modelId="{598DCBD6-75E5-4667-90F2-250D825AAC2F}" type="sibTrans" cxnId="{FFB7D86E-048F-49E1-9DCC-FC5C88D32045}">
      <dgm:prSet/>
      <dgm:spPr/>
      <dgm:t>
        <a:bodyPr/>
        <a:lstStyle/>
        <a:p>
          <a:endParaRPr lang="en-US"/>
        </a:p>
      </dgm:t>
    </dgm:pt>
    <dgm:pt modelId="{5FB87E35-8D16-4132-9DD4-767E0668B19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b="1" dirty="0"/>
            <a:t>Work Practices </a:t>
          </a:r>
          <a:r>
            <a:rPr lang="en-US" sz="1200" dirty="0"/>
            <a:t>– Wet methods, housekeeping, safe work procedures</a:t>
          </a:r>
        </a:p>
      </dgm:t>
    </dgm:pt>
    <dgm:pt modelId="{5CAFC1E5-9160-47C9-AA77-B5D96A90FADC}" type="parTrans" cxnId="{DB6FA8FF-2174-445B-8759-17022464C9CC}">
      <dgm:prSet/>
      <dgm:spPr/>
      <dgm:t>
        <a:bodyPr/>
        <a:lstStyle/>
        <a:p>
          <a:endParaRPr lang="en-US"/>
        </a:p>
      </dgm:t>
    </dgm:pt>
    <dgm:pt modelId="{B52B0DC2-3C12-46BE-B942-6ABD4249D1BD}" type="sibTrans" cxnId="{DB6FA8FF-2174-445B-8759-17022464C9CC}">
      <dgm:prSet/>
      <dgm:spPr/>
      <dgm:t>
        <a:bodyPr/>
        <a:lstStyle/>
        <a:p>
          <a:endParaRPr lang="en-US"/>
        </a:p>
      </dgm:t>
    </dgm:pt>
    <dgm:pt modelId="{C3A7EFD5-BB87-4648-97F0-5C2829E0B03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Regulatory Compliance:</a:t>
          </a:r>
          <a:endParaRPr lang="en-US"/>
        </a:p>
      </dgm:t>
    </dgm:pt>
    <dgm:pt modelId="{342051B4-AEAA-4C9D-B221-6109CA275190}" type="parTrans" cxnId="{8D88C22A-DCB1-414F-B4A0-2E700B36ED36}">
      <dgm:prSet/>
      <dgm:spPr/>
      <dgm:t>
        <a:bodyPr/>
        <a:lstStyle/>
        <a:p>
          <a:endParaRPr lang="en-US"/>
        </a:p>
      </dgm:t>
    </dgm:pt>
    <dgm:pt modelId="{E751D89F-29B2-4CE7-B9B5-F8EE48E955B2}" type="sibTrans" cxnId="{8D88C22A-DCB1-414F-B4A0-2E700B36ED36}">
      <dgm:prSet/>
      <dgm:spPr/>
      <dgm:t>
        <a:bodyPr/>
        <a:lstStyle/>
        <a:p>
          <a:endParaRPr lang="en-US"/>
        </a:p>
      </dgm:t>
    </dgm:pt>
    <dgm:pt modelId="{3AEF3DAE-6AE0-4BCC-931C-6A3978BDDCC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Permissible exposure limits &amp; exposure control plans</a:t>
          </a:r>
          <a:endParaRPr lang="en-US"/>
        </a:p>
      </dgm:t>
    </dgm:pt>
    <dgm:pt modelId="{19C9D7D2-27CD-4BBF-97CD-A199E7C98EAB}" type="parTrans" cxnId="{3F7BDAF3-A831-4E4A-8F21-316257FCD8D4}">
      <dgm:prSet/>
      <dgm:spPr/>
      <dgm:t>
        <a:bodyPr/>
        <a:lstStyle/>
        <a:p>
          <a:endParaRPr lang="en-US"/>
        </a:p>
      </dgm:t>
    </dgm:pt>
    <dgm:pt modelId="{E86A9D2D-A9C3-4467-9F2D-C9ACB33579A8}" type="sibTrans" cxnId="{3F7BDAF3-A831-4E4A-8F21-316257FCD8D4}">
      <dgm:prSet/>
      <dgm:spPr/>
      <dgm:t>
        <a:bodyPr/>
        <a:lstStyle/>
        <a:p>
          <a:endParaRPr lang="en-US"/>
        </a:p>
      </dgm:t>
    </dgm:pt>
    <dgm:pt modelId="{7B13BA82-2C80-434E-8D46-4E6AB6A26886}" type="pres">
      <dgm:prSet presAssocID="{F5224753-E971-4AC5-B281-C1287E7606E5}" presName="root" presStyleCnt="0">
        <dgm:presLayoutVars>
          <dgm:dir/>
          <dgm:resizeHandles val="exact"/>
        </dgm:presLayoutVars>
      </dgm:prSet>
      <dgm:spPr/>
    </dgm:pt>
    <dgm:pt modelId="{A99F9B41-E8AF-456A-826A-F13B8350A16C}" type="pres">
      <dgm:prSet presAssocID="{45D4625C-D509-46F8-8043-4776AF81A61C}" presName="compNode" presStyleCnt="0"/>
      <dgm:spPr/>
    </dgm:pt>
    <dgm:pt modelId="{2005DFEA-61A1-4CD0-9BFD-7CF397E068E2}" type="pres">
      <dgm:prSet presAssocID="{45D4625C-D509-46F8-8043-4776AF81A61C}" presName="bgRect" presStyleLbl="bgShp" presStyleIdx="0" presStyleCnt="4" custLinFactNeighborX="-371" custLinFactNeighborY="13498"/>
      <dgm:spPr/>
    </dgm:pt>
    <dgm:pt modelId="{047874CF-9F98-4615-8B82-419189D4642D}" type="pres">
      <dgm:prSet presAssocID="{45D4625C-D509-46F8-8043-4776AF81A61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ning Tools"/>
        </a:ext>
      </dgm:extLst>
    </dgm:pt>
    <dgm:pt modelId="{6EA0403F-0DCF-4979-82A3-01DC3EE814A6}" type="pres">
      <dgm:prSet presAssocID="{45D4625C-D509-46F8-8043-4776AF81A61C}" presName="spaceRect" presStyleCnt="0"/>
      <dgm:spPr/>
    </dgm:pt>
    <dgm:pt modelId="{90D0798F-CDA4-42A2-8AB2-A871CDEC6B52}" type="pres">
      <dgm:prSet presAssocID="{45D4625C-D509-46F8-8043-4776AF81A61C}" presName="parTx" presStyleLbl="revTx" presStyleIdx="0" presStyleCnt="6">
        <dgm:presLayoutVars>
          <dgm:chMax val="0"/>
          <dgm:chPref val="0"/>
        </dgm:presLayoutVars>
      </dgm:prSet>
      <dgm:spPr/>
    </dgm:pt>
    <dgm:pt modelId="{E235F58E-C922-431E-B02C-B78CD391B0CA}" type="pres">
      <dgm:prSet presAssocID="{6564513E-6D7E-4579-A817-98B91CF2EB27}" presName="sibTrans" presStyleCnt="0"/>
      <dgm:spPr/>
    </dgm:pt>
    <dgm:pt modelId="{90B2B6CD-B593-43B9-84F5-1045565F1AD2}" type="pres">
      <dgm:prSet presAssocID="{81BAB881-4BF4-429E-BC1B-D2C0247F1DF7}" presName="compNode" presStyleCnt="0"/>
      <dgm:spPr/>
    </dgm:pt>
    <dgm:pt modelId="{34F09FFA-B721-4A82-9861-4FA4EBC09782}" type="pres">
      <dgm:prSet presAssocID="{81BAB881-4BF4-429E-BC1B-D2C0247F1DF7}" presName="bgRect" presStyleLbl="bgShp" presStyleIdx="1" presStyleCnt="4" custScaleY="131533" custLinFactNeighborX="-371" custLinFactNeighborY="18897"/>
      <dgm:spPr/>
    </dgm:pt>
    <dgm:pt modelId="{15C79D1D-ADC9-492F-BE1F-D33DAD635723}" type="pres">
      <dgm:prSet presAssocID="{81BAB881-4BF4-429E-BC1B-D2C0247F1DF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ungs"/>
        </a:ext>
      </dgm:extLst>
    </dgm:pt>
    <dgm:pt modelId="{746BE111-AC6E-4503-AF88-6656C53AA053}" type="pres">
      <dgm:prSet presAssocID="{81BAB881-4BF4-429E-BC1B-D2C0247F1DF7}" presName="spaceRect" presStyleCnt="0"/>
      <dgm:spPr/>
    </dgm:pt>
    <dgm:pt modelId="{4E624184-EF86-4CB4-9AC8-6B8082B68B8F}" type="pres">
      <dgm:prSet presAssocID="{81BAB881-4BF4-429E-BC1B-D2C0247F1DF7}" presName="parTx" presStyleLbl="revTx" presStyleIdx="1" presStyleCnt="6">
        <dgm:presLayoutVars>
          <dgm:chMax val="0"/>
          <dgm:chPref val="0"/>
        </dgm:presLayoutVars>
      </dgm:prSet>
      <dgm:spPr/>
    </dgm:pt>
    <dgm:pt modelId="{B7A7BB49-4F61-4C39-A2AD-AA539DDD1FEE}" type="pres">
      <dgm:prSet presAssocID="{18178C99-DEBA-4728-B67B-6BA0DC9A47A2}" presName="sibTrans" presStyleCnt="0"/>
      <dgm:spPr/>
    </dgm:pt>
    <dgm:pt modelId="{D96DEFAF-6F74-4294-AFC6-B84FE8A650BC}" type="pres">
      <dgm:prSet presAssocID="{3638B666-E768-45C4-B071-3E811F4701C3}" presName="compNode" presStyleCnt="0"/>
      <dgm:spPr/>
    </dgm:pt>
    <dgm:pt modelId="{B8D03055-C995-4742-B651-5B62347ED219}" type="pres">
      <dgm:prSet presAssocID="{3638B666-E768-45C4-B071-3E811F4701C3}" presName="bgRect" presStyleLbl="bgShp" presStyleIdx="2" presStyleCnt="4" custScaleY="186353"/>
      <dgm:spPr/>
    </dgm:pt>
    <dgm:pt modelId="{1C5E2371-4CF1-434F-9DD4-32BF83CCC1F0}" type="pres">
      <dgm:prSet presAssocID="{3638B666-E768-45C4-B071-3E811F4701C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gh Voltage"/>
        </a:ext>
      </dgm:extLst>
    </dgm:pt>
    <dgm:pt modelId="{D32564EE-7A1D-4782-9573-31701CF7D5AE}" type="pres">
      <dgm:prSet presAssocID="{3638B666-E768-45C4-B071-3E811F4701C3}" presName="spaceRect" presStyleCnt="0"/>
      <dgm:spPr/>
    </dgm:pt>
    <dgm:pt modelId="{4ADD448C-48B3-4E38-B831-07FBFCE4CE78}" type="pres">
      <dgm:prSet presAssocID="{3638B666-E768-45C4-B071-3E811F4701C3}" presName="parTx" presStyleLbl="revTx" presStyleIdx="2" presStyleCnt="6" custScaleY="189781">
        <dgm:presLayoutVars>
          <dgm:chMax val="0"/>
          <dgm:chPref val="0"/>
        </dgm:presLayoutVars>
      </dgm:prSet>
      <dgm:spPr/>
    </dgm:pt>
    <dgm:pt modelId="{EE8A628A-E475-4FF1-B17E-BB0312163A82}" type="pres">
      <dgm:prSet presAssocID="{3638B666-E768-45C4-B071-3E811F4701C3}" presName="desTx" presStyleLbl="revTx" presStyleIdx="3" presStyleCnt="6" custScaleY="250730">
        <dgm:presLayoutVars/>
      </dgm:prSet>
      <dgm:spPr/>
    </dgm:pt>
    <dgm:pt modelId="{B9B39D40-FE57-4376-9C96-350C6D64AC3C}" type="pres">
      <dgm:prSet presAssocID="{51A7BC7E-839B-48E3-B6B9-76A7BDFA8334}" presName="sibTrans" presStyleCnt="0"/>
      <dgm:spPr/>
    </dgm:pt>
    <dgm:pt modelId="{55551C9A-08B7-47E3-877E-42EF4EEC927B}" type="pres">
      <dgm:prSet presAssocID="{C3A7EFD5-BB87-4648-97F0-5C2829E0B035}" presName="compNode" presStyleCnt="0"/>
      <dgm:spPr/>
    </dgm:pt>
    <dgm:pt modelId="{78A4B6A9-6EF9-4FD6-9054-3CE39B77816E}" type="pres">
      <dgm:prSet presAssocID="{C3A7EFD5-BB87-4648-97F0-5C2829E0B035}" presName="bgRect" presStyleLbl="bgShp" presStyleIdx="3" presStyleCnt="4"/>
      <dgm:spPr/>
    </dgm:pt>
    <dgm:pt modelId="{737EFBB1-4B70-458E-A850-335D332985C7}" type="pres">
      <dgm:prSet presAssocID="{C3A7EFD5-BB87-4648-97F0-5C2829E0B03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dioactive"/>
        </a:ext>
      </dgm:extLst>
    </dgm:pt>
    <dgm:pt modelId="{D09516E0-FBF4-44E5-82A4-8A789500864F}" type="pres">
      <dgm:prSet presAssocID="{C3A7EFD5-BB87-4648-97F0-5C2829E0B035}" presName="spaceRect" presStyleCnt="0"/>
      <dgm:spPr/>
    </dgm:pt>
    <dgm:pt modelId="{C959F915-5630-414B-A8B9-3F18ED77A2C1}" type="pres">
      <dgm:prSet presAssocID="{C3A7EFD5-BB87-4648-97F0-5C2829E0B035}" presName="parTx" presStyleLbl="revTx" presStyleIdx="4" presStyleCnt="6">
        <dgm:presLayoutVars>
          <dgm:chMax val="0"/>
          <dgm:chPref val="0"/>
        </dgm:presLayoutVars>
      </dgm:prSet>
      <dgm:spPr/>
    </dgm:pt>
    <dgm:pt modelId="{30C20152-2F63-4CEC-B5F7-CEC807AC2513}" type="pres">
      <dgm:prSet presAssocID="{C3A7EFD5-BB87-4648-97F0-5C2829E0B035}" presName="desTx" presStyleLbl="revTx" presStyleIdx="5" presStyleCnt="6">
        <dgm:presLayoutVars/>
      </dgm:prSet>
      <dgm:spPr/>
    </dgm:pt>
  </dgm:ptLst>
  <dgm:cxnLst>
    <dgm:cxn modelId="{DC9DC021-50FF-4183-A325-7468B739925B}" type="presOf" srcId="{5FB87E35-8D16-4132-9DD4-767E0668B194}" destId="{EE8A628A-E475-4FF1-B17E-BB0312163A82}" srcOrd="0" destOrd="2" presId="urn:microsoft.com/office/officeart/2018/2/layout/IconVerticalSolidList"/>
    <dgm:cxn modelId="{8D88C22A-DCB1-414F-B4A0-2E700B36ED36}" srcId="{F5224753-E971-4AC5-B281-C1287E7606E5}" destId="{C3A7EFD5-BB87-4648-97F0-5C2829E0B035}" srcOrd="3" destOrd="0" parTransId="{342051B4-AEAA-4C9D-B221-6109CA275190}" sibTransId="{E751D89F-29B2-4CE7-B9B5-F8EE48E955B2}"/>
    <dgm:cxn modelId="{8BEFC332-F866-4B0A-B5F2-E8256ED7E60D}" srcId="{F5224753-E971-4AC5-B281-C1287E7606E5}" destId="{81BAB881-4BF4-429E-BC1B-D2C0247F1DF7}" srcOrd="1" destOrd="0" parTransId="{3B4180F3-AA15-483A-9969-EB2F906F0878}" sibTransId="{18178C99-DEBA-4728-B67B-6BA0DC9A47A2}"/>
    <dgm:cxn modelId="{F09F7D37-EDB5-4BF1-BBAF-CE661EE88B4E}" type="presOf" srcId="{3638B666-E768-45C4-B071-3E811F4701C3}" destId="{4ADD448C-48B3-4E38-B831-07FBFCE4CE78}" srcOrd="0" destOrd="0" presId="urn:microsoft.com/office/officeart/2018/2/layout/IconVerticalSolidList"/>
    <dgm:cxn modelId="{6DF1455F-5201-4478-B2DA-8302B2E51917}" type="presOf" srcId="{81BAB881-4BF4-429E-BC1B-D2C0247F1DF7}" destId="{4E624184-EF86-4CB4-9AC8-6B8082B68B8F}" srcOrd="0" destOrd="0" presId="urn:microsoft.com/office/officeart/2018/2/layout/IconVerticalSolidList"/>
    <dgm:cxn modelId="{BFE6D842-A707-4E21-96AB-889197E37D3E}" type="presOf" srcId="{3AEF3DAE-6AE0-4BCC-931C-6A3978BDDCCE}" destId="{30C20152-2F63-4CEC-B5F7-CEC807AC2513}" srcOrd="0" destOrd="0" presId="urn:microsoft.com/office/officeart/2018/2/layout/IconVerticalSolidList"/>
    <dgm:cxn modelId="{FFB7D86E-048F-49E1-9DCC-FC5C88D32045}" srcId="{3638B666-E768-45C4-B071-3E811F4701C3}" destId="{47182BA8-A17E-4C65-8AC1-C41FF506C5A9}" srcOrd="1" destOrd="0" parTransId="{0640C5D7-D843-4D4B-8211-94E9B784145A}" sibTransId="{598DCBD6-75E5-4667-90F2-250D825AAC2F}"/>
    <dgm:cxn modelId="{54EC8D54-53D2-4472-BCE1-863E7528559B}" srcId="{F5224753-E971-4AC5-B281-C1287E7606E5}" destId="{3638B666-E768-45C4-B071-3E811F4701C3}" srcOrd="2" destOrd="0" parTransId="{ADB7F9F5-7CCE-4CE2-85BF-E1F7823A99FD}" sibTransId="{51A7BC7E-839B-48E3-B6B9-76A7BDFA8334}"/>
    <dgm:cxn modelId="{C5B04F89-70F2-41C3-B100-4C68036F327C}" type="presOf" srcId="{47182BA8-A17E-4C65-8AC1-C41FF506C5A9}" destId="{EE8A628A-E475-4FF1-B17E-BB0312163A82}" srcOrd="0" destOrd="1" presId="urn:microsoft.com/office/officeart/2018/2/layout/IconVerticalSolidList"/>
    <dgm:cxn modelId="{D2A3A598-431C-4AE1-AC1C-AA01C0F340BF}" type="presOf" srcId="{C3A7EFD5-BB87-4648-97F0-5C2829E0B035}" destId="{C959F915-5630-414B-A8B9-3F18ED77A2C1}" srcOrd="0" destOrd="0" presId="urn:microsoft.com/office/officeart/2018/2/layout/IconVerticalSolidList"/>
    <dgm:cxn modelId="{AF8B1B99-E7CB-406E-A80A-BF6E254E2E53}" type="presOf" srcId="{D4AE5821-5460-40EF-AF57-ED8BBC9C7F3A}" destId="{EE8A628A-E475-4FF1-B17E-BB0312163A82}" srcOrd="0" destOrd="0" presId="urn:microsoft.com/office/officeart/2018/2/layout/IconVerticalSolidList"/>
    <dgm:cxn modelId="{B885CEB5-3749-43C4-AFD0-CAEA6146638D}" type="presOf" srcId="{45D4625C-D509-46F8-8043-4776AF81A61C}" destId="{90D0798F-CDA4-42A2-8AB2-A871CDEC6B52}" srcOrd="0" destOrd="0" presId="urn:microsoft.com/office/officeart/2018/2/layout/IconVerticalSolidList"/>
    <dgm:cxn modelId="{2790CEDF-D105-4A67-89A8-9C299AC7F8D0}" srcId="{F5224753-E971-4AC5-B281-C1287E7606E5}" destId="{45D4625C-D509-46F8-8043-4776AF81A61C}" srcOrd="0" destOrd="0" parTransId="{3CC19065-773C-452C-B378-136833C04694}" sibTransId="{6564513E-6D7E-4579-A817-98B91CF2EB27}"/>
    <dgm:cxn modelId="{3C85C7E8-890C-41DE-AD0D-75534FE7597F}" type="presOf" srcId="{F5224753-E971-4AC5-B281-C1287E7606E5}" destId="{7B13BA82-2C80-434E-8D46-4E6AB6A26886}" srcOrd="0" destOrd="0" presId="urn:microsoft.com/office/officeart/2018/2/layout/IconVerticalSolidList"/>
    <dgm:cxn modelId="{3F7BDAF3-A831-4E4A-8F21-316257FCD8D4}" srcId="{C3A7EFD5-BB87-4648-97F0-5C2829E0B035}" destId="{3AEF3DAE-6AE0-4BCC-931C-6A3978BDDCCE}" srcOrd="0" destOrd="0" parTransId="{19C9D7D2-27CD-4BBF-97CD-A199E7C98EAB}" sibTransId="{E86A9D2D-A9C3-4467-9F2D-C9ACB33579A8}"/>
    <dgm:cxn modelId="{61A834F9-0BCB-4A0C-93F0-24170E9F25CE}" srcId="{3638B666-E768-45C4-B071-3E811F4701C3}" destId="{D4AE5821-5460-40EF-AF57-ED8BBC9C7F3A}" srcOrd="0" destOrd="0" parTransId="{F676C1E9-DA9E-479C-BDFD-BC4B318268CF}" sibTransId="{4A47E22F-5598-4EE3-A078-A986E23617A3}"/>
    <dgm:cxn modelId="{DB6FA8FF-2174-445B-8759-17022464C9CC}" srcId="{3638B666-E768-45C4-B071-3E811F4701C3}" destId="{5FB87E35-8D16-4132-9DD4-767E0668B194}" srcOrd="2" destOrd="0" parTransId="{5CAFC1E5-9160-47C9-AA77-B5D96A90FADC}" sibTransId="{B52B0DC2-3C12-46BE-B942-6ABD4249D1BD}"/>
    <dgm:cxn modelId="{CA3E3F30-F741-4F7F-BEF5-11255E32D5C6}" type="presParOf" srcId="{7B13BA82-2C80-434E-8D46-4E6AB6A26886}" destId="{A99F9B41-E8AF-456A-826A-F13B8350A16C}" srcOrd="0" destOrd="0" presId="urn:microsoft.com/office/officeart/2018/2/layout/IconVerticalSolidList"/>
    <dgm:cxn modelId="{5044CD63-81E5-4EC1-9C00-AF80A13FA109}" type="presParOf" srcId="{A99F9B41-E8AF-456A-826A-F13B8350A16C}" destId="{2005DFEA-61A1-4CD0-9BFD-7CF397E068E2}" srcOrd="0" destOrd="0" presId="urn:microsoft.com/office/officeart/2018/2/layout/IconVerticalSolidList"/>
    <dgm:cxn modelId="{6120FF61-CA0C-473D-A1F4-98F2BDEFF258}" type="presParOf" srcId="{A99F9B41-E8AF-456A-826A-F13B8350A16C}" destId="{047874CF-9F98-4615-8B82-419189D4642D}" srcOrd="1" destOrd="0" presId="urn:microsoft.com/office/officeart/2018/2/layout/IconVerticalSolidList"/>
    <dgm:cxn modelId="{1204FEA4-3F0C-4145-B445-96E4E847F8A8}" type="presParOf" srcId="{A99F9B41-E8AF-456A-826A-F13B8350A16C}" destId="{6EA0403F-0DCF-4979-82A3-01DC3EE814A6}" srcOrd="2" destOrd="0" presId="urn:microsoft.com/office/officeart/2018/2/layout/IconVerticalSolidList"/>
    <dgm:cxn modelId="{4274BE70-A60A-4777-AFC1-23EFB538A213}" type="presParOf" srcId="{A99F9B41-E8AF-456A-826A-F13B8350A16C}" destId="{90D0798F-CDA4-42A2-8AB2-A871CDEC6B52}" srcOrd="3" destOrd="0" presId="urn:microsoft.com/office/officeart/2018/2/layout/IconVerticalSolidList"/>
    <dgm:cxn modelId="{3923CC84-A57B-43A9-BF93-16EFBFA8347C}" type="presParOf" srcId="{7B13BA82-2C80-434E-8D46-4E6AB6A26886}" destId="{E235F58E-C922-431E-B02C-B78CD391B0CA}" srcOrd="1" destOrd="0" presId="urn:microsoft.com/office/officeart/2018/2/layout/IconVerticalSolidList"/>
    <dgm:cxn modelId="{74D85759-EC88-4BE1-887F-6EF4955DB621}" type="presParOf" srcId="{7B13BA82-2C80-434E-8D46-4E6AB6A26886}" destId="{90B2B6CD-B593-43B9-84F5-1045565F1AD2}" srcOrd="2" destOrd="0" presId="urn:microsoft.com/office/officeart/2018/2/layout/IconVerticalSolidList"/>
    <dgm:cxn modelId="{BEF7C8B4-ACE3-41CF-89BD-A3E8443AD9DE}" type="presParOf" srcId="{90B2B6CD-B593-43B9-84F5-1045565F1AD2}" destId="{34F09FFA-B721-4A82-9861-4FA4EBC09782}" srcOrd="0" destOrd="0" presId="urn:microsoft.com/office/officeart/2018/2/layout/IconVerticalSolidList"/>
    <dgm:cxn modelId="{64C91F0D-60D1-4C79-9438-06E189BB6F44}" type="presParOf" srcId="{90B2B6CD-B593-43B9-84F5-1045565F1AD2}" destId="{15C79D1D-ADC9-492F-BE1F-D33DAD635723}" srcOrd="1" destOrd="0" presId="urn:microsoft.com/office/officeart/2018/2/layout/IconVerticalSolidList"/>
    <dgm:cxn modelId="{47F33E17-639F-49E4-A16E-5B5238FE8AB4}" type="presParOf" srcId="{90B2B6CD-B593-43B9-84F5-1045565F1AD2}" destId="{746BE111-AC6E-4503-AF88-6656C53AA053}" srcOrd="2" destOrd="0" presId="urn:microsoft.com/office/officeart/2018/2/layout/IconVerticalSolidList"/>
    <dgm:cxn modelId="{C51E333E-71B9-455E-A7BD-B7E18870E483}" type="presParOf" srcId="{90B2B6CD-B593-43B9-84F5-1045565F1AD2}" destId="{4E624184-EF86-4CB4-9AC8-6B8082B68B8F}" srcOrd="3" destOrd="0" presId="urn:microsoft.com/office/officeart/2018/2/layout/IconVerticalSolidList"/>
    <dgm:cxn modelId="{54E49D73-8488-458E-8264-3CFA7A0C6A72}" type="presParOf" srcId="{7B13BA82-2C80-434E-8D46-4E6AB6A26886}" destId="{B7A7BB49-4F61-4C39-A2AD-AA539DDD1FEE}" srcOrd="3" destOrd="0" presId="urn:microsoft.com/office/officeart/2018/2/layout/IconVerticalSolidList"/>
    <dgm:cxn modelId="{825D9C5D-C408-47CE-B710-B276C6CF47E6}" type="presParOf" srcId="{7B13BA82-2C80-434E-8D46-4E6AB6A26886}" destId="{D96DEFAF-6F74-4294-AFC6-B84FE8A650BC}" srcOrd="4" destOrd="0" presId="urn:microsoft.com/office/officeart/2018/2/layout/IconVerticalSolidList"/>
    <dgm:cxn modelId="{0927CFEA-45BF-4DDE-B1CF-66A460242F0A}" type="presParOf" srcId="{D96DEFAF-6F74-4294-AFC6-B84FE8A650BC}" destId="{B8D03055-C995-4742-B651-5B62347ED219}" srcOrd="0" destOrd="0" presId="urn:microsoft.com/office/officeart/2018/2/layout/IconVerticalSolidList"/>
    <dgm:cxn modelId="{8A2AE5C0-CB36-45CD-8CA3-CEBED2869674}" type="presParOf" srcId="{D96DEFAF-6F74-4294-AFC6-B84FE8A650BC}" destId="{1C5E2371-4CF1-434F-9DD4-32BF83CCC1F0}" srcOrd="1" destOrd="0" presId="urn:microsoft.com/office/officeart/2018/2/layout/IconVerticalSolidList"/>
    <dgm:cxn modelId="{F94D259D-733A-42DE-8A2F-858264404FCC}" type="presParOf" srcId="{D96DEFAF-6F74-4294-AFC6-B84FE8A650BC}" destId="{D32564EE-7A1D-4782-9573-31701CF7D5AE}" srcOrd="2" destOrd="0" presId="urn:microsoft.com/office/officeart/2018/2/layout/IconVerticalSolidList"/>
    <dgm:cxn modelId="{FFCBEE45-31C9-4CBB-A508-6FBFAF1596DA}" type="presParOf" srcId="{D96DEFAF-6F74-4294-AFC6-B84FE8A650BC}" destId="{4ADD448C-48B3-4E38-B831-07FBFCE4CE78}" srcOrd="3" destOrd="0" presId="urn:microsoft.com/office/officeart/2018/2/layout/IconVerticalSolidList"/>
    <dgm:cxn modelId="{BFAB27ED-C0CA-49E2-897B-4853BBC1E1ED}" type="presParOf" srcId="{D96DEFAF-6F74-4294-AFC6-B84FE8A650BC}" destId="{EE8A628A-E475-4FF1-B17E-BB0312163A82}" srcOrd="4" destOrd="0" presId="urn:microsoft.com/office/officeart/2018/2/layout/IconVerticalSolidList"/>
    <dgm:cxn modelId="{3AD20755-0963-4437-8973-EDD93ABE1E4F}" type="presParOf" srcId="{7B13BA82-2C80-434E-8D46-4E6AB6A26886}" destId="{B9B39D40-FE57-4376-9C96-350C6D64AC3C}" srcOrd="5" destOrd="0" presId="urn:microsoft.com/office/officeart/2018/2/layout/IconVerticalSolidList"/>
    <dgm:cxn modelId="{F367606D-BE9A-47B1-BF34-BA9CF306CF5B}" type="presParOf" srcId="{7B13BA82-2C80-434E-8D46-4E6AB6A26886}" destId="{55551C9A-08B7-47E3-877E-42EF4EEC927B}" srcOrd="6" destOrd="0" presId="urn:microsoft.com/office/officeart/2018/2/layout/IconVerticalSolidList"/>
    <dgm:cxn modelId="{835738E9-18B3-4D7B-8A21-5A2E19401FBA}" type="presParOf" srcId="{55551C9A-08B7-47E3-877E-42EF4EEC927B}" destId="{78A4B6A9-6EF9-4FD6-9054-3CE39B77816E}" srcOrd="0" destOrd="0" presId="urn:microsoft.com/office/officeart/2018/2/layout/IconVerticalSolidList"/>
    <dgm:cxn modelId="{F48E8AB6-0A24-4319-9109-E04B8BCE0DAF}" type="presParOf" srcId="{55551C9A-08B7-47E3-877E-42EF4EEC927B}" destId="{737EFBB1-4B70-458E-A850-335D332985C7}" srcOrd="1" destOrd="0" presId="urn:microsoft.com/office/officeart/2018/2/layout/IconVerticalSolidList"/>
    <dgm:cxn modelId="{BA0D4956-8179-43F4-BBD0-ECF3DC5F2613}" type="presParOf" srcId="{55551C9A-08B7-47E3-877E-42EF4EEC927B}" destId="{D09516E0-FBF4-44E5-82A4-8A789500864F}" srcOrd="2" destOrd="0" presId="urn:microsoft.com/office/officeart/2018/2/layout/IconVerticalSolidList"/>
    <dgm:cxn modelId="{B600910B-55C8-47F1-A239-EA8BB3CA47F7}" type="presParOf" srcId="{55551C9A-08B7-47E3-877E-42EF4EEC927B}" destId="{C959F915-5630-414B-A8B9-3F18ED77A2C1}" srcOrd="3" destOrd="0" presId="urn:microsoft.com/office/officeart/2018/2/layout/IconVerticalSolidList"/>
    <dgm:cxn modelId="{0DDE6B1C-903F-4562-9D25-5E73C108A78C}" type="presParOf" srcId="{55551C9A-08B7-47E3-877E-42EF4EEC927B}" destId="{30C20152-2F63-4CEC-B5F7-CEC807AC2513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9D3DFC8-D6A8-4B2B-B95E-746018ABA61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BA998D1-0DF4-42F2-9970-F4CEE97B692E}">
      <dgm:prSet/>
      <dgm:spPr/>
      <dgm:t>
        <a:bodyPr/>
        <a:lstStyle/>
        <a:p>
          <a:r>
            <a:rPr lang="en-US"/>
            <a:t>Ongoing Education</a:t>
          </a:r>
        </a:p>
      </dgm:t>
    </dgm:pt>
    <dgm:pt modelId="{B1A85CB9-79B2-4A20-83D9-C50D14E610CC}" type="parTrans" cxnId="{9B878E87-696B-44E8-BA69-59FC7AE6F9B1}">
      <dgm:prSet/>
      <dgm:spPr/>
      <dgm:t>
        <a:bodyPr/>
        <a:lstStyle/>
        <a:p>
          <a:endParaRPr lang="en-US"/>
        </a:p>
      </dgm:t>
    </dgm:pt>
    <dgm:pt modelId="{0369985D-1BE4-4A67-9A36-7730AE4EA717}" type="sibTrans" cxnId="{9B878E87-696B-44E8-BA69-59FC7AE6F9B1}">
      <dgm:prSet/>
      <dgm:spPr/>
      <dgm:t>
        <a:bodyPr/>
        <a:lstStyle/>
        <a:p>
          <a:endParaRPr lang="en-US"/>
        </a:p>
      </dgm:t>
    </dgm:pt>
    <dgm:pt modelId="{3828135E-FF75-4452-A14E-88C7F0F2AE00}">
      <dgm:prSet/>
      <dgm:spPr/>
      <dgm:t>
        <a:bodyPr/>
        <a:lstStyle/>
        <a:p>
          <a:r>
            <a:rPr lang="en-US"/>
            <a:t>Stay informed of new regulations &amp; best practices related to silica safety </a:t>
          </a:r>
        </a:p>
      </dgm:t>
    </dgm:pt>
    <dgm:pt modelId="{C3156C9B-66D9-4AC1-9C22-E3437D4E8EF7}" type="parTrans" cxnId="{00E22D8B-6333-4532-A640-8CF0CE71FCAC}">
      <dgm:prSet/>
      <dgm:spPr/>
      <dgm:t>
        <a:bodyPr/>
        <a:lstStyle/>
        <a:p>
          <a:endParaRPr lang="en-US"/>
        </a:p>
      </dgm:t>
    </dgm:pt>
    <dgm:pt modelId="{1B241574-9FBC-442A-8EC1-54F977419651}" type="sibTrans" cxnId="{00E22D8B-6333-4532-A640-8CF0CE71FCAC}">
      <dgm:prSet/>
      <dgm:spPr/>
      <dgm:t>
        <a:bodyPr/>
        <a:lstStyle/>
        <a:p>
          <a:endParaRPr lang="en-US"/>
        </a:p>
      </dgm:t>
    </dgm:pt>
    <dgm:pt modelId="{0495EF02-06D2-4152-A4E7-EE99160FAC58}">
      <dgm:prSet/>
      <dgm:spPr/>
      <dgm:t>
        <a:bodyPr/>
        <a:lstStyle/>
        <a:p>
          <a:r>
            <a:rPr lang="en-US"/>
            <a:t>Safety Audits</a:t>
          </a:r>
        </a:p>
      </dgm:t>
    </dgm:pt>
    <dgm:pt modelId="{225B31DD-48F4-481B-851F-168E9043B7F1}" type="parTrans" cxnId="{6018AED9-3183-4813-952A-30B029D27160}">
      <dgm:prSet/>
      <dgm:spPr/>
      <dgm:t>
        <a:bodyPr/>
        <a:lstStyle/>
        <a:p>
          <a:endParaRPr lang="en-US"/>
        </a:p>
      </dgm:t>
    </dgm:pt>
    <dgm:pt modelId="{FE8EE010-011B-42CA-B402-349661522088}" type="sibTrans" cxnId="{6018AED9-3183-4813-952A-30B029D27160}">
      <dgm:prSet/>
      <dgm:spPr/>
      <dgm:t>
        <a:bodyPr/>
        <a:lstStyle/>
        <a:p>
          <a:endParaRPr lang="en-US"/>
        </a:p>
      </dgm:t>
    </dgm:pt>
    <dgm:pt modelId="{E8DAD4ED-9139-442D-AA51-EE6FB644347B}">
      <dgm:prSet/>
      <dgm:spPr/>
      <dgm:t>
        <a:bodyPr/>
        <a:lstStyle/>
        <a:p>
          <a:r>
            <a:rPr lang="en-US"/>
            <a:t>Conduct regular safety audits to assess effectiveness of implemented measures &amp; identify areas for improvement</a:t>
          </a:r>
        </a:p>
      </dgm:t>
    </dgm:pt>
    <dgm:pt modelId="{6BD0A625-0AE0-4C27-9CA6-B07349F86F15}" type="parTrans" cxnId="{67F23E38-A4F2-4F72-AE30-C9F3DE03C207}">
      <dgm:prSet/>
      <dgm:spPr/>
      <dgm:t>
        <a:bodyPr/>
        <a:lstStyle/>
        <a:p>
          <a:endParaRPr lang="en-US"/>
        </a:p>
      </dgm:t>
    </dgm:pt>
    <dgm:pt modelId="{E0C73CF2-D6FA-4278-9E20-7D069175A35C}" type="sibTrans" cxnId="{67F23E38-A4F2-4F72-AE30-C9F3DE03C207}">
      <dgm:prSet/>
      <dgm:spPr/>
      <dgm:t>
        <a:bodyPr/>
        <a:lstStyle/>
        <a:p>
          <a:endParaRPr lang="en-US"/>
        </a:p>
      </dgm:t>
    </dgm:pt>
    <dgm:pt modelId="{9AEED2B1-4679-430C-A3F8-E1FB55B2A3B5}" type="pres">
      <dgm:prSet presAssocID="{29D3DFC8-D6A8-4B2B-B95E-746018ABA61F}" presName="linear" presStyleCnt="0">
        <dgm:presLayoutVars>
          <dgm:dir/>
          <dgm:animLvl val="lvl"/>
          <dgm:resizeHandles val="exact"/>
        </dgm:presLayoutVars>
      </dgm:prSet>
      <dgm:spPr/>
    </dgm:pt>
    <dgm:pt modelId="{3D1BC375-A27C-4847-9CCF-E3701DFD2090}" type="pres">
      <dgm:prSet presAssocID="{BBA998D1-0DF4-42F2-9970-F4CEE97B692E}" presName="parentLin" presStyleCnt="0"/>
      <dgm:spPr/>
    </dgm:pt>
    <dgm:pt modelId="{47E7EF83-4B42-4262-9B73-8170BBE40B2F}" type="pres">
      <dgm:prSet presAssocID="{BBA998D1-0DF4-42F2-9970-F4CEE97B692E}" presName="parentLeftMargin" presStyleLbl="node1" presStyleIdx="0" presStyleCnt="2"/>
      <dgm:spPr/>
    </dgm:pt>
    <dgm:pt modelId="{D5FB4F2D-9B20-44A9-B9B5-4015CC15CD61}" type="pres">
      <dgm:prSet presAssocID="{BBA998D1-0DF4-42F2-9970-F4CEE97B692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9CF67EA-7FF6-4935-A817-8F4FDE77CB27}" type="pres">
      <dgm:prSet presAssocID="{BBA998D1-0DF4-42F2-9970-F4CEE97B692E}" presName="negativeSpace" presStyleCnt="0"/>
      <dgm:spPr/>
    </dgm:pt>
    <dgm:pt modelId="{9F232678-1C78-4FB1-B930-7F4A8DA44DDA}" type="pres">
      <dgm:prSet presAssocID="{BBA998D1-0DF4-42F2-9970-F4CEE97B692E}" presName="childText" presStyleLbl="conFgAcc1" presStyleIdx="0" presStyleCnt="2">
        <dgm:presLayoutVars>
          <dgm:bulletEnabled val="1"/>
        </dgm:presLayoutVars>
      </dgm:prSet>
      <dgm:spPr/>
    </dgm:pt>
    <dgm:pt modelId="{CD404B66-D8F5-4F7B-B9BB-8B5CF214DA9D}" type="pres">
      <dgm:prSet presAssocID="{0369985D-1BE4-4A67-9A36-7730AE4EA717}" presName="spaceBetweenRectangles" presStyleCnt="0"/>
      <dgm:spPr/>
    </dgm:pt>
    <dgm:pt modelId="{6E60479B-E120-40D9-8C5D-ABFB91B86E54}" type="pres">
      <dgm:prSet presAssocID="{0495EF02-06D2-4152-A4E7-EE99160FAC58}" presName="parentLin" presStyleCnt="0"/>
      <dgm:spPr/>
    </dgm:pt>
    <dgm:pt modelId="{BDA84DD9-FECF-4924-98B0-A5CC100212C1}" type="pres">
      <dgm:prSet presAssocID="{0495EF02-06D2-4152-A4E7-EE99160FAC58}" presName="parentLeftMargin" presStyleLbl="node1" presStyleIdx="0" presStyleCnt="2"/>
      <dgm:spPr/>
    </dgm:pt>
    <dgm:pt modelId="{289F27C3-8C9F-4AC0-A56A-88354ECD1B44}" type="pres">
      <dgm:prSet presAssocID="{0495EF02-06D2-4152-A4E7-EE99160FAC5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6C7A91C-924B-4686-A890-D7EA07EB3779}" type="pres">
      <dgm:prSet presAssocID="{0495EF02-06D2-4152-A4E7-EE99160FAC58}" presName="negativeSpace" presStyleCnt="0"/>
      <dgm:spPr/>
    </dgm:pt>
    <dgm:pt modelId="{0439B2B1-98B6-455F-A722-AC9370EC5AB0}" type="pres">
      <dgm:prSet presAssocID="{0495EF02-06D2-4152-A4E7-EE99160FAC58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9801C04-3524-4122-A1AB-BA79286C7476}" type="presOf" srcId="{29D3DFC8-D6A8-4B2B-B95E-746018ABA61F}" destId="{9AEED2B1-4679-430C-A3F8-E1FB55B2A3B5}" srcOrd="0" destOrd="0" presId="urn:microsoft.com/office/officeart/2005/8/layout/list1"/>
    <dgm:cxn modelId="{67F23E38-A4F2-4F72-AE30-C9F3DE03C207}" srcId="{0495EF02-06D2-4152-A4E7-EE99160FAC58}" destId="{E8DAD4ED-9139-442D-AA51-EE6FB644347B}" srcOrd="0" destOrd="0" parTransId="{6BD0A625-0AE0-4C27-9CA6-B07349F86F15}" sibTransId="{E0C73CF2-D6FA-4278-9E20-7D069175A35C}"/>
    <dgm:cxn modelId="{AFA58C79-9A37-4AB8-892E-A9B44561D65D}" type="presOf" srcId="{0495EF02-06D2-4152-A4E7-EE99160FAC58}" destId="{289F27C3-8C9F-4AC0-A56A-88354ECD1B44}" srcOrd="1" destOrd="0" presId="urn:microsoft.com/office/officeart/2005/8/layout/list1"/>
    <dgm:cxn modelId="{9B878E87-696B-44E8-BA69-59FC7AE6F9B1}" srcId="{29D3DFC8-D6A8-4B2B-B95E-746018ABA61F}" destId="{BBA998D1-0DF4-42F2-9970-F4CEE97B692E}" srcOrd="0" destOrd="0" parTransId="{B1A85CB9-79B2-4A20-83D9-C50D14E610CC}" sibTransId="{0369985D-1BE4-4A67-9A36-7730AE4EA717}"/>
    <dgm:cxn modelId="{00E22D8B-6333-4532-A640-8CF0CE71FCAC}" srcId="{BBA998D1-0DF4-42F2-9970-F4CEE97B692E}" destId="{3828135E-FF75-4452-A14E-88C7F0F2AE00}" srcOrd="0" destOrd="0" parTransId="{C3156C9B-66D9-4AC1-9C22-E3437D4E8EF7}" sibTransId="{1B241574-9FBC-442A-8EC1-54F977419651}"/>
    <dgm:cxn modelId="{6D617F90-9C73-47D1-8075-0762CB251232}" type="presOf" srcId="{0495EF02-06D2-4152-A4E7-EE99160FAC58}" destId="{BDA84DD9-FECF-4924-98B0-A5CC100212C1}" srcOrd="0" destOrd="0" presId="urn:microsoft.com/office/officeart/2005/8/layout/list1"/>
    <dgm:cxn modelId="{776E83A7-070E-4EDD-840F-B64AA4E904BC}" type="presOf" srcId="{E8DAD4ED-9139-442D-AA51-EE6FB644347B}" destId="{0439B2B1-98B6-455F-A722-AC9370EC5AB0}" srcOrd="0" destOrd="0" presId="urn:microsoft.com/office/officeart/2005/8/layout/list1"/>
    <dgm:cxn modelId="{BC232FC4-639B-4569-B802-9896C4AC497B}" type="presOf" srcId="{3828135E-FF75-4452-A14E-88C7F0F2AE00}" destId="{9F232678-1C78-4FB1-B930-7F4A8DA44DDA}" srcOrd="0" destOrd="0" presId="urn:microsoft.com/office/officeart/2005/8/layout/list1"/>
    <dgm:cxn modelId="{6018AED9-3183-4813-952A-30B029D27160}" srcId="{29D3DFC8-D6A8-4B2B-B95E-746018ABA61F}" destId="{0495EF02-06D2-4152-A4E7-EE99160FAC58}" srcOrd="1" destOrd="0" parTransId="{225B31DD-48F4-481B-851F-168E9043B7F1}" sibTransId="{FE8EE010-011B-42CA-B402-349661522088}"/>
    <dgm:cxn modelId="{C4759ADD-B980-4694-9076-32653745CEE4}" type="presOf" srcId="{BBA998D1-0DF4-42F2-9970-F4CEE97B692E}" destId="{D5FB4F2D-9B20-44A9-B9B5-4015CC15CD61}" srcOrd="1" destOrd="0" presId="urn:microsoft.com/office/officeart/2005/8/layout/list1"/>
    <dgm:cxn modelId="{6C484CF3-F20A-4CA8-B825-679E6815EA03}" type="presOf" srcId="{BBA998D1-0DF4-42F2-9970-F4CEE97B692E}" destId="{47E7EF83-4B42-4262-9B73-8170BBE40B2F}" srcOrd="0" destOrd="0" presId="urn:microsoft.com/office/officeart/2005/8/layout/list1"/>
    <dgm:cxn modelId="{94D45070-C9BC-4B31-B15D-42FB42B12628}" type="presParOf" srcId="{9AEED2B1-4679-430C-A3F8-E1FB55B2A3B5}" destId="{3D1BC375-A27C-4847-9CCF-E3701DFD2090}" srcOrd="0" destOrd="0" presId="urn:microsoft.com/office/officeart/2005/8/layout/list1"/>
    <dgm:cxn modelId="{AA5F6F46-AB55-47A3-9337-A25326000380}" type="presParOf" srcId="{3D1BC375-A27C-4847-9CCF-E3701DFD2090}" destId="{47E7EF83-4B42-4262-9B73-8170BBE40B2F}" srcOrd="0" destOrd="0" presId="urn:microsoft.com/office/officeart/2005/8/layout/list1"/>
    <dgm:cxn modelId="{D4E6C320-FAB6-443F-B9C9-8198A4FEBD23}" type="presParOf" srcId="{3D1BC375-A27C-4847-9CCF-E3701DFD2090}" destId="{D5FB4F2D-9B20-44A9-B9B5-4015CC15CD61}" srcOrd="1" destOrd="0" presId="urn:microsoft.com/office/officeart/2005/8/layout/list1"/>
    <dgm:cxn modelId="{A672A0A6-C41F-412C-A498-D9020754A454}" type="presParOf" srcId="{9AEED2B1-4679-430C-A3F8-E1FB55B2A3B5}" destId="{29CF67EA-7FF6-4935-A817-8F4FDE77CB27}" srcOrd="1" destOrd="0" presId="urn:microsoft.com/office/officeart/2005/8/layout/list1"/>
    <dgm:cxn modelId="{D97F31DA-5414-4BE9-95AA-699F57FA1886}" type="presParOf" srcId="{9AEED2B1-4679-430C-A3F8-E1FB55B2A3B5}" destId="{9F232678-1C78-4FB1-B930-7F4A8DA44DDA}" srcOrd="2" destOrd="0" presId="urn:microsoft.com/office/officeart/2005/8/layout/list1"/>
    <dgm:cxn modelId="{2A04C517-728B-4A8C-89E0-A15691CCE79D}" type="presParOf" srcId="{9AEED2B1-4679-430C-A3F8-E1FB55B2A3B5}" destId="{CD404B66-D8F5-4F7B-B9BB-8B5CF214DA9D}" srcOrd="3" destOrd="0" presId="urn:microsoft.com/office/officeart/2005/8/layout/list1"/>
    <dgm:cxn modelId="{DB5EA86B-E020-49C7-AEBD-8B8BE600BFE2}" type="presParOf" srcId="{9AEED2B1-4679-430C-A3F8-E1FB55B2A3B5}" destId="{6E60479B-E120-40D9-8C5D-ABFB91B86E54}" srcOrd="4" destOrd="0" presId="urn:microsoft.com/office/officeart/2005/8/layout/list1"/>
    <dgm:cxn modelId="{83BACFE3-BA76-4C78-B50D-0C5E32A01F45}" type="presParOf" srcId="{6E60479B-E120-40D9-8C5D-ABFB91B86E54}" destId="{BDA84DD9-FECF-4924-98B0-A5CC100212C1}" srcOrd="0" destOrd="0" presId="urn:microsoft.com/office/officeart/2005/8/layout/list1"/>
    <dgm:cxn modelId="{08A273E2-B2EB-4F8B-B5A4-FD49EB8BA112}" type="presParOf" srcId="{6E60479B-E120-40D9-8C5D-ABFB91B86E54}" destId="{289F27C3-8C9F-4AC0-A56A-88354ECD1B44}" srcOrd="1" destOrd="0" presId="urn:microsoft.com/office/officeart/2005/8/layout/list1"/>
    <dgm:cxn modelId="{40D72EB6-6362-46EB-9B5D-729318D38A2B}" type="presParOf" srcId="{9AEED2B1-4679-430C-A3F8-E1FB55B2A3B5}" destId="{06C7A91C-924B-4686-A890-D7EA07EB3779}" srcOrd="5" destOrd="0" presId="urn:microsoft.com/office/officeart/2005/8/layout/list1"/>
    <dgm:cxn modelId="{D5B7BC5F-E7B8-4902-AE6B-CA81C294D1A1}" type="presParOf" srcId="{9AEED2B1-4679-430C-A3F8-E1FB55B2A3B5}" destId="{0439B2B1-98B6-455F-A722-AC9370EC5AB0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C57072-C4F2-4D28-A6A0-DE72240ED1C1}">
      <dsp:nvSpPr>
        <dsp:cNvPr id="0" name=""/>
        <dsp:cNvSpPr/>
      </dsp:nvSpPr>
      <dsp:spPr>
        <a:xfrm>
          <a:off x="0" y="351147"/>
          <a:ext cx="10058399" cy="14064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0644" tIns="395732" rIns="780644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/>
            <a:t>Concrete</a:t>
          </a:r>
          <a:r>
            <a:rPr lang="en-US" sz="1900" kern="1200" dirty="0"/>
            <a:t>: Silica sand is a primary ingredient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/>
            <a:t>Mortar</a:t>
          </a:r>
          <a:r>
            <a:rPr lang="en-US" sz="1900" kern="1200" dirty="0"/>
            <a:t>: Contains sand and other silica compounds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/>
            <a:t>Brick and Tile</a:t>
          </a:r>
          <a:r>
            <a:rPr lang="en-US" sz="1900" kern="1200" dirty="0"/>
            <a:t>: Made with silica as a binder</a:t>
          </a:r>
        </a:p>
      </dsp:txBody>
      <dsp:txXfrm>
        <a:off x="0" y="351147"/>
        <a:ext cx="10058399" cy="1406475"/>
      </dsp:txXfrm>
    </dsp:sp>
    <dsp:sp modelId="{D0038948-2F90-4BF3-93DD-08446A6933DC}">
      <dsp:nvSpPr>
        <dsp:cNvPr id="0" name=""/>
        <dsp:cNvSpPr/>
      </dsp:nvSpPr>
      <dsp:spPr>
        <a:xfrm>
          <a:off x="502920" y="70707"/>
          <a:ext cx="7040880" cy="56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/>
            <a:t>Materials:</a:t>
          </a:r>
        </a:p>
      </dsp:txBody>
      <dsp:txXfrm>
        <a:off x="530300" y="98087"/>
        <a:ext cx="6986120" cy="506120"/>
      </dsp:txXfrm>
    </dsp:sp>
    <dsp:sp modelId="{72D79FB3-FDA1-4D4B-8D0A-25033300C9E2}">
      <dsp:nvSpPr>
        <dsp:cNvPr id="0" name=""/>
        <dsp:cNvSpPr/>
      </dsp:nvSpPr>
      <dsp:spPr>
        <a:xfrm>
          <a:off x="0" y="2140662"/>
          <a:ext cx="10058399" cy="14064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0644" tIns="395732" rIns="780644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/>
            <a:t>Cutting &amp; Grinding</a:t>
          </a:r>
          <a:r>
            <a:rPr lang="en-US" sz="1900" kern="1200" dirty="0"/>
            <a:t>: Tasks that generate silica dust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i="0" kern="1200" baseline="0" dirty="0"/>
            <a:t>Blasting</a:t>
          </a:r>
          <a:r>
            <a:rPr lang="en-US" sz="1900" kern="1200" dirty="0"/>
            <a:t>: Using sand in abrasive blasting processes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i="0" kern="1200" baseline="0" dirty="0"/>
            <a:t>Demolition</a:t>
          </a:r>
          <a:r>
            <a:rPr lang="en-US" sz="1900" b="0" i="0" kern="1200" baseline="0" dirty="0"/>
            <a:t>: Dust creation from breaking down materials</a:t>
          </a:r>
          <a:endParaRPr lang="en-US" sz="1900" kern="1200" dirty="0"/>
        </a:p>
      </dsp:txBody>
      <dsp:txXfrm>
        <a:off x="0" y="2140662"/>
        <a:ext cx="10058399" cy="1406475"/>
      </dsp:txXfrm>
    </dsp:sp>
    <dsp:sp modelId="{0C08D4C7-21E8-454D-8F08-7DF2ECA583A4}">
      <dsp:nvSpPr>
        <dsp:cNvPr id="0" name=""/>
        <dsp:cNvSpPr/>
      </dsp:nvSpPr>
      <dsp:spPr>
        <a:xfrm>
          <a:off x="502920" y="1860222"/>
          <a:ext cx="7040880" cy="5608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b="0" i="0" kern="1200" baseline="0"/>
            <a:t>Applications:</a:t>
          </a:r>
          <a:endParaRPr lang="en-US" sz="1900" kern="1200"/>
        </a:p>
      </dsp:txBody>
      <dsp:txXfrm>
        <a:off x="530300" y="1887602"/>
        <a:ext cx="6986120" cy="506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3F2008-DB02-4773-8469-2116904BA429}">
      <dsp:nvSpPr>
        <dsp:cNvPr id="0" name=""/>
        <dsp:cNvSpPr/>
      </dsp:nvSpPr>
      <dsp:spPr>
        <a:xfrm>
          <a:off x="0" y="858677"/>
          <a:ext cx="5750069" cy="2249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6269" tIns="354076" rIns="446269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solidFill>
                <a:schemeClr val="accent2"/>
              </a:solidFill>
            </a:rPr>
            <a:t>Respirators</a:t>
          </a:r>
          <a:r>
            <a:rPr lang="en-US" sz="1700" kern="1200" dirty="0"/>
            <a:t>: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Type: Use NIOSH-approved respirators, ex: N95 masks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Fit: Ensure proper fit with a tight seal to prevent dust ingress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Maintenance: Regularly inspect &amp; replace filters/cartridges/masks</a:t>
          </a:r>
        </a:p>
      </dsp:txBody>
      <dsp:txXfrm>
        <a:off x="0" y="858677"/>
        <a:ext cx="5750069" cy="2249100"/>
      </dsp:txXfrm>
    </dsp:sp>
    <dsp:sp modelId="{78B58694-F897-4DC7-BFCB-B100539CCE85}">
      <dsp:nvSpPr>
        <dsp:cNvPr id="0" name=""/>
        <dsp:cNvSpPr/>
      </dsp:nvSpPr>
      <dsp:spPr>
        <a:xfrm>
          <a:off x="287503" y="607757"/>
          <a:ext cx="4025048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137" tIns="0" rIns="152137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Personal Protective Equipment (PPE)</a:t>
          </a:r>
        </a:p>
      </dsp:txBody>
      <dsp:txXfrm>
        <a:off x="312001" y="632255"/>
        <a:ext cx="3976052" cy="452844"/>
      </dsp:txXfrm>
    </dsp:sp>
    <dsp:sp modelId="{32ECFDBA-E25A-4A6D-BAB9-E9858F90595E}">
      <dsp:nvSpPr>
        <dsp:cNvPr id="0" name=""/>
        <dsp:cNvSpPr/>
      </dsp:nvSpPr>
      <dsp:spPr>
        <a:xfrm>
          <a:off x="0" y="3450498"/>
          <a:ext cx="5750069" cy="9906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6269" tIns="354076" rIns="446269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Long-sleeve shirts &amp; gloves to reduce dust contact</a:t>
          </a:r>
        </a:p>
      </dsp:txBody>
      <dsp:txXfrm>
        <a:off x="0" y="3450498"/>
        <a:ext cx="5750069" cy="990675"/>
      </dsp:txXfrm>
    </dsp:sp>
    <dsp:sp modelId="{B2B4FA19-814F-4528-8239-F5F57922D544}">
      <dsp:nvSpPr>
        <dsp:cNvPr id="0" name=""/>
        <dsp:cNvSpPr/>
      </dsp:nvSpPr>
      <dsp:spPr>
        <a:xfrm>
          <a:off x="287503" y="3199578"/>
          <a:ext cx="4025048" cy="5018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137" tIns="0" rIns="152137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Protective Clothing</a:t>
          </a:r>
        </a:p>
      </dsp:txBody>
      <dsp:txXfrm>
        <a:off x="312001" y="3224076"/>
        <a:ext cx="3976052" cy="452844"/>
      </dsp:txXfrm>
    </dsp:sp>
    <dsp:sp modelId="{1E269B78-6357-44DE-B1A7-C89894899414}">
      <dsp:nvSpPr>
        <dsp:cNvPr id="0" name=""/>
        <dsp:cNvSpPr/>
      </dsp:nvSpPr>
      <dsp:spPr>
        <a:xfrm>
          <a:off x="0" y="4783893"/>
          <a:ext cx="5750069" cy="9906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6269" tIns="354076" rIns="446269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Use safety glasses or goggles to prevent dust from getting into eyes</a:t>
          </a:r>
        </a:p>
      </dsp:txBody>
      <dsp:txXfrm>
        <a:off x="0" y="4783893"/>
        <a:ext cx="5750069" cy="990675"/>
      </dsp:txXfrm>
    </dsp:sp>
    <dsp:sp modelId="{0CAB2696-F591-483D-A294-A07DD18E1DF1}">
      <dsp:nvSpPr>
        <dsp:cNvPr id="0" name=""/>
        <dsp:cNvSpPr/>
      </dsp:nvSpPr>
      <dsp:spPr>
        <a:xfrm>
          <a:off x="287503" y="4532973"/>
          <a:ext cx="4025048" cy="5018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137" tIns="0" rIns="152137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baseline="0"/>
            <a:t>Eye Protection</a:t>
          </a:r>
          <a:endParaRPr lang="en-US" sz="1700" kern="1200"/>
        </a:p>
      </dsp:txBody>
      <dsp:txXfrm>
        <a:off x="312001" y="4557471"/>
        <a:ext cx="3976052" cy="4528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E44B52-1E57-45E2-B4D9-C97860B1494C}">
      <dsp:nvSpPr>
        <dsp:cNvPr id="0" name=""/>
        <dsp:cNvSpPr/>
      </dsp:nvSpPr>
      <dsp:spPr>
        <a:xfrm>
          <a:off x="0" y="369747"/>
          <a:ext cx="10449515" cy="27121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0998" tIns="437388" rIns="810998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accent2"/>
              </a:solidFill>
            </a:rPr>
            <a:t>Ventilation</a:t>
          </a:r>
          <a:r>
            <a:rPr lang="en-US" sz="2100" kern="1200" dirty="0"/>
            <a:t> – Ensure good airflow in work areas to disperse dust &amp; improve air quality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accent2"/>
              </a:solidFill>
            </a:rPr>
            <a:t>Water Suppression 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Wet cutting &amp; grinding: Use water to reduce dust emissions during cutting, grinding, drilling operations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accent2"/>
              </a:solidFill>
            </a:rPr>
            <a:t>Water spraying</a:t>
          </a:r>
          <a:r>
            <a:rPr lang="en-US" sz="2100" kern="1200" dirty="0"/>
            <a:t>: Apply water to work surfaces or during demolition to minimize dust</a:t>
          </a:r>
        </a:p>
      </dsp:txBody>
      <dsp:txXfrm>
        <a:off x="0" y="369747"/>
        <a:ext cx="10449515" cy="2712149"/>
      </dsp:txXfrm>
    </dsp:sp>
    <dsp:sp modelId="{53D25EC8-35F7-430F-84ED-A9B4CB8CB1CA}">
      <dsp:nvSpPr>
        <dsp:cNvPr id="0" name=""/>
        <dsp:cNvSpPr/>
      </dsp:nvSpPr>
      <dsp:spPr>
        <a:xfrm>
          <a:off x="522475" y="59787"/>
          <a:ext cx="7314660" cy="619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6477" tIns="0" rIns="276477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Engineering Controls:</a:t>
          </a:r>
        </a:p>
      </dsp:txBody>
      <dsp:txXfrm>
        <a:off x="552737" y="90049"/>
        <a:ext cx="7254136" cy="559396"/>
      </dsp:txXfrm>
    </dsp:sp>
    <dsp:sp modelId="{ACDB1EB0-F94E-4611-BAC6-7BDE35655E87}">
      <dsp:nvSpPr>
        <dsp:cNvPr id="0" name=""/>
        <dsp:cNvSpPr/>
      </dsp:nvSpPr>
      <dsp:spPr>
        <a:xfrm>
          <a:off x="0" y="3505257"/>
          <a:ext cx="10449515" cy="1157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0998" tIns="437388" rIns="810998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i="0" kern="1200" baseline="0" dirty="0"/>
            <a:t>Use wet methods &amp; avoid dry sweeping (hose integrated systems &amp; vacuums)</a:t>
          </a:r>
          <a:endParaRPr lang="en-US" sz="2100" kern="1200" dirty="0"/>
        </a:p>
      </dsp:txBody>
      <dsp:txXfrm>
        <a:off x="0" y="3505257"/>
        <a:ext cx="10449515" cy="1157625"/>
      </dsp:txXfrm>
    </dsp:sp>
    <dsp:sp modelId="{3A1A3F32-861E-47AB-A40B-78F424C278E3}">
      <dsp:nvSpPr>
        <dsp:cNvPr id="0" name=""/>
        <dsp:cNvSpPr/>
      </dsp:nvSpPr>
      <dsp:spPr>
        <a:xfrm>
          <a:off x="522475" y="3195297"/>
          <a:ext cx="7314660" cy="619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6477" tIns="0" rIns="276477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baseline="0"/>
            <a:t>Work Practices: </a:t>
          </a:r>
          <a:endParaRPr lang="en-US" sz="2100" kern="1200"/>
        </a:p>
      </dsp:txBody>
      <dsp:txXfrm>
        <a:off x="552737" y="3225559"/>
        <a:ext cx="7254136" cy="5593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60918B-29C8-4658-9B31-CB98F897680B}">
      <dsp:nvSpPr>
        <dsp:cNvPr id="0" name=""/>
        <dsp:cNvSpPr/>
      </dsp:nvSpPr>
      <dsp:spPr>
        <a:xfrm>
          <a:off x="0" y="0"/>
          <a:ext cx="8549640" cy="119639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OSHA Standard 29 CFR 1926.1153</a:t>
          </a:r>
        </a:p>
      </dsp:txBody>
      <dsp:txXfrm>
        <a:off x="35041" y="35041"/>
        <a:ext cx="7258638" cy="1126311"/>
      </dsp:txXfrm>
    </dsp:sp>
    <dsp:sp modelId="{6B6BC3CF-3DCA-4AA8-8A51-AF10689872EC}">
      <dsp:nvSpPr>
        <dsp:cNvPr id="0" name=""/>
        <dsp:cNvSpPr/>
      </dsp:nvSpPr>
      <dsp:spPr>
        <a:xfrm>
          <a:off x="754379" y="1395792"/>
          <a:ext cx="8549640" cy="119639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Permissible Exposure Limits (PEL): Ensure silica exposure levels are maintained below OSHA’s PEL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General Duty Clause: Employer responsibility to provide a safe work environment</a:t>
          </a:r>
        </a:p>
      </dsp:txBody>
      <dsp:txXfrm>
        <a:off x="789420" y="1430833"/>
        <a:ext cx="6947522" cy="1126311"/>
      </dsp:txXfrm>
    </dsp:sp>
    <dsp:sp modelId="{98973A06-E951-49A3-9588-90D16B742D6B}">
      <dsp:nvSpPr>
        <dsp:cNvPr id="0" name=""/>
        <dsp:cNvSpPr/>
      </dsp:nvSpPr>
      <dsp:spPr>
        <a:xfrm>
          <a:off x="1508759" y="2791584"/>
          <a:ext cx="8549640" cy="119639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Exposure Control Plan: Develop and implement a written silica exposure control plan as required by OSHA</a:t>
          </a:r>
        </a:p>
      </dsp:txBody>
      <dsp:txXfrm>
        <a:off x="1543800" y="2826625"/>
        <a:ext cx="6947522" cy="1126311"/>
      </dsp:txXfrm>
    </dsp:sp>
    <dsp:sp modelId="{A57C8FDC-6799-49A8-85CE-23B69B11C4B9}">
      <dsp:nvSpPr>
        <dsp:cNvPr id="0" name=""/>
        <dsp:cNvSpPr/>
      </dsp:nvSpPr>
      <dsp:spPr>
        <a:xfrm>
          <a:off x="7771984" y="907264"/>
          <a:ext cx="777655" cy="77765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946956" y="907264"/>
        <a:ext cx="427711" cy="585185"/>
      </dsp:txXfrm>
    </dsp:sp>
    <dsp:sp modelId="{055D01DF-964D-45F3-893F-9B0AD428595D}">
      <dsp:nvSpPr>
        <dsp:cNvPr id="0" name=""/>
        <dsp:cNvSpPr/>
      </dsp:nvSpPr>
      <dsp:spPr>
        <a:xfrm>
          <a:off x="8526364" y="2295081"/>
          <a:ext cx="777655" cy="777655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701336" y="2295081"/>
        <a:ext cx="427711" cy="5851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05DFEA-61A1-4CD0-9BFD-7CF397E068E2}">
      <dsp:nvSpPr>
        <dsp:cNvPr id="0" name=""/>
        <dsp:cNvSpPr/>
      </dsp:nvSpPr>
      <dsp:spPr>
        <a:xfrm>
          <a:off x="0" y="141113"/>
          <a:ext cx="6572250" cy="100612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7874CF-9F98-4615-8B82-419189D4642D}">
      <dsp:nvSpPr>
        <dsp:cNvPr id="0" name=""/>
        <dsp:cNvSpPr/>
      </dsp:nvSpPr>
      <dsp:spPr>
        <a:xfrm>
          <a:off x="304353" y="231685"/>
          <a:ext cx="553369" cy="5533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D0798F-CDA4-42A2-8AB2-A871CDEC6B52}">
      <dsp:nvSpPr>
        <dsp:cNvPr id="0" name=""/>
        <dsp:cNvSpPr/>
      </dsp:nvSpPr>
      <dsp:spPr>
        <a:xfrm>
          <a:off x="1162075" y="5306"/>
          <a:ext cx="5409038" cy="1006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482" tIns="106482" rIns="106482" bIns="10648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Silica – mineral commonly found in various construction materials</a:t>
          </a:r>
        </a:p>
      </dsp:txBody>
      <dsp:txXfrm>
        <a:off x="1162075" y="5306"/>
        <a:ext cx="5409038" cy="1006125"/>
      </dsp:txXfrm>
    </dsp:sp>
    <dsp:sp modelId="{34F09FFA-B721-4A82-9861-4FA4EBC09782}">
      <dsp:nvSpPr>
        <dsp:cNvPr id="0" name=""/>
        <dsp:cNvSpPr/>
      </dsp:nvSpPr>
      <dsp:spPr>
        <a:xfrm>
          <a:off x="0" y="1453091"/>
          <a:ext cx="6572250" cy="13233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C79D1D-ADC9-492F-BE1F-D33DAD635723}">
      <dsp:nvSpPr>
        <dsp:cNvPr id="0" name=""/>
        <dsp:cNvSpPr/>
      </dsp:nvSpPr>
      <dsp:spPr>
        <a:xfrm>
          <a:off x="304353" y="1647973"/>
          <a:ext cx="553369" cy="5533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624184-EF86-4CB4-9AC8-6B8082B68B8F}">
      <dsp:nvSpPr>
        <dsp:cNvPr id="0" name=""/>
        <dsp:cNvSpPr/>
      </dsp:nvSpPr>
      <dsp:spPr>
        <a:xfrm>
          <a:off x="1162075" y="1421595"/>
          <a:ext cx="5409038" cy="1006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482" tIns="106482" rIns="106482" bIns="10648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Health Risks – </a:t>
          </a:r>
        </a:p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Silicosis, Lung Cancer, COPD</a:t>
          </a:r>
        </a:p>
      </dsp:txBody>
      <dsp:txXfrm>
        <a:off x="1162075" y="1421595"/>
        <a:ext cx="5409038" cy="1006125"/>
      </dsp:txXfrm>
    </dsp:sp>
    <dsp:sp modelId="{B8D03055-C995-4742-B651-5B62347ED219}">
      <dsp:nvSpPr>
        <dsp:cNvPr id="0" name=""/>
        <dsp:cNvSpPr/>
      </dsp:nvSpPr>
      <dsp:spPr>
        <a:xfrm>
          <a:off x="0" y="3161740"/>
          <a:ext cx="6572250" cy="18749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5E2371-4CF1-434F-9DD4-32BF83CCC1F0}">
      <dsp:nvSpPr>
        <dsp:cNvPr id="0" name=""/>
        <dsp:cNvSpPr/>
      </dsp:nvSpPr>
      <dsp:spPr>
        <a:xfrm>
          <a:off x="304353" y="3822528"/>
          <a:ext cx="553369" cy="5533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DD448C-48B3-4E38-B831-07FBFCE4CE78}">
      <dsp:nvSpPr>
        <dsp:cNvPr id="0" name=""/>
        <dsp:cNvSpPr/>
      </dsp:nvSpPr>
      <dsp:spPr>
        <a:xfrm>
          <a:off x="1162075" y="3144495"/>
          <a:ext cx="2957512" cy="1909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482" tIns="106482" rIns="106482" bIns="10648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Safety Measures:</a:t>
          </a:r>
        </a:p>
      </dsp:txBody>
      <dsp:txXfrm>
        <a:off x="1162075" y="3144495"/>
        <a:ext cx="2957512" cy="1909435"/>
      </dsp:txXfrm>
    </dsp:sp>
    <dsp:sp modelId="{EE8A628A-E475-4FF1-B17E-BB0312163A82}">
      <dsp:nvSpPr>
        <dsp:cNvPr id="0" name=""/>
        <dsp:cNvSpPr/>
      </dsp:nvSpPr>
      <dsp:spPr>
        <a:xfrm>
          <a:off x="4119587" y="2837883"/>
          <a:ext cx="2451526" cy="252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482" tIns="106482" rIns="106482" bIns="106482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Engineering Controls </a:t>
          </a:r>
          <a:r>
            <a:rPr lang="en-US" sz="1200" kern="1200" dirty="0"/>
            <a:t>– Ventilation systems &amp; water suppression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PPE</a:t>
          </a:r>
          <a:r>
            <a:rPr lang="en-US" sz="1200" kern="1200" dirty="0"/>
            <a:t> – Protective clothing, respirators, &amp; eye protection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Work Practices </a:t>
          </a:r>
          <a:r>
            <a:rPr lang="en-US" sz="1200" kern="1200" dirty="0"/>
            <a:t>– Wet methods, housekeeping, safe work procedures</a:t>
          </a:r>
        </a:p>
      </dsp:txBody>
      <dsp:txXfrm>
        <a:off x="4119587" y="2837883"/>
        <a:ext cx="2451526" cy="2522659"/>
      </dsp:txXfrm>
    </dsp:sp>
    <dsp:sp modelId="{78A4B6A9-6EF9-4FD6-9054-3CE39B77816E}">
      <dsp:nvSpPr>
        <dsp:cNvPr id="0" name=""/>
        <dsp:cNvSpPr/>
      </dsp:nvSpPr>
      <dsp:spPr>
        <a:xfrm>
          <a:off x="0" y="5612074"/>
          <a:ext cx="6572250" cy="100612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7EFBB1-4B70-458E-A850-335D332985C7}">
      <dsp:nvSpPr>
        <dsp:cNvPr id="0" name=""/>
        <dsp:cNvSpPr/>
      </dsp:nvSpPr>
      <dsp:spPr>
        <a:xfrm>
          <a:off x="304353" y="5838452"/>
          <a:ext cx="553369" cy="55336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59F915-5630-414B-A8B9-3F18ED77A2C1}">
      <dsp:nvSpPr>
        <dsp:cNvPr id="0" name=""/>
        <dsp:cNvSpPr/>
      </dsp:nvSpPr>
      <dsp:spPr>
        <a:xfrm>
          <a:off x="1162075" y="5612074"/>
          <a:ext cx="2957512" cy="1006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482" tIns="106482" rIns="106482" bIns="10648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baseline="0"/>
            <a:t>Regulatory Compliance:</a:t>
          </a:r>
          <a:endParaRPr lang="en-US" sz="2200" kern="1200"/>
        </a:p>
      </dsp:txBody>
      <dsp:txXfrm>
        <a:off x="1162075" y="5612074"/>
        <a:ext cx="2957512" cy="1006125"/>
      </dsp:txXfrm>
    </dsp:sp>
    <dsp:sp modelId="{30C20152-2F63-4CEC-B5F7-CEC807AC2513}">
      <dsp:nvSpPr>
        <dsp:cNvPr id="0" name=""/>
        <dsp:cNvSpPr/>
      </dsp:nvSpPr>
      <dsp:spPr>
        <a:xfrm>
          <a:off x="4119587" y="5612074"/>
          <a:ext cx="2451526" cy="1006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482" tIns="106482" rIns="106482" bIns="106482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 baseline="0"/>
            <a:t>Permissible exposure limits &amp; exposure control plans</a:t>
          </a:r>
          <a:endParaRPr lang="en-US" sz="1300" kern="1200"/>
        </a:p>
      </dsp:txBody>
      <dsp:txXfrm>
        <a:off x="4119587" y="5612074"/>
        <a:ext cx="2451526" cy="100612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232678-1C78-4FB1-B930-7F4A8DA44DDA}">
      <dsp:nvSpPr>
        <dsp:cNvPr id="0" name=""/>
        <dsp:cNvSpPr/>
      </dsp:nvSpPr>
      <dsp:spPr>
        <a:xfrm>
          <a:off x="0" y="421122"/>
          <a:ext cx="10058399" cy="1323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0644" tIns="499872" rIns="780644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Stay informed of new regulations &amp; best practices related to silica safety </a:t>
          </a:r>
        </a:p>
      </dsp:txBody>
      <dsp:txXfrm>
        <a:off x="0" y="421122"/>
        <a:ext cx="10058399" cy="1323000"/>
      </dsp:txXfrm>
    </dsp:sp>
    <dsp:sp modelId="{D5FB4F2D-9B20-44A9-B9B5-4015CC15CD61}">
      <dsp:nvSpPr>
        <dsp:cNvPr id="0" name=""/>
        <dsp:cNvSpPr/>
      </dsp:nvSpPr>
      <dsp:spPr>
        <a:xfrm>
          <a:off x="502920" y="66882"/>
          <a:ext cx="7040880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Ongoing Education</a:t>
          </a:r>
        </a:p>
      </dsp:txBody>
      <dsp:txXfrm>
        <a:off x="537505" y="101467"/>
        <a:ext cx="6971710" cy="639310"/>
      </dsp:txXfrm>
    </dsp:sp>
    <dsp:sp modelId="{0439B2B1-98B6-455F-A722-AC9370EC5AB0}">
      <dsp:nvSpPr>
        <dsp:cNvPr id="0" name=""/>
        <dsp:cNvSpPr/>
      </dsp:nvSpPr>
      <dsp:spPr>
        <a:xfrm>
          <a:off x="0" y="2227962"/>
          <a:ext cx="10058399" cy="1323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0644" tIns="499872" rIns="780644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Conduct regular safety audits to assess effectiveness of implemented measures &amp; identify areas for improvement</a:t>
          </a:r>
        </a:p>
      </dsp:txBody>
      <dsp:txXfrm>
        <a:off x="0" y="2227962"/>
        <a:ext cx="10058399" cy="1323000"/>
      </dsp:txXfrm>
    </dsp:sp>
    <dsp:sp modelId="{289F27C3-8C9F-4AC0-A56A-88354ECD1B44}">
      <dsp:nvSpPr>
        <dsp:cNvPr id="0" name=""/>
        <dsp:cNvSpPr/>
      </dsp:nvSpPr>
      <dsp:spPr>
        <a:xfrm>
          <a:off x="502920" y="1873722"/>
          <a:ext cx="7040880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Safety Audits</a:t>
          </a:r>
        </a:p>
      </dsp:txBody>
      <dsp:txXfrm>
        <a:off x="537505" y="1908307"/>
        <a:ext cx="6971710" cy="639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BF4D5-A122-4EA2-9B63-9164FC7692B3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279715C9-DF3D-4A8B-849D-A98FC745D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438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BF4D5-A122-4EA2-9B63-9164FC7692B3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715C9-DF3D-4A8B-849D-A98FC745D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22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BF4D5-A122-4EA2-9B63-9164FC7692B3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715C9-DF3D-4A8B-849D-A98FC745D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62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BF4D5-A122-4EA2-9B63-9164FC7692B3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715C9-DF3D-4A8B-849D-A98FC745D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05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725BF4D5-A122-4EA2-9B63-9164FC7692B3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279715C9-DF3D-4A8B-849D-A98FC745D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88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BF4D5-A122-4EA2-9B63-9164FC7692B3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715C9-DF3D-4A8B-849D-A98FC745D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1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BF4D5-A122-4EA2-9B63-9164FC7692B3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715C9-DF3D-4A8B-849D-A98FC745D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40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BF4D5-A122-4EA2-9B63-9164FC7692B3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715C9-DF3D-4A8B-849D-A98FC745D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04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BF4D5-A122-4EA2-9B63-9164FC7692B3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715C9-DF3D-4A8B-849D-A98FC745D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04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BF4D5-A122-4EA2-9B63-9164FC7692B3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715C9-DF3D-4A8B-849D-A98FC745D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77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BF4D5-A122-4EA2-9B63-9164FC7692B3}" type="datetimeFigureOut">
              <a:rPr lang="en-US" smtClean="0"/>
              <a:t>8/20/2024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715C9-DF3D-4A8B-849D-A98FC745D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22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725BF4D5-A122-4EA2-9B63-9164FC7692B3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279715C9-DF3D-4A8B-849D-A98FC745D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4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microsoft.com/office/2007/relationships/hdphoto" Target="../media/hdphoto2.wdp"/><Relationship Id="rId7" Type="http://schemas.openxmlformats.org/officeDocument/2006/relationships/diagramColors" Target="../diagrams/colors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2.png"/><Relationship Id="rId9" Type="http://schemas.microsoft.com/office/2007/relationships/diagramDrawing" Target="../diagrams/drawing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microsoft.com/office/2007/relationships/hdphoto" Target="../media/hdphoto2.wdp"/><Relationship Id="rId7" Type="http://schemas.openxmlformats.org/officeDocument/2006/relationships/diagramColors" Target="../diagrams/colors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s3.amazonaws.com/weeklysafety/Topics/V1-64M-Silica-Dust.pdf" TargetMode="External"/><Relationship Id="rId3" Type="http://schemas.microsoft.com/office/2007/relationships/hdphoto" Target="../media/hdphoto2.wdp"/><Relationship Id="rId7" Type="http://schemas.openxmlformats.org/officeDocument/2006/relationships/hyperlink" Target="https://s3.amazonaws.com/weeklysafety/Topics/V2-53M-Silica-Dust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sha.gov/silica-crystalline/construction" TargetMode="External"/><Relationship Id="rId5" Type="http://schemas.openxmlformats.org/officeDocument/2006/relationships/hyperlink" Target="https://www.osha.gov/laws-regs/regulations/standardnumber/1926/1926.1153" TargetMode="External"/><Relationship Id="rId4" Type="http://schemas.openxmlformats.org/officeDocument/2006/relationships/image" Target="../media/image24.pn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microsoft.com/office/2007/relationships/hdphoto" Target="../media/hdphoto3.wdp"/><Relationship Id="rId7" Type="http://schemas.openxmlformats.org/officeDocument/2006/relationships/diagramLayout" Target="../diagrams/layout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microsoft.com/office/2007/relationships/hdphoto" Target="../media/hdphoto2.wdp"/><Relationship Id="rId10" Type="http://schemas.microsoft.com/office/2007/relationships/diagramDrawing" Target="../diagrams/drawing2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1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9181B-020A-D7D3-C7AC-C1F70236E8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3219" y="1042297"/>
            <a:ext cx="9144000" cy="2387600"/>
          </a:xfrm>
        </p:spPr>
        <p:txBody>
          <a:bodyPr>
            <a:normAutofit/>
          </a:bodyPr>
          <a:lstStyle/>
          <a:p>
            <a:r>
              <a:rPr lang="en-US" sz="8800" b="1" dirty="0"/>
              <a:t>SILICA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B2CC1E-5CC4-871A-AAD1-D31DBA447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5213053"/>
            <a:ext cx="9144000" cy="457143"/>
          </a:xfrm>
        </p:spPr>
        <p:txBody>
          <a:bodyPr>
            <a:normAutofit/>
          </a:bodyPr>
          <a:lstStyle/>
          <a:p>
            <a:r>
              <a:rPr lang="en-US" dirty="0"/>
              <a:t>Home Builders Association of Central Arizona - HBACA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14B810-E437-83AD-6A37-F3E3DB1B9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952" y="5865806"/>
            <a:ext cx="2238095" cy="4571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2066BF-EAD0-4274-6E58-A9239DAEBE03}"/>
              </a:ext>
            </a:extLst>
          </p:cNvPr>
          <p:cNvSpPr txBox="1"/>
          <p:nvPr/>
        </p:nvSpPr>
        <p:spPr>
          <a:xfrm>
            <a:off x="2461034" y="3206072"/>
            <a:ext cx="6708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Health Risks, Safety Measures, and Regulations</a:t>
            </a:r>
          </a:p>
        </p:txBody>
      </p:sp>
    </p:spTree>
    <p:extLst>
      <p:ext uri="{BB962C8B-B14F-4D97-AF65-F5344CB8AC3E}">
        <p14:creationId xmlns:p14="http://schemas.microsoft.com/office/powerpoint/2010/main" val="2107109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87FDD-E0D0-D58E-EF1D-32E6CC2DD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b="1" dirty="0"/>
              <a:t>Regulations &amp; Standards</a:t>
            </a:r>
            <a:endParaRPr lang="en-US" b="1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507676D7-91E5-F584-A7FB-BD6E552A6F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2220108"/>
              </p:ext>
            </p:extLst>
          </p:nvPr>
        </p:nvGraphicFramePr>
        <p:xfrm>
          <a:off x="1069975" y="2385390"/>
          <a:ext cx="10058400" cy="3987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23716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BCFFB95F-D901-4937-8084-8A7BAA84F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058FC8-8492-5B46-DBD2-8338D3FA6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9777" y="639763"/>
            <a:ext cx="3046073" cy="5177377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b="1"/>
              <a:t>Summary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0F473BD-3FD3-4548-A8F5-11D3C9CB8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91E02ED-3E2E-4396-B6DE-5F93F2F11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8F088F5-B4E7-43B9-88F4-8667026E4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5BBB3D1-AA19-B612-51A6-93185F14A5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8736486"/>
              </p:ext>
            </p:extLst>
          </p:nvPr>
        </p:nvGraphicFramePr>
        <p:xfrm>
          <a:off x="622300" y="63374"/>
          <a:ext cx="6572250" cy="6623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963160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140F37-02D8-7DC0-6763-CAE5F6934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b="1"/>
              <a:t>Call to Action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2D2154-8BA2-6B5D-2509-4D4C0FAC0E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68" r="9723" b="3"/>
          <a:stretch/>
        </p:blipFill>
        <p:spPr>
          <a:xfrm>
            <a:off x="1007196" y="2265037"/>
            <a:ext cx="5088800" cy="39071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2BCDA-53A2-8A7D-B455-FD43D5036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216" y="2144806"/>
            <a:ext cx="4632031" cy="4027394"/>
          </a:xfrm>
        </p:spPr>
        <p:txBody>
          <a:bodyPr anchor="ctr">
            <a:normAutofit/>
          </a:bodyPr>
          <a:lstStyle/>
          <a:p>
            <a:r>
              <a:rPr lang="en-US" b="1" dirty="0"/>
              <a:t>Implement Best Practices</a:t>
            </a:r>
            <a:r>
              <a:rPr lang="en-US" dirty="0"/>
              <a:t>:</a:t>
            </a:r>
          </a:p>
          <a:p>
            <a:endParaRPr lang="en-US" dirty="0"/>
          </a:p>
          <a:p>
            <a:pPr lvl="1"/>
            <a:r>
              <a:rPr lang="en-US" dirty="0">
                <a:solidFill>
                  <a:schemeClr val="accent2"/>
                </a:solidFill>
              </a:rPr>
              <a:t>Review &amp; Update </a:t>
            </a:r>
            <a:r>
              <a:rPr lang="en-US" dirty="0"/>
              <a:t>– Regularly review &amp; update safety procedures/equipment to ensure they meet current standards </a:t>
            </a:r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chemeClr val="accent2"/>
                </a:solidFill>
              </a:rPr>
              <a:t>Engage Workers  </a:t>
            </a:r>
            <a:r>
              <a:rPr lang="en-US" dirty="0"/>
              <a:t>- Involve workers in safety planning &amp; encourage voicing concerns &amp; suggestions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685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217BA-FE74-6C5D-4856-2FD9A6792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b="1"/>
              <a:t>Stay Informed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A70BAF64-3B05-E07A-5AC9-A041DCC327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7837158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0104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1EA5E-FFBA-5BF5-E63E-6CD78D5F5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b="1" dirty="0"/>
              <a:t>References</a:t>
            </a:r>
            <a:endParaRPr lang="en-US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F35D13-D5F2-A2F9-0A9B-0F9BF878CF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609"/>
          <a:stretch/>
        </p:blipFill>
        <p:spPr>
          <a:xfrm>
            <a:off x="1007196" y="2265037"/>
            <a:ext cx="5088800" cy="39071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13C00-5988-EDC2-6E34-AE21C404B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216" y="2320412"/>
            <a:ext cx="4632031" cy="3851787"/>
          </a:xfrm>
        </p:spPr>
        <p:txBody>
          <a:bodyPr anchor="ctr">
            <a:normAutofit/>
          </a:bodyPr>
          <a:lstStyle/>
          <a:p>
            <a:r>
              <a:rPr lang="en-US" sz="1700">
                <a:hlinkClick r:id="rId5"/>
              </a:rPr>
              <a:t>1926.1153 - Respirable crystalline silica. | Occupational Safety and Health Administration (osha.gov)</a:t>
            </a:r>
            <a:endParaRPr lang="en-US" sz="1700"/>
          </a:p>
          <a:p>
            <a:r>
              <a:rPr lang="en-US" sz="1700">
                <a:hlinkClick r:id="rId6"/>
              </a:rPr>
              <a:t>Silica, Crystalline - Construction | Occupational Safety and Health Administration (osha.gov)</a:t>
            </a:r>
            <a:endParaRPr lang="en-US" sz="1700"/>
          </a:p>
          <a:p>
            <a:r>
              <a:rPr lang="en-US" sz="1700">
                <a:hlinkClick r:id="rId7"/>
              </a:rPr>
              <a:t>V2-53M-Silica-Dust.pdf</a:t>
            </a:r>
            <a:endParaRPr lang="en-US" sz="1700"/>
          </a:p>
          <a:p>
            <a:r>
              <a:rPr lang="en-US" sz="1700">
                <a:hlinkClick r:id="rId8"/>
              </a:rPr>
              <a:t>V1-64M-Silica-Dust.pdf</a:t>
            </a:r>
            <a:endParaRPr lang="en-US" sz="1700"/>
          </a:p>
          <a:p>
            <a:endParaRPr lang="en-US" sz="1700"/>
          </a:p>
          <a:p>
            <a:r>
              <a:rPr lang="en-US" sz="1700"/>
              <a:t>Additional resources for further information: OSHA Guidelines &amp; NIOSH Publications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590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9E6C6B-AFF6-0DA3-CFF6-8C43B3FD9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200" b="1"/>
              <a:t>Topic 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51CAC5-A6E2-915E-FB16-012C090F82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85" r="30671" b="2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FC9A3-C331-AA7F-64AF-1FD1635DB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3611" y="2121408"/>
            <a:ext cx="3816774" cy="4050792"/>
          </a:xfrm>
        </p:spPr>
        <p:txBody>
          <a:bodyPr>
            <a:normAutofit/>
          </a:bodyPr>
          <a:lstStyle/>
          <a:p>
            <a:r>
              <a:rPr lang="en-US" sz="1600"/>
              <a:t>What is Silica?</a:t>
            </a:r>
          </a:p>
          <a:p>
            <a:r>
              <a:rPr lang="en-US" sz="1600"/>
              <a:t>Silica in Construction</a:t>
            </a:r>
          </a:p>
          <a:p>
            <a:r>
              <a:rPr lang="en-US" sz="1600"/>
              <a:t>Health Risks</a:t>
            </a:r>
          </a:p>
          <a:p>
            <a:r>
              <a:rPr lang="en-US" sz="1600"/>
              <a:t>Safety Measures</a:t>
            </a:r>
          </a:p>
          <a:p>
            <a:r>
              <a:rPr lang="en-US" sz="1600"/>
              <a:t>Regulations &amp; Standards</a:t>
            </a:r>
          </a:p>
          <a:p>
            <a:r>
              <a:rPr lang="en-US" sz="1600"/>
              <a:t>Call to Action</a:t>
            </a:r>
          </a:p>
          <a:p>
            <a:r>
              <a:rPr lang="en-US" sz="1600"/>
              <a:t>Stay Informed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0060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4709E6-49BC-FB38-F753-060E21619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449" y="0"/>
            <a:ext cx="95091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C1F619-C279-9423-87A4-7F564D5E2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What is Silica?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A1AFD-9D8F-01CC-92D1-9CBD7B0A5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592466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Silica is a natural mineral found in various forms</a:t>
            </a:r>
          </a:p>
          <a:p>
            <a:endParaRPr lang="en-US" dirty="0"/>
          </a:p>
          <a:p>
            <a:pPr lvl="1"/>
            <a:r>
              <a:rPr lang="en-US" sz="2000" dirty="0"/>
              <a:t>Types</a:t>
            </a:r>
            <a:r>
              <a:rPr lang="en-US" dirty="0"/>
              <a:t>:</a:t>
            </a:r>
          </a:p>
          <a:p>
            <a:pPr lvl="4"/>
            <a:r>
              <a:rPr lang="en-US" b="1" i="1" dirty="0"/>
              <a:t>Crystalline Silica</a:t>
            </a:r>
            <a:r>
              <a:rPr lang="en-US" dirty="0"/>
              <a:t>: Includes quartz, cristobalite, and tridymite; most dangerous in dust form</a:t>
            </a:r>
          </a:p>
          <a:p>
            <a:pPr lvl="4"/>
            <a:r>
              <a:rPr lang="en-US" b="1" dirty="0"/>
              <a:t>Amorphous Silica</a:t>
            </a:r>
            <a:r>
              <a:rPr lang="en-US" dirty="0"/>
              <a:t>: Includes diatomaceous earth and some other forms; less hazardous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083461-C7B8-BE4A-0B47-6B7AB46E838E}"/>
              </a:ext>
            </a:extLst>
          </p:cNvPr>
          <p:cNvSpPr txBox="1"/>
          <p:nvPr/>
        </p:nvSpPr>
        <p:spPr>
          <a:xfrm>
            <a:off x="1339913" y="4553028"/>
            <a:ext cx="963654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Forms in Construction</a:t>
            </a:r>
            <a:r>
              <a:rPr lang="en-US" sz="2400" dirty="0"/>
              <a:t>:</a:t>
            </a:r>
          </a:p>
          <a:p>
            <a:pPr lvl="3"/>
            <a:endParaRPr lang="en-US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Quartz: Common in concrete, granite &amp; sand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Sand: Used in mixing concrete &amp; plaster				</a:t>
            </a:r>
          </a:p>
        </p:txBody>
      </p:sp>
    </p:spTree>
    <p:extLst>
      <p:ext uri="{BB962C8B-B14F-4D97-AF65-F5344CB8AC3E}">
        <p14:creationId xmlns:p14="http://schemas.microsoft.com/office/powerpoint/2010/main" val="3204402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1C44D-0E18-1A44-E472-78F84D65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b="1" dirty="0"/>
              <a:t>Silica in Construction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C844E21-2DC0-7A3D-3DEB-39B851DED0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9266241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95938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453303-3ADD-E4F3-1E08-81E64B3CC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b="1"/>
              <a:t>Health Risks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8B0C2E-C275-C8CD-D243-2CE14C987A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68" r="14627" b="7861"/>
          <a:stretch/>
        </p:blipFill>
        <p:spPr>
          <a:xfrm>
            <a:off x="1007196" y="2265037"/>
            <a:ext cx="5088804" cy="360005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29351-EE4B-2EF0-48FE-72646475E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216" y="2093976"/>
            <a:ext cx="4632031" cy="4764024"/>
          </a:xfrm>
        </p:spPr>
        <p:txBody>
          <a:bodyPr anchor="ctr">
            <a:noAutofit/>
          </a:bodyPr>
          <a:lstStyle/>
          <a:p>
            <a:r>
              <a:rPr lang="en-US" sz="1600" b="1" dirty="0"/>
              <a:t>Respiratory Issues</a:t>
            </a:r>
            <a:r>
              <a:rPr lang="en-US" sz="1600" dirty="0"/>
              <a:t>:</a:t>
            </a:r>
          </a:p>
          <a:p>
            <a:endParaRPr lang="en-US" sz="1600" dirty="0"/>
          </a:p>
          <a:p>
            <a:pPr lvl="1"/>
            <a:r>
              <a:rPr lang="en-US" sz="1600" dirty="0">
                <a:solidFill>
                  <a:schemeClr val="accent2"/>
                </a:solidFill>
              </a:rPr>
              <a:t>Silicosis:</a:t>
            </a:r>
            <a:r>
              <a:rPr lang="en-US" sz="1600" dirty="0"/>
              <a:t> A lung disease cause by inhaling silica dust, leading to scarring and breathing difficulties</a:t>
            </a:r>
          </a:p>
          <a:p>
            <a:pPr lvl="1"/>
            <a:r>
              <a:rPr lang="en-US" sz="1600" dirty="0">
                <a:solidFill>
                  <a:schemeClr val="accent2"/>
                </a:solidFill>
              </a:rPr>
              <a:t>Lung Cancer</a:t>
            </a:r>
            <a:r>
              <a:rPr lang="en-US" sz="1600" dirty="0"/>
              <a:t>: Increased risk from long-term exposure to respirable crystalline silica</a:t>
            </a:r>
          </a:p>
          <a:p>
            <a:pPr lvl="1"/>
            <a:r>
              <a:rPr lang="en-US" sz="1600" dirty="0">
                <a:solidFill>
                  <a:schemeClr val="accent2"/>
                </a:solidFill>
              </a:rPr>
              <a:t>Chronic Obstructive Pulmonary Disease (COPD)</a:t>
            </a:r>
            <a:r>
              <a:rPr lang="en-US" sz="1600" dirty="0"/>
              <a:t>: Potentially exacerbated by silica dust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Symptoms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lvl="1"/>
            <a:r>
              <a:rPr lang="en-US" sz="1600" dirty="0">
                <a:solidFill>
                  <a:schemeClr val="accent2"/>
                </a:solidFill>
              </a:rPr>
              <a:t>Early Signs</a:t>
            </a:r>
            <a:r>
              <a:rPr lang="en-US" sz="1600" dirty="0"/>
              <a:t>: Coughing, shortness of breath, chest pain</a:t>
            </a:r>
          </a:p>
          <a:p>
            <a:pPr lvl="1"/>
            <a:r>
              <a:rPr lang="en-US" sz="1600" dirty="0">
                <a:solidFill>
                  <a:schemeClr val="accent2"/>
                </a:solidFill>
              </a:rPr>
              <a:t>Long-Term Effects</a:t>
            </a:r>
            <a:r>
              <a:rPr lang="en-US" sz="1600" dirty="0"/>
              <a:t>: Progressive lung damage &amp; reduced lung function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645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9D8741-EAD6-41B1-A882-70D70FC35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5" y="1679569"/>
            <a:ext cx="3498864" cy="3498858"/>
          </a:xfrm>
          <a:prstGeom prst="ellipse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5444F36-3103-4D11-A25F-C054D460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134" y="1864667"/>
            <a:ext cx="3128666" cy="312866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0E4A31-0634-FCC2-621F-B69830634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145" y="2376862"/>
            <a:ext cx="2640646" cy="2104273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3000" b="1">
                <a:solidFill>
                  <a:srgbClr val="FFFFFF"/>
                </a:solidFill>
              </a:rPr>
              <a:t>Safety Measures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09C0BEA-E7B0-453E-A218-5BAC649E5C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5266903"/>
              </p:ext>
            </p:extLst>
          </p:nvPr>
        </p:nvGraphicFramePr>
        <p:xfrm>
          <a:off x="6081712" y="332510"/>
          <a:ext cx="5750069" cy="6382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101909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96EAE45-4A7F-4104-BDC2-49728B6C4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F926EF-AB29-F6B9-AF4E-9D8E0C05A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786009"/>
            <a:ext cx="10058400" cy="1486776"/>
          </a:xfrm>
        </p:spPr>
        <p:txBody>
          <a:bodyPr>
            <a:normAutofit/>
          </a:bodyPr>
          <a:lstStyle/>
          <a:p>
            <a:pPr algn="ctr"/>
            <a:r>
              <a:rPr lang="en-US" sz="6000" b="1"/>
              <a:t>Safety Measures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7C42483-9FB4-4C1A-B319-1B129FD65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F43D295-4374-4195-98CF-40620F291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A156E1A-DF2F-43D2-B94E-E62A14ACB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E5EBF49-3C0F-4D98-D5F9-7204CB8097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0782931"/>
              </p:ext>
            </p:extLst>
          </p:nvPr>
        </p:nvGraphicFramePr>
        <p:xfrm>
          <a:off x="1077467" y="200311"/>
          <a:ext cx="10449515" cy="4722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43523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E2A7988-0AC8-4A38-B50C-98AB68FBC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1FC82A6-F8A0-4CAF-9A07-E9E063936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6563EE-360A-48F5-B99D-0055D11342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37DD5FF-25DE-48A7-970B-DFA4A2C3F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9D8625-268D-4585-A435-24EDB4A17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80DA97-6AD0-404A-8AF9-8BB143472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0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F22E2B-628A-D48E-8346-03114A0AE05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9474" r="9282" b="1"/>
          <a:stretch/>
        </p:blipFill>
        <p:spPr>
          <a:xfrm>
            <a:off x="643467" y="643467"/>
            <a:ext cx="5130797" cy="557106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3F6123B-68BF-4AA8-8973-B89BEB949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5" y="480060"/>
            <a:ext cx="5458120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0A4A7F-AE4F-165C-609D-701CBC7D0DC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679" r="27845" b="-2"/>
          <a:stretch/>
        </p:blipFill>
        <p:spPr>
          <a:xfrm>
            <a:off x="6423320" y="643467"/>
            <a:ext cx="513079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73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16BFD6-8481-5DD5-C364-2A1D7EA7A1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5" b="2"/>
          <a:stretch/>
        </p:blipFill>
        <p:spPr>
          <a:xfrm>
            <a:off x="20" y="3504904"/>
            <a:ext cx="5926333" cy="335309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1564CA4-59C9-4DAC-950E-61D1FA278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220" y="0"/>
            <a:ext cx="6104779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0CB4B6-AA03-E125-C270-845D4C622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b="1"/>
              <a:t>Safety Measures</a:t>
            </a:r>
          </a:p>
        </p:txBody>
      </p:sp>
      <p:pic>
        <p:nvPicPr>
          <p:cNvPr id="7" name="Picture 6" descr="A person in a safety vest and hard hat using a circular saw&#10;&#10;Description automatically generated">
            <a:extLst>
              <a:ext uri="{FF2B5EF4-FFF2-40B4-BE49-F238E27FC236}">
                <a16:creationId xmlns:a16="http://schemas.microsoft.com/office/drawing/2014/main" id="{3F314E5A-4CC4-8140-AE63-DA68BFCA91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" b="6384"/>
          <a:stretch/>
        </p:blipFill>
        <p:spPr>
          <a:xfrm>
            <a:off x="80453" y="73067"/>
            <a:ext cx="2769297" cy="335593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4AC65-650E-16D2-B328-42BAB42BB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9" y="2121408"/>
            <a:ext cx="5299585" cy="4050792"/>
          </a:xfrm>
        </p:spPr>
        <p:txBody>
          <a:bodyPr>
            <a:normAutofit/>
          </a:bodyPr>
          <a:lstStyle/>
          <a:p>
            <a:r>
              <a:rPr lang="en-US" sz="1800" dirty="0"/>
              <a:t>Worker Training:</a:t>
            </a:r>
          </a:p>
          <a:p>
            <a:endParaRPr lang="en-US" sz="1800" dirty="0"/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Silica Awareness</a:t>
            </a:r>
            <a:r>
              <a:rPr lang="en-US" dirty="0"/>
              <a:t>: Educate employees on silica hazards, health, &amp; importance of protective measures</a:t>
            </a:r>
          </a:p>
          <a:p>
            <a:pPr lvl="1"/>
            <a:endParaRPr lang="en-US" dirty="0"/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Proper use of PPE</a:t>
            </a:r>
            <a:r>
              <a:rPr lang="en-US" dirty="0"/>
              <a:t>: Train employees how use, maintenance &amp; disposal of PPE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4380E0-C298-4F18-9189-C236E8B82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79684C7-75DC-42F1-850A-E9C49ECA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130853F-4D98-4539-8461-9F2028367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97C0DBE-332B-3435-05C6-03A874B99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3186" y="351312"/>
            <a:ext cx="2799442" cy="279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205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293</TotalTime>
  <Words>645</Words>
  <Application>Microsoft Office PowerPoint</Application>
  <PresentationFormat>Widescreen</PresentationFormat>
  <Paragraphs>98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Arial</vt:lpstr>
      <vt:lpstr>Calibri</vt:lpstr>
      <vt:lpstr>Rockwell</vt:lpstr>
      <vt:lpstr>Rockwell Condensed</vt:lpstr>
      <vt:lpstr>Rockwell Extra Bold</vt:lpstr>
      <vt:lpstr>Wingdings</vt:lpstr>
      <vt:lpstr>Wood Type</vt:lpstr>
      <vt:lpstr>SILICA</vt:lpstr>
      <vt:lpstr>Topic Overview</vt:lpstr>
      <vt:lpstr>What is Silica?</vt:lpstr>
      <vt:lpstr>Silica in Construction</vt:lpstr>
      <vt:lpstr>Health Risks</vt:lpstr>
      <vt:lpstr>Safety Measures</vt:lpstr>
      <vt:lpstr>Safety Measures</vt:lpstr>
      <vt:lpstr>PowerPoint Presentation</vt:lpstr>
      <vt:lpstr>Safety Measures</vt:lpstr>
      <vt:lpstr>Regulations &amp; Standards</vt:lpstr>
      <vt:lpstr>Summary</vt:lpstr>
      <vt:lpstr>Call to Action</vt:lpstr>
      <vt:lpstr>Stay Informed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Estrella Rodriguez</dc:creator>
  <cp:lastModifiedBy>Estrella Rodriguez</cp:lastModifiedBy>
  <cp:revision>5</cp:revision>
  <dcterms:created xsi:type="dcterms:W3CDTF">2024-08-20T19:47:22Z</dcterms:created>
  <dcterms:modified xsi:type="dcterms:W3CDTF">2024-08-21T00:40:40Z</dcterms:modified>
</cp:coreProperties>
</file>