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5"/>
  </p:notesMasterIdLst>
  <p:sldIdLst>
    <p:sldId id="331" r:id="rId2"/>
    <p:sldId id="329" r:id="rId3"/>
    <p:sldId id="298" r:id="rId4"/>
    <p:sldId id="263" r:id="rId5"/>
    <p:sldId id="264" r:id="rId6"/>
    <p:sldId id="265" r:id="rId7"/>
    <p:sldId id="268" r:id="rId8"/>
    <p:sldId id="269" r:id="rId9"/>
    <p:sldId id="327" r:id="rId10"/>
    <p:sldId id="270" r:id="rId11"/>
    <p:sldId id="271" r:id="rId12"/>
    <p:sldId id="291" r:id="rId13"/>
    <p:sldId id="296" r:id="rId14"/>
    <p:sldId id="295" r:id="rId15"/>
    <p:sldId id="294" r:id="rId16"/>
    <p:sldId id="321" r:id="rId17"/>
    <p:sldId id="326" r:id="rId18"/>
    <p:sldId id="302" r:id="rId19"/>
    <p:sldId id="303" r:id="rId20"/>
    <p:sldId id="315" r:id="rId21"/>
    <p:sldId id="316" r:id="rId22"/>
    <p:sldId id="317" r:id="rId23"/>
    <p:sldId id="318" r:id="rId24"/>
  </p:sldIdLst>
  <p:sldSz cx="9144000" cy="6858000" type="screen4x3"/>
  <p:notesSz cx="6858000" cy="9296400"/>
  <p:defaultTextStyle>
    <a:defPPr>
      <a:defRPr lang="en-US"/>
    </a:defPPr>
    <a:lvl1pPr algn="l" defTabSz="457200"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703020202090204" pitchFamily="34" charset="0"/>
        <a:ea typeface="+mn-ea"/>
        <a:cs typeface="+mn-cs"/>
      </a:defRPr>
    </a:lvl5pPr>
    <a:lvl6pPr marL="2286000" algn="l" defTabSz="914400" rtl="0" eaLnBrk="1" latinLnBrk="0" hangingPunct="1">
      <a:defRPr kern="1200">
        <a:solidFill>
          <a:schemeClr val="tx1"/>
        </a:solidFill>
        <a:latin typeface="Trebuchet MS" panose="020B0703020202090204" pitchFamily="34" charset="0"/>
        <a:ea typeface="+mn-ea"/>
        <a:cs typeface="+mn-cs"/>
      </a:defRPr>
    </a:lvl6pPr>
    <a:lvl7pPr marL="2743200" algn="l" defTabSz="914400" rtl="0" eaLnBrk="1" latinLnBrk="0" hangingPunct="1">
      <a:defRPr kern="1200">
        <a:solidFill>
          <a:schemeClr val="tx1"/>
        </a:solidFill>
        <a:latin typeface="Trebuchet MS" panose="020B0703020202090204" pitchFamily="34" charset="0"/>
        <a:ea typeface="+mn-ea"/>
        <a:cs typeface="+mn-cs"/>
      </a:defRPr>
    </a:lvl7pPr>
    <a:lvl8pPr marL="3200400" algn="l" defTabSz="914400" rtl="0" eaLnBrk="1" latinLnBrk="0" hangingPunct="1">
      <a:defRPr kern="1200">
        <a:solidFill>
          <a:schemeClr val="tx1"/>
        </a:solidFill>
        <a:latin typeface="Trebuchet MS" panose="020B0703020202090204" pitchFamily="34" charset="0"/>
        <a:ea typeface="+mn-ea"/>
        <a:cs typeface="+mn-cs"/>
      </a:defRPr>
    </a:lvl8pPr>
    <a:lvl9pPr marL="3657600" algn="l" defTabSz="914400" rtl="0" eaLnBrk="1" latinLnBrk="0" hangingPunct="1">
      <a:defRPr kern="1200">
        <a:solidFill>
          <a:schemeClr val="tx1"/>
        </a:solidFill>
        <a:latin typeface="Trebuchet MS" panose="020B070302020209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10"/>
    <p:restoredTop sz="75899" autoAdjust="0"/>
  </p:normalViewPr>
  <p:slideViewPr>
    <p:cSldViewPr>
      <p:cViewPr varScale="1">
        <p:scale>
          <a:sx n="66" d="100"/>
          <a:sy n="66" d="100"/>
        </p:scale>
        <p:origin x="1987" y="34"/>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1806"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 Carroll" userId="63e6d92bf876a184" providerId="LiveId" clId="{47499907-B75D-44C4-9253-BC7C42A7AE3D}"/>
    <pc:docChg chg="delSld">
      <pc:chgData name="Nat Carroll" userId="63e6d92bf876a184" providerId="LiveId" clId="{47499907-B75D-44C4-9253-BC7C42A7AE3D}" dt="2023-07-27T18:50:46.205" v="21" actId="47"/>
      <pc:docMkLst>
        <pc:docMk/>
      </pc:docMkLst>
      <pc:sldChg chg="del">
        <pc:chgData name="Nat Carroll" userId="63e6d92bf876a184" providerId="LiveId" clId="{47499907-B75D-44C4-9253-BC7C42A7AE3D}" dt="2023-07-27T18:49:34.452" v="0" actId="47"/>
        <pc:sldMkLst>
          <pc:docMk/>
          <pc:sldMk cId="0" sldId="262"/>
        </pc:sldMkLst>
      </pc:sldChg>
      <pc:sldChg chg="del">
        <pc:chgData name="Nat Carroll" userId="63e6d92bf876a184" providerId="LiveId" clId="{47499907-B75D-44C4-9253-BC7C42A7AE3D}" dt="2023-07-27T18:49:47.897" v="2" actId="47"/>
        <pc:sldMkLst>
          <pc:docMk/>
          <pc:sldMk cId="0" sldId="266"/>
        </pc:sldMkLst>
      </pc:sldChg>
      <pc:sldChg chg="del">
        <pc:chgData name="Nat Carroll" userId="63e6d92bf876a184" providerId="LiveId" clId="{47499907-B75D-44C4-9253-BC7C42A7AE3D}" dt="2023-07-27T18:49:45.574" v="1" actId="47"/>
        <pc:sldMkLst>
          <pc:docMk/>
          <pc:sldMk cId="0" sldId="267"/>
        </pc:sldMkLst>
      </pc:sldChg>
      <pc:sldChg chg="del">
        <pc:chgData name="Nat Carroll" userId="63e6d92bf876a184" providerId="LiveId" clId="{47499907-B75D-44C4-9253-BC7C42A7AE3D}" dt="2023-07-27T18:50:07.494" v="4" actId="47"/>
        <pc:sldMkLst>
          <pc:docMk/>
          <pc:sldMk cId="0" sldId="272"/>
        </pc:sldMkLst>
      </pc:sldChg>
      <pc:sldChg chg="del">
        <pc:chgData name="Nat Carroll" userId="63e6d92bf876a184" providerId="LiveId" clId="{47499907-B75D-44C4-9253-BC7C42A7AE3D}" dt="2023-07-27T18:50:08.074" v="5" actId="47"/>
        <pc:sldMkLst>
          <pc:docMk/>
          <pc:sldMk cId="0" sldId="289"/>
        </pc:sldMkLst>
      </pc:sldChg>
      <pc:sldChg chg="del">
        <pc:chgData name="Nat Carroll" userId="63e6d92bf876a184" providerId="LiveId" clId="{47499907-B75D-44C4-9253-BC7C42A7AE3D}" dt="2023-07-27T18:50:11.469" v="6" actId="47"/>
        <pc:sldMkLst>
          <pc:docMk/>
          <pc:sldMk cId="0" sldId="290"/>
        </pc:sldMkLst>
      </pc:sldChg>
      <pc:sldChg chg="del">
        <pc:chgData name="Nat Carroll" userId="63e6d92bf876a184" providerId="LiveId" clId="{47499907-B75D-44C4-9253-BC7C42A7AE3D}" dt="2023-07-27T18:50:21.149" v="7" actId="47"/>
        <pc:sldMkLst>
          <pc:docMk/>
          <pc:sldMk cId="0" sldId="292"/>
        </pc:sldMkLst>
      </pc:sldChg>
      <pc:sldChg chg="del">
        <pc:chgData name="Nat Carroll" userId="63e6d92bf876a184" providerId="LiveId" clId="{47499907-B75D-44C4-9253-BC7C42A7AE3D}" dt="2023-07-27T18:50:22.799" v="8" actId="47"/>
        <pc:sldMkLst>
          <pc:docMk/>
          <pc:sldMk cId="0" sldId="299"/>
        </pc:sldMkLst>
      </pc:sldChg>
      <pc:sldChg chg="del">
        <pc:chgData name="Nat Carroll" userId="63e6d92bf876a184" providerId="LiveId" clId="{47499907-B75D-44C4-9253-BC7C42A7AE3D}" dt="2023-07-27T18:50:23.691" v="9" actId="47"/>
        <pc:sldMkLst>
          <pc:docMk/>
          <pc:sldMk cId="0" sldId="300"/>
        </pc:sldMkLst>
      </pc:sldChg>
      <pc:sldChg chg="del">
        <pc:chgData name="Nat Carroll" userId="63e6d92bf876a184" providerId="LiveId" clId="{47499907-B75D-44C4-9253-BC7C42A7AE3D}" dt="2023-07-27T18:50:39.211" v="13" actId="47"/>
        <pc:sldMkLst>
          <pc:docMk/>
          <pc:sldMk cId="0" sldId="304"/>
        </pc:sldMkLst>
      </pc:sldChg>
      <pc:sldChg chg="del">
        <pc:chgData name="Nat Carroll" userId="63e6d92bf876a184" providerId="LiveId" clId="{47499907-B75D-44C4-9253-BC7C42A7AE3D}" dt="2023-07-27T18:50:37.846" v="12" actId="47"/>
        <pc:sldMkLst>
          <pc:docMk/>
          <pc:sldMk cId="0" sldId="305"/>
        </pc:sldMkLst>
      </pc:sldChg>
      <pc:sldChg chg="del">
        <pc:chgData name="Nat Carroll" userId="63e6d92bf876a184" providerId="LiveId" clId="{47499907-B75D-44C4-9253-BC7C42A7AE3D}" dt="2023-07-27T18:50:40.469" v="14" actId="47"/>
        <pc:sldMkLst>
          <pc:docMk/>
          <pc:sldMk cId="0" sldId="306"/>
        </pc:sldMkLst>
      </pc:sldChg>
      <pc:sldChg chg="del">
        <pc:chgData name="Nat Carroll" userId="63e6d92bf876a184" providerId="LiveId" clId="{47499907-B75D-44C4-9253-BC7C42A7AE3D}" dt="2023-07-27T18:50:43.869" v="17" actId="47"/>
        <pc:sldMkLst>
          <pc:docMk/>
          <pc:sldMk cId="0" sldId="310"/>
        </pc:sldMkLst>
      </pc:sldChg>
      <pc:sldChg chg="del">
        <pc:chgData name="Nat Carroll" userId="63e6d92bf876a184" providerId="LiveId" clId="{47499907-B75D-44C4-9253-BC7C42A7AE3D}" dt="2023-07-27T18:50:44.471" v="18" actId="47"/>
        <pc:sldMkLst>
          <pc:docMk/>
          <pc:sldMk cId="0" sldId="311"/>
        </pc:sldMkLst>
      </pc:sldChg>
      <pc:sldChg chg="del">
        <pc:chgData name="Nat Carroll" userId="63e6d92bf876a184" providerId="LiveId" clId="{47499907-B75D-44C4-9253-BC7C42A7AE3D}" dt="2023-07-27T18:50:45.089" v="19" actId="47"/>
        <pc:sldMkLst>
          <pc:docMk/>
          <pc:sldMk cId="0" sldId="312"/>
        </pc:sldMkLst>
      </pc:sldChg>
      <pc:sldChg chg="del">
        <pc:chgData name="Nat Carroll" userId="63e6d92bf876a184" providerId="LiveId" clId="{47499907-B75D-44C4-9253-BC7C42A7AE3D}" dt="2023-07-27T18:50:45.647" v="20" actId="47"/>
        <pc:sldMkLst>
          <pc:docMk/>
          <pc:sldMk cId="0" sldId="313"/>
        </pc:sldMkLst>
      </pc:sldChg>
      <pc:sldChg chg="del">
        <pc:chgData name="Nat Carroll" userId="63e6d92bf876a184" providerId="LiveId" clId="{47499907-B75D-44C4-9253-BC7C42A7AE3D}" dt="2023-07-27T18:50:46.205" v="21" actId="47"/>
        <pc:sldMkLst>
          <pc:docMk/>
          <pc:sldMk cId="0" sldId="314"/>
        </pc:sldMkLst>
      </pc:sldChg>
      <pc:sldChg chg="del">
        <pc:chgData name="Nat Carroll" userId="63e6d92bf876a184" providerId="LiveId" clId="{47499907-B75D-44C4-9253-BC7C42A7AE3D}" dt="2023-07-27T18:50:42.078" v="15" actId="47"/>
        <pc:sldMkLst>
          <pc:docMk/>
          <pc:sldMk cId="0" sldId="322"/>
        </pc:sldMkLst>
      </pc:sldChg>
      <pc:sldChg chg="del">
        <pc:chgData name="Nat Carroll" userId="63e6d92bf876a184" providerId="LiveId" clId="{47499907-B75D-44C4-9253-BC7C42A7AE3D}" dt="2023-07-27T18:50:43.185" v="16" actId="47"/>
        <pc:sldMkLst>
          <pc:docMk/>
          <pc:sldMk cId="0" sldId="323"/>
        </pc:sldMkLst>
      </pc:sldChg>
      <pc:sldChg chg="del">
        <pc:chgData name="Nat Carroll" userId="63e6d92bf876a184" providerId="LiveId" clId="{47499907-B75D-44C4-9253-BC7C42A7AE3D}" dt="2023-07-27T18:50:24.258" v="10" actId="47"/>
        <pc:sldMkLst>
          <pc:docMk/>
          <pc:sldMk cId="0" sldId="324"/>
        </pc:sldMkLst>
      </pc:sldChg>
      <pc:sldChg chg="del">
        <pc:chgData name="Nat Carroll" userId="63e6d92bf876a184" providerId="LiveId" clId="{47499907-B75D-44C4-9253-BC7C42A7AE3D}" dt="2023-07-27T18:50:26.651" v="11" actId="47"/>
        <pc:sldMkLst>
          <pc:docMk/>
          <pc:sldMk cId="0" sldId="325"/>
        </pc:sldMkLst>
      </pc:sldChg>
      <pc:sldChg chg="del">
        <pc:chgData name="Nat Carroll" userId="63e6d92bf876a184" providerId="LiveId" clId="{47499907-B75D-44C4-9253-BC7C42A7AE3D}" dt="2023-07-27T18:50:00.141" v="3" actId="47"/>
        <pc:sldMkLst>
          <pc:docMk/>
          <pc:sldMk cId="0" sldId="32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A4431699-A41B-3D4A-AAFF-469825A9D6A6}"/>
              </a:ext>
            </a:extLst>
          </p:cNvPr>
          <p:cNvSpPr>
            <a:spLocks noGrp="1" noChangeArrowheads="1"/>
          </p:cNvSpPr>
          <p:nvPr>
            <p:ph type="hdr" sz="quarter"/>
          </p:nvPr>
        </p:nvSpPr>
        <p:spPr bwMode="auto">
          <a:xfrm>
            <a:off x="0" y="0"/>
            <a:ext cx="2971800" cy="465138"/>
          </a:xfrm>
          <a:prstGeom prst="rect">
            <a:avLst/>
          </a:prstGeom>
          <a:noFill/>
          <a:ln>
            <a:noFill/>
          </a:ln>
          <a:effectLst/>
        </p:spPr>
        <p:txBody>
          <a:bodyPr vert="horz" wrap="square" lIns="91440" tIns="45720" rIns="91440" bIns="45720" numCol="1" anchor="t" anchorCtr="0" compatLnSpc="1">
            <a:prstTxWarp prst="textNoShape">
              <a:avLst/>
            </a:prstTxWarp>
          </a:bodyPr>
          <a:lstStyle>
            <a:lvl1pPr algn="l" eaLnBrk="1" fontAlgn="auto" hangingPunct="1">
              <a:spcBef>
                <a:spcPts val="0"/>
              </a:spcBef>
              <a:spcAft>
                <a:spcPts val="0"/>
              </a:spcAft>
              <a:defRPr sz="1200">
                <a:latin typeface="Arial" charset="0"/>
              </a:defRPr>
            </a:lvl1pPr>
          </a:lstStyle>
          <a:p>
            <a:pPr>
              <a:defRPr/>
            </a:pPr>
            <a:endParaRPr lang="en-US"/>
          </a:p>
        </p:txBody>
      </p:sp>
      <p:sp>
        <p:nvSpPr>
          <p:cNvPr id="20483" name="Rectangle 3">
            <a:extLst>
              <a:ext uri="{FF2B5EF4-FFF2-40B4-BE49-F238E27FC236}">
                <a16:creationId xmlns:a16="http://schemas.microsoft.com/office/drawing/2014/main" id="{FB402DD3-75EC-F546-9F88-DAB64D2E1054}"/>
              </a:ext>
            </a:extLst>
          </p:cNvPr>
          <p:cNvSpPr>
            <a:spLocks noGrp="1" noChangeArrowheads="1"/>
          </p:cNvSpPr>
          <p:nvPr>
            <p:ph type="dt" idx="1"/>
          </p:nvPr>
        </p:nvSpPr>
        <p:spPr bwMode="auto">
          <a:xfrm>
            <a:off x="3884613" y="0"/>
            <a:ext cx="2971800" cy="46513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Arial" charset="0"/>
              </a:defRPr>
            </a:lvl1pPr>
          </a:lstStyle>
          <a:p>
            <a:pPr>
              <a:defRPr/>
            </a:pPr>
            <a:endParaRPr lang="en-US"/>
          </a:p>
        </p:txBody>
      </p:sp>
      <p:sp>
        <p:nvSpPr>
          <p:cNvPr id="7172" name="Rectangle 4">
            <a:extLst>
              <a:ext uri="{FF2B5EF4-FFF2-40B4-BE49-F238E27FC236}">
                <a16:creationId xmlns:a16="http://schemas.microsoft.com/office/drawing/2014/main" id="{8048E3B8-E472-C142-905B-1B90A097AEE3}"/>
              </a:ext>
            </a:extLst>
          </p:cNvPr>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5" name="Rectangle 5">
            <a:extLst>
              <a:ext uri="{FF2B5EF4-FFF2-40B4-BE49-F238E27FC236}">
                <a16:creationId xmlns:a16="http://schemas.microsoft.com/office/drawing/2014/main" id="{479148EB-E674-2E41-AFA9-1830798F11EF}"/>
              </a:ext>
            </a:extLst>
          </p:cNvPr>
          <p:cNvSpPr>
            <a:spLocks noGrp="1" noChangeArrowheads="1"/>
          </p:cNvSpPr>
          <p:nvPr>
            <p:ph type="body" sz="quarter" idx="3"/>
          </p:nvPr>
        </p:nvSpPr>
        <p:spPr bwMode="auto">
          <a:xfrm>
            <a:off x="685800" y="4416425"/>
            <a:ext cx="5486400" cy="4183063"/>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a:extLst>
              <a:ext uri="{FF2B5EF4-FFF2-40B4-BE49-F238E27FC236}">
                <a16:creationId xmlns:a16="http://schemas.microsoft.com/office/drawing/2014/main" id="{4E51004F-5FCD-0C4B-A5B0-629FCC990677}"/>
              </a:ext>
            </a:extLst>
          </p:cNvPr>
          <p:cNvSpPr>
            <a:spLocks noGrp="1" noChangeArrowheads="1"/>
          </p:cNvSpPr>
          <p:nvPr>
            <p:ph type="ftr" sz="quarter" idx="4"/>
          </p:nvPr>
        </p:nvSpPr>
        <p:spPr bwMode="auto">
          <a:xfrm>
            <a:off x="0" y="8829675"/>
            <a:ext cx="2971800" cy="465138"/>
          </a:xfrm>
          <a:prstGeom prst="rect">
            <a:avLst/>
          </a:prstGeom>
          <a:noFill/>
          <a:ln>
            <a:noFill/>
          </a:ln>
          <a:effectLst/>
        </p:spPr>
        <p:txBody>
          <a:bodyPr vert="horz" wrap="square" lIns="91440" tIns="45720" rIns="91440" bIns="45720" numCol="1" anchor="b" anchorCtr="0" compatLnSpc="1">
            <a:prstTxWarp prst="textNoShape">
              <a:avLst/>
            </a:prstTxWarp>
          </a:bodyPr>
          <a:lstStyle>
            <a:lvl1pPr algn="l" eaLnBrk="1" fontAlgn="auto" hangingPunct="1">
              <a:spcBef>
                <a:spcPts val="0"/>
              </a:spcBef>
              <a:spcAft>
                <a:spcPts val="0"/>
              </a:spcAft>
              <a:defRPr sz="1200">
                <a:latin typeface="Arial" charset="0"/>
              </a:defRPr>
            </a:lvl1pPr>
          </a:lstStyle>
          <a:p>
            <a:pPr>
              <a:defRPr/>
            </a:pPr>
            <a:endParaRPr lang="en-US"/>
          </a:p>
        </p:txBody>
      </p:sp>
      <p:sp>
        <p:nvSpPr>
          <p:cNvPr id="20487" name="Rectangle 7">
            <a:extLst>
              <a:ext uri="{FF2B5EF4-FFF2-40B4-BE49-F238E27FC236}">
                <a16:creationId xmlns:a16="http://schemas.microsoft.com/office/drawing/2014/main" id="{0C52C078-E4F4-4C4D-B1E8-BD2A02478DBD}"/>
              </a:ext>
            </a:extLst>
          </p:cNvPr>
          <p:cNvSpPr>
            <a:spLocks noGrp="1" noChangeArrowheads="1"/>
          </p:cNvSpPr>
          <p:nvPr>
            <p:ph type="sldNum" sz="quarter" idx="5"/>
          </p:nvPr>
        </p:nvSpPr>
        <p:spPr bwMode="auto">
          <a:xfrm>
            <a:off x="3884613" y="8829675"/>
            <a:ext cx="2971800" cy="465138"/>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923E0AFC-27AA-6044-A6ED-6CF5E9ACF5EB}" type="slidenum">
              <a:rPr lang="en-US" altLang="es-MX"/>
              <a:pPr>
                <a:defRPr/>
              </a:pPr>
              <a:t>‹#›</a:t>
            </a:fld>
            <a:endParaRPr lang="en-US" altLang="es-MX"/>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BC48295A-C046-804F-82B3-FA2C4D86E1A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E9FD17D1-31E1-FA48-BCE6-5AE750CF7FBC}" type="slidenum">
              <a:rPr lang="en-US" altLang="en-US" smtClean="0"/>
              <a:pPr fontAlgn="base">
                <a:spcBef>
                  <a:spcPct val="0"/>
                </a:spcBef>
                <a:spcAft>
                  <a:spcPct val="0"/>
                </a:spcAft>
              </a:pPr>
              <a:t>3</a:t>
            </a:fld>
            <a:endParaRPr lang="en-US" altLang="en-US"/>
          </a:p>
        </p:txBody>
      </p:sp>
      <p:sp>
        <p:nvSpPr>
          <p:cNvPr id="13315" name="Rectangle 2">
            <a:extLst>
              <a:ext uri="{FF2B5EF4-FFF2-40B4-BE49-F238E27FC236}">
                <a16:creationId xmlns:a16="http://schemas.microsoft.com/office/drawing/2014/main" id="{3FBFF540-DEC1-9241-8692-B2853AC4E47C}"/>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9456EB67-784D-6A4D-9BF8-9E8F151CB90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b="1">
                <a:latin typeface="Arial" panose="020B0604020202020204" pitchFamily="34" charset="0"/>
              </a:rPr>
              <a:t>Hazard:</a:t>
            </a:r>
            <a:r>
              <a:rPr lang="en-US" altLang="en-US">
                <a:latin typeface="Arial" panose="020B0604020202020204" pitchFamily="34" charset="0"/>
              </a:rPr>
              <a:t>   Employees working on improperly constructed scaffolding system.</a:t>
            </a:r>
            <a:br>
              <a:rPr lang="en-US" altLang="en-US">
                <a:latin typeface="Arial" panose="020B0604020202020204" pitchFamily="34" charset="0"/>
              </a:rPr>
            </a:br>
            <a:endParaRPr lang="en-US" altLang="en-US">
              <a:latin typeface="Arial" panose="020B0604020202020204" pitchFamily="34" charset="0"/>
            </a:endParaRPr>
          </a:p>
          <a:p>
            <a:pPr eaLnBrk="1" hangingPunct="1"/>
            <a:r>
              <a:rPr lang="en-US" altLang="en-US" b="1">
                <a:latin typeface="Arial" panose="020B0604020202020204" pitchFamily="34" charset="0"/>
              </a:rPr>
              <a:t>Corrective Action:</a:t>
            </a:r>
            <a:r>
              <a:rPr lang="en-US" altLang="en-US">
                <a:latin typeface="Arial" panose="020B0604020202020204" pitchFamily="34" charset="0"/>
              </a:rPr>
              <a:t>   Install proper scaffold system</a:t>
            </a:r>
            <a:br>
              <a:rPr lang="en-US" altLang="en-US">
                <a:latin typeface="Arial" panose="020B0604020202020204" pitchFamily="34" charset="0"/>
              </a:rPr>
            </a:br>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3DD1BC64-C026-BA44-8FDF-4B6A92E981E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D06CD821-33D9-184E-9D9E-06A8B3504A7E}" type="slidenum">
              <a:rPr lang="en-US" altLang="en-US" smtClean="0"/>
              <a:pPr fontAlgn="base">
                <a:spcBef>
                  <a:spcPct val="0"/>
                </a:spcBef>
                <a:spcAft>
                  <a:spcPct val="0"/>
                </a:spcAft>
              </a:pPr>
              <a:t>12</a:t>
            </a:fld>
            <a:endParaRPr lang="en-US" altLang="en-US"/>
          </a:p>
        </p:txBody>
      </p:sp>
      <p:sp>
        <p:nvSpPr>
          <p:cNvPr id="44035" name="Rectangle 2">
            <a:extLst>
              <a:ext uri="{FF2B5EF4-FFF2-40B4-BE49-F238E27FC236}">
                <a16:creationId xmlns:a16="http://schemas.microsoft.com/office/drawing/2014/main" id="{0FB6C5E4-DC9D-D948-A317-12D02A7F31B4}"/>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D136E18B-65EE-D140-BEBB-EB4F878D744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78ABE5D2-CF3D-8C4F-AD1C-1B367BEB0C6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6F8ACBEF-D964-9849-ACA4-2E05283217DA}" type="slidenum">
              <a:rPr lang="en-US" altLang="en-US" smtClean="0"/>
              <a:pPr fontAlgn="base">
                <a:spcBef>
                  <a:spcPct val="0"/>
                </a:spcBef>
                <a:spcAft>
                  <a:spcPct val="0"/>
                </a:spcAft>
              </a:pPr>
              <a:t>13</a:t>
            </a:fld>
            <a:endParaRPr lang="en-US" altLang="en-US"/>
          </a:p>
        </p:txBody>
      </p:sp>
      <p:sp>
        <p:nvSpPr>
          <p:cNvPr id="46083" name="Rectangle 2">
            <a:extLst>
              <a:ext uri="{FF2B5EF4-FFF2-40B4-BE49-F238E27FC236}">
                <a16:creationId xmlns:a16="http://schemas.microsoft.com/office/drawing/2014/main" id="{C66F0304-7D04-B74B-B9A5-09EA3B1882B2}"/>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9C910C89-BF46-BA45-9238-54F234D83A7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a:latin typeface="Arial" panose="020B0604020202020204" pitchFamily="34" charset="0"/>
              </a:rPr>
              <a:t>When scaffold platforms are more than 2 feet above or below a point of access, portable ladders, hook-on ladders, attachable ladders, or other means of safe access must be provided.  Other types of access may include stair towers, ramps, or walkways.</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When using portable hook-on ladders, they must be positioned so they do not tip the scaffold over.</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Additionally, the spacing of the ladder rungs must be 16 ¾ inches or less and have a minimum length of 11 ½ inches.  </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Following these guidelines will allow you to safely access scaffolding and reduce your risk of falls.</a:t>
            </a: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9E7AC192-3A22-BD4B-A3F8-1CDBB0DA84B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D5A49013-8D3A-9246-9539-DC22C1413E50}" type="slidenum">
              <a:rPr lang="en-US" altLang="en-US" smtClean="0"/>
              <a:pPr fontAlgn="base">
                <a:spcBef>
                  <a:spcPct val="0"/>
                </a:spcBef>
                <a:spcAft>
                  <a:spcPct val="0"/>
                </a:spcAft>
              </a:pPr>
              <a:t>14</a:t>
            </a:fld>
            <a:endParaRPr lang="en-US" altLang="en-US"/>
          </a:p>
        </p:txBody>
      </p:sp>
      <p:sp>
        <p:nvSpPr>
          <p:cNvPr id="48131" name="Rectangle 2">
            <a:extLst>
              <a:ext uri="{FF2B5EF4-FFF2-40B4-BE49-F238E27FC236}">
                <a16:creationId xmlns:a16="http://schemas.microsoft.com/office/drawing/2014/main" id="{7F633A66-8B56-2640-A68E-40ECDF02D469}"/>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2D4EF261-D4BD-C54D-8B87-5E16FB9EE44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b="1">
                <a:latin typeface="Arial" panose="020B0604020202020204" pitchFamily="34" charset="0"/>
              </a:rPr>
              <a:t>Description:</a:t>
            </a:r>
            <a:r>
              <a:rPr lang="en-US" altLang="en-US">
                <a:latin typeface="Arial" panose="020B0604020202020204" pitchFamily="34" charset="0"/>
              </a:rPr>
              <a:t>   This scaffold was within 10 feet of the overhead power line with 300 volts to 50KV. </a:t>
            </a:r>
            <a:endParaRPr lang="en-US" altLang="en-US" b="1">
              <a:latin typeface="Arial" panose="020B0604020202020204" pitchFamily="34" charset="0"/>
            </a:endParaRPr>
          </a:p>
          <a:p>
            <a:pPr eaLnBrk="1" hangingPunct="1"/>
            <a:endParaRPr lang="en-US" altLang="en-US" b="1">
              <a:latin typeface="Arial" panose="020B0604020202020204" pitchFamily="34" charset="0"/>
            </a:endParaRPr>
          </a:p>
          <a:p>
            <a:pPr eaLnBrk="1" hangingPunct="1"/>
            <a:r>
              <a:rPr lang="en-US" altLang="en-US" b="1">
                <a:latin typeface="Arial" panose="020B0604020202020204" pitchFamily="34" charset="0"/>
              </a:rPr>
              <a:t>Corrective Action:</a:t>
            </a:r>
            <a:r>
              <a:rPr lang="en-US" altLang="en-US">
                <a:latin typeface="Arial" panose="020B0604020202020204" pitchFamily="34" charset="0"/>
              </a:rPr>
              <a:t>   The scaffold should not be erected, dismantled, used or altered near energized power lines.</a:t>
            </a:r>
          </a:p>
          <a:p>
            <a:pPr eaLnBrk="1" hangingPunct="1"/>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F7213201-9CE1-2C42-91B1-FB851ECDA18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7D9A607A-FEE5-8941-8D82-515F4D6837A0}" type="slidenum">
              <a:rPr lang="en-US" altLang="en-US" smtClean="0"/>
              <a:pPr fontAlgn="base">
                <a:spcBef>
                  <a:spcPct val="0"/>
                </a:spcBef>
                <a:spcAft>
                  <a:spcPct val="0"/>
                </a:spcAft>
              </a:pPr>
              <a:t>15</a:t>
            </a:fld>
            <a:endParaRPr lang="en-US" altLang="en-US"/>
          </a:p>
        </p:txBody>
      </p:sp>
      <p:sp>
        <p:nvSpPr>
          <p:cNvPr id="50179" name="Rectangle 2">
            <a:extLst>
              <a:ext uri="{FF2B5EF4-FFF2-40B4-BE49-F238E27FC236}">
                <a16:creationId xmlns:a16="http://schemas.microsoft.com/office/drawing/2014/main" id="{4368904F-2BA0-0349-968A-93808D5877DB}"/>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0FCD6FF5-B17B-8B48-9D06-3CAFC273E38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b="1">
                <a:latin typeface="Arial" panose="020B0604020202020204" pitchFamily="34" charset="0"/>
              </a:rPr>
              <a:t>Description:</a:t>
            </a:r>
            <a:r>
              <a:rPr lang="en-US" altLang="en-US">
                <a:latin typeface="Arial" panose="020B0604020202020204" pitchFamily="34" charset="0"/>
              </a:rPr>
              <a:t>   This scaffold was within 10 feet of the overhead power line with 300 volts to 50KV. </a:t>
            </a:r>
            <a:endParaRPr lang="en-US" altLang="en-US" b="1">
              <a:latin typeface="Arial" panose="020B0604020202020204" pitchFamily="34" charset="0"/>
            </a:endParaRPr>
          </a:p>
          <a:p>
            <a:pPr eaLnBrk="1" hangingPunct="1"/>
            <a:endParaRPr lang="en-US" altLang="en-US" b="1">
              <a:latin typeface="Arial" panose="020B0604020202020204" pitchFamily="34" charset="0"/>
            </a:endParaRPr>
          </a:p>
          <a:p>
            <a:pPr eaLnBrk="1" hangingPunct="1"/>
            <a:r>
              <a:rPr lang="en-US" altLang="en-US" b="1">
                <a:latin typeface="Arial" panose="020B0604020202020204" pitchFamily="34" charset="0"/>
              </a:rPr>
              <a:t>Corrective Action:</a:t>
            </a:r>
            <a:r>
              <a:rPr lang="en-US" altLang="en-US">
                <a:latin typeface="Arial" panose="020B0604020202020204" pitchFamily="34" charset="0"/>
              </a:rPr>
              <a:t>   The scaffold should not be erected, dismantled, used or altered near energized power lines. </a:t>
            </a:r>
            <a:br>
              <a:rPr lang="en-US" altLang="en-US">
                <a:latin typeface="Arial" panose="020B0604020202020204" pitchFamily="34" charset="0"/>
              </a:rPr>
            </a:br>
            <a:br>
              <a:rPr lang="en-US" altLang="en-US">
                <a:latin typeface="Arial" panose="020B0604020202020204" pitchFamily="34" charset="0"/>
              </a:rPr>
            </a:br>
            <a:br>
              <a:rPr lang="en-US" altLang="en-US">
                <a:latin typeface="Arial" panose="020B0604020202020204" pitchFamily="34" charset="0"/>
              </a:rPr>
            </a:br>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2004CEE9-B326-D544-9B68-D8E1BA41616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ECABC436-2094-2F4D-9CE1-0CE8C1DF6565}" type="slidenum">
              <a:rPr lang="en-US" altLang="en-US" smtClean="0"/>
              <a:pPr fontAlgn="base">
                <a:spcBef>
                  <a:spcPct val="0"/>
                </a:spcBef>
                <a:spcAft>
                  <a:spcPct val="0"/>
                </a:spcAft>
              </a:pPr>
              <a:t>16</a:t>
            </a:fld>
            <a:endParaRPr lang="en-US" altLang="en-US"/>
          </a:p>
        </p:txBody>
      </p:sp>
      <p:sp>
        <p:nvSpPr>
          <p:cNvPr id="62467" name="Rectangle 2">
            <a:extLst>
              <a:ext uri="{FF2B5EF4-FFF2-40B4-BE49-F238E27FC236}">
                <a16:creationId xmlns:a16="http://schemas.microsoft.com/office/drawing/2014/main" id="{808A6460-E921-0046-B118-1FB9C5390746}"/>
              </a:ext>
            </a:extLst>
          </p:cNvPr>
          <p:cNvSpPr>
            <a:spLocks noGrp="1" noRot="1" noChangeAspect="1" noChangeArrowheads="1" noTextEdit="1"/>
          </p:cNvSpPr>
          <p:nvPr>
            <p:ph type="sldImg"/>
          </p:nvPr>
        </p:nvSpPr>
        <p:spPr>
          <a:ln/>
        </p:spPr>
      </p:sp>
      <p:sp>
        <p:nvSpPr>
          <p:cNvPr id="62468" name="Rectangle 3">
            <a:extLst>
              <a:ext uri="{FF2B5EF4-FFF2-40B4-BE49-F238E27FC236}">
                <a16:creationId xmlns:a16="http://schemas.microsoft.com/office/drawing/2014/main" id="{A994C44B-EF08-E249-8FA2-F400AA0921B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a:latin typeface="Arial" panose="020B0604020202020204" pitchFamily="34" charset="0"/>
              </a:rPr>
              <a:t>Tube and coupler scaffolds are so-named because they are built from tubing connected by coupling devices. Due to their strength, they are frequently used where heavy loads need to be carried, or where multiple platforms must reach several stories high. Their versatility, which enables them to be assembled in multiple directions in a variety of settings, also makes them hard to build correctly.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0EBE3243-1705-F342-8128-C919167F49E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C21420C1-7316-1349-A4DF-2137B57A93CD}" type="slidenum">
              <a:rPr lang="en-US" altLang="en-US" smtClean="0"/>
              <a:pPr fontAlgn="base">
                <a:spcBef>
                  <a:spcPct val="0"/>
                </a:spcBef>
                <a:spcAft>
                  <a:spcPct val="0"/>
                </a:spcAft>
              </a:pPr>
              <a:t>18</a:t>
            </a:fld>
            <a:endParaRPr lang="en-US" altLang="en-US"/>
          </a:p>
        </p:txBody>
      </p:sp>
      <p:sp>
        <p:nvSpPr>
          <p:cNvPr id="65539" name="Rectangle 2">
            <a:extLst>
              <a:ext uri="{FF2B5EF4-FFF2-40B4-BE49-F238E27FC236}">
                <a16:creationId xmlns:a16="http://schemas.microsoft.com/office/drawing/2014/main" id="{E02FF993-4065-E241-B3F2-FBDBB2CD0636}"/>
              </a:ext>
            </a:extLst>
          </p:cNvPr>
          <p:cNvSpPr>
            <a:spLocks noGrp="1" noRot="1" noChangeAspect="1" noChangeArrowheads="1" noTextEdit="1"/>
          </p:cNvSpPr>
          <p:nvPr>
            <p:ph type="sldImg"/>
          </p:nvPr>
        </p:nvSpPr>
        <p:spPr>
          <a:ln/>
        </p:spPr>
      </p:sp>
      <p:sp>
        <p:nvSpPr>
          <p:cNvPr id="65540" name="Rectangle 3">
            <a:extLst>
              <a:ext uri="{FF2B5EF4-FFF2-40B4-BE49-F238E27FC236}">
                <a16:creationId xmlns:a16="http://schemas.microsoft.com/office/drawing/2014/main" id="{E35C04FE-E7BC-AD48-B889-5FBE7AF525F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a:latin typeface="Arial" panose="020B0604020202020204" pitchFamily="34" charset="0"/>
              </a:rPr>
              <a:t>Fabricated frame scaffolds are the most common type of scaffold because they are versatile, economical, and easy to use. They are frequently used in one or two tiers by residential contractors, painters, etc., but their modular frames can also be stacked several stories high for use on large-scale construction jobs.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EBE7E135-E768-3542-B81A-3BDE234626A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C1C59663-9A4A-354D-A310-5F7DA3B9DF3F}" type="slidenum">
              <a:rPr lang="en-US" altLang="en-US" smtClean="0"/>
              <a:pPr fontAlgn="base">
                <a:spcBef>
                  <a:spcPct val="0"/>
                </a:spcBef>
                <a:spcAft>
                  <a:spcPct val="0"/>
                </a:spcAft>
              </a:pPr>
              <a:t>19</a:t>
            </a:fld>
            <a:endParaRPr lang="en-US" altLang="en-US"/>
          </a:p>
        </p:txBody>
      </p:sp>
      <p:sp>
        <p:nvSpPr>
          <p:cNvPr id="67587" name="Rectangle 2">
            <a:extLst>
              <a:ext uri="{FF2B5EF4-FFF2-40B4-BE49-F238E27FC236}">
                <a16:creationId xmlns:a16="http://schemas.microsoft.com/office/drawing/2014/main" id="{E3E838AE-E919-9D44-A4F6-41E78552796F}"/>
              </a:ext>
            </a:extLst>
          </p:cNvPr>
          <p:cNvSpPr>
            <a:spLocks noGrp="1" noRot="1" noChangeAspect="1" noChangeArrowheads="1" noTextEdit="1"/>
          </p:cNvSpPr>
          <p:nvPr>
            <p:ph type="sldImg"/>
          </p:nvPr>
        </p:nvSpPr>
        <p:spPr>
          <a:ln/>
        </p:spPr>
      </p:sp>
      <p:sp>
        <p:nvSpPr>
          <p:cNvPr id="67588" name="Rectangle 3">
            <a:extLst>
              <a:ext uri="{FF2B5EF4-FFF2-40B4-BE49-F238E27FC236}">
                <a16:creationId xmlns:a16="http://schemas.microsoft.com/office/drawing/2014/main" id="{362E9C52-EE01-4544-815C-EF988CD8E2D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a:latin typeface="Arial" panose="020B0604020202020204" pitchFamily="34" charset="0"/>
              </a:rPr>
              <a:t>Mobile scaffolds are a type of supported scaffold set on wheels or casters. They are designed to be easily moved and are commonly used for things like painting and plastering, where workers must frequently change position.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63B17D8C-5D22-7A40-AF48-9333D1CD3CE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BC5240E9-2C70-004D-BEBC-0BF838990120}" type="slidenum">
              <a:rPr lang="en-US" altLang="en-US" smtClean="0"/>
              <a:pPr fontAlgn="base">
                <a:spcBef>
                  <a:spcPct val="0"/>
                </a:spcBef>
                <a:spcAft>
                  <a:spcPct val="0"/>
                </a:spcAft>
              </a:pPr>
              <a:t>4</a:t>
            </a:fld>
            <a:endParaRPr lang="en-US" altLang="en-US"/>
          </a:p>
        </p:txBody>
      </p:sp>
      <p:sp>
        <p:nvSpPr>
          <p:cNvPr id="15363" name="Rectangle 2">
            <a:extLst>
              <a:ext uri="{FF2B5EF4-FFF2-40B4-BE49-F238E27FC236}">
                <a16:creationId xmlns:a16="http://schemas.microsoft.com/office/drawing/2014/main" id="{5EC8766C-DEEB-BE4F-96AD-5FEFFFA34212}"/>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DD63A80E-652D-DE45-8372-3BF6C929CBF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b="1">
                <a:latin typeface="Arial" panose="020B0604020202020204" pitchFamily="34" charset="0"/>
              </a:rPr>
              <a:t>Hazard:  </a:t>
            </a:r>
            <a:r>
              <a:rPr lang="en-US" altLang="en-US">
                <a:latin typeface="Arial" panose="020B0604020202020204" pitchFamily="34" charset="0"/>
              </a:rPr>
              <a:t>Employees working on an improperly constructed scaffold.</a:t>
            </a:r>
            <a:endParaRPr lang="en-US" altLang="en-US" b="1">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703F162C-5845-C749-A832-8AF29117496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DF1E16E3-0CB9-984D-9AC6-6620F49B4403}" type="slidenum">
              <a:rPr lang="en-US" altLang="en-US" smtClean="0"/>
              <a:pPr fontAlgn="base">
                <a:spcBef>
                  <a:spcPct val="0"/>
                </a:spcBef>
                <a:spcAft>
                  <a:spcPct val="0"/>
                </a:spcAft>
              </a:pPr>
              <a:t>5</a:t>
            </a:fld>
            <a:endParaRPr lang="en-US" altLang="en-US"/>
          </a:p>
        </p:txBody>
      </p:sp>
      <p:sp>
        <p:nvSpPr>
          <p:cNvPr id="17411" name="Rectangle 2">
            <a:extLst>
              <a:ext uri="{FF2B5EF4-FFF2-40B4-BE49-F238E27FC236}">
                <a16:creationId xmlns:a16="http://schemas.microsoft.com/office/drawing/2014/main" id="{6873CEF1-2791-2D45-91D7-C36D4C1C671C}"/>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8EA026B7-8D1B-5F47-A3FA-D95230CC2AA1}"/>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b="1">
                <a:latin typeface="Arial" panose="020B0604020202020204" pitchFamily="34" charset="0"/>
              </a:rPr>
              <a:t>Description:</a:t>
            </a:r>
            <a:r>
              <a:rPr lang="en-US" altLang="en-US">
                <a:latin typeface="Arial" panose="020B0604020202020204" pitchFamily="34" charset="0"/>
              </a:rPr>
              <a:t>  (1) Platform consists of only one plank; (2) Plank is supported by another plank that is supported by a window sill; (3) No fall protection.</a:t>
            </a:r>
          </a:p>
          <a:p>
            <a:pPr eaLnBrk="1" hangingPunct="1"/>
            <a:endParaRPr lang="en-US" altLang="en-US">
              <a:latin typeface="Arial" panose="020B0604020202020204" pitchFamily="34" charset="0"/>
            </a:endParaRPr>
          </a:p>
          <a:p>
            <a:pPr eaLnBrk="1" hangingPunct="1"/>
            <a:r>
              <a:rPr lang="en-US" altLang="en-US" b="1">
                <a:latin typeface="Arial" panose="020B0604020202020204" pitchFamily="34" charset="0"/>
              </a:rPr>
              <a:t>Corrective Action:</a:t>
            </a:r>
            <a:r>
              <a:rPr lang="en-US" altLang="en-US">
                <a:latin typeface="Arial" panose="020B0604020202020204" pitchFamily="34" charset="0"/>
              </a:rPr>
              <a:t>  Provide adequate support for planks.  Fully plank Platform.  Provide fall protection </a:t>
            </a:r>
            <a:endParaRPr lang="en-US" altLang="en-US" b="1">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B3C66647-5F6A-E446-99A8-4910F052E01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8BB91C28-3045-764A-9EAC-F87110C80403}" type="slidenum">
              <a:rPr lang="en-US" altLang="en-US" smtClean="0"/>
              <a:pPr fontAlgn="base">
                <a:spcBef>
                  <a:spcPct val="0"/>
                </a:spcBef>
                <a:spcAft>
                  <a:spcPct val="0"/>
                </a:spcAft>
              </a:pPr>
              <a:t>6</a:t>
            </a:fld>
            <a:endParaRPr lang="en-US" altLang="en-US"/>
          </a:p>
        </p:txBody>
      </p:sp>
      <p:sp>
        <p:nvSpPr>
          <p:cNvPr id="23555" name="Rectangle 2">
            <a:extLst>
              <a:ext uri="{FF2B5EF4-FFF2-40B4-BE49-F238E27FC236}">
                <a16:creationId xmlns:a16="http://schemas.microsoft.com/office/drawing/2014/main" id="{F762CF7F-B723-364A-BE9A-AABAE80A8AED}"/>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A918D3DD-608A-C242-A634-9ACA509F0F8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C0118A9A-A404-704D-9955-C152151334C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E316B7C9-AA3F-8340-AB08-1DF22F20FF12}" type="slidenum">
              <a:rPr lang="en-US" altLang="en-US" smtClean="0"/>
              <a:pPr fontAlgn="base">
                <a:spcBef>
                  <a:spcPct val="0"/>
                </a:spcBef>
                <a:spcAft>
                  <a:spcPct val="0"/>
                </a:spcAft>
              </a:pPr>
              <a:t>7</a:t>
            </a:fld>
            <a:endParaRPr lang="en-US" altLang="en-US"/>
          </a:p>
        </p:txBody>
      </p:sp>
      <p:sp>
        <p:nvSpPr>
          <p:cNvPr id="25603" name="Rectangle 2">
            <a:extLst>
              <a:ext uri="{FF2B5EF4-FFF2-40B4-BE49-F238E27FC236}">
                <a16:creationId xmlns:a16="http://schemas.microsoft.com/office/drawing/2014/main" id="{FED3F82E-FE1D-624E-97D9-9C305164E279}"/>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0E34D03B-E05E-A244-8E51-B1C622769E07}"/>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853863F5-F21B-514A-9C9A-5E3808978DC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8B771BAF-0A0D-EA43-BD2A-70919F2DBE5D}" type="slidenum">
              <a:rPr lang="en-US" altLang="en-US" smtClean="0"/>
              <a:pPr fontAlgn="base">
                <a:spcBef>
                  <a:spcPct val="0"/>
                </a:spcBef>
                <a:spcAft>
                  <a:spcPct val="0"/>
                </a:spcAft>
              </a:pPr>
              <a:t>8</a:t>
            </a:fld>
            <a:endParaRPr lang="en-US" altLang="en-US"/>
          </a:p>
        </p:txBody>
      </p:sp>
      <p:sp>
        <p:nvSpPr>
          <p:cNvPr id="27651" name="Rectangle 2">
            <a:extLst>
              <a:ext uri="{FF2B5EF4-FFF2-40B4-BE49-F238E27FC236}">
                <a16:creationId xmlns:a16="http://schemas.microsoft.com/office/drawing/2014/main" id="{CC5E0EB2-B4F3-3A45-97DC-EBC7333B0201}"/>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8CA367A3-68DA-654B-B973-7607AC7F300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a:latin typeface="Arial" panose="020B0604020202020204" pitchFamily="34" charset="0"/>
              </a:rPr>
              <a:t>When working on scaffolding at heights of 10 feet or more above a lower level, guardrails must be installed. The guardrails will provide a physical barrier to prevent you from falling.   The guardrail system must be installed along all open sides and ends of the platforms.  </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The guardrail system must be installed before the scaffold can be used by workers.</a:t>
            </a: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D7B48887-CBA7-B14F-99A0-40B13193395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6FC26630-EBDD-F840-86CC-E59FD058979F}" type="slidenum">
              <a:rPr lang="en-US" altLang="en-US" smtClean="0"/>
              <a:pPr fontAlgn="base">
                <a:spcBef>
                  <a:spcPct val="0"/>
                </a:spcBef>
                <a:spcAft>
                  <a:spcPct val="0"/>
                </a:spcAft>
              </a:pPr>
              <a:t>9</a:t>
            </a:fld>
            <a:endParaRPr lang="en-US" altLang="en-US"/>
          </a:p>
        </p:txBody>
      </p:sp>
      <p:sp>
        <p:nvSpPr>
          <p:cNvPr id="29699" name="Rectangle 2">
            <a:extLst>
              <a:ext uri="{FF2B5EF4-FFF2-40B4-BE49-F238E27FC236}">
                <a16:creationId xmlns:a16="http://schemas.microsoft.com/office/drawing/2014/main" id="{EBB68576-E8C0-2646-B502-EC1EDA31A71B}"/>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D4F005DA-708B-A54F-BD76-EC8C10DD094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a:latin typeface="Arial" panose="020B0604020202020204" pitchFamily="34" charset="0"/>
              </a:rPr>
              <a:t>Guardrails are required for your protection.  Never use a scaffold that does not have proper guardrails installed.  Many workers will use a scaffold without guardrails because they think nothing will happen to them and the guardrails are not really needed.  The guardrails may be the only thing between you and a fall to your death.</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In this photograph the worker is on the third level of the scaffold and working unsafely.  There are no guardrails in place to prevent him from falling.  </a:t>
            </a:r>
          </a:p>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652715EB-2219-3A4C-892A-65676CDF8C5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C81EEE27-4F16-034D-BED3-BE646F19DCD3}" type="slidenum">
              <a:rPr lang="en-US" altLang="en-US" smtClean="0"/>
              <a:pPr fontAlgn="base">
                <a:spcBef>
                  <a:spcPct val="0"/>
                </a:spcBef>
                <a:spcAft>
                  <a:spcPct val="0"/>
                </a:spcAft>
              </a:pPr>
              <a:t>10</a:t>
            </a:fld>
            <a:endParaRPr lang="en-US" altLang="en-US"/>
          </a:p>
        </p:txBody>
      </p:sp>
      <p:sp>
        <p:nvSpPr>
          <p:cNvPr id="33795" name="Rectangle 2">
            <a:extLst>
              <a:ext uri="{FF2B5EF4-FFF2-40B4-BE49-F238E27FC236}">
                <a16:creationId xmlns:a16="http://schemas.microsoft.com/office/drawing/2014/main" id="{1E6B3652-4B60-1540-B518-848C81AD3C38}"/>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524F5082-CDBD-8843-A609-5FE444E5292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en-US">
                <a:latin typeface="Arial" panose="020B0604020202020204" pitchFamily="34" charset="0"/>
              </a:rPr>
              <a:t>To avoid falls and other hazardous conditions, you should only work from scaffolds that are properly constructed and supported. If the scaffold does not have a stable foundation, then the scaffold may move or shift causing either the scaffold or you to fall.</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This scaffold has a base plate but it is not resting on a firm foundation.  The base plate is resting on blocks, uneven timbers and planking over uneven ground.  </a:t>
            </a: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58BFFDA3-A9BC-AD4D-9A0C-00461CE6448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defTabSz="457200"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457200"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457200"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457200" eaLnBrk="0" fontAlgn="base" hangingPunct="0">
              <a:spcBef>
                <a:spcPct val="30000"/>
              </a:spcBef>
              <a:spcAft>
                <a:spcPct val="0"/>
              </a:spcAft>
              <a:defRPr sz="1200">
                <a:solidFill>
                  <a:schemeClr val="tx1"/>
                </a:solidFill>
                <a:latin typeface="Arial" panose="020B0604020202020204" pitchFamily="34" charset="0"/>
              </a:defRPr>
            </a:lvl9pPr>
          </a:lstStyle>
          <a:p>
            <a:pPr fontAlgn="base">
              <a:spcBef>
                <a:spcPct val="0"/>
              </a:spcBef>
              <a:spcAft>
                <a:spcPct val="0"/>
              </a:spcAft>
            </a:pPr>
            <a:fld id="{8796F50D-EFCB-FB47-9C2B-9438850249AC}" type="slidenum">
              <a:rPr lang="en-US" altLang="en-US" smtClean="0"/>
              <a:pPr fontAlgn="base">
                <a:spcBef>
                  <a:spcPct val="0"/>
                </a:spcBef>
                <a:spcAft>
                  <a:spcPct val="0"/>
                </a:spcAft>
              </a:pPr>
              <a:t>11</a:t>
            </a:fld>
            <a:endParaRPr lang="en-US" altLang="en-US"/>
          </a:p>
        </p:txBody>
      </p:sp>
      <p:sp>
        <p:nvSpPr>
          <p:cNvPr id="35843" name="Rectangle 2">
            <a:extLst>
              <a:ext uri="{FF2B5EF4-FFF2-40B4-BE49-F238E27FC236}">
                <a16:creationId xmlns:a16="http://schemas.microsoft.com/office/drawing/2014/main" id="{92752FC5-75B9-4248-A9CC-667B367871DE}"/>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6EF3D302-564E-2143-8EAD-08F85E5EC8E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EC4F870F-D3C2-8144-9B8F-ABDAA741EA08}"/>
              </a:ext>
            </a:extLst>
          </p:cNvPr>
          <p:cNvGrpSpPr>
            <a:grpSpLocks/>
          </p:cNvGrpSpPr>
          <p:nvPr/>
        </p:nvGrpSpPr>
        <p:grpSpPr bwMode="auto">
          <a:xfrm>
            <a:off x="-7938" y="-7938"/>
            <a:ext cx="9169401" cy="6873876"/>
            <a:chOff x="-8466" y="-8468"/>
            <a:chExt cx="9169804" cy="6874935"/>
          </a:xfrm>
        </p:grpSpPr>
        <p:cxnSp>
          <p:nvCxnSpPr>
            <p:cNvPr id="5" name="Straight Connector 4">
              <a:extLst>
                <a:ext uri="{FF2B5EF4-FFF2-40B4-BE49-F238E27FC236}">
                  <a16:creationId xmlns:a16="http://schemas.microsoft.com/office/drawing/2014/main" id="{00C83BAF-CDC9-3444-98BA-29652D36AFF2}"/>
                </a:ext>
              </a:extLst>
            </p:cNvPr>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E46C0C11-B2AE-3C49-974E-04B021407502}"/>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18">
              <a:extLst>
                <a:ext uri="{FF2B5EF4-FFF2-40B4-BE49-F238E27FC236}">
                  <a16:creationId xmlns:a16="http://schemas.microsoft.com/office/drawing/2014/main" id="{CADF3279-574F-2D49-A7CA-5AF2DAE4DDE8}"/>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19">
              <a:extLst>
                <a:ext uri="{FF2B5EF4-FFF2-40B4-BE49-F238E27FC236}">
                  <a16:creationId xmlns:a16="http://schemas.microsoft.com/office/drawing/2014/main" id="{157700BE-7F26-9E43-842E-EAE1CCD2004E}"/>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0">
              <a:extLst>
                <a:ext uri="{FF2B5EF4-FFF2-40B4-BE49-F238E27FC236}">
                  <a16:creationId xmlns:a16="http://schemas.microsoft.com/office/drawing/2014/main" id="{CBD74CB8-C877-5242-8F31-200FB92B9B32}"/>
                </a:ext>
              </a:extLst>
            </p:cNvPr>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1">
              <a:extLst>
                <a:ext uri="{FF2B5EF4-FFF2-40B4-BE49-F238E27FC236}">
                  <a16:creationId xmlns:a16="http://schemas.microsoft.com/office/drawing/2014/main" id="{BF6CE631-DFA0-EB4B-86D1-B95750817DAD}"/>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2">
              <a:extLst>
                <a:ext uri="{FF2B5EF4-FFF2-40B4-BE49-F238E27FC236}">
                  <a16:creationId xmlns:a16="http://schemas.microsoft.com/office/drawing/2014/main" id="{BE9DAE67-0E8F-BC40-B892-8257C3C78F8F}"/>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3">
              <a:extLst>
                <a:ext uri="{FF2B5EF4-FFF2-40B4-BE49-F238E27FC236}">
                  <a16:creationId xmlns:a16="http://schemas.microsoft.com/office/drawing/2014/main" id="{F7FD848C-A33F-D747-9EFD-3A69BEC55138}"/>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4">
              <a:extLst>
                <a:ext uri="{FF2B5EF4-FFF2-40B4-BE49-F238E27FC236}">
                  <a16:creationId xmlns:a16="http://schemas.microsoft.com/office/drawing/2014/main" id="{CF88B9C2-90B5-9847-869D-E846A2605187}"/>
                </a:ext>
              </a:extLst>
            </p:cNvPr>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4454EB50-9B00-754B-8891-CFDAC592D439}"/>
                </a:ext>
              </a:extLst>
            </p:cNvPr>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16:creationId xmlns:a16="http://schemas.microsoft.com/office/drawing/2014/main" id="{06C3D9E1-D07D-DD4C-ADEC-EF5DE20AC2C5}"/>
              </a:ext>
            </a:extLst>
          </p:cNvPr>
          <p:cNvSpPr>
            <a:spLocks noGrp="1"/>
          </p:cNvSpPr>
          <p:nvPr>
            <p:ph type="dt" sz="half" idx="10"/>
          </p:nvPr>
        </p:nvSpPr>
        <p:spPr/>
        <p:txBody>
          <a:bodyPr/>
          <a:lstStyle>
            <a:lvl1pPr>
              <a:defRPr/>
            </a:lvl1pPr>
          </a:lstStyle>
          <a:p>
            <a:pPr>
              <a:defRPr/>
            </a:pPr>
            <a:endParaRPr lang="en-US"/>
          </a:p>
        </p:txBody>
      </p:sp>
      <p:sp>
        <p:nvSpPr>
          <p:cNvPr id="16" name="Footer Placeholder 4">
            <a:extLst>
              <a:ext uri="{FF2B5EF4-FFF2-40B4-BE49-F238E27FC236}">
                <a16:creationId xmlns:a16="http://schemas.microsoft.com/office/drawing/2014/main" id="{360A462B-40CA-0748-9118-DC6CEAA6A2C5}"/>
              </a:ext>
            </a:extLst>
          </p:cNvPr>
          <p:cNvSpPr>
            <a:spLocks noGrp="1"/>
          </p:cNvSpPr>
          <p:nvPr>
            <p:ph type="ftr" sz="quarter" idx="11"/>
          </p:nvPr>
        </p:nvSpPr>
        <p:spPr/>
        <p:txBody>
          <a:bodyPr/>
          <a:lstStyle>
            <a:lvl1pPr>
              <a:defRPr/>
            </a:lvl1pPr>
          </a:lstStyle>
          <a:p>
            <a:pPr>
              <a:defRPr/>
            </a:pPr>
            <a:endParaRPr lang="en-US"/>
          </a:p>
        </p:txBody>
      </p:sp>
      <p:sp>
        <p:nvSpPr>
          <p:cNvPr id="17" name="Slide Number Placeholder 5">
            <a:extLst>
              <a:ext uri="{FF2B5EF4-FFF2-40B4-BE49-F238E27FC236}">
                <a16:creationId xmlns:a16="http://schemas.microsoft.com/office/drawing/2014/main" id="{1BD2D4EE-B838-4343-A8A8-A3AB504CEF2F}"/>
              </a:ext>
            </a:extLst>
          </p:cNvPr>
          <p:cNvSpPr>
            <a:spLocks noGrp="1"/>
          </p:cNvSpPr>
          <p:nvPr>
            <p:ph type="sldNum" sz="quarter" idx="12"/>
          </p:nvPr>
        </p:nvSpPr>
        <p:spPr/>
        <p:txBody>
          <a:bodyPr/>
          <a:lstStyle>
            <a:lvl1pPr>
              <a:defRPr/>
            </a:lvl1pPr>
          </a:lstStyle>
          <a:p>
            <a:pPr>
              <a:defRPr/>
            </a:pPr>
            <a:fld id="{2B7ED98A-F901-A241-830D-BD6C4C25BA53}" type="slidenum">
              <a:rPr lang="en-US" altLang="es-MX"/>
              <a:pPr>
                <a:defRPr/>
              </a:pPr>
              <a:t>‹#›</a:t>
            </a:fld>
            <a:endParaRPr lang="en-US" altLang="es-MX"/>
          </a:p>
        </p:txBody>
      </p:sp>
    </p:spTree>
    <p:extLst>
      <p:ext uri="{BB962C8B-B14F-4D97-AF65-F5344CB8AC3E}">
        <p14:creationId xmlns:p14="http://schemas.microsoft.com/office/powerpoint/2010/main" val="2853449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D7333B-D38A-454A-9709-FCE00DCFAD19}"/>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49BCD8B-448F-6C4F-BEFA-E3371BD2946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62F27C0-D6D7-2840-8DD8-501C669FA8D3}"/>
              </a:ext>
            </a:extLst>
          </p:cNvPr>
          <p:cNvSpPr>
            <a:spLocks noGrp="1"/>
          </p:cNvSpPr>
          <p:nvPr>
            <p:ph type="sldNum" sz="quarter" idx="12"/>
          </p:nvPr>
        </p:nvSpPr>
        <p:spPr/>
        <p:txBody>
          <a:bodyPr/>
          <a:lstStyle>
            <a:lvl1pPr>
              <a:defRPr/>
            </a:lvl1pPr>
          </a:lstStyle>
          <a:p>
            <a:pPr>
              <a:defRPr/>
            </a:pPr>
            <a:fld id="{84AC29A0-BC29-D447-963D-9BC5525121F8}" type="slidenum">
              <a:rPr lang="en-US" altLang="es-MX"/>
              <a:pPr>
                <a:defRPr/>
              </a:pPr>
              <a:t>‹#›</a:t>
            </a:fld>
            <a:endParaRPr lang="en-US" altLang="es-MX"/>
          </a:p>
        </p:txBody>
      </p:sp>
    </p:spTree>
    <p:extLst>
      <p:ext uri="{BB962C8B-B14F-4D97-AF65-F5344CB8AC3E}">
        <p14:creationId xmlns:p14="http://schemas.microsoft.com/office/powerpoint/2010/main" val="1536237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12759E08-E757-F74D-AC64-70E026C67422}"/>
              </a:ext>
            </a:extLst>
          </p:cNvPr>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eaLnBrk="1" hangingPunct="1"/>
            <a:r>
              <a:rPr lang="en-US" altLang="en-US" sz="8000">
                <a:solidFill>
                  <a:srgbClr val="C0E474"/>
                </a:solidFill>
                <a:latin typeface="Arial" panose="020B0604020202020204" pitchFamily="34" charset="0"/>
              </a:rPr>
              <a:t>“</a:t>
            </a:r>
          </a:p>
        </p:txBody>
      </p:sp>
      <p:sp>
        <p:nvSpPr>
          <p:cNvPr id="6" name="TextBox 18">
            <a:extLst>
              <a:ext uri="{FF2B5EF4-FFF2-40B4-BE49-F238E27FC236}">
                <a16:creationId xmlns:a16="http://schemas.microsoft.com/office/drawing/2014/main" id="{1BD0D254-E439-A54E-A523-52992277FD69}"/>
              </a:ext>
            </a:extLst>
          </p:cNvPr>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eaLnBrk="1" hangingPunct="1"/>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ABE7EF35-D8ED-8443-97DD-CC880388F2A6}"/>
              </a:ext>
            </a:extLst>
          </p:cNvPr>
          <p:cNvSpPr>
            <a:spLocks noGrp="1"/>
          </p:cNvSpPr>
          <p:nvPr>
            <p:ph type="dt" sz="half" idx="14"/>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33020AE5-2019-3B4D-8797-B4989D96F3D2}"/>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4BE81A1-F331-7A44-82B0-F995E7A9DADF}"/>
              </a:ext>
            </a:extLst>
          </p:cNvPr>
          <p:cNvSpPr>
            <a:spLocks noGrp="1"/>
          </p:cNvSpPr>
          <p:nvPr>
            <p:ph type="sldNum" sz="quarter" idx="16"/>
          </p:nvPr>
        </p:nvSpPr>
        <p:spPr/>
        <p:txBody>
          <a:bodyPr/>
          <a:lstStyle>
            <a:lvl1pPr>
              <a:defRPr/>
            </a:lvl1pPr>
          </a:lstStyle>
          <a:p>
            <a:pPr>
              <a:defRPr/>
            </a:pPr>
            <a:fld id="{36FF7866-95A0-FE43-80CA-A1FD7CCD5729}" type="slidenum">
              <a:rPr lang="en-US" altLang="es-MX"/>
              <a:pPr>
                <a:defRPr/>
              </a:pPr>
              <a:t>‹#›</a:t>
            </a:fld>
            <a:endParaRPr lang="en-US" altLang="es-MX"/>
          </a:p>
        </p:txBody>
      </p:sp>
    </p:spTree>
    <p:extLst>
      <p:ext uri="{BB962C8B-B14F-4D97-AF65-F5344CB8AC3E}">
        <p14:creationId xmlns:p14="http://schemas.microsoft.com/office/powerpoint/2010/main" val="34942167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83A8EE-D9A1-D44F-89FD-DBCE31BD11E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B2017CAB-C1E5-9F47-950B-F4ECDEEDA2B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88EDA01-0EDD-B741-AC70-9CDC30ECC192}"/>
              </a:ext>
            </a:extLst>
          </p:cNvPr>
          <p:cNvSpPr>
            <a:spLocks noGrp="1"/>
          </p:cNvSpPr>
          <p:nvPr>
            <p:ph type="sldNum" sz="quarter" idx="12"/>
          </p:nvPr>
        </p:nvSpPr>
        <p:spPr/>
        <p:txBody>
          <a:bodyPr/>
          <a:lstStyle>
            <a:lvl1pPr>
              <a:defRPr/>
            </a:lvl1pPr>
          </a:lstStyle>
          <a:p>
            <a:pPr>
              <a:defRPr/>
            </a:pPr>
            <a:fld id="{6A44A51D-1EF7-184E-AE9F-363E4496880C}" type="slidenum">
              <a:rPr lang="en-US" altLang="es-MX"/>
              <a:pPr>
                <a:defRPr/>
              </a:pPr>
              <a:t>‹#›</a:t>
            </a:fld>
            <a:endParaRPr lang="en-US" altLang="es-MX"/>
          </a:p>
        </p:txBody>
      </p:sp>
    </p:spTree>
    <p:extLst>
      <p:ext uri="{BB962C8B-B14F-4D97-AF65-F5344CB8AC3E}">
        <p14:creationId xmlns:p14="http://schemas.microsoft.com/office/powerpoint/2010/main" val="39044242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F91093AF-C7D7-9C46-BED6-E88036D0452E}"/>
              </a:ext>
            </a:extLst>
          </p:cNvPr>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eaLnBrk="1" hangingPunct="1"/>
            <a:r>
              <a:rPr lang="en-US" altLang="en-US" sz="8000">
                <a:solidFill>
                  <a:srgbClr val="C0E474"/>
                </a:solidFill>
                <a:latin typeface="Arial" panose="020B0604020202020204" pitchFamily="34" charset="0"/>
              </a:rPr>
              <a:t>“</a:t>
            </a:r>
          </a:p>
        </p:txBody>
      </p:sp>
      <p:sp>
        <p:nvSpPr>
          <p:cNvPr id="6" name="TextBox 18">
            <a:extLst>
              <a:ext uri="{FF2B5EF4-FFF2-40B4-BE49-F238E27FC236}">
                <a16:creationId xmlns:a16="http://schemas.microsoft.com/office/drawing/2014/main" id="{38DD0B77-20B8-E546-AF8D-F3379E21F29D}"/>
              </a:ext>
            </a:extLst>
          </p:cNvPr>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703020202090204" pitchFamily="34" charset="0"/>
              </a:defRPr>
            </a:lvl1pPr>
            <a:lvl2pPr marL="742950" indent="-285750">
              <a:defRPr>
                <a:solidFill>
                  <a:schemeClr val="tx1"/>
                </a:solidFill>
                <a:latin typeface="Trebuchet MS" panose="020B0703020202090204" pitchFamily="34" charset="0"/>
              </a:defRPr>
            </a:lvl2pPr>
            <a:lvl3pPr marL="1143000" indent="-228600">
              <a:defRPr>
                <a:solidFill>
                  <a:schemeClr val="tx1"/>
                </a:solidFill>
                <a:latin typeface="Trebuchet MS" panose="020B0703020202090204" pitchFamily="34" charset="0"/>
              </a:defRPr>
            </a:lvl3pPr>
            <a:lvl4pPr marL="1600200" indent="-228600">
              <a:defRPr>
                <a:solidFill>
                  <a:schemeClr val="tx1"/>
                </a:solidFill>
                <a:latin typeface="Trebuchet MS" panose="020B0703020202090204" pitchFamily="34" charset="0"/>
              </a:defRPr>
            </a:lvl4pPr>
            <a:lvl5pPr marL="2057400" indent="-228600">
              <a:defRPr>
                <a:solidFill>
                  <a:schemeClr val="tx1"/>
                </a:solidFill>
                <a:latin typeface="Trebuchet MS" panose="020B0703020202090204" pitchFamily="34" charset="0"/>
              </a:defRPr>
            </a:lvl5pPr>
            <a:lvl6pPr marL="2514600" indent="-228600" defTabSz="457200" fontAlgn="base">
              <a:spcBef>
                <a:spcPct val="0"/>
              </a:spcBef>
              <a:spcAft>
                <a:spcPct val="0"/>
              </a:spcAft>
              <a:defRPr>
                <a:solidFill>
                  <a:schemeClr val="tx1"/>
                </a:solidFill>
                <a:latin typeface="Trebuchet MS" panose="020B0703020202090204" pitchFamily="34" charset="0"/>
              </a:defRPr>
            </a:lvl6pPr>
            <a:lvl7pPr marL="2971800" indent="-228600" defTabSz="457200" fontAlgn="base">
              <a:spcBef>
                <a:spcPct val="0"/>
              </a:spcBef>
              <a:spcAft>
                <a:spcPct val="0"/>
              </a:spcAft>
              <a:defRPr>
                <a:solidFill>
                  <a:schemeClr val="tx1"/>
                </a:solidFill>
                <a:latin typeface="Trebuchet MS" panose="020B0703020202090204" pitchFamily="34" charset="0"/>
              </a:defRPr>
            </a:lvl7pPr>
            <a:lvl8pPr marL="3429000" indent="-228600" defTabSz="457200" fontAlgn="base">
              <a:spcBef>
                <a:spcPct val="0"/>
              </a:spcBef>
              <a:spcAft>
                <a:spcPct val="0"/>
              </a:spcAft>
              <a:defRPr>
                <a:solidFill>
                  <a:schemeClr val="tx1"/>
                </a:solidFill>
                <a:latin typeface="Trebuchet MS" panose="020B0703020202090204" pitchFamily="34" charset="0"/>
              </a:defRPr>
            </a:lvl8pPr>
            <a:lvl9pPr marL="3886200" indent="-228600" defTabSz="457200" fontAlgn="base">
              <a:spcBef>
                <a:spcPct val="0"/>
              </a:spcBef>
              <a:spcAft>
                <a:spcPct val="0"/>
              </a:spcAft>
              <a:defRPr>
                <a:solidFill>
                  <a:schemeClr val="tx1"/>
                </a:solidFill>
                <a:latin typeface="Trebuchet MS" panose="020B0703020202090204" pitchFamily="34" charset="0"/>
              </a:defRPr>
            </a:lvl9pPr>
          </a:lstStyle>
          <a:p>
            <a:pPr eaLnBrk="1" hangingPunct="1"/>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11A56060-D95B-2A4E-9695-4E635D2F2324}"/>
              </a:ext>
            </a:extLst>
          </p:cNvPr>
          <p:cNvSpPr>
            <a:spLocks noGrp="1"/>
          </p:cNvSpPr>
          <p:nvPr>
            <p:ph type="dt" sz="half" idx="14"/>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ED4C35CB-8837-8B45-933B-3155617D5631}"/>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5CA60A5-206B-9642-AA0D-D737DF4F8E82}"/>
              </a:ext>
            </a:extLst>
          </p:cNvPr>
          <p:cNvSpPr>
            <a:spLocks noGrp="1"/>
          </p:cNvSpPr>
          <p:nvPr>
            <p:ph type="sldNum" sz="quarter" idx="16"/>
          </p:nvPr>
        </p:nvSpPr>
        <p:spPr/>
        <p:txBody>
          <a:bodyPr/>
          <a:lstStyle>
            <a:lvl1pPr>
              <a:defRPr/>
            </a:lvl1pPr>
          </a:lstStyle>
          <a:p>
            <a:pPr>
              <a:defRPr/>
            </a:pPr>
            <a:fld id="{77738984-FD2E-C54A-AF0B-B781E0FBC128}" type="slidenum">
              <a:rPr lang="en-US" altLang="es-MX"/>
              <a:pPr>
                <a:defRPr/>
              </a:pPr>
              <a:t>‹#›</a:t>
            </a:fld>
            <a:endParaRPr lang="en-US" altLang="es-MX"/>
          </a:p>
        </p:txBody>
      </p:sp>
    </p:spTree>
    <p:extLst>
      <p:ext uri="{BB962C8B-B14F-4D97-AF65-F5344CB8AC3E}">
        <p14:creationId xmlns:p14="http://schemas.microsoft.com/office/powerpoint/2010/main" val="17778711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CA71CFC8-B6C5-6D4C-98D0-4DE769F5BDD3}"/>
              </a:ext>
            </a:extLst>
          </p:cNvPr>
          <p:cNvSpPr>
            <a:spLocks noGrp="1"/>
          </p:cNvSpPr>
          <p:nvPr>
            <p:ph type="dt" sz="half" idx="14"/>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ADE8A7F7-AFC2-E646-B389-3114B539DCC8}"/>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44957B1-F7AA-A441-8E2D-A95227B7CFAC}"/>
              </a:ext>
            </a:extLst>
          </p:cNvPr>
          <p:cNvSpPr>
            <a:spLocks noGrp="1"/>
          </p:cNvSpPr>
          <p:nvPr>
            <p:ph type="sldNum" sz="quarter" idx="16"/>
          </p:nvPr>
        </p:nvSpPr>
        <p:spPr/>
        <p:txBody>
          <a:bodyPr/>
          <a:lstStyle>
            <a:lvl1pPr>
              <a:defRPr/>
            </a:lvl1pPr>
          </a:lstStyle>
          <a:p>
            <a:pPr>
              <a:defRPr/>
            </a:pPr>
            <a:fld id="{3703903A-A4D9-7545-A5AB-0BFA868F3146}" type="slidenum">
              <a:rPr lang="en-US" altLang="es-MX"/>
              <a:pPr>
                <a:defRPr/>
              </a:pPr>
              <a:t>‹#›</a:t>
            </a:fld>
            <a:endParaRPr lang="en-US" altLang="es-MX"/>
          </a:p>
        </p:txBody>
      </p:sp>
    </p:spTree>
    <p:extLst>
      <p:ext uri="{BB962C8B-B14F-4D97-AF65-F5344CB8AC3E}">
        <p14:creationId xmlns:p14="http://schemas.microsoft.com/office/powerpoint/2010/main" val="10870954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750D4BE-DF9B-0942-9C0F-2EAA612A0779}"/>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389ECE4-6F61-674A-8D5D-55D24D68197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D7355E4-03E3-724D-BA29-78D63FDC08C4}"/>
              </a:ext>
            </a:extLst>
          </p:cNvPr>
          <p:cNvSpPr>
            <a:spLocks noGrp="1"/>
          </p:cNvSpPr>
          <p:nvPr>
            <p:ph type="sldNum" sz="quarter" idx="12"/>
          </p:nvPr>
        </p:nvSpPr>
        <p:spPr/>
        <p:txBody>
          <a:bodyPr/>
          <a:lstStyle>
            <a:lvl1pPr>
              <a:defRPr/>
            </a:lvl1pPr>
          </a:lstStyle>
          <a:p>
            <a:pPr>
              <a:defRPr/>
            </a:pPr>
            <a:fld id="{EE62C689-EB42-2E4F-95A9-990BC6F924FB}" type="slidenum">
              <a:rPr lang="en-US" altLang="es-MX"/>
              <a:pPr>
                <a:defRPr/>
              </a:pPr>
              <a:t>‹#›</a:t>
            </a:fld>
            <a:endParaRPr lang="en-US" altLang="es-MX"/>
          </a:p>
        </p:txBody>
      </p:sp>
    </p:spTree>
    <p:extLst>
      <p:ext uri="{BB962C8B-B14F-4D97-AF65-F5344CB8AC3E}">
        <p14:creationId xmlns:p14="http://schemas.microsoft.com/office/powerpoint/2010/main" val="26641877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0AB6CF5-3C14-4644-AC33-58704AACB2F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8A400820-988E-2D45-B13A-14D94FF4D18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3FFB45F-2717-AD44-8421-F6AD1121C789}"/>
              </a:ext>
            </a:extLst>
          </p:cNvPr>
          <p:cNvSpPr>
            <a:spLocks noGrp="1"/>
          </p:cNvSpPr>
          <p:nvPr>
            <p:ph type="sldNum" sz="quarter" idx="12"/>
          </p:nvPr>
        </p:nvSpPr>
        <p:spPr/>
        <p:txBody>
          <a:bodyPr/>
          <a:lstStyle>
            <a:lvl1pPr>
              <a:defRPr/>
            </a:lvl1pPr>
          </a:lstStyle>
          <a:p>
            <a:pPr>
              <a:defRPr/>
            </a:pPr>
            <a:fld id="{A6007F78-EAF9-D842-9CDE-4E2FFB769C7F}" type="slidenum">
              <a:rPr lang="en-US" altLang="es-MX"/>
              <a:pPr>
                <a:defRPr/>
              </a:pPr>
              <a:t>‹#›</a:t>
            </a:fld>
            <a:endParaRPr lang="en-US" altLang="es-MX"/>
          </a:p>
        </p:txBody>
      </p:sp>
    </p:spTree>
    <p:extLst>
      <p:ext uri="{BB962C8B-B14F-4D97-AF65-F5344CB8AC3E}">
        <p14:creationId xmlns:p14="http://schemas.microsoft.com/office/powerpoint/2010/main" val="26724575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7">
            <a:extLst>
              <a:ext uri="{FF2B5EF4-FFF2-40B4-BE49-F238E27FC236}">
                <a16:creationId xmlns:a16="http://schemas.microsoft.com/office/drawing/2014/main" id="{5C8716E5-AB98-3C46-83E2-68D55025C8AB}"/>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18">
            <a:extLst>
              <a:ext uri="{FF2B5EF4-FFF2-40B4-BE49-F238E27FC236}">
                <a16:creationId xmlns:a16="http://schemas.microsoft.com/office/drawing/2014/main" id="{84DC93CF-10F9-B448-8E4D-D353BB1C0A2C}"/>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19">
            <a:extLst>
              <a:ext uri="{FF2B5EF4-FFF2-40B4-BE49-F238E27FC236}">
                <a16:creationId xmlns:a16="http://schemas.microsoft.com/office/drawing/2014/main" id="{3A046523-2440-1849-8083-8D3A8C5D23EB}"/>
              </a:ext>
            </a:extLst>
          </p:cNvPr>
          <p:cNvSpPr>
            <a:spLocks noGrp="1" noChangeArrowheads="1"/>
          </p:cNvSpPr>
          <p:nvPr>
            <p:ph type="sldNum" sz="quarter" idx="12"/>
          </p:nvPr>
        </p:nvSpPr>
        <p:spPr/>
        <p:txBody>
          <a:bodyPr/>
          <a:lstStyle>
            <a:lvl1pPr>
              <a:defRPr/>
            </a:lvl1pPr>
          </a:lstStyle>
          <a:p>
            <a:pPr>
              <a:defRPr/>
            </a:pPr>
            <a:fld id="{B8EDF83F-770F-B144-A58E-D8280FDCE3F9}" type="slidenum">
              <a:rPr lang="en-US" altLang="es-MX"/>
              <a:pPr>
                <a:defRPr/>
              </a:pPr>
              <a:t>‹#›</a:t>
            </a:fld>
            <a:endParaRPr lang="en-US" altLang="es-MX"/>
          </a:p>
        </p:txBody>
      </p:sp>
    </p:spTree>
    <p:extLst>
      <p:ext uri="{BB962C8B-B14F-4D97-AF65-F5344CB8AC3E}">
        <p14:creationId xmlns:p14="http://schemas.microsoft.com/office/powerpoint/2010/main" val="11983996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a:extLst>
              <a:ext uri="{FF2B5EF4-FFF2-40B4-BE49-F238E27FC236}">
                <a16:creationId xmlns:a16="http://schemas.microsoft.com/office/drawing/2014/main" id="{3F6FA444-F18E-AF47-BD90-A0BA7205403E}"/>
              </a:ext>
            </a:extLst>
          </p:cNvPr>
          <p:cNvSpPr>
            <a:spLocks noGrp="1" noChangeArrowheads="1"/>
          </p:cNvSpPr>
          <p:nvPr>
            <p:ph type="dt" sz="half" idx="10"/>
          </p:nvPr>
        </p:nvSpPr>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E750D1FF-F44E-7849-8CF5-0A2717731C0B}"/>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7519C0DA-5B37-3142-B952-DB21BE431384}"/>
              </a:ext>
            </a:extLst>
          </p:cNvPr>
          <p:cNvSpPr>
            <a:spLocks noGrp="1" noChangeArrowheads="1"/>
          </p:cNvSpPr>
          <p:nvPr>
            <p:ph type="sldNum" sz="quarter" idx="12"/>
          </p:nvPr>
        </p:nvSpPr>
        <p:spPr/>
        <p:txBody>
          <a:bodyPr/>
          <a:lstStyle>
            <a:lvl1pPr>
              <a:defRPr/>
            </a:lvl1pPr>
          </a:lstStyle>
          <a:p>
            <a:pPr>
              <a:defRPr/>
            </a:pPr>
            <a:fld id="{AB8E45E0-6E39-6D4D-AECA-B4E62966AFA0}" type="slidenum">
              <a:rPr lang="en-US" altLang="es-MX"/>
              <a:pPr>
                <a:defRPr/>
              </a:pPr>
              <a:t>‹#›</a:t>
            </a:fld>
            <a:endParaRPr lang="en-US" altLang="es-MX"/>
          </a:p>
        </p:txBody>
      </p:sp>
    </p:spTree>
    <p:extLst>
      <p:ext uri="{BB962C8B-B14F-4D97-AF65-F5344CB8AC3E}">
        <p14:creationId xmlns:p14="http://schemas.microsoft.com/office/powerpoint/2010/main" val="566185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41424D2-EB7B-154F-BDE8-50F13988C7C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575D42A9-EC96-2B42-9CEC-19FCF162E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8CF3672-A276-5342-B00F-38570A812037}"/>
              </a:ext>
            </a:extLst>
          </p:cNvPr>
          <p:cNvSpPr>
            <a:spLocks noGrp="1"/>
          </p:cNvSpPr>
          <p:nvPr>
            <p:ph type="sldNum" sz="quarter" idx="12"/>
          </p:nvPr>
        </p:nvSpPr>
        <p:spPr/>
        <p:txBody>
          <a:bodyPr/>
          <a:lstStyle>
            <a:lvl1pPr>
              <a:defRPr/>
            </a:lvl1pPr>
          </a:lstStyle>
          <a:p>
            <a:pPr>
              <a:defRPr/>
            </a:pPr>
            <a:fld id="{1E9CCDE9-BAEA-AC4D-B09D-8011A6624A63}" type="slidenum">
              <a:rPr lang="en-US" altLang="es-MX"/>
              <a:pPr>
                <a:defRPr/>
              </a:pPr>
              <a:t>‹#›</a:t>
            </a:fld>
            <a:endParaRPr lang="en-US" altLang="es-MX"/>
          </a:p>
        </p:txBody>
      </p:sp>
    </p:spTree>
    <p:extLst>
      <p:ext uri="{BB962C8B-B14F-4D97-AF65-F5344CB8AC3E}">
        <p14:creationId xmlns:p14="http://schemas.microsoft.com/office/powerpoint/2010/main" val="3508993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2EB056-2C6F-0049-9F09-39879C49BD7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DADC967-7561-0049-97EF-C18E4FC2B3D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5CCEF8A-0718-DC45-B907-E47AB7AB0BE2}"/>
              </a:ext>
            </a:extLst>
          </p:cNvPr>
          <p:cNvSpPr>
            <a:spLocks noGrp="1"/>
          </p:cNvSpPr>
          <p:nvPr>
            <p:ph type="sldNum" sz="quarter" idx="12"/>
          </p:nvPr>
        </p:nvSpPr>
        <p:spPr/>
        <p:txBody>
          <a:bodyPr/>
          <a:lstStyle>
            <a:lvl1pPr>
              <a:defRPr/>
            </a:lvl1pPr>
          </a:lstStyle>
          <a:p>
            <a:pPr>
              <a:defRPr/>
            </a:pPr>
            <a:fld id="{11805FF8-2451-2742-AB71-6000084CB50E}" type="slidenum">
              <a:rPr lang="en-US" altLang="es-MX"/>
              <a:pPr>
                <a:defRPr/>
              </a:pPr>
              <a:t>‹#›</a:t>
            </a:fld>
            <a:endParaRPr lang="en-US" altLang="es-MX"/>
          </a:p>
        </p:txBody>
      </p:sp>
    </p:spTree>
    <p:extLst>
      <p:ext uri="{BB962C8B-B14F-4D97-AF65-F5344CB8AC3E}">
        <p14:creationId xmlns:p14="http://schemas.microsoft.com/office/powerpoint/2010/main" val="4009727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5C8DADE5-4CE4-F849-B7E8-58601BD6E2CE}"/>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458F17DA-A3CD-CE42-86EB-B913C909D19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41B3D0B-6BCF-9E48-94BE-DAF27AE6E498}"/>
              </a:ext>
            </a:extLst>
          </p:cNvPr>
          <p:cNvSpPr>
            <a:spLocks noGrp="1"/>
          </p:cNvSpPr>
          <p:nvPr>
            <p:ph type="sldNum" sz="quarter" idx="12"/>
          </p:nvPr>
        </p:nvSpPr>
        <p:spPr/>
        <p:txBody>
          <a:bodyPr/>
          <a:lstStyle>
            <a:lvl1pPr>
              <a:defRPr/>
            </a:lvl1pPr>
          </a:lstStyle>
          <a:p>
            <a:pPr>
              <a:defRPr/>
            </a:pPr>
            <a:fld id="{38F1CC52-91CD-B848-9C04-F43E68ED4AEB}" type="slidenum">
              <a:rPr lang="en-US" altLang="es-MX"/>
              <a:pPr>
                <a:defRPr/>
              </a:pPr>
              <a:t>‹#›</a:t>
            </a:fld>
            <a:endParaRPr lang="en-US" altLang="es-MX"/>
          </a:p>
        </p:txBody>
      </p:sp>
    </p:spTree>
    <p:extLst>
      <p:ext uri="{BB962C8B-B14F-4D97-AF65-F5344CB8AC3E}">
        <p14:creationId xmlns:p14="http://schemas.microsoft.com/office/powerpoint/2010/main" val="3615365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8D450E70-B6C4-7440-A4BD-768188BF30EE}"/>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89BC2D42-149E-E045-B58E-62204596B58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C37E32F2-CDD7-744C-A966-D6D8187004DB}"/>
              </a:ext>
            </a:extLst>
          </p:cNvPr>
          <p:cNvSpPr>
            <a:spLocks noGrp="1"/>
          </p:cNvSpPr>
          <p:nvPr>
            <p:ph type="sldNum" sz="quarter" idx="12"/>
          </p:nvPr>
        </p:nvSpPr>
        <p:spPr/>
        <p:txBody>
          <a:bodyPr/>
          <a:lstStyle>
            <a:lvl1pPr>
              <a:defRPr/>
            </a:lvl1pPr>
          </a:lstStyle>
          <a:p>
            <a:pPr>
              <a:defRPr/>
            </a:pPr>
            <a:fld id="{69B2B724-7372-524B-BDE6-866829659F2B}" type="slidenum">
              <a:rPr lang="en-US" altLang="es-MX"/>
              <a:pPr>
                <a:defRPr/>
              </a:pPr>
              <a:t>‹#›</a:t>
            </a:fld>
            <a:endParaRPr lang="en-US" altLang="es-MX"/>
          </a:p>
        </p:txBody>
      </p:sp>
    </p:spTree>
    <p:extLst>
      <p:ext uri="{BB962C8B-B14F-4D97-AF65-F5344CB8AC3E}">
        <p14:creationId xmlns:p14="http://schemas.microsoft.com/office/powerpoint/2010/main" val="2516834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5A359222-498A-484B-A266-EF3DA16040D9}"/>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05C824F5-0F0D-2C4F-8773-54F18190945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C444B9C3-DA42-9B43-A02A-5CE4062EA173}"/>
              </a:ext>
            </a:extLst>
          </p:cNvPr>
          <p:cNvSpPr>
            <a:spLocks noGrp="1"/>
          </p:cNvSpPr>
          <p:nvPr>
            <p:ph type="sldNum" sz="quarter" idx="12"/>
          </p:nvPr>
        </p:nvSpPr>
        <p:spPr/>
        <p:txBody>
          <a:bodyPr/>
          <a:lstStyle>
            <a:lvl1pPr>
              <a:defRPr/>
            </a:lvl1pPr>
          </a:lstStyle>
          <a:p>
            <a:pPr>
              <a:defRPr/>
            </a:pPr>
            <a:fld id="{6E39CA6A-1731-704F-B945-87C9F374A90F}" type="slidenum">
              <a:rPr lang="en-US" altLang="es-MX"/>
              <a:pPr>
                <a:defRPr/>
              </a:pPr>
              <a:t>‹#›</a:t>
            </a:fld>
            <a:endParaRPr lang="en-US" altLang="es-MX"/>
          </a:p>
        </p:txBody>
      </p:sp>
    </p:spTree>
    <p:extLst>
      <p:ext uri="{BB962C8B-B14F-4D97-AF65-F5344CB8AC3E}">
        <p14:creationId xmlns:p14="http://schemas.microsoft.com/office/powerpoint/2010/main" val="2469534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666818B-D24F-B34D-91F3-9AB9A2391C04}"/>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B866A500-8E44-844F-B471-C778708525D5}"/>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67F27EE1-6C3C-2B4C-A02D-D1020A2153A1}"/>
              </a:ext>
            </a:extLst>
          </p:cNvPr>
          <p:cNvSpPr>
            <a:spLocks noGrp="1"/>
          </p:cNvSpPr>
          <p:nvPr>
            <p:ph type="sldNum" sz="quarter" idx="12"/>
          </p:nvPr>
        </p:nvSpPr>
        <p:spPr/>
        <p:txBody>
          <a:bodyPr/>
          <a:lstStyle>
            <a:lvl1pPr>
              <a:defRPr/>
            </a:lvl1pPr>
          </a:lstStyle>
          <a:p>
            <a:pPr>
              <a:defRPr/>
            </a:pPr>
            <a:fld id="{CCE621F0-C2F5-6843-B9DD-7BB5287288DF}" type="slidenum">
              <a:rPr lang="en-US" altLang="es-MX"/>
              <a:pPr>
                <a:defRPr/>
              </a:pPr>
              <a:t>‹#›</a:t>
            </a:fld>
            <a:endParaRPr lang="en-US" altLang="es-MX"/>
          </a:p>
        </p:txBody>
      </p:sp>
    </p:spTree>
    <p:extLst>
      <p:ext uri="{BB962C8B-B14F-4D97-AF65-F5344CB8AC3E}">
        <p14:creationId xmlns:p14="http://schemas.microsoft.com/office/powerpoint/2010/main" val="1245523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0FB0FCA0-1C8B-D240-A7C1-30D923BC05C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40373E1-C848-0942-B9E2-DEDCF18FACD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7EE833A-B08D-BA48-B6AF-31BC02E179CE}"/>
              </a:ext>
            </a:extLst>
          </p:cNvPr>
          <p:cNvSpPr>
            <a:spLocks noGrp="1"/>
          </p:cNvSpPr>
          <p:nvPr>
            <p:ph type="sldNum" sz="quarter" idx="12"/>
          </p:nvPr>
        </p:nvSpPr>
        <p:spPr/>
        <p:txBody>
          <a:bodyPr/>
          <a:lstStyle>
            <a:lvl1pPr>
              <a:defRPr/>
            </a:lvl1pPr>
          </a:lstStyle>
          <a:p>
            <a:pPr>
              <a:defRPr/>
            </a:pPr>
            <a:fld id="{D81B42F6-071F-BD4A-8218-E0E0241DE806}" type="slidenum">
              <a:rPr lang="en-US" altLang="es-MX"/>
              <a:pPr>
                <a:defRPr/>
              </a:pPr>
              <a:t>‹#›</a:t>
            </a:fld>
            <a:endParaRPr lang="en-US" altLang="es-MX"/>
          </a:p>
        </p:txBody>
      </p:sp>
    </p:spTree>
    <p:extLst>
      <p:ext uri="{BB962C8B-B14F-4D97-AF65-F5344CB8AC3E}">
        <p14:creationId xmlns:p14="http://schemas.microsoft.com/office/powerpoint/2010/main" val="1198332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3D50F59-71A6-0442-8F44-E3BD562DDE9F}"/>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CDD3E29E-DC03-6045-99C3-B982D87F886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CF73BAC-ADF1-9749-9C77-AF1E553A5C27}"/>
              </a:ext>
            </a:extLst>
          </p:cNvPr>
          <p:cNvSpPr>
            <a:spLocks noGrp="1"/>
          </p:cNvSpPr>
          <p:nvPr>
            <p:ph type="sldNum" sz="quarter" idx="12"/>
          </p:nvPr>
        </p:nvSpPr>
        <p:spPr/>
        <p:txBody>
          <a:bodyPr/>
          <a:lstStyle>
            <a:lvl1pPr>
              <a:defRPr/>
            </a:lvl1pPr>
          </a:lstStyle>
          <a:p>
            <a:pPr>
              <a:defRPr/>
            </a:pPr>
            <a:fld id="{FD6D2454-E6EA-9746-BAB3-C91E8B28DAB9}" type="slidenum">
              <a:rPr lang="en-US" altLang="es-MX"/>
              <a:pPr>
                <a:defRPr/>
              </a:pPr>
              <a:t>‹#›</a:t>
            </a:fld>
            <a:endParaRPr lang="en-US" altLang="es-MX"/>
          </a:p>
        </p:txBody>
      </p:sp>
    </p:spTree>
    <p:extLst>
      <p:ext uri="{BB962C8B-B14F-4D97-AF65-F5344CB8AC3E}">
        <p14:creationId xmlns:p14="http://schemas.microsoft.com/office/powerpoint/2010/main" val="292715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6">
            <a:extLst>
              <a:ext uri="{FF2B5EF4-FFF2-40B4-BE49-F238E27FC236}">
                <a16:creationId xmlns:a16="http://schemas.microsoft.com/office/drawing/2014/main" id="{51A10E96-982B-D243-8CE7-47805495D81F}"/>
              </a:ext>
            </a:extLst>
          </p:cNvPr>
          <p:cNvGrpSpPr>
            <a:grpSpLocks/>
          </p:cNvGrpSpPr>
          <p:nvPr/>
        </p:nvGrpSpPr>
        <p:grpSpPr bwMode="auto">
          <a:xfrm>
            <a:off x="-7938" y="-7938"/>
            <a:ext cx="9169401" cy="6873876"/>
            <a:chOff x="-8467" y="-8468"/>
            <a:chExt cx="9169805" cy="6874935"/>
          </a:xfrm>
        </p:grpSpPr>
        <p:sp>
          <p:nvSpPr>
            <p:cNvPr id="7" name="Freeform 6">
              <a:extLst>
                <a:ext uri="{FF2B5EF4-FFF2-40B4-BE49-F238E27FC236}">
                  <a16:creationId xmlns:a16="http://schemas.microsoft.com/office/drawing/2014/main" id="{1E9DEAEB-C4D8-9746-9BD0-6D6049054AF1}"/>
                </a:ext>
              </a:extLst>
            </p:cNvPr>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DB4F2562-CD81-B44E-BE1F-F7DF9F115AC9}"/>
                </a:ext>
              </a:extLst>
            </p:cNvPr>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54B849E6-93DB-254F-BE60-2E098EB07A1B}"/>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49387452-8203-174D-BD4C-78393984A54E}"/>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D70CE34D-31AB-A446-809A-63A8E993ED4C}"/>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687E900A-F8AF-B042-BDA8-3836AF3A5DC1}"/>
                </a:ext>
              </a:extLst>
            </p:cNvPr>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03859AC2-A235-064B-8E99-9540465E43DD}"/>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0E0B3FDE-ED23-FF4D-B728-6810CE5B7E1C}"/>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DA4EF72A-F9A8-AD42-B175-2344BFD7656B}"/>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6E01AFCF-3DE1-494A-9A63-0110D3074BDA}"/>
                </a:ext>
              </a:extLst>
            </p:cNvPr>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2B621A6C-65EB-B74B-A9CD-1E6C815001D7}"/>
              </a:ext>
            </a:extLst>
          </p:cNvPr>
          <p:cNvSpPr>
            <a:spLocks noGrp="1" noChangeArrowheads="1"/>
          </p:cNvSpPr>
          <p:nvPr>
            <p:ph type="title"/>
          </p:nvPr>
        </p:nvSpPr>
        <p:spPr bwMode="auto">
          <a:xfrm>
            <a:off x="609600" y="609600"/>
            <a:ext cx="6348413"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A84C269F-693C-CE42-B289-587FD91D7600}"/>
              </a:ext>
            </a:extLst>
          </p:cNvPr>
          <p:cNvSpPr>
            <a:spLocks noGrp="1" noChangeArrowheads="1"/>
          </p:cNvSpPr>
          <p:nvPr>
            <p:ph type="body" idx="1"/>
          </p:nvPr>
        </p:nvSpPr>
        <p:spPr bwMode="auto">
          <a:xfrm>
            <a:off x="609600" y="2160588"/>
            <a:ext cx="6348413"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552EDAA1-96F3-A141-B50D-8A4F3030A253}"/>
              </a:ext>
            </a:extLst>
          </p:cNvPr>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5" name="Footer Placeholder 4">
            <a:extLst>
              <a:ext uri="{FF2B5EF4-FFF2-40B4-BE49-F238E27FC236}">
                <a16:creationId xmlns:a16="http://schemas.microsoft.com/office/drawing/2014/main" id="{D0FA14EB-1C50-8C42-85D2-3028BBF24540}"/>
              </a:ext>
            </a:extLst>
          </p:cNvPr>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81F67339-0531-BD4D-8ACF-75ED3F88A019}"/>
              </a:ext>
            </a:extLst>
          </p:cNvPr>
          <p:cNvSpPr>
            <a:spLocks noGrp="1"/>
          </p:cNvSpPr>
          <p:nvPr>
            <p:ph type="sldNum" sz="quarter" idx="4"/>
          </p:nvPr>
        </p:nvSpPr>
        <p:spPr>
          <a:xfrm>
            <a:off x="6445250" y="6042025"/>
            <a:ext cx="512763"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accent1"/>
                </a:solidFill>
                <a:latin typeface="+mn-lt"/>
              </a:defRPr>
            </a:lvl1pPr>
          </a:lstStyle>
          <a:p>
            <a:pPr>
              <a:defRPr/>
            </a:pPr>
            <a:fld id="{7B3A73FC-FD67-CE4A-82C5-E7247EEE29AF}" type="slidenum">
              <a:rPr lang="en-US" altLang="es-MX"/>
              <a:pPr>
                <a:defRPr/>
              </a:pPr>
              <a:t>‹#›</a:t>
            </a:fld>
            <a:endParaRPr lang="en-US" altLang="es-MX"/>
          </a:p>
        </p:txBody>
      </p:sp>
    </p:spTree>
  </p:cSld>
  <p:clrMap bg1="lt1" tx1="dk1" bg2="lt2" tx2="dk2" accent1="accent1" accent2="accent2" accent3="accent3" accent4="accent4" accent5="accent5" accent6="accent6" hlink="hlink" folHlink="folHlink"/>
  <p:sldLayoutIdLst>
    <p:sldLayoutId id="2147483699"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700" r:id="rId11"/>
    <p:sldLayoutId id="2147483695" r:id="rId12"/>
    <p:sldLayoutId id="2147483701" r:id="rId13"/>
    <p:sldLayoutId id="2147483696" r:id="rId14"/>
    <p:sldLayoutId id="2147483697" r:id="rId15"/>
    <p:sldLayoutId id="2147483698" r:id="rId16"/>
    <p:sldLayoutId id="2147483702" r:id="rId17"/>
    <p:sldLayoutId id="2147483703" r:id="rId18"/>
  </p:sldLayoutIdLst>
  <p:txStyles>
    <p:title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703020202090204" pitchFamily="34" charset="0"/>
        </a:defRPr>
      </a:lvl2pPr>
      <a:lvl3pPr algn="l" defTabSz="457200" rtl="0" fontAlgn="base">
        <a:spcBef>
          <a:spcPct val="0"/>
        </a:spcBef>
        <a:spcAft>
          <a:spcPct val="0"/>
        </a:spcAft>
        <a:defRPr sz="3600">
          <a:solidFill>
            <a:schemeClr val="accent1"/>
          </a:solidFill>
          <a:latin typeface="Trebuchet MS" panose="020B0703020202090204" pitchFamily="34" charset="0"/>
        </a:defRPr>
      </a:lvl3pPr>
      <a:lvl4pPr algn="l" defTabSz="457200" rtl="0" fontAlgn="base">
        <a:spcBef>
          <a:spcPct val="0"/>
        </a:spcBef>
        <a:spcAft>
          <a:spcPct val="0"/>
        </a:spcAft>
        <a:defRPr sz="3600">
          <a:solidFill>
            <a:schemeClr val="accent1"/>
          </a:solidFill>
          <a:latin typeface="Trebuchet MS" panose="020B0703020202090204" pitchFamily="34" charset="0"/>
        </a:defRPr>
      </a:lvl4pPr>
      <a:lvl5pPr algn="l" defTabSz="457200" rtl="0" fontAlgn="base">
        <a:spcBef>
          <a:spcPct val="0"/>
        </a:spcBef>
        <a:spcAft>
          <a:spcPct val="0"/>
        </a:spcAft>
        <a:defRPr sz="3600">
          <a:solidFill>
            <a:schemeClr val="accent1"/>
          </a:solidFill>
          <a:latin typeface="Trebuchet MS" panose="020B070302020209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itchFamily="2"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2"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2"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2"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2"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hyperlink" Target="http://intranet.osha.gov/pls/photoarchive/photoarchive.display?v_photoid=1364"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18.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hyperlink" Target="http://intranet.osha.gov/pls/photoarchive/photoarchive.display?v_photoid=1271" TargetMode="External"/><Relationship Id="rId2" Type="http://schemas.openxmlformats.org/officeDocument/2006/relationships/notesSlide" Target="../notesSlides/notesSlide12.xml"/><Relationship Id="rId1" Type="http://schemas.openxmlformats.org/officeDocument/2006/relationships/slideLayout" Target="../slideLayouts/slideLayout17.xml"/><Relationship Id="rId4" Type="http://schemas.openxmlformats.org/officeDocument/2006/relationships/image" Target="../media/image13.jpeg"/></Relationships>
</file>

<file path=ppt/slides/_rels/slide15.xml.rels><?xml version="1.0" encoding="UTF-8" standalone="yes"?>
<Relationships xmlns="http://schemas.openxmlformats.org/package/2006/relationships"><Relationship Id="rId3" Type="http://schemas.openxmlformats.org/officeDocument/2006/relationships/hyperlink" Target="http://intranet.osha.gov/pls/photoarchive/photoarchive.display?v_photoid=1272"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4.xml"/><Relationship Id="rId1" Type="http://schemas.openxmlformats.org/officeDocument/2006/relationships/slideLayout" Target="../slideLayouts/slideLayout17.xml"/><Relationship Id="rId4" Type="http://schemas.openxmlformats.org/officeDocument/2006/relationships/image" Target="../media/image16.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osha.gov/publications/osha2202.html" TargetMode="External"/><Relationship Id="rId2" Type="http://schemas.openxmlformats.org/officeDocument/2006/relationships/hyperlink" Target="http://www.osha.gov/" TargetMode="External"/><Relationship Id="rId1" Type="http://schemas.openxmlformats.org/officeDocument/2006/relationships/slideLayout" Target="../slideLayouts/slideLayout2.xml"/><Relationship Id="rId4" Type="http://schemas.openxmlformats.org/officeDocument/2006/relationships/hyperlink" Target="http://www.scaffold.org/"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intranet.osha.gov/pls/photoarchive/photoarchive.display?v_photoid=1499" TargetMode="External"/><Relationship Id="rId2" Type="http://schemas.openxmlformats.org/officeDocument/2006/relationships/notesSlide" Target="../notesSlides/notesSlide1.xml"/><Relationship Id="rId1" Type="http://schemas.openxmlformats.org/officeDocument/2006/relationships/slideLayout" Target="../slideLayouts/slideLayout17.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hyperlink" Target="http://intranet.osha.gov/pls/photoarchive/photoarchive.display?v_photoid=1503" TargetMode="External"/><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image" Target="../media/image1.jpeg"/><Relationship Id="rId5" Type="http://schemas.openxmlformats.org/officeDocument/2006/relationships/hyperlink" Target="http://intranet.osha.gov/pls/photoarchive/photoarchive.display?v_photoid=1499" TargetMode="Externa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hyperlink" Target="http://intranet.osha.gov/pls/photoarchive/photoarchive.display?v_photoid=1314"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8.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82E7E5B7-C01A-1B4F-A140-0DEF7B0AFAF3}"/>
              </a:ext>
            </a:extLst>
          </p:cNvPr>
          <p:cNvSpPr>
            <a:spLocks noGrp="1" noChangeArrowheads="1"/>
          </p:cNvSpPr>
          <p:nvPr>
            <p:ph type="ctrTitle"/>
          </p:nvPr>
        </p:nvSpPr>
        <p:spPr>
          <a:xfrm>
            <a:off x="1130300" y="2405063"/>
            <a:ext cx="5827713" cy="1646237"/>
          </a:xfrm>
        </p:spPr>
        <p:txBody>
          <a:bodyPr/>
          <a:lstStyle/>
          <a:p>
            <a:r>
              <a:rPr lang="en-US" altLang="en-US"/>
              <a:t>	Scaffolding Training	</a:t>
            </a:r>
            <a:endParaRPr lang="es-MX" altLang="en-US"/>
          </a:p>
        </p:txBody>
      </p:sp>
      <p:sp>
        <p:nvSpPr>
          <p:cNvPr id="3" name="Subtitle 2">
            <a:extLst>
              <a:ext uri="{FF2B5EF4-FFF2-40B4-BE49-F238E27FC236}">
                <a16:creationId xmlns:a16="http://schemas.microsoft.com/office/drawing/2014/main" id="{34EE39DA-D456-1247-9FF9-558874EB7BEC}"/>
              </a:ext>
            </a:extLst>
          </p:cNvPr>
          <p:cNvSpPr>
            <a:spLocks noGrp="1"/>
          </p:cNvSpPr>
          <p:nvPr>
            <p:ph type="subTitle" idx="1"/>
          </p:nvPr>
        </p:nvSpPr>
        <p:spPr>
          <a:xfrm>
            <a:off x="1130300" y="4051300"/>
            <a:ext cx="5827713" cy="1096963"/>
          </a:xfrm>
        </p:spPr>
        <p:txBody>
          <a:bodyPr rtlCol="0">
            <a:normAutofit/>
          </a:bodyPr>
          <a:lstStyle/>
          <a:p>
            <a:pPr fontAlgn="auto">
              <a:spcAft>
                <a:spcPts val="0"/>
              </a:spcAft>
              <a:buFont typeface="Wingdings 3" charset="2"/>
              <a:buNone/>
              <a:defRPr/>
            </a:pPr>
            <a:r>
              <a:rPr lang="en-US" dirty="0"/>
              <a:t>Insure Compliance </a:t>
            </a:r>
            <a:endParaRPr lang="es-MX"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5">
            <a:extLst>
              <a:ext uri="{FF2B5EF4-FFF2-40B4-BE49-F238E27FC236}">
                <a16:creationId xmlns:a16="http://schemas.microsoft.com/office/drawing/2014/main" id="{1A9D1349-131B-2B42-8BF0-060654FD8221}"/>
              </a:ext>
            </a:extLst>
          </p:cNvPr>
          <p:cNvSpPr>
            <a:spLocks noGrp="1" noChangeArrowheads="1"/>
          </p:cNvSpPr>
          <p:nvPr>
            <p:ph type="title"/>
          </p:nvPr>
        </p:nvSpPr>
        <p:spPr>
          <a:xfrm>
            <a:off x="304800" y="274638"/>
            <a:ext cx="8534400" cy="1143000"/>
          </a:xfrm>
        </p:spPr>
        <p:txBody>
          <a:bodyPr/>
          <a:lstStyle/>
          <a:p>
            <a:r>
              <a:rPr lang="en-US" altLang="en-US"/>
              <a:t>Supported scaffolds</a:t>
            </a:r>
            <a:endParaRPr lang="en-US" altLang="en-US" sz="2400"/>
          </a:p>
        </p:txBody>
      </p:sp>
      <p:sp>
        <p:nvSpPr>
          <p:cNvPr id="32771" name="Rectangle 6">
            <a:extLst>
              <a:ext uri="{FF2B5EF4-FFF2-40B4-BE49-F238E27FC236}">
                <a16:creationId xmlns:a16="http://schemas.microsoft.com/office/drawing/2014/main" id="{9604A827-D1F5-8146-A50B-FF26B28D0D61}"/>
              </a:ext>
            </a:extLst>
          </p:cNvPr>
          <p:cNvSpPr>
            <a:spLocks noGrp="1" noChangeArrowheads="1"/>
          </p:cNvSpPr>
          <p:nvPr>
            <p:ph type="body" sz="half" idx="1"/>
          </p:nvPr>
        </p:nvSpPr>
        <p:spPr/>
        <p:txBody>
          <a:bodyPr/>
          <a:lstStyle/>
          <a:p>
            <a:r>
              <a:rPr lang="en-US" altLang="en-US" sz="2800"/>
              <a:t>Must bear on adequate foundations</a:t>
            </a:r>
          </a:p>
          <a:p>
            <a:endParaRPr lang="en-US" altLang="en-US" sz="2800"/>
          </a:p>
          <a:p>
            <a:r>
              <a:rPr lang="en-US" altLang="en-US" sz="2800"/>
              <a:t>Unstable objects will not be used as working platforms</a:t>
            </a:r>
          </a:p>
          <a:p>
            <a:endParaRPr lang="en-US" altLang="en-US" sz="2800"/>
          </a:p>
          <a:p>
            <a:r>
              <a:rPr lang="en-US" altLang="en-US" sz="2800"/>
              <a:t>Plumbed and braced </a:t>
            </a:r>
          </a:p>
        </p:txBody>
      </p:sp>
      <p:pic>
        <p:nvPicPr>
          <p:cNvPr id="32772" name="Picture 11">
            <a:extLst>
              <a:ext uri="{FF2B5EF4-FFF2-40B4-BE49-F238E27FC236}">
                <a16:creationId xmlns:a16="http://schemas.microsoft.com/office/drawing/2014/main" id="{6B102094-92A1-9544-A00F-74D41728356E}"/>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029200" y="1778000"/>
            <a:ext cx="3733800" cy="3556000"/>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2773" name="AutoShape 13">
            <a:extLst>
              <a:ext uri="{FF2B5EF4-FFF2-40B4-BE49-F238E27FC236}">
                <a16:creationId xmlns:a16="http://schemas.microsoft.com/office/drawing/2014/main" id="{3D9C3634-F94C-AB4C-BAE6-87DD3E4A3272}"/>
              </a:ext>
            </a:extLst>
          </p:cNvPr>
          <p:cNvSpPr>
            <a:spLocks noChangeArrowheads="1"/>
          </p:cNvSpPr>
          <p:nvPr/>
        </p:nvSpPr>
        <p:spPr bwMode="auto">
          <a:xfrm rot="8167960">
            <a:off x="7351713" y="3276600"/>
            <a:ext cx="1411287" cy="338138"/>
          </a:xfrm>
          <a:prstGeom prst="rightArrow">
            <a:avLst>
              <a:gd name="adj1" fmla="val 50000"/>
              <a:gd name="adj2" fmla="val 104343"/>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lang="en-US" altLang="en-US">
              <a:solidFill>
                <a:schemeClr val="tx1"/>
              </a:solidFill>
              <a:latin typeface="Arial" panose="020B0604020202020204" pitchFamily="34" charset="0"/>
            </a:endParaRPr>
          </a:p>
        </p:txBody>
      </p:sp>
      <p:sp>
        <p:nvSpPr>
          <p:cNvPr id="32774" name="AutoShape 14">
            <a:extLst>
              <a:ext uri="{FF2B5EF4-FFF2-40B4-BE49-F238E27FC236}">
                <a16:creationId xmlns:a16="http://schemas.microsoft.com/office/drawing/2014/main" id="{5FEEEA50-9D0A-3E4C-960A-92DFE95A1D99}"/>
              </a:ext>
            </a:extLst>
          </p:cNvPr>
          <p:cNvSpPr>
            <a:spLocks noChangeArrowheads="1"/>
          </p:cNvSpPr>
          <p:nvPr/>
        </p:nvSpPr>
        <p:spPr bwMode="auto">
          <a:xfrm>
            <a:off x="7823200" y="4381500"/>
            <a:ext cx="863600" cy="876300"/>
          </a:xfrm>
          <a:custGeom>
            <a:avLst/>
            <a:gdLst>
              <a:gd name="T0" fmla="*/ 2147483646 w 21600"/>
              <a:gd name="T1" fmla="*/ 0 h 21600"/>
              <a:gd name="T2" fmla="*/ 2147483646 w 21600"/>
              <a:gd name="T3" fmla="*/ 2147483646 h 21600"/>
              <a:gd name="T4" fmla="*/ 0 w 21600"/>
              <a:gd name="T5" fmla="*/ 2147483646 h 21600"/>
              <a:gd name="T6" fmla="*/ 2147483646 w 21600"/>
              <a:gd name="T7" fmla="*/ 2147483646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330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5">
            <a:extLst>
              <a:ext uri="{FF2B5EF4-FFF2-40B4-BE49-F238E27FC236}">
                <a16:creationId xmlns:a16="http://schemas.microsoft.com/office/drawing/2014/main" id="{40494C57-A7D7-3245-B41E-A4EE07898D09}"/>
              </a:ext>
            </a:extLst>
          </p:cNvPr>
          <p:cNvSpPr>
            <a:spLocks noGrp="1" noChangeArrowheads="1"/>
          </p:cNvSpPr>
          <p:nvPr>
            <p:ph type="title"/>
          </p:nvPr>
        </p:nvSpPr>
        <p:spPr/>
        <p:txBody>
          <a:bodyPr/>
          <a:lstStyle/>
          <a:p>
            <a:r>
              <a:rPr lang="en-US" altLang="en-US"/>
              <a:t>Suspension scaffolds</a:t>
            </a:r>
          </a:p>
        </p:txBody>
      </p:sp>
      <p:sp>
        <p:nvSpPr>
          <p:cNvPr id="21508" name="Rectangle 6">
            <a:extLst>
              <a:ext uri="{FF2B5EF4-FFF2-40B4-BE49-F238E27FC236}">
                <a16:creationId xmlns:a16="http://schemas.microsoft.com/office/drawing/2014/main" id="{AA3C914B-ADC7-4F4D-BAF0-5BD6EE543A3E}"/>
              </a:ext>
            </a:extLst>
          </p:cNvPr>
          <p:cNvSpPr>
            <a:spLocks noGrp="1" noChangeArrowheads="1"/>
          </p:cNvSpPr>
          <p:nvPr>
            <p:ph idx="1"/>
          </p:nvPr>
        </p:nvSpPr>
        <p:spPr>
          <a:xfrm>
            <a:off x="457200" y="1722438"/>
            <a:ext cx="4724400" cy="4525962"/>
          </a:xfrm>
        </p:spPr>
        <p:txBody>
          <a:bodyPr rtlCol="0">
            <a:normAutofit lnSpcReduction="10000"/>
          </a:bodyPr>
          <a:lstStyle/>
          <a:p>
            <a:pPr fontAlgn="auto">
              <a:lnSpc>
                <a:spcPct val="80000"/>
              </a:lnSpc>
              <a:spcAft>
                <a:spcPts val="0"/>
              </a:spcAft>
              <a:buFont typeface="Wingdings 3" charset="2"/>
              <a:buChar char=""/>
              <a:defRPr/>
            </a:pPr>
            <a:r>
              <a:rPr lang="en-US" altLang="en-US" sz="2800" dirty="0">
                <a:solidFill>
                  <a:schemeClr val="tx1">
                    <a:lumMod val="75000"/>
                    <a:lumOff val="25000"/>
                  </a:schemeClr>
                </a:solidFill>
              </a:rPr>
              <a:t>Support devices must support 4 x imposed load</a:t>
            </a:r>
          </a:p>
          <a:p>
            <a:pPr fontAlgn="auto">
              <a:lnSpc>
                <a:spcPct val="80000"/>
              </a:lnSpc>
              <a:spcAft>
                <a:spcPts val="0"/>
              </a:spcAft>
              <a:buFont typeface="Wingdings 3" charset="2"/>
              <a:buChar char=""/>
              <a:defRPr/>
            </a:pPr>
            <a:r>
              <a:rPr lang="en-US" altLang="en-US" sz="2800" dirty="0">
                <a:solidFill>
                  <a:schemeClr val="tx1">
                    <a:lumMod val="75000"/>
                    <a:lumOff val="25000"/>
                  </a:schemeClr>
                </a:solidFill>
              </a:rPr>
              <a:t>Outrigger beams, metal or equivalent material, and restrained</a:t>
            </a:r>
          </a:p>
          <a:p>
            <a:pPr fontAlgn="auto">
              <a:lnSpc>
                <a:spcPct val="80000"/>
              </a:lnSpc>
              <a:spcAft>
                <a:spcPts val="0"/>
              </a:spcAft>
              <a:buFont typeface="Wingdings 3" charset="2"/>
              <a:buChar char=""/>
              <a:defRPr/>
            </a:pPr>
            <a:r>
              <a:rPr lang="en-US" altLang="en-US" sz="2800" dirty="0">
                <a:solidFill>
                  <a:schemeClr val="tx1">
                    <a:lumMod val="75000"/>
                    <a:lumOff val="25000"/>
                  </a:schemeClr>
                </a:solidFill>
              </a:rPr>
              <a:t>Outrigger beams stabilized to floor or roof deck</a:t>
            </a:r>
          </a:p>
          <a:p>
            <a:pPr fontAlgn="auto">
              <a:lnSpc>
                <a:spcPct val="80000"/>
              </a:lnSpc>
              <a:spcAft>
                <a:spcPts val="0"/>
              </a:spcAft>
              <a:buFont typeface="Wingdings 3" charset="2"/>
              <a:buChar char=""/>
              <a:defRPr/>
            </a:pPr>
            <a:r>
              <a:rPr lang="en-US" altLang="en-US" sz="2800" dirty="0">
                <a:solidFill>
                  <a:schemeClr val="tx1">
                    <a:lumMod val="75000"/>
                    <a:lumOff val="25000"/>
                  </a:schemeClr>
                </a:solidFill>
              </a:rPr>
              <a:t>Direct connection evaluated by competent person</a:t>
            </a:r>
          </a:p>
          <a:p>
            <a:pPr fontAlgn="auto">
              <a:lnSpc>
                <a:spcPct val="80000"/>
              </a:lnSpc>
              <a:spcAft>
                <a:spcPts val="0"/>
              </a:spcAft>
              <a:buFont typeface="Wingdings 3" charset="2"/>
              <a:buChar char=""/>
              <a:defRPr/>
            </a:pPr>
            <a:endParaRPr lang="en-US" altLang="en-US" sz="2800" dirty="0">
              <a:solidFill>
                <a:schemeClr val="tx1">
                  <a:lumMod val="75000"/>
                  <a:lumOff val="25000"/>
                </a:schemeClr>
              </a:solidFill>
            </a:endParaRPr>
          </a:p>
          <a:p>
            <a:pPr fontAlgn="auto">
              <a:lnSpc>
                <a:spcPct val="80000"/>
              </a:lnSpc>
              <a:spcAft>
                <a:spcPts val="0"/>
              </a:spcAft>
              <a:buFont typeface="Wingdings 3" charset="2"/>
              <a:buChar char=""/>
              <a:defRPr/>
            </a:pPr>
            <a:r>
              <a:rPr lang="en-US" altLang="en-US" sz="1900" dirty="0">
                <a:solidFill>
                  <a:schemeClr val="tx1">
                    <a:lumMod val="75000"/>
                    <a:lumOff val="25000"/>
                  </a:schemeClr>
                </a:solidFill>
              </a:rPr>
              <a:t>1926.451(b) </a:t>
            </a:r>
          </a:p>
        </p:txBody>
      </p:sp>
      <p:pic>
        <p:nvPicPr>
          <p:cNvPr id="34820" name="Picture 8" descr="Photo description: Photo shows part of structure used to tie off.">
            <a:hlinkClick r:id="rId3"/>
            <a:extLst>
              <a:ext uri="{FF2B5EF4-FFF2-40B4-BE49-F238E27FC236}">
                <a16:creationId xmlns:a16="http://schemas.microsoft.com/office/drawing/2014/main" id="{34409CC5-9FB7-1E49-B3C2-8FF0D4538C7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r="-20" b="69"/>
          <a:stretch>
            <a:fillRect/>
          </a:stretch>
        </p:blipFill>
        <p:spPr bwMode="auto">
          <a:xfrm>
            <a:off x="5257800" y="1752600"/>
            <a:ext cx="3505200" cy="257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1" name="Text Box 9">
            <a:extLst>
              <a:ext uri="{FF2B5EF4-FFF2-40B4-BE49-F238E27FC236}">
                <a16:creationId xmlns:a16="http://schemas.microsoft.com/office/drawing/2014/main" id="{C463D031-01A0-464F-A2AB-5A541AAC7A57}"/>
              </a:ext>
            </a:extLst>
          </p:cNvPr>
          <p:cNvSpPr txBox="1">
            <a:spLocks noChangeArrowheads="1"/>
          </p:cNvSpPr>
          <p:nvPr/>
        </p:nvSpPr>
        <p:spPr bwMode="auto">
          <a:xfrm>
            <a:off x="5291138" y="4419600"/>
            <a:ext cx="34067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lang="en-US" altLang="en-US" sz="1600" b="1">
                <a:solidFill>
                  <a:schemeClr val="tx1"/>
                </a:solidFill>
                <a:latin typeface="Arial" panose="020B0604020202020204" pitchFamily="34" charset="0"/>
              </a:rPr>
              <a:t>Anchor point for lifeline rope not </a:t>
            </a:r>
          </a:p>
          <a:p>
            <a:pPr algn="ctr" eaLnBrk="1" hangingPunct="1">
              <a:spcBef>
                <a:spcPct val="0"/>
              </a:spcBef>
              <a:buClrTx/>
              <a:buSzTx/>
              <a:buFontTx/>
              <a:buNone/>
            </a:pPr>
            <a:r>
              <a:rPr lang="en-US" altLang="en-US" sz="1600" b="1">
                <a:solidFill>
                  <a:schemeClr val="tx1"/>
                </a:solidFill>
                <a:latin typeface="Arial" panose="020B0604020202020204" pitchFamily="34" charset="0"/>
              </a:rPr>
              <a:t>evaluated prior to use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a:extLst>
              <a:ext uri="{FF2B5EF4-FFF2-40B4-BE49-F238E27FC236}">
                <a16:creationId xmlns:a16="http://schemas.microsoft.com/office/drawing/2014/main" id="{987A234B-7E5F-B54C-ADE8-AEB685831102}"/>
              </a:ext>
            </a:extLst>
          </p:cNvPr>
          <p:cNvSpPr>
            <a:spLocks noGrp="1" noChangeArrowheads="1"/>
          </p:cNvSpPr>
          <p:nvPr>
            <p:ph type="title"/>
          </p:nvPr>
        </p:nvSpPr>
        <p:spPr/>
        <p:txBody>
          <a:bodyPr/>
          <a:lstStyle/>
          <a:p>
            <a:r>
              <a:rPr lang="en-US" altLang="en-US"/>
              <a:t>Access</a:t>
            </a:r>
          </a:p>
        </p:txBody>
      </p:sp>
      <p:sp>
        <p:nvSpPr>
          <p:cNvPr id="43011" name="Rectangle 4">
            <a:extLst>
              <a:ext uri="{FF2B5EF4-FFF2-40B4-BE49-F238E27FC236}">
                <a16:creationId xmlns:a16="http://schemas.microsoft.com/office/drawing/2014/main" id="{6B0E48E2-BEFE-A24B-B405-C6F27F4FF618}"/>
              </a:ext>
            </a:extLst>
          </p:cNvPr>
          <p:cNvSpPr>
            <a:spLocks noGrp="1" noChangeArrowheads="1"/>
          </p:cNvSpPr>
          <p:nvPr>
            <p:ph type="body" sz="half" idx="1"/>
          </p:nvPr>
        </p:nvSpPr>
        <p:spPr>
          <a:xfrm>
            <a:off x="457200" y="1600200"/>
            <a:ext cx="4876800" cy="4800600"/>
          </a:xfrm>
        </p:spPr>
        <p:txBody>
          <a:bodyPr/>
          <a:lstStyle/>
          <a:p>
            <a:pPr>
              <a:lnSpc>
                <a:spcPct val="80000"/>
              </a:lnSpc>
            </a:pPr>
            <a:r>
              <a:rPr lang="en-US" altLang="en-US" sz="2400"/>
              <a:t>Must have safe access</a:t>
            </a:r>
          </a:p>
          <a:p>
            <a:pPr>
              <a:lnSpc>
                <a:spcPct val="80000"/>
              </a:lnSpc>
            </a:pPr>
            <a:r>
              <a:rPr lang="en-US" altLang="en-US" sz="2400"/>
              <a:t>Cross-braces prohibited as means of access</a:t>
            </a:r>
          </a:p>
          <a:p>
            <a:pPr>
              <a:lnSpc>
                <a:spcPct val="80000"/>
              </a:lnSpc>
            </a:pPr>
            <a:r>
              <a:rPr lang="en-US" altLang="en-US" sz="2400"/>
              <a:t>Bottom rung no more than 24’ high</a:t>
            </a:r>
          </a:p>
          <a:p>
            <a:pPr>
              <a:lnSpc>
                <a:spcPct val="80000"/>
              </a:lnSpc>
            </a:pPr>
            <a:r>
              <a:rPr lang="en-US" altLang="en-US" sz="2400"/>
              <a:t>Rest platforms required at 35’ intervals </a:t>
            </a:r>
          </a:p>
          <a:p>
            <a:pPr>
              <a:lnSpc>
                <a:spcPct val="80000"/>
              </a:lnSpc>
            </a:pPr>
            <a:r>
              <a:rPr lang="en-US" altLang="en-US" sz="2400"/>
              <a:t>Slip-resistant treads on all steps and landings</a:t>
            </a:r>
          </a:p>
          <a:p>
            <a:pPr>
              <a:lnSpc>
                <a:spcPct val="80000"/>
              </a:lnSpc>
            </a:pPr>
            <a:r>
              <a:rPr lang="en-US" altLang="en-US" sz="2400"/>
              <a:t>September 2, 1997, sets access for erectors and dismantlers</a:t>
            </a:r>
          </a:p>
          <a:p>
            <a:pPr>
              <a:lnSpc>
                <a:spcPct val="80000"/>
              </a:lnSpc>
            </a:pPr>
            <a:r>
              <a:rPr lang="en-US" altLang="en-US" sz="2400"/>
              <a:t>Can use end frames for access</a:t>
            </a:r>
          </a:p>
          <a:p>
            <a:pPr>
              <a:lnSpc>
                <a:spcPct val="80000"/>
              </a:lnSpc>
            </a:pPr>
            <a:r>
              <a:rPr lang="en-US" altLang="en-US"/>
              <a:t>1926.451(e)</a:t>
            </a:r>
          </a:p>
        </p:txBody>
      </p:sp>
      <p:pic>
        <p:nvPicPr>
          <p:cNvPr id="43012" name="Picture 12">
            <a:extLst>
              <a:ext uri="{FF2B5EF4-FFF2-40B4-BE49-F238E27FC236}">
                <a16:creationId xmlns:a16="http://schemas.microsoft.com/office/drawing/2014/main" id="{CAF9BD3A-709D-F745-99B5-F18B705E6156}"/>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435600" y="1676400"/>
            <a:ext cx="3127375" cy="3733800"/>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3013" name="AutoShape 14">
            <a:extLst>
              <a:ext uri="{FF2B5EF4-FFF2-40B4-BE49-F238E27FC236}">
                <a16:creationId xmlns:a16="http://schemas.microsoft.com/office/drawing/2014/main" id="{53FDB8B4-8B08-A645-87B2-F5823DBAB1D5}"/>
              </a:ext>
            </a:extLst>
          </p:cNvPr>
          <p:cNvSpPr>
            <a:spLocks noChangeArrowheads="1"/>
          </p:cNvSpPr>
          <p:nvPr/>
        </p:nvSpPr>
        <p:spPr bwMode="auto">
          <a:xfrm>
            <a:off x="7391400" y="4267200"/>
            <a:ext cx="1066800" cy="1066800"/>
          </a:xfrm>
          <a:custGeom>
            <a:avLst/>
            <a:gdLst>
              <a:gd name="T0" fmla="*/ 2147483646 w 21600"/>
              <a:gd name="T1" fmla="*/ 0 h 21600"/>
              <a:gd name="T2" fmla="*/ 2147483646 w 21600"/>
              <a:gd name="T3" fmla="*/ 2147483646 h 21600"/>
              <a:gd name="T4" fmla="*/ 0 w 21600"/>
              <a:gd name="T5" fmla="*/ 2147483646 h 21600"/>
              <a:gd name="T6" fmla="*/ 2147483646 w 21600"/>
              <a:gd name="T7" fmla="*/ 2147483646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330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a:extLst>
              <a:ext uri="{FF2B5EF4-FFF2-40B4-BE49-F238E27FC236}">
                <a16:creationId xmlns:a16="http://schemas.microsoft.com/office/drawing/2014/main" id="{A0B64B90-AE86-4342-B6EC-13A227C5662D}"/>
              </a:ext>
            </a:extLst>
          </p:cNvPr>
          <p:cNvSpPr>
            <a:spLocks noGrp="1" noChangeArrowheads="1"/>
          </p:cNvSpPr>
          <p:nvPr>
            <p:ph type="title"/>
          </p:nvPr>
        </p:nvSpPr>
        <p:spPr/>
        <p:txBody>
          <a:bodyPr/>
          <a:lstStyle/>
          <a:p>
            <a:r>
              <a:rPr lang="en-US" altLang="en-US"/>
              <a:t>Access</a:t>
            </a:r>
            <a:endParaRPr lang="en-US" altLang="en-US" sz="2400"/>
          </a:p>
        </p:txBody>
      </p:sp>
      <p:sp>
        <p:nvSpPr>
          <p:cNvPr id="26628" name="Rectangle 4">
            <a:extLst>
              <a:ext uri="{FF2B5EF4-FFF2-40B4-BE49-F238E27FC236}">
                <a16:creationId xmlns:a16="http://schemas.microsoft.com/office/drawing/2014/main" id="{83EFD0E0-E009-7344-916B-B93EE1AFA39C}"/>
              </a:ext>
            </a:extLst>
          </p:cNvPr>
          <p:cNvSpPr>
            <a:spLocks noGrp="1" noChangeArrowheads="1"/>
          </p:cNvSpPr>
          <p:nvPr>
            <p:ph type="body" sz="half" idx="1"/>
          </p:nvPr>
        </p:nvSpPr>
        <p:spPr>
          <a:xfrm>
            <a:off x="457200" y="1600200"/>
            <a:ext cx="5257800" cy="4525963"/>
          </a:xfrm>
        </p:spPr>
        <p:txBody>
          <a:bodyPr rtlCol="0">
            <a:normAutofit lnSpcReduction="10000"/>
          </a:bodyPr>
          <a:lstStyle/>
          <a:p>
            <a:pPr fontAlgn="auto">
              <a:lnSpc>
                <a:spcPct val="90000"/>
              </a:lnSpc>
              <a:spcAft>
                <a:spcPts val="0"/>
              </a:spcAft>
              <a:buFont typeface="Wingdings 3" charset="2"/>
              <a:buChar char=""/>
              <a:defRPr/>
            </a:pPr>
            <a:r>
              <a:rPr lang="en-US" altLang="en-US" sz="2800">
                <a:solidFill>
                  <a:schemeClr val="tx1">
                    <a:lumMod val="75000"/>
                    <a:lumOff val="25000"/>
                  </a:schemeClr>
                </a:solidFill>
              </a:rPr>
              <a:t>Hook-on attachable ladders</a:t>
            </a:r>
          </a:p>
          <a:p>
            <a:pPr lvl="1" fontAlgn="auto">
              <a:lnSpc>
                <a:spcPct val="90000"/>
              </a:lnSpc>
              <a:spcAft>
                <a:spcPts val="0"/>
              </a:spcAft>
              <a:buFont typeface="Wingdings 3" charset="2"/>
              <a:buChar char=""/>
              <a:defRPr/>
            </a:pPr>
            <a:r>
              <a:rPr lang="en-US" altLang="en-US" sz="2400">
                <a:solidFill>
                  <a:schemeClr val="tx1">
                    <a:lumMod val="75000"/>
                    <a:lumOff val="25000"/>
                  </a:schemeClr>
                </a:solidFill>
              </a:rPr>
              <a:t>Specifically designed for type of scaffold </a:t>
            </a:r>
          </a:p>
          <a:p>
            <a:pPr lvl="1" fontAlgn="auto">
              <a:lnSpc>
                <a:spcPct val="90000"/>
              </a:lnSpc>
              <a:spcAft>
                <a:spcPts val="0"/>
              </a:spcAft>
              <a:buFont typeface="Wingdings 3" charset="2"/>
              <a:buChar char=""/>
              <a:defRPr/>
            </a:pPr>
            <a:r>
              <a:rPr lang="en-US" altLang="en-US" sz="2400">
                <a:solidFill>
                  <a:schemeClr val="tx1">
                    <a:lumMod val="75000"/>
                    <a:lumOff val="25000"/>
                  </a:schemeClr>
                </a:solidFill>
              </a:rPr>
              <a:t>Lowest rung no more than 24 inches above level on which scaffold is supported </a:t>
            </a:r>
            <a:endParaRPr lang="en-US" altLang="en-US" sz="2400">
              <a:solidFill>
                <a:srgbClr val="FF0000"/>
              </a:solidFill>
            </a:endParaRPr>
          </a:p>
          <a:p>
            <a:pPr lvl="1" fontAlgn="auto">
              <a:lnSpc>
                <a:spcPct val="90000"/>
              </a:lnSpc>
              <a:spcAft>
                <a:spcPts val="0"/>
              </a:spcAft>
              <a:buFont typeface="Wingdings 3" charset="2"/>
              <a:buChar char=""/>
              <a:defRPr/>
            </a:pPr>
            <a:r>
              <a:rPr lang="en-US" altLang="en-US" sz="2400">
                <a:solidFill>
                  <a:schemeClr val="tx1">
                    <a:lumMod val="75000"/>
                    <a:lumOff val="25000"/>
                  </a:schemeClr>
                </a:solidFill>
              </a:rPr>
              <a:t>Rest platforms at 35 foot intervals when more than 35 feet high </a:t>
            </a:r>
            <a:endParaRPr lang="en-US" altLang="en-US" sz="2400">
              <a:solidFill>
                <a:srgbClr val="FF0000"/>
              </a:solidFill>
            </a:endParaRPr>
          </a:p>
          <a:p>
            <a:pPr lvl="1" fontAlgn="auto">
              <a:lnSpc>
                <a:spcPct val="90000"/>
              </a:lnSpc>
              <a:spcAft>
                <a:spcPts val="0"/>
              </a:spcAft>
              <a:buFont typeface="Wingdings 3" charset="2"/>
              <a:buChar char=""/>
              <a:defRPr/>
            </a:pPr>
            <a:r>
              <a:rPr lang="en-US" altLang="en-US" sz="2400">
                <a:solidFill>
                  <a:schemeClr val="tx1">
                    <a:lumMod val="75000"/>
                    <a:lumOff val="25000"/>
                  </a:schemeClr>
                </a:solidFill>
              </a:rPr>
              <a:t>Minimum rung length 11 ½ inches, and a maximum space between rungs 16 ¾ inches</a:t>
            </a:r>
          </a:p>
        </p:txBody>
      </p:sp>
      <p:pic>
        <p:nvPicPr>
          <p:cNvPr id="45060" name="Picture 6">
            <a:extLst>
              <a:ext uri="{FF2B5EF4-FFF2-40B4-BE49-F238E27FC236}">
                <a16:creationId xmlns:a16="http://schemas.microsoft.com/office/drawing/2014/main" id="{1F5072ED-4949-5C49-A271-E5718422B3DA}"/>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5826125" y="1600200"/>
            <a:ext cx="1682750" cy="2185988"/>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5061" name="Picture 8">
            <a:extLst>
              <a:ext uri="{FF2B5EF4-FFF2-40B4-BE49-F238E27FC236}">
                <a16:creationId xmlns:a16="http://schemas.microsoft.com/office/drawing/2014/main" id="{05E97953-D11E-D44C-A849-DA9F96E69D47}"/>
              </a:ext>
            </a:extLst>
          </p:cNvPr>
          <p:cNvPicPr>
            <a:picLocks noGrp="1" noChangeAspect="1" noChangeArrowheads="1"/>
          </p:cNvPicPr>
          <p:nvPr>
            <p:ph sz="quarter" idx="3"/>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6238875" y="4603750"/>
            <a:ext cx="857250" cy="857250"/>
          </a:xfrm>
          <a:noFill/>
          <a:extLst>
            <a:ext uri="{909E8E84-426E-40DD-AFC4-6F175D3DCCD1}">
              <a14:hiddenFill xmlns:a14="http://schemas.microsoft.com/office/drawing/2010/main">
                <a:solidFill>
                  <a:srgbClr val="FFFF00"/>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a:extLst>
              <a:ext uri="{FF2B5EF4-FFF2-40B4-BE49-F238E27FC236}">
                <a16:creationId xmlns:a16="http://schemas.microsoft.com/office/drawing/2014/main" id="{25C6B8C5-CD79-6A47-87B9-F868AC25D7AA}"/>
              </a:ext>
            </a:extLst>
          </p:cNvPr>
          <p:cNvSpPr>
            <a:spLocks noGrp="1" noChangeArrowheads="1"/>
          </p:cNvSpPr>
          <p:nvPr>
            <p:ph type="title"/>
          </p:nvPr>
        </p:nvSpPr>
        <p:spPr/>
        <p:txBody>
          <a:bodyPr/>
          <a:lstStyle/>
          <a:p>
            <a:r>
              <a:rPr lang="en-US" altLang="en-US"/>
              <a:t>Use</a:t>
            </a:r>
          </a:p>
        </p:txBody>
      </p:sp>
      <p:sp>
        <p:nvSpPr>
          <p:cNvPr id="27652" name="Rectangle 4">
            <a:extLst>
              <a:ext uri="{FF2B5EF4-FFF2-40B4-BE49-F238E27FC236}">
                <a16:creationId xmlns:a16="http://schemas.microsoft.com/office/drawing/2014/main" id="{6BBE1336-5657-9E42-ADA5-496F17868021}"/>
              </a:ext>
            </a:extLst>
          </p:cNvPr>
          <p:cNvSpPr>
            <a:spLocks noGrp="1" noChangeArrowheads="1"/>
          </p:cNvSpPr>
          <p:nvPr>
            <p:ph type="body" sz="half" idx="1"/>
          </p:nvPr>
        </p:nvSpPr>
        <p:spPr>
          <a:xfrm>
            <a:off x="457200" y="1600200"/>
            <a:ext cx="4495800" cy="4953000"/>
          </a:xfrm>
        </p:spPr>
        <p:txBody>
          <a:bodyPr rtlCol="0">
            <a:normAutofit fontScale="92500" lnSpcReduction="10000"/>
          </a:bodyPr>
          <a:lstStyle/>
          <a:p>
            <a:pPr fontAlgn="auto">
              <a:lnSpc>
                <a:spcPct val="90000"/>
              </a:lnSpc>
              <a:spcAft>
                <a:spcPts val="0"/>
              </a:spcAft>
              <a:buFont typeface="Wingdings 3" charset="2"/>
              <a:buChar char=""/>
              <a:defRPr/>
            </a:pPr>
            <a:r>
              <a:rPr lang="en-US" altLang="en-US" sz="2400" dirty="0">
                <a:solidFill>
                  <a:schemeClr val="tx1">
                    <a:lumMod val="75000"/>
                    <a:lumOff val="25000"/>
                  </a:schemeClr>
                </a:solidFill>
              </a:rPr>
              <a:t>Never overloaded</a:t>
            </a:r>
          </a:p>
          <a:p>
            <a:pPr fontAlgn="auto">
              <a:lnSpc>
                <a:spcPct val="90000"/>
              </a:lnSpc>
              <a:spcAft>
                <a:spcPts val="0"/>
              </a:spcAft>
              <a:buFont typeface="Wingdings 3" charset="2"/>
              <a:buChar char=""/>
              <a:defRPr/>
            </a:pPr>
            <a:r>
              <a:rPr lang="en-US" altLang="en-US" sz="2400" dirty="0">
                <a:solidFill>
                  <a:schemeClr val="tx1">
                    <a:lumMod val="75000"/>
                    <a:lumOff val="25000"/>
                  </a:schemeClr>
                </a:solidFill>
              </a:rPr>
              <a:t>Erected, moved, dismantled and altered near power lines </a:t>
            </a:r>
          </a:p>
          <a:p>
            <a:pPr fontAlgn="auto">
              <a:lnSpc>
                <a:spcPct val="90000"/>
              </a:lnSpc>
              <a:spcAft>
                <a:spcPts val="0"/>
              </a:spcAft>
              <a:buFont typeface="Wingdings 3" charset="2"/>
              <a:buChar char=""/>
              <a:defRPr/>
            </a:pPr>
            <a:r>
              <a:rPr lang="en-US" altLang="en-US" sz="2400" dirty="0">
                <a:solidFill>
                  <a:schemeClr val="tx1">
                    <a:lumMod val="75000"/>
                    <a:lumOff val="25000"/>
                  </a:schemeClr>
                </a:solidFill>
              </a:rPr>
              <a:t>Repair in place or replace damaged components</a:t>
            </a:r>
          </a:p>
          <a:p>
            <a:pPr fontAlgn="auto">
              <a:lnSpc>
                <a:spcPct val="90000"/>
              </a:lnSpc>
              <a:spcAft>
                <a:spcPts val="0"/>
              </a:spcAft>
              <a:buFont typeface="Wingdings 3" charset="2"/>
              <a:buChar char=""/>
              <a:defRPr/>
            </a:pPr>
            <a:r>
              <a:rPr lang="en-US" altLang="en-US" sz="2400" dirty="0">
                <a:solidFill>
                  <a:schemeClr val="tx1">
                    <a:lumMod val="75000"/>
                    <a:lumOff val="25000"/>
                  </a:schemeClr>
                </a:solidFill>
              </a:rPr>
              <a:t>Restrict horizontal movement with employees unless designed by registered P.E.</a:t>
            </a:r>
          </a:p>
          <a:p>
            <a:pPr fontAlgn="auto">
              <a:lnSpc>
                <a:spcPct val="90000"/>
              </a:lnSpc>
              <a:spcAft>
                <a:spcPts val="0"/>
              </a:spcAft>
              <a:buFont typeface="Wingdings 3" charset="2"/>
              <a:buChar char=""/>
              <a:defRPr/>
            </a:pPr>
            <a:r>
              <a:rPr lang="en-US" altLang="en-US" sz="2400" dirty="0">
                <a:solidFill>
                  <a:schemeClr val="tx1">
                    <a:lumMod val="75000"/>
                    <a:lumOff val="25000"/>
                  </a:schemeClr>
                </a:solidFill>
              </a:rPr>
              <a:t>Prohibit work activities during high winds unless authorized by C.P.</a:t>
            </a:r>
          </a:p>
          <a:p>
            <a:pPr fontAlgn="auto">
              <a:lnSpc>
                <a:spcPct val="90000"/>
              </a:lnSpc>
              <a:spcAft>
                <a:spcPts val="0"/>
              </a:spcAft>
              <a:buFont typeface="Wingdings 3" charset="2"/>
              <a:buChar char=""/>
              <a:defRPr/>
            </a:pPr>
            <a:r>
              <a:rPr lang="en-US" altLang="en-US" sz="2400" dirty="0">
                <a:solidFill>
                  <a:schemeClr val="tx1">
                    <a:lumMod val="75000"/>
                    <a:lumOff val="25000"/>
                  </a:schemeClr>
                </a:solidFill>
              </a:rPr>
              <a:t>Remove whole scaffold from service until repaired</a:t>
            </a:r>
          </a:p>
          <a:p>
            <a:pPr fontAlgn="auto">
              <a:lnSpc>
                <a:spcPct val="90000"/>
              </a:lnSpc>
              <a:spcAft>
                <a:spcPts val="0"/>
              </a:spcAft>
              <a:buFont typeface="Wingdings 3" charset="2"/>
              <a:buChar char=""/>
              <a:defRPr/>
            </a:pPr>
            <a:endParaRPr lang="en-US" altLang="en-US" sz="2400" dirty="0">
              <a:solidFill>
                <a:schemeClr val="tx1">
                  <a:lumMod val="75000"/>
                  <a:lumOff val="25000"/>
                </a:schemeClr>
              </a:solidFill>
            </a:endParaRPr>
          </a:p>
          <a:p>
            <a:pPr fontAlgn="auto">
              <a:lnSpc>
                <a:spcPct val="90000"/>
              </a:lnSpc>
              <a:spcAft>
                <a:spcPts val="0"/>
              </a:spcAft>
              <a:buFont typeface="Wingdings 3" charset="2"/>
              <a:buChar char=""/>
              <a:defRPr/>
            </a:pPr>
            <a:r>
              <a:rPr lang="en-US" altLang="en-US" sz="1700" dirty="0">
                <a:solidFill>
                  <a:schemeClr val="tx1">
                    <a:lumMod val="75000"/>
                    <a:lumOff val="25000"/>
                  </a:schemeClr>
                </a:solidFill>
              </a:rPr>
              <a:t>1926.451(f)</a:t>
            </a:r>
          </a:p>
        </p:txBody>
      </p:sp>
      <p:pic>
        <p:nvPicPr>
          <p:cNvPr id="47108" name="Picture 8" descr="Photo description: This scaffold was within 10 feet of the overhead powerline with 300 volts to 50KV. &#10;">
            <a:hlinkClick r:id="rId3"/>
            <a:extLst>
              <a:ext uri="{FF2B5EF4-FFF2-40B4-BE49-F238E27FC236}">
                <a16:creationId xmlns:a16="http://schemas.microsoft.com/office/drawing/2014/main" id="{C3755642-47D6-DA48-8462-E46F19110189}"/>
              </a:ext>
            </a:extLst>
          </p:cNvPr>
          <p:cNvPicPr>
            <a:picLocks noGrp="1" noChangeAspect="1" noChangeArrowheads="1"/>
          </p:cNvPicPr>
          <p:nvPr>
            <p:ph sz="half" idx="2"/>
          </p:nvPr>
        </p:nvPicPr>
        <p:blipFill>
          <a:blip r:embed="rId4">
            <a:lum bright="12000" contrast="-6000"/>
            <a:extLst>
              <a:ext uri="{28A0092B-C50C-407E-A947-70E740481C1C}">
                <a14:useLocalDpi xmlns:a14="http://schemas.microsoft.com/office/drawing/2010/main" val="0"/>
              </a:ext>
            </a:extLst>
          </a:blip>
          <a:srcRect/>
          <a:stretch>
            <a:fillRect/>
          </a:stretch>
        </p:blipFill>
        <p:spPr>
          <a:xfrm>
            <a:off x="5059363" y="1600200"/>
            <a:ext cx="3779837" cy="2835275"/>
          </a:xfrm>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a:extLst>
              <a:ext uri="{FF2B5EF4-FFF2-40B4-BE49-F238E27FC236}">
                <a16:creationId xmlns:a16="http://schemas.microsoft.com/office/drawing/2014/main" id="{4F7A60CF-E4B8-814B-A103-0C3875F1FE22}"/>
              </a:ext>
            </a:extLst>
          </p:cNvPr>
          <p:cNvSpPr>
            <a:spLocks noGrp="1" noChangeArrowheads="1"/>
          </p:cNvSpPr>
          <p:nvPr>
            <p:ph type="title"/>
          </p:nvPr>
        </p:nvSpPr>
        <p:spPr/>
        <p:txBody>
          <a:bodyPr/>
          <a:lstStyle/>
          <a:p>
            <a:r>
              <a:rPr lang="en-US" altLang="en-US"/>
              <a:t>Use </a:t>
            </a:r>
            <a:endParaRPr lang="en-US" altLang="en-US" sz="2400"/>
          </a:p>
        </p:txBody>
      </p:sp>
      <p:pic>
        <p:nvPicPr>
          <p:cNvPr id="49155" name="Picture 11" descr="Photo description: This scaffold was within 10 feet of the overhead powerline with 300 volts to 50KV. &#10;">
            <a:hlinkClick r:id="rId3"/>
            <a:extLst>
              <a:ext uri="{FF2B5EF4-FFF2-40B4-BE49-F238E27FC236}">
                <a16:creationId xmlns:a16="http://schemas.microsoft.com/office/drawing/2014/main" id="{5CB12C4E-D2B5-1242-9A34-4478ED7FCB91}"/>
              </a:ext>
            </a:extLst>
          </p:cNvPr>
          <p:cNvPicPr>
            <a:picLocks noGrp="1" noChangeAspect="1" noChangeArrowheads="1"/>
          </p:cNvPicPr>
          <p:nvPr>
            <p:ph idx="1"/>
          </p:nvPr>
        </p:nvPicPr>
        <p:blipFill>
          <a:blip r:embed="rId4">
            <a:lum bright="12000" contrast="6000"/>
            <a:extLst>
              <a:ext uri="{28A0092B-C50C-407E-A947-70E740481C1C}">
                <a14:useLocalDpi xmlns:a14="http://schemas.microsoft.com/office/drawing/2010/main" val="0"/>
              </a:ext>
            </a:extLst>
          </a:blip>
          <a:srcRect/>
          <a:stretch>
            <a:fillRect/>
          </a:stretch>
        </p:blipFill>
        <p:spPr>
          <a:xfrm>
            <a:off x="2133600" y="1981200"/>
            <a:ext cx="4724400" cy="3544888"/>
          </a:xfrm>
          <a:extLs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9156" name="Text Box 8">
            <a:extLst>
              <a:ext uri="{FF2B5EF4-FFF2-40B4-BE49-F238E27FC236}">
                <a16:creationId xmlns:a16="http://schemas.microsoft.com/office/drawing/2014/main" id="{8A11CE8D-07E7-1A47-A391-17FB70BFC7A0}"/>
              </a:ext>
            </a:extLst>
          </p:cNvPr>
          <p:cNvSpPr txBox="1">
            <a:spLocks noChangeArrowheads="1"/>
          </p:cNvSpPr>
          <p:nvPr/>
        </p:nvSpPr>
        <p:spPr bwMode="auto">
          <a:xfrm>
            <a:off x="1447800" y="1371600"/>
            <a:ext cx="61293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eaLnBrk="1" hangingPunct="1">
              <a:spcBef>
                <a:spcPct val="0"/>
              </a:spcBef>
              <a:buClrTx/>
              <a:buSzTx/>
              <a:buFontTx/>
              <a:buNone/>
            </a:pPr>
            <a:r>
              <a:rPr lang="en-US" altLang="en-US" sz="2800">
                <a:solidFill>
                  <a:schemeClr val="tx1"/>
                </a:solidFill>
                <a:latin typeface="Arial" panose="020B0604020202020204" pitchFamily="34" charset="0"/>
              </a:rPr>
              <a:t>Proper clearance near overhead lines</a:t>
            </a:r>
          </a:p>
        </p:txBody>
      </p:sp>
      <p:sp>
        <p:nvSpPr>
          <p:cNvPr id="49157" name="Text Box 9">
            <a:extLst>
              <a:ext uri="{FF2B5EF4-FFF2-40B4-BE49-F238E27FC236}">
                <a16:creationId xmlns:a16="http://schemas.microsoft.com/office/drawing/2014/main" id="{DA0D2B99-274B-2642-B970-E0747B9D26A4}"/>
              </a:ext>
            </a:extLst>
          </p:cNvPr>
          <p:cNvSpPr txBox="1">
            <a:spLocks noChangeArrowheads="1"/>
          </p:cNvSpPr>
          <p:nvPr/>
        </p:nvSpPr>
        <p:spPr bwMode="auto">
          <a:xfrm>
            <a:off x="457200" y="5715000"/>
            <a:ext cx="8304213"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r>
              <a:rPr lang="en-US" altLang="en-US" sz="2800">
                <a:solidFill>
                  <a:schemeClr val="tx1"/>
                </a:solidFill>
                <a:latin typeface="Arial" panose="020B0604020202020204" pitchFamily="34" charset="0"/>
              </a:rPr>
              <a:t>Keep 10 foot minimum unless de-energized, </a:t>
            </a:r>
          </a:p>
          <a:p>
            <a:pPr algn="ctr" eaLnBrk="1" hangingPunct="1">
              <a:spcBef>
                <a:spcPct val="0"/>
              </a:spcBef>
              <a:buClrTx/>
              <a:buSzTx/>
              <a:buFontTx/>
              <a:buNone/>
            </a:pPr>
            <a:r>
              <a:rPr lang="en-US" altLang="en-US" sz="2800">
                <a:solidFill>
                  <a:schemeClr val="tx1"/>
                </a:solidFill>
                <a:latin typeface="Arial" panose="020B0604020202020204" pitchFamily="34" charset="0"/>
              </a:rPr>
              <a:t>Relocated, or installed protective covering installed!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2" name="Picture 4">
            <a:extLst>
              <a:ext uri="{FF2B5EF4-FFF2-40B4-BE49-F238E27FC236}">
                <a16:creationId xmlns:a16="http://schemas.microsoft.com/office/drawing/2014/main" id="{30335869-5A6D-B24D-9CE1-E4D4B2AA78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3" name="Rectangle 5">
            <a:extLst>
              <a:ext uri="{FF2B5EF4-FFF2-40B4-BE49-F238E27FC236}">
                <a16:creationId xmlns:a16="http://schemas.microsoft.com/office/drawing/2014/main" id="{562F965C-872E-AB42-91AF-C3A5B6AFBF86}"/>
              </a:ext>
            </a:extLst>
          </p:cNvPr>
          <p:cNvSpPr>
            <a:spLocks noGrp="1" noChangeArrowheads="1"/>
          </p:cNvSpPr>
          <p:nvPr>
            <p:ph type="title"/>
          </p:nvPr>
        </p:nvSpPr>
        <p:spPr/>
        <p:txBody>
          <a:bodyPr/>
          <a:lstStyle/>
          <a:p>
            <a:r>
              <a:rPr lang="en-US" altLang="en-US"/>
              <a:t>Tube and Coupler</a:t>
            </a:r>
          </a:p>
        </p:txBody>
      </p:sp>
      <p:sp>
        <p:nvSpPr>
          <p:cNvPr id="34820" name="Rectangle 6">
            <a:extLst>
              <a:ext uri="{FF2B5EF4-FFF2-40B4-BE49-F238E27FC236}">
                <a16:creationId xmlns:a16="http://schemas.microsoft.com/office/drawing/2014/main" id="{1581E69C-0236-DA4A-8483-59C49F3D54CC}"/>
              </a:ext>
            </a:extLst>
          </p:cNvPr>
          <p:cNvSpPr>
            <a:spLocks noGrp="1" noChangeArrowheads="1"/>
          </p:cNvSpPr>
          <p:nvPr>
            <p:ph type="body" sz="half" idx="1"/>
          </p:nvPr>
        </p:nvSpPr>
        <p:spPr>
          <a:xfrm>
            <a:off x="457200" y="1600200"/>
            <a:ext cx="5410200" cy="4525963"/>
          </a:xfrm>
        </p:spPr>
        <p:txBody>
          <a:bodyPr rtlCol="0">
            <a:normAutofit lnSpcReduction="10000"/>
          </a:bodyPr>
          <a:lstStyle/>
          <a:p>
            <a:pPr fontAlgn="auto">
              <a:spcAft>
                <a:spcPts val="0"/>
              </a:spcAft>
              <a:buFont typeface="Wingdings 3" charset="2"/>
              <a:buChar char=""/>
              <a:defRPr/>
            </a:pPr>
            <a:r>
              <a:rPr lang="en-US" altLang="en-US" sz="2400">
                <a:solidFill>
                  <a:schemeClr val="tx1">
                    <a:lumMod val="75000"/>
                    <a:lumOff val="25000"/>
                  </a:schemeClr>
                </a:solidFill>
              </a:rPr>
              <a:t>When platforms are being moved to the next level, the existing platform must be left undisturbed until the new bearers have been braced and set in place</a:t>
            </a:r>
          </a:p>
          <a:p>
            <a:pPr fontAlgn="auto">
              <a:spcAft>
                <a:spcPts val="0"/>
              </a:spcAft>
              <a:buFont typeface="Wingdings 3" charset="2"/>
              <a:buChar char=""/>
              <a:defRPr/>
            </a:pPr>
            <a:r>
              <a:rPr lang="en-US" altLang="en-US" sz="2400">
                <a:solidFill>
                  <a:schemeClr val="tx1">
                    <a:lumMod val="75000"/>
                    <a:lumOff val="25000"/>
                  </a:schemeClr>
                </a:solidFill>
              </a:rPr>
              <a:t>Couplers must be made of a structural metal</a:t>
            </a:r>
            <a:endParaRPr lang="en-US" altLang="en-US" sz="2800">
              <a:solidFill>
                <a:schemeClr val="tx1">
                  <a:lumMod val="75000"/>
                  <a:lumOff val="25000"/>
                </a:schemeClr>
              </a:solidFill>
            </a:endParaRPr>
          </a:p>
          <a:p>
            <a:pPr fontAlgn="auto">
              <a:spcAft>
                <a:spcPts val="0"/>
              </a:spcAft>
              <a:buFont typeface="Wingdings 3" charset="2"/>
              <a:buChar char=""/>
              <a:defRPr/>
            </a:pPr>
            <a:r>
              <a:rPr lang="en-US" altLang="en-US" sz="2400">
                <a:solidFill>
                  <a:schemeClr val="tx1">
                    <a:lumMod val="75000"/>
                    <a:lumOff val="25000"/>
                  </a:schemeClr>
                </a:solidFill>
              </a:rPr>
              <a:t>Couplers made from gray cast iron is prohibited</a:t>
            </a:r>
          </a:p>
          <a:p>
            <a:pPr fontAlgn="auto">
              <a:spcAft>
                <a:spcPts val="0"/>
              </a:spcAft>
              <a:buFont typeface="Wingdings 3" charset="2"/>
              <a:buChar char=""/>
              <a:defRPr/>
            </a:pPr>
            <a:r>
              <a:rPr lang="en-US" altLang="en-US" sz="2400">
                <a:solidFill>
                  <a:schemeClr val="tx1">
                    <a:lumMod val="75000"/>
                    <a:lumOff val="25000"/>
                  </a:schemeClr>
                </a:solidFill>
              </a:rPr>
              <a:t>Designed by P.E. if over 125 feet </a:t>
            </a:r>
            <a:br>
              <a:rPr lang="en-US" altLang="en-US" sz="2800">
                <a:solidFill>
                  <a:schemeClr val="tx1">
                    <a:lumMod val="75000"/>
                    <a:lumOff val="25000"/>
                  </a:schemeClr>
                </a:solidFill>
              </a:rPr>
            </a:br>
            <a:endParaRPr lang="en-US" altLang="en-US" sz="2800">
              <a:solidFill>
                <a:schemeClr val="tx1">
                  <a:lumMod val="75000"/>
                  <a:lumOff val="25000"/>
                </a:schemeClr>
              </a:solidFill>
            </a:endParaRPr>
          </a:p>
        </p:txBody>
      </p:sp>
      <p:pic>
        <p:nvPicPr>
          <p:cNvPr id="61445" name="Picture 11" descr="Framed or Fabricated">
            <a:extLst>
              <a:ext uri="{FF2B5EF4-FFF2-40B4-BE49-F238E27FC236}">
                <a16:creationId xmlns:a16="http://schemas.microsoft.com/office/drawing/2014/main" id="{DF4E07F3-FD26-8A43-9B29-04CC7DFE6B31}"/>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5943600" y="1752600"/>
            <a:ext cx="2794000" cy="2570163"/>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5">
            <a:extLst>
              <a:ext uri="{FF2B5EF4-FFF2-40B4-BE49-F238E27FC236}">
                <a16:creationId xmlns:a16="http://schemas.microsoft.com/office/drawing/2014/main" id="{7EC77FDB-0AE8-4044-8CFE-8AE898A1AF4B}"/>
              </a:ext>
            </a:extLst>
          </p:cNvPr>
          <p:cNvSpPr>
            <a:spLocks noGrp="1" noChangeArrowheads="1"/>
          </p:cNvSpPr>
          <p:nvPr>
            <p:ph type="title"/>
          </p:nvPr>
        </p:nvSpPr>
        <p:spPr/>
        <p:txBody>
          <a:bodyPr/>
          <a:lstStyle/>
          <a:p>
            <a:r>
              <a:rPr lang="en-US" altLang="en-US"/>
              <a:t>Tube and Coupler </a:t>
            </a:r>
            <a:r>
              <a:rPr lang="en-US" altLang="en-US" sz="2400"/>
              <a:t>(cont’d)</a:t>
            </a:r>
          </a:p>
        </p:txBody>
      </p:sp>
      <p:sp>
        <p:nvSpPr>
          <p:cNvPr id="35844" name="Rectangle 6">
            <a:extLst>
              <a:ext uri="{FF2B5EF4-FFF2-40B4-BE49-F238E27FC236}">
                <a16:creationId xmlns:a16="http://schemas.microsoft.com/office/drawing/2014/main" id="{B8D8FC3A-E0DB-364E-8284-3C35AC3D1F98}"/>
              </a:ext>
            </a:extLst>
          </p:cNvPr>
          <p:cNvSpPr>
            <a:spLocks noGrp="1" noChangeArrowheads="1"/>
          </p:cNvSpPr>
          <p:nvPr>
            <p:ph idx="1"/>
          </p:nvPr>
        </p:nvSpPr>
        <p:spPr/>
        <p:txBody>
          <a:bodyPr rtlCol="0">
            <a:normAutofit fontScale="92500" lnSpcReduction="20000"/>
          </a:bodyPr>
          <a:lstStyle/>
          <a:p>
            <a:pPr fontAlgn="auto">
              <a:lnSpc>
                <a:spcPct val="80000"/>
              </a:lnSpc>
              <a:spcAft>
                <a:spcPts val="0"/>
              </a:spcAft>
              <a:buFont typeface="Wingdings 3" charset="2"/>
              <a:buChar char=""/>
              <a:defRPr/>
            </a:pPr>
            <a:r>
              <a:rPr lang="en-US" altLang="en-US" sz="2400">
                <a:solidFill>
                  <a:schemeClr val="tx1">
                    <a:lumMod val="75000"/>
                    <a:lumOff val="25000"/>
                  </a:schemeClr>
                </a:solidFill>
              </a:rPr>
              <a:t>Transverse bracing forming an "X" across the width of the scaffold must be installed at the scaffold ends, and at least at:</a:t>
            </a:r>
          </a:p>
          <a:p>
            <a:pPr lvl="1" fontAlgn="auto">
              <a:lnSpc>
                <a:spcPct val="80000"/>
              </a:lnSpc>
              <a:spcAft>
                <a:spcPts val="0"/>
              </a:spcAft>
              <a:buFont typeface="Wingdings 3" charset="2"/>
              <a:buChar char=""/>
              <a:defRPr/>
            </a:pPr>
            <a:r>
              <a:rPr lang="en-US" altLang="en-US" sz="2000">
                <a:solidFill>
                  <a:schemeClr val="tx1">
                    <a:lumMod val="75000"/>
                    <a:lumOff val="25000"/>
                  </a:schemeClr>
                </a:solidFill>
              </a:rPr>
              <a:t>Every third set of posts horizontally (measured from only one end)</a:t>
            </a:r>
          </a:p>
          <a:p>
            <a:pPr lvl="1" fontAlgn="auto">
              <a:lnSpc>
                <a:spcPct val="80000"/>
              </a:lnSpc>
              <a:spcAft>
                <a:spcPts val="0"/>
              </a:spcAft>
              <a:buFont typeface="Wingdings 3" charset="2"/>
              <a:buChar char=""/>
              <a:defRPr/>
            </a:pPr>
            <a:r>
              <a:rPr lang="en-US" altLang="en-US" sz="2000">
                <a:solidFill>
                  <a:schemeClr val="tx1">
                    <a:lumMod val="75000"/>
                    <a:lumOff val="25000"/>
                  </a:schemeClr>
                </a:solidFill>
              </a:rPr>
              <a:t>Every fourth runner vertically</a:t>
            </a:r>
          </a:p>
          <a:p>
            <a:pPr fontAlgn="auto">
              <a:lnSpc>
                <a:spcPct val="80000"/>
              </a:lnSpc>
              <a:spcAft>
                <a:spcPts val="0"/>
              </a:spcAft>
              <a:buFont typeface="Wingdings 3" charset="2"/>
              <a:buChar char=""/>
              <a:defRPr/>
            </a:pPr>
            <a:r>
              <a:rPr lang="en-US" altLang="en-US" sz="2400">
                <a:solidFill>
                  <a:schemeClr val="tx1">
                    <a:lumMod val="75000"/>
                    <a:lumOff val="25000"/>
                  </a:schemeClr>
                </a:solidFill>
              </a:rPr>
              <a:t>Bracing must extend upward diagonally to opposite sides of the scaffold</a:t>
            </a:r>
          </a:p>
          <a:p>
            <a:pPr fontAlgn="auto">
              <a:lnSpc>
                <a:spcPct val="80000"/>
              </a:lnSpc>
              <a:spcAft>
                <a:spcPts val="0"/>
              </a:spcAft>
              <a:buFont typeface="Wingdings 3" charset="2"/>
              <a:buChar char=""/>
              <a:defRPr/>
            </a:pPr>
            <a:r>
              <a:rPr lang="en-US" altLang="en-US" sz="2400">
                <a:solidFill>
                  <a:schemeClr val="tx1">
                    <a:lumMod val="75000"/>
                    <a:lumOff val="25000"/>
                  </a:schemeClr>
                </a:solidFill>
              </a:rPr>
              <a:t>Where length is </a:t>
            </a:r>
            <a:r>
              <a:rPr lang="en-US" altLang="en-US" sz="2400" i="1">
                <a:solidFill>
                  <a:schemeClr val="tx1">
                    <a:lumMod val="75000"/>
                    <a:lumOff val="25000"/>
                  </a:schemeClr>
                </a:solidFill>
              </a:rPr>
              <a:t>greater</a:t>
            </a:r>
            <a:r>
              <a:rPr lang="en-US" altLang="en-US" sz="2400">
                <a:solidFill>
                  <a:schemeClr val="tx1">
                    <a:lumMod val="75000"/>
                    <a:lumOff val="25000"/>
                  </a:schemeClr>
                </a:solidFill>
              </a:rPr>
              <a:t> than their height, longitudinal bracing must be repeated beginning at least at every fifth post</a:t>
            </a:r>
          </a:p>
          <a:p>
            <a:pPr fontAlgn="auto">
              <a:lnSpc>
                <a:spcPct val="80000"/>
              </a:lnSpc>
              <a:spcAft>
                <a:spcPts val="0"/>
              </a:spcAft>
              <a:buFont typeface="Wingdings 3" charset="2"/>
              <a:buChar char=""/>
              <a:defRPr/>
            </a:pPr>
            <a:r>
              <a:rPr lang="en-US" altLang="en-US" sz="2400">
                <a:solidFill>
                  <a:schemeClr val="tx1">
                    <a:lumMod val="75000"/>
                    <a:lumOff val="25000"/>
                  </a:schemeClr>
                </a:solidFill>
              </a:rPr>
              <a:t>On outside posts, tube and coupler guardrails and midrails may be used in lieu of outside runners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a:extLst>
              <a:ext uri="{FF2B5EF4-FFF2-40B4-BE49-F238E27FC236}">
                <a16:creationId xmlns:a16="http://schemas.microsoft.com/office/drawing/2014/main" id="{817FF973-4BCC-5547-ABA1-CD43248921D3}"/>
              </a:ext>
            </a:extLst>
          </p:cNvPr>
          <p:cNvSpPr>
            <a:spLocks noGrp="1" noChangeArrowheads="1"/>
          </p:cNvSpPr>
          <p:nvPr>
            <p:ph type="title"/>
          </p:nvPr>
        </p:nvSpPr>
        <p:spPr/>
        <p:txBody>
          <a:bodyPr/>
          <a:lstStyle/>
          <a:p>
            <a:r>
              <a:rPr lang="en-US" altLang="en-US"/>
              <a:t>Fabricated frame</a:t>
            </a:r>
          </a:p>
        </p:txBody>
      </p:sp>
      <p:sp>
        <p:nvSpPr>
          <p:cNvPr id="64515" name="Rectangle 4">
            <a:extLst>
              <a:ext uri="{FF2B5EF4-FFF2-40B4-BE49-F238E27FC236}">
                <a16:creationId xmlns:a16="http://schemas.microsoft.com/office/drawing/2014/main" id="{42177CFA-DF42-994A-A451-D06B2289E4F5}"/>
              </a:ext>
            </a:extLst>
          </p:cNvPr>
          <p:cNvSpPr>
            <a:spLocks noGrp="1" noChangeArrowheads="1"/>
          </p:cNvSpPr>
          <p:nvPr>
            <p:ph idx="1"/>
          </p:nvPr>
        </p:nvSpPr>
        <p:spPr>
          <a:xfrm>
            <a:off x="457200" y="1600200"/>
            <a:ext cx="4800600" cy="4525963"/>
          </a:xfrm>
        </p:spPr>
        <p:txBody>
          <a:bodyPr/>
          <a:lstStyle/>
          <a:p>
            <a:r>
              <a:rPr lang="en-US" altLang="en-US"/>
              <a:t>Existing platforms remain until the frames are set / braced</a:t>
            </a:r>
          </a:p>
          <a:p>
            <a:pPr lvl="1"/>
            <a:r>
              <a:rPr lang="en-US" altLang="en-US"/>
              <a:t>Joined with stack pin</a:t>
            </a:r>
          </a:p>
          <a:p>
            <a:r>
              <a:rPr lang="en-US" altLang="en-US"/>
              <a:t>Must be designed by registered engineer when over 125 ft.</a:t>
            </a:r>
          </a:p>
        </p:txBody>
      </p:sp>
      <p:pic>
        <p:nvPicPr>
          <p:cNvPr id="64516" name="Picture 6" descr="Framed or Fabricated">
            <a:extLst>
              <a:ext uri="{FF2B5EF4-FFF2-40B4-BE49-F238E27FC236}">
                <a16:creationId xmlns:a16="http://schemas.microsoft.com/office/drawing/2014/main" id="{5E5FDDD5-F7F4-B447-A9D6-7EB3CF837F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1758950"/>
            <a:ext cx="3171825" cy="311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a:extLst>
              <a:ext uri="{FF2B5EF4-FFF2-40B4-BE49-F238E27FC236}">
                <a16:creationId xmlns:a16="http://schemas.microsoft.com/office/drawing/2014/main" id="{64C828B5-F1D7-AA40-A911-0C90BD7A4E41}"/>
              </a:ext>
            </a:extLst>
          </p:cNvPr>
          <p:cNvSpPr>
            <a:spLocks noGrp="1" noChangeArrowheads="1"/>
          </p:cNvSpPr>
          <p:nvPr>
            <p:ph type="title"/>
          </p:nvPr>
        </p:nvSpPr>
        <p:spPr>
          <a:xfrm>
            <a:off x="457200" y="304800"/>
            <a:ext cx="8229600" cy="1143000"/>
          </a:xfrm>
        </p:spPr>
        <p:txBody>
          <a:bodyPr/>
          <a:lstStyle/>
          <a:p>
            <a:r>
              <a:rPr lang="en-US" altLang="en-US"/>
              <a:t>Mobile </a:t>
            </a:r>
          </a:p>
        </p:txBody>
      </p:sp>
      <p:sp>
        <p:nvSpPr>
          <p:cNvPr id="66563" name="Rectangle 4">
            <a:extLst>
              <a:ext uri="{FF2B5EF4-FFF2-40B4-BE49-F238E27FC236}">
                <a16:creationId xmlns:a16="http://schemas.microsoft.com/office/drawing/2014/main" id="{39737DDD-9EE5-5C41-9857-49641BA56939}"/>
              </a:ext>
            </a:extLst>
          </p:cNvPr>
          <p:cNvSpPr>
            <a:spLocks noGrp="1" noChangeArrowheads="1"/>
          </p:cNvSpPr>
          <p:nvPr>
            <p:ph idx="1"/>
          </p:nvPr>
        </p:nvSpPr>
        <p:spPr>
          <a:xfrm>
            <a:off x="457200" y="1417638"/>
            <a:ext cx="5867400" cy="4525962"/>
          </a:xfrm>
        </p:spPr>
        <p:txBody>
          <a:bodyPr/>
          <a:lstStyle/>
          <a:p>
            <a:pPr>
              <a:lnSpc>
                <a:spcPct val="90000"/>
              </a:lnSpc>
            </a:pPr>
            <a:r>
              <a:rPr lang="en-US" altLang="en-US" sz="2800"/>
              <a:t>Plumb, level and squared</a:t>
            </a:r>
          </a:p>
          <a:p>
            <a:pPr>
              <a:lnSpc>
                <a:spcPct val="90000"/>
              </a:lnSpc>
            </a:pPr>
            <a:r>
              <a:rPr lang="en-US" altLang="en-US" sz="2800"/>
              <a:t>Braced to prevent collapse</a:t>
            </a:r>
          </a:p>
          <a:p>
            <a:pPr>
              <a:lnSpc>
                <a:spcPct val="90000"/>
              </a:lnSpc>
            </a:pPr>
            <a:r>
              <a:rPr lang="en-US" altLang="en-US" sz="2800"/>
              <a:t>Casters and wheels locked to prevent movement while in a stationary position</a:t>
            </a:r>
          </a:p>
          <a:p>
            <a:pPr>
              <a:lnSpc>
                <a:spcPct val="90000"/>
              </a:lnSpc>
            </a:pPr>
            <a:r>
              <a:rPr lang="en-US" altLang="en-US" sz="2800"/>
              <a:t>Platforms must not extend beyond the base supports of the scaffold, unless stability is ensured</a:t>
            </a:r>
            <a:endParaRPr lang="en-US" altLang="en-US" sz="2800">
              <a:solidFill>
                <a:srgbClr val="FF0000"/>
              </a:solidFill>
            </a:endParaRPr>
          </a:p>
        </p:txBody>
      </p:sp>
      <p:pic>
        <p:nvPicPr>
          <p:cNvPr id="66564" name="Picture 6" descr="Framed or Fabricated">
            <a:extLst>
              <a:ext uri="{FF2B5EF4-FFF2-40B4-BE49-F238E27FC236}">
                <a16:creationId xmlns:a16="http://schemas.microsoft.com/office/drawing/2014/main" id="{F72D43EF-06DB-2240-865A-9AA876EC4B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62688" y="1524000"/>
            <a:ext cx="2452687"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a:extLst>
              <a:ext uri="{FF2B5EF4-FFF2-40B4-BE49-F238E27FC236}">
                <a16:creationId xmlns:a16="http://schemas.microsoft.com/office/drawing/2014/main" id="{AF78F81A-65BA-794F-8CE6-A6AAA4611A54}"/>
              </a:ext>
            </a:extLst>
          </p:cNvPr>
          <p:cNvSpPr>
            <a:spLocks noGrp="1" noChangeArrowheads="1"/>
          </p:cNvSpPr>
          <p:nvPr>
            <p:ph type="title"/>
          </p:nvPr>
        </p:nvSpPr>
        <p:spPr/>
        <p:txBody>
          <a:bodyPr/>
          <a:lstStyle/>
          <a:p>
            <a:r>
              <a:rPr lang="en-US" altLang="en-US"/>
              <a:t>Scaffold Definition</a:t>
            </a:r>
          </a:p>
        </p:txBody>
      </p:sp>
      <p:sp>
        <p:nvSpPr>
          <p:cNvPr id="11267" name="Rectangle 6">
            <a:extLst>
              <a:ext uri="{FF2B5EF4-FFF2-40B4-BE49-F238E27FC236}">
                <a16:creationId xmlns:a16="http://schemas.microsoft.com/office/drawing/2014/main" id="{42CFF040-F9CF-5745-8F6A-42276A5671B7}"/>
              </a:ext>
            </a:extLst>
          </p:cNvPr>
          <p:cNvSpPr>
            <a:spLocks noGrp="1" noChangeArrowheads="1"/>
          </p:cNvSpPr>
          <p:nvPr>
            <p:ph idx="1"/>
          </p:nvPr>
        </p:nvSpPr>
        <p:spPr>
          <a:xfrm>
            <a:off x="457200" y="2209800"/>
            <a:ext cx="8229600" cy="3200400"/>
          </a:xfrm>
        </p:spPr>
        <p:txBody>
          <a:bodyPr/>
          <a:lstStyle/>
          <a:p>
            <a:pPr algn="ctr">
              <a:buFontTx/>
              <a:buNone/>
            </a:pPr>
            <a:r>
              <a:rPr lang="en-US" altLang="en-US"/>
              <a:t>Means any temporary elevated platform (supported or suspended) and its supporting structure (including points of anchorage), used for supporting employees or materials or both.</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5">
            <a:extLst>
              <a:ext uri="{FF2B5EF4-FFF2-40B4-BE49-F238E27FC236}">
                <a16:creationId xmlns:a16="http://schemas.microsoft.com/office/drawing/2014/main" id="{DAC0118D-8018-2242-8A3A-80BADAC998F1}"/>
              </a:ext>
            </a:extLst>
          </p:cNvPr>
          <p:cNvSpPr>
            <a:spLocks noGrp="1" noChangeArrowheads="1"/>
          </p:cNvSpPr>
          <p:nvPr>
            <p:ph type="title"/>
          </p:nvPr>
        </p:nvSpPr>
        <p:spPr/>
        <p:txBody>
          <a:bodyPr/>
          <a:lstStyle/>
          <a:p>
            <a:r>
              <a:rPr lang="en-US" altLang="en-US"/>
              <a:t>1926.454 Training</a:t>
            </a:r>
          </a:p>
        </p:txBody>
      </p:sp>
      <p:sp>
        <p:nvSpPr>
          <p:cNvPr id="87043" name="Rectangle 6">
            <a:extLst>
              <a:ext uri="{FF2B5EF4-FFF2-40B4-BE49-F238E27FC236}">
                <a16:creationId xmlns:a16="http://schemas.microsoft.com/office/drawing/2014/main" id="{46DFBD75-9815-7D41-A903-6AF5C29406D4}"/>
              </a:ext>
            </a:extLst>
          </p:cNvPr>
          <p:cNvSpPr>
            <a:spLocks noGrp="1" noChangeArrowheads="1"/>
          </p:cNvSpPr>
          <p:nvPr>
            <p:ph idx="1"/>
          </p:nvPr>
        </p:nvSpPr>
        <p:spPr/>
        <p:txBody>
          <a:bodyPr/>
          <a:lstStyle/>
          <a:p>
            <a:pPr>
              <a:lnSpc>
                <a:spcPct val="90000"/>
              </a:lnSpc>
            </a:pPr>
            <a:r>
              <a:rPr lang="en-US" altLang="en-US"/>
              <a:t>Employees must receive training from qualified person that covers:</a:t>
            </a:r>
          </a:p>
          <a:p>
            <a:pPr lvl="1">
              <a:lnSpc>
                <a:spcPct val="90000"/>
              </a:lnSpc>
            </a:pPr>
            <a:r>
              <a:rPr lang="en-US" altLang="en-US"/>
              <a:t>Nature of hazards, electrical, falls, and falling items </a:t>
            </a:r>
            <a:endParaRPr lang="en-US" altLang="en-US">
              <a:solidFill>
                <a:srgbClr val="FF0000"/>
              </a:solidFill>
            </a:endParaRPr>
          </a:p>
          <a:p>
            <a:pPr lvl="1">
              <a:lnSpc>
                <a:spcPct val="90000"/>
              </a:lnSpc>
            </a:pPr>
            <a:r>
              <a:rPr lang="en-US" altLang="en-US"/>
              <a:t>Use of scaffold / handling</a:t>
            </a:r>
          </a:p>
          <a:p>
            <a:pPr lvl="1">
              <a:lnSpc>
                <a:spcPct val="90000"/>
              </a:lnSpc>
            </a:pPr>
            <a:r>
              <a:rPr lang="en-US" altLang="en-US"/>
              <a:t>Maximum intended load and load carrying capabilities of scaffold</a:t>
            </a:r>
          </a:p>
          <a:p>
            <a:pPr lvl="1">
              <a:lnSpc>
                <a:spcPct val="90000"/>
              </a:lnSpc>
            </a:pPr>
            <a:r>
              <a:rPr lang="en-US" altLang="en-US"/>
              <a:t>Procedures for setup, dismantling or moving the system</a:t>
            </a:r>
          </a:p>
          <a:p>
            <a:pPr lvl="1">
              <a:lnSpc>
                <a:spcPct val="90000"/>
              </a:lnSpc>
            </a:pPr>
            <a:r>
              <a:rPr lang="en-US" altLang="en-US"/>
              <a:t>Requirements of subpart “L”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5">
            <a:extLst>
              <a:ext uri="{FF2B5EF4-FFF2-40B4-BE49-F238E27FC236}">
                <a16:creationId xmlns:a16="http://schemas.microsoft.com/office/drawing/2014/main" id="{E15AFB76-F988-4043-AAE2-4F9FAA69D841}"/>
              </a:ext>
            </a:extLst>
          </p:cNvPr>
          <p:cNvSpPr>
            <a:spLocks noGrp="1" noChangeArrowheads="1"/>
          </p:cNvSpPr>
          <p:nvPr>
            <p:ph type="title"/>
          </p:nvPr>
        </p:nvSpPr>
        <p:spPr/>
        <p:txBody>
          <a:bodyPr/>
          <a:lstStyle/>
          <a:p>
            <a:r>
              <a:rPr lang="en-US" altLang="en-US"/>
              <a:t>Retraining</a:t>
            </a:r>
          </a:p>
        </p:txBody>
      </p:sp>
      <p:sp>
        <p:nvSpPr>
          <p:cNvPr id="50180" name="Rectangle 6">
            <a:extLst>
              <a:ext uri="{FF2B5EF4-FFF2-40B4-BE49-F238E27FC236}">
                <a16:creationId xmlns:a16="http://schemas.microsoft.com/office/drawing/2014/main" id="{E0C123B5-23E2-A946-A512-4A20E52888CF}"/>
              </a:ext>
            </a:extLst>
          </p:cNvPr>
          <p:cNvSpPr>
            <a:spLocks noGrp="1" noChangeArrowheads="1"/>
          </p:cNvSpPr>
          <p:nvPr>
            <p:ph idx="1"/>
          </p:nvPr>
        </p:nvSpPr>
        <p:spPr/>
        <p:txBody>
          <a:bodyPr rtlCol="0">
            <a:normAutofit fontScale="85000" lnSpcReduction="20000"/>
          </a:bodyPr>
          <a:lstStyle/>
          <a:p>
            <a:pPr fontAlgn="auto">
              <a:spcAft>
                <a:spcPts val="0"/>
              </a:spcAft>
              <a:buFont typeface="Wingdings 3" charset="2"/>
              <a:buChar char=""/>
              <a:defRPr/>
            </a:pPr>
            <a:r>
              <a:rPr lang="en-US" altLang="en-US" sz="2800">
                <a:solidFill>
                  <a:schemeClr val="tx1">
                    <a:lumMod val="75000"/>
                    <a:lumOff val="25000"/>
                  </a:schemeClr>
                </a:solidFill>
              </a:rPr>
              <a:t>When the employer has reason to believe an employee lacks the skill or understanding needed for safe work involving scaffolds, retraining shall be performed until proficiency is established</a:t>
            </a:r>
          </a:p>
          <a:p>
            <a:pPr fontAlgn="auto">
              <a:spcAft>
                <a:spcPts val="0"/>
              </a:spcAft>
              <a:buFont typeface="Wingdings 3" charset="2"/>
              <a:buChar char=""/>
              <a:defRPr/>
            </a:pPr>
            <a:r>
              <a:rPr lang="en-US" altLang="en-US" sz="2800">
                <a:solidFill>
                  <a:schemeClr val="tx1">
                    <a:lumMod val="75000"/>
                    <a:lumOff val="25000"/>
                  </a:schemeClr>
                </a:solidFill>
              </a:rPr>
              <a:t>Retraining is also required when:</a:t>
            </a:r>
          </a:p>
          <a:p>
            <a:pPr lvl="1" fontAlgn="auto">
              <a:spcAft>
                <a:spcPts val="0"/>
              </a:spcAft>
              <a:buFont typeface="Wingdings 3" charset="2"/>
              <a:buChar char=""/>
              <a:defRPr/>
            </a:pPr>
            <a:r>
              <a:rPr lang="en-US" altLang="en-US" sz="2400">
                <a:solidFill>
                  <a:schemeClr val="tx1">
                    <a:lumMod val="75000"/>
                    <a:lumOff val="25000"/>
                  </a:schemeClr>
                </a:solidFill>
              </a:rPr>
              <a:t>Additional or new hazards exists</a:t>
            </a:r>
          </a:p>
          <a:p>
            <a:pPr lvl="1" fontAlgn="auto">
              <a:spcAft>
                <a:spcPts val="0"/>
              </a:spcAft>
              <a:buFont typeface="Wingdings 3" charset="2"/>
              <a:buChar char=""/>
              <a:defRPr/>
            </a:pPr>
            <a:r>
              <a:rPr lang="en-US" altLang="en-US" sz="2400">
                <a:solidFill>
                  <a:schemeClr val="tx1">
                    <a:lumMod val="75000"/>
                    <a:lumOff val="25000"/>
                  </a:schemeClr>
                </a:solidFill>
              </a:rPr>
              <a:t>Changes occur in the type of scaffold and fall protection exist </a:t>
            </a:r>
          </a:p>
          <a:p>
            <a:pPr lvl="1" fontAlgn="auto">
              <a:spcAft>
                <a:spcPts val="0"/>
              </a:spcAft>
              <a:buFont typeface="Wingdings 3" charset="2"/>
              <a:buChar char=""/>
              <a:defRPr/>
            </a:pPr>
            <a:r>
              <a:rPr lang="en-US" altLang="en-US" sz="2400">
                <a:solidFill>
                  <a:schemeClr val="tx1">
                    <a:lumMod val="75000"/>
                    <a:lumOff val="25000"/>
                  </a:schemeClr>
                </a:solidFill>
              </a:rPr>
              <a:t>Where there are inadequacies in an employee’s work</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D0B692DA-5680-7C4A-8529-0DFEA9D19D0A}"/>
              </a:ext>
            </a:extLst>
          </p:cNvPr>
          <p:cNvSpPr>
            <a:spLocks noGrp="1" noChangeArrowheads="1"/>
          </p:cNvSpPr>
          <p:nvPr>
            <p:ph type="title"/>
          </p:nvPr>
        </p:nvSpPr>
        <p:spPr/>
        <p:txBody>
          <a:bodyPr/>
          <a:lstStyle/>
          <a:p>
            <a:r>
              <a:rPr lang="en-US" altLang="en-US"/>
              <a:t>Common OSHA Citations</a:t>
            </a:r>
          </a:p>
        </p:txBody>
      </p:sp>
      <p:sp>
        <p:nvSpPr>
          <p:cNvPr id="89091" name="Rectangle 6">
            <a:extLst>
              <a:ext uri="{FF2B5EF4-FFF2-40B4-BE49-F238E27FC236}">
                <a16:creationId xmlns:a16="http://schemas.microsoft.com/office/drawing/2014/main" id="{D95B79BC-2717-2542-939A-E40B2022294A}"/>
              </a:ext>
            </a:extLst>
          </p:cNvPr>
          <p:cNvSpPr>
            <a:spLocks noGrp="1" noChangeArrowheads="1"/>
          </p:cNvSpPr>
          <p:nvPr>
            <p:ph idx="1"/>
          </p:nvPr>
        </p:nvSpPr>
        <p:spPr/>
        <p:txBody>
          <a:bodyPr/>
          <a:lstStyle/>
          <a:p>
            <a:r>
              <a:rPr lang="en-US" altLang="en-US"/>
              <a:t>451(g)(1)  Fall protection at 10 feet</a:t>
            </a:r>
          </a:p>
          <a:p>
            <a:r>
              <a:rPr lang="en-US" altLang="en-US"/>
              <a:t>453(b)(2)(v)  Aerial lifts – Body belt and lanyard </a:t>
            </a:r>
          </a:p>
          <a:p>
            <a:r>
              <a:rPr lang="en-US" altLang="en-US"/>
              <a:t>451(e)(1)  Scaffold access</a:t>
            </a:r>
          </a:p>
          <a:p>
            <a:r>
              <a:rPr lang="en-US" altLang="en-US"/>
              <a:t>451(b)(1)  Scaffold platform construction </a:t>
            </a:r>
          </a:p>
          <a:p>
            <a:r>
              <a:rPr lang="en-US" altLang="en-US"/>
              <a:t>454(a)  Scaffold user training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5">
            <a:extLst>
              <a:ext uri="{FF2B5EF4-FFF2-40B4-BE49-F238E27FC236}">
                <a16:creationId xmlns:a16="http://schemas.microsoft.com/office/drawing/2014/main" id="{83564FA6-AB10-9944-833D-6953E5B9DA1A}"/>
              </a:ext>
            </a:extLst>
          </p:cNvPr>
          <p:cNvSpPr>
            <a:spLocks noGrp="1" noChangeArrowheads="1"/>
          </p:cNvSpPr>
          <p:nvPr>
            <p:ph type="title"/>
          </p:nvPr>
        </p:nvSpPr>
        <p:spPr/>
        <p:txBody>
          <a:bodyPr/>
          <a:lstStyle/>
          <a:p>
            <a:r>
              <a:rPr lang="en-US" altLang="en-US"/>
              <a:t>Resources</a:t>
            </a:r>
          </a:p>
        </p:txBody>
      </p:sp>
      <p:sp>
        <p:nvSpPr>
          <p:cNvPr id="52228" name="Rectangle 6">
            <a:extLst>
              <a:ext uri="{FF2B5EF4-FFF2-40B4-BE49-F238E27FC236}">
                <a16:creationId xmlns:a16="http://schemas.microsoft.com/office/drawing/2014/main" id="{6DE02468-4B5F-424B-BF8F-8F0F2DE4BE02}"/>
              </a:ext>
            </a:extLst>
          </p:cNvPr>
          <p:cNvSpPr>
            <a:spLocks noGrp="1" noChangeArrowheads="1"/>
          </p:cNvSpPr>
          <p:nvPr>
            <p:ph idx="1"/>
          </p:nvPr>
        </p:nvSpPr>
        <p:spPr/>
        <p:txBody>
          <a:bodyPr rtlCol="0">
            <a:normAutofit fontScale="92500" lnSpcReduction="20000"/>
          </a:bodyPr>
          <a:lstStyle/>
          <a:p>
            <a:pPr fontAlgn="auto">
              <a:lnSpc>
                <a:spcPct val="90000"/>
              </a:lnSpc>
              <a:spcAft>
                <a:spcPts val="0"/>
              </a:spcAft>
              <a:buFont typeface="Wingdings 3" charset="2"/>
              <a:buChar char=""/>
              <a:defRPr/>
            </a:pPr>
            <a:r>
              <a:rPr lang="en-US" altLang="en-US" sz="2800" b="1">
                <a:solidFill>
                  <a:schemeClr val="tx1">
                    <a:lumMod val="75000"/>
                    <a:lumOff val="25000"/>
                  </a:schemeClr>
                </a:solidFill>
                <a:hlinkClick r:id="rId2"/>
              </a:rPr>
              <a:t>www.osha.gov</a:t>
            </a:r>
            <a:endParaRPr lang="en-US" altLang="en-US" sz="2800" b="1">
              <a:solidFill>
                <a:schemeClr val="tx1">
                  <a:lumMod val="75000"/>
                  <a:lumOff val="25000"/>
                </a:schemeClr>
              </a:solidFill>
            </a:endParaRPr>
          </a:p>
          <a:p>
            <a:pPr lvl="1" fontAlgn="auto">
              <a:lnSpc>
                <a:spcPct val="90000"/>
              </a:lnSpc>
              <a:spcAft>
                <a:spcPts val="0"/>
              </a:spcAft>
              <a:buFont typeface="Wingdings 3" charset="2"/>
              <a:buChar char=""/>
              <a:defRPr/>
            </a:pPr>
            <a:r>
              <a:rPr lang="en-US" altLang="en-US" sz="2400">
                <a:solidFill>
                  <a:schemeClr val="tx1">
                    <a:lumMod val="75000"/>
                    <a:lumOff val="25000"/>
                  </a:schemeClr>
                </a:solidFill>
              </a:rPr>
              <a:t>29 CFR 1926.451</a:t>
            </a:r>
          </a:p>
          <a:p>
            <a:pPr lvl="1" fontAlgn="auto">
              <a:lnSpc>
                <a:spcPct val="90000"/>
              </a:lnSpc>
              <a:spcAft>
                <a:spcPts val="0"/>
              </a:spcAft>
              <a:buFont typeface="Wingdings 3" charset="2"/>
              <a:buChar char=""/>
              <a:defRPr/>
            </a:pPr>
            <a:r>
              <a:rPr lang="en-US" altLang="en-US" sz="2400">
                <a:solidFill>
                  <a:schemeClr val="tx1">
                    <a:lumMod val="75000"/>
                    <a:lumOff val="25000"/>
                  </a:schemeClr>
                </a:solidFill>
              </a:rPr>
              <a:t>NSHA-OSHA Job Site Safety Handbook</a:t>
            </a:r>
          </a:p>
          <a:p>
            <a:pPr fontAlgn="auto">
              <a:lnSpc>
                <a:spcPct val="90000"/>
              </a:lnSpc>
              <a:spcAft>
                <a:spcPts val="0"/>
              </a:spcAft>
              <a:buFont typeface="Wingdings 3" charset="2"/>
              <a:buChar char=""/>
              <a:defRPr/>
            </a:pPr>
            <a:r>
              <a:rPr lang="en-US" altLang="en-US" sz="2800" b="1">
                <a:solidFill>
                  <a:schemeClr val="tx1">
                    <a:lumMod val="75000"/>
                    <a:lumOff val="25000"/>
                  </a:schemeClr>
                </a:solidFill>
                <a:hlinkClick r:id="rId3"/>
              </a:rPr>
              <a:t>http://www.osha.gov/publications/osha2202.html</a:t>
            </a:r>
            <a:endParaRPr lang="en-US" altLang="en-US" sz="2800" b="1">
              <a:solidFill>
                <a:schemeClr val="tx1">
                  <a:lumMod val="75000"/>
                  <a:lumOff val="25000"/>
                </a:schemeClr>
              </a:solidFill>
            </a:endParaRPr>
          </a:p>
          <a:p>
            <a:pPr lvl="1" fontAlgn="auto">
              <a:lnSpc>
                <a:spcPct val="90000"/>
              </a:lnSpc>
              <a:spcAft>
                <a:spcPts val="0"/>
              </a:spcAft>
              <a:buFont typeface="Wingdings 3" charset="2"/>
              <a:buChar char=""/>
              <a:defRPr/>
            </a:pPr>
            <a:r>
              <a:rPr lang="en-US" altLang="en-US" sz="2400">
                <a:solidFill>
                  <a:schemeClr val="tx1">
                    <a:lumMod val="75000"/>
                    <a:lumOff val="25000"/>
                  </a:schemeClr>
                </a:solidFill>
              </a:rPr>
              <a:t>Construction Industry Digest</a:t>
            </a:r>
          </a:p>
          <a:p>
            <a:pPr lvl="1" fontAlgn="auto">
              <a:lnSpc>
                <a:spcPct val="90000"/>
              </a:lnSpc>
              <a:spcAft>
                <a:spcPts val="0"/>
              </a:spcAft>
              <a:buFont typeface="Wingdings 3" charset="2"/>
              <a:buChar char=""/>
              <a:defRPr/>
            </a:pPr>
            <a:r>
              <a:rPr lang="en-US" altLang="en-US" sz="2400">
                <a:solidFill>
                  <a:schemeClr val="tx1">
                    <a:lumMod val="75000"/>
                    <a:lumOff val="25000"/>
                  </a:schemeClr>
                </a:solidFill>
              </a:rPr>
              <a:t>Scaffolding Industry Association</a:t>
            </a:r>
          </a:p>
          <a:p>
            <a:pPr fontAlgn="auto">
              <a:lnSpc>
                <a:spcPct val="90000"/>
              </a:lnSpc>
              <a:spcAft>
                <a:spcPts val="0"/>
              </a:spcAft>
              <a:buFont typeface="Wingdings 3" charset="2"/>
              <a:buChar char=""/>
              <a:defRPr/>
            </a:pPr>
            <a:r>
              <a:rPr lang="en-US" altLang="en-US" sz="2800" b="1">
                <a:solidFill>
                  <a:schemeClr val="tx1">
                    <a:lumMod val="75000"/>
                    <a:lumOff val="25000"/>
                  </a:schemeClr>
                </a:solidFill>
                <a:hlinkClick r:id="rId4"/>
              </a:rPr>
              <a:t>http://www.scaffold.org</a:t>
            </a:r>
            <a:endParaRPr lang="en-US" altLang="en-US" sz="2800" b="1">
              <a:solidFill>
                <a:schemeClr val="tx1">
                  <a:lumMod val="75000"/>
                  <a:lumOff val="25000"/>
                </a:schemeClr>
              </a:solidFill>
            </a:endParaRPr>
          </a:p>
          <a:p>
            <a:pPr lvl="1" fontAlgn="auto">
              <a:lnSpc>
                <a:spcPct val="90000"/>
              </a:lnSpc>
              <a:spcAft>
                <a:spcPts val="0"/>
              </a:spcAft>
              <a:buFont typeface="Wingdings 3" charset="2"/>
              <a:buChar char=""/>
              <a:defRPr/>
            </a:pPr>
            <a:r>
              <a:rPr lang="en-US" altLang="en-US" sz="2400">
                <a:solidFill>
                  <a:schemeClr val="tx1">
                    <a:lumMod val="75000"/>
                    <a:lumOff val="25000"/>
                  </a:schemeClr>
                </a:solidFill>
              </a:rPr>
              <a:t>American National Standards Institute</a:t>
            </a:r>
          </a:p>
          <a:p>
            <a:pPr lvl="1" fontAlgn="auto">
              <a:lnSpc>
                <a:spcPct val="90000"/>
              </a:lnSpc>
              <a:spcAft>
                <a:spcPts val="0"/>
              </a:spcAft>
              <a:buFont typeface="Wingdings 3" charset="2"/>
              <a:buChar char=""/>
              <a:defRPr/>
            </a:pPr>
            <a:r>
              <a:rPr lang="en-US" altLang="en-US" sz="2400">
                <a:solidFill>
                  <a:schemeClr val="tx1">
                    <a:lumMod val="75000"/>
                    <a:lumOff val="25000"/>
                  </a:schemeClr>
                </a:solidFill>
              </a:rPr>
              <a:t>A92 (SIA):  Scaffolds and other elevating devices</a:t>
            </a:r>
          </a:p>
          <a:p>
            <a:pPr fontAlgn="auto">
              <a:lnSpc>
                <a:spcPct val="90000"/>
              </a:lnSpc>
              <a:spcAft>
                <a:spcPts val="0"/>
              </a:spcAft>
              <a:buFont typeface="Wingdings 3" charset="2"/>
              <a:buChar char=""/>
              <a:defRPr/>
            </a:pPr>
            <a:endParaRPr lang="en-US" altLang="en-US" sz="2800">
              <a:solidFill>
                <a:schemeClr val="tx1">
                  <a:lumMod val="75000"/>
                  <a:lumOff val="2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a:extLst>
              <a:ext uri="{FF2B5EF4-FFF2-40B4-BE49-F238E27FC236}">
                <a16:creationId xmlns:a16="http://schemas.microsoft.com/office/drawing/2014/main" id="{CCAEBB84-E90F-C94E-BF69-1A9F7A4135F2}"/>
              </a:ext>
            </a:extLst>
          </p:cNvPr>
          <p:cNvSpPr>
            <a:spLocks noGrp="1" noChangeArrowheads="1"/>
          </p:cNvSpPr>
          <p:nvPr>
            <p:ph type="title"/>
          </p:nvPr>
        </p:nvSpPr>
        <p:spPr/>
        <p:txBody>
          <a:bodyPr/>
          <a:lstStyle/>
          <a:p>
            <a:r>
              <a:rPr lang="en-US" altLang="en-US"/>
              <a:t>Competent person</a:t>
            </a:r>
          </a:p>
        </p:txBody>
      </p:sp>
      <p:sp>
        <p:nvSpPr>
          <p:cNvPr id="10244" name="Rectangle 4">
            <a:extLst>
              <a:ext uri="{FF2B5EF4-FFF2-40B4-BE49-F238E27FC236}">
                <a16:creationId xmlns:a16="http://schemas.microsoft.com/office/drawing/2014/main" id="{2D28691E-593A-644E-8BFE-10785BD673BD}"/>
              </a:ext>
            </a:extLst>
          </p:cNvPr>
          <p:cNvSpPr>
            <a:spLocks noGrp="1" noChangeArrowheads="1"/>
          </p:cNvSpPr>
          <p:nvPr>
            <p:ph type="body" sz="half" idx="1"/>
          </p:nvPr>
        </p:nvSpPr>
        <p:spPr>
          <a:xfrm>
            <a:off x="457200" y="1524000"/>
            <a:ext cx="4419600" cy="4525963"/>
          </a:xfrm>
        </p:spPr>
        <p:txBody>
          <a:bodyPr rtlCol="0">
            <a:normAutofit fontScale="92500" lnSpcReduction="20000"/>
          </a:bodyPr>
          <a:lstStyle/>
          <a:p>
            <a:pPr fontAlgn="auto">
              <a:lnSpc>
                <a:spcPct val="80000"/>
              </a:lnSpc>
              <a:spcAft>
                <a:spcPts val="0"/>
              </a:spcAft>
              <a:buFont typeface="Wingdings 3" charset="2"/>
              <a:buChar char=""/>
              <a:defRPr/>
            </a:pPr>
            <a:r>
              <a:rPr lang="en-US" altLang="en-US" sz="2400" dirty="0">
                <a:solidFill>
                  <a:schemeClr val="tx1">
                    <a:lumMod val="75000"/>
                    <a:lumOff val="25000"/>
                  </a:schemeClr>
                </a:solidFill>
              </a:rPr>
              <a:t>Knowledgeable and authorized to determine needs of scaffolding work. </a:t>
            </a:r>
          </a:p>
          <a:p>
            <a:pPr fontAlgn="auto">
              <a:lnSpc>
                <a:spcPct val="80000"/>
              </a:lnSpc>
              <a:spcAft>
                <a:spcPts val="0"/>
              </a:spcAft>
              <a:buFont typeface="Wingdings 3" charset="2"/>
              <a:buChar char=""/>
              <a:defRPr/>
            </a:pPr>
            <a:r>
              <a:rPr lang="en-US" altLang="en-US" sz="2400" dirty="0">
                <a:solidFill>
                  <a:schemeClr val="tx1">
                    <a:lumMod val="75000"/>
                    <a:lumOff val="25000"/>
                  </a:schemeClr>
                </a:solidFill>
              </a:rPr>
              <a:t>Inspect scaffolding and components prior to each work shift</a:t>
            </a:r>
          </a:p>
          <a:p>
            <a:pPr fontAlgn="auto">
              <a:lnSpc>
                <a:spcPct val="80000"/>
              </a:lnSpc>
              <a:spcAft>
                <a:spcPts val="0"/>
              </a:spcAft>
              <a:buFont typeface="Wingdings 3" charset="2"/>
              <a:buChar char=""/>
              <a:defRPr/>
            </a:pPr>
            <a:r>
              <a:rPr lang="en-US" altLang="en-US" sz="2400" dirty="0">
                <a:solidFill>
                  <a:schemeClr val="tx1">
                    <a:lumMod val="75000"/>
                    <a:lumOff val="25000"/>
                  </a:schemeClr>
                </a:solidFill>
              </a:rPr>
              <a:t>Determine feasibility of providing fall protection and access</a:t>
            </a:r>
          </a:p>
          <a:p>
            <a:pPr fontAlgn="auto">
              <a:lnSpc>
                <a:spcPct val="80000"/>
              </a:lnSpc>
              <a:spcAft>
                <a:spcPts val="0"/>
              </a:spcAft>
              <a:buFont typeface="Wingdings 3" charset="2"/>
              <a:buChar char=""/>
              <a:defRPr/>
            </a:pPr>
            <a:r>
              <a:rPr lang="en-US" altLang="en-US" sz="2400" dirty="0">
                <a:solidFill>
                  <a:schemeClr val="tx1">
                    <a:lumMod val="75000"/>
                    <a:lumOff val="25000"/>
                  </a:schemeClr>
                </a:solidFill>
              </a:rPr>
              <a:t>Evaluate connections to support load and prevent swaying</a:t>
            </a:r>
          </a:p>
          <a:p>
            <a:pPr fontAlgn="auto">
              <a:lnSpc>
                <a:spcPct val="80000"/>
              </a:lnSpc>
              <a:spcAft>
                <a:spcPts val="0"/>
              </a:spcAft>
              <a:buFont typeface="Wingdings 3" charset="2"/>
              <a:buChar char=""/>
              <a:defRPr/>
            </a:pPr>
            <a:r>
              <a:rPr lang="en-US" altLang="en-US" sz="2400" dirty="0">
                <a:solidFill>
                  <a:schemeClr val="tx1">
                    <a:lumMod val="75000"/>
                    <a:lumOff val="25000"/>
                  </a:schemeClr>
                </a:solidFill>
              </a:rPr>
              <a:t>Determine structural soundness when intermixing components manufacturer</a:t>
            </a:r>
          </a:p>
          <a:p>
            <a:pPr fontAlgn="auto">
              <a:lnSpc>
                <a:spcPct val="80000"/>
              </a:lnSpc>
              <a:spcAft>
                <a:spcPts val="0"/>
              </a:spcAft>
              <a:buFont typeface="Wingdings 3" charset="2"/>
              <a:buChar char=""/>
              <a:defRPr/>
            </a:pPr>
            <a:r>
              <a:rPr lang="en-US" altLang="en-US" sz="2400" dirty="0">
                <a:solidFill>
                  <a:schemeClr val="tx1">
                    <a:lumMod val="75000"/>
                    <a:lumOff val="25000"/>
                  </a:schemeClr>
                </a:solidFill>
              </a:rPr>
              <a:t>Train erectors and dismantlers to recognize work hazards</a:t>
            </a:r>
          </a:p>
        </p:txBody>
      </p:sp>
      <p:pic>
        <p:nvPicPr>
          <p:cNvPr id="12292" name="Picture 8" descr="Photo description: Employees working on improperly constructed scaffolding system.">
            <a:hlinkClick r:id="rId3"/>
            <a:extLst>
              <a:ext uri="{FF2B5EF4-FFF2-40B4-BE49-F238E27FC236}">
                <a16:creationId xmlns:a16="http://schemas.microsoft.com/office/drawing/2014/main" id="{1E277F5E-832C-CE46-AA08-1D2DBE3EA143}"/>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5029200" y="1600200"/>
            <a:ext cx="3810000" cy="2859088"/>
          </a:xfrm>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a:extLst>
              <a:ext uri="{FF2B5EF4-FFF2-40B4-BE49-F238E27FC236}">
                <a16:creationId xmlns:a16="http://schemas.microsoft.com/office/drawing/2014/main" id="{E0B3CCAE-F52A-9645-BF97-2DEF29FA6252}"/>
              </a:ext>
            </a:extLst>
          </p:cNvPr>
          <p:cNvSpPr>
            <a:spLocks noGrp="1" noChangeArrowheads="1"/>
          </p:cNvSpPr>
          <p:nvPr>
            <p:ph type="title"/>
          </p:nvPr>
        </p:nvSpPr>
        <p:spPr/>
        <p:txBody>
          <a:bodyPr/>
          <a:lstStyle/>
          <a:p>
            <a:r>
              <a:rPr lang="en-US" altLang="en-US"/>
              <a:t>Capacity of Scaffolds</a:t>
            </a:r>
          </a:p>
        </p:txBody>
      </p:sp>
      <p:sp>
        <p:nvSpPr>
          <p:cNvPr id="11268" name="Rectangle 6">
            <a:extLst>
              <a:ext uri="{FF2B5EF4-FFF2-40B4-BE49-F238E27FC236}">
                <a16:creationId xmlns:a16="http://schemas.microsoft.com/office/drawing/2014/main" id="{9A13FDBA-A7BB-804B-97A9-924E7C662AA9}"/>
              </a:ext>
            </a:extLst>
          </p:cNvPr>
          <p:cNvSpPr>
            <a:spLocks noGrp="1" noChangeArrowheads="1"/>
          </p:cNvSpPr>
          <p:nvPr>
            <p:ph type="body" sz="half" idx="1"/>
          </p:nvPr>
        </p:nvSpPr>
        <p:spPr>
          <a:xfrm>
            <a:off x="47625" y="1417638"/>
            <a:ext cx="4876800" cy="5287962"/>
          </a:xfrm>
        </p:spPr>
        <p:txBody>
          <a:bodyPr rtlCol="0">
            <a:normAutofit fontScale="92500" lnSpcReduction="20000"/>
          </a:bodyPr>
          <a:lstStyle/>
          <a:p>
            <a:pPr fontAlgn="auto">
              <a:spcAft>
                <a:spcPts val="0"/>
              </a:spcAft>
              <a:buFont typeface="Wingdings 3" charset="2"/>
              <a:buChar char=""/>
              <a:defRPr/>
            </a:pPr>
            <a:r>
              <a:rPr lang="en-US" altLang="en-US" sz="2800" dirty="0">
                <a:solidFill>
                  <a:schemeClr val="tx1">
                    <a:lumMod val="75000"/>
                    <a:lumOff val="25000"/>
                  </a:schemeClr>
                </a:solidFill>
              </a:rPr>
              <a:t>Non-Adjustable</a:t>
            </a:r>
          </a:p>
          <a:p>
            <a:pPr lvl="1" fontAlgn="auto">
              <a:spcAft>
                <a:spcPts val="0"/>
              </a:spcAft>
              <a:buFont typeface="Wingdings 3" charset="2"/>
              <a:buChar char=""/>
              <a:defRPr/>
            </a:pPr>
            <a:r>
              <a:rPr lang="en-US" altLang="en-US" sz="2400" dirty="0">
                <a:solidFill>
                  <a:schemeClr val="tx1">
                    <a:lumMod val="75000"/>
                    <a:lumOff val="25000"/>
                  </a:schemeClr>
                </a:solidFill>
              </a:rPr>
              <a:t>Support its own weight and 4 x maximum intended load</a:t>
            </a:r>
          </a:p>
          <a:p>
            <a:pPr lvl="1" fontAlgn="auto">
              <a:spcAft>
                <a:spcPts val="0"/>
              </a:spcAft>
              <a:buFont typeface="Wingdings 3" charset="2"/>
              <a:buChar char=""/>
              <a:defRPr/>
            </a:pPr>
            <a:r>
              <a:rPr lang="en-US" altLang="en-US" sz="2400" dirty="0">
                <a:solidFill>
                  <a:schemeClr val="tx1">
                    <a:lumMod val="75000"/>
                    <a:lumOff val="25000"/>
                  </a:schemeClr>
                </a:solidFill>
              </a:rPr>
              <a:t>Suspension rope and connecting hardware support 6 x maximum intended load</a:t>
            </a:r>
          </a:p>
          <a:p>
            <a:pPr fontAlgn="auto">
              <a:spcAft>
                <a:spcPts val="0"/>
              </a:spcAft>
              <a:buFont typeface="Wingdings 3" charset="2"/>
              <a:buChar char=""/>
              <a:defRPr/>
            </a:pPr>
            <a:r>
              <a:rPr lang="en-US" altLang="en-US" sz="2800" dirty="0">
                <a:solidFill>
                  <a:schemeClr val="tx1">
                    <a:lumMod val="75000"/>
                    <a:lumOff val="25000"/>
                  </a:schemeClr>
                </a:solidFill>
              </a:rPr>
              <a:t>Adjustable </a:t>
            </a:r>
          </a:p>
          <a:p>
            <a:pPr lvl="1" fontAlgn="auto">
              <a:spcAft>
                <a:spcPts val="0"/>
              </a:spcAft>
              <a:buFont typeface="Wingdings 3" charset="2"/>
              <a:buChar char=""/>
              <a:defRPr/>
            </a:pPr>
            <a:r>
              <a:rPr lang="en-US" altLang="en-US" sz="2400" dirty="0">
                <a:solidFill>
                  <a:schemeClr val="tx1">
                    <a:lumMod val="75000"/>
                    <a:lumOff val="25000"/>
                  </a:schemeClr>
                </a:solidFill>
              </a:rPr>
              <a:t>Stall load of scaffold hoist not to exceed 3 x rated load</a:t>
            </a:r>
          </a:p>
          <a:p>
            <a:pPr lvl="1" fontAlgn="auto">
              <a:spcAft>
                <a:spcPts val="0"/>
              </a:spcAft>
              <a:buFont typeface="Wingdings 3" charset="2"/>
              <a:buChar char=""/>
              <a:defRPr/>
            </a:pPr>
            <a:r>
              <a:rPr lang="en-US" altLang="en-US" sz="2400" dirty="0">
                <a:solidFill>
                  <a:schemeClr val="tx1">
                    <a:lumMod val="75000"/>
                    <a:lumOff val="25000"/>
                  </a:schemeClr>
                </a:solidFill>
              </a:rPr>
              <a:t>Designed by a qualified person and built to loaded design</a:t>
            </a:r>
          </a:p>
          <a:p>
            <a:pPr lvl="1" fontAlgn="auto">
              <a:spcAft>
                <a:spcPts val="0"/>
              </a:spcAft>
              <a:buFont typeface="Wingdings 3" charset="2"/>
              <a:buChar char=""/>
              <a:defRPr/>
            </a:pPr>
            <a:endParaRPr lang="en-US" altLang="en-US" sz="2400" dirty="0">
              <a:solidFill>
                <a:schemeClr val="tx1">
                  <a:lumMod val="75000"/>
                  <a:lumOff val="25000"/>
                </a:schemeClr>
              </a:solidFill>
            </a:endParaRPr>
          </a:p>
          <a:p>
            <a:pPr lvl="1" fontAlgn="auto">
              <a:spcAft>
                <a:spcPts val="0"/>
              </a:spcAft>
              <a:buFont typeface="Wingdings 3" charset="2"/>
              <a:buChar char=""/>
              <a:defRPr/>
            </a:pPr>
            <a:endParaRPr lang="en-US" altLang="en-US" sz="2400" dirty="0">
              <a:solidFill>
                <a:schemeClr val="tx1">
                  <a:lumMod val="75000"/>
                  <a:lumOff val="25000"/>
                </a:schemeClr>
              </a:solidFill>
            </a:endParaRPr>
          </a:p>
          <a:p>
            <a:pPr lvl="1" fontAlgn="auto">
              <a:spcAft>
                <a:spcPts val="0"/>
              </a:spcAft>
              <a:buFont typeface="Wingdings 3" charset="2"/>
              <a:buChar char=""/>
              <a:defRPr/>
            </a:pPr>
            <a:r>
              <a:rPr lang="en-US" altLang="en-US" sz="1800" dirty="0">
                <a:solidFill>
                  <a:schemeClr val="tx1">
                    <a:lumMod val="75000"/>
                    <a:lumOff val="25000"/>
                  </a:schemeClr>
                </a:solidFill>
              </a:rPr>
              <a:t>1926.451(a)</a:t>
            </a:r>
          </a:p>
        </p:txBody>
      </p:sp>
      <p:pic>
        <p:nvPicPr>
          <p:cNvPr id="14340" name="Picture 10" descr="Photo description: Employeees working on inadequate scaffolding.">
            <a:hlinkClick r:id="rId3"/>
            <a:extLst>
              <a:ext uri="{FF2B5EF4-FFF2-40B4-BE49-F238E27FC236}">
                <a16:creationId xmlns:a16="http://schemas.microsoft.com/office/drawing/2014/main" id="{E95FDD09-11B6-2141-B593-542DA34F9D22}"/>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5172075" y="3200400"/>
            <a:ext cx="3486150" cy="2619375"/>
          </a:xfrm>
          <a:extLs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4341" name="Picture 8" descr="Photo description: Employees working on improperly constructed scaffolding system.">
            <a:hlinkClick r:id="rId5"/>
            <a:extLst>
              <a:ext uri="{FF2B5EF4-FFF2-40B4-BE49-F238E27FC236}">
                <a16:creationId xmlns:a16="http://schemas.microsoft.com/office/drawing/2014/main" id="{ED3FF6F9-9F34-F04A-A7F5-AA4B0794261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75250" y="771525"/>
            <a:ext cx="3238500"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a:extLst>
              <a:ext uri="{FF2B5EF4-FFF2-40B4-BE49-F238E27FC236}">
                <a16:creationId xmlns:a16="http://schemas.microsoft.com/office/drawing/2014/main" id="{82533CD0-B38B-7D45-90A0-0DB832DED8DA}"/>
              </a:ext>
            </a:extLst>
          </p:cNvPr>
          <p:cNvSpPr>
            <a:spLocks noGrp="1" noChangeArrowheads="1"/>
          </p:cNvSpPr>
          <p:nvPr>
            <p:ph type="title"/>
          </p:nvPr>
        </p:nvSpPr>
        <p:spPr/>
        <p:txBody>
          <a:bodyPr/>
          <a:lstStyle/>
          <a:p>
            <a:r>
              <a:rPr lang="en-US" altLang="en-US"/>
              <a:t>Platform construction</a:t>
            </a:r>
          </a:p>
        </p:txBody>
      </p:sp>
      <p:sp>
        <p:nvSpPr>
          <p:cNvPr id="12292" name="Rectangle 6">
            <a:extLst>
              <a:ext uri="{FF2B5EF4-FFF2-40B4-BE49-F238E27FC236}">
                <a16:creationId xmlns:a16="http://schemas.microsoft.com/office/drawing/2014/main" id="{4C4BC3BF-8FEB-4D40-8592-D91B437BB507}"/>
              </a:ext>
            </a:extLst>
          </p:cNvPr>
          <p:cNvSpPr>
            <a:spLocks noGrp="1" noChangeArrowheads="1"/>
          </p:cNvSpPr>
          <p:nvPr>
            <p:ph idx="1"/>
          </p:nvPr>
        </p:nvSpPr>
        <p:spPr>
          <a:xfrm>
            <a:off x="457200" y="1676400"/>
            <a:ext cx="4953000" cy="5105400"/>
          </a:xfrm>
        </p:spPr>
        <p:txBody>
          <a:bodyPr rtlCol="0">
            <a:normAutofit fontScale="92500" lnSpcReduction="10000"/>
          </a:bodyPr>
          <a:lstStyle/>
          <a:p>
            <a:pPr fontAlgn="auto">
              <a:spcAft>
                <a:spcPts val="0"/>
              </a:spcAft>
              <a:buFont typeface="Wingdings 3" charset="2"/>
              <a:buChar char=""/>
              <a:defRPr/>
            </a:pPr>
            <a:r>
              <a:rPr lang="en-US" altLang="en-US" sz="2800" dirty="0">
                <a:solidFill>
                  <a:schemeClr val="tx1">
                    <a:lumMod val="75000"/>
                    <a:lumOff val="25000"/>
                  </a:schemeClr>
                </a:solidFill>
              </a:rPr>
              <a:t>Fully planked and decked </a:t>
            </a:r>
          </a:p>
          <a:p>
            <a:pPr lvl="1" fontAlgn="auto">
              <a:spcAft>
                <a:spcPts val="0"/>
              </a:spcAft>
              <a:buFont typeface="Wingdings 3" charset="2"/>
              <a:buChar char=""/>
              <a:defRPr/>
            </a:pPr>
            <a:r>
              <a:rPr lang="en-US" altLang="en-US" sz="2400" dirty="0">
                <a:solidFill>
                  <a:schemeClr val="tx1">
                    <a:lumMod val="75000"/>
                    <a:lumOff val="25000"/>
                  </a:schemeClr>
                </a:solidFill>
              </a:rPr>
              <a:t>No more than 1” gap between adjacent units and platform and uprights</a:t>
            </a:r>
          </a:p>
          <a:p>
            <a:pPr lvl="1" fontAlgn="auto">
              <a:spcAft>
                <a:spcPts val="0"/>
              </a:spcAft>
              <a:buFont typeface="Wingdings 3" charset="2"/>
              <a:buChar char=""/>
              <a:defRPr/>
            </a:pPr>
            <a:r>
              <a:rPr lang="en-US" altLang="en-US" sz="2400" dirty="0">
                <a:solidFill>
                  <a:schemeClr val="tx1">
                    <a:lumMod val="75000"/>
                    <a:lumOff val="25000"/>
                  </a:schemeClr>
                </a:solidFill>
              </a:rPr>
              <a:t>Max openings between platform and uprights 9 -1/2” </a:t>
            </a:r>
          </a:p>
          <a:p>
            <a:pPr lvl="1" fontAlgn="auto">
              <a:spcAft>
                <a:spcPts val="0"/>
              </a:spcAft>
              <a:buFont typeface="Wingdings 3" charset="2"/>
              <a:buChar char=""/>
              <a:defRPr/>
            </a:pPr>
            <a:r>
              <a:rPr lang="en-US" altLang="en-US" sz="2400" dirty="0">
                <a:solidFill>
                  <a:schemeClr val="tx1">
                    <a:lumMod val="75000"/>
                    <a:lumOff val="25000"/>
                  </a:schemeClr>
                </a:solidFill>
              </a:rPr>
              <a:t>Platform and walkways at least 18” wide</a:t>
            </a:r>
          </a:p>
          <a:p>
            <a:pPr lvl="1" fontAlgn="auto">
              <a:spcAft>
                <a:spcPts val="0"/>
              </a:spcAft>
              <a:buFont typeface="Wingdings 3" charset="2"/>
              <a:buChar char=""/>
              <a:defRPr/>
            </a:pPr>
            <a:endParaRPr lang="en-US" altLang="en-US" sz="2400" dirty="0">
              <a:solidFill>
                <a:schemeClr val="tx1">
                  <a:lumMod val="75000"/>
                  <a:lumOff val="25000"/>
                </a:schemeClr>
              </a:solidFill>
            </a:endParaRPr>
          </a:p>
          <a:p>
            <a:pPr lvl="1" fontAlgn="auto">
              <a:spcAft>
                <a:spcPts val="0"/>
              </a:spcAft>
              <a:buFont typeface="Wingdings 3" charset="2"/>
              <a:buChar char=""/>
              <a:defRPr/>
            </a:pPr>
            <a:endParaRPr lang="en-US" altLang="en-US" sz="2400" dirty="0">
              <a:solidFill>
                <a:schemeClr val="tx1">
                  <a:lumMod val="75000"/>
                  <a:lumOff val="25000"/>
                </a:schemeClr>
              </a:solidFill>
            </a:endParaRPr>
          </a:p>
          <a:p>
            <a:pPr lvl="1" fontAlgn="auto">
              <a:spcAft>
                <a:spcPts val="0"/>
              </a:spcAft>
              <a:buFont typeface="Wingdings 3" charset="2"/>
              <a:buChar char=""/>
              <a:defRPr/>
            </a:pPr>
            <a:endParaRPr lang="en-US" altLang="en-US" sz="2400" dirty="0">
              <a:solidFill>
                <a:schemeClr val="tx1">
                  <a:lumMod val="75000"/>
                  <a:lumOff val="25000"/>
                </a:schemeClr>
              </a:solidFill>
            </a:endParaRPr>
          </a:p>
          <a:p>
            <a:pPr lvl="1" fontAlgn="auto">
              <a:spcAft>
                <a:spcPts val="0"/>
              </a:spcAft>
              <a:buFont typeface="Wingdings 3" charset="2"/>
              <a:buChar char=""/>
              <a:defRPr/>
            </a:pPr>
            <a:endParaRPr lang="en-US" altLang="en-US" sz="2400" dirty="0">
              <a:solidFill>
                <a:schemeClr val="tx1">
                  <a:lumMod val="75000"/>
                  <a:lumOff val="25000"/>
                </a:schemeClr>
              </a:solidFill>
            </a:endParaRPr>
          </a:p>
          <a:p>
            <a:pPr lvl="1" fontAlgn="auto">
              <a:spcAft>
                <a:spcPts val="0"/>
              </a:spcAft>
              <a:buFont typeface="Wingdings 3" charset="2"/>
              <a:buChar char=""/>
              <a:defRPr/>
            </a:pPr>
            <a:r>
              <a:rPr lang="en-US" altLang="en-US" sz="1700" dirty="0">
                <a:solidFill>
                  <a:schemeClr val="tx1">
                    <a:lumMod val="75000"/>
                    <a:lumOff val="25000"/>
                  </a:schemeClr>
                </a:solidFill>
              </a:rPr>
              <a:t>1926.451(b)</a:t>
            </a:r>
          </a:p>
        </p:txBody>
      </p:sp>
      <p:pic>
        <p:nvPicPr>
          <p:cNvPr id="16388" name="Picture 8" descr="Photo description: (1) Platform consists of one plank only; (2) Plank is supported by another plank that is supported by a window sill; (3) No fall protection.">
            <a:hlinkClick r:id="rId3"/>
            <a:extLst>
              <a:ext uri="{FF2B5EF4-FFF2-40B4-BE49-F238E27FC236}">
                <a16:creationId xmlns:a16="http://schemas.microsoft.com/office/drawing/2014/main" id="{0329EB43-8848-8541-BD51-6DD25FFFCCA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24500" y="1905000"/>
            <a:ext cx="3238500"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49" name="Group 9">
            <a:extLst>
              <a:ext uri="{FF2B5EF4-FFF2-40B4-BE49-F238E27FC236}">
                <a16:creationId xmlns:a16="http://schemas.microsoft.com/office/drawing/2014/main" id="{1E51FA45-1346-764E-9D4F-D73687216FF6}"/>
              </a:ext>
            </a:extLst>
          </p:cNvPr>
          <p:cNvGrpSpPr>
            <a:grpSpLocks noChangeAspect="1"/>
          </p:cNvGrpSpPr>
          <p:nvPr/>
        </p:nvGrpSpPr>
        <p:grpSpPr bwMode="auto">
          <a:xfrm>
            <a:off x="6159500" y="2057400"/>
            <a:ext cx="2222500" cy="2133600"/>
            <a:chOff x="3072" y="1008"/>
            <a:chExt cx="2400" cy="2304"/>
          </a:xfrm>
        </p:grpSpPr>
        <p:sp>
          <p:nvSpPr>
            <p:cNvPr id="16390" name="Line 10">
              <a:extLst>
                <a:ext uri="{FF2B5EF4-FFF2-40B4-BE49-F238E27FC236}">
                  <a16:creationId xmlns:a16="http://schemas.microsoft.com/office/drawing/2014/main" id="{0921CE6E-1009-8B40-90D7-57E7D548CA4E}"/>
                </a:ext>
              </a:extLst>
            </p:cNvPr>
            <p:cNvSpPr>
              <a:spLocks noChangeAspect="1" noChangeShapeType="1"/>
            </p:cNvSpPr>
            <p:nvPr/>
          </p:nvSpPr>
          <p:spPr bwMode="auto">
            <a:xfrm flipV="1">
              <a:off x="3552" y="1248"/>
              <a:ext cx="1440" cy="1824"/>
            </a:xfrm>
            <a:prstGeom prst="line">
              <a:avLst/>
            </a:prstGeom>
            <a:noFill/>
            <a:ln w="1016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91" name="Oval 11">
              <a:extLst>
                <a:ext uri="{FF2B5EF4-FFF2-40B4-BE49-F238E27FC236}">
                  <a16:creationId xmlns:a16="http://schemas.microsoft.com/office/drawing/2014/main" id="{0927DF81-3E0E-BB4E-978C-F472F7FE12D0}"/>
                </a:ext>
              </a:extLst>
            </p:cNvPr>
            <p:cNvSpPr>
              <a:spLocks noChangeAspect="1" noChangeArrowheads="1"/>
            </p:cNvSpPr>
            <p:nvPr/>
          </p:nvSpPr>
          <p:spPr bwMode="auto">
            <a:xfrm>
              <a:off x="3072" y="1008"/>
              <a:ext cx="2400" cy="2304"/>
            </a:xfrm>
            <a:prstGeom prst="ellipse">
              <a:avLst/>
            </a:prstGeom>
            <a:solidFill>
              <a:schemeClr val="accent1">
                <a:alpha val="0"/>
              </a:schemeClr>
            </a:solidFill>
            <a:ln w="1016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lang="en-US" altLang="en-US">
                <a:solidFill>
                  <a:schemeClr val="tx1"/>
                </a:solidFill>
                <a:latin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4000"/>
                                  </p:stCondLst>
                                  <p:childTnLst>
                                    <p:set>
                                      <p:cBhvr>
                                        <p:cTn id="6" dur="1" fill="hold">
                                          <p:stCondLst>
                                            <p:cond delay="0"/>
                                          </p:stCondLst>
                                        </p:cTn>
                                        <p:tgtEl>
                                          <p:spTgt spid="102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a:extLst>
              <a:ext uri="{FF2B5EF4-FFF2-40B4-BE49-F238E27FC236}">
                <a16:creationId xmlns:a16="http://schemas.microsoft.com/office/drawing/2014/main" id="{E0853341-B136-EB41-A4D6-1FC674E199EB}"/>
              </a:ext>
            </a:extLst>
          </p:cNvPr>
          <p:cNvSpPr>
            <a:spLocks noGrp="1" noChangeArrowheads="1"/>
          </p:cNvSpPr>
          <p:nvPr>
            <p:ph type="title"/>
          </p:nvPr>
        </p:nvSpPr>
        <p:spPr/>
        <p:txBody>
          <a:bodyPr/>
          <a:lstStyle/>
          <a:p>
            <a:r>
              <a:rPr lang="en-US" altLang="en-US"/>
              <a:t>Platform Construction </a:t>
            </a:r>
            <a:endParaRPr lang="en-US" altLang="en-US" sz="2400"/>
          </a:p>
        </p:txBody>
      </p:sp>
      <p:sp>
        <p:nvSpPr>
          <p:cNvPr id="22531" name="Rectangle 6">
            <a:extLst>
              <a:ext uri="{FF2B5EF4-FFF2-40B4-BE49-F238E27FC236}">
                <a16:creationId xmlns:a16="http://schemas.microsoft.com/office/drawing/2014/main" id="{18F1BE45-408A-F645-94B4-15CD975FDC8C}"/>
              </a:ext>
            </a:extLst>
          </p:cNvPr>
          <p:cNvSpPr>
            <a:spLocks noGrp="1" noChangeArrowheads="1"/>
          </p:cNvSpPr>
          <p:nvPr>
            <p:ph idx="1"/>
          </p:nvPr>
        </p:nvSpPr>
        <p:spPr>
          <a:xfrm>
            <a:off x="234950" y="1828800"/>
            <a:ext cx="5029200" cy="4525963"/>
          </a:xfrm>
        </p:spPr>
        <p:txBody>
          <a:bodyPr/>
          <a:lstStyle/>
          <a:p>
            <a:pPr>
              <a:lnSpc>
                <a:spcPct val="90000"/>
              </a:lnSpc>
            </a:pPr>
            <a:r>
              <a:rPr lang="en-US" altLang="en-US" sz="2800"/>
              <a:t>Fully planked and decked</a:t>
            </a:r>
          </a:p>
          <a:p>
            <a:pPr lvl="1">
              <a:lnSpc>
                <a:spcPct val="90000"/>
              </a:lnSpc>
            </a:pPr>
            <a:r>
              <a:rPr lang="en-US" altLang="en-US"/>
              <a:t>Ladder jack, top plate bracket, roof bracket, and pump jack scaffold at least 12” wide</a:t>
            </a:r>
          </a:p>
          <a:p>
            <a:pPr lvl="1">
              <a:lnSpc>
                <a:spcPct val="90000"/>
              </a:lnSpc>
            </a:pPr>
            <a:r>
              <a:rPr lang="en-US" altLang="en-US"/>
              <a:t>Guardrails and/or personal fall arrest systems for platforms and runways not 18’ wide</a:t>
            </a:r>
          </a:p>
        </p:txBody>
      </p:sp>
      <p:sp>
        <p:nvSpPr>
          <p:cNvPr id="22532" name="Rectangle 7" descr="Job built plank 01">
            <a:extLst>
              <a:ext uri="{FF2B5EF4-FFF2-40B4-BE49-F238E27FC236}">
                <a16:creationId xmlns:a16="http://schemas.microsoft.com/office/drawing/2014/main" id="{0EC4935D-4BFC-464C-B61B-DB13C604717F}"/>
              </a:ext>
            </a:extLst>
          </p:cNvPr>
          <p:cNvSpPr>
            <a:spLocks noGrp="1" noChangeAspect="1" noChangeArrowheads="1"/>
          </p:cNvSpPr>
          <p:nvPr isPhoto="1"/>
        </p:nvSpPr>
        <p:spPr bwMode="auto">
          <a:xfrm>
            <a:off x="5486400" y="1752600"/>
            <a:ext cx="3352800" cy="2514600"/>
          </a:xfrm>
          <a:prstGeom prst="rect">
            <a:avLst/>
          </a:prstGeom>
          <a:blipFill dpi="0" rotWithShape="1">
            <a:blip r:embed="rId3"/>
            <a:srcRect/>
            <a:stretch>
              <a:fillRect/>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lang="en-US" altLang="en-US">
              <a:solidFill>
                <a:schemeClr val="tx1"/>
              </a:solidFill>
              <a:latin typeface="Arial" panose="020B0604020202020204" pitchFamily="34" charset="0"/>
            </a:endParaRPr>
          </a:p>
        </p:txBody>
      </p:sp>
      <p:grpSp>
        <p:nvGrpSpPr>
          <p:cNvPr id="11272" name="Group 8">
            <a:extLst>
              <a:ext uri="{FF2B5EF4-FFF2-40B4-BE49-F238E27FC236}">
                <a16:creationId xmlns:a16="http://schemas.microsoft.com/office/drawing/2014/main" id="{580DCF88-FD4B-7246-8AC0-1F174B31A7FE}"/>
              </a:ext>
            </a:extLst>
          </p:cNvPr>
          <p:cNvGrpSpPr>
            <a:grpSpLocks noChangeAspect="1"/>
          </p:cNvGrpSpPr>
          <p:nvPr/>
        </p:nvGrpSpPr>
        <p:grpSpPr bwMode="auto">
          <a:xfrm>
            <a:off x="6159500" y="1905000"/>
            <a:ext cx="2222500" cy="2133600"/>
            <a:chOff x="3072" y="1008"/>
            <a:chExt cx="2400" cy="2304"/>
          </a:xfrm>
        </p:grpSpPr>
        <p:sp>
          <p:nvSpPr>
            <p:cNvPr id="22534" name="Line 9">
              <a:extLst>
                <a:ext uri="{FF2B5EF4-FFF2-40B4-BE49-F238E27FC236}">
                  <a16:creationId xmlns:a16="http://schemas.microsoft.com/office/drawing/2014/main" id="{8C91149E-410A-0343-83F2-2968CAA5B635}"/>
                </a:ext>
              </a:extLst>
            </p:cNvPr>
            <p:cNvSpPr>
              <a:spLocks noChangeAspect="1" noChangeShapeType="1"/>
            </p:cNvSpPr>
            <p:nvPr/>
          </p:nvSpPr>
          <p:spPr bwMode="auto">
            <a:xfrm flipV="1">
              <a:off x="3552" y="1248"/>
              <a:ext cx="1440" cy="1824"/>
            </a:xfrm>
            <a:prstGeom prst="line">
              <a:avLst/>
            </a:prstGeom>
            <a:noFill/>
            <a:ln w="1016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5" name="Oval 10">
              <a:extLst>
                <a:ext uri="{FF2B5EF4-FFF2-40B4-BE49-F238E27FC236}">
                  <a16:creationId xmlns:a16="http://schemas.microsoft.com/office/drawing/2014/main" id="{F2E4EFF6-E12E-034D-8764-13FD01F809DA}"/>
                </a:ext>
              </a:extLst>
            </p:cNvPr>
            <p:cNvSpPr>
              <a:spLocks noChangeAspect="1" noChangeArrowheads="1"/>
            </p:cNvSpPr>
            <p:nvPr/>
          </p:nvSpPr>
          <p:spPr bwMode="auto">
            <a:xfrm>
              <a:off x="3072" y="1008"/>
              <a:ext cx="2400" cy="2304"/>
            </a:xfrm>
            <a:prstGeom prst="ellipse">
              <a:avLst/>
            </a:prstGeom>
            <a:solidFill>
              <a:schemeClr val="accent1">
                <a:alpha val="0"/>
              </a:schemeClr>
            </a:solidFill>
            <a:ln w="1016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lang="en-US" altLang="en-US">
                <a:solidFill>
                  <a:schemeClr val="tx1"/>
                </a:solidFill>
                <a:latin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4000"/>
                                  </p:stCondLst>
                                  <p:childTnLst>
                                    <p:set>
                                      <p:cBhvr>
                                        <p:cTn id="6" dur="1" fill="hold">
                                          <p:stCondLst>
                                            <p:cond delay="0"/>
                                          </p:stCondLst>
                                        </p:cTn>
                                        <p:tgtEl>
                                          <p:spTgt spid="112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a:extLst>
              <a:ext uri="{FF2B5EF4-FFF2-40B4-BE49-F238E27FC236}">
                <a16:creationId xmlns:a16="http://schemas.microsoft.com/office/drawing/2014/main" id="{B60E1E80-F396-3940-9BA8-FA5B4E43E920}"/>
              </a:ext>
            </a:extLst>
          </p:cNvPr>
          <p:cNvSpPr>
            <a:spLocks noGrp="1" noChangeArrowheads="1"/>
          </p:cNvSpPr>
          <p:nvPr>
            <p:ph type="title"/>
          </p:nvPr>
        </p:nvSpPr>
        <p:spPr/>
        <p:txBody>
          <a:bodyPr/>
          <a:lstStyle/>
          <a:p>
            <a:r>
              <a:rPr lang="en-US" altLang="en-US"/>
              <a:t>Platform Construction </a:t>
            </a:r>
            <a:endParaRPr lang="en-US" altLang="en-US" sz="2400"/>
          </a:p>
        </p:txBody>
      </p:sp>
      <p:sp>
        <p:nvSpPr>
          <p:cNvPr id="16388" name="Rectangle 6">
            <a:extLst>
              <a:ext uri="{FF2B5EF4-FFF2-40B4-BE49-F238E27FC236}">
                <a16:creationId xmlns:a16="http://schemas.microsoft.com/office/drawing/2014/main" id="{2B8E40F4-5BE5-8B41-95CE-242CFB7F79A5}"/>
              </a:ext>
            </a:extLst>
          </p:cNvPr>
          <p:cNvSpPr>
            <a:spLocks noGrp="1" noChangeArrowheads="1"/>
          </p:cNvSpPr>
          <p:nvPr>
            <p:ph idx="1"/>
          </p:nvPr>
        </p:nvSpPr>
        <p:spPr>
          <a:xfrm>
            <a:off x="457200" y="1804988"/>
            <a:ext cx="8229600" cy="3429000"/>
          </a:xfrm>
        </p:spPr>
        <p:txBody>
          <a:bodyPr rtlCol="0">
            <a:normAutofit lnSpcReduction="10000"/>
          </a:bodyPr>
          <a:lstStyle/>
          <a:p>
            <a:pPr fontAlgn="auto">
              <a:lnSpc>
                <a:spcPct val="80000"/>
              </a:lnSpc>
              <a:spcAft>
                <a:spcPts val="0"/>
              </a:spcAft>
              <a:buFont typeface="Wingdings 3" charset="2"/>
              <a:buChar char=""/>
              <a:defRPr/>
            </a:pPr>
            <a:r>
              <a:rPr lang="en-US" altLang="en-US" sz="2400" dirty="0">
                <a:solidFill>
                  <a:schemeClr val="tx1">
                    <a:lumMod val="75000"/>
                    <a:lumOff val="25000"/>
                  </a:schemeClr>
                </a:solidFill>
              </a:rPr>
              <a:t>No paint on wood platforms, except edges that may be marked for identification</a:t>
            </a:r>
          </a:p>
          <a:p>
            <a:pPr fontAlgn="auto">
              <a:lnSpc>
                <a:spcPct val="80000"/>
              </a:lnSpc>
              <a:spcAft>
                <a:spcPts val="0"/>
              </a:spcAft>
              <a:buFont typeface="Wingdings 3" charset="2"/>
              <a:buChar char=""/>
              <a:defRPr/>
            </a:pPr>
            <a:r>
              <a:rPr lang="en-US" altLang="en-US" sz="2400" dirty="0">
                <a:solidFill>
                  <a:schemeClr val="tx1">
                    <a:lumMod val="75000"/>
                    <a:lumOff val="25000"/>
                  </a:schemeClr>
                </a:solidFill>
              </a:rPr>
              <a:t>Fully planked between from upright and guardrail</a:t>
            </a:r>
          </a:p>
          <a:p>
            <a:pPr fontAlgn="auto">
              <a:lnSpc>
                <a:spcPct val="80000"/>
              </a:lnSpc>
              <a:spcAft>
                <a:spcPts val="0"/>
              </a:spcAft>
              <a:buFont typeface="Wingdings 3" charset="2"/>
              <a:buChar char=""/>
              <a:defRPr/>
            </a:pPr>
            <a:r>
              <a:rPr lang="en-US" altLang="en-US" sz="2400" dirty="0">
                <a:solidFill>
                  <a:schemeClr val="tx1">
                    <a:lumMod val="75000"/>
                    <a:lumOff val="25000"/>
                  </a:schemeClr>
                </a:solidFill>
              </a:rPr>
              <a:t>No mixed components, unless compatible and integrity maintained</a:t>
            </a:r>
          </a:p>
          <a:p>
            <a:pPr fontAlgn="auto">
              <a:lnSpc>
                <a:spcPct val="80000"/>
              </a:lnSpc>
              <a:spcAft>
                <a:spcPts val="0"/>
              </a:spcAft>
              <a:buFont typeface="Wingdings 3" charset="2"/>
              <a:buChar char=""/>
              <a:defRPr/>
            </a:pPr>
            <a:r>
              <a:rPr lang="en-US" altLang="en-US" sz="2400" dirty="0">
                <a:solidFill>
                  <a:schemeClr val="tx1">
                    <a:lumMod val="75000"/>
                    <a:lumOff val="25000"/>
                  </a:schemeClr>
                </a:solidFill>
              </a:rPr>
              <a:t>No modification of mixed components unless approved by competent person</a:t>
            </a:r>
          </a:p>
          <a:p>
            <a:pPr fontAlgn="auto">
              <a:lnSpc>
                <a:spcPct val="80000"/>
              </a:lnSpc>
              <a:spcAft>
                <a:spcPts val="0"/>
              </a:spcAft>
              <a:buFont typeface="Wingdings 3" charset="2"/>
              <a:buChar char=""/>
              <a:defRPr/>
            </a:pPr>
            <a:r>
              <a:rPr lang="en-US" altLang="en-US" sz="2400" dirty="0">
                <a:solidFill>
                  <a:schemeClr val="tx1">
                    <a:lumMod val="75000"/>
                    <a:lumOff val="25000"/>
                  </a:schemeClr>
                </a:solidFill>
              </a:rPr>
              <a:t>No components or dissimilar metals unless competent person determines galvanic action will not reduce strength</a:t>
            </a:r>
          </a:p>
        </p:txBody>
      </p:sp>
      <p:sp>
        <p:nvSpPr>
          <p:cNvPr id="14343" name="Rectangle 7">
            <a:extLst>
              <a:ext uri="{FF2B5EF4-FFF2-40B4-BE49-F238E27FC236}">
                <a16:creationId xmlns:a16="http://schemas.microsoft.com/office/drawing/2014/main" id="{0CF1EF66-C1B1-184D-B929-A9CA8561C56B}"/>
              </a:ext>
            </a:extLst>
          </p:cNvPr>
          <p:cNvSpPr>
            <a:spLocks noGrp="1" noChangeAspect="1" noChangeArrowheads="1"/>
          </p:cNvSpPr>
          <p:nvPr isPhoto="1"/>
        </p:nvSpPr>
        <p:spPr bwMode="auto">
          <a:xfrm>
            <a:off x="1143000" y="5049838"/>
            <a:ext cx="6934200" cy="1503362"/>
          </a:xfrm>
          <a:prstGeom prst="rect">
            <a:avLst/>
          </a:prstGeom>
          <a:blipFill dpi="0" rotWithShape="1">
            <a:blip r:embed="rId3"/>
            <a:srcRect/>
            <a:stretch>
              <a:fillRect r="-143"/>
            </a:stretch>
          </a:blipFill>
          <a:ln w="9525">
            <a:solidFill>
              <a:schemeClr val="tx1"/>
            </a:solidFill>
            <a:miter lim="800000"/>
            <a:headEnd/>
            <a:tailEnd/>
          </a:ln>
          <a:effectLst/>
        </p:spPr>
        <p:txBody>
          <a:bodyPr/>
          <a:lstStyle/>
          <a:p>
            <a:pPr eaLnBrk="1" fontAlgn="auto" hangingPunct="1">
              <a:spcBef>
                <a:spcPts val="0"/>
              </a:spcBef>
              <a:spcAft>
                <a:spcPts val="0"/>
              </a:spcAft>
              <a:defRPr/>
            </a:pPr>
            <a:endParaRPr lang="en-US">
              <a:latin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a:extLst>
              <a:ext uri="{FF2B5EF4-FFF2-40B4-BE49-F238E27FC236}">
                <a16:creationId xmlns:a16="http://schemas.microsoft.com/office/drawing/2014/main" id="{BC59A7DA-DA41-6D4A-AF42-9E87DC5A38CD}"/>
              </a:ext>
            </a:extLst>
          </p:cNvPr>
          <p:cNvSpPr>
            <a:spLocks noGrp="1" noChangeArrowheads="1"/>
          </p:cNvSpPr>
          <p:nvPr>
            <p:ph type="title"/>
          </p:nvPr>
        </p:nvSpPr>
        <p:spPr/>
        <p:txBody>
          <a:bodyPr/>
          <a:lstStyle/>
          <a:p>
            <a:r>
              <a:rPr lang="en-US" altLang="en-US"/>
              <a:t>Supported scaffolds</a:t>
            </a:r>
          </a:p>
        </p:txBody>
      </p:sp>
      <p:sp>
        <p:nvSpPr>
          <p:cNvPr id="26627" name="Rectangle 6">
            <a:extLst>
              <a:ext uri="{FF2B5EF4-FFF2-40B4-BE49-F238E27FC236}">
                <a16:creationId xmlns:a16="http://schemas.microsoft.com/office/drawing/2014/main" id="{6C8BB022-2FDB-4C48-9B22-6512C7992FA6}"/>
              </a:ext>
            </a:extLst>
          </p:cNvPr>
          <p:cNvSpPr>
            <a:spLocks noGrp="1" noChangeArrowheads="1"/>
          </p:cNvSpPr>
          <p:nvPr>
            <p:ph type="body" sz="half" idx="1"/>
          </p:nvPr>
        </p:nvSpPr>
        <p:spPr/>
        <p:txBody>
          <a:bodyPr/>
          <a:lstStyle/>
          <a:p>
            <a:r>
              <a:rPr lang="en-US" altLang="en-US" sz="2800"/>
              <a:t>Restrained from tipping by guys, ties, or equivalent when higher than 4:1 ratio</a:t>
            </a:r>
          </a:p>
          <a:p>
            <a:r>
              <a:rPr lang="en-US" altLang="en-US" sz="2800"/>
              <a:t>Support installed per recommendations or at closest horizontal member to the 4:1 height</a:t>
            </a:r>
          </a:p>
          <a:p>
            <a:endParaRPr lang="en-US" altLang="en-US" sz="2800"/>
          </a:p>
        </p:txBody>
      </p:sp>
      <p:pic>
        <p:nvPicPr>
          <p:cNvPr id="26628" name="Picture 13">
            <a:extLst>
              <a:ext uri="{FF2B5EF4-FFF2-40B4-BE49-F238E27FC236}">
                <a16:creationId xmlns:a16="http://schemas.microsoft.com/office/drawing/2014/main" id="{C72D89FD-43E6-D44C-81DE-00B8236C2861}"/>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5416550" y="1600200"/>
            <a:ext cx="2501900" cy="2185988"/>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6629" name="Picture 15">
            <a:extLst>
              <a:ext uri="{FF2B5EF4-FFF2-40B4-BE49-F238E27FC236}">
                <a16:creationId xmlns:a16="http://schemas.microsoft.com/office/drawing/2014/main" id="{CB4DE45B-3122-7E44-B131-0E29148DE33B}"/>
              </a:ext>
            </a:extLst>
          </p:cNvPr>
          <p:cNvPicPr>
            <a:picLocks noGrp="1" noChangeAspect="1" noChangeArrowheads="1"/>
          </p:cNvPicPr>
          <p:nvPr>
            <p:ph sz="quarter" idx="3"/>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7829550" y="4324350"/>
            <a:ext cx="857250" cy="857250"/>
          </a:xfrm>
          <a:noFill/>
          <a:extLst>
            <a:ext uri="{909E8E84-426E-40DD-AFC4-6F175D3DCCD1}">
              <a14:hiddenFill xmlns:a14="http://schemas.microsoft.com/office/drawing/2010/main">
                <a:solidFill>
                  <a:srgbClr val="FFFF00"/>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5">
            <a:extLst>
              <a:ext uri="{FF2B5EF4-FFF2-40B4-BE49-F238E27FC236}">
                <a16:creationId xmlns:a16="http://schemas.microsoft.com/office/drawing/2014/main" id="{762211BC-FF52-D048-869E-F708378B2378}"/>
              </a:ext>
            </a:extLst>
          </p:cNvPr>
          <p:cNvSpPr>
            <a:spLocks noGrp="1" noChangeArrowheads="1"/>
          </p:cNvSpPr>
          <p:nvPr>
            <p:ph type="title"/>
          </p:nvPr>
        </p:nvSpPr>
        <p:spPr>
          <a:xfrm>
            <a:off x="304800" y="274638"/>
            <a:ext cx="8610600" cy="1143000"/>
          </a:xfrm>
        </p:spPr>
        <p:txBody>
          <a:bodyPr/>
          <a:lstStyle/>
          <a:p>
            <a:r>
              <a:rPr lang="en-US" altLang="en-US"/>
              <a:t>Supported scaffolds</a:t>
            </a:r>
            <a:endParaRPr lang="en-US" altLang="en-US" sz="2400"/>
          </a:p>
        </p:txBody>
      </p:sp>
      <p:sp>
        <p:nvSpPr>
          <p:cNvPr id="28675" name="Rectangle 12">
            <a:extLst>
              <a:ext uri="{FF2B5EF4-FFF2-40B4-BE49-F238E27FC236}">
                <a16:creationId xmlns:a16="http://schemas.microsoft.com/office/drawing/2014/main" id="{D71E2AF8-F86F-C641-8D90-BAC85908420E}"/>
              </a:ext>
            </a:extLst>
          </p:cNvPr>
          <p:cNvSpPr>
            <a:spLocks noGrp="1" noChangeArrowheads="1"/>
          </p:cNvSpPr>
          <p:nvPr>
            <p:ph type="body" sz="half" idx="1"/>
          </p:nvPr>
        </p:nvSpPr>
        <p:spPr/>
        <p:txBody>
          <a:bodyPr/>
          <a:lstStyle/>
          <a:p>
            <a:r>
              <a:rPr lang="en-US" altLang="en-US" sz="2800"/>
              <a:t>Never use scaffolds that do not have proper guardrails installed</a:t>
            </a:r>
          </a:p>
        </p:txBody>
      </p:sp>
      <p:pic>
        <p:nvPicPr>
          <p:cNvPr id="28676" name="Picture 8">
            <a:extLst>
              <a:ext uri="{FF2B5EF4-FFF2-40B4-BE49-F238E27FC236}">
                <a16:creationId xmlns:a16="http://schemas.microsoft.com/office/drawing/2014/main" id="{138B557A-6A61-A44D-BFAC-48EE931C3C82}"/>
              </a:ext>
            </a:extLst>
          </p:cNvPr>
          <p:cNvPicPr>
            <a:picLocks noGrp="1" noChangeAspect="1" noChangeArrowheads="1"/>
          </p:cNvPicPr>
          <p:nvPr>
            <p:ph sz="half" idx="2"/>
          </p:nvPr>
        </p:nvPicPr>
        <p:blipFill>
          <a:blip r:embed="rId3">
            <a:lum bright="12000" contrast="12000"/>
            <a:extLst>
              <a:ext uri="{28A0092B-C50C-407E-A947-70E740481C1C}">
                <a14:useLocalDpi xmlns:a14="http://schemas.microsoft.com/office/drawing/2010/main" val="0"/>
              </a:ext>
            </a:extLst>
          </a:blip>
          <a:srcRect/>
          <a:stretch>
            <a:fillRect/>
          </a:stretch>
        </p:blipFill>
        <p:spPr>
          <a:xfrm>
            <a:off x="4703763" y="1600200"/>
            <a:ext cx="3927475" cy="4525963"/>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8677" name="AutoShape 10">
            <a:extLst>
              <a:ext uri="{FF2B5EF4-FFF2-40B4-BE49-F238E27FC236}">
                <a16:creationId xmlns:a16="http://schemas.microsoft.com/office/drawing/2014/main" id="{AB0D5362-4330-254A-8FAD-1B7ECB2D0BD1}"/>
              </a:ext>
            </a:extLst>
          </p:cNvPr>
          <p:cNvSpPr>
            <a:spLocks noChangeArrowheads="1"/>
          </p:cNvSpPr>
          <p:nvPr/>
        </p:nvSpPr>
        <p:spPr bwMode="auto">
          <a:xfrm rot="-5400000">
            <a:off x="5295900" y="4229100"/>
            <a:ext cx="2209800" cy="457200"/>
          </a:xfrm>
          <a:prstGeom prst="leftArrow">
            <a:avLst>
              <a:gd name="adj1" fmla="val 35120"/>
              <a:gd name="adj2" fmla="val 123272"/>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1000"/>
              </a:spcBef>
              <a:buClr>
                <a:schemeClr val="accent1"/>
              </a:buClr>
              <a:buSzPct val="80000"/>
              <a:buFont typeface="Wingdings 3" pitchFamily="2" charset="2"/>
              <a:buChar char=""/>
              <a:defRPr>
                <a:solidFill>
                  <a:srgbClr val="404040"/>
                </a:solidFill>
                <a:latin typeface="Trebuchet MS" panose="020B0703020202090204" pitchFamily="34" charset="0"/>
              </a:defRPr>
            </a:lvl1pPr>
            <a:lvl2pPr marL="742950" indent="-285750">
              <a:spcBef>
                <a:spcPts val="1000"/>
              </a:spcBef>
              <a:buClr>
                <a:schemeClr val="accent1"/>
              </a:buClr>
              <a:buSzPct val="80000"/>
              <a:buFont typeface="Wingdings 3" pitchFamily="2" charset="2"/>
              <a:buChar char=""/>
              <a:defRPr sz="1600">
                <a:solidFill>
                  <a:srgbClr val="404040"/>
                </a:solidFill>
                <a:latin typeface="Trebuchet MS" panose="020B0703020202090204" pitchFamily="34" charset="0"/>
              </a:defRPr>
            </a:lvl2pPr>
            <a:lvl3pPr marL="1143000" indent="-228600">
              <a:spcBef>
                <a:spcPts val="1000"/>
              </a:spcBef>
              <a:buClr>
                <a:schemeClr val="accent1"/>
              </a:buClr>
              <a:buSzPct val="80000"/>
              <a:buFont typeface="Wingdings 3" pitchFamily="2" charset="2"/>
              <a:buChar char=""/>
              <a:defRPr sz="1400">
                <a:solidFill>
                  <a:srgbClr val="404040"/>
                </a:solidFill>
                <a:latin typeface="Trebuchet MS" panose="020B0703020202090204" pitchFamily="34" charset="0"/>
              </a:defRPr>
            </a:lvl3pPr>
            <a:lvl4pPr marL="16002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4pPr>
            <a:lvl5pPr marL="2057400" indent="-228600">
              <a:spcBef>
                <a:spcPts val="1000"/>
              </a:spcBef>
              <a:buClr>
                <a:schemeClr val="accent1"/>
              </a:buClr>
              <a:buSzPct val="80000"/>
              <a:buFont typeface="Wingdings 3" pitchFamily="2" charset="2"/>
              <a:buChar char=""/>
              <a:defRPr sz="1200">
                <a:solidFill>
                  <a:srgbClr val="404040"/>
                </a:solidFill>
                <a:latin typeface="Trebuchet MS" panose="020B0703020202090204" pitchFamily="34" charset="0"/>
              </a:defRPr>
            </a:lvl5pPr>
            <a:lvl6pPr marL="25146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6pPr>
            <a:lvl7pPr marL="29718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7pPr>
            <a:lvl8pPr marL="34290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8pPr>
            <a:lvl9pPr marL="3886200" indent="-228600" defTabSz="457200" fontAlgn="base">
              <a:spcBef>
                <a:spcPts val="1000"/>
              </a:spcBef>
              <a:spcAft>
                <a:spcPct val="0"/>
              </a:spcAft>
              <a:buClr>
                <a:schemeClr val="accent1"/>
              </a:buClr>
              <a:buSzPct val="80000"/>
              <a:buFont typeface="Wingdings 3" pitchFamily="2" charset="2"/>
              <a:buChar char=""/>
              <a:defRPr sz="1200">
                <a:solidFill>
                  <a:srgbClr val="404040"/>
                </a:solidFill>
                <a:latin typeface="Trebuchet MS" panose="020B0703020202090204" pitchFamily="34" charset="0"/>
              </a:defRPr>
            </a:lvl9pPr>
          </a:lstStyle>
          <a:p>
            <a:pPr algn="ctr" eaLnBrk="1" hangingPunct="1">
              <a:spcBef>
                <a:spcPct val="0"/>
              </a:spcBef>
              <a:buClrTx/>
              <a:buSzTx/>
              <a:buFontTx/>
              <a:buNone/>
            </a:pPr>
            <a:endParaRPr lang="en-US" altLang="en-US">
              <a:solidFill>
                <a:schemeClr val="tx1"/>
              </a:solidFill>
              <a:latin typeface="Arial" panose="020B0604020202020204" pitchFamily="34" charset="0"/>
            </a:endParaRPr>
          </a:p>
        </p:txBody>
      </p:sp>
      <p:sp>
        <p:nvSpPr>
          <p:cNvPr id="28678" name="AutoShape 11">
            <a:extLst>
              <a:ext uri="{FF2B5EF4-FFF2-40B4-BE49-F238E27FC236}">
                <a16:creationId xmlns:a16="http://schemas.microsoft.com/office/drawing/2014/main" id="{D484B32D-2BCE-9A43-B48F-07F1689CC7BC}"/>
              </a:ext>
            </a:extLst>
          </p:cNvPr>
          <p:cNvSpPr>
            <a:spLocks noChangeArrowheads="1"/>
          </p:cNvSpPr>
          <p:nvPr/>
        </p:nvSpPr>
        <p:spPr bwMode="auto">
          <a:xfrm>
            <a:off x="7467600" y="4876800"/>
            <a:ext cx="1066800" cy="1066800"/>
          </a:xfrm>
          <a:custGeom>
            <a:avLst/>
            <a:gdLst>
              <a:gd name="T0" fmla="*/ 2147483646 w 21600"/>
              <a:gd name="T1" fmla="*/ 0 h 21600"/>
              <a:gd name="T2" fmla="*/ 2147483646 w 21600"/>
              <a:gd name="T3" fmla="*/ 2147483646 h 21600"/>
              <a:gd name="T4" fmla="*/ 0 w 21600"/>
              <a:gd name="T5" fmla="*/ 2147483646 h 21600"/>
              <a:gd name="T6" fmla="*/ 2147483646 w 21600"/>
              <a:gd name="T7" fmla="*/ 2147483646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3300"/>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1223</TotalTime>
  <Words>1698</Words>
  <Application>Microsoft Office PowerPoint</Application>
  <PresentationFormat>On-screen Show (4:3)</PresentationFormat>
  <Paragraphs>191</Paragraphs>
  <Slides>23</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Trebuchet MS</vt:lpstr>
      <vt:lpstr>Wingdings 3</vt:lpstr>
      <vt:lpstr>Facet</vt:lpstr>
      <vt:lpstr> Scaffolding Training </vt:lpstr>
      <vt:lpstr>Scaffold Definition</vt:lpstr>
      <vt:lpstr>Competent person</vt:lpstr>
      <vt:lpstr>Capacity of Scaffolds</vt:lpstr>
      <vt:lpstr>Platform construction</vt:lpstr>
      <vt:lpstr>Platform Construction </vt:lpstr>
      <vt:lpstr>Platform Construction </vt:lpstr>
      <vt:lpstr>Supported scaffolds</vt:lpstr>
      <vt:lpstr>Supported scaffolds</vt:lpstr>
      <vt:lpstr>Supported scaffolds</vt:lpstr>
      <vt:lpstr>Suspension scaffolds</vt:lpstr>
      <vt:lpstr>Access</vt:lpstr>
      <vt:lpstr>Access</vt:lpstr>
      <vt:lpstr>Use</vt:lpstr>
      <vt:lpstr>Use </vt:lpstr>
      <vt:lpstr>Tube and Coupler</vt:lpstr>
      <vt:lpstr>Tube and Coupler (cont’d)</vt:lpstr>
      <vt:lpstr>Fabricated frame</vt:lpstr>
      <vt:lpstr>Mobile </vt:lpstr>
      <vt:lpstr>1926.454 Training</vt:lpstr>
      <vt:lpstr>Retraining</vt:lpstr>
      <vt:lpstr>Common OSHA Citations</vt:lpstr>
      <vt:lpstr>Resources</vt:lpstr>
    </vt:vector>
  </TitlesOfParts>
  <Company>USDOL/OSHA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OSHA_User</dc:creator>
  <cp:lastModifiedBy>Nat Carroll</cp:lastModifiedBy>
  <cp:revision>54</cp:revision>
  <dcterms:created xsi:type="dcterms:W3CDTF">2006-05-01T14:26:49Z</dcterms:created>
  <dcterms:modified xsi:type="dcterms:W3CDTF">2023-07-27T18:50:51Z</dcterms:modified>
</cp:coreProperties>
</file>