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60" r:id="rId6"/>
    <p:sldId id="267" r:id="rId7"/>
    <p:sldId id="263" r:id="rId8"/>
    <p:sldId id="261" r:id="rId9"/>
    <p:sldId id="265" r:id="rId10"/>
    <p:sldId id="268" r:id="rId11"/>
    <p:sldId id="270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5A0AE-47EE-43E3-A8AF-BF3F5F53F19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7A7EAE-4602-4F71-964A-1B9579134DFF}">
      <dgm:prSet/>
      <dgm:spPr/>
      <dgm:t>
        <a:bodyPr/>
        <a:lstStyle/>
        <a:p>
          <a:r>
            <a:rPr lang="en-US"/>
            <a:t>Karl McIntyre</a:t>
          </a:r>
        </a:p>
      </dgm:t>
    </dgm:pt>
    <dgm:pt modelId="{BECFDB22-A957-4174-9393-91D8513A2886}" type="parTrans" cxnId="{C6DC55D9-6A0A-4D44-9A2A-42B6F545DC85}">
      <dgm:prSet/>
      <dgm:spPr/>
      <dgm:t>
        <a:bodyPr/>
        <a:lstStyle/>
        <a:p>
          <a:endParaRPr lang="en-US"/>
        </a:p>
      </dgm:t>
    </dgm:pt>
    <dgm:pt modelId="{9D5328D6-98C8-4397-BDCC-AAEEB4921D0F}" type="sibTrans" cxnId="{C6DC55D9-6A0A-4D44-9A2A-42B6F545DC85}">
      <dgm:prSet/>
      <dgm:spPr/>
      <dgm:t>
        <a:bodyPr/>
        <a:lstStyle/>
        <a:p>
          <a:endParaRPr lang="en-US"/>
        </a:p>
      </dgm:t>
    </dgm:pt>
    <dgm:pt modelId="{94FDCCA4-0886-428D-878C-15E2B18C019C}">
      <dgm:prSet/>
      <dgm:spPr/>
      <dgm:t>
        <a:bodyPr/>
        <a:lstStyle/>
        <a:p>
          <a:r>
            <a:rPr lang="en-US"/>
            <a:t>EH&amp;S Compliance Manager </a:t>
          </a:r>
        </a:p>
      </dgm:t>
    </dgm:pt>
    <dgm:pt modelId="{CE6B597D-EE5C-449F-B7ED-7A7AC6EE340C}" type="parTrans" cxnId="{3D2DF069-C923-4DF8-A429-F3805B79B435}">
      <dgm:prSet/>
      <dgm:spPr/>
      <dgm:t>
        <a:bodyPr/>
        <a:lstStyle/>
        <a:p>
          <a:endParaRPr lang="en-US"/>
        </a:p>
      </dgm:t>
    </dgm:pt>
    <dgm:pt modelId="{61DA5F97-0EE8-47F5-8E25-90F684A547F0}" type="sibTrans" cxnId="{3D2DF069-C923-4DF8-A429-F3805B79B435}">
      <dgm:prSet/>
      <dgm:spPr/>
      <dgm:t>
        <a:bodyPr/>
        <a:lstStyle/>
        <a:p>
          <a:endParaRPr lang="en-US"/>
        </a:p>
      </dgm:t>
    </dgm:pt>
    <dgm:pt modelId="{F9B60D6A-CFF7-469E-AC00-5A7ADD605A70}">
      <dgm:prSet/>
      <dgm:spPr/>
      <dgm:t>
        <a:bodyPr/>
        <a:lstStyle/>
        <a:p>
          <a:r>
            <a:rPr lang="en-US"/>
            <a:t>Ashton Woods &amp; Starlight Homes</a:t>
          </a:r>
        </a:p>
      </dgm:t>
    </dgm:pt>
    <dgm:pt modelId="{DA6347B8-738E-4EE0-9AE1-4B393C8CC314}" type="parTrans" cxnId="{CD9B9675-20F9-4E63-B2E9-67274EF6754D}">
      <dgm:prSet/>
      <dgm:spPr/>
      <dgm:t>
        <a:bodyPr/>
        <a:lstStyle/>
        <a:p>
          <a:endParaRPr lang="en-US"/>
        </a:p>
      </dgm:t>
    </dgm:pt>
    <dgm:pt modelId="{6BAD4D9C-6B03-41A0-AD85-3EB148F0FA48}" type="sibTrans" cxnId="{CD9B9675-20F9-4E63-B2E9-67274EF6754D}">
      <dgm:prSet/>
      <dgm:spPr/>
      <dgm:t>
        <a:bodyPr/>
        <a:lstStyle/>
        <a:p>
          <a:endParaRPr lang="en-US"/>
        </a:p>
      </dgm:t>
    </dgm:pt>
    <dgm:pt modelId="{45768B88-A361-46CC-9E2C-3B32DBE0A42C}">
      <dgm:prSet/>
      <dgm:spPr/>
      <dgm:t>
        <a:bodyPr/>
        <a:lstStyle/>
        <a:p>
          <a:r>
            <a:rPr lang="en-US"/>
            <a:t>17 years in the Safety Industry</a:t>
          </a:r>
        </a:p>
      </dgm:t>
    </dgm:pt>
    <dgm:pt modelId="{FA5799DB-2D2A-4C20-A662-1DC788544134}" type="parTrans" cxnId="{600DE5E0-C0EC-4BE4-8297-3504B3A5DDAB}">
      <dgm:prSet/>
      <dgm:spPr/>
      <dgm:t>
        <a:bodyPr/>
        <a:lstStyle/>
        <a:p>
          <a:endParaRPr lang="en-US"/>
        </a:p>
      </dgm:t>
    </dgm:pt>
    <dgm:pt modelId="{A1F70C43-49A4-4839-85BC-9290375CAE57}" type="sibTrans" cxnId="{600DE5E0-C0EC-4BE4-8297-3504B3A5DDAB}">
      <dgm:prSet/>
      <dgm:spPr/>
      <dgm:t>
        <a:bodyPr/>
        <a:lstStyle/>
        <a:p>
          <a:endParaRPr lang="en-US"/>
        </a:p>
      </dgm:t>
    </dgm:pt>
    <dgm:pt modelId="{B1D3E44A-6715-4084-BA80-C93ADCAE317C}">
      <dgm:prSet/>
      <dgm:spPr/>
      <dgm:t>
        <a:bodyPr/>
        <a:lstStyle/>
        <a:p>
          <a:r>
            <a:rPr lang="en-US"/>
            <a:t>12 years commercial</a:t>
          </a:r>
        </a:p>
      </dgm:t>
    </dgm:pt>
    <dgm:pt modelId="{CB8B087B-FF8D-4F40-8025-FE367A6132BA}" type="parTrans" cxnId="{1537F9FB-5775-4FA9-A507-F49AC84681D1}">
      <dgm:prSet/>
      <dgm:spPr/>
      <dgm:t>
        <a:bodyPr/>
        <a:lstStyle/>
        <a:p>
          <a:endParaRPr lang="en-US"/>
        </a:p>
      </dgm:t>
    </dgm:pt>
    <dgm:pt modelId="{E1F7E795-D0CB-47C5-92D2-0FED0E62A5EF}" type="sibTrans" cxnId="{1537F9FB-5775-4FA9-A507-F49AC84681D1}">
      <dgm:prSet/>
      <dgm:spPr/>
      <dgm:t>
        <a:bodyPr/>
        <a:lstStyle/>
        <a:p>
          <a:endParaRPr lang="en-US"/>
        </a:p>
      </dgm:t>
    </dgm:pt>
    <dgm:pt modelId="{582C310C-7D7B-40EE-B13F-42AC4401FD0F}">
      <dgm:prSet/>
      <dgm:spPr/>
      <dgm:t>
        <a:bodyPr/>
        <a:lstStyle/>
        <a:p>
          <a:r>
            <a:rPr lang="en-US"/>
            <a:t>3 years consulting</a:t>
          </a:r>
        </a:p>
      </dgm:t>
    </dgm:pt>
    <dgm:pt modelId="{72017F30-A98C-4724-8191-05A999D00FA1}" type="parTrans" cxnId="{C2605595-BCA5-4CFF-AAF0-0B8AF35BF76A}">
      <dgm:prSet/>
      <dgm:spPr/>
      <dgm:t>
        <a:bodyPr/>
        <a:lstStyle/>
        <a:p>
          <a:endParaRPr lang="en-US"/>
        </a:p>
      </dgm:t>
    </dgm:pt>
    <dgm:pt modelId="{F12563F5-18FE-4BD3-AA8B-8D77A69F16AC}" type="sibTrans" cxnId="{C2605595-BCA5-4CFF-AAF0-0B8AF35BF76A}">
      <dgm:prSet/>
      <dgm:spPr/>
      <dgm:t>
        <a:bodyPr/>
        <a:lstStyle/>
        <a:p>
          <a:endParaRPr lang="en-US"/>
        </a:p>
      </dgm:t>
    </dgm:pt>
    <dgm:pt modelId="{CEAA28F5-84B2-42B9-8814-89EDB12E4B93}">
      <dgm:prSet/>
      <dgm:spPr/>
      <dgm:t>
        <a:bodyPr/>
        <a:lstStyle/>
        <a:p>
          <a:r>
            <a:rPr lang="en-US"/>
            <a:t>2 year residential</a:t>
          </a:r>
        </a:p>
      </dgm:t>
    </dgm:pt>
    <dgm:pt modelId="{B413F844-17B7-45AD-AE64-7EC60152F57E}" type="parTrans" cxnId="{1731F871-851E-4C2E-B28E-960C7540B909}">
      <dgm:prSet/>
      <dgm:spPr/>
      <dgm:t>
        <a:bodyPr/>
        <a:lstStyle/>
        <a:p>
          <a:endParaRPr lang="en-US"/>
        </a:p>
      </dgm:t>
    </dgm:pt>
    <dgm:pt modelId="{C1C3E291-5C42-400E-BBC1-6A0803B46E0E}" type="sibTrans" cxnId="{1731F871-851E-4C2E-B28E-960C7540B909}">
      <dgm:prSet/>
      <dgm:spPr/>
      <dgm:t>
        <a:bodyPr/>
        <a:lstStyle/>
        <a:p>
          <a:endParaRPr lang="en-US"/>
        </a:p>
      </dgm:t>
    </dgm:pt>
    <dgm:pt modelId="{1432E078-3EDB-45EE-83CE-C2D4BB00CDFC}" type="pres">
      <dgm:prSet presAssocID="{8395A0AE-47EE-43E3-A8AF-BF3F5F53F1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06C4AB-EECD-4312-AE1D-30F5DDDEA133}" type="pres">
      <dgm:prSet presAssocID="{5F7A7EAE-4602-4F71-964A-1B9579134DFF}" presName="root1" presStyleCnt="0"/>
      <dgm:spPr/>
    </dgm:pt>
    <dgm:pt modelId="{E0C4D2CE-0D24-4F24-910E-6C11D1B022FE}" type="pres">
      <dgm:prSet presAssocID="{5F7A7EAE-4602-4F71-964A-1B9579134DFF}" presName="LevelOneTextNode" presStyleLbl="node0" presStyleIdx="0" presStyleCnt="4" custScaleX="171653" custScaleY="121580" custLinFactNeighborX="-721" custLinFactNeighborY="-164">
        <dgm:presLayoutVars>
          <dgm:chPref val="3"/>
        </dgm:presLayoutVars>
      </dgm:prSet>
      <dgm:spPr/>
    </dgm:pt>
    <dgm:pt modelId="{5FC27B4C-6E30-4935-A7F5-FD69692818C4}" type="pres">
      <dgm:prSet presAssocID="{5F7A7EAE-4602-4F71-964A-1B9579134DFF}" presName="level2hierChild" presStyleCnt="0"/>
      <dgm:spPr/>
    </dgm:pt>
    <dgm:pt modelId="{7A37FB2E-EAEF-4A8A-86C3-5D46238D918F}" type="pres">
      <dgm:prSet presAssocID="{94FDCCA4-0886-428D-878C-15E2B18C019C}" presName="root1" presStyleCnt="0"/>
      <dgm:spPr/>
    </dgm:pt>
    <dgm:pt modelId="{D2BBDB2A-85FB-4683-8506-8DDC3944085A}" type="pres">
      <dgm:prSet presAssocID="{94FDCCA4-0886-428D-878C-15E2B18C019C}" presName="LevelOneTextNode" presStyleLbl="node0" presStyleIdx="1" presStyleCnt="4">
        <dgm:presLayoutVars>
          <dgm:chPref val="3"/>
        </dgm:presLayoutVars>
      </dgm:prSet>
      <dgm:spPr/>
    </dgm:pt>
    <dgm:pt modelId="{8EF9917F-CD02-41DA-B042-F4312032E92F}" type="pres">
      <dgm:prSet presAssocID="{94FDCCA4-0886-428D-878C-15E2B18C019C}" presName="level2hierChild" presStyleCnt="0"/>
      <dgm:spPr/>
    </dgm:pt>
    <dgm:pt modelId="{1A157F25-4D87-4B19-8474-7B3907A4C023}" type="pres">
      <dgm:prSet presAssocID="{F9B60D6A-CFF7-469E-AC00-5A7ADD605A70}" presName="root1" presStyleCnt="0"/>
      <dgm:spPr/>
    </dgm:pt>
    <dgm:pt modelId="{8BCCC678-7414-407B-8322-6AB1D566ADDB}" type="pres">
      <dgm:prSet presAssocID="{F9B60D6A-CFF7-469E-AC00-5A7ADD605A70}" presName="LevelOneTextNode" presStyleLbl="node0" presStyleIdx="2" presStyleCnt="4">
        <dgm:presLayoutVars>
          <dgm:chPref val="3"/>
        </dgm:presLayoutVars>
      </dgm:prSet>
      <dgm:spPr/>
    </dgm:pt>
    <dgm:pt modelId="{6A7C0F71-EA5B-409F-B328-D586A89A945D}" type="pres">
      <dgm:prSet presAssocID="{F9B60D6A-CFF7-469E-AC00-5A7ADD605A70}" presName="level2hierChild" presStyleCnt="0"/>
      <dgm:spPr/>
    </dgm:pt>
    <dgm:pt modelId="{E4CE913F-DD7A-42BA-9706-6B1512CA3B77}" type="pres">
      <dgm:prSet presAssocID="{45768B88-A361-46CC-9E2C-3B32DBE0A42C}" presName="root1" presStyleCnt="0"/>
      <dgm:spPr/>
    </dgm:pt>
    <dgm:pt modelId="{96BDE71D-8EE3-4CA0-8E02-90B123A6B80E}" type="pres">
      <dgm:prSet presAssocID="{45768B88-A361-46CC-9E2C-3B32DBE0A42C}" presName="LevelOneTextNode" presStyleLbl="node0" presStyleIdx="3" presStyleCnt="4">
        <dgm:presLayoutVars>
          <dgm:chPref val="3"/>
        </dgm:presLayoutVars>
      </dgm:prSet>
      <dgm:spPr/>
    </dgm:pt>
    <dgm:pt modelId="{D068526E-48C9-49CF-BB7B-BD0722CBA726}" type="pres">
      <dgm:prSet presAssocID="{45768B88-A361-46CC-9E2C-3B32DBE0A42C}" presName="level2hierChild" presStyleCnt="0"/>
      <dgm:spPr/>
    </dgm:pt>
    <dgm:pt modelId="{6E023561-8CA1-47ED-8FE9-80E10DB0C301}" type="pres">
      <dgm:prSet presAssocID="{CB8B087B-FF8D-4F40-8025-FE367A6132BA}" presName="conn2-1" presStyleLbl="parChTrans1D2" presStyleIdx="0" presStyleCnt="3"/>
      <dgm:spPr/>
    </dgm:pt>
    <dgm:pt modelId="{50312899-FA6D-4127-8598-856AFB96DA67}" type="pres">
      <dgm:prSet presAssocID="{CB8B087B-FF8D-4F40-8025-FE367A6132BA}" presName="connTx" presStyleLbl="parChTrans1D2" presStyleIdx="0" presStyleCnt="3"/>
      <dgm:spPr/>
    </dgm:pt>
    <dgm:pt modelId="{E9D2EA67-FE3D-4AA1-B8C5-6F832ADA00B9}" type="pres">
      <dgm:prSet presAssocID="{B1D3E44A-6715-4084-BA80-C93ADCAE317C}" presName="root2" presStyleCnt="0"/>
      <dgm:spPr/>
    </dgm:pt>
    <dgm:pt modelId="{FAB8D475-D307-485C-9FD5-058E325A781B}" type="pres">
      <dgm:prSet presAssocID="{B1D3E44A-6715-4084-BA80-C93ADCAE317C}" presName="LevelTwoTextNode" presStyleLbl="node2" presStyleIdx="0" presStyleCnt="3">
        <dgm:presLayoutVars>
          <dgm:chPref val="3"/>
        </dgm:presLayoutVars>
      </dgm:prSet>
      <dgm:spPr/>
    </dgm:pt>
    <dgm:pt modelId="{C34229C4-68BF-4E72-A708-563D5FA88D4F}" type="pres">
      <dgm:prSet presAssocID="{B1D3E44A-6715-4084-BA80-C93ADCAE317C}" presName="level3hierChild" presStyleCnt="0"/>
      <dgm:spPr/>
    </dgm:pt>
    <dgm:pt modelId="{01DADF95-F24A-4181-B724-328A880728F6}" type="pres">
      <dgm:prSet presAssocID="{72017F30-A98C-4724-8191-05A999D00FA1}" presName="conn2-1" presStyleLbl="parChTrans1D2" presStyleIdx="1" presStyleCnt="3"/>
      <dgm:spPr/>
    </dgm:pt>
    <dgm:pt modelId="{54775861-02A7-4A41-BC46-B1013E74977F}" type="pres">
      <dgm:prSet presAssocID="{72017F30-A98C-4724-8191-05A999D00FA1}" presName="connTx" presStyleLbl="parChTrans1D2" presStyleIdx="1" presStyleCnt="3"/>
      <dgm:spPr/>
    </dgm:pt>
    <dgm:pt modelId="{27192D83-2E71-4AD5-BBB9-3DA7127F3F60}" type="pres">
      <dgm:prSet presAssocID="{582C310C-7D7B-40EE-B13F-42AC4401FD0F}" presName="root2" presStyleCnt="0"/>
      <dgm:spPr/>
    </dgm:pt>
    <dgm:pt modelId="{32F5093D-6C03-44D1-99DB-D96E1A70729A}" type="pres">
      <dgm:prSet presAssocID="{582C310C-7D7B-40EE-B13F-42AC4401FD0F}" presName="LevelTwoTextNode" presStyleLbl="node2" presStyleIdx="1" presStyleCnt="3">
        <dgm:presLayoutVars>
          <dgm:chPref val="3"/>
        </dgm:presLayoutVars>
      </dgm:prSet>
      <dgm:spPr/>
    </dgm:pt>
    <dgm:pt modelId="{C2EF3363-605B-48A8-9E0E-FD49A4F3349E}" type="pres">
      <dgm:prSet presAssocID="{582C310C-7D7B-40EE-B13F-42AC4401FD0F}" presName="level3hierChild" presStyleCnt="0"/>
      <dgm:spPr/>
    </dgm:pt>
    <dgm:pt modelId="{6F56334B-3E27-41AC-8E2C-D73389E8FA0A}" type="pres">
      <dgm:prSet presAssocID="{B413F844-17B7-45AD-AE64-7EC60152F57E}" presName="conn2-1" presStyleLbl="parChTrans1D2" presStyleIdx="2" presStyleCnt="3"/>
      <dgm:spPr/>
    </dgm:pt>
    <dgm:pt modelId="{1D57076D-C3F5-43FE-8110-4AE1EB73E7DE}" type="pres">
      <dgm:prSet presAssocID="{B413F844-17B7-45AD-AE64-7EC60152F57E}" presName="connTx" presStyleLbl="parChTrans1D2" presStyleIdx="2" presStyleCnt="3"/>
      <dgm:spPr/>
    </dgm:pt>
    <dgm:pt modelId="{1EFD2371-E422-4F00-8308-AD01EF9F8DC4}" type="pres">
      <dgm:prSet presAssocID="{CEAA28F5-84B2-42B9-8814-89EDB12E4B93}" presName="root2" presStyleCnt="0"/>
      <dgm:spPr/>
    </dgm:pt>
    <dgm:pt modelId="{8CDE2A97-3CBE-4795-8A99-49ED203250F9}" type="pres">
      <dgm:prSet presAssocID="{CEAA28F5-84B2-42B9-8814-89EDB12E4B93}" presName="LevelTwoTextNode" presStyleLbl="node2" presStyleIdx="2" presStyleCnt="3">
        <dgm:presLayoutVars>
          <dgm:chPref val="3"/>
        </dgm:presLayoutVars>
      </dgm:prSet>
      <dgm:spPr/>
    </dgm:pt>
    <dgm:pt modelId="{E52273FB-30B8-4A70-90B9-A21FFB228F4E}" type="pres">
      <dgm:prSet presAssocID="{CEAA28F5-84B2-42B9-8814-89EDB12E4B93}" presName="level3hierChild" presStyleCnt="0"/>
      <dgm:spPr/>
    </dgm:pt>
  </dgm:ptLst>
  <dgm:cxnLst>
    <dgm:cxn modelId="{82472803-A073-4184-BC6A-F723B7D44F2E}" type="presOf" srcId="{B413F844-17B7-45AD-AE64-7EC60152F57E}" destId="{6F56334B-3E27-41AC-8E2C-D73389E8FA0A}" srcOrd="0" destOrd="0" presId="urn:microsoft.com/office/officeart/2005/8/layout/hierarchy2"/>
    <dgm:cxn modelId="{DC149B0C-87AD-42C8-A6C3-263ECB465CDC}" type="presOf" srcId="{CEAA28F5-84B2-42B9-8814-89EDB12E4B93}" destId="{8CDE2A97-3CBE-4795-8A99-49ED203250F9}" srcOrd="0" destOrd="0" presId="urn:microsoft.com/office/officeart/2005/8/layout/hierarchy2"/>
    <dgm:cxn modelId="{F9B04C0F-E905-4EA8-A5A1-AB8F6AC812C9}" type="presOf" srcId="{B1D3E44A-6715-4084-BA80-C93ADCAE317C}" destId="{FAB8D475-D307-485C-9FD5-058E325A781B}" srcOrd="0" destOrd="0" presId="urn:microsoft.com/office/officeart/2005/8/layout/hierarchy2"/>
    <dgm:cxn modelId="{331C6415-45EB-4FAD-94BB-1ED8122E0DE0}" type="presOf" srcId="{F9B60D6A-CFF7-469E-AC00-5A7ADD605A70}" destId="{8BCCC678-7414-407B-8322-6AB1D566ADDB}" srcOrd="0" destOrd="0" presId="urn:microsoft.com/office/officeart/2005/8/layout/hierarchy2"/>
    <dgm:cxn modelId="{E4DC082C-2D2B-426C-845A-062A8C7C424B}" type="presOf" srcId="{582C310C-7D7B-40EE-B13F-42AC4401FD0F}" destId="{32F5093D-6C03-44D1-99DB-D96E1A70729A}" srcOrd="0" destOrd="0" presId="urn:microsoft.com/office/officeart/2005/8/layout/hierarchy2"/>
    <dgm:cxn modelId="{3D2DF069-C923-4DF8-A429-F3805B79B435}" srcId="{8395A0AE-47EE-43E3-A8AF-BF3F5F53F196}" destId="{94FDCCA4-0886-428D-878C-15E2B18C019C}" srcOrd="1" destOrd="0" parTransId="{CE6B597D-EE5C-449F-B7ED-7A7AC6EE340C}" sibTransId="{61DA5F97-0EE8-47F5-8E25-90F684A547F0}"/>
    <dgm:cxn modelId="{1731F871-851E-4C2E-B28E-960C7540B909}" srcId="{45768B88-A361-46CC-9E2C-3B32DBE0A42C}" destId="{CEAA28F5-84B2-42B9-8814-89EDB12E4B93}" srcOrd="2" destOrd="0" parTransId="{B413F844-17B7-45AD-AE64-7EC60152F57E}" sibTransId="{C1C3E291-5C42-400E-BBC1-6A0803B46E0E}"/>
    <dgm:cxn modelId="{1D8A0273-2CDA-49D8-8C8D-E07E11E76D2A}" type="presOf" srcId="{CB8B087B-FF8D-4F40-8025-FE367A6132BA}" destId="{50312899-FA6D-4127-8598-856AFB96DA67}" srcOrd="1" destOrd="0" presId="urn:microsoft.com/office/officeart/2005/8/layout/hierarchy2"/>
    <dgm:cxn modelId="{CD9B9675-20F9-4E63-B2E9-67274EF6754D}" srcId="{8395A0AE-47EE-43E3-A8AF-BF3F5F53F196}" destId="{F9B60D6A-CFF7-469E-AC00-5A7ADD605A70}" srcOrd="2" destOrd="0" parTransId="{DA6347B8-738E-4EE0-9AE1-4B393C8CC314}" sibTransId="{6BAD4D9C-6B03-41A0-AD85-3EB148F0FA48}"/>
    <dgm:cxn modelId="{626C1F77-0D83-4D57-81F0-2015933621D9}" type="presOf" srcId="{72017F30-A98C-4724-8191-05A999D00FA1}" destId="{01DADF95-F24A-4181-B724-328A880728F6}" srcOrd="0" destOrd="0" presId="urn:microsoft.com/office/officeart/2005/8/layout/hierarchy2"/>
    <dgm:cxn modelId="{C2605595-BCA5-4CFF-AAF0-0B8AF35BF76A}" srcId="{45768B88-A361-46CC-9E2C-3B32DBE0A42C}" destId="{582C310C-7D7B-40EE-B13F-42AC4401FD0F}" srcOrd="1" destOrd="0" parTransId="{72017F30-A98C-4724-8191-05A999D00FA1}" sibTransId="{F12563F5-18FE-4BD3-AA8B-8D77A69F16AC}"/>
    <dgm:cxn modelId="{174A97B7-1C54-4C3A-9590-C965F2B5E3C6}" type="presOf" srcId="{B413F844-17B7-45AD-AE64-7EC60152F57E}" destId="{1D57076D-C3F5-43FE-8110-4AE1EB73E7DE}" srcOrd="1" destOrd="0" presId="urn:microsoft.com/office/officeart/2005/8/layout/hierarchy2"/>
    <dgm:cxn modelId="{0D3D50C5-E934-42EC-8125-00225DBED0EC}" type="presOf" srcId="{72017F30-A98C-4724-8191-05A999D00FA1}" destId="{54775861-02A7-4A41-BC46-B1013E74977F}" srcOrd="1" destOrd="0" presId="urn:microsoft.com/office/officeart/2005/8/layout/hierarchy2"/>
    <dgm:cxn modelId="{92F55ED5-3A14-43AF-96F3-B6635FB73809}" type="presOf" srcId="{5F7A7EAE-4602-4F71-964A-1B9579134DFF}" destId="{E0C4D2CE-0D24-4F24-910E-6C11D1B022FE}" srcOrd="0" destOrd="0" presId="urn:microsoft.com/office/officeart/2005/8/layout/hierarchy2"/>
    <dgm:cxn modelId="{C6DC55D9-6A0A-4D44-9A2A-42B6F545DC85}" srcId="{8395A0AE-47EE-43E3-A8AF-BF3F5F53F196}" destId="{5F7A7EAE-4602-4F71-964A-1B9579134DFF}" srcOrd="0" destOrd="0" parTransId="{BECFDB22-A957-4174-9393-91D8513A2886}" sibTransId="{9D5328D6-98C8-4397-BDCC-AAEEB4921D0F}"/>
    <dgm:cxn modelId="{600DE5E0-C0EC-4BE4-8297-3504B3A5DDAB}" srcId="{8395A0AE-47EE-43E3-A8AF-BF3F5F53F196}" destId="{45768B88-A361-46CC-9E2C-3B32DBE0A42C}" srcOrd="3" destOrd="0" parTransId="{FA5799DB-2D2A-4C20-A662-1DC788544134}" sibTransId="{A1F70C43-49A4-4839-85BC-9290375CAE57}"/>
    <dgm:cxn modelId="{BEDFBEEC-D952-42F3-AFB7-0898C00AB56E}" type="presOf" srcId="{CB8B087B-FF8D-4F40-8025-FE367A6132BA}" destId="{6E023561-8CA1-47ED-8FE9-80E10DB0C301}" srcOrd="0" destOrd="0" presId="urn:microsoft.com/office/officeart/2005/8/layout/hierarchy2"/>
    <dgm:cxn modelId="{C4DF83F9-5CE9-4489-A925-0AE62E045D61}" type="presOf" srcId="{45768B88-A361-46CC-9E2C-3B32DBE0A42C}" destId="{96BDE71D-8EE3-4CA0-8E02-90B123A6B80E}" srcOrd="0" destOrd="0" presId="urn:microsoft.com/office/officeart/2005/8/layout/hierarchy2"/>
    <dgm:cxn modelId="{83F9B8FB-11C7-4AF1-9802-D1029A84B71F}" type="presOf" srcId="{94FDCCA4-0886-428D-878C-15E2B18C019C}" destId="{D2BBDB2A-85FB-4683-8506-8DDC3944085A}" srcOrd="0" destOrd="0" presId="urn:microsoft.com/office/officeart/2005/8/layout/hierarchy2"/>
    <dgm:cxn modelId="{1537F9FB-5775-4FA9-A507-F49AC84681D1}" srcId="{45768B88-A361-46CC-9E2C-3B32DBE0A42C}" destId="{B1D3E44A-6715-4084-BA80-C93ADCAE317C}" srcOrd="0" destOrd="0" parTransId="{CB8B087B-FF8D-4F40-8025-FE367A6132BA}" sibTransId="{E1F7E795-D0CB-47C5-92D2-0FED0E62A5EF}"/>
    <dgm:cxn modelId="{93C9AAFC-EC12-4E1C-B16C-EE3EF3C7C743}" type="presOf" srcId="{8395A0AE-47EE-43E3-A8AF-BF3F5F53F196}" destId="{1432E078-3EDB-45EE-83CE-C2D4BB00CDFC}" srcOrd="0" destOrd="0" presId="urn:microsoft.com/office/officeart/2005/8/layout/hierarchy2"/>
    <dgm:cxn modelId="{22118438-722F-46C8-8EC2-27401E0E768A}" type="presParOf" srcId="{1432E078-3EDB-45EE-83CE-C2D4BB00CDFC}" destId="{7206C4AB-EECD-4312-AE1D-30F5DDDEA133}" srcOrd="0" destOrd="0" presId="urn:microsoft.com/office/officeart/2005/8/layout/hierarchy2"/>
    <dgm:cxn modelId="{60F842BF-73F0-46EC-B2D6-93F243D2DAE0}" type="presParOf" srcId="{7206C4AB-EECD-4312-AE1D-30F5DDDEA133}" destId="{E0C4D2CE-0D24-4F24-910E-6C11D1B022FE}" srcOrd="0" destOrd="0" presId="urn:microsoft.com/office/officeart/2005/8/layout/hierarchy2"/>
    <dgm:cxn modelId="{9ADBD790-6802-49B0-B86D-33FAEBF33D91}" type="presParOf" srcId="{7206C4AB-EECD-4312-AE1D-30F5DDDEA133}" destId="{5FC27B4C-6E30-4935-A7F5-FD69692818C4}" srcOrd="1" destOrd="0" presId="urn:microsoft.com/office/officeart/2005/8/layout/hierarchy2"/>
    <dgm:cxn modelId="{6753D568-EBFD-4A77-9883-D35B10609A37}" type="presParOf" srcId="{1432E078-3EDB-45EE-83CE-C2D4BB00CDFC}" destId="{7A37FB2E-EAEF-4A8A-86C3-5D46238D918F}" srcOrd="1" destOrd="0" presId="urn:microsoft.com/office/officeart/2005/8/layout/hierarchy2"/>
    <dgm:cxn modelId="{D19EC49C-693C-49C9-A043-97A4DABAFAD7}" type="presParOf" srcId="{7A37FB2E-EAEF-4A8A-86C3-5D46238D918F}" destId="{D2BBDB2A-85FB-4683-8506-8DDC3944085A}" srcOrd="0" destOrd="0" presId="urn:microsoft.com/office/officeart/2005/8/layout/hierarchy2"/>
    <dgm:cxn modelId="{59F1BA18-68DB-4D51-A61B-07086DFFB593}" type="presParOf" srcId="{7A37FB2E-EAEF-4A8A-86C3-5D46238D918F}" destId="{8EF9917F-CD02-41DA-B042-F4312032E92F}" srcOrd="1" destOrd="0" presId="urn:microsoft.com/office/officeart/2005/8/layout/hierarchy2"/>
    <dgm:cxn modelId="{C8161443-8FC2-4B66-B25F-AA3029D256DC}" type="presParOf" srcId="{1432E078-3EDB-45EE-83CE-C2D4BB00CDFC}" destId="{1A157F25-4D87-4B19-8474-7B3907A4C023}" srcOrd="2" destOrd="0" presId="urn:microsoft.com/office/officeart/2005/8/layout/hierarchy2"/>
    <dgm:cxn modelId="{7CDF0EAF-9F39-4086-88F0-940A55CFBA18}" type="presParOf" srcId="{1A157F25-4D87-4B19-8474-7B3907A4C023}" destId="{8BCCC678-7414-407B-8322-6AB1D566ADDB}" srcOrd="0" destOrd="0" presId="urn:microsoft.com/office/officeart/2005/8/layout/hierarchy2"/>
    <dgm:cxn modelId="{1253375C-596B-4701-BAF8-8172FCD13EDF}" type="presParOf" srcId="{1A157F25-4D87-4B19-8474-7B3907A4C023}" destId="{6A7C0F71-EA5B-409F-B328-D586A89A945D}" srcOrd="1" destOrd="0" presId="urn:microsoft.com/office/officeart/2005/8/layout/hierarchy2"/>
    <dgm:cxn modelId="{298E7B6B-5B5C-46B8-8978-23729B47C77F}" type="presParOf" srcId="{1432E078-3EDB-45EE-83CE-C2D4BB00CDFC}" destId="{E4CE913F-DD7A-42BA-9706-6B1512CA3B77}" srcOrd="3" destOrd="0" presId="urn:microsoft.com/office/officeart/2005/8/layout/hierarchy2"/>
    <dgm:cxn modelId="{00285EE7-E2AF-47B5-9158-1BF472C4D4C2}" type="presParOf" srcId="{E4CE913F-DD7A-42BA-9706-6B1512CA3B77}" destId="{96BDE71D-8EE3-4CA0-8E02-90B123A6B80E}" srcOrd="0" destOrd="0" presId="urn:microsoft.com/office/officeart/2005/8/layout/hierarchy2"/>
    <dgm:cxn modelId="{CF80F71A-4434-431F-979A-BEF07D832034}" type="presParOf" srcId="{E4CE913F-DD7A-42BA-9706-6B1512CA3B77}" destId="{D068526E-48C9-49CF-BB7B-BD0722CBA726}" srcOrd="1" destOrd="0" presId="urn:microsoft.com/office/officeart/2005/8/layout/hierarchy2"/>
    <dgm:cxn modelId="{24C41857-ED8E-4019-9543-428A1BB5C480}" type="presParOf" srcId="{D068526E-48C9-49CF-BB7B-BD0722CBA726}" destId="{6E023561-8CA1-47ED-8FE9-80E10DB0C301}" srcOrd="0" destOrd="0" presId="urn:microsoft.com/office/officeart/2005/8/layout/hierarchy2"/>
    <dgm:cxn modelId="{A29156A8-A8C0-4E77-8B8F-16561F098B6C}" type="presParOf" srcId="{6E023561-8CA1-47ED-8FE9-80E10DB0C301}" destId="{50312899-FA6D-4127-8598-856AFB96DA67}" srcOrd="0" destOrd="0" presId="urn:microsoft.com/office/officeart/2005/8/layout/hierarchy2"/>
    <dgm:cxn modelId="{42DD75B1-DF58-47C8-B468-61648A824080}" type="presParOf" srcId="{D068526E-48C9-49CF-BB7B-BD0722CBA726}" destId="{E9D2EA67-FE3D-4AA1-B8C5-6F832ADA00B9}" srcOrd="1" destOrd="0" presId="urn:microsoft.com/office/officeart/2005/8/layout/hierarchy2"/>
    <dgm:cxn modelId="{AE23794D-4A65-44EF-8311-158BB8F70509}" type="presParOf" srcId="{E9D2EA67-FE3D-4AA1-B8C5-6F832ADA00B9}" destId="{FAB8D475-D307-485C-9FD5-058E325A781B}" srcOrd="0" destOrd="0" presId="urn:microsoft.com/office/officeart/2005/8/layout/hierarchy2"/>
    <dgm:cxn modelId="{2CE4892A-BB47-4127-91B2-7D827C3C0B43}" type="presParOf" srcId="{E9D2EA67-FE3D-4AA1-B8C5-6F832ADA00B9}" destId="{C34229C4-68BF-4E72-A708-563D5FA88D4F}" srcOrd="1" destOrd="0" presId="urn:microsoft.com/office/officeart/2005/8/layout/hierarchy2"/>
    <dgm:cxn modelId="{32F5D3E5-6665-4050-8B1C-A4EA934C533F}" type="presParOf" srcId="{D068526E-48C9-49CF-BB7B-BD0722CBA726}" destId="{01DADF95-F24A-4181-B724-328A880728F6}" srcOrd="2" destOrd="0" presId="urn:microsoft.com/office/officeart/2005/8/layout/hierarchy2"/>
    <dgm:cxn modelId="{C7DBF686-D7A3-4868-830E-F59FBB1255BE}" type="presParOf" srcId="{01DADF95-F24A-4181-B724-328A880728F6}" destId="{54775861-02A7-4A41-BC46-B1013E74977F}" srcOrd="0" destOrd="0" presId="urn:microsoft.com/office/officeart/2005/8/layout/hierarchy2"/>
    <dgm:cxn modelId="{1485217A-D3A9-4C4F-B5D9-D8E7D847147D}" type="presParOf" srcId="{D068526E-48C9-49CF-BB7B-BD0722CBA726}" destId="{27192D83-2E71-4AD5-BBB9-3DA7127F3F60}" srcOrd="3" destOrd="0" presId="urn:microsoft.com/office/officeart/2005/8/layout/hierarchy2"/>
    <dgm:cxn modelId="{316350AB-2024-4C0C-AED9-836797B1D134}" type="presParOf" srcId="{27192D83-2E71-4AD5-BBB9-3DA7127F3F60}" destId="{32F5093D-6C03-44D1-99DB-D96E1A70729A}" srcOrd="0" destOrd="0" presId="urn:microsoft.com/office/officeart/2005/8/layout/hierarchy2"/>
    <dgm:cxn modelId="{34B05155-9258-49AB-B1A7-81CF38BB3849}" type="presParOf" srcId="{27192D83-2E71-4AD5-BBB9-3DA7127F3F60}" destId="{C2EF3363-605B-48A8-9E0E-FD49A4F3349E}" srcOrd="1" destOrd="0" presId="urn:microsoft.com/office/officeart/2005/8/layout/hierarchy2"/>
    <dgm:cxn modelId="{F2DDD216-E113-4E41-87FB-C1EE383B2850}" type="presParOf" srcId="{D068526E-48C9-49CF-BB7B-BD0722CBA726}" destId="{6F56334B-3E27-41AC-8E2C-D73389E8FA0A}" srcOrd="4" destOrd="0" presId="urn:microsoft.com/office/officeart/2005/8/layout/hierarchy2"/>
    <dgm:cxn modelId="{21C43BFA-8426-4C9B-89EC-CA8707FD9F8F}" type="presParOf" srcId="{6F56334B-3E27-41AC-8E2C-D73389E8FA0A}" destId="{1D57076D-C3F5-43FE-8110-4AE1EB73E7DE}" srcOrd="0" destOrd="0" presId="urn:microsoft.com/office/officeart/2005/8/layout/hierarchy2"/>
    <dgm:cxn modelId="{4336DBF8-59F9-4D25-AE56-C76838B001E3}" type="presParOf" srcId="{D068526E-48C9-49CF-BB7B-BD0722CBA726}" destId="{1EFD2371-E422-4F00-8308-AD01EF9F8DC4}" srcOrd="5" destOrd="0" presId="urn:microsoft.com/office/officeart/2005/8/layout/hierarchy2"/>
    <dgm:cxn modelId="{57F902F7-BEF3-4AC1-A605-5C4DB832A9C1}" type="presParOf" srcId="{1EFD2371-E422-4F00-8308-AD01EF9F8DC4}" destId="{8CDE2A97-3CBE-4795-8A99-49ED203250F9}" srcOrd="0" destOrd="0" presId="urn:microsoft.com/office/officeart/2005/8/layout/hierarchy2"/>
    <dgm:cxn modelId="{20FFC5D0-C125-4890-B0D3-AE442DAAE07A}" type="presParOf" srcId="{1EFD2371-E422-4F00-8308-AD01EF9F8DC4}" destId="{E52273FB-30B8-4A70-90B9-A21FFB228F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A3167-22BA-486D-87E0-EA816AA8B5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1FD979-4271-4EA0-BAB1-11B8EC5AF2E4}">
      <dgm:prSet/>
      <dgm:spPr/>
      <dgm:t>
        <a:bodyPr/>
        <a:lstStyle/>
        <a:p>
          <a:r>
            <a:rPr lang="en-US"/>
            <a:t>Orientation programs</a:t>
          </a:r>
        </a:p>
      </dgm:t>
    </dgm:pt>
    <dgm:pt modelId="{A4D4C831-4FFE-4A3B-AD4D-1E16F717EE55}" type="parTrans" cxnId="{EC5F28CE-0F32-44E4-8BBA-6EBDEF1F6759}">
      <dgm:prSet/>
      <dgm:spPr/>
      <dgm:t>
        <a:bodyPr/>
        <a:lstStyle/>
        <a:p>
          <a:endParaRPr lang="en-US"/>
        </a:p>
      </dgm:t>
    </dgm:pt>
    <dgm:pt modelId="{21F305AA-7711-4E0F-AE4D-0E5814D1F00E}" type="sibTrans" cxnId="{EC5F28CE-0F32-44E4-8BBA-6EBDEF1F6759}">
      <dgm:prSet/>
      <dgm:spPr/>
      <dgm:t>
        <a:bodyPr/>
        <a:lstStyle/>
        <a:p>
          <a:endParaRPr lang="en-US"/>
        </a:p>
      </dgm:t>
    </dgm:pt>
    <dgm:pt modelId="{92D2739B-B968-430A-BBD0-DEB918BB974F}">
      <dgm:prSet/>
      <dgm:spPr/>
      <dgm:t>
        <a:bodyPr/>
        <a:lstStyle/>
        <a:p>
          <a:r>
            <a:rPr lang="en-US"/>
            <a:t>On-the-Job (OJT) Training</a:t>
          </a:r>
        </a:p>
      </dgm:t>
    </dgm:pt>
    <dgm:pt modelId="{8EB52392-8989-4A34-A641-DB46479D9C3D}" type="parTrans" cxnId="{5990B4A2-9A65-4140-9A0E-DFEE5CE5FEB4}">
      <dgm:prSet/>
      <dgm:spPr/>
      <dgm:t>
        <a:bodyPr/>
        <a:lstStyle/>
        <a:p>
          <a:endParaRPr lang="en-US"/>
        </a:p>
      </dgm:t>
    </dgm:pt>
    <dgm:pt modelId="{1176C43E-FB3F-4D63-90BF-127F064AC6E3}" type="sibTrans" cxnId="{5990B4A2-9A65-4140-9A0E-DFEE5CE5FEB4}">
      <dgm:prSet/>
      <dgm:spPr/>
      <dgm:t>
        <a:bodyPr/>
        <a:lstStyle/>
        <a:p>
          <a:endParaRPr lang="en-US"/>
        </a:p>
      </dgm:t>
    </dgm:pt>
    <dgm:pt modelId="{50B414D6-DBD0-4A38-A715-6CA1D2DCF0AA}">
      <dgm:prSet/>
      <dgm:spPr/>
      <dgm:t>
        <a:bodyPr/>
        <a:lstStyle/>
        <a:p>
          <a:r>
            <a:rPr lang="en-US"/>
            <a:t>Scheduled / Regulated Drills</a:t>
          </a:r>
        </a:p>
      </dgm:t>
    </dgm:pt>
    <dgm:pt modelId="{56F205D7-9EBE-4C6C-A67D-934FC61C4811}" type="parTrans" cxnId="{6579F366-BDC3-4D8C-9205-026C4040FFF7}">
      <dgm:prSet/>
      <dgm:spPr/>
      <dgm:t>
        <a:bodyPr/>
        <a:lstStyle/>
        <a:p>
          <a:endParaRPr lang="en-US"/>
        </a:p>
      </dgm:t>
    </dgm:pt>
    <dgm:pt modelId="{40DD201B-1BD5-4D8F-8EA4-A7B40ACB32F9}" type="sibTrans" cxnId="{6579F366-BDC3-4D8C-9205-026C4040FFF7}">
      <dgm:prSet/>
      <dgm:spPr/>
      <dgm:t>
        <a:bodyPr/>
        <a:lstStyle/>
        <a:p>
          <a:endParaRPr lang="en-US"/>
        </a:p>
      </dgm:t>
    </dgm:pt>
    <dgm:pt modelId="{11435EE5-E6D1-4193-B3D5-BDF49F4C7DA1}">
      <dgm:prSet/>
      <dgm:spPr/>
      <dgm:t>
        <a:bodyPr/>
        <a:lstStyle/>
        <a:p>
          <a:r>
            <a:rPr lang="en-US"/>
            <a:t>Toolbox Talks</a:t>
          </a:r>
        </a:p>
      </dgm:t>
    </dgm:pt>
    <dgm:pt modelId="{D748D18A-9337-4B22-B6BE-C9E22C725E45}" type="parTrans" cxnId="{4D2F63C3-5B14-4D09-AE2A-683112BD3C56}">
      <dgm:prSet/>
      <dgm:spPr/>
      <dgm:t>
        <a:bodyPr/>
        <a:lstStyle/>
        <a:p>
          <a:endParaRPr lang="en-US"/>
        </a:p>
      </dgm:t>
    </dgm:pt>
    <dgm:pt modelId="{12DD94AA-0460-4881-89AD-DE76B83954C2}" type="sibTrans" cxnId="{4D2F63C3-5B14-4D09-AE2A-683112BD3C56}">
      <dgm:prSet/>
      <dgm:spPr/>
      <dgm:t>
        <a:bodyPr/>
        <a:lstStyle/>
        <a:p>
          <a:endParaRPr lang="en-US"/>
        </a:p>
      </dgm:t>
    </dgm:pt>
    <dgm:pt modelId="{08D64E8E-843A-4B54-AD9F-C85971350F31}">
      <dgm:prSet/>
      <dgm:spPr/>
      <dgm:t>
        <a:bodyPr/>
        <a:lstStyle/>
        <a:p>
          <a:r>
            <a:rPr lang="en-US"/>
            <a:t>Mentorship programs</a:t>
          </a:r>
        </a:p>
      </dgm:t>
    </dgm:pt>
    <dgm:pt modelId="{843463D7-8198-4CB5-A6BB-44E6FDA6A50F}" type="parTrans" cxnId="{275CD50F-A0C0-4BDF-B576-A36E21E8CC37}">
      <dgm:prSet/>
      <dgm:spPr/>
      <dgm:t>
        <a:bodyPr/>
        <a:lstStyle/>
        <a:p>
          <a:endParaRPr lang="en-US"/>
        </a:p>
      </dgm:t>
    </dgm:pt>
    <dgm:pt modelId="{E1FB0ADF-6129-4304-9238-0A90308C8D3D}" type="sibTrans" cxnId="{275CD50F-A0C0-4BDF-B576-A36E21E8CC37}">
      <dgm:prSet/>
      <dgm:spPr/>
      <dgm:t>
        <a:bodyPr/>
        <a:lstStyle/>
        <a:p>
          <a:endParaRPr lang="en-US"/>
        </a:p>
      </dgm:t>
    </dgm:pt>
    <dgm:pt modelId="{DEA00DB9-CE64-4FEC-99EE-E3A2B0167351}">
      <dgm:prSet/>
      <dgm:spPr/>
      <dgm:t>
        <a:bodyPr/>
        <a:lstStyle/>
        <a:p>
          <a:r>
            <a:rPr lang="en-US"/>
            <a:t>Personal conversations about past experiences</a:t>
          </a:r>
        </a:p>
      </dgm:t>
    </dgm:pt>
    <dgm:pt modelId="{E4182924-150B-4550-B15B-4C2B2AE8FC8C}" type="parTrans" cxnId="{3B72C673-D5C7-4FEB-A258-92EC3ED5669E}">
      <dgm:prSet/>
      <dgm:spPr/>
      <dgm:t>
        <a:bodyPr/>
        <a:lstStyle/>
        <a:p>
          <a:endParaRPr lang="en-US"/>
        </a:p>
      </dgm:t>
    </dgm:pt>
    <dgm:pt modelId="{6B48544D-36E4-433F-8940-9BB58DD8F0FC}" type="sibTrans" cxnId="{3B72C673-D5C7-4FEB-A258-92EC3ED5669E}">
      <dgm:prSet/>
      <dgm:spPr/>
      <dgm:t>
        <a:bodyPr/>
        <a:lstStyle/>
        <a:p>
          <a:endParaRPr lang="en-US"/>
        </a:p>
      </dgm:t>
    </dgm:pt>
    <dgm:pt modelId="{DE8BF4CA-D134-4644-A2FE-AEE15AF1B662}" type="pres">
      <dgm:prSet presAssocID="{1D4A3167-22BA-486D-87E0-EA816AA8B5E9}" presName="root" presStyleCnt="0">
        <dgm:presLayoutVars>
          <dgm:dir/>
          <dgm:resizeHandles val="exact"/>
        </dgm:presLayoutVars>
      </dgm:prSet>
      <dgm:spPr/>
    </dgm:pt>
    <dgm:pt modelId="{FD3BF318-F7EF-4B60-927A-DF923FA8916F}" type="pres">
      <dgm:prSet presAssocID="{DD1FD979-4271-4EA0-BAB1-11B8EC5AF2E4}" presName="compNode" presStyleCnt="0"/>
      <dgm:spPr/>
    </dgm:pt>
    <dgm:pt modelId="{B73220C9-825B-4772-8B54-FC4863EF63BA}" type="pres">
      <dgm:prSet presAssocID="{DD1FD979-4271-4EA0-BAB1-11B8EC5AF2E4}" presName="bgRect" presStyleLbl="bgShp" presStyleIdx="0" presStyleCnt="6"/>
      <dgm:spPr/>
    </dgm:pt>
    <dgm:pt modelId="{BC39CCB0-7511-44E8-90C0-165CE1010C2B}" type="pres">
      <dgm:prSet presAssocID="{DD1FD979-4271-4EA0-BAB1-11B8EC5AF2E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FB864E-5ED7-4556-9F24-175BA2B88644}" type="pres">
      <dgm:prSet presAssocID="{DD1FD979-4271-4EA0-BAB1-11B8EC5AF2E4}" presName="spaceRect" presStyleCnt="0"/>
      <dgm:spPr/>
    </dgm:pt>
    <dgm:pt modelId="{4DA644E0-93CE-4FFD-B07D-28A031B54669}" type="pres">
      <dgm:prSet presAssocID="{DD1FD979-4271-4EA0-BAB1-11B8EC5AF2E4}" presName="parTx" presStyleLbl="revTx" presStyleIdx="0" presStyleCnt="6">
        <dgm:presLayoutVars>
          <dgm:chMax val="0"/>
          <dgm:chPref val="0"/>
        </dgm:presLayoutVars>
      </dgm:prSet>
      <dgm:spPr/>
    </dgm:pt>
    <dgm:pt modelId="{5DC57A3A-5DD2-48FF-BDE6-CA70DD9EAAE3}" type="pres">
      <dgm:prSet presAssocID="{21F305AA-7711-4E0F-AE4D-0E5814D1F00E}" presName="sibTrans" presStyleCnt="0"/>
      <dgm:spPr/>
    </dgm:pt>
    <dgm:pt modelId="{CABA70ED-BCD0-46C6-8609-600CE3AB30CD}" type="pres">
      <dgm:prSet presAssocID="{92D2739B-B968-430A-BBD0-DEB918BB974F}" presName="compNode" presStyleCnt="0"/>
      <dgm:spPr/>
    </dgm:pt>
    <dgm:pt modelId="{45FB8E31-3220-4F0C-89C7-1648980DB2D6}" type="pres">
      <dgm:prSet presAssocID="{92D2739B-B968-430A-BBD0-DEB918BB974F}" presName="bgRect" presStyleLbl="bgShp" presStyleIdx="1" presStyleCnt="6"/>
      <dgm:spPr/>
    </dgm:pt>
    <dgm:pt modelId="{EFE847FE-A4E5-4A18-B8E9-A36247114CB8}" type="pres">
      <dgm:prSet presAssocID="{92D2739B-B968-430A-BBD0-DEB918BB974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F724E46B-ECB2-496D-B1D1-9B9B0A1969C7}" type="pres">
      <dgm:prSet presAssocID="{92D2739B-B968-430A-BBD0-DEB918BB974F}" presName="spaceRect" presStyleCnt="0"/>
      <dgm:spPr/>
    </dgm:pt>
    <dgm:pt modelId="{47D76763-10E3-4889-91B7-9F7890B62CF7}" type="pres">
      <dgm:prSet presAssocID="{92D2739B-B968-430A-BBD0-DEB918BB974F}" presName="parTx" presStyleLbl="revTx" presStyleIdx="1" presStyleCnt="6">
        <dgm:presLayoutVars>
          <dgm:chMax val="0"/>
          <dgm:chPref val="0"/>
        </dgm:presLayoutVars>
      </dgm:prSet>
      <dgm:spPr/>
    </dgm:pt>
    <dgm:pt modelId="{0E46646F-19F9-46CA-A436-3F907DD025F5}" type="pres">
      <dgm:prSet presAssocID="{1176C43E-FB3F-4D63-90BF-127F064AC6E3}" presName="sibTrans" presStyleCnt="0"/>
      <dgm:spPr/>
    </dgm:pt>
    <dgm:pt modelId="{AC825ED0-4C85-4149-9A28-6548AA51F661}" type="pres">
      <dgm:prSet presAssocID="{50B414D6-DBD0-4A38-A715-6CA1D2DCF0AA}" presName="compNode" presStyleCnt="0"/>
      <dgm:spPr/>
    </dgm:pt>
    <dgm:pt modelId="{272543A8-B480-4703-BCDD-EF4D6948CAE5}" type="pres">
      <dgm:prSet presAssocID="{50B414D6-DBD0-4A38-A715-6CA1D2DCF0AA}" presName="bgRect" presStyleLbl="bgShp" presStyleIdx="2" presStyleCnt="6"/>
      <dgm:spPr/>
    </dgm:pt>
    <dgm:pt modelId="{70B0F665-1D17-4E0A-BB5A-FE7123E95AA0}" type="pres">
      <dgm:prSet presAssocID="{50B414D6-DBD0-4A38-A715-6CA1D2DCF0A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E1290FF-2D94-4B6F-8788-3DF9F872F314}" type="pres">
      <dgm:prSet presAssocID="{50B414D6-DBD0-4A38-A715-6CA1D2DCF0AA}" presName="spaceRect" presStyleCnt="0"/>
      <dgm:spPr/>
    </dgm:pt>
    <dgm:pt modelId="{1D1C5729-0196-4B17-84D5-184F487AF8BB}" type="pres">
      <dgm:prSet presAssocID="{50B414D6-DBD0-4A38-A715-6CA1D2DCF0AA}" presName="parTx" presStyleLbl="revTx" presStyleIdx="2" presStyleCnt="6">
        <dgm:presLayoutVars>
          <dgm:chMax val="0"/>
          <dgm:chPref val="0"/>
        </dgm:presLayoutVars>
      </dgm:prSet>
      <dgm:spPr/>
    </dgm:pt>
    <dgm:pt modelId="{0A4E2EF7-D5A4-4BF9-85CE-FD8D026E0C58}" type="pres">
      <dgm:prSet presAssocID="{40DD201B-1BD5-4D8F-8EA4-A7B40ACB32F9}" presName="sibTrans" presStyleCnt="0"/>
      <dgm:spPr/>
    </dgm:pt>
    <dgm:pt modelId="{A9F98B3F-7BE5-4F7F-92CD-6A8543B7852C}" type="pres">
      <dgm:prSet presAssocID="{11435EE5-E6D1-4193-B3D5-BDF49F4C7DA1}" presName="compNode" presStyleCnt="0"/>
      <dgm:spPr/>
    </dgm:pt>
    <dgm:pt modelId="{D87512D2-C941-4278-A8CE-097D169B5B69}" type="pres">
      <dgm:prSet presAssocID="{11435EE5-E6D1-4193-B3D5-BDF49F4C7DA1}" presName="bgRect" presStyleLbl="bgShp" presStyleIdx="3" presStyleCnt="6"/>
      <dgm:spPr/>
    </dgm:pt>
    <dgm:pt modelId="{13A9CCE1-D356-4847-8890-CB86BAC45E17}" type="pres">
      <dgm:prSet presAssocID="{11435EE5-E6D1-4193-B3D5-BDF49F4C7DA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507CE68-B6F5-4B19-B016-36400419EC1C}" type="pres">
      <dgm:prSet presAssocID="{11435EE5-E6D1-4193-B3D5-BDF49F4C7DA1}" presName="spaceRect" presStyleCnt="0"/>
      <dgm:spPr/>
    </dgm:pt>
    <dgm:pt modelId="{D3A9C699-C5D1-4394-8727-BB9C442ECA33}" type="pres">
      <dgm:prSet presAssocID="{11435EE5-E6D1-4193-B3D5-BDF49F4C7DA1}" presName="parTx" presStyleLbl="revTx" presStyleIdx="3" presStyleCnt="6">
        <dgm:presLayoutVars>
          <dgm:chMax val="0"/>
          <dgm:chPref val="0"/>
        </dgm:presLayoutVars>
      </dgm:prSet>
      <dgm:spPr/>
    </dgm:pt>
    <dgm:pt modelId="{85C88279-E257-4BDE-A833-649BD162656D}" type="pres">
      <dgm:prSet presAssocID="{12DD94AA-0460-4881-89AD-DE76B83954C2}" presName="sibTrans" presStyleCnt="0"/>
      <dgm:spPr/>
    </dgm:pt>
    <dgm:pt modelId="{A6EA40DE-287D-4081-8146-92C1D815FF6E}" type="pres">
      <dgm:prSet presAssocID="{08D64E8E-843A-4B54-AD9F-C85971350F31}" presName="compNode" presStyleCnt="0"/>
      <dgm:spPr/>
    </dgm:pt>
    <dgm:pt modelId="{50EAC81B-914D-4FF8-97B9-2265BC43ADDB}" type="pres">
      <dgm:prSet presAssocID="{08D64E8E-843A-4B54-AD9F-C85971350F31}" presName="bgRect" presStyleLbl="bgShp" presStyleIdx="4" presStyleCnt="6"/>
      <dgm:spPr/>
    </dgm:pt>
    <dgm:pt modelId="{B8CFA6FB-D5ED-4C72-87E2-8BCC853A6774}" type="pres">
      <dgm:prSet presAssocID="{08D64E8E-843A-4B54-AD9F-C85971350F3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0803536-3D19-4C10-A1A5-566C2DA95C7C}" type="pres">
      <dgm:prSet presAssocID="{08D64E8E-843A-4B54-AD9F-C85971350F31}" presName="spaceRect" presStyleCnt="0"/>
      <dgm:spPr/>
    </dgm:pt>
    <dgm:pt modelId="{CEA0AA25-F59C-4404-92BA-71F98E86AA60}" type="pres">
      <dgm:prSet presAssocID="{08D64E8E-843A-4B54-AD9F-C85971350F31}" presName="parTx" presStyleLbl="revTx" presStyleIdx="4" presStyleCnt="6">
        <dgm:presLayoutVars>
          <dgm:chMax val="0"/>
          <dgm:chPref val="0"/>
        </dgm:presLayoutVars>
      </dgm:prSet>
      <dgm:spPr/>
    </dgm:pt>
    <dgm:pt modelId="{4B763886-2BF4-4C55-ABD2-4E34B8CF31DB}" type="pres">
      <dgm:prSet presAssocID="{E1FB0ADF-6129-4304-9238-0A90308C8D3D}" presName="sibTrans" presStyleCnt="0"/>
      <dgm:spPr/>
    </dgm:pt>
    <dgm:pt modelId="{21D5C15F-F062-45D6-91D9-DC22FD21000A}" type="pres">
      <dgm:prSet presAssocID="{DEA00DB9-CE64-4FEC-99EE-E3A2B0167351}" presName="compNode" presStyleCnt="0"/>
      <dgm:spPr/>
    </dgm:pt>
    <dgm:pt modelId="{2395A963-3FE7-497F-A282-6E2CB33A7CEB}" type="pres">
      <dgm:prSet presAssocID="{DEA00DB9-CE64-4FEC-99EE-E3A2B0167351}" presName="bgRect" presStyleLbl="bgShp" presStyleIdx="5" presStyleCnt="6"/>
      <dgm:spPr/>
    </dgm:pt>
    <dgm:pt modelId="{E363A0C9-241D-4E53-9607-AFD860279BEE}" type="pres">
      <dgm:prSet presAssocID="{DEA00DB9-CE64-4FEC-99EE-E3A2B016735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C9FA149-4E0E-4C36-84E7-A65477B7EE29}" type="pres">
      <dgm:prSet presAssocID="{DEA00DB9-CE64-4FEC-99EE-E3A2B0167351}" presName="spaceRect" presStyleCnt="0"/>
      <dgm:spPr/>
    </dgm:pt>
    <dgm:pt modelId="{D15B0066-A2BE-452D-979B-851E959C2E25}" type="pres">
      <dgm:prSet presAssocID="{DEA00DB9-CE64-4FEC-99EE-E3A2B016735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75CD50F-A0C0-4BDF-B576-A36E21E8CC37}" srcId="{1D4A3167-22BA-486D-87E0-EA816AA8B5E9}" destId="{08D64E8E-843A-4B54-AD9F-C85971350F31}" srcOrd="4" destOrd="0" parTransId="{843463D7-8198-4CB5-A6BB-44E6FDA6A50F}" sibTransId="{E1FB0ADF-6129-4304-9238-0A90308C8D3D}"/>
    <dgm:cxn modelId="{3C913162-4C61-4D9C-9D65-B4A8F695F69A}" type="presOf" srcId="{DEA00DB9-CE64-4FEC-99EE-E3A2B0167351}" destId="{D15B0066-A2BE-452D-979B-851E959C2E25}" srcOrd="0" destOrd="0" presId="urn:microsoft.com/office/officeart/2018/2/layout/IconVerticalSolidList"/>
    <dgm:cxn modelId="{C7290A44-EB9D-40DC-9184-CE08FC416209}" type="presOf" srcId="{11435EE5-E6D1-4193-B3D5-BDF49F4C7DA1}" destId="{D3A9C699-C5D1-4394-8727-BB9C442ECA33}" srcOrd="0" destOrd="0" presId="urn:microsoft.com/office/officeart/2018/2/layout/IconVerticalSolidList"/>
    <dgm:cxn modelId="{6579F366-BDC3-4D8C-9205-026C4040FFF7}" srcId="{1D4A3167-22BA-486D-87E0-EA816AA8B5E9}" destId="{50B414D6-DBD0-4A38-A715-6CA1D2DCF0AA}" srcOrd="2" destOrd="0" parTransId="{56F205D7-9EBE-4C6C-A67D-934FC61C4811}" sibTransId="{40DD201B-1BD5-4D8F-8EA4-A7B40ACB32F9}"/>
    <dgm:cxn modelId="{3B72C673-D5C7-4FEB-A258-92EC3ED5669E}" srcId="{1D4A3167-22BA-486D-87E0-EA816AA8B5E9}" destId="{DEA00DB9-CE64-4FEC-99EE-E3A2B0167351}" srcOrd="5" destOrd="0" parTransId="{E4182924-150B-4550-B15B-4C2B2AE8FC8C}" sibTransId="{6B48544D-36E4-433F-8940-9BB58DD8F0FC}"/>
    <dgm:cxn modelId="{5990B4A2-9A65-4140-9A0E-DFEE5CE5FEB4}" srcId="{1D4A3167-22BA-486D-87E0-EA816AA8B5E9}" destId="{92D2739B-B968-430A-BBD0-DEB918BB974F}" srcOrd="1" destOrd="0" parTransId="{8EB52392-8989-4A34-A641-DB46479D9C3D}" sibTransId="{1176C43E-FB3F-4D63-90BF-127F064AC6E3}"/>
    <dgm:cxn modelId="{D89B27A8-AC5A-4D15-9341-5DAC9740757C}" type="presOf" srcId="{1D4A3167-22BA-486D-87E0-EA816AA8B5E9}" destId="{DE8BF4CA-D134-4644-A2FE-AEE15AF1B662}" srcOrd="0" destOrd="0" presId="urn:microsoft.com/office/officeart/2018/2/layout/IconVerticalSolidList"/>
    <dgm:cxn modelId="{EE9351A9-0CDF-404F-A2C2-2BE196D307A6}" type="presOf" srcId="{08D64E8E-843A-4B54-AD9F-C85971350F31}" destId="{CEA0AA25-F59C-4404-92BA-71F98E86AA60}" srcOrd="0" destOrd="0" presId="urn:microsoft.com/office/officeart/2018/2/layout/IconVerticalSolidList"/>
    <dgm:cxn modelId="{4D2F63C3-5B14-4D09-AE2A-683112BD3C56}" srcId="{1D4A3167-22BA-486D-87E0-EA816AA8B5E9}" destId="{11435EE5-E6D1-4193-B3D5-BDF49F4C7DA1}" srcOrd="3" destOrd="0" parTransId="{D748D18A-9337-4B22-B6BE-C9E22C725E45}" sibTransId="{12DD94AA-0460-4881-89AD-DE76B83954C2}"/>
    <dgm:cxn modelId="{EC5F28CE-0F32-44E4-8BBA-6EBDEF1F6759}" srcId="{1D4A3167-22BA-486D-87E0-EA816AA8B5E9}" destId="{DD1FD979-4271-4EA0-BAB1-11B8EC5AF2E4}" srcOrd="0" destOrd="0" parTransId="{A4D4C831-4FFE-4A3B-AD4D-1E16F717EE55}" sibTransId="{21F305AA-7711-4E0F-AE4D-0E5814D1F00E}"/>
    <dgm:cxn modelId="{1821F0D8-5461-471E-9447-EC2F416CCDE4}" type="presOf" srcId="{50B414D6-DBD0-4A38-A715-6CA1D2DCF0AA}" destId="{1D1C5729-0196-4B17-84D5-184F487AF8BB}" srcOrd="0" destOrd="0" presId="urn:microsoft.com/office/officeart/2018/2/layout/IconVerticalSolidList"/>
    <dgm:cxn modelId="{C03077E5-5825-438A-B971-4EA91AAFF2B3}" type="presOf" srcId="{92D2739B-B968-430A-BBD0-DEB918BB974F}" destId="{47D76763-10E3-4889-91B7-9F7890B62CF7}" srcOrd="0" destOrd="0" presId="urn:microsoft.com/office/officeart/2018/2/layout/IconVerticalSolidList"/>
    <dgm:cxn modelId="{B97206EA-CD42-4905-BB8F-96E3ED8D9455}" type="presOf" srcId="{DD1FD979-4271-4EA0-BAB1-11B8EC5AF2E4}" destId="{4DA644E0-93CE-4FFD-B07D-28A031B54669}" srcOrd="0" destOrd="0" presId="urn:microsoft.com/office/officeart/2018/2/layout/IconVerticalSolidList"/>
    <dgm:cxn modelId="{264453DA-BB6D-4A32-830A-B7E2BFC393DC}" type="presParOf" srcId="{DE8BF4CA-D134-4644-A2FE-AEE15AF1B662}" destId="{FD3BF318-F7EF-4B60-927A-DF923FA8916F}" srcOrd="0" destOrd="0" presId="urn:microsoft.com/office/officeart/2018/2/layout/IconVerticalSolidList"/>
    <dgm:cxn modelId="{89B41937-60F1-4E1C-910C-368D9BD631CE}" type="presParOf" srcId="{FD3BF318-F7EF-4B60-927A-DF923FA8916F}" destId="{B73220C9-825B-4772-8B54-FC4863EF63BA}" srcOrd="0" destOrd="0" presId="urn:microsoft.com/office/officeart/2018/2/layout/IconVerticalSolidList"/>
    <dgm:cxn modelId="{DA603F31-8467-4635-96E4-D8236F2B9E22}" type="presParOf" srcId="{FD3BF318-F7EF-4B60-927A-DF923FA8916F}" destId="{BC39CCB0-7511-44E8-90C0-165CE1010C2B}" srcOrd="1" destOrd="0" presId="urn:microsoft.com/office/officeart/2018/2/layout/IconVerticalSolidList"/>
    <dgm:cxn modelId="{1DC5FC04-0EEA-4425-BA87-89C8DDFAF5F7}" type="presParOf" srcId="{FD3BF318-F7EF-4B60-927A-DF923FA8916F}" destId="{39FB864E-5ED7-4556-9F24-175BA2B88644}" srcOrd="2" destOrd="0" presId="urn:microsoft.com/office/officeart/2018/2/layout/IconVerticalSolidList"/>
    <dgm:cxn modelId="{21FB8ED7-E059-43DA-8199-FCF401BC319A}" type="presParOf" srcId="{FD3BF318-F7EF-4B60-927A-DF923FA8916F}" destId="{4DA644E0-93CE-4FFD-B07D-28A031B54669}" srcOrd="3" destOrd="0" presId="urn:microsoft.com/office/officeart/2018/2/layout/IconVerticalSolidList"/>
    <dgm:cxn modelId="{81E0E118-A5C6-43B2-8A1E-D2674BC3CB38}" type="presParOf" srcId="{DE8BF4CA-D134-4644-A2FE-AEE15AF1B662}" destId="{5DC57A3A-5DD2-48FF-BDE6-CA70DD9EAAE3}" srcOrd="1" destOrd="0" presId="urn:microsoft.com/office/officeart/2018/2/layout/IconVerticalSolidList"/>
    <dgm:cxn modelId="{395E72F3-5926-40D9-B1DD-D70FE23D07E7}" type="presParOf" srcId="{DE8BF4CA-D134-4644-A2FE-AEE15AF1B662}" destId="{CABA70ED-BCD0-46C6-8609-600CE3AB30CD}" srcOrd="2" destOrd="0" presId="urn:microsoft.com/office/officeart/2018/2/layout/IconVerticalSolidList"/>
    <dgm:cxn modelId="{EBB999E5-648B-4838-BC98-4175A2AC01D4}" type="presParOf" srcId="{CABA70ED-BCD0-46C6-8609-600CE3AB30CD}" destId="{45FB8E31-3220-4F0C-89C7-1648980DB2D6}" srcOrd="0" destOrd="0" presId="urn:microsoft.com/office/officeart/2018/2/layout/IconVerticalSolidList"/>
    <dgm:cxn modelId="{C33819A1-0C2C-4130-B9A5-B1A37C76CA24}" type="presParOf" srcId="{CABA70ED-BCD0-46C6-8609-600CE3AB30CD}" destId="{EFE847FE-A4E5-4A18-B8E9-A36247114CB8}" srcOrd="1" destOrd="0" presId="urn:microsoft.com/office/officeart/2018/2/layout/IconVerticalSolidList"/>
    <dgm:cxn modelId="{82DB9BE5-927B-4CD0-8ADF-0485A54DD253}" type="presParOf" srcId="{CABA70ED-BCD0-46C6-8609-600CE3AB30CD}" destId="{F724E46B-ECB2-496D-B1D1-9B9B0A1969C7}" srcOrd="2" destOrd="0" presId="urn:microsoft.com/office/officeart/2018/2/layout/IconVerticalSolidList"/>
    <dgm:cxn modelId="{55E09C3E-8B9C-44BB-A14B-4C93743861EC}" type="presParOf" srcId="{CABA70ED-BCD0-46C6-8609-600CE3AB30CD}" destId="{47D76763-10E3-4889-91B7-9F7890B62CF7}" srcOrd="3" destOrd="0" presId="urn:microsoft.com/office/officeart/2018/2/layout/IconVerticalSolidList"/>
    <dgm:cxn modelId="{0BB56DC5-2281-4DD6-9A7D-76B7A5E3B2D8}" type="presParOf" srcId="{DE8BF4CA-D134-4644-A2FE-AEE15AF1B662}" destId="{0E46646F-19F9-46CA-A436-3F907DD025F5}" srcOrd="3" destOrd="0" presId="urn:microsoft.com/office/officeart/2018/2/layout/IconVerticalSolidList"/>
    <dgm:cxn modelId="{212DC62D-2DA6-451B-9F28-F342C9814217}" type="presParOf" srcId="{DE8BF4CA-D134-4644-A2FE-AEE15AF1B662}" destId="{AC825ED0-4C85-4149-9A28-6548AA51F661}" srcOrd="4" destOrd="0" presId="urn:microsoft.com/office/officeart/2018/2/layout/IconVerticalSolidList"/>
    <dgm:cxn modelId="{6420CA9C-7B7A-4B43-9CF3-C23E530189C3}" type="presParOf" srcId="{AC825ED0-4C85-4149-9A28-6548AA51F661}" destId="{272543A8-B480-4703-BCDD-EF4D6948CAE5}" srcOrd="0" destOrd="0" presId="urn:microsoft.com/office/officeart/2018/2/layout/IconVerticalSolidList"/>
    <dgm:cxn modelId="{790E470A-DA9B-4FCC-8D45-2D843958DDB2}" type="presParOf" srcId="{AC825ED0-4C85-4149-9A28-6548AA51F661}" destId="{70B0F665-1D17-4E0A-BB5A-FE7123E95AA0}" srcOrd="1" destOrd="0" presId="urn:microsoft.com/office/officeart/2018/2/layout/IconVerticalSolidList"/>
    <dgm:cxn modelId="{08E1E023-98CD-4AE4-9F78-ACD4F2AD72CF}" type="presParOf" srcId="{AC825ED0-4C85-4149-9A28-6548AA51F661}" destId="{EE1290FF-2D94-4B6F-8788-3DF9F872F314}" srcOrd="2" destOrd="0" presId="urn:microsoft.com/office/officeart/2018/2/layout/IconVerticalSolidList"/>
    <dgm:cxn modelId="{9865BD43-DC36-49D5-A103-0F92A50E0830}" type="presParOf" srcId="{AC825ED0-4C85-4149-9A28-6548AA51F661}" destId="{1D1C5729-0196-4B17-84D5-184F487AF8BB}" srcOrd="3" destOrd="0" presId="urn:microsoft.com/office/officeart/2018/2/layout/IconVerticalSolidList"/>
    <dgm:cxn modelId="{71646C04-810F-4839-9691-91A297CECBF6}" type="presParOf" srcId="{DE8BF4CA-D134-4644-A2FE-AEE15AF1B662}" destId="{0A4E2EF7-D5A4-4BF9-85CE-FD8D026E0C58}" srcOrd="5" destOrd="0" presId="urn:microsoft.com/office/officeart/2018/2/layout/IconVerticalSolidList"/>
    <dgm:cxn modelId="{3E46259F-B901-4BF5-A846-D0E8C68DB870}" type="presParOf" srcId="{DE8BF4CA-D134-4644-A2FE-AEE15AF1B662}" destId="{A9F98B3F-7BE5-4F7F-92CD-6A8543B7852C}" srcOrd="6" destOrd="0" presId="urn:microsoft.com/office/officeart/2018/2/layout/IconVerticalSolidList"/>
    <dgm:cxn modelId="{819C9E33-EB39-410A-9D89-758D40A28233}" type="presParOf" srcId="{A9F98B3F-7BE5-4F7F-92CD-6A8543B7852C}" destId="{D87512D2-C941-4278-A8CE-097D169B5B69}" srcOrd="0" destOrd="0" presId="urn:microsoft.com/office/officeart/2018/2/layout/IconVerticalSolidList"/>
    <dgm:cxn modelId="{32449416-1C4D-445C-83BB-F68051E2A223}" type="presParOf" srcId="{A9F98B3F-7BE5-4F7F-92CD-6A8543B7852C}" destId="{13A9CCE1-D356-4847-8890-CB86BAC45E17}" srcOrd="1" destOrd="0" presId="urn:microsoft.com/office/officeart/2018/2/layout/IconVerticalSolidList"/>
    <dgm:cxn modelId="{06116792-F488-4775-986B-11575A4FFDF0}" type="presParOf" srcId="{A9F98B3F-7BE5-4F7F-92CD-6A8543B7852C}" destId="{B507CE68-B6F5-4B19-B016-36400419EC1C}" srcOrd="2" destOrd="0" presId="urn:microsoft.com/office/officeart/2018/2/layout/IconVerticalSolidList"/>
    <dgm:cxn modelId="{05BDC267-909E-43BA-A1E9-1CE5FE53A54E}" type="presParOf" srcId="{A9F98B3F-7BE5-4F7F-92CD-6A8543B7852C}" destId="{D3A9C699-C5D1-4394-8727-BB9C442ECA33}" srcOrd="3" destOrd="0" presId="urn:microsoft.com/office/officeart/2018/2/layout/IconVerticalSolidList"/>
    <dgm:cxn modelId="{F5B2905D-B755-4F16-BAE6-E7803143A9F5}" type="presParOf" srcId="{DE8BF4CA-D134-4644-A2FE-AEE15AF1B662}" destId="{85C88279-E257-4BDE-A833-649BD162656D}" srcOrd="7" destOrd="0" presId="urn:microsoft.com/office/officeart/2018/2/layout/IconVerticalSolidList"/>
    <dgm:cxn modelId="{2B8954C4-1D02-4134-924D-69AF55305C54}" type="presParOf" srcId="{DE8BF4CA-D134-4644-A2FE-AEE15AF1B662}" destId="{A6EA40DE-287D-4081-8146-92C1D815FF6E}" srcOrd="8" destOrd="0" presId="urn:microsoft.com/office/officeart/2018/2/layout/IconVerticalSolidList"/>
    <dgm:cxn modelId="{E3EF32C7-17CF-4888-A64E-37706C804CFD}" type="presParOf" srcId="{A6EA40DE-287D-4081-8146-92C1D815FF6E}" destId="{50EAC81B-914D-4FF8-97B9-2265BC43ADDB}" srcOrd="0" destOrd="0" presId="urn:microsoft.com/office/officeart/2018/2/layout/IconVerticalSolidList"/>
    <dgm:cxn modelId="{7D7C9724-343B-4A1A-B823-4E421B9BF501}" type="presParOf" srcId="{A6EA40DE-287D-4081-8146-92C1D815FF6E}" destId="{B8CFA6FB-D5ED-4C72-87E2-8BCC853A6774}" srcOrd="1" destOrd="0" presId="urn:microsoft.com/office/officeart/2018/2/layout/IconVerticalSolidList"/>
    <dgm:cxn modelId="{9A7B14E3-E454-4EA0-AA9E-77F4B356DC09}" type="presParOf" srcId="{A6EA40DE-287D-4081-8146-92C1D815FF6E}" destId="{C0803536-3D19-4C10-A1A5-566C2DA95C7C}" srcOrd="2" destOrd="0" presId="urn:microsoft.com/office/officeart/2018/2/layout/IconVerticalSolidList"/>
    <dgm:cxn modelId="{721B7CD1-10AA-46C4-8C64-6066F649B88C}" type="presParOf" srcId="{A6EA40DE-287D-4081-8146-92C1D815FF6E}" destId="{CEA0AA25-F59C-4404-92BA-71F98E86AA60}" srcOrd="3" destOrd="0" presId="urn:microsoft.com/office/officeart/2018/2/layout/IconVerticalSolidList"/>
    <dgm:cxn modelId="{A8FA3988-2C70-4805-9B8F-752D6BF8796F}" type="presParOf" srcId="{DE8BF4CA-D134-4644-A2FE-AEE15AF1B662}" destId="{4B763886-2BF4-4C55-ABD2-4E34B8CF31DB}" srcOrd="9" destOrd="0" presId="urn:microsoft.com/office/officeart/2018/2/layout/IconVerticalSolidList"/>
    <dgm:cxn modelId="{D505ADAB-56C5-496D-994B-51514295CB14}" type="presParOf" srcId="{DE8BF4CA-D134-4644-A2FE-AEE15AF1B662}" destId="{21D5C15F-F062-45D6-91D9-DC22FD21000A}" srcOrd="10" destOrd="0" presId="urn:microsoft.com/office/officeart/2018/2/layout/IconVerticalSolidList"/>
    <dgm:cxn modelId="{2DC34219-17F2-44BF-BEFB-1E77F2221F12}" type="presParOf" srcId="{21D5C15F-F062-45D6-91D9-DC22FD21000A}" destId="{2395A963-3FE7-497F-A282-6E2CB33A7CEB}" srcOrd="0" destOrd="0" presId="urn:microsoft.com/office/officeart/2018/2/layout/IconVerticalSolidList"/>
    <dgm:cxn modelId="{D8A4E8CD-B931-4E37-A21A-128762ADF543}" type="presParOf" srcId="{21D5C15F-F062-45D6-91D9-DC22FD21000A}" destId="{E363A0C9-241D-4E53-9607-AFD860279BEE}" srcOrd="1" destOrd="0" presId="urn:microsoft.com/office/officeart/2018/2/layout/IconVerticalSolidList"/>
    <dgm:cxn modelId="{5A76A214-F290-48CA-A72F-B640CE50F8D9}" type="presParOf" srcId="{21D5C15F-F062-45D6-91D9-DC22FD21000A}" destId="{8C9FA149-4E0E-4C36-84E7-A65477B7EE29}" srcOrd="2" destOrd="0" presId="urn:microsoft.com/office/officeart/2018/2/layout/IconVerticalSolidList"/>
    <dgm:cxn modelId="{04C7139A-65B0-4BBD-A19D-FE199A2EA46B}" type="presParOf" srcId="{21D5C15F-F062-45D6-91D9-DC22FD21000A}" destId="{D15B0066-A2BE-452D-979B-851E959C2E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81983B-0664-4EEC-AACA-AF8E44855BD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248C1-D561-41FD-8354-65BFE17B2F18}">
      <dgm:prSet/>
      <dgm:spPr/>
      <dgm:t>
        <a:bodyPr/>
        <a:lstStyle/>
        <a:p>
          <a:r>
            <a:rPr lang="en-US" dirty="0"/>
            <a:t>How Often</a:t>
          </a:r>
        </a:p>
      </dgm:t>
    </dgm:pt>
    <dgm:pt modelId="{937BAA02-5863-4A13-B840-8C0EBB50422A}" type="parTrans" cxnId="{E9A28C9A-0F16-4ACA-BE26-8E39CDAE2BB4}">
      <dgm:prSet/>
      <dgm:spPr/>
      <dgm:t>
        <a:bodyPr/>
        <a:lstStyle/>
        <a:p>
          <a:endParaRPr lang="en-US"/>
        </a:p>
      </dgm:t>
    </dgm:pt>
    <dgm:pt modelId="{044F8CB8-138F-4949-AA2E-C656E99D0680}" type="sibTrans" cxnId="{E9A28C9A-0F16-4ACA-BE26-8E39CDAE2BB4}">
      <dgm:prSet/>
      <dgm:spPr/>
      <dgm:t>
        <a:bodyPr/>
        <a:lstStyle/>
        <a:p>
          <a:endParaRPr lang="en-US"/>
        </a:p>
      </dgm:t>
    </dgm:pt>
    <dgm:pt modelId="{CBFB5342-0F89-4142-A307-EE080F831E0E}">
      <dgm:prSet/>
      <dgm:spPr/>
      <dgm:t>
        <a:bodyPr/>
        <a:lstStyle/>
        <a:p>
          <a:r>
            <a:rPr lang="en-US"/>
            <a:t>Occur in nearly every CFR 1926 standard</a:t>
          </a:r>
        </a:p>
      </dgm:t>
    </dgm:pt>
    <dgm:pt modelId="{395E2C7B-1CBF-4836-86B4-849BD347C4D1}" type="parTrans" cxnId="{40030990-A516-449A-B1CE-C04CC9EC0A4B}">
      <dgm:prSet/>
      <dgm:spPr/>
      <dgm:t>
        <a:bodyPr/>
        <a:lstStyle/>
        <a:p>
          <a:endParaRPr lang="en-US"/>
        </a:p>
      </dgm:t>
    </dgm:pt>
    <dgm:pt modelId="{904D11F1-F492-43AA-99C6-1F78BD7AE2EA}" type="sibTrans" cxnId="{40030990-A516-449A-B1CE-C04CC9EC0A4B}">
      <dgm:prSet/>
      <dgm:spPr/>
      <dgm:t>
        <a:bodyPr/>
        <a:lstStyle/>
        <a:p>
          <a:endParaRPr lang="en-US"/>
        </a:p>
      </dgm:t>
    </dgm:pt>
    <dgm:pt modelId="{9F5BE2BE-4F6D-4348-BE89-E894207A3A57}">
      <dgm:prSet/>
      <dgm:spPr/>
      <dgm:t>
        <a:bodyPr/>
        <a:lstStyle/>
        <a:p>
          <a:r>
            <a:rPr lang="en-US"/>
            <a:t>Max</a:t>
          </a:r>
        </a:p>
      </dgm:t>
    </dgm:pt>
    <dgm:pt modelId="{7D96E3E2-932E-49E5-B610-779F590D0F23}" type="parTrans" cxnId="{96233FE5-9805-47C4-9E73-357317484BDF}">
      <dgm:prSet/>
      <dgm:spPr/>
      <dgm:t>
        <a:bodyPr/>
        <a:lstStyle/>
        <a:p>
          <a:endParaRPr lang="en-US"/>
        </a:p>
      </dgm:t>
    </dgm:pt>
    <dgm:pt modelId="{126EA963-76DD-44DC-9B76-90F3A96A5FFD}" type="sibTrans" cxnId="{96233FE5-9805-47C4-9E73-357317484BDF}">
      <dgm:prSet/>
      <dgm:spPr/>
      <dgm:t>
        <a:bodyPr/>
        <a:lstStyle/>
        <a:p>
          <a:endParaRPr lang="en-US"/>
        </a:p>
      </dgm:t>
    </dgm:pt>
    <dgm:pt modelId="{10A1E923-FA8A-496C-8C30-CDB39A180B13}">
      <dgm:prSet/>
      <dgm:spPr/>
      <dgm:t>
        <a:bodyPr/>
        <a:lstStyle/>
        <a:p>
          <a:r>
            <a:rPr lang="en-US"/>
            <a:t>Max penalty of $15,625.00 per serious violation</a:t>
          </a:r>
        </a:p>
      </dgm:t>
    </dgm:pt>
    <dgm:pt modelId="{5C82F039-58B8-4C16-8930-7AA00749E2D4}" type="parTrans" cxnId="{5E7A93D4-A32E-4D97-B7C7-6FE95C3701E5}">
      <dgm:prSet/>
      <dgm:spPr/>
      <dgm:t>
        <a:bodyPr/>
        <a:lstStyle/>
        <a:p>
          <a:endParaRPr lang="en-US"/>
        </a:p>
      </dgm:t>
    </dgm:pt>
    <dgm:pt modelId="{E17ABB0E-8C1F-489E-8970-73CBC54A0770}" type="sibTrans" cxnId="{5E7A93D4-A32E-4D97-B7C7-6FE95C3701E5}">
      <dgm:prSet/>
      <dgm:spPr/>
      <dgm:t>
        <a:bodyPr/>
        <a:lstStyle/>
        <a:p>
          <a:endParaRPr lang="en-US"/>
        </a:p>
      </dgm:t>
    </dgm:pt>
    <dgm:pt modelId="{8CFAFBF0-2C80-4ACD-B6AF-88DB531CFE93}">
      <dgm:prSet/>
      <dgm:spPr/>
      <dgm:t>
        <a:bodyPr/>
        <a:lstStyle/>
        <a:p>
          <a:r>
            <a:rPr lang="en-US"/>
            <a:t>Max</a:t>
          </a:r>
        </a:p>
      </dgm:t>
    </dgm:pt>
    <dgm:pt modelId="{DA5EBDF2-7107-4662-AAA1-13BEDDE9B690}" type="parTrans" cxnId="{755EA2B0-D037-4660-B2C0-F4CC4B06F4DF}">
      <dgm:prSet/>
      <dgm:spPr/>
      <dgm:t>
        <a:bodyPr/>
        <a:lstStyle/>
        <a:p>
          <a:endParaRPr lang="en-US"/>
        </a:p>
      </dgm:t>
    </dgm:pt>
    <dgm:pt modelId="{53ADA9C9-E41D-4E58-8607-07F0265C285E}" type="sibTrans" cxnId="{755EA2B0-D037-4660-B2C0-F4CC4B06F4DF}">
      <dgm:prSet/>
      <dgm:spPr/>
      <dgm:t>
        <a:bodyPr/>
        <a:lstStyle/>
        <a:p>
          <a:endParaRPr lang="en-US"/>
        </a:p>
      </dgm:t>
    </dgm:pt>
    <dgm:pt modelId="{8A80A53A-0479-4506-B86A-B15BB13FF820}">
      <dgm:prSet/>
      <dgm:spPr/>
      <dgm:t>
        <a:bodyPr/>
        <a:lstStyle/>
        <a:p>
          <a:r>
            <a:rPr lang="en-US"/>
            <a:t>Max penalty of $156,259 for willful or repeated violations</a:t>
          </a:r>
        </a:p>
      </dgm:t>
    </dgm:pt>
    <dgm:pt modelId="{82B7ACEF-D336-4B59-AC58-CC3C44A3BF03}" type="parTrans" cxnId="{C462B212-A612-4A48-AE0F-9FD1E478BD6E}">
      <dgm:prSet/>
      <dgm:spPr/>
      <dgm:t>
        <a:bodyPr/>
        <a:lstStyle/>
        <a:p>
          <a:endParaRPr lang="en-US"/>
        </a:p>
      </dgm:t>
    </dgm:pt>
    <dgm:pt modelId="{F1637ED2-5FAF-4858-924A-F9D61566706A}" type="sibTrans" cxnId="{C462B212-A612-4A48-AE0F-9FD1E478BD6E}">
      <dgm:prSet/>
      <dgm:spPr/>
      <dgm:t>
        <a:bodyPr/>
        <a:lstStyle/>
        <a:p>
          <a:endParaRPr lang="en-US"/>
        </a:p>
      </dgm:t>
    </dgm:pt>
    <dgm:pt modelId="{DFCD15F3-8994-44B7-9AF9-4D0984FA3DE6}">
      <dgm:prSet/>
      <dgm:spPr/>
      <dgm:t>
        <a:bodyPr/>
        <a:lstStyle/>
        <a:p>
          <a:r>
            <a:rPr lang="en-US"/>
            <a:t>Average</a:t>
          </a:r>
        </a:p>
      </dgm:t>
    </dgm:pt>
    <dgm:pt modelId="{91D61E1C-38B0-41D1-BB51-510F330791E1}" type="parTrans" cxnId="{015FA690-D06E-400C-AFD4-DF9D5151244E}">
      <dgm:prSet/>
      <dgm:spPr/>
      <dgm:t>
        <a:bodyPr/>
        <a:lstStyle/>
        <a:p>
          <a:endParaRPr lang="en-US"/>
        </a:p>
      </dgm:t>
    </dgm:pt>
    <dgm:pt modelId="{57957293-B1A6-4137-9285-A8D8008819EA}" type="sibTrans" cxnId="{015FA690-D06E-400C-AFD4-DF9D5151244E}">
      <dgm:prSet/>
      <dgm:spPr/>
      <dgm:t>
        <a:bodyPr/>
        <a:lstStyle/>
        <a:p>
          <a:endParaRPr lang="en-US"/>
        </a:p>
      </dgm:t>
    </dgm:pt>
    <dgm:pt modelId="{FDAF1FF1-2F81-4239-A1CF-41502232AA18}">
      <dgm:prSet/>
      <dgm:spPr/>
      <dgm:t>
        <a:bodyPr/>
        <a:lstStyle/>
        <a:p>
          <a:r>
            <a:rPr lang="en-US"/>
            <a:t>Average WC payout in 2020-2021 was $41,757</a:t>
          </a:r>
        </a:p>
      </dgm:t>
    </dgm:pt>
    <dgm:pt modelId="{420D431F-BF93-48E7-9986-0EA93F6C911C}" type="parTrans" cxnId="{73492852-2D0C-48ED-81DF-CCBCBE4307D9}">
      <dgm:prSet/>
      <dgm:spPr/>
      <dgm:t>
        <a:bodyPr/>
        <a:lstStyle/>
        <a:p>
          <a:endParaRPr lang="en-US"/>
        </a:p>
      </dgm:t>
    </dgm:pt>
    <dgm:pt modelId="{3BEE2559-B9C7-4BF9-BBEC-BAEBB8A20F61}" type="sibTrans" cxnId="{73492852-2D0C-48ED-81DF-CCBCBE4307D9}">
      <dgm:prSet/>
      <dgm:spPr/>
      <dgm:t>
        <a:bodyPr/>
        <a:lstStyle/>
        <a:p>
          <a:endParaRPr lang="en-US"/>
        </a:p>
      </dgm:t>
    </dgm:pt>
    <dgm:pt modelId="{51146EB2-16F1-47F4-BAF6-68EF65C58DA9}" type="pres">
      <dgm:prSet presAssocID="{FD81983B-0664-4EEC-AACA-AF8E44855BD1}" presName="Name0" presStyleCnt="0">
        <dgm:presLayoutVars>
          <dgm:dir/>
          <dgm:animLvl val="lvl"/>
          <dgm:resizeHandles val="exact"/>
        </dgm:presLayoutVars>
      </dgm:prSet>
      <dgm:spPr/>
    </dgm:pt>
    <dgm:pt modelId="{68A1CBEB-D2FB-4CE3-BA86-30FAF33FFA2B}" type="pres">
      <dgm:prSet presAssocID="{A1B248C1-D561-41FD-8354-65BFE17B2F18}" presName="linNode" presStyleCnt="0"/>
      <dgm:spPr/>
    </dgm:pt>
    <dgm:pt modelId="{9816AF27-E282-457E-B61D-27043F2E2CDC}" type="pres">
      <dgm:prSet presAssocID="{A1B248C1-D561-41FD-8354-65BFE17B2F18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45B20E0-1A7D-4FEC-AE4D-D6E22336125B}" type="pres">
      <dgm:prSet presAssocID="{A1B248C1-D561-41FD-8354-65BFE17B2F18}" presName="descendantText" presStyleLbl="alignAccFollowNode1" presStyleIdx="0" presStyleCnt="4">
        <dgm:presLayoutVars>
          <dgm:bulletEnabled/>
        </dgm:presLayoutVars>
      </dgm:prSet>
      <dgm:spPr/>
    </dgm:pt>
    <dgm:pt modelId="{4F4091F4-948D-4108-BE96-F1AFAF7925F1}" type="pres">
      <dgm:prSet presAssocID="{044F8CB8-138F-4949-AA2E-C656E99D0680}" presName="sp" presStyleCnt="0"/>
      <dgm:spPr/>
    </dgm:pt>
    <dgm:pt modelId="{94952302-271E-432C-92CD-91DD2594157B}" type="pres">
      <dgm:prSet presAssocID="{9F5BE2BE-4F6D-4348-BE89-E894207A3A57}" presName="linNode" presStyleCnt="0"/>
      <dgm:spPr/>
    </dgm:pt>
    <dgm:pt modelId="{88A48594-307D-4153-9D98-544DD8D1C13C}" type="pres">
      <dgm:prSet presAssocID="{9F5BE2BE-4F6D-4348-BE89-E894207A3A57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D3856148-6E1B-4030-A2E6-A66ECF0282FC}" type="pres">
      <dgm:prSet presAssocID="{9F5BE2BE-4F6D-4348-BE89-E894207A3A57}" presName="descendantText" presStyleLbl="alignAccFollowNode1" presStyleIdx="1" presStyleCnt="4">
        <dgm:presLayoutVars>
          <dgm:bulletEnabled/>
        </dgm:presLayoutVars>
      </dgm:prSet>
      <dgm:spPr/>
    </dgm:pt>
    <dgm:pt modelId="{3F3DC1E5-2671-4A92-9209-6B869A44FB94}" type="pres">
      <dgm:prSet presAssocID="{126EA963-76DD-44DC-9B76-90F3A96A5FFD}" presName="sp" presStyleCnt="0"/>
      <dgm:spPr/>
    </dgm:pt>
    <dgm:pt modelId="{8AC3A18F-3761-4D7F-B13A-4CA2C0903CA3}" type="pres">
      <dgm:prSet presAssocID="{8CFAFBF0-2C80-4ACD-B6AF-88DB531CFE93}" presName="linNode" presStyleCnt="0"/>
      <dgm:spPr/>
    </dgm:pt>
    <dgm:pt modelId="{CEF013FE-09F2-4189-9901-36DBBA83850C}" type="pres">
      <dgm:prSet presAssocID="{8CFAFBF0-2C80-4ACD-B6AF-88DB531CFE93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7DEC4BBC-7D9E-4583-AAC5-D697517047F3}" type="pres">
      <dgm:prSet presAssocID="{8CFAFBF0-2C80-4ACD-B6AF-88DB531CFE93}" presName="descendantText" presStyleLbl="alignAccFollowNode1" presStyleIdx="2" presStyleCnt="4">
        <dgm:presLayoutVars>
          <dgm:bulletEnabled/>
        </dgm:presLayoutVars>
      </dgm:prSet>
      <dgm:spPr/>
    </dgm:pt>
    <dgm:pt modelId="{475788A8-5B67-4246-A40B-82E722B56BDE}" type="pres">
      <dgm:prSet presAssocID="{53ADA9C9-E41D-4E58-8607-07F0265C285E}" presName="sp" presStyleCnt="0"/>
      <dgm:spPr/>
    </dgm:pt>
    <dgm:pt modelId="{0B41D3BD-8F39-4F9D-B005-45155E2EE443}" type="pres">
      <dgm:prSet presAssocID="{DFCD15F3-8994-44B7-9AF9-4D0984FA3DE6}" presName="linNode" presStyleCnt="0"/>
      <dgm:spPr/>
    </dgm:pt>
    <dgm:pt modelId="{27B24876-BAEB-493F-82EE-748E4D2D6178}" type="pres">
      <dgm:prSet presAssocID="{DFCD15F3-8994-44B7-9AF9-4D0984FA3DE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03F88E10-4222-40A7-83A9-E9E8743A1C8A}" type="pres">
      <dgm:prSet presAssocID="{DFCD15F3-8994-44B7-9AF9-4D0984FA3DE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C462B212-A612-4A48-AE0F-9FD1E478BD6E}" srcId="{8CFAFBF0-2C80-4ACD-B6AF-88DB531CFE93}" destId="{8A80A53A-0479-4506-B86A-B15BB13FF820}" srcOrd="0" destOrd="0" parTransId="{82B7ACEF-D336-4B59-AC58-CC3C44A3BF03}" sibTransId="{F1637ED2-5FAF-4858-924A-F9D61566706A}"/>
    <dgm:cxn modelId="{D87D321C-5826-42E2-BDA9-2ABF0A548993}" type="presOf" srcId="{DFCD15F3-8994-44B7-9AF9-4D0984FA3DE6}" destId="{27B24876-BAEB-493F-82EE-748E4D2D6178}" srcOrd="0" destOrd="0" presId="urn:microsoft.com/office/officeart/2016/7/layout/VerticalSolidActionList"/>
    <dgm:cxn modelId="{52B7AC22-BC2A-4B1A-A629-1121ACB119D0}" type="presOf" srcId="{FD81983B-0664-4EEC-AACA-AF8E44855BD1}" destId="{51146EB2-16F1-47F4-BAF6-68EF65C58DA9}" srcOrd="0" destOrd="0" presId="urn:microsoft.com/office/officeart/2016/7/layout/VerticalSolidActionList"/>
    <dgm:cxn modelId="{6DF2922B-38D3-4544-994C-AD0550852C62}" type="presOf" srcId="{8CFAFBF0-2C80-4ACD-B6AF-88DB531CFE93}" destId="{CEF013FE-09F2-4189-9901-36DBBA83850C}" srcOrd="0" destOrd="0" presId="urn:microsoft.com/office/officeart/2016/7/layout/VerticalSolidActionList"/>
    <dgm:cxn modelId="{AD8CEA5B-4BAB-482B-AABE-74FDEE1B902F}" type="presOf" srcId="{8A80A53A-0479-4506-B86A-B15BB13FF820}" destId="{7DEC4BBC-7D9E-4583-AAC5-D697517047F3}" srcOrd="0" destOrd="0" presId="urn:microsoft.com/office/officeart/2016/7/layout/VerticalSolidActionList"/>
    <dgm:cxn modelId="{226F0264-7139-4C10-867B-887B79DC94DB}" type="presOf" srcId="{A1B248C1-D561-41FD-8354-65BFE17B2F18}" destId="{9816AF27-E282-457E-B61D-27043F2E2CDC}" srcOrd="0" destOrd="0" presId="urn:microsoft.com/office/officeart/2016/7/layout/VerticalSolidActionList"/>
    <dgm:cxn modelId="{86249B45-55E8-4BA9-8664-91A8E8D3818B}" type="presOf" srcId="{FDAF1FF1-2F81-4239-A1CF-41502232AA18}" destId="{03F88E10-4222-40A7-83A9-E9E8743A1C8A}" srcOrd="0" destOrd="0" presId="urn:microsoft.com/office/officeart/2016/7/layout/VerticalSolidActionList"/>
    <dgm:cxn modelId="{24423369-AE5E-4575-A091-42BC0CD8780C}" type="presOf" srcId="{10A1E923-FA8A-496C-8C30-CDB39A180B13}" destId="{D3856148-6E1B-4030-A2E6-A66ECF0282FC}" srcOrd="0" destOrd="0" presId="urn:microsoft.com/office/officeart/2016/7/layout/VerticalSolidActionList"/>
    <dgm:cxn modelId="{73492852-2D0C-48ED-81DF-CCBCBE4307D9}" srcId="{DFCD15F3-8994-44B7-9AF9-4D0984FA3DE6}" destId="{FDAF1FF1-2F81-4239-A1CF-41502232AA18}" srcOrd="0" destOrd="0" parTransId="{420D431F-BF93-48E7-9986-0EA93F6C911C}" sibTransId="{3BEE2559-B9C7-4BF9-BBEC-BAEBB8A20F61}"/>
    <dgm:cxn modelId="{40030990-A516-449A-B1CE-C04CC9EC0A4B}" srcId="{A1B248C1-D561-41FD-8354-65BFE17B2F18}" destId="{CBFB5342-0F89-4142-A307-EE080F831E0E}" srcOrd="0" destOrd="0" parTransId="{395E2C7B-1CBF-4836-86B4-849BD347C4D1}" sibTransId="{904D11F1-F492-43AA-99C6-1F78BD7AE2EA}"/>
    <dgm:cxn modelId="{015FA690-D06E-400C-AFD4-DF9D5151244E}" srcId="{FD81983B-0664-4EEC-AACA-AF8E44855BD1}" destId="{DFCD15F3-8994-44B7-9AF9-4D0984FA3DE6}" srcOrd="3" destOrd="0" parTransId="{91D61E1C-38B0-41D1-BB51-510F330791E1}" sibTransId="{57957293-B1A6-4137-9285-A8D8008819EA}"/>
    <dgm:cxn modelId="{E9A28C9A-0F16-4ACA-BE26-8E39CDAE2BB4}" srcId="{FD81983B-0664-4EEC-AACA-AF8E44855BD1}" destId="{A1B248C1-D561-41FD-8354-65BFE17B2F18}" srcOrd="0" destOrd="0" parTransId="{937BAA02-5863-4A13-B840-8C0EBB50422A}" sibTransId="{044F8CB8-138F-4949-AA2E-C656E99D0680}"/>
    <dgm:cxn modelId="{755EA2B0-D037-4660-B2C0-F4CC4B06F4DF}" srcId="{FD81983B-0664-4EEC-AACA-AF8E44855BD1}" destId="{8CFAFBF0-2C80-4ACD-B6AF-88DB531CFE93}" srcOrd="2" destOrd="0" parTransId="{DA5EBDF2-7107-4662-AAA1-13BEDDE9B690}" sibTransId="{53ADA9C9-E41D-4E58-8607-07F0265C285E}"/>
    <dgm:cxn modelId="{13766CC9-FA22-4AA3-9CDA-789E4966C42E}" type="presOf" srcId="{9F5BE2BE-4F6D-4348-BE89-E894207A3A57}" destId="{88A48594-307D-4153-9D98-544DD8D1C13C}" srcOrd="0" destOrd="0" presId="urn:microsoft.com/office/officeart/2016/7/layout/VerticalSolidActionList"/>
    <dgm:cxn modelId="{994942D3-BB95-415F-8C53-C8E08C001FC1}" type="presOf" srcId="{CBFB5342-0F89-4142-A307-EE080F831E0E}" destId="{C45B20E0-1A7D-4FEC-AE4D-D6E22336125B}" srcOrd="0" destOrd="0" presId="urn:microsoft.com/office/officeart/2016/7/layout/VerticalSolidActionList"/>
    <dgm:cxn modelId="{5E7A93D4-A32E-4D97-B7C7-6FE95C3701E5}" srcId="{9F5BE2BE-4F6D-4348-BE89-E894207A3A57}" destId="{10A1E923-FA8A-496C-8C30-CDB39A180B13}" srcOrd="0" destOrd="0" parTransId="{5C82F039-58B8-4C16-8930-7AA00749E2D4}" sibTransId="{E17ABB0E-8C1F-489E-8970-73CBC54A0770}"/>
    <dgm:cxn modelId="{96233FE5-9805-47C4-9E73-357317484BDF}" srcId="{FD81983B-0664-4EEC-AACA-AF8E44855BD1}" destId="{9F5BE2BE-4F6D-4348-BE89-E894207A3A57}" srcOrd="1" destOrd="0" parTransId="{7D96E3E2-932E-49E5-B610-779F590D0F23}" sibTransId="{126EA963-76DD-44DC-9B76-90F3A96A5FFD}"/>
    <dgm:cxn modelId="{0994A549-A66B-4091-A920-57CB494B6EBB}" type="presParOf" srcId="{51146EB2-16F1-47F4-BAF6-68EF65C58DA9}" destId="{68A1CBEB-D2FB-4CE3-BA86-30FAF33FFA2B}" srcOrd="0" destOrd="0" presId="urn:microsoft.com/office/officeart/2016/7/layout/VerticalSolidActionList"/>
    <dgm:cxn modelId="{8FCA65A5-FBCD-4458-ADA4-3C32CCCA51B0}" type="presParOf" srcId="{68A1CBEB-D2FB-4CE3-BA86-30FAF33FFA2B}" destId="{9816AF27-E282-457E-B61D-27043F2E2CDC}" srcOrd="0" destOrd="0" presId="urn:microsoft.com/office/officeart/2016/7/layout/VerticalSolidActionList"/>
    <dgm:cxn modelId="{D333DC66-C1FB-4AA7-9B1F-02C0BB65D18A}" type="presParOf" srcId="{68A1CBEB-D2FB-4CE3-BA86-30FAF33FFA2B}" destId="{C45B20E0-1A7D-4FEC-AE4D-D6E22336125B}" srcOrd="1" destOrd="0" presId="urn:microsoft.com/office/officeart/2016/7/layout/VerticalSolidActionList"/>
    <dgm:cxn modelId="{B07E6A17-63ED-45D5-A75B-E7AFA2DDF1BB}" type="presParOf" srcId="{51146EB2-16F1-47F4-BAF6-68EF65C58DA9}" destId="{4F4091F4-948D-4108-BE96-F1AFAF7925F1}" srcOrd="1" destOrd="0" presId="urn:microsoft.com/office/officeart/2016/7/layout/VerticalSolidActionList"/>
    <dgm:cxn modelId="{01AF4594-264C-4A82-BB19-BE35522BAE75}" type="presParOf" srcId="{51146EB2-16F1-47F4-BAF6-68EF65C58DA9}" destId="{94952302-271E-432C-92CD-91DD2594157B}" srcOrd="2" destOrd="0" presId="urn:microsoft.com/office/officeart/2016/7/layout/VerticalSolidActionList"/>
    <dgm:cxn modelId="{BB1D08C9-7C90-4FEA-A83B-DAADE5A8245E}" type="presParOf" srcId="{94952302-271E-432C-92CD-91DD2594157B}" destId="{88A48594-307D-4153-9D98-544DD8D1C13C}" srcOrd="0" destOrd="0" presId="urn:microsoft.com/office/officeart/2016/7/layout/VerticalSolidActionList"/>
    <dgm:cxn modelId="{8689ACD3-0022-4496-BDE6-E75FD97AE94B}" type="presParOf" srcId="{94952302-271E-432C-92CD-91DD2594157B}" destId="{D3856148-6E1B-4030-A2E6-A66ECF0282FC}" srcOrd="1" destOrd="0" presId="urn:microsoft.com/office/officeart/2016/7/layout/VerticalSolidActionList"/>
    <dgm:cxn modelId="{9D108589-DE9E-43B1-AE29-4A9D6312ED08}" type="presParOf" srcId="{51146EB2-16F1-47F4-BAF6-68EF65C58DA9}" destId="{3F3DC1E5-2671-4A92-9209-6B869A44FB94}" srcOrd="3" destOrd="0" presId="urn:microsoft.com/office/officeart/2016/7/layout/VerticalSolidActionList"/>
    <dgm:cxn modelId="{5A60EFD6-F5A1-4F77-9809-210E436C3E72}" type="presParOf" srcId="{51146EB2-16F1-47F4-BAF6-68EF65C58DA9}" destId="{8AC3A18F-3761-4D7F-B13A-4CA2C0903CA3}" srcOrd="4" destOrd="0" presId="urn:microsoft.com/office/officeart/2016/7/layout/VerticalSolidActionList"/>
    <dgm:cxn modelId="{354C4D01-7869-45B6-A8CF-56A8FA145DAD}" type="presParOf" srcId="{8AC3A18F-3761-4D7F-B13A-4CA2C0903CA3}" destId="{CEF013FE-09F2-4189-9901-36DBBA83850C}" srcOrd="0" destOrd="0" presId="urn:microsoft.com/office/officeart/2016/7/layout/VerticalSolidActionList"/>
    <dgm:cxn modelId="{FC844BD2-5438-4E01-A0F4-B1C3ABE3620B}" type="presParOf" srcId="{8AC3A18F-3761-4D7F-B13A-4CA2C0903CA3}" destId="{7DEC4BBC-7D9E-4583-AAC5-D697517047F3}" srcOrd="1" destOrd="0" presId="urn:microsoft.com/office/officeart/2016/7/layout/VerticalSolidActionList"/>
    <dgm:cxn modelId="{458A1034-F250-4724-890A-634C1344B5B5}" type="presParOf" srcId="{51146EB2-16F1-47F4-BAF6-68EF65C58DA9}" destId="{475788A8-5B67-4246-A40B-82E722B56BDE}" srcOrd="5" destOrd="0" presId="urn:microsoft.com/office/officeart/2016/7/layout/VerticalSolidActionList"/>
    <dgm:cxn modelId="{2F1D3850-F730-4F20-8254-8CC22324B069}" type="presParOf" srcId="{51146EB2-16F1-47F4-BAF6-68EF65C58DA9}" destId="{0B41D3BD-8F39-4F9D-B005-45155E2EE443}" srcOrd="6" destOrd="0" presId="urn:microsoft.com/office/officeart/2016/7/layout/VerticalSolidActionList"/>
    <dgm:cxn modelId="{F630BD01-C835-46E5-9D7F-098834AE44EC}" type="presParOf" srcId="{0B41D3BD-8F39-4F9D-B005-45155E2EE443}" destId="{27B24876-BAEB-493F-82EE-748E4D2D6178}" srcOrd="0" destOrd="0" presId="urn:microsoft.com/office/officeart/2016/7/layout/VerticalSolidActionList"/>
    <dgm:cxn modelId="{0CD62BC2-0705-4AB5-A882-4F0147B5660E}" type="presParOf" srcId="{0B41D3BD-8F39-4F9D-B005-45155E2EE443}" destId="{03F88E10-4222-40A7-83A9-E9E8743A1C8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504EC-185D-40AD-A8FE-E2BF566B28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065BB0-5212-473A-B1E4-C25589ECF8E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Lost Productivity</a:t>
          </a:r>
        </a:p>
      </dgm:t>
    </dgm:pt>
    <dgm:pt modelId="{A3EC8184-4168-48CA-8D97-64B09A7A0353}" type="parTrans" cxnId="{FD377181-A0C2-44CA-9AF7-A437FC1609AD}">
      <dgm:prSet/>
      <dgm:spPr/>
      <dgm:t>
        <a:bodyPr/>
        <a:lstStyle/>
        <a:p>
          <a:endParaRPr lang="en-US"/>
        </a:p>
      </dgm:t>
    </dgm:pt>
    <dgm:pt modelId="{07A06E2F-693B-47DE-9689-F540B0DF7461}" type="sibTrans" cxnId="{FD377181-A0C2-44CA-9AF7-A437FC1609AD}">
      <dgm:prSet/>
      <dgm:spPr/>
      <dgm:t>
        <a:bodyPr/>
        <a:lstStyle/>
        <a:p>
          <a:endParaRPr lang="en-US"/>
        </a:p>
      </dgm:t>
    </dgm:pt>
    <dgm:pt modelId="{822DC2F0-7492-4363-AF88-56DA1D0ED55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Legal fees for the injured</a:t>
          </a:r>
        </a:p>
      </dgm:t>
    </dgm:pt>
    <dgm:pt modelId="{2B53E2DF-F348-491D-9A2C-6E016E0D4462}" type="parTrans" cxnId="{AB499AE3-88ED-404D-987B-8F14E1332046}">
      <dgm:prSet/>
      <dgm:spPr/>
      <dgm:t>
        <a:bodyPr/>
        <a:lstStyle/>
        <a:p>
          <a:endParaRPr lang="en-US"/>
        </a:p>
      </dgm:t>
    </dgm:pt>
    <dgm:pt modelId="{D748277A-74BC-4B55-9D68-9DAF1958D4D9}" type="sibTrans" cxnId="{AB499AE3-88ED-404D-987B-8F14E1332046}">
      <dgm:prSet/>
      <dgm:spPr/>
      <dgm:t>
        <a:bodyPr/>
        <a:lstStyle/>
        <a:p>
          <a:endParaRPr lang="en-US"/>
        </a:p>
      </dgm:t>
    </dgm:pt>
    <dgm:pt modelId="{A2A7613F-21EF-4620-AAB7-F4F94730C7B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Increased Insurance Premiums</a:t>
          </a:r>
        </a:p>
      </dgm:t>
    </dgm:pt>
    <dgm:pt modelId="{DED97D5F-C8CB-47A6-A997-49F77B083D7E}" type="parTrans" cxnId="{EF814605-D591-4ECE-AD40-D6F201DF1F58}">
      <dgm:prSet/>
      <dgm:spPr/>
      <dgm:t>
        <a:bodyPr/>
        <a:lstStyle/>
        <a:p>
          <a:endParaRPr lang="en-US"/>
        </a:p>
      </dgm:t>
    </dgm:pt>
    <dgm:pt modelId="{34F0E130-2CE6-422D-8603-26F9C6AC966F}" type="sibTrans" cxnId="{EF814605-D591-4ECE-AD40-D6F201DF1F58}">
      <dgm:prSet/>
      <dgm:spPr/>
      <dgm:t>
        <a:bodyPr/>
        <a:lstStyle/>
        <a:p>
          <a:endParaRPr lang="en-US"/>
        </a:p>
      </dgm:t>
    </dgm:pt>
    <dgm:pt modelId="{DA522F12-0EDC-4EC7-A737-3F9578FF2407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Workers Comp payments</a:t>
          </a:r>
        </a:p>
      </dgm:t>
    </dgm:pt>
    <dgm:pt modelId="{17D6E24A-C499-47B4-8D42-8050DADE5CE4}" type="parTrans" cxnId="{81AA77FF-8A43-46CA-9DE9-48D96ED601DC}">
      <dgm:prSet/>
      <dgm:spPr/>
      <dgm:t>
        <a:bodyPr/>
        <a:lstStyle/>
        <a:p>
          <a:endParaRPr lang="en-US"/>
        </a:p>
      </dgm:t>
    </dgm:pt>
    <dgm:pt modelId="{DF82583C-C7B6-40C7-9BE7-665711DCDD59}" type="sibTrans" cxnId="{81AA77FF-8A43-46CA-9DE9-48D96ED601DC}">
      <dgm:prSet/>
      <dgm:spPr/>
      <dgm:t>
        <a:bodyPr/>
        <a:lstStyle/>
        <a:p>
          <a:endParaRPr lang="en-US"/>
        </a:p>
      </dgm:t>
    </dgm:pt>
    <dgm:pt modelId="{BD3A5862-3C67-4CD7-893C-CC42D9CB22A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Reputation damage</a:t>
          </a:r>
        </a:p>
      </dgm:t>
    </dgm:pt>
    <dgm:pt modelId="{C1421CA8-96FF-471E-848A-5963E56E8242}" type="parTrans" cxnId="{488AF577-27C8-4D2A-B5CF-4A8D12486FB1}">
      <dgm:prSet/>
      <dgm:spPr/>
      <dgm:t>
        <a:bodyPr/>
        <a:lstStyle/>
        <a:p>
          <a:endParaRPr lang="en-US"/>
        </a:p>
      </dgm:t>
    </dgm:pt>
    <dgm:pt modelId="{078A9D5C-140C-4270-BA0E-568AD951F62D}" type="sibTrans" cxnId="{488AF577-27C8-4D2A-B5CF-4A8D12486FB1}">
      <dgm:prSet/>
      <dgm:spPr/>
      <dgm:t>
        <a:bodyPr/>
        <a:lstStyle/>
        <a:p>
          <a:endParaRPr lang="en-US"/>
        </a:p>
      </dgm:t>
    </dgm:pt>
    <dgm:pt modelId="{3A2361D9-CCF4-4C4F-8EB1-9CA0AA8731BB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Impact on direct and indirect costs</a:t>
          </a:r>
        </a:p>
      </dgm:t>
    </dgm:pt>
    <dgm:pt modelId="{7C4500ED-FD2A-4BA6-82B5-05E708510FB0}" type="parTrans" cxnId="{08DEE802-9DEC-48EB-9C97-C1ACC5826F31}">
      <dgm:prSet/>
      <dgm:spPr/>
      <dgm:t>
        <a:bodyPr/>
        <a:lstStyle/>
        <a:p>
          <a:endParaRPr lang="en-US"/>
        </a:p>
      </dgm:t>
    </dgm:pt>
    <dgm:pt modelId="{51692E7F-039B-4C18-A5B3-6C59DC069D1C}" type="sibTrans" cxnId="{08DEE802-9DEC-48EB-9C97-C1ACC5826F31}">
      <dgm:prSet/>
      <dgm:spPr/>
      <dgm:t>
        <a:bodyPr/>
        <a:lstStyle/>
        <a:p>
          <a:endParaRPr lang="en-US"/>
        </a:p>
      </dgm:t>
    </dgm:pt>
    <dgm:pt modelId="{87C48688-91B3-435B-8368-CCB3AEB081B7}" type="pres">
      <dgm:prSet presAssocID="{236504EC-185D-40AD-A8FE-E2BF566B28A2}" presName="vert0" presStyleCnt="0">
        <dgm:presLayoutVars>
          <dgm:dir/>
          <dgm:animOne val="branch"/>
          <dgm:animLvl val="lvl"/>
        </dgm:presLayoutVars>
      </dgm:prSet>
      <dgm:spPr/>
    </dgm:pt>
    <dgm:pt modelId="{96400AB1-E28F-44CA-B0F2-63ACB103D64B}" type="pres">
      <dgm:prSet presAssocID="{BB065BB0-5212-473A-B1E4-C25589ECF8E1}" presName="thickLine" presStyleLbl="alignNode1" presStyleIdx="0" presStyleCnt="6"/>
      <dgm:spPr/>
    </dgm:pt>
    <dgm:pt modelId="{8C17A9C9-4CBB-43A0-881A-D64A286AE64F}" type="pres">
      <dgm:prSet presAssocID="{BB065BB0-5212-473A-B1E4-C25589ECF8E1}" presName="horz1" presStyleCnt="0"/>
      <dgm:spPr/>
    </dgm:pt>
    <dgm:pt modelId="{8E41A2EB-9FB7-4BEF-9FB4-C77F7B6FE8EB}" type="pres">
      <dgm:prSet presAssocID="{BB065BB0-5212-473A-B1E4-C25589ECF8E1}" presName="tx1" presStyleLbl="revTx" presStyleIdx="0" presStyleCnt="6"/>
      <dgm:spPr/>
    </dgm:pt>
    <dgm:pt modelId="{DE5B6A37-2581-49F4-8770-BB22A3B10664}" type="pres">
      <dgm:prSet presAssocID="{BB065BB0-5212-473A-B1E4-C25589ECF8E1}" presName="vert1" presStyleCnt="0"/>
      <dgm:spPr/>
    </dgm:pt>
    <dgm:pt modelId="{61721A31-0E5C-4514-AA09-3DDF685F7D6B}" type="pres">
      <dgm:prSet presAssocID="{822DC2F0-7492-4363-AF88-56DA1D0ED551}" presName="thickLine" presStyleLbl="alignNode1" presStyleIdx="1" presStyleCnt="6"/>
      <dgm:spPr/>
    </dgm:pt>
    <dgm:pt modelId="{D08D83A0-0FF3-4E5C-9556-2E2F1D1C71BF}" type="pres">
      <dgm:prSet presAssocID="{822DC2F0-7492-4363-AF88-56DA1D0ED551}" presName="horz1" presStyleCnt="0"/>
      <dgm:spPr/>
    </dgm:pt>
    <dgm:pt modelId="{C95F53C6-A6B7-4B94-A9C2-C314F5F92826}" type="pres">
      <dgm:prSet presAssocID="{822DC2F0-7492-4363-AF88-56DA1D0ED551}" presName="tx1" presStyleLbl="revTx" presStyleIdx="1" presStyleCnt="6"/>
      <dgm:spPr/>
    </dgm:pt>
    <dgm:pt modelId="{91AE55A4-2E8E-4B51-B13B-1EB38EBFC141}" type="pres">
      <dgm:prSet presAssocID="{822DC2F0-7492-4363-AF88-56DA1D0ED551}" presName="vert1" presStyleCnt="0"/>
      <dgm:spPr/>
    </dgm:pt>
    <dgm:pt modelId="{ED07B266-CA63-456B-A8F3-6DE8264E9643}" type="pres">
      <dgm:prSet presAssocID="{A2A7613F-21EF-4620-AAB7-F4F94730C7B4}" presName="thickLine" presStyleLbl="alignNode1" presStyleIdx="2" presStyleCnt="6"/>
      <dgm:spPr/>
    </dgm:pt>
    <dgm:pt modelId="{FFD37A80-0357-404C-9996-A7378F454DFC}" type="pres">
      <dgm:prSet presAssocID="{A2A7613F-21EF-4620-AAB7-F4F94730C7B4}" presName="horz1" presStyleCnt="0"/>
      <dgm:spPr/>
    </dgm:pt>
    <dgm:pt modelId="{57B09BB9-B2CD-4459-999F-C3A2C4677707}" type="pres">
      <dgm:prSet presAssocID="{A2A7613F-21EF-4620-AAB7-F4F94730C7B4}" presName="tx1" presStyleLbl="revTx" presStyleIdx="2" presStyleCnt="6"/>
      <dgm:spPr/>
    </dgm:pt>
    <dgm:pt modelId="{7A041D37-AAA4-4FCE-91F0-C2AF604A2AD5}" type="pres">
      <dgm:prSet presAssocID="{A2A7613F-21EF-4620-AAB7-F4F94730C7B4}" presName="vert1" presStyleCnt="0"/>
      <dgm:spPr/>
    </dgm:pt>
    <dgm:pt modelId="{44D7FCF4-03EA-4813-8280-028A2733744F}" type="pres">
      <dgm:prSet presAssocID="{DA522F12-0EDC-4EC7-A737-3F9578FF2407}" presName="thickLine" presStyleLbl="alignNode1" presStyleIdx="3" presStyleCnt="6"/>
      <dgm:spPr/>
    </dgm:pt>
    <dgm:pt modelId="{F6EBE418-CF28-4101-B11B-1DF56A074A8A}" type="pres">
      <dgm:prSet presAssocID="{DA522F12-0EDC-4EC7-A737-3F9578FF2407}" presName="horz1" presStyleCnt="0"/>
      <dgm:spPr/>
    </dgm:pt>
    <dgm:pt modelId="{F760ECBC-65F8-4D1F-8C4C-A679F85AF00A}" type="pres">
      <dgm:prSet presAssocID="{DA522F12-0EDC-4EC7-A737-3F9578FF2407}" presName="tx1" presStyleLbl="revTx" presStyleIdx="3" presStyleCnt="6"/>
      <dgm:spPr/>
    </dgm:pt>
    <dgm:pt modelId="{1C491C5F-0CF1-4272-99FC-8AA78E9C9F20}" type="pres">
      <dgm:prSet presAssocID="{DA522F12-0EDC-4EC7-A737-3F9578FF2407}" presName="vert1" presStyleCnt="0"/>
      <dgm:spPr/>
    </dgm:pt>
    <dgm:pt modelId="{48899BB1-AA06-4297-9B00-4049F4D7F4C1}" type="pres">
      <dgm:prSet presAssocID="{BD3A5862-3C67-4CD7-893C-CC42D9CB22AC}" presName="thickLine" presStyleLbl="alignNode1" presStyleIdx="4" presStyleCnt="6"/>
      <dgm:spPr/>
    </dgm:pt>
    <dgm:pt modelId="{19833049-0FC5-4C78-97AF-DDB0AAAE765F}" type="pres">
      <dgm:prSet presAssocID="{BD3A5862-3C67-4CD7-893C-CC42D9CB22AC}" presName="horz1" presStyleCnt="0"/>
      <dgm:spPr/>
    </dgm:pt>
    <dgm:pt modelId="{CBD14A1D-2535-42C8-893A-832F6DF3D47A}" type="pres">
      <dgm:prSet presAssocID="{BD3A5862-3C67-4CD7-893C-CC42D9CB22AC}" presName="tx1" presStyleLbl="revTx" presStyleIdx="4" presStyleCnt="6"/>
      <dgm:spPr/>
    </dgm:pt>
    <dgm:pt modelId="{0DBBB023-D80C-4FF5-A991-0779D8F39D02}" type="pres">
      <dgm:prSet presAssocID="{BD3A5862-3C67-4CD7-893C-CC42D9CB22AC}" presName="vert1" presStyleCnt="0"/>
      <dgm:spPr/>
    </dgm:pt>
    <dgm:pt modelId="{7FEDEC3A-6962-43E9-A3AB-DFCC6DDC1420}" type="pres">
      <dgm:prSet presAssocID="{3A2361D9-CCF4-4C4F-8EB1-9CA0AA8731BB}" presName="thickLine" presStyleLbl="alignNode1" presStyleIdx="5" presStyleCnt="6"/>
      <dgm:spPr/>
    </dgm:pt>
    <dgm:pt modelId="{B30939EF-2B3E-4014-85AF-205BFEBD052D}" type="pres">
      <dgm:prSet presAssocID="{3A2361D9-CCF4-4C4F-8EB1-9CA0AA8731BB}" presName="horz1" presStyleCnt="0"/>
      <dgm:spPr/>
    </dgm:pt>
    <dgm:pt modelId="{3F642AFB-BE41-4E1E-87BB-971188CC95BB}" type="pres">
      <dgm:prSet presAssocID="{3A2361D9-CCF4-4C4F-8EB1-9CA0AA8731BB}" presName="tx1" presStyleLbl="revTx" presStyleIdx="5" presStyleCnt="6"/>
      <dgm:spPr/>
    </dgm:pt>
    <dgm:pt modelId="{0F53B339-485F-4DFB-9282-26E09F83095A}" type="pres">
      <dgm:prSet presAssocID="{3A2361D9-CCF4-4C4F-8EB1-9CA0AA8731BB}" presName="vert1" presStyleCnt="0"/>
      <dgm:spPr/>
    </dgm:pt>
  </dgm:ptLst>
  <dgm:cxnLst>
    <dgm:cxn modelId="{08DEE802-9DEC-48EB-9C97-C1ACC5826F31}" srcId="{236504EC-185D-40AD-A8FE-E2BF566B28A2}" destId="{3A2361D9-CCF4-4C4F-8EB1-9CA0AA8731BB}" srcOrd="5" destOrd="0" parTransId="{7C4500ED-FD2A-4BA6-82B5-05E708510FB0}" sibTransId="{51692E7F-039B-4C18-A5B3-6C59DC069D1C}"/>
    <dgm:cxn modelId="{EF814605-D591-4ECE-AD40-D6F201DF1F58}" srcId="{236504EC-185D-40AD-A8FE-E2BF566B28A2}" destId="{A2A7613F-21EF-4620-AAB7-F4F94730C7B4}" srcOrd="2" destOrd="0" parTransId="{DED97D5F-C8CB-47A6-A997-49F77B083D7E}" sibTransId="{34F0E130-2CE6-422D-8603-26F9C6AC966F}"/>
    <dgm:cxn modelId="{30C0AA34-13DE-41A6-B216-C3116B1818E3}" type="presOf" srcId="{236504EC-185D-40AD-A8FE-E2BF566B28A2}" destId="{87C48688-91B3-435B-8368-CCB3AEB081B7}" srcOrd="0" destOrd="0" presId="urn:microsoft.com/office/officeart/2008/layout/LinedList"/>
    <dgm:cxn modelId="{22A46A5C-662B-4293-9497-B388EA431031}" type="presOf" srcId="{3A2361D9-CCF4-4C4F-8EB1-9CA0AA8731BB}" destId="{3F642AFB-BE41-4E1E-87BB-971188CC95BB}" srcOrd="0" destOrd="0" presId="urn:microsoft.com/office/officeart/2008/layout/LinedList"/>
    <dgm:cxn modelId="{AAEB6847-9BA4-4ACB-B45C-B50919A52023}" type="presOf" srcId="{BB065BB0-5212-473A-B1E4-C25589ECF8E1}" destId="{8E41A2EB-9FB7-4BEF-9FB4-C77F7B6FE8EB}" srcOrd="0" destOrd="0" presId="urn:microsoft.com/office/officeart/2008/layout/LinedList"/>
    <dgm:cxn modelId="{691B854B-AE32-4EFE-BFCA-98403CD41B79}" type="presOf" srcId="{BD3A5862-3C67-4CD7-893C-CC42D9CB22AC}" destId="{CBD14A1D-2535-42C8-893A-832F6DF3D47A}" srcOrd="0" destOrd="0" presId="urn:microsoft.com/office/officeart/2008/layout/LinedList"/>
    <dgm:cxn modelId="{0B6A974B-D64E-47D0-AC7C-D9E5FB43AA42}" type="presOf" srcId="{DA522F12-0EDC-4EC7-A737-3F9578FF2407}" destId="{F760ECBC-65F8-4D1F-8C4C-A679F85AF00A}" srcOrd="0" destOrd="0" presId="urn:microsoft.com/office/officeart/2008/layout/LinedList"/>
    <dgm:cxn modelId="{488AF577-27C8-4D2A-B5CF-4A8D12486FB1}" srcId="{236504EC-185D-40AD-A8FE-E2BF566B28A2}" destId="{BD3A5862-3C67-4CD7-893C-CC42D9CB22AC}" srcOrd="4" destOrd="0" parTransId="{C1421CA8-96FF-471E-848A-5963E56E8242}" sibTransId="{078A9D5C-140C-4270-BA0E-568AD951F62D}"/>
    <dgm:cxn modelId="{1A563179-85DE-4C58-AB51-1B74E9F4E433}" type="presOf" srcId="{A2A7613F-21EF-4620-AAB7-F4F94730C7B4}" destId="{57B09BB9-B2CD-4459-999F-C3A2C4677707}" srcOrd="0" destOrd="0" presId="urn:microsoft.com/office/officeart/2008/layout/LinedList"/>
    <dgm:cxn modelId="{FD377181-A0C2-44CA-9AF7-A437FC1609AD}" srcId="{236504EC-185D-40AD-A8FE-E2BF566B28A2}" destId="{BB065BB0-5212-473A-B1E4-C25589ECF8E1}" srcOrd="0" destOrd="0" parTransId="{A3EC8184-4168-48CA-8D97-64B09A7A0353}" sibTransId="{07A06E2F-693B-47DE-9689-F540B0DF7461}"/>
    <dgm:cxn modelId="{65F2D696-1D56-4B04-B536-48D98EBE31E6}" type="presOf" srcId="{822DC2F0-7492-4363-AF88-56DA1D0ED551}" destId="{C95F53C6-A6B7-4B94-A9C2-C314F5F92826}" srcOrd="0" destOrd="0" presId="urn:microsoft.com/office/officeart/2008/layout/LinedList"/>
    <dgm:cxn modelId="{AB499AE3-88ED-404D-987B-8F14E1332046}" srcId="{236504EC-185D-40AD-A8FE-E2BF566B28A2}" destId="{822DC2F0-7492-4363-AF88-56DA1D0ED551}" srcOrd="1" destOrd="0" parTransId="{2B53E2DF-F348-491D-9A2C-6E016E0D4462}" sibTransId="{D748277A-74BC-4B55-9D68-9DAF1958D4D9}"/>
    <dgm:cxn modelId="{81AA77FF-8A43-46CA-9DE9-48D96ED601DC}" srcId="{236504EC-185D-40AD-A8FE-E2BF566B28A2}" destId="{DA522F12-0EDC-4EC7-A737-3F9578FF2407}" srcOrd="3" destOrd="0" parTransId="{17D6E24A-C499-47B4-8D42-8050DADE5CE4}" sibTransId="{DF82583C-C7B6-40C7-9BE7-665711DCDD59}"/>
    <dgm:cxn modelId="{53D3948D-F2E8-42C6-8ED4-9FBC3F9EB1EF}" type="presParOf" srcId="{87C48688-91B3-435B-8368-CCB3AEB081B7}" destId="{96400AB1-E28F-44CA-B0F2-63ACB103D64B}" srcOrd="0" destOrd="0" presId="urn:microsoft.com/office/officeart/2008/layout/LinedList"/>
    <dgm:cxn modelId="{923A15BC-411D-4CAD-97D0-FB2C8E464BF4}" type="presParOf" srcId="{87C48688-91B3-435B-8368-CCB3AEB081B7}" destId="{8C17A9C9-4CBB-43A0-881A-D64A286AE64F}" srcOrd="1" destOrd="0" presId="urn:microsoft.com/office/officeart/2008/layout/LinedList"/>
    <dgm:cxn modelId="{6345ECF7-496D-41A2-9FC4-5D7110847700}" type="presParOf" srcId="{8C17A9C9-4CBB-43A0-881A-D64A286AE64F}" destId="{8E41A2EB-9FB7-4BEF-9FB4-C77F7B6FE8EB}" srcOrd="0" destOrd="0" presId="urn:microsoft.com/office/officeart/2008/layout/LinedList"/>
    <dgm:cxn modelId="{F5AF686F-FB12-4D0F-9B4E-B34F80E4EEA5}" type="presParOf" srcId="{8C17A9C9-4CBB-43A0-881A-D64A286AE64F}" destId="{DE5B6A37-2581-49F4-8770-BB22A3B10664}" srcOrd="1" destOrd="0" presId="urn:microsoft.com/office/officeart/2008/layout/LinedList"/>
    <dgm:cxn modelId="{C206FE58-9661-4F4E-B4DB-99D400F08F93}" type="presParOf" srcId="{87C48688-91B3-435B-8368-CCB3AEB081B7}" destId="{61721A31-0E5C-4514-AA09-3DDF685F7D6B}" srcOrd="2" destOrd="0" presId="urn:microsoft.com/office/officeart/2008/layout/LinedList"/>
    <dgm:cxn modelId="{6A858D6B-1171-4746-BC87-67D2BE688BBF}" type="presParOf" srcId="{87C48688-91B3-435B-8368-CCB3AEB081B7}" destId="{D08D83A0-0FF3-4E5C-9556-2E2F1D1C71BF}" srcOrd="3" destOrd="0" presId="urn:microsoft.com/office/officeart/2008/layout/LinedList"/>
    <dgm:cxn modelId="{468D67F7-D044-46F5-A344-DF33FDF884A0}" type="presParOf" srcId="{D08D83A0-0FF3-4E5C-9556-2E2F1D1C71BF}" destId="{C95F53C6-A6B7-4B94-A9C2-C314F5F92826}" srcOrd="0" destOrd="0" presId="urn:microsoft.com/office/officeart/2008/layout/LinedList"/>
    <dgm:cxn modelId="{E0AEDE17-487D-4A05-A61B-1D60B07C6170}" type="presParOf" srcId="{D08D83A0-0FF3-4E5C-9556-2E2F1D1C71BF}" destId="{91AE55A4-2E8E-4B51-B13B-1EB38EBFC141}" srcOrd="1" destOrd="0" presId="urn:microsoft.com/office/officeart/2008/layout/LinedList"/>
    <dgm:cxn modelId="{6152F341-8334-496C-8D46-6AED39B4A0E7}" type="presParOf" srcId="{87C48688-91B3-435B-8368-CCB3AEB081B7}" destId="{ED07B266-CA63-456B-A8F3-6DE8264E9643}" srcOrd="4" destOrd="0" presId="urn:microsoft.com/office/officeart/2008/layout/LinedList"/>
    <dgm:cxn modelId="{41D0C5CE-699E-4EF7-9BF9-4581EEA30024}" type="presParOf" srcId="{87C48688-91B3-435B-8368-CCB3AEB081B7}" destId="{FFD37A80-0357-404C-9996-A7378F454DFC}" srcOrd="5" destOrd="0" presId="urn:microsoft.com/office/officeart/2008/layout/LinedList"/>
    <dgm:cxn modelId="{BEEA01AE-B0C5-4735-B576-17E3ECA3F4BE}" type="presParOf" srcId="{FFD37A80-0357-404C-9996-A7378F454DFC}" destId="{57B09BB9-B2CD-4459-999F-C3A2C4677707}" srcOrd="0" destOrd="0" presId="urn:microsoft.com/office/officeart/2008/layout/LinedList"/>
    <dgm:cxn modelId="{81EB376C-9D70-4168-B230-E4BD59AD785C}" type="presParOf" srcId="{FFD37A80-0357-404C-9996-A7378F454DFC}" destId="{7A041D37-AAA4-4FCE-91F0-C2AF604A2AD5}" srcOrd="1" destOrd="0" presId="urn:microsoft.com/office/officeart/2008/layout/LinedList"/>
    <dgm:cxn modelId="{969A94BD-0B10-407A-8574-616053B9D5D6}" type="presParOf" srcId="{87C48688-91B3-435B-8368-CCB3AEB081B7}" destId="{44D7FCF4-03EA-4813-8280-028A2733744F}" srcOrd="6" destOrd="0" presId="urn:microsoft.com/office/officeart/2008/layout/LinedList"/>
    <dgm:cxn modelId="{94779631-5478-4C52-900E-2D9D1657C8CA}" type="presParOf" srcId="{87C48688-91B3-435B-8368-CCB3AEB081B7}" destId="{F6EBE418-CF28-4101-B11B-1DF56A074A8A}" srcOrd="7" destOrd="0" presId="urn:microsoft.com/office/officeart/2008/layout/LinedList"/>
    <dgm:cxn modelId="{A0182586-B1E3-4E25-A09D-FAFC285FF0E5}" type="presParOf" srcId="{F6EBE418-CF28-4101-B11B-1DF56A074A8A}" destId="{F760ECBC-65F8-4D1F-8C4C-A679F85AF00A}" srcOrd="0" destOrd="0" presId="urn:microsoft.com/office/officeart/2008/layout/LinedList"/>
    <dgm:cxn modelId="{36DF7734-46A6-4413-A8E2-E09C72FBDEEF}" type="presParOf" srcId="{F6EBE418-CF28-4101-B11B-1DF56A074A8A}" destId="{1C491C5F-0CF1-4272-99FC-8AA78E9C9F20}" srcOrd="1" destOrd="0" presId="urn:microsoft.com/office/officeart/2008/layout/LinedList"/>
    <dgm:cxn modelId="{F9A579A5-3D38-4C55-8366-25B6DDCF4071}" type="presParOf" srcId="{87C48688-91B3-435B-8368-CCB3AEB081B7}" destId="{48899BB1-AA06-4297-9B00-4049F4D7F4C1}" srcOrd="8" destOrd="0" presId="urn:microsoft.com/office/officeart/2008/layout/LinedList"/>
    <dgm:cxn modelId="{599C4BB0-ADFD-409F-B0A6-1E51A6C2D3B7}" type="presParOf" srcId="{87C48688-91B3-435B-8368-CCB3AEB081B7}" destId="{19833049-0FC5-4C78-97AF-DDB0AAAE765F}" srcOrd="9" destOrd="0" presId="urn:microsoft.com/office/officeart/2008/layout/LinedList"/>
    <dgm:cxn modelId="{955A81B8-C0C6-4119-B5AC-7F9A68D7065C}" type="presParOf" srcId="{19833049-0FC5-4C78-97AF-DDB0AAAE765F}" destId="{CBD14A1D-2535-42C8-893A-832F6DF3D47A}" srcOrd="0" destOrd="0" presId="urn:microsoft.com/office/officeart/2008/layout/LinedList"/>
    <dgm:cxn modelId="{D9FF1B09-3964-43F6-9656-4223B915EEAE}" type="presParOf" srcId="{19833049-0FC5-4C78-97AF-DDB0AAAE765F}" destId="{0DBBB023-D80C-4FF5-A991-0779D8F39D02}" srcOrd="1" destOrd="0" presId="urn:microsoft.com/office/officeart/2008/layout/LinedList"/>
    <dgm:cxn modelId="{11CEEBE7-683D-4338-8D44-2C20B181E35E}" type="presParOf" srcId="{87C48688-91B3-435B-8368-CCB3AEB081B7}" destId="{7FEDEC3A-6962-43E9-A3AB-DFCC6DDC1420}" srcOrd="10" destOrd="0" presId="urn:microsoft.com/office/officeart/2008/layout/LinedList"/>
    <dgm:cxn modelId="{04F19E0E-4564-4EDD-BE92-64761D9E2579}" type="presParOf" srcId="{87C48688-91B3-435B-8368-CCB3AEB081B7}" destId="{B30939EF-2B3E-4014-85AF-205BFEBD052D}" srcOrd="11" destOrd="0" presId="urn:microsoft.com/office/officeart/2008/layout/LinedList"/>
    <dgm:cxn modelId="{36510778-7716-4173-8E52-82F2CC77BF8C}" type="presParOf" srcId="{B30939EF-2B3E-4014-85AF-205BFEBD052D}" destId="{3F642AFB-BE41-4E1E-87BB-971188CC95BB}" srcOrd="0" destOrd="0" presId="urn:microsoft.com/office/officeart/2008/layout/LinedList"/>
    <dgm:cxn modelId="{1917605C-5C27-46CC-B517-61375B477496}" type="presParOf" srcId="{B30939EF-2B3E-4014-85AF-205BFEBD052D}" destId="{0F53B339-485F-4DFB-9282-26E09F8309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4D2CE-0D24-4F24-910E-6C11D1B022FE}">
      <dsp:nvSpPr>
        <dsp:cNvPr id="0" name=""/>
        <dsp:cNvSpPr/>
      </dsp:nvSpPr>
      <dsp:spPr>
        <a:xfrm>
          <a:off x="711221" y="0"/>
          <a:ext cx="3468833" cy="122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Karl McIntyre</a:t>
          </a:r>
        </a:p>
      </dsp:txBody>
      <dsp:txXfrm>
        <a:off x="747202" y="35981"/>
        <a:ext cx="3396871" cy="1156506"/>
      </dsp:txXfrm>
    </dsp:sp>
    <dsp:sp modelId="{D2BBDB2A-85FB-4683-8506-8DDC3944085A}">
      <dsp:nvSpPr>
        <dsp:cNvPr id="0" name=""/>
        <dsp:cNvSpPr/>
      </dsp:nvSpPr>
      <dsp:spPr>
        <a:xfrm>
          <a:off x="725791" y="1381235"/>
          <a:ext cx="2020840" cy="1010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EH&amp;S Compliance Manager </a:t>
          </a:r>
        </a:p>
      </dsp:txBody>
      <dsp:txXfrm>
        <a:off x="755385" y="1410829"/>
        <a:ext cx="1961652" cy="951232"/>
      </dsp:txXfrm>
    </dsp:sp>
    <dsp:sp modelId="{8BCCC678-7414-407B-8322-6AB1D566ADDB}">
      <dsp:nvSpPr>
        <dsp:cNvPr id="0" name=""/>
        <dsp:cNvSpPr/>
      </dsp:nvSpPr>
      <dsp:spPr>
        <a:xfrm>
          <a:off x="725791" y="2543218"/>
          <a:ext cx="2020840" cy="1010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Ashton Woods &amp; Starlight Homes</a:t>
          </a:r>
        </a:p>
      </dsp:txBody>
      <dsp:txXfrm>
        <a:off x="755385" y="2572812"/>
        <a:ext cx="1961652" cy="951232"/>
      </dsp:txXfrm>
    </dsp:sp>
    <dsp:sp modelId="{96BDE71D-8EE3-4CA0-8E02-90B123A6B80E}">
      <dsp:nvSpPr>
        <dsp:cNvPr id="0" name=""/>
        <dsp:cNvSpPr/>
      </dsp:nvSpPr>
      <dsp:spPr>
        <a:xfrm>
          <a:off x="725791" y="3705202"/>
          <a:ext cx="2020840" cy="1010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17 years in the Safety Industry</a:t>
          </a:r>
        </a:p>
      </dsp:txBody>
      <dsp:txXfrm>
        <a:off x="755385" y="3734796"/>
        <a:ext cx="1961652" cy="951232"/>
      </dsp:txXfrm>
    </dsp:sp>
    <dsp:sp modelId="{6E023561-8CA1-47ED-8FE9-80E10DB0C301}">
      <dsp:nvSpPr>
        <dsp:cNvPr id="0" name=""/>
        <dsp:cNvSpPr/>
      </dsp:nvSpPr>
      <dsp:spPr>
        <a:xfrm rot="18289469">
          <a:off x="2443055" y="3613951"/>
          <a:ext cx="1415490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415490" y="154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5413" y="3594033"/>
        <a:ext cx="70774" cy="70774"/>
      </dsp:txXfrm>
    </dsp:sp>
    <dsp:sp modelId="{FAB8D475-D307-485C-9FD5-058E325A781B}">
      <dsp:nvSpPr>
        <dsp:cNvPr id="0" name=""/>
        <dsp:cNvSpPr/>
      </dsp:nvSpPr>
      <dsp:spPr>
        <a:xfrm>
          <a:off x="3554968" y="2543218"/>
          <a:ext cx="2020840" cy="1010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12 years commercial</a:t>
          </a:r>
        </a:p>
      </dsp:txBody>
      <dsp:txXfrm>
        <a:off x="3584562" y="2572812"/>
        <a:ext cx="1961652" cy="951232"/>
      </dsp:txXfrm>
    </dsp:sp>
    <dsp:sp modelId="{01DADF95-F24A-4181-B724-328A880728F6}">
      <dsp:nvSpPr>
        <dsp:cNvPr id="0" name=""/>
        <dsp:cNvSpPr/>
      </dsp:nvSpPr>
      <dsp:spPr>
        <a:xfrm>
          <a:off x="2746632" y="4194943"/>
          <a:ext cx="808336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808336" y="154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0592" y="4190203"/>
        <a:ext cx="40416" cy="40416"/>
      </dsp:txXfrm>
    </dsp:sp>
    <dsp:sp modelId="{32F5093D-6C03-44D1-99DB-D96E1A70729A}">
      <dsp:nvSpPr>
        <dsp:cNvPr id="0" name=""/>
        <dsp:cNvSpPr/>
      </dsp:nvSpPr>
      <dsp:spPr>
        <a:xfrm>
          <a:off x="3554968" y="3705202"/>
          <a:ext cx="2020840" cy="1010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 years consulting</a:t>
          </a:r>
        </a:p>
      </dsp:txBody>
      <dsp:txXfrm>
        <a:off x="3584562" y="3734796"/>
        <a:ext cx="1961652" cy="951232"/>
      </dsp:txXfrm>
    </dsp:sp>
    <dsp:sp modelId="{6F56334B-3E27-41AC-8E2C-D73389E8FA0A}">
      <dsp:nvSpPr>
        <dsp:cNvPr id="0" name=""/>
        <dsp:cNvSpPr/>
      </dsp:nvSpPr>
      <dsp:spPr>
        <a:xfrm rot="3310531">
          <a:off x="2443055" y="4775935"/>
          <a:ext cx="1415490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415490" y="154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5413" y="4756016"/>
        <a:ext cx="70774" cy="70774"/>
      </dsp:txXfrm>
    </dsp:sp>
    <dsp:sp modelId="{8CDE2A97-3CBE-4795-8A99-49ED203250F9}">
      <dsp:nvSpPr>
        <dsp:cNvPr id="0" name=""/>
        <dsp:cNvSpPr/>
      </dsp:nvSpPr>
      <dsp:spPr>
        <a:xfrm>
          <a:off x="3554968" y="4867185"/>
          <a:ext cx="2020840" cy="1010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 year residential</a:t>
          </a:r>
        </a:p>
      </dsp:txBody>
      <dsp:txXfrm>
        <a:off x="3584562" y="4896779"/>
        <a:ext cx="1961652" cy="95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20C9-825B-4772-8B54-FC4863EF63BA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9CCB0-7511-44E8-90C0-165CE1010C2B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644E0-93CE-4FFD-B07D-28A031B54669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Orientation programs</a:t>
          </a:r>
        </a:p>
      </dsp:txBody>
      <dsp:txXfrm>
        <a:off x="889864" y="1808"/>
        <a:ext cx="5355400" cy="770445"/>
      </dsp:txXfrm>
    </dsp:sp>
    <dsp:sp modelId="{45FB8E31-3220-4F0C-89C7-1648980DB2D6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847FE-A4E5-4A18-B8E9-A36247114CB8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76763-10E3-4889-91B7-9F7890B62CF7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On-the-Job (OJT) Training</a:t>
          </a:r>
        </a:p>
      </dsp:txBody>
      <dsp:txXfrm>
        <a:off x="889864" y="964865"/>
        <a:ext cx="5355400" cy="770445"/>
      </dsp:txXfrm>
    </dsp:sp>
    <dsp:sp modelId="{272543A8-B480-4703-BCDD-EF4D6948CAE5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0F665-1D17-4E0A-BB5A-FE7123E95AA0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C5729-0196-4B17-84D5-184F487AF8BB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Scheduled / Regulated Drills</a:t>
          </a:r>
        </a:p>
      </dsp:txBody>
      <dsp:txXfrm>
        <a:off x="889864" y="1927922"/>
        <a:ext cx="5355400" cy="770445"/>
      </dsp:txXfrm>
    </dsp:sp>
    <dsp:sp modelId="{D87512D2-C941-4278-A8CE-097D169B5B69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9CCE1-D356-4847-8890-CB86BAC45E17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9C699-C5D1-4394-8727-BB9C442ECA33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Toolbox Talks</a:t>
          </a:r>
        </a:p>
      </dsp:txBody>
      <dsp:txXfrm>
        <a:off x="889864" y="2890979"/>
        <a:ext cx="5355400" cy="770445"/>
      </dsp:txXfrm>
    </dsp:sp>
    <dsp:sp modelId="{50EAC81B-914D-4FF8-97B9-2265BC43ADDB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FA6FB-D5ED-4C72-87E2-8BCC853A6774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0AA25-F59C-4404-92BA-71F98E86AA60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Mentorship programs</a:t>
          </a:r>
        </a:p>
      </dsp:txBody>
      <dsp:txXfrm>
        <a:off x="889864" y="3854036"/>
        <a:ext cx="5355400" cy="770445"/>
      </dsp:txXfrm>
    </dsp:sp>
    <dsp:sp modelId="{2395A963-3FE7-497F-A282-6E2CB33A7CEB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3A0C9-241D-4E53-9607-AFD860279BEE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B0066-A2BE-452D-979B-851E959C2E25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Personal conversations about past experiences</a:t>
          </a:r>
        </a:p>
      </dsp:txBody>
      <dsp:txXfrm>
        <a:off x="889864" y="4817093"/>
        <a:ext cx="5355400" cy="77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B20E0-1A7D-4FEC-AE4D-D6E22336125B}">
      <dsp:nvSpPr>
        <dsp:cNvPr id="0" name=""/>
        <dsp:cNvSpPr/>
      </dsp:nvSpPr>
      <dsp:spPr>
        <a:xfrm>
          <a:off x="1249052" y="2579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Occur in nearly every CFR 1926 standard</a:t>
          </a:r>
        </a:p>
      </dsp:txBody>
      <dsp:txXfrm>
        <a:off x="1249052" y="2579"/>
        <a:ext cx="4996212" cy="1335930"/>
      </dsp:txXfrm>
    </dsp:sp>
    <dsp:sp modelId="{9816AF27-E282-457E-B61D-27043F2E2CDC}">
      <dsp:nvSpPr>
        <dsp:cNvPr id="0" name=""/>
        <dsp:cNvSpPr/>
      </dsp:nvSpPr>
      <dsp:spPr>
        <a:xfrm>
          <a:off x="0" y="2579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Often</a:t>
          </a:r>
        </a:p>
      </dsp:txBody>
      <dsp:txXfrm>
        <a:off x="0" y="2579"/>
        <a:ext cx="1249053" cy="1335930"/>
      </dsp:txXfrm>
    </dsp:sp>
    <dsp:sp modelId="{D3856148-6E1B-4030-A2E6-A66ECF0282FC}">
      <dsp:nvSpPr>
        <dsp:cNvPr id="0" name=""/>
        <dsp:cNvSpPr/>
      </dsp:nvSpPr>
      <dsp:spPr>
        <a:xfrm>
          <a:off x="1249052" y="1418665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Max penalty of $15,625.00 per serious violation</a:t>
          </a:r>
        </a:p>
      </dsp:txBody>
      <dsp:txXfrm>
        <a:off x="1249052" y="1418665"/>
        <a:ext cx="4996212" cy="1335930"/>
      </dsp:txXfrm>
    </dsp:sp>
    <dsp:sp modelId="{88A48594-307D-4153-9D98-544DD8D1C13C}">
      <dsp:nvSpPr>
        <dsp:cNvPr id="0" name=""/>
        <dsp:cNvSpPr/>
      </dsp:nvSpPr>
      <dsp:spPr>
        <a:xfrm>
          <a:off x="0" y="1418665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Max</a:t>
          </a:r>
        </a:p>
      </dsp:txBody>
      <dsp:txXfrm>
        <a:off x="0" y="1418665"/>
        <a:ext cx="1249053" cy="1335930"/>
      </dsp:txXfrm>
    </dsp:sp>
    <dsp:sp modelId="{7DEC4BBC-7D9E-4583-AAC5-D697517047F3}">
      <dsp:nvSpPr>
        <dsp:cNvPr id="0" name=""/>
        <dsp:cNvSpPr/>
      </dsp:nvSpPr>
      <dsp:spPr>
        <a:xfrm>
          <a:off x="1249052" y="2834751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Max penalty of $156,259 for willful or repeated violations</a:t>
          </a:r>
        </a:p>
      </dsp:txBody>
      <dsp:txXfrm>
        <a:off x="1249052" y="2834751"/>
        <a:ext cx="4996212" cy="1335930"/>
      </dsp:txXfrm>
    </dsp:sp>
    <dsp:sp modelId="{CEF013FE-09F2-4189-9901-36DBBA83850C}">
      <dsp:nvSpPr>
        <dsp:cNvPr id="0" name=""/>
        <dsp:cNvSpPr/>
      </dsp:nvSpPr>
      <dsp:spPr>
        <a:xfrm>
          <a:off x="0" y="2834751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Max</a:t>
          </a:r>
        </a:p>
      </dsp:txBody>
      <dsp:txXfrm>
        <a:off x="0" y="2834751"/>
        <a:ext cx="1249053" cy="1335930"/>
      </dsp:txXfrm>
    </dsp:sp>
    <dsp:sp modelId="{03F88E10-4222-40A7-83A9-E9E8743A1C8A}">
      <dsp:nvSpPr>
        <dsp:cNvPr id="0" name=""/>
        <dsp:cNvSpPr/>
      </dsp:nvSpPr>
      <dsp:spPr>
        <a:xfrm>
          <a:off x="1249052" y="4250837"/>
          <a:ext cx="4996212" cy="13359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0" tIns="339326" rIns="96940" bIns="3393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Average WC payout in 2020-2021 was $41,757</a:t>
          </a:r>
        </a:p>
      </dsp:txBody>
      <dsp:txXfrm>
        <a:off x="1249052" y="4250837"/>
        <a:ext cx="4996212" cy="1335930"/>
      </dsp:txXfrm>
    </dsp:sp>
    <dsp:sp modelId="{27B24876-BAEB-493F-82EE-748E4D2D6178}">
      <dsp:nvSpPr>
        <dsp:cNvPr id="0" name=""/>
        <dsp:cNvSpPr/>
      </dsp:nvSpPr>
      <dsp:spPr>
        <a:xfrm>
          <a:off x="0" y="4250837"/>
          <a:ext cx="1249053" cy="1335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96" tIns="131960" rIns="66096" bIns="131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Average</a:t>
          </a:r>
        </a:p>
      </dsp:txBody>
      <dsp:txXfrm>
        <a:off x="0" y="4250837"/>
        <a:ext cx="1249053" cy="133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00AB1-E28F-44CA-B0F2-63ACB103D64B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1A2EB-9FB7-4BEF-9FB4-C77F7B6FE8EB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Lost Productivity</a:t>
          </a:r>
        </a:p>
      </dsp:txBody>
      <dsp:txXfrm>
        <a:off x="0" y="2124"/>
        <a:ext cx="10515600" cy="724514"/>
      </dsp:txXfrm>
    </dsp:sp>
    <dsp:sp modelId="{61721A31-0E5C-4514-AA09-3DDF685F7D6B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F53C6-A6B7-4B94-A9C2-C314F5F92826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Legal fees for the injured</a:t>
          </a:r>
        </a:p>
      </dsp:txBody>
      <dsp:txXfrm>
        <a:off x="0" y="726639"/>
        <a:ext cx="10515600" cy="724514"/>
      </dsp:txXfrm>
    </dsp:sp>
    <dsp:sp modelId="{ED07B266-CA63-456B-A8F3-6DE8264E964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09BB9-B2CD-4459-999F-C3A2C4677707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Increased Insurance Premiums</a:t>
          </a:r>
        </a:p>
      </dsp:txBody>
      <dsp:txXfrm>
        <a:off x="0" y="1451154"/>
        <a:ext cx="10515600" cy="724514"/>
      </dsp:txXfrm>
    </dsp:sp>
    <dsp:sp modelId="{44D7FCF4-03EA-4813-8280-028A2733744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0ECBC-65F8-4D1F-8C4C-A679F85AF00A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Workers Comp payments</a:t>
          </a:r>
        </a:p>
      </dsp:txBody>
      <dsp:txXfrm>
        <a:off x="0" y="2175669"/>
        <a:ext cx="10515600" cy="724514"/>
      </dsp:txXfrm>
    </dsp:sp>
    <dsp:sp modelId="{48899BB1-AA06-4297-9B00-4049F4D7F4C1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14A1D-2535-42C8-893A-832F6DF3D47A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Reputation damage</a:t>
          </a:r>
        </a:p>
      </dsp:txBody>
      <dsp:txXfrm>
        <a:off x="0" y="2900183"/>
        <a:ext cx="10515600" cy="724514"/>
      </dsp:txXfrm>
    </dsp:sp>
    <dsp:sp modelId="{7FEDEC3A-6962-43E9-A3AB-DFCC6DDC1420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2AFB-BE41-4E1E-87BB-971188CC95BB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FF0000"/>
              </a:solidFill>
            </a:rPr>
            <a:t>Impact on direct and indirect costs</a:t>
          </a: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839D-E571-61B2-44EC-A93FBD89D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165B-F2C3-67C1-1B78-B56F675D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FD97-29F1-8CD2-F55F-867E4E4B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F881-3149-83FE-F1C0-16D99FC0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71A5-34AB-FC8F-C8B9-BF6A25AA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8B01-D1E5-CA41-62D4-D445DDF0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F25AD-9B0A-D822-8160-7DBA33D9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E345-C4E4-609C-3471-7C4CAE82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53762-AA1D-7DD0-5EF5-69FFB081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69FBA-92C2-AFBE-87E4-CF6EDBE4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8394F-54D7-8B7A-A822-0301B1805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7DB58-D3BB-19F2-2A67-0CFEA8471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494D-E584-1D0B-2BCD-A8502C3E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595BA-3AD1-DD62-5503-78F42C72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BFC-95B0-AF51-4605-F33514B8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30F7-E734-4789-779E-5E41532F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2A4DC-38FE-1908-790E-E54277AF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E53D-2909-996B-042D-96451E52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94BA-52D5-730F-8919-5C420886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0CB1-216E-415B-35AF-8D1F3704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C2C3-D6A6-C78F-6CFF-9AD11CBB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38609-508F-E9C4-3CE3-D222D737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B1D3-0D2D-6B48-4067-23FE312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2E77C-D0F3-BCDA-B9FB-4346625B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C6902-3FD7-6216-9E7D-706AC3DF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D6F7-C044-BCA2-409C-C4FB1FD7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C0BE-AD35-34B9-5DEA-E8CA34065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765D-9081-1735-7D85-58FF2E556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6ECF8-6FBF-78A7-DA7E-E6B7FB12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342C9-EB38-0E53-D97D-865C29FE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CDB67-52F5-555D-A8CA-FE20571A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9FCF-A865-56E9-C867-22253573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F9713-54D6-E165-2D16-7740EEF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F3EED-CC80-17CA-76DD-2B7902F26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A92F2-C2C0-51DB-1B52-80F901559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B4846-059F-5782-A027-BF217CB0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34C29-7B6F-EDCB-8C90-8A4493DD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1AE42-DEF8-138A-6D6A-3396EE47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F0F51-8E62-94F5-4D9B-983F7D5E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F88F-2AF2-17CD-E7CC-38D5A56A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11A0F-6011-5469-BD53-3EEEF228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65B96-1E2D-301E-D0DD-B9156325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E4411-2F45-546D-9FFB-AF0D3BAA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4E215-3418-045E-D7A9-3DB36540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34E58-3C7A-335E-2F5B-A0546518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9BC99-CF4B-54A5-B026-4E3CDF44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EFFA-C071-2FB4-3CC7-7F459E93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0C8D-BE7C-2E61-B829-2C630AB76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3B659-25F1-2FD2-7B5D-E336ED2A0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A7731-9837-7E39-6CAD-6AAC31FE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748D5-4031-5D33-4525-9CE0A46D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28B25-3473-8B8F-56BE-C89B56D7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42F6-9817-DD32-5981-99A4027C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40CD3-93CC-FA7B-4808-38AD0975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4FB1C-3571-A817-E2C0-B49EC91B2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8A63-4872-88D8-8F96-59E99F5E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37534-7D8A-2594-0F6C-090FA02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262BA-E535-5FB4-B44E-8D5A6842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5DFAC-06A5-BEAC-CBA6-8191B8EE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3C8D-1B1C-270E-FD1D-FE427648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C0BE1-3570-7428-2A3A-D9F64C74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98F6A-E20D-4477-85C5-485504DFB16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F867B-EC53-65C4-3654-C197BBA38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EDA7-AC66-6329-42AC-86FCC7DBC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B94F5-E038-45EE-9DA1-DAFF9FCD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8CE37-087F-AC1E-F642-38BD358A1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8" b="9091"/>
          <a:stretch/>
        </p:blipFill>
        <p:spPr>
          <a:xfrm>
            <a:off x="4373696" y="10"/>
            <a:ext cx="781830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C0B2B-D5DD-1B51-EAD5-77DC1FAA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124712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New Employee Safety Initiatives in the Construction Industry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4E53-8131-B5FA-B90F-B5D03228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216994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Enhancing Safety cultures and reducing risks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By: Karl McIntyre and Ashton Woods</a:t>
            </a:r>
          </a:p>
        </p:txBody>
      </p:sp>
    </p:spTree>
    <p:extLst>
      <p:ext uri="{BB962C8B-B14F-4D97-AF65-F5344CB8AC3E}">
        <p14:creationId xmlns:p14="http://schemas.microsoft.com/office/powerpoint/2010/main" val="421270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00C41A-F636-F6A8-588F-016A4054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19" y="2355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And LAST but not LEAST</a:t>
            </a:r>
          </a:p>
        </p:txBody>
      </p:sp>
    </p:spTree>
    <p:extLst>
      <p:ext uri="{BB962C8B-B14F-4D97-AF65-F5344CB8AC3E}">
        <p14:creationId xmlns:p14="http://schemas.microsoft.com/office/powerpoint/2010/main" val="353817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8BD88D-8750-3362-3C71-A64FE25B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Safety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13B52-5566-5688-DFF3-C63E8BD8B9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Engaging leadership support</a:t>
            </a:r>
          </a:p>
          <a:p>
            <a:r>
              <a:rPr lang="en-US" dirty="0"/>
              <a:t>Continuous Education</a:t>
            </a:r>
          </a:p>
          <a:p>
            <a:r>
              <a:rPr lang="en-US" dirty="0"/>
              <a:t>Reduction of incidents and injuries</a:t>
            </a:r>
          </a:p>
          <a:p>
            <a:r>
              <a:rPr lang="en-US" dirty="0"/>
              <a:t>Enhanced employee morale and retention</a:t>
            </a:r>
          </a:p>
          <a:p>
            <a:r>
              <a:rPr lang="en-US" dirty="0"/>
              <a:t>Legal protection</a:t>
            </a:r>
          </a:p>
          <a:p>
            <a:r>
              <a:rPr lang="en-US" dirty="0"/>
              <a:t>Adoption of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06DA86-1702-D06A-9236-40F5592CFB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Increased productivity and efficiency</a:t>
            </a:r>
          </a:p>
          <a:p>
            <a:r>
              <a:rPr lang="en-US" dirty="0"/>
              <a:t>Meeting compliance and regulation</a:t>
            </a:r>
          </a:p>
          <a:p>
            <a:r>
              <a:rPr lang="en-US" dirty="0"/>
              <a:t>Lower insurance costs</a:t>
            </a:r>
          </a:p>
          <a:p>
            <a:r>
              <a:rPr lang="en-US" dirty="0"/>
              <a:t>Raised awareness in hazard recognition</a:t>
            </a:r>
          </a:p>
          <a:p>
            <a:r>
              <a:rPr lang="en-US" dirty="0"/>
              <a:t>Promotion of a positive Safety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3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ADD9C-7F07-B7B6-D55A-C07CBA66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negative impact to your SAFETY CULTURE!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ED6BB-DA3C-C4EE-310A-617BE5D8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103" y="557360"/>
            <a:ext cx="559376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162C2-8E6F-0F73-E264-5A92C89F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1" b="61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2157B-2E15-5457-FEAF-0C4E7562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Introduction	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A93750-464C-C4BD-9036-CCC8300AE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02436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21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6965F-0192-F625-74AA-FEB6DDC8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484981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Training?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0A425-6238-C2AD-A71A-FD38F070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40" y="2148289"/>
            <a:ext cx="4857520" cy="4125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Training means the process of increasing the knowledge and skills of an employee for doing a particular job.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To improving the job performance and work behavior of those trained.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FD4AB0B8-1A75-8249-5C1B-F27E77A6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5" r="-1" b="-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25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222B4-E4CF-4234-8FB8-565793FF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Training comes in MANY forms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7D1B8B-C621-60FD-2702-037A6546F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3472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81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led shot of pen on a graph">
            <a:extLst>
              <a:ext uri="{FF2B5EF4-FFF2-40B4-BE49-F238E27FC236}">
                <a16:creationId xmlns:a16="http://schemas.microsoft.com/office/drawing/2014/main" id="{5DA57113-20C3-E4D9-07CE-3269F716B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600" b="71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F0045-9B2B-86E7-9E6C-12984B3F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20789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3BDBC8-A9E4-1306-EEAF-0E9671D6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OSHA Failure to TRAIN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0E6A279-70BF-EFFE-C5F7-56E6F8364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9134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43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1363-E768-0D01-64D0-48D078C4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Frequent OSHA citations issued for failure to comply with 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94E6-1281-AD82-6806-CA16570BD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037" y="1964171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Failure to educate employees on their job requirements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provide proper safety equipment (free of charge)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provide adequate supervision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provide sufficient posting and explanation of safety codes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D25C7-8C04-5E40-6DD0-86E87021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273" y="1881043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Failure to provide complete risk information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train employees to safely handle and dispose of chemicals and bloodborne pathogens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diligently screen new hires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Failure to have an emergency action plan in place and inform workers of such plan</a:t>
            </a:r>
          </a:p>
        </p:txBody>
      </p:sp>
    </p:spTree>
    <p:extLst>
      <p:ext uri="{BB962C8B-B14F-4D97-AF65-F5344CB8AC3E}">
        <p14:creationId xmlns:p14="http://schemas.microsoft.com/office/powerpoint/2010/main" val="352323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BA19-CED2-40EB-B262-1DBEA15E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Injuries attributed to inadequate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D8D3-C310-57B3-6B76-AC869691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436" y="1825625"/>
            <a:ext cx="53755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Falls</a:t>
            </a:r>
            <a:r>
              <a:rPr lang="en-US" sz="2200" dirty="0"/>
              <a:t> from scaffolds, ladders or other equipment leading to head injuries, spinal cord injuries and broken bones are common when there is insufficient training to use the equipment properly.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Soft tissue injuries</a:t>
            </a:r>
            <a:r>
              <a:rPr lang="en-US" sz="2200" dirty="0"/>
              <a:t>, including back injuries, are common when there is inadequate training in manual handling of heavy items.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Skin burns </a:t>
            </a:r>
            <a:r>
              <a:rPr lang="en-US" sz="2200" dirty="0"/>
              <a:t>from chemicals or hot objects frequently result from inadequate training on how dangerous substances must be handled.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49CF9-6294-AF92-E068-C0F321DB8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9673" y="1825625"/>
            <a:ext cx="604058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Electrical shocks </a:t>
            </a:r>
            <a:r>
              <a:rPr lang="en-US" sz="1800" dirty="0"/>
              <a:t>can occur when there is inadequate training on the proper use of equipment or machines.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Repetitive stress injuries </a:t>
            </a:r>
            <a:r>
              <a:rPr lang="en-US" sz="1800" dirty="0"/>
              <a:t>and other musculoskeletal </a:t>
            </a:r>
            <a:r>
              <a:rPr lang="en-US" sz="2200" dirty="0"/>
              <a:t>injuries can occur when workers aren’t trained on proper ergonomics and other techniques to avoid these injuries.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Crush injuries</a:t>
            </a:r>
            <a:r>
              <a:rPr lang="en-US" sz="2200" dirty="0"/>
              <a:t>, head and spinal cord injuries, and even amputations can occur when there is inadequate training on the safe operation of heavy machinery, equipment and tools.</a:t>
            </a:r>
          </a:p>
        </p:txBody>
      </p:sp>
    </p:spTree>
    <p:extLst>
      <p:ext uri="{BB962C8B-B14F-4D97-AF65-F5344CB8AC3E}">
        <p14:creationId xmlns:p14="http://schemas.microsoft.com/office/powerpoint/2010/main" val="219289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975E-08CA-FBB3-B194-2D6227DA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result in…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1612FE6-0711-C243-78F3-7197ECDA4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40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04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477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New Employee Safety Initiatives in the Construction Industry</vt:lpstr>
      <vt:lpstr>Introduction </vt:lpstr>
      <vt:lpstr>What is Training? </vt:lpstr>
      <vt:lpstr>Training comes in MANY forms</vt:lpstr>
      <vt:lpstr>STATISTICS</vt:lpstr>
      <vt:lpstr>OSHA Failure to TRAIN </vt:lpstr>
      <vt:lpstr>Frequent OSHA citations issued for failure to comply with training requirements</vt:lpstr>
      <vt:lpstr>Common Injuries attributed to inadequate training</vt:lpstr>
      <vt:lpstr>May result in…</vt:lpstr>
      <vt:lpstr>And LAST but not LEAST</vt:lpstr>
      <vt:lpstr>BENEFITS of Safety Training</vt:lpstr>
      <vt:lpstr>A negative impact to your SAFETY CULTURE!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Safety Initiatives in the Construction Industry</dc:title>
  <dc:creator>Karl McIntyre</dc:creator>
  <cp:lastModifiedBy>Stratton Hickcox</cp:lastModifiedBy>
  <cp:revision>3</cp:revision>
  <dcterms:created xsi:type="dcterms:W3CDTF">2024-06-26T15:41:28Z</dcterms:created>
  <dcterms:modified xsi:type="dcterms:W3CDTF">2024-07-24T20:44:10Z</dcterms:modified>
</cp:coreProperties>
</file>