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Hoffer" userId="52da8f2161409474" providerId="LiveId" clId="{28F08A08-0CEB-4CDA-AF5E-05EB746E7240}"/>
    <pc:docChg chg="undo custSel modMainMaster">
      <pc:chgData name="Christine Hoffer" userId="52da8f2161409474" providerId="LiveId" clId="{28F08A08-0CEB-4CDA-AF5E-05EB746E7240}" dt="2025-11-01T18:45:01.411" v="53" actId="1076"/>
      <pc:docMkLst>
        <pc:docMk/>
      </pc:docMkLst>
      <pc:sldMasterChg chg="delSp modSp mod modSldLayout">
        <pc:chgData name="Christine Hoffer" userId="52da8f2161409474" providerId="LiveId" clId="{28F08A08-0CEB-4CDA-AF5E-05EB746E7240}" dt="2025-11-01T18:45:01.411" v="53" actId="1076"/>
        <pc:sldMasterMkLst>
          <pc:docMk/>
          <pc:sldMasterMk cId="1866870749" sldId="2147483648"/>
        </pc:sldMasterMkLst>
        <pc:sldLayoutChg chg="addSp delSp modSp mod">
          <pc:chgData name="Christine Hoffer" userId="52da8f2161409474" providerId="LiveId" clId="{28F08A08-0CEB-4CDA-AF5E-05EB746E7240}" dt="2025-11-01T18:45:01.411" v="53" actId="1076"/>
          <pc:sldLayoutMkLst>
            <pc:docMk/>
            <pc:sldMasterMk cId="1866870749" sldId="2147483648"/>
            <pc:sldLayoutMk cId="3615048925" sldId="2147483649"/>
          </pc:sldLayoutMkLst>
          <pc:picChg chg="add mod modCrop">
            <ac:chgData name="Christine Hoffer" userId="52da8f2161409474" providerId="LiveId" clId="{28F08A08-0CEB-4CDA-AF5E-05EB746E7240}" dt="2025-11-01T18:45:01.411" v="53" actId="1076"/>
            <ac:picMkLst>
              <pc:docMk/>
              <pc:sldMasterMk cId="1866870749" sldId="2147483648"/>
              <pc:sldLayoutMk cId="3615048925" sldId="2147483649"/>
              <ac:picMk id="3" creationId="{9EF690BB-FDD7-D1B9-A725-4EF381AD1D9E}"/>
            </ac:picMkLst>
          </pc:picChg>
          <pc:picChg chg="add del mod modCrop">
            <ac:chgData name="Christine Hoffer" userId="52da8f2161409474" providerId="LiveId" clId="{28F08A08-0CEB-4CDA-AF5E-05EB746E7240}" dt="2025-11-01T18:43:34.772" v="35" actId="478"/>
            <ac:picMkLst>
              <pc:docMk/>
              <pc:sldMasterMk cId="1866870749" sldId="2147483648"/>
              <pc:sldLayoutMk cId="3615048925" sldId="2147483649"/>
              <ac:picMk id="7" creationId="{1E27BA3B-A033-C2CF-B427-47301295120E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F690BB-FDD7-D1B9-A725-4EF381AD1D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6869" r="1528" b="75709"/>
          <a:stretch>
            <a:fillRect/>
          </a:stretch>
        </p:blipFill>
        <p:spPr>
          <a:xfrm>
            <a:off x="148087" y="138023"/>
            <a:ext cx="11895826" cy="165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64266F-3735-FE64-7303-D0F46D1F4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1FFF2-D8C4-2FDE-F6A3-5D4771F39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87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305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Hoffer</dc:creator>
  <cp:lastModifiedBy>Christine Hoffer</cp:lastModifiedBy>
  <cp:revision>3</cp:revision>
  <dcterms:created xsi:type="dcterms:W3CDTF">2024-04-30T17:39:06Z</dcterms:created>
  <dcterms:modified xsi:type="dcterms:W3CDTF">2025-11-01T18:45:11Z</dcterms:modified>
</cp:coreProperties>
</file>