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e Hoffer" userId="52da8f2161409474" providerId="LiveId" clId="{28F08A08-0CEB-4CDA-AF5E-05EB746E7240}"/>
    <pc:docChg chg="custSel modMainMaster">
      <pc:chgData name="Christine Hoffer" userId="52da8f2161409474" providerId="LiveId" clId="{28F08A08-0CEB-4CDA-AF5E-05EB746E7240}" dt="2025-10-30T16:22:05.272" v="13" actId="478"/>
      <pc:docMkLst>
        <pc:docMk/>
      </pc:docMkLst>
      <pc:sldMasterChg chg="delSp mod modSldLayout">
        <pc:chgData name="Christine Hoffer" userId="52da8f2161409474" providerId="LiveId" clId="{28F08A08-0CEB-4CDA-AF5E-05EB746E7240}" dt="2025-10-30T16:22:05.272" v="13" actId="478"/>
        <pc:sldMasterMkLst>
          <pc:docMk/>
          <pc:sldMasterMk cId="1866870749" sldId="2147483648"/>
        </pc:sldMasterMkLst>
        <pc:spChg chg="del">
          <ac:chgData name="Christine Hoffer" userId="52da8f2161409474" providerId="LiveId" clId="{28F08A08-0CEB-4CDA-AF5E-05EB746E7240}" dt="2025-10-30T16:22:04.319" v="12" actId="478"/>
          <ac:spMkLst>
            <pc:docMk/>
            <pc:sldMasterMk cId="1866870749" sldId="2147483648"/>
            <ac:spMk id="10" creationId="{9C4B3374-D9C5-6593-2ACC-1FCA4C84DDAC}"/>
          </ac:spMkLst>
        </pc:spChg>
        <pc:picChg chg="del">
          <ac:chgData name="Christine Hoffer" userId="52da8f2161409474" providerId="LiveId" clId="{28F08A08-0CEB-4CDA-AF5E-05EB746E7240}" dt="2025-10-30T16:22:03.229" v="11" actId="478"/>
          <ac:picMkLst>
            <pc:docMk/>
            <pc:sldMasterMk cId="1866870749" sldId="2147483648"/>
            <ac:picMk id="8" creationId="{601B5227-2EEE-AE70-0232-90F860A501DC}"/>
          </ac:picMkLst>
        </pc:picChg>
        <pc:picChg chg="del">
          <ac:chgData name="Christine Hoffer" userId="52da8f2161409474" providerId="LiveId" clId="{28F08A08-0CEB-4CDA-AF5E-05EB746E7240}" dt="2025-10-30T16:22:05.272" v="13" actId="478"/>
          <ac:picMkLst>
            <pc:docMk/>
            <pc:sldMasterMk cId="1866870749" sldId="2147483648"/>
            <ac:picMk id="9" creationId="{285C8583-ED68-F0B6-4257-744FC05E37CE}"/>
          </ac:picMkLst>
        </pc:picChg>
        <pc:sldLayoutChg chg="delSp modSp mod">
          <pc:chgData name="Christine Hoffer" userId="52da8f2161409474" providerId="LiveId" clId="{28F08A08-0CEB-4CDA-AF5E-05EB746E7240}" dt="2025-10-30T16:21:52.421" v="10" actId="1076"/>
          <pc:sldLayoutMkLst>
            <pc:docMk/>
            <pc:sldMasterMk cId="1866870749" sldId="2147483648"/>
            <pc:sldLayoutMk cId="3615048925" sldId="2147483649"/>
          </pc:sldLayoutMkLst>
          <pc:graphicFrameChg chg="del">
            <ac:chgData name="Christine Hoffer" userId="52da8f2161409474" providerId="LiveId" clId="{28F08A08-0CEB-4CDA-AF5E-05EB746E7240}" dt="2025-10-30T16:21:13.013" v="0" actId="478"/>
            <ac:graphicFrameMkLst>
              <pc:docMk/>
              <pc:sldMasterMk cId="1866870749" sldId="2147483648"/>
              <pc:sldLayoutMk cId="3615048925" sldId="2147483649"/>
              <ac:graphicFrameMk id="30" creationId="{4DBF4326-D205-82FC-3635-FABA718E9E0D}"/>
            </ac:graphicFrameMkLst>
          </pc:graphicFrameChg>
          <pc:picChg chg="mod modCrop">
            <ac:chgData name="Christine Hoffer" userId="52da8f2161409474" providerId="LiveId" clId="{28F08A08-0CEB-4CDA-AF5E-05EB746E7240}" dt="2025-10-30T16:21:52.421" v="10" actId="1076"/>
            <ac:picMkLst>
              <pc:docMk/>
              <pc:sldMasterMk cId="1866870749" sldId="2147483648"/>
              <pc:sldLayoutMk cId="3615048925" sldId="2147483649"/>
              <ac:picMk id="3" creationId="{5EE22B31-5E34-D2A9-FA1A-D71C6DB7A92A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EE22B31-5E34-D2A9-FA1A-D71C6DB7A92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2" t="4688" r="2704" b="66520"/>
          <a:stretch>
            <a:fillRect/>
          </a:stretch>
        </p:blipFill>
        <p:spPr>
          <a:xfrm>
            <a:off x="865352" y="0"/>
            <a:ext cx="10461295" cy="2648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5048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64266F-3735-FE64-7303-D0F46D1F4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61FFF2-D8C4-2FDE-F6A3-5D4771F391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66870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30552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Christine Hoffer</dc:creator>
  <cp:lastModifiedBy>Christine Hoffer</cp:lastModifiedBy>
  <cp:revision>3</cp:revision>
  <dcterms:created xsi:type="dcterms:W3CDTF">2024-04-30T17:39:06Z</dcterms:created>
  <dcterms:modified xsi:type="dcterms:W3CDTF">2025-10-30T16:22:28Z</dcterms:modified>
</cp:coreProperties>
</file>