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DE551F-9449-F707-49B8-63882DA90B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828352" cy="24570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750E3D-3D12-4111-8000-9600A707AF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26140" y="2004466"/>
            <a:ext cx="5973080" cy="4792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04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64266F-3735-FE64-7303-D0F46D1F4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1FFF2-D8C4-2FDE-F6A3-5D4771F39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1B5227-2EEE-AE70-0232-90F860A501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599" y="6176338"/>
            <a:ext cx="853608" cy="67150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85C8583-ED68-F0B6-4257-744FC05E37C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9795" y="6300034"/>
            <a:ext cx="1925781" cy="53921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C4B3374-D9C5-6593-2ACC-1FCA4C84DDAC}"/>
              </a:ext>
            </a:extLst>
          </p:cNvPr>
          <p:cNvSpPr txBox="1"/>
          <p:nvPr userDrawn="1"/>
        </p:nvSpPr>
        <p:spPr>
          <a:xfrm>
            <a:off x="5519881" y="6364295"/>
            <a:ext cx="1152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2024 Top Jobs</a:t>
            </a:r>
          </a:p>
        </p:txBody>
      </p:sp>
    </p:spTree>
    <p:extLst>
      <p:ext uri="{BB962C8B-B14F-4D97-AF65-F5344CB8AC3E}">
        <p14:creationId xmlns:p14="http://schemas.microsoft.com/office/powerpoint/2010/main" val="1866870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6F9943-7939-372F-2552-8F788AF546E0}"/>
              </a:ext>
            </a:extLst>
          </p:cNvPr>
          <p:cNvSpPr txBox="1"/>
          <p:nvPr/>
        </p:nvSpPr>
        <p:spPr>
          <a:xfrm>
            <a:off x="272142" y="2416629"/>
            <a:ext cx="754380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PRESENTER (S):</a:t>
            </a:r>
          </a:p>
          <a:p>
            <a:endParaRPr lang="en-US" dirty="0"/>
          </a:p>
          <a:p>
            <a:endParaRPr lang="en-US" sz="2400" b="1" dirty="0"/>
          </a:p>
          <a:p>
            <a:r>
              <a:rPr lang="en-US" sz="2400" b="1" dirty="0"/>
              <a:t>ORGANIZATION (S):</a:t>
            </a:r>
          </a:p>
          <a:p>
            <a:endParaRPr lang="en-US" dirty="0"/>
          </a:p>
          <a:p>
            <a:endParaRPr lang="en-US" dirty="0"/>
          </a:p>
          <a:p>
            <a:endParaRPr lang="en-US" sz="2400" b="1" dirty="0"/>
          </a:p>
          <a:p>
            <a:r>
              <a:rPr lang="en-US" sz="2400" b="1" dirty="0"/>
              <a:t>PROJECT NAME:</a:t>
            </a:r>
          </a:p>
          <a:p>
            <a:endParaRPr lang="en-US" dirty="0"/>
          </a:p>
          <a:p>
            <a:endParaRPr lang="en-US" dirty="0"/>
          </a:p>
          <a:p>
            <a:endParaRPr lang="en-US" sz="2400" b="1" dirty="0"/>
          </a:p>
          <a:p>
            <a:r>
              <a:rPr lang="en-US" sz="2400" b="1" dirty="0"/>
              <a:t>PROJECT LOCATION:</a:t>
            </a:r>
          </a:p>
        </p:txBody>
      </p:sp>
    </p:spTree>
    <p:extLst>
      <p:ext uri="{BB962C8B-B14F-4D97-AF65-F5344CB8AC3E}">
        <p14:creationId xmlns:p14="http://schemas.microsoft.com/office/powerpoint/2010/main" val="1773055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Hoffer</dc:creator>
  <cp:lastModifiedBy>Christine Hoffer</cp:lastModifiedBy>
  <cp:revision>4</cp:revision>
  <dcterms:created xsi:type="dcterms:W3CDTF">2024-04-30T17:39:06Z</dcterms:created>
  <dcterms:modified xsi:type="dcterms:W3CDTF">2024-12-06T18:33:34Z</dcterms:modified>
</cp:coreProperties>
</file>