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18288000" cy="10287000"/>
  <p:notesSz cx="6858000" cy="9144000"/>
  <p:embeddedFontLst>
    <p:embeddedFont>
      <p:font typeface="Canva Sans Bold" panose="020B0604020202020204" charset="0"/>
      <p:regular r:id="rId3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70" d="100"/>
          <a:sy n="70" d="100"/>
        </p:scale>
        <p:origin x="774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font" Target="fonts/font1.fntdata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Y-GEO 2024 Brooklyn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5">
            <a:extLst>
              <a:ext uri="{FF2B5EF4-FFF2-40B4-BE49-F238E27FC236}">
                <a16:creationId xmlns:a16="http://schemas.microsoft.com/office/drawing/2014/main" id="{A1209146-217B-FC5C-8EF6-DFFCB77D8A3F}"/>
              </a:ext>
            </a:extLst>
          </p:cNvPr>
          <p:cNvGrpSpPr/>
          <p:nvPr userDrawn="1"/>
        </p:nvGrpSpPr>
        <p:grpSpPr>
          <a:xfrm>
            <a:off x="0" y="0"/>
            <a:ext cx="18288000" cy="126855"/>
            <a:chOff x="0" y="0"/>
            <a:chExt cx="4816593" cy="33410"/>
          </a:xfrm>
        </p:grpSpPr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E5F62B10-440C-B0E5-006C-8EBE1009E9A9}"/>
                </a:ext>
              </a:extLst>
            </p:cNvPr>
            <p:cNvSpPr/>
            <p:nvPr/>
          </p:nvSpPr>
          <p:spPr>
            <a:xfrm>
              <a:off x="0" y="0"/>
              <a:ext cx="4816592" cy="33410"/>
            </a:xfrm>
            <a:custGeom>
              <a:avLst/>
              <a:gdLst/>
              <a:ahLst/>
              <a:cxnLst/>
              <a:rect l="l" t="t" r="r" b="b"/>
              <a:pathLst>
                <a:path w="4816592" h="33410">
                  <a:moveTo>
                    <a:pt x="0" y="0"/>
                  </a:moveTo>
                  <a:lnTo>
                    <a:pt x="4816592" y="0"/>
                  </a:lnTo>
                  <a:lnTo>
                    <a:pt x="4816592" y="33410"/>
                  </a:lnTo>
                  <a:lnTo>
                    <a:pt x="0" y="33410"/>
                  </a:lnTo>
                  <a:close/>
                </a:path>
              </a:pathLst>
            </a:custGeom>
            <a:solidFill>
              <a:srgbClr val="004AAD"/>
            </a:solidFill>
          </p:spPr>
        </p:sp>
        <p:sp>
          <p:nvSpPr>
            <p:cNvPr id="9" name="TextBox 7">
              <a:extLst>
                <a:ext uri="{FF2B5EF4-FFF2-40B4-BE49-F238E27FC236}">
                  <a16:creationId xmlns:a16="http://schemas.microsoft.com/office/drawing/2014/main" id="{9CBD678C-A100-4CE7-2C43-CBA695C35155}"/>
                </a:ext>
              </a:extLst>
            </p:cNvPr>
            <p:cNvSpPr txBox="1"/>
            <p:nvPr/>
          </p:nvSpPr>
          <p:spPr>
            <a:xfrm>
              <a:off x="0" y="-38100"/>
              <a:ext cx="4816593" cy="7151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10" name="TextBox 8">
            <a:extLst>
              <a:ext uri="{FF2B5EF4-FFF2-40B4-BE49-F238E27FC236}">
                <a16:creationId xmlns:a16="http://schemas.microsoft.com/office/drawing/2014/main" id="{3B753495-7AF5-8620-2031-2076529954AF}"/>
              </a:ext>
            </a:extLst>
          </p:cNvPr>
          <p:cNvSpPr txBox="1"/>
          <p:nvPr userDrawn="1"/>
        </p:nvSpPr>
        <p:spPr>
          <a:xfrm>
            <a:off x="0" y="114300"/>
            <a:ext cx="18288000" cy="160383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/>
            <a:r>
              <a:rPr lang="en-US" sz="6000" spc="2071" dirty="0">
                <a:solidFill>
                  <a:srgbClr val="004AAD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NY-GEO 2024</a:t>
            </a:r>
          </a:p>
          <a:p>
            <a:pPr algn="ctr"/>
            <a:r>
              <a:rPr lang="en-US" sz="4422" dirty="0">
                <a:solidFill>
                  <a:srgbClr val="004AAD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October 22 -23 | BROOKLYN, NY</a:t>
            </a:r>
          </a:p>
        </p:txBody>
      </p:sp>
      <p:grpSp>
        <p:nvGrpSpPr>
          <p:cNvPr id="11" name="Group 11">
            <a:extLst>
              <a:ext uri="{FF2B5EF4-FFF2-40B4-BE49-F238E27FC236}">
                <a16:creationId xmlns:a16="http://schemas.microsoft.com/office/drawing/2014/main" id="{85D89896-0E96-2B36-6BBF-9EF548136C1E}"/>
              </a:ext>
            </a:extLst>
          </p:cNvPr>
          <p:cNvGrpSpPr/>
          <p:nvPr userDrawn="1"/>
        </p:nvGrpSpPr>
        <p:grpSpPr>
          <a:xfrm>
            <a:off x="0" y="1714500"/>
            <a:ext cx="18288000" cy="126855"/>
            <a:chOff x="0" y="0"/>
            <a:chExt cx="4816593" cy="33410"/>
          </a:xfrm>
        </p:grpSpPr>
        <p:sp>
          <p:nvSpPr>
            <p:cNvPr id="12" name="Freeform 12">
              <a:extLst>
                <a:ext uri="{FF2B5EF4-FFF2-40B4-BE49-F238E27FC236}">
                  <a16:creationId xmlns:a16="http://schemas.microsoft.com/office/drawing/2014/main" id="{A0BFBD0B-BD7B-745D-50E2-14650337FF09}"/>
                </a:ext>
              </a:extLst>
            </p:cNvPr>
            <p:cNvSpPr/>
            <p:nvPr/>
          </p:nvSpPr>
          <p:spPr>
            <a:xfrm>
              <a:off x="0" y="0"/>
              <a:ext cx="4816592" cy="33410"/>
            </a:xfrm>
            <a:custGeom>
              <a:avLst/>
              <a:gdLst/>
              <a:ahLst/>
              <a:cxnLst/>
              <a:rect l="l" t="t" r="r" b="b"/>
              <a:pathLst>
                <a:path w="4816592" h="33410">
                  <a:moveTo>
                    <a:pt x="0" y="0"/>
                  </a:moveTo>
                  <a:lnTo>
                    <a:pt x="4816592" y="0"/>
                  </a:lnTo>
                  <a:lnTo>
                    <a:pt x="4816592" y="33410"/>
                  </a:lnTo>
                  <a:lnTo>
                    <a:pt x="0" y="33410"/>
                  </a:lnTo>
                  <a:close/>
                </a:path>
              </a:pathLst>
            </a:custGeom>
            <a:solidFill>
              <a:srgbClr val="004AAD"/>
            </a:solidFill>
          </p:spPr>
        </p:sp>
        <p:sp>
          <p:nvSpPr>
            <p:cNvPr id="13" name="TextBox 13">
              <a:extLst>
                <a:ext uri="{FF2B5EF4-FFF2-40B4-BE49-F238E27FC236}">
                  <a16:creationId xmlns:a16="http://schemas.microsoft.com/office/drawing/2014/main" id="{CD6AF931-B167-0C1F-168B-0DAD1DC39B4E}"/>
                </a:ext>
              </a:extLst>
            </p:cNvPr>
            <p:cNvSpPr txBox="1"/>
            <p:nvPr/>
          </p:nvSpPr>
          <p:spPr>
            <a:xfrm>
              <a:off x="0" y="-38100"/>
              <a:ext cx="4816593" cy="7151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14" name="Freeform 10">
            <a:extLst>
              <a:ext uri="{FF2B5EF4-FFF2-40B4-BE49-F238E27FC236}">
                <a16:creationId xmlns:a16="http://schemas.microsoft.com/office/drawing/2014/main" id="{ED038993-E412-8815-D6FC-3861D3FA4E02}"/>
              </a:ext>
            </a:extLst>
          </p:cNvPr>
          <p:cNvSpPr/>
          <p:nvPr userDrawn="1"/>
        </p:nvSpPr>
        <p:spPr>
          <a:xfrm>
            <a:off x="2819400" y="251731"/>
            <a:ext cx="1568067" cy="1260956"/>
          </a:xfrm>
          <a:custGeom>
            <a:avLst/>
            <a:gdLst/>
            <a:ahLst/>
            <a:cxnLst/>
            <a:rect l="l" t="t" r="r" b="b"/>
            <a:pathLst>
              <a:path w="2296867" h="1805542">
                <a:moveTo>
                  <a:pt x="0" y="0"/>
                </a:moveTo>
                <a:lnTo>
                  <a:pt x="2296867" y="0"/>
                </a:lnTo>
                <a:lnTo>
                  <a:pt x="2296867" y="1805542"/>
                </a:lnTo>
                <a:lnTo>
                  <a:pt x="0" y="1805542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</p:sp>
      <p:sp>
        <p:nvSpPr>
          <p:cNvPr id="15" name="Freeform 10">
            <a:extLst>
              <a:ext uri="{FF2B5EF4-FFF2-40B4-BE49-F238E27FC236}">
                <a16:creationId xmlns:a16="http://schemas.microsoft.com/office/drawing/2014/main" id="{53EEEC2A-5098-7340-F793-41E13CF69EBC}"/>
              </a:ext>
            </a:extLst>
          </p:cNvPr>
          <p:cNvSpPr/>
          <p:nvPr userDrawn="1"/>
        </p:nvSpPr>
        <p:spPr>
          <a:xfrm>
            <a:off x="13900533" y="258818"/>
            <a:ext cx="1568067" cy="1260956"/>
          </a:xfrm>
          <a:custGeom>
            <a:avLst/>
            <a:gdLst/>
            <a:ahLst/>
            <a:cxnLst/>
            <a:rect l="l" t="t" r="r" b="b"/>
            <a:pathLst>
              <a:path w="2296867" h="1805542">
                <a:moveTo>
                  <a:pt x="0" y="0"/>
                </a:moveTo>
                <a:lnTo>
                  <a:pt x="2296867" y="0"/>
                </a:lnTo>
                <a:lnTo>
                  <a:pt x="2296867" y="1805542"/>
                </a:lnTo>
                <a:lnTo>
                  <a:pt x="0" y="1805542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ubtitle 19">
            <a:extLst>
              <a:ext uri="{FF2B5EF4-FFF2-40B4-BE49-F238E27FC236}">
                <a16:creationId xmlns:a16="http://schemas.microsoft.com/office/drawing/2014/main" id="{0D3C48CA-E00B-97A2-064F-DA29912D832A}"/>
              </a:ext>
            </a:extLst>
          </p:cNvPr>
          <p:cNvSpPr txBox="1">
            <a:spLocks/>
          </p:cNvSpPr>
          <p:nvPr/>
        </p:nvSpPr>
        <p:spPr>
          <a:xfrm>
            <a:off x="5715000" y="5031808"/>
            <a:ext cx="8763000" cy="46704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4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3087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Canva Sans Bold</vt:lpstr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 Building Electrification Municiple and Private TEN</dc:title>
  <dc:creator>Christine</dc:creator>
  <cp:lastModifiedBy>Christine Hoffer</cp:lastModifiedBy>
  <cp:revision>3</cp:revision>
  <dcterms:created xsi:type="dcterms:W3CDTF">2006-08-16T00:00:00Z</dcterms:created>
  <dcterms:modified xsi:type="dcterms:W3CDTF">2024-09-03T18:29:37Z</dcterms:modified>
  <dc:identifier>DAGBYDbw1WA</dc:identifier>
</cp:coreProperties>
</file>