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72" r:id="rId2"/>
    <p:sldMasterId id="2147483684" r:id="rId3"/>
    <p:sldMasterId id="2147483660" r:id="rId4"/>
  </p:sldMasterIdLst>
  <p:sldIdLst>
    <p:sldId id="257" r:id="rId5"/>
  </p:sldIdLst>
  <p:sldSz cx="18288000" cy="10287000"/>
  <p:notesSz cx="6858000" cy="9144000"/>
  <p:embeddedFontLst>
    <p:embeddedFont>
      <p:font typeface="Canva Sans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Hoffer" userId="52da8f2161409474" providerId="LiveId" clId="{77468321-72F3-459F-A87D-38ECDC1DF6A4}"/>
    <pc:docChg chg="modSld">
      <pc:chgData name="Christine Hoffer" userId="52da8f2161409474" providerId="LiveId" clId="{77468321-72F3-459F-A87D-38ECDC1DF6A4}" dt="2024-09-03T18:46:46.692" v="47" actId="255"/>
      <pc:docMkLst>
        <pc:docMk/>
      </pc:docMkLst>
      <pc:sldChg chg="modSp mod">
        <pc:chgData name="Christine Hoffer" userId="52da8f2161409474" providerId="LiveId" clId="{77468321-72F3-459F-A87D-38ECDC1DF6A4}" dt="2024-09-03T18:46:46.692" v="47" actId="255"/>
        <pc:sldMkLst>
          <pc:docMk/>
          <pc:sldMk cId="3725119142" sldId="257"/>
        </pc:sldMkLst>
        <pc:spChg chg="mod">
          <ac:chgData name="Christine Hoffer" userId="52da8f2161409474" providerId="LiveId" clId="{77468321-72F3-459F-A87D-38ECDC1DF6A4}" dt="2024-09-03T18:46:46.692" v="47" actId="255"/>
          <ac:spMkLst>
            <pc:docMk/>
            <pc:sldMk cId="3725119142" sldId="257"/>
            <ac:spMk id="20" creationId="{70C19333-22A3-4EC5-A383-9D9598DD6FDB}"/>
          </ac:spMkLst>
        </pc:spChg>
        <pc:spChg chg="mod">
          <ac:chgData name="Christine Hoffer" userId="52da8f2161409474" providerId="LiveId" clId="{77468321-72F3-459F-A87D-38ECDC1DF6A4}" dt="2024-09-03T18:45:36.156" v="24" actId="6549"/>
          <ac:spMkLst>
            <pc:docMk/>
            <pc:sldMk cId="3725119142" sldId="257"/>
            <ac:spMk id="23" creationId="{B8F3B10A-8F85-FB88-3A29-723A30654A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69F9-7972-476F-9F0E-E46DA212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1D5556-6D0D-5EA0-9DCC-9C8301BD8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925FE-3605-26BA-8324-7BDDDC81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E836B-262B-E474-2D30-EEA98D20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CB28C-70BF-1DF6-0FCC-CD9D0DD3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0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EDDF1-6915-38AF-375A-0D5E8061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B4E17-A1D2-A820-EAEB-933FFAE6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7B274-EE51-848E-8C03-DE0ABD64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20400-9C0A-DB7A-621F-4B458C1B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D3555-F5A3-C986-6E43-2C1EB0D5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4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E40B-F61A-F6C9-3374-901EF2D6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1A476-9AF6-5184-4F88-5A378EC52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82CB8-F65E-DE51-D18F-0588CC5C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A3C78-E959-004D-0D01-9104966A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6801-9D0B-B422-E537-E6EDF553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44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EC96B-D043-32C9-8088-1C84155E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2A900-E8AC-FE04-6216-074E557C5B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C50F0-2BC6-12D3-1D22-A7FA32FF5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F780F-3E67-0102-4304-8118FA4B0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C49C0-9F31-8037-B4CE-6E852676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98EC2-B591-6F02-0BDE-FF474395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38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3D6FB-D262-EB0A-569E-CD039CEB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5B21C-99D9-445E-AAB3-AD24C736B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411D3-A88E-B644-29A4-13BBB28E5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3B26A3-54D6-7E7C-CEAD-172A42938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19AEF-3B11-7F5B-E50B-62A0054FF9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27077-3933-F05A-95A7-19216A7C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ECAFF1-75EB-F59C-90DA-9130667A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AC4967-709C-A41A-78BD-D2F0D4A6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63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E1AA-1A05-0CC1-9AF6-43C431E4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C361F7-6ACB-1FD7-30AC-FEB492DB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74C72-897C-2634-F199-4BE67294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C4C49-9BFE-5B60-A49E-5886A39C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36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29353-D7B4-7D07-A1E0-3EE5279D3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D6C5E-134E-081E-ACA5-0475E6B4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2C884-5AC1-34E9-9B93-7472C166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3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BFC4-9227-DC57-374A-DA3A8BAF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466E0-C161-5BEA-E408-BD000932F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37765-0EC7-9AE4-A785-3ACED8542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9BE97-F610-4450-D21D-7B6CD7E5A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27D5E-6473-D0B8-FE3E-753A9C5F4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98BBD3-8D00-CDDD-4EE8-93EB3F4D2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9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E1D64-A84D-A902-A881-E69CD578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2BE68-1D6A-7825-5CD6-A3DE7E3FF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5B82C-8BCA-44FA-BDBA-45BCBEB13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7AE57-9F24-0070-A858-D5CCF7F7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DF689-1252-AB57-09D4-2FFA37F6C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205CC-A046-D325-7861-130CF54BD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39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EBC3-84FC-9F59-BB01-A3AA4D63F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35C97C-3A14-B310-5669-84D97E558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6CA82-A3D0-3760-340C-DC282B24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33301-157D-538D-1FAF-DE77996C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7D011-0AF7-0048-93C6-F4CF9BCE3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0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6124AB-0DD2-56A4-CC88-3D5B3BD40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B24CE-F31E-9EF9-BFB1-6D1A8F57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A6168-2C10-153D-0D9C-1B1E57FC9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0B44C-F70E-8D4B-B335-B63162D2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89C3C-8FE7-6056-F9E9-CD6DD5DF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86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6939-4736-D627-3753-3DE080683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4E0E08-9FB6-0752-CBB2-E7DBB3E4F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8DBA0-F2DD-D322-DB77-1F4715C2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641A8-52E8-CB43-AE74-E07978539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350F1-52E8-ED5C-E800-1842FEF1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30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61384-938F-1643-6B2E-0D3F30AD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F6AA-145F-69B6-C950-E1F0BFF49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EEFAA-0798-CDB6-33FF-5B370B4B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58C5D-095D-0FDC-F400-8FA1D923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ED563-2A1D-6164-9663-5C029E46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14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90BF5-2B2D-7B89-B3FF-B0957AD3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D3CD4-C62C-24D3-B79C-4C3C0DF3F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50557-951B-521E-7920-3A9C963C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3022F-81A7-5A92-92A7-CF36922A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52FB4-D7EF-E2F0-77F0-87F8867E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795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626E-76E7-19B4-C909-EC9FF507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CB47B-5B2B-D86D-F223-53E3F1C7D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853CF-AE61-1F08-3EA5-CB838C34D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3728A-F34F-5C67-28E0-E84162DD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9612C-E026-E50C-C74D-B9BD2E0C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A622CB-33F3-426B-E0A7-28646022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38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BC67-7FD7-6C4F-554E-86A87E1E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B696E-7AFE-E4C3-4B0C-75D067F00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D6AD7-C0BB-ACAA-E687-325C03118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4BD0C-6167-B2A4-8036-1291DB1CC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8A2CDC-88BC-F653-B6AD-D9DEA7116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DA8628-71E9-17E6-CA44-50D859EDF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9EC4B-410A-6B99-CDE5-FE69625B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ADFA0-90D6-3667-23BE-A85ED61B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43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E6DD-3E73-96D6-8195-1CAC376C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DC795-A12E-93A8-B827-640CA903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698D0-232E-7604-ADA5-62D06E92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1C56D-0A7F-3B06-5E8C-0E482A43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287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00153-768F-A40C-58FF-55CA7D62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1BEB0-FB8D-4AAD-D494-A729F167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079C8-B710-56C9-21A2-43BA08BE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7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F175A-BF1E-54F2-4A1A-8043D2B1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F58DD-680C-8C21-F17A-5FBEF76B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38C7A-10A7-ECB8-FB3D-B5F52378D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E1263-82BC-A19F-5DE0-7A5F2B35E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FB33F-40FF-6AFE-2E2D-612C6B437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30337-8B4D-9964-CB67-4C4C9CBB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954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8029-ECE7-07AB-C7B6-2DA995BDB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BFA51-9D10-5A4B-9F68-B188E69CC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CF341-9CF5-48DF-FFEE-D129F2509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746B1-79B0-02F1-3D42-CFBDFB8B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632F6-3F13-68A9-7838-8EE3694D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E7FDE-AD32-E0C5-FBB4-C5E4D0B5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39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DFF5-BBF0-B29F-6B59-ED6CEA26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06C51-3200-F498-1C5E-9E677ED3A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8571C-9D31-15EF-B8E9-29580761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BC04E-B363-1F91-2026-B76324EB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D2104-2C4D-55BA-7265-6FE3E49C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097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3369B-7104-EE72-EDF4-08A7500CE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E15C5-A7D7-39F1-1907-EDBDA9903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DB569-1857-7501-6BA6-6EA318F3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57D7B-4FAB-F6FB-5337-DE62D1E1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8C7BE-F9B4-4067-2368-CEAD4E87F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323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0018-C31D-83AF-0041-C446855B2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76D1EC-1D0D-69F1-EEC7-27C818288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1BA0D-22D2-4E20-9228-136E5BC1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4C4E3-C583-2BE9-C4EB-5497BED26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189DC-5A43-946E-9E76-9F4D8EA9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031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BEBAB-EB27-7E30-CF18-8BE0C756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C7F19-C8DB-3170-7B05-DDC43B8C7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DD3A-AF86-297D-26A2-EC90C716D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9B6B0-DC2C-AC2F-1A56-A91F011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D01EF-120D-F854-C52A-29A69ABB0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716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F6CF-39F1-128B-6677-ECB1F213A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5F6D6-94BB-2BDB-2A7A-9F200ABFA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BD9AC-9C32-D3D0-F5E9-7C152F35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ABBE9-20AA-9B8E-F8ED-2CC3A0661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48690-4EB1-6578-728F-E31577F5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626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DEB2F-7B40-6A00-478F-C12A0408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AC1DB-BDDB-1C5F-39F9-4A1F3C2EA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F5D69-5BAB-44DA-866B-A56CB5312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05C28-1988-5548-E367-F3622C8F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12A8F-3AF8-77CA-BA77-B7AB5B131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2342F-F497-336E-B599-270053E0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11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02D1A-A086-327E-43E3-9A6CFC968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5A619-AE1B-B745-E8BA-D7FBF0340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F8BEF-72A2-6A42-5E74-EBE4B2F7C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4DDB7-6C9E-31FC-8FAB-C8BFC756A6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F4486-5BFA-6474-5D21-C3248E878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C2C85-F5E9-91D3-A0B0-F82FA396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9B7AE-882F-06E7-CCC1-6A95C1D7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F7519E-32F2-4953-23E9-1B7160E4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64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4FA2E-44D9-E020-00B3-A0E3C70C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18BDF2-5006-9694-6688-24ACE2F0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965FF7-C4F1-8ABF-8631-136A535F4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39B22-521A-36A8-FB1E-E59AFF0F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1C127-6AA4-DFBE-EB2B-E8ACDEC95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670B7-2CD7-FCA1-8C05-60836501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1345D-6800-A27D-E0CD-0F08EB642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647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0E2D-478B-1AC1-F344-ABC9532F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ADCD9-2675-9C16-2BD5-783AE2941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E2656-A5B7-2E6D-79AF-60546119D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AEA4A-9D7B-3D92-44A2-607885E5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5FD5D-2194-398A-CA22-8D50E8CC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7A18-45FE-2E9E-3883-B5EB3851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33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F825-227E-4F0A-0D85-9907E6D33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19EA6-9032-5FB0-BBF5-163BE2A29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79657-C5B8-5969-C099-C8A508E17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215B7-8F1D-E46D-3B4D-0F8A6826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58E74-0C13-9704-C155-1EC65CD4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EF55D-A000-26BB-1334-3C86906D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21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332E-8F19-5EC1-C17D-5670AA70A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18D64-A3FC-CC58-7C7E-C7AE1AD81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6C4B1-9940-E082-4EB8-E8A6103AB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C63F8-F392-895E-BB00-C8FE1957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E9496-A4E4-7736-67FA-CCE7FF55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781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F8D850-02E1-754A-2593-E8F5975601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D48F-44AB-E524-3BC4-D38693AE5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7DE45-07F9-76BB-0F3C-6D041B66F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07EB7-0F11-416C-A668-09D13D4A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7F89F-DCDF-F7FA-0B4F-6F368518E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7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A86811A-B5A4-6E46-308A-5995EDD08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317138-2B16-6432-034A-947D0EB46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BF1B9-A071-08CF-8041-C4FE5D116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CD24F-CA1E-68F1-6D25-8239EBF4D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4259C-C1E0-4C74-BA6A-90434E58DEA6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6C52E-3867-104E-9F0F-4E9EA7DCF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06587-FCE8-9409-C640-EE16D829F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534F-379D-4C19-B603-AC147157B0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2C20C1-956C-F133-CDF1-544E03DCE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76A9-BB30-4A6D-4E41-5680153DF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C41F6-00F4-22DF-50DB-0B1212813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BD081-E14A-4B54-889C-AD109D27F2F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B26A4-4472-EA81-561A-0435E23ED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024C7-36E7-9AF8-B3E3-81E1FB28A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553A5-5980-4CA0-8EAA-E8608AF57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3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00A26-3FE3-7E02-71FC-B47A287FA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85672-CE46-687F-98A9-F503BF8E3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1D1CC-F1B5-8922-6022-0038C2A60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9648E-326D-449C-8F11-362F988A3458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24B3F-9516-9DD8-FACE-919DD0B801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903FB-8F15-2C2F-A4EA-5F23203A5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941D-C099-47CC-8C01-CADB0C71F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2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0144062"/>
            <a:ext cx="18288000" cy="142938"/>
            <a:chOff x="0" y="0"/>
            <a:chExt cx="4816593" cy="3764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37646"/>
            </a:xfrm>
            <a:custGeom>
              <a:avLst/>
              <a:gdLst/>
              <a:ahLst/>
              <a:cxnLst/>
              <a:rect l="l" t="t" r="r" b="b"/>
              <a:pathLst>
                <a:path w="4816592" h="37646">
                  <a:moveTo>
                    <a:pt x="0" y="0"/>
                  </a:moveTo>
                  <a:lnTo>
                    <a:pt x="4816592" y="0"/>
                  </a:lnTo>
                  <a:lnTo>
                    <a:pt x="4816592" y="37646"/>
                  </a:lnTo>
                  <a:lnTo>
                    <a:pt x="0" y="37646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7574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0" y="0"/>
            <a:ext cx="18288000" cy="126855"/>
            <a:chOff x="0" y="0"/>
            <a:chExt cx="4816593" cy="3341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816592" cy="33410"/>
            </a:xfrm>
            <a:custGeom>
              <a:avLst/>
              <a:gdLst/>
              <a:ahLst/>
              <a:cxnLst/>
              <a:rect l="l" t="t" r="r" b="b"/>
              <a:pathLst>
                <a:path w="4816592" h="33410">
                  <a:moveTo>
                    <a:pt x="0" y="0"/>
                  </a:moveTo>
                  <a:lnTo>
                    <a:pt x="4816592" y="0"/>
                  </a:lnTo>
                  <a:lnTo>
                    <a:pt x="4816592" y="33410"/>
                  </a:lnTo>
                  <a:lnTo>
                    <a:pt x="0" y="33410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816593" cy="715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0" y="114300"/>
            <a:ext cx="18288000" cy="16038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6000" spc="2071" dirty="0">
                <a:solidFill>
                  <a:srgbClr val="004AA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NY-GEO 2024</a:t>
            </a:r>
          </a:p>
          <a:p>
            <a:pPr algn="ctr"/>
            <a:r>
              <a:rPr lang="en-US" sz="4422" dirty="0">
                <a:solidFill>
                  <a:srgbClr val="004AA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October 22 -23 | BROOKLYN, NY</a:t>
            </a:r>
          </a:p>
        </p:txBody>
      </p:sp>
      <p:sp>
        <p:nvSpPr>
          <p:cNvPr id="10" name="Freeform 10"/>
          <p:cNvSpPr/>
          <p:nvPr/>
        </p:nvSpPr>
        <p:spPr>
          <a:xfrm>
            <a:off x="1784733" y="202465"/>
            <a:ext cx="1568067" cy="1260956"/>
          </a:xfrm>
          <a:custGeom>
            <a:avLst/>
            <a:gdLst/>
            <a:ahLst/>
            <a:cxnLst/>
            <a:rect l="l" t="t" r="r" b="b"/>
            <a:pathLst>
              <a:path w="2296867" h="1805542">
                <a:moveTo>
                  <a:pt x="0" y="0"/>
                </a:moveTo>
                <a:lnTo>
                  <a:pt x="2296867" y="0"/>
                </a:lnTo>
                <a:lnTo>
                  <a:pt x="2296867" y="1805542"/>
                </a:lnTo>
                <a:lnTo>
                  <a:pt x="0" y="18055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11" name="Group 11"/>
          <p:cNvGrpSpPr/>
          <p:nvPr/>
        </p:nvGrpSpPr>
        <p:grpSpPr>
          <a:xfrm>
            <a:off x="0" y="1714500"/>
            <a:ext cx="18288000" cy="126855"/>
            <a:chOff x="0" y="0"/>
            <a:chExt cx="4816593" cy="3341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816592" cy="33410"/>
            </a:xfrm>
            <a:custGeom>
              <a:avLst/>
              <a:gdLst/>
              <a:ahLst/>
              <a:cxnLst/>
              <a:rect l="l" t="t" r="r" b="b"/>
              <a:pathLst>
                <a:path w="4816592" h="33410">
                  <a:moveTo>
                    <a:pt x="0" y="0"/>
                  </a:moveTo>
                  <a:lnTo>
                    <a:pt x="4816592" y="0"/>
                  </a:lnTo>
                  <a:lnTo>
                    <a:pt x="4816592" y="33410"/>
                  </a:lnTo>
                  <a:lnTo>
                    <a:pt x="0" y="33410"/>
                  </a:ln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4816593" cy="7151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8" name="Freeform 10">
            <a:extLst>
              <a:ext uri="{FF2B5EF4-FFF2-40B4-BE49-F238E27FC236}">
                <a16:creationId xmlns:a16="http://schemas.microsoft.com/office/drawing/2014/main" id="{400FD24F-03AC-06D9-807B-3A85B4B4D9C8}"/>
              </a:ext>
            </a:extLst>
          </p:cNvPr>
          <p:cNvSpPr/>
          <p:nvPr/>
        </p:nvSpPr>
        <p:spPr>
          <a:xfrm>
            <a:off x="15224900" y="271517"/>
            <a:ext cx="1568067" cy="1260956"/>
          </a:xfrm>
          <a:custGeom>
            <a:avLst/>
            <a:gdLst/>
            <a:ahLst/>
            <a:cxnLst/>
            <a:rect l="l" t="t" r="r" b="b"/>
            <a:pathLst>
              <a:path w="2296867" h="1805542">
                <a:moveTo>
                  <a:pt x="0" y="0"/>
                </a:moveTo>
                <a:lnTo>
                  <a:pt x="2296867" y="0"/>
                </a:lnTo>
                <a:lnTo>
                  <a:pt x="2296867" y="1805542"/>
                </a:lnTo>
                <a:lnTo>
                  <a:pt x="0" y="18055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0" name="Subtitle 19">
            <a:extLst>
              <a:ext uri="{FF2B5EF4-FFF2-40B4-BE49-F238E27FC236}">
                <a16:creationId xmlns:a16="http://schemas.microsoft.com/office/drawing/2014/main" id="{70C19333-22A3-4EC5-A383-9D9598DD6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0" y="4787202"/>
            <a:ext cx="3048001" cy="17526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>
                <a:solidFill>
                  <a:schemeClr val="tx1"/>
                </a:solidFill>
              </a:rPr>
              <a:t>Moderator:</a:t>
            </a:r>
          </a:p>
          <a:p>
            <a:pPr algn="l"/>
            <a:endParaRPr lang="en-US" sz="1400" b="1" dirty="0">
              <a:solidFill>
                <a:schemeClr val="tx1"/>
              </a:solidFill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Speakers:</a:t>
            </a:r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F3A07C41-92B0-54BB-F3EE-611B84599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29997"/>
            <a:ext cx="18288000" cy="2375304"/>
          </a:xfrm>
        </p:spPr>
        <p:txBody>
          <a:bodyPr>
            <a:noAutofit/>
          </a:bodyPr>
          <a:lstStyle/>
          <a:p>
            <a:r>
              <a:rPr lang="en-US" sz="6600" b="1" dirty="0"/>
              <a:t>TITLE OF SESSION</a:t>
            </a:r>
            <a:br>
              <a:rPr lang="en-US" sz="6600" b="1" dirty="0"/>
            </a:br>
            <a:r>
              <a:rPr lang="en-US" sz="6600" b="1" dirty="0"/>
              <a:t>FONT: CALIBRI HEADINGS – </a:t>
            </a:r>
            <a:br>
              <a:rPr lang="en-US" sz="6600" b="1" dirty="0"/>
            </a:br>
            <a:r>
              <a:rPr lang="en-US" sz="6600" b="1" dirty="0"/>
              <a:t>BOLD – 72pt OR LARGER</a:t>
            </a:r>
            <a:endParaRPr lang="en-US" sz="6600" dirty="0"/>
          </a:p>
        </p:txBody>
      </p:sp>
      <p:sp>
        <p:nvSpPr>
          <p:cNvPr id="23" name="Subtitle 19">
            <a:extLst>
              <a:ext uri="{FF2B5EF4-FFF2-40B4-BE49-F238E27FC236}">
                <a16:creationId xmlns:a16="http://schemas.microsoft.com/office/drawing/2014/main" id="{B8F3B10A-8F85-FB88-3A29-723A30654AE2}"/>
              </a:ext>
            </a:extLst>
          </p:cNvPr>
          <p:cNvSpPr txBox="1">
            <a:spLocks/>
          </p:cNvSpPr>
          <p:nvPr/>
        </p:nvSpPr>
        <p:spPr>
          <a:xfrm>
            <a:off x="5715000" y="4787202"/>
            <a:ext cx="12039600" cy="4318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dirty="0">
                <a:solidFill>
                  <a:schemeClr val="tx1"/>
                </a:solidFill>
              </a:rPr>
              <a:t>First Name Last Name / Organization</a:t>
            </a:r>
          </a:p>
          <a:p>
            <a:pPr algn="l"/>
            <a:endParaRPr lang="en-US" sz="1400" b="1" dirty="0">
              <a:solidFill>
                <a:schemeClr val="tx1"/>
              </a:solidFill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First Name Last Name / Organization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First Name Last Name / Organization</a:t>
            </a: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First Name Last Name / Organization</a:t>
            </a:r>
          </a:p>
          <a:p>
            <a:pPr algn="l"/>
            <a:endParaRPr lang="en-US" sz="1000" b="1" dirty="0">
              <a:solidFill>
                <a:schemeClr val="tx1"/>
              </a:solidFill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</a:rPr>
              <a:t>Font: Calibri Body - Bold – 44 pt</a:t>
            </a:r>
          </a:p>
        </p:txBody>
      </p:sp>
      <p:sp>
        <p:nvSpPr>
          <p:cNvPr id="9" name="Subtitle 19">
            <a:extLst>
              <a:ext uri="{FF2B5EF4-FFF2-40B4-BE49-F238E27FC236}">
                <a16:creationId xmlns:a16="http://schemas.microsoft.com/office/drawing/2014/main" id="{A731E89A-8631-494D-B15E-CFB116E21FC4}"/>
              </a:ext>
            </a:extLst>
          </p:cNvPr>
          <p:cNvSpPr txBox="1">
            <a:spLocks/>
          </p:cNvSpPr>
          <p:nvPr/>
        </p:nvSpPr>
        <p:spPr>
          <a:xfrm>
            <a:off x="6019800" y="4914899"/>
            <a:ext cx="8763000" cy="46704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A4EF0ED1-175A-CB89-4EB7-1542EF59DF6C}"/>
              </a:ext>
            </a:extLst>
          </p:cNvPr>
          <p:cNvSpPr txBox="1"/>
          <p:nvPr/>
        </p:nvSpPr>
        <p:spPr>
          <a:xfrm>
            <a:off x="6327707" y="9521578"/>
            <a:ext cx="5632586" cy="3891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4AAD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TRACK - TIME</a:t>
            </a:r>
          </a:p>
        </p:txBody>
      </p:sp>
    </p:spTree>
    <p:extLst>
      <p:ext uri="{BB962C8B-B14F-4D97-AF65-F5344CB8AC3E}">
        <p14:creationId xmlns:p14="http://schemas.microsoft.com/office/powerpoint/2010/main" val="372511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65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Canva Sans Bold</vt:lpstr>
      <vt:lpstr>Calibri Light</vt:lpstr>
      <vt:lpstr>Arial</vt:lpstr>
      <vt:lpstr>Calibri</vt:lpstr>
      <vt:lpstr>Office Theme</vt:lpstr>
      <vt:lpstr>1_Custom Design</vt:lpstr>
      <vt:lpstr>2_Custom Design</vt:lpstr>
      <vt:lpstr>Custom Design</vt:lpstr>
      <vt:lpstr>TITLE OF SESSION FONT: CALIBRI HEADINGS –  BOLD – 72pt OR LARGER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Building Electrification Municiple and Private TEN</dc:title>
  <dc:creator>Christine</dc:creator>
  <cp:lastModifiedBy>Christine Hoffer</cp:lastModifiedBy>
  <cp:revision>4</cp:revision>
  <dcterms:created xsi:type="dcterms:W3CDTF">2006-08-16T00:00:00Z</dcterms:created>
  <dcterms:modified xsi:type="dcterms:W3CDTF">2024-09-03T18:47:20Z</dcterms:modified>
  <dc:identifier>DAGBYDbw1WA</dc:identifier>
</cp:coreProperties>
</file>