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2D55B-9F88-A3C6-A750-4A5DD52B8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9CEBFB-0155-23A1-35E3-3D2D46453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9C21-42C1-42B0-9692-26CFF8C02C4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9DB7CF-1956-5230-1970-6AA93AFD5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3C9A6-C709-B5C6-5F42-4E7100D2B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E792-362C-4A0D-82D9-FAC7BD5A5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2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EBEE94-5E82-57AE-9557-A4153EA64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2E38E-6A26-0DD0-D47A-C02536BCB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43EB9-4227-496D-44CB-6D58E487DF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799C21-42C1-42B0-9692-26CFF8C02C4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8A20D-D0FD-1C3D-293F-51C6F70828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156FC-B47F-DEB2-A657-916E1D2F7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B8E792-362C-4A0D-82D9-FAC7BD5A5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1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841BF4-010F-AECE-5E04-F3F2FA9BB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  <a:latin typeface="Roboto Slab" pitchFamily="2" charset="0"/>
                <a:ea typeface="Roboto Slab" pitchFamily="2" charset="0"/>
              </a:rPr>
              <a:t>What happened to our competitive edge?</a:t>
            </a:r>
            <a:endParaRPr lang="en-US" dirty="0">
              <a:solidFill>
                <a:srgbClr val="FFFFFF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231BF3-9037-1BAE-E757-C6A2B41342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08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5C1032-4456-CABA-E958-A1BCBEB38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27A90C-2E93-6396-175C-8217CCB01A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35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B847F8-1D08-A7B3-C9BB-C299DC4FE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2499D5-9BC0-719F-7831-433550E5F2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80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F17799-7150-BB41-BE7F-9450FE695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1B394F-1B9C-55F4-BBFB-6574F31243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81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93212A-A39B-F74F-1720-02EB22686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8B904-8C6B-ACC9-2DF5-107C5E64FA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07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2875B5-9946-ED25-5A85-3B0706F4B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DB45A6-9CFD-D644-0421-158F132F91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34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F20087-B541-8A40-8137-1D51AE493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b="0">
                <a:latin typeface="Roboto Slab"/>
                <a:ea typeface="Roboto Slab"/>
                <a:cs typeface="Roboto Slab"/>
              </a:rPr>
              <a:t>3) We are exacerbating these broader challenges</a:t>
            </a:r>
            <a:endParaRPr lang="en-US" sz="24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3A4164-84A3-2569-F016-3086BCB23C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5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652979-1E26-D6BD-5AB8-7C984FB53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 Slab"/>
                <a:ea typeface="Roboto Slab"/>
                <a:cs typeface="Roboto Slab"/>
              </a:rPr>
              <a:t>Oregon's Prosperity Roadmap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6286AB-1596-E9D3-EA23-063ABDD423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4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0FCC31-0FEE-AD5C-1924-DA9F56CDD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1DCD21-0D2D-8670-FFD9-51D039DDF7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94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789FAC-1B22-0474-5423-8F806B525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6BD426-E36D-2C18-E3E0-82DE32A6CC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8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35EFD-A1BE-2AD8-28A6-F5C4234E5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1A3C9-4ACF-D7A7-34DF-259AA20893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95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AC6508-CAB5-D444-3F14-6DCC1B57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8D0366-D09E-4AE6-126A-4E10DC357A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54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D1BF11-3153-ECFE-FA7E-3B0C52AEB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756FCC-8947-C6C6-F416-AB7910BF8D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65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CAEAEA-6B91-F7F4-013D-920F4F3AC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216AAC-A520-F98E-6C33-FF278F184B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63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9BA73A-4F8E-739A-C534-88EE708C3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204E12-0860-74A2-18CA-B9B16CF15D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96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D774B5-4E73-3211-D811-19680697B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E00272-9B81-B776-D142-F2687191F0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70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455FFC-D78A-FD7A-B9ED-0B6B986B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DA7BDA-BB8C-86F7-590E-2B2DC7DF74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47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A6D4565A3E8946A4ED241986A5FD05" ma:contentTypeVersion="19" ma:contentTypeDescription="Create a new document." ma:contentTypeScope="" ma:versionID="5ac06282f87e070c872788f6aab62c7c">
  <xsd:schema xmlns:xsd="http://www.w3.org/2001/XMLSchema" xmlns:xs="http://www.w3.org/2001/XMLSchema" xmlns:p="http://schemas.microsoft.com/office/2006/metadata/properties" xmlns:ns2="80f9f19e-c88a-48ba-9457-8ced764b0832" xmlns:ns3="161b5004-dd69-4b4c-a97e-aaf18d06f299" targetNamespace="http://schemas.microsoft.com/office/2006/metadata/properties" ma:root="true" ma:fieldsID="4d18ad727e4306c450c94498d1976eb9" ns2:_="" ns3:_="">
    <xsd:import namespace="80f9f19e-c88a-48ba-9457-8ced764b0832"/>
    <xsd:import namespace="161b5004-dd69-4b4c-a97e-aaf18d06f2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9f19e-c88a-48ba-9457-8ced764b08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f5c2f88-3254-4736-adca-99bdffc8b9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b5004-dd69-4b4c-a97e-aaf18d06f29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70fcb22-8b78-409b-a504-2e96262af678}" ma:internalName="TaxCatchAll" ma:showField="CatchAllData" ma:web="161b5004-dd69-4b4c-a97e-aaf18d06f2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0f9f19e-c88a-48ba-9457-8ced764b0832">
      <Terms xmlns="http://schemas.microsoft.com/office/infopath/2007/PartnerControls"/>
    </lcf76f155ced4ddcb4097134ff3c332f>
    <TaxCatchAll xmlns="161b5004-dd69-4b4c-a97e-aaf18d06f299" xsi:nil="true"/>
  </documentManagement>
</p:properties>
</file>

<file path=customXml/itemProps1.xml><?xml version="1.0" encoding="utf-8"?>
<ds:datastoreItem xmlns:ds="http://schemas.openxmlformats.org/officeDocument/2006/customXml" ds:itemID="{18D86009-9550-4A12-86D6-9CF1D39FF52F}"/>
</file>

<file path=customXml/itemProps2.xml><?xml version="1.0" encoding="utf-8"?>
<ds:datastoreItem xmlns:ds="http://schemas.openxmlformats.org/officeDocument/2006/customXml" ds:itemID="{8015F74B-9CBF-4D99-890C-A6F3EEA4B89F}"/>
</file>

<file path=customXml/itemProps3.xml><?xml version="1.0" encoding="utf-8"?>
<ds:datastoreItem xmlns:ds="http://schemas.openxmlformats.org/officeDocument/2006/customXml" ds:itemID="{B55E29BD-91AC-4852-AACB-610ACAD2FD11}"/>
</file>

<file path=docMetadata/LabelInfo.xml><?xml version="1.0" encoding="utf-8"?>
<clbl:labelList xmlns:clbl="http://schemas.microsoft.com/office/2020/mipLabelMetadata">
  <clbl:label id="{09b73270-2993-4076-be47-9c78f42a1e84}" enabled="1" method="Privileged" siteId="{aa3f6932-fa7c-47b4-a0ce-a598cad161cf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</Words>
  <Application>Microsoft Office PowerPoint</Application>
  <PresentationFormat>Widescreen</PresentationFormat>
  <Paragraphs>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Roboto Slab</vt:lpstr>
      <vt:lpstr>Office Theme</vt:lpstr>
      <vt:lpstr>What happened to our competitive edge?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3) We are exacerbating these broader challenges</vt:lpstr>
      <vt:lpstr>Oregon's Prosperity Roadmap</vt:lpstr>
      <vt:lpstr>PowerPoint Presentation</vt:lpstr>
    </vt:vector>
  </TitlesOfParts>
  <Company>Business Oregon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RUNBERG Damon * BIZ</dc:creator>
  <cp:lastModifiedBy>RUNBERG Damon * BIZ</cp:lastModifiedBy>
  <cp:revision>2</cp:revision>
  <dcterms:created xsi:type="dcterms:W3CDTF">2026-04-20T16:10:42Z</dcterms:created>
  <dcterms:modified xsi:type="dcterms:W3CDTF">2026-04-20T16:12:37Z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0x010100AFA6D4565A3E8946A4ED241986A5FD05</vt:lpwstr>
  </property>
</Properties>
</file>