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8" r:id="rId6"/>
    <p:sldId id="294" r:id="rId7"/>
    <p:sldId id="316" r:id="rId8"/>
    <p:sldId id="310" r:id="rId9"/>
    <p:sldId id="312" r:id="rId10"/>
    <p:sldId id="313" r:id="rId11"/>
    <p:sldId id="314" r:id="rId12"/>
    <p:sldId id="315" r:id="rId13"/>
    <p:sldId id="308" r:id="rId14"/>
    <p:sldId id="31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BE8BBF"/>
    <a:srgbClr val="F79646"/>
    <a:srgbClr val="EA0000"/>
    <a:srgbClr val="FF2121"/>
    <a:srgbClr val="894C8A"/>
    <a:srgbClr val="A660A8"/>
    <a:srgbClr val="A6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3950" autoAdjust="0"/>
  </p:normalViewPr>
  <p:slideViewPr>
    <p:cSldViewPr>
      <p:cViewPr varScale="1">
        <p:scale>
          <a:sx n="68" d="100"/>
          <a:sy n="68" d="100"/>
        </p:scale>
        <p:origin x="15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C03969-ADFA-41A5-9636-D1E83CEFCD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1B3CA-91CD-4A53-BB44-C98C433A60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3D154C2-B8AA-449A-853B-8E8E6FC08478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8860-046B-408C-8B1A-2632C894B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45BC7-77A7-4A93-B6DE-684AC01CEC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FCBAB-AC47-4CB2-B374-590C21C52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7F7F7B-267C-4BDE-8CA9-506AEFA2BC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66E0C-41A7-4366-8DA2-5DF74184AA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491953-B242-4AEC-8FA5-3D513898942E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2D8FC2-5F16-434C-8D42-C200F5CD8C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993D55-920B-411C-B960-45E20EFB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6ABE-D00D-46D9-AA45-23BF71124E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938D7-439A-4AA9-9A3D-DEAD3A7BB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F2BB07-F9ED-4160-8290-6525AE8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67F2EF5-FF71-439D-8499-5C73E4B041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9C36BF7-6125-42FA-8FE0-CC77991D1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9D9AEE7-4822-4619-A38B-A2DB92F8E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22B5A0-BAC9-4307-91D7-D5D02C348C4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71628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B4BFDCC-2C1E-48F8-97C7-4D4729069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1469-7D0B-4ABA-AF12-87A4605A0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91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1628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91200" y="1981200"/>
            <a:ext cx="3352800" cy="2667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ED5DE07-FDB7-4C53-85FF-172372C9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18A1-7E0C-4C4A-9FBD-49F924BC0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13CDCC9-A76B-4BE0-824F-DBF245251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3B9B-C95D-4DD0-954E-2242413BA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45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E84309-6A60-4B5A-96CD-F0DB55AD54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4C0514-96E5-4558-BFFF-45FD7DA3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5943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4D95F8-7D7E-4CEE-BA64-04894ACCF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7963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7963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7963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796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>
            <a:extLst>
              <a:ext uri="{FF2B5EF4-FFF2-40B4-BE49-F238E27FC236}">
                <a16:creationId xmlns:a16="http://schemas.microsoft.com/office/drawing/2014/main" id="{6B3780FA-220C-43B4-B8B9-65625BE3E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9938" y="6172200"/>
            <a:ext cx="449262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B5CA72-F4C6-44FC-B5E7-46F1EA98DB4A}" type="slidenum"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331AA-BE65-4267-8FD6-7187449C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F34036E6-B9C9-48AB-AA55-121B36CD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C305D72D-62CB-4ED8-99B5-3F35D8AA5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B890B158-8EBA-49C9-BF23-E7126B26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E9B50022-E600-4F1B-9838-39FF1197E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0DF3-9A07-42FE-BC4D-67183947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67A6C5F3-6AE7-4031-BE98-A660A1748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3ECBDC2F-9DB7-4946-845E-348A4864C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CB38BCCF-6036-4D23-AA47-C720575F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6BE1CCA-88B9-4DA8-84C3-BDCF5A17E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1B5462FA-F9FD-4BFE-934D-0D977B317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040D46A0-08B6-4E59-A57B-D9B58075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80EEC508-C80A-46D9-900A-9C708E6E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>
            <a:extLst>
              <a:ext uri="{FF2B5EF4-FFF2-40B4-BE49-F238E27FC236}">
                <a16:creationId xmlns:a16="http://schemas.microsoft.com/office/drawing/2014/main" id="{9382EDB5-D48D-413A-8EBF-310C45B7E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4FC4DC08-C70F-466C-898B-3B9948F4E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FCDBA2F7-138F-4D7C-A5B2-BC66E444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4CE3675E-425A-4A87-AA85-BA7DF2DEC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623AB8A0-F0B2-4114-A20B-4AECA2F27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DF71085B-39AC-4A79-A987-84C9FBBA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C81F8B5F-53FB-4DE9-89F8-91A212454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1C995E01-CA46-4845-989B-99CFFFA1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35133AC2-481A-47BE-9F7B-7999A71A9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BADocument" ma:contentTypeID="0x01010066E4B41478BC4A208A3E0D37C12C89B00012F61355772A5A4E83615148B448A93B" ma:contentTypeVersion="5" ma:contentTypeDescription="custom base document content type for document libraries throughout the site" ma:contentTypeScope="" ma:versionID="48dbc8c35fc7a2ebf6c440d8ac6be864">
  <xsd:schema xmlns:xsd="http://www.w3.org/2001/XMLSchema" xmlns:xs="http://www.w3.org/2001/XMLSchema" xmlns:p="http://schemas.microsoft.com/office/2006/metadata/properties" xmlns:ns2="b9de342f-4d89-450a-90db-48b1fe5285b7" xmlns:ns3="1f0a704b-492a-4e19-8f6c-c447bf69d14c" targetNamespace="http://schemas.microsoft.com/office/2006/metadata/properties" ma:root="true" ma:fieldsID="cd62b1a84dae3ea43082b93c20d3a05c" ns2:_="" ns3:_="">
    <xsd:import namespace="b9de342f-4d89-450a-90db-48b1fe5285b7"/>
    <xsd:import namespace="1f0a704b-492a-4e19-8f6c-c447bf69d14c"/>
    <xsd:element name="properties">
      <xsd:complexType>
        <xsd:sequence>
          <xsd:element name="documentManagement">
            <xsd:complexType>
              <xsd:all>
                <xsd:element ref="ns2:ABAIssueHiddenTaxHTField0" minOccurs="0"/>
                <xsd:element ref="ns2:ABASolutionHiddenTaxHTField0" minOccurs="0"/>
                <xsd:element ref="ns3:Release_x002f_Due_x0020_Date" minOccurs="0"/>
                <xsd:element ref="ns3:Document_x0020_Description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e342f-4d89-450a-90db-48b1fe5285b7" elementFormDefault="qualified">
    <xsd:import namespace="http://schemas.microsoft.com/office/2006/documentManagement/types"/>
    <xsd:import namespace="http://schemas.microsoft.com/office/infopath/2007/PartnerControls"/>
    <xsd:element name="ABAIssueHiddenTaxHTField0" ma:index="9" nillable="true" ma:taxonomy="true" ma:internalName="ABAIssueHiddenTaxHTField0" ma:taxonomyFieldName="ABAIssue" ma:displayName="Issue/Topic" ma:default="" ma:fieldId="{13ac1ce8-7a17-416b-8f3c-d24f8f0f41a4}" ma:taxonomyMulti="true" ma:sspId="65314f36-1768-4590-96d9-ceb789caf92f" ma:termSetId="7dc6b58f-9eee-41a2-93a3-b46e06eaf3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ASolutionHiddenTaxHTField0" ma:index="11" nillable="true" ma:taxonomy="true" ma:internalName="ABASolutionHiddenTaxHTField0" ma:taxonomyFieldName="ABASolution" ma:displayName="Job Function/Bank Type" ma:default="" ma:fieldId="{c26aaada-2d60-4548-9871-3e0f9df32a62}" ma:sspId="65314f36-1768-4590-96d9-ceb789caf92f" ma:termSetId="1bd64ce6-7ef1-4d8a-a7c0-f02a00095d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a704b-492a-4e19-8f6c-c447bf69d14c" elementFormDefault="qualified">
    <xsd:import namespace="http://schemas.microsoft.com/office/2006/documentManagement/types"/>
    <xsd:import namespace="http://schemas.microsoft.com/office/infopath/2007/PartnerControls"/>
    <xsd:element name="Release_x002f_Due_x0020_Date" ma:index="12" nillable="true" ma:displayName="Release/Due Date" ma:description="Use this column to define the date this content item was released or due." ma:format="DateOnly" ma:internalName="Release_x002F_Due_x0020_Date">
      <xsd:simpleType>
        <xsd:restriction base="dms:DateTime"/>
      </xsd:simpleType>
    </xsd:element>
    <xsd:element name="Document_x0020_Description" ma:index="13" nillable="true" ma:displayName="Document Description" ma:description="Use this field to describe your document content.  This description can then be available to users in rollup displays." ma:internalName="Document_x0020_Description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0a3c7-4bd3-4eab-83d1-7254ce8fa724}" ma:internalName="TaxCatchAll" ma:showField="CatchAllData" ma:web="1f0a704b-492a-4e19-8f6c-c447bf69d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AIssueHiddenTaxHTField0 xmlns="b9de342f-4d89-450a-90db-48b1fe5285b7">
      <Terms xmlns="http://schemas.microsoft.com/office/infopath/2007/PartnerControls"/>
    </ABAIssueHiddenTaxHTField0>
    <TaxCatchAll xmlns="1f0a704b-492a-4e19-8f6c-c447bf69d14c"/>
    <ABASolutionHiddenTaxHTField0 xmlns="b9de342f-4d89-450a-90db-48b1fe5285b7">
      <Terms xmlns="http://schemas.microsoft.com/office/infopath/2007/PartnerControls"/>
    </ABASolutionHiddenTaxHTField0>
    <Document_x0020_Description xmlns="1f0a704b-492a-4e19-8f6c-c447bf69d14c" xsi:nil="true"/>
    <Release_x002f_Due_x0020_Date xmlns="1f0a704b-492a-4e19-8f6c-c447bf69d14c" xsi:nil="true"/>
  </documentManagement>
</p:properties>
</file>

<file path=customXml/itemProps1.xml><?xml version="1.0" encoding="utf-8"?>
<ds:datastoreItem xmlns:ds="http://schemas.openxmlformats.org/officeDocument/2006/customXml" ds:itemID="{395C0D63-5272-49E5-9C13-5971BC9873A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7C4A3D5-A519-4E9C-89C8-3C351F4AE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e342f-4d89-450a-90db-48b1fe5285b7"/>
    <ds:schemaRef ds:uri="1f0a704b-492a-4e19-8f6c-c447bf69d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1ABFF2-556A-40AC-9200-B7577FFEDF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376645-8EAF-445B-828E-97A8576442C2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1f0a704b-492a-4e19-8f6c-c447bf69d14c"/>
    <ds:schemaRef ds:uri="b9de342f-4d89-450a-90db-48b1fe5285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</Words>
  <Application>Microsoft Office PowerPoint</Application>
  <PresentationFormat>On-screen Show (4:3)</PresentationFormat>
  <Paragraphs>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&amp; Susan</dc:creator>
  <cp:lastModifiedBy>Suzanne McKee</cp:lastModifiedBy>
  <cp:revision>228</cp:revision>
  <dcterms:created xsi:type="dcterms:W3CDTF">2010-09-28T20:20:47Z</dcterms:created>
  <dcterms:modified xsi:type="dcterms:W3CDTF">2018-09-19T20:35:10Z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ABAIssue">
    <vt:lpwstr/>
  </property>
  <property fmtid="{D5CDD505-2E9C-101B-9397-08002B2CF9AE}" pid="5" name="ABASolution">
    <vt:lpwstr/>
  </property>
</Properties>
</file>