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6B55"/>
    <a:srgbClr val="2FA8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2705C9-2C0D-4A4D-B4D4-133EA45265EA}" v="8" dt="2026-02-04T13:56:02.5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8005"/>
    <p:restoredTop sz="94479"/>
  </p:normalViewPr>
  <p:slideViewPr>
    <p:cSldViewPr snapToGrid="0">
      <p:cViewPr varScale="1">
        <p:scale>
          <a:sx n="81" d="100"/>
          <a:sy n="81" d="100"/>
        </p:scale>
        <p:origin x="21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eton Wood" userId="3028fdc6-469d-4171-97e7-9775de11a617" providerId="ADAL" clId="{E214E57D-5434-51EF-82C9-52E17DE406CA}"/>
    <pc:docChg chg="custSel addSld delSld modSld sldOrd modMainMaster">
      <pc:chgData name="Coleton Wood" userId="3028fdc6-469d-4171-97e7-9775de11a617" providerId="ADAL" clId="{E214E57D-5434-51EF-82C9-52E17DE406CA}" dt="2026-02-04T13:56:14.613" v="297" actId="14100"/>
      <pc:docMkLst>
        <pc:docMk/>
      </pc:docMkLst>
      <pc:sldChg chg="addSp delSp modSp mod">
        <pc:chgData name="Coleton Wood" userId="3028fdc6-469d-4171-97e7-9775de11a617" providerId="ADAL" clId="{E214E57D-5434-51EF-82C9-52E17DE406CA}" dt="2026-02-03T16:13:36.474" v="4" actId="14100"/>
        <pc:sldMkLst>
          <pc:docMk/>
          <pc:sldMk cId="1273064353" sldId="256"/>
        </pc:sldMkLst>
        <pc:picChg chg="del">
          <ac:chgData name="Coleton Wood" userId="3028fdc6-469d-4171-97e7-9775de11a617" providerId="ADAL" clId="{E214E57D-5434-51EF-82C9-52E17DE406CA}" dt="2026-02-03T16:13:23.023" v="0" actId="478"/>
          <ac:picMkLst>
            <pc:docMk/>
            <pc:sldMk cId="1273064353" sldId="256"/>
            <ac:picMk id="6" creationId="{9E0D9CD5-762A-FC56-35A0-7B5520F90405}"/>
          </ac:picMkLst>
        </pc:picChg>
        <pc:picChg chg="add mod">
          <ac:chgData name="Coleton Wood" userId="3028fdc6-469d-4171-97e7-9775de11a617" providerId="ADAL" clId="{E214E57D-5434-51EF-82C9-52E17DE406CA}" dt="2026-02-03T16:13:36.474" v="4" actId="14100"/>
          <ac:picMkLst>
            <pc:docMk/>
            <pc:sldMk cId="1273064353" sldId="256"/>
            <ac:picMk id="10" creationId="{AFCE0003-1A51-35A1-F6FE-1CBEF667FB0A}"/>
          </ac:picMkLst>
        </pc:picChg>
      </pc:sldChg>
      <pc:sldChg chg="del">
        <pc:chgData name="Coleton Wood" userId="3028fdc6-469d-4171-97e7-9775de11a617" providerId="ADAL" clId="{E214E57D-5434-51EF-82C9-52E17DE406CA}" dt="2026-02-03T16:14:25.143" v="30" actId="2696"/>
        <pc:sldMkLst>
          <pc:docMk/>
          <pc:sldMk cId="2500851047" sldId="259"/>
        </pc:sldMkLst>
      </pc:sldChg>
      <pc:sldChg chg="addSp delSp modSp mod">
        <pc:chgData name="Coleton Wood" userId="3028fdc6-469d-4171-97e7-9775de11a617" providerId="ADAL" clId="{E214E57D-5434-51EF-82C9-52E17DE406CA}" dt="2026-02-03T16:14:21.942" v="29" actId="14100"/>
        <pc:sldMkLst>
          <pc:docMk/>
          <pc:sldMk cId="785362431" sldId="260"/>
        </pc:sldMkLst>
        <pc:spChg chg="mod">
          <ac:chgData name="Coleton Wood" userId="3028fdc6-469d-4171-97e7-9775de11a617" providerId="ADAL" clId="{E214E57D-5434-51EF-82C9-52E17DE406CA}" dt="2026-02-03T16:14:04.976" v="22" actId="1076"/>
          <ac:spMkLst>
            <pc:docMk/>
            <pc:sldMk cId="785362431" sldId="260"/>
            <ac:spMk id="2" creationId="{1636FF5F-9222-3640-B903-E31F1AA8F175}"/>
          </ac:spMkLst>
        </pc:spChg>
        <pc:spChg chg="del mod">
          <ac:chgData name="Coleton Wood" userId="3028fdc6-469d-4171-97e7-9775de11a617" providerId="ADAL" clId="{E214E57D-5434-51EF-82C9-52E17DE406CA}" dt="2026-02-03T16:14:07.731" v="24" actId="478"/>
          <ac:spMkLst>
            <pc:docMk/>
            <pc:sldMk cId="785362431" sldId="260"/>
            <ac:spMk id="3" creationId="{56C0F0D9-897E-FBF5-9329-01CDD58D1CCC}"/>
          </ac:spMkLst>
        </pc:spChg>
        <pc:spChg chg="del">
          <ac:chgData name="Coleton Wood" userId="3028fdc6-469d-4171-97e7-9775de11a617" providerId="ADAL" clId="{E214E57D-5434-51EF-82C9-52E17DE406CA}" dt="2026-02-03T16:14:19.545" v="28" actId="478"/>
          <ac:spMkLst>
            <pc:docMk/>
            <pc:sldMk cId="785362431" sldId="260"/>
            <ac:spMk id="4" creationId="{78C48345-B22E-0195-4360-8C6EA725CC9C}"/>
          </ac:spMkLst>
        </pc:spChg>
        <pc:spChg chg="del">
          <ac:chgData name="Coleton Wood" userId="3028fdc6-469d-4171-97e7-9775de11a617" providerId="ADAL" clId="{E214E57D-5434-51EF-82C9-52E17DE406CA}" dt="2026-02-03T16:14:18.238" v="27" actId="478"/>
          <ac:spMkLst>
            <pc:docMk/>
            <pc:sldMk cId="785362431" sldId="260"/>
            <ac:spMk id="5" creationId="{C710A79B-6E9F-E0E3-3258-EB6E8CB91166}"/>
          </ac:spMkLst>
        </pc:spChg>
        <pc:spChg chg="del">
          <ac:chgData name="Coleton Wood" userId="3028fdc6-469d-4171-97e7-9775de11a617" providerId="ADAL" clId="{E214E57D-5434-51EF-82C9-52E17DE406CA}" dt="2026-02-03T16:14:11.693" v="25" actId="478"/>
          <ac:spMkLst>
            <pc:docMk/>
            <pc:sldMk cId="785362431" sldId="260"/>
            <ac:spMk id="6" creationId="{38739A48-303F-2EE1-FA8B-6A5EA85096C5}"/>
          </ac:spMkLst>
        </pc:spChg>
        <pc:spChg chg="add mod">
          <ac:chgData name="Coleton Wood" userId="3028fdc6-469d-4171-97e7-9775de11a617" providerId="ADAL" clId="{E214E57D-5434-51EF-82C9-52E17DE406CA}" dt="2026-02-03T16:14:21.942" v="29" actId="14100"/>
          <ac:spMkLst>
            <pc:docMk/>
            <pc:sldMk cId="785362431" sldId="260"/>
            <ac:spMk id="8" creationId="{2CB434F4-A84A-9B07-3D36-7A97632CAAE3}"/>
          </ac:spMkLst>
        </pc:spChg>
      </pc:sldChg>
      <pc:sldChg chg="addSp modSp add mod">
        <pc:chgData name="Coleton Wood" userId="3028fdc6-469d-4171-97e7-9775de11a617" providerId="ADAL" clId="{E214E57D-5434-51EF-82C9-52E17DE406CA}" dt="2026-02-03T16:16:35.181" v="117" actId="1036"/>
        <pc:sldMkLst>
          <pc:docMk/>
          <pc:sldMk cId="1879714267" sldId="261"/>
        </pc:sldMkLst>
        <pc:spChg chg="mod">
          <ac:chgData name="Coleton Wood" userId="3028fdc6-469d-4171-97e7-9775de11a617" providerId="ADAL" clId="{E214E57D-5434-51EF-82C9-52E17DE406CA}" dt="2026-02-03T16:16:35.181" v="117" actId="1036"/>
          <ac:spMkLst>
            <pc:docMk/>
            <pc:sldMk cId="1879714267" sldId="261"/>
            <ac:spMk id="2" creationId="{742FED9E-2B34-9E82-D916-407EA642B75E}"/>
          </ac:spMkLst>
        </pc:spChg>
        <pc:spChg chg="add mod">
          <ac:chgData name="Coleton Wood" userId="3028fdc6-469d-4171-97e7-9775de11a617" providerId="ADAL" clId="{E214E57D-5434-51EF-82C9-52E17DE406CA}" dt="2026-02-03T16:16:35.181" v="117" actId="1036"/>
          <ac:spMkLst>
            <pc:docMk/>
            <pc:sldMk cId="1879714267" sldId="261"/>
            <ac:spMk id="3" creationId="{F1678E15-959B-9F91-949D-D0C6AA7F6BF5}"/>
          </ac:spMkLst>
        </pc:spChg>
      </pc:sldChg>
      <pc:sldChg chg="modSp add mod">
        <pc:chgData name="Coleton Wood" userId="3028fdc6-469d-4171-97e7-9775de11a617" providerId="ADAL" clId="{E214E57D-5434-51EF-82C9-52E17DE406CA}" dt="2026-02-03T16:16:49.181" v="129" actId="20577"/>
        <pc:sldMkLst>
          <pc:docMk/>
          <pc:sldMk cId="1629147255" sldId="262"/>
        </pc:sldMkLst>
        <pc:spChg chg="mod">
          <ac:chgData name="Coleton Wood" userId="3028fdc6-469d-4171-97e7-9775de11a617" providerId="ADAL" clId="{E214E57D-5434-51EF-82C9-52E17DE406CA}" dt="2026-02-03T16:16:49.181" v="129" actId="20577"/>
          <ac:spMkLst>
            <pc:docMk/>
            <pc:sldMk cId="1629147255" sldId="262"/>
            <ac:spMk id="2" creationId="{6C66C121-F6B0-5C71-3A39-D36C3FBA7474}"/>
          </ac:spMkLst>
        </pc:spChg>
      </pc:sldChg>
      <pc:sldChg chg="modSp add mod">
        <pc:chgData name="Coleton Wood" userId="3028fdc6-469d-4171-97e7-9775de11a617" providerId="ADAL" clId="{E214E57D-5434-51EF-82C9-52E17DE406CA}" dt="2026-02-03T16:16:59.106" v="147" actId="20577"/>
        <pc:sldMkLst>
          <pc:docMk/>
          <pc:sldMk cId="2091083583" sldId="263"/>
        </pc:sldMkLst>
        <pc:spChg chg="mod">
          <ac:chgData name="Coleton Wood" userId="3028fdc6-469d-4171-97e7-9775de11a617" providerId="ADAL" clId="{E214E57D-5434-51EF-82C9-52E17DE406CA}" dt="2026-02-03T16:16:59.106" v="147" actId="20577"/>
          <ac:spMkLst>
            <pc:docMk/>
            <pc:sldMk cId="2091083583" sldId="263"/>
            <ac:spMk id="2" creationId="{4AC7B7F3-0984-3F46-E4FC-2B848071FEFD}"/>
          </ac:spMkLst>
        </pc:spChg>
      </pc:sldChg>
      <pc:sldChg chg="addSp delSp modSp add mod">
        <pc:chgData name="Coleton Wood" userId="3028fdc6-469d-4171-97e7-9775de11a617" providerId="ADAL" clId="{E214E57D-5434-51EF-82C9-52E17DE406CA}" dt="2026-02-03T19:38:47.615" v="291" actId="478"/>
        <pc:sldMkLst>
          <pc:docMk/>
          <pc:sldMk cId="3942330326" sldId="264"/>
        </pc:sldMkLst>
        <pc:spChg chg="mod">
          <ac:chgData name="Coleton Wood" userId="3028fdc6-469d-4171-97e7-9775de11a617" providerId="ADAL" clId="{E214E57D-5434-51EF-82C9-52E17DE406CA}" dt="2026-02-03T16:17:20.501" v="168" actId="1037"/>
          <ac:spMkLst>
            <pc:docMk/>
            <pc:sldMk cId="3942330326" sldId="264"/>
            <ac:spMk id="2" creationId="{199BE7CF-FA3D-1F08-6751-61C9DD126DFF}"/>
          </ac:spMkLst>
        </pc:spChg>
        <pc:spChg chg="del">
          <ac:chgData name="Coleton Wood" userId="3028fdc6-469d-4171-97e7-9775de11a617" providerId="ADAL" clId="{E214E57D-5434-51EF-82C9-52E17DE406CA}" dt="2026-02-03T16:17:14.685" v="161" actId="478"/>
          <ac:spMkLst>
            <pc:docMk/>
            <pc:sldMk cId="3942330326" sldId="264"/>
            <ac:spMk id="3" creationId="{19F7F526-0DB9-689C-F930-D0A36472C553}"/>
          </ac:spMkLst>
        </pc:spChg>
        <pc:picChg chg="add del mod">
          <ac:chgData name="Coleton Wood" userId="3028fdc6-469d-4171-97e7-9775de11a617" providerId="ADAL" clId="{E214E57D-5434-51EF-82C9-52E17DE406CA}" dt="2026-02-03T19:36:00.522" v="262" actId="478"/>
          <ac:picMkLst>
            <pc:docMk/>
            <pc:sldMk cId="3942330326" sldId="264"/>
            <ac:picMk id="3" creationId="{E753935A-265C-1801-F7CA-45B17B8D6D1E}"/>
          </ac:picMkLst>
        </pc:picChg>
        <pc:picChg chg="add del mod">
          <ac:chgData name="Coleton Wood" userId="3028fdc6-469d-4171-97e7-9775de11a617" providerId="ADAL" clId="{E214E57D-5434-51EF-82C9-52E17DE406CA}" dt="2026-02-03T19:38:47.615" v="291" actId="478"/>
          <ac:picMkLst>
            <pc:docMk/>
            <pc:sldMk cId="3942330326" sldId="264"/>
            <ac:picMk id="4" creationId="{22E349B9-3574-43B5-02CA-27D0AB544848}"/>
          </ac:picMkLst>
        </pc:picChg>
      </pc:sldChg>
      <pc:sldChg chg="modSp add mod">
        <pc:chgData name="Coleton Wood" userId="3028fdc6-469d-4171-97e7-9775de11a617" providerId="ADAL" clId="{E214E57D-5434-51EF-82C9-52E17DE406CA}" dt="2026-02-03T19:38:40.211" v="290" actId="1035"/>
        <pc:sldMkLst>
          <pc:docMk/>
          <pc:sldMk cId="3962742895" sldId="265"/>
        </pc:sldMkLst>
        <pc:spChg chg="mod">
          <ac:chgData name="Coleton Wood" userId="3028fdc6-469d-4171-97e7-9775de11a617" providerId="ADAL" clId="{E214E57D-5434-51EF-82C9-52E17DE406CA}" dt="2026-02-03T19:38:40.211" v="290" actId="1035"/>
          <ac:spMkLst>
            <pc:docMk/>
            <pc:sldMk cId="3962742895" sldId="265"/>
            <ac:spMk id="2" creationId="{6ABBAB19-748F-F483-2219-A9E0A5C4BBEF}"/>
          </ac:spMkLst>
        </pc:spChg>
      </pc:sldChg>
      <pc:sldChg chg="modSp add mod">
        <pc:chgData name="Coleton Wood" userId="3028fdc6-469d-4171-97e7-9775de11a617" providerId="ADAL" clId="{E214E57D-5434-51EF-82C9-52E17DE406CA}" dt="2026-02-03T19:38:34.953" v="288" actId="1036"/>
        <pc:sldMkLst>
          <pc:docMk/>
          <pc:sldMk cId="130359194" sldId="266"/>
        </pc:sldMkLst>
        <pc:spChg chg="mod">
          <ac:chgData name="Coleton Wood" userId="3028fdc6-469d-4171-97e7-9775de11a617" providerId="ADAL" clId="{E214E57D-5434-51EF-82C9-52E17DE406CA}" dt="2026-02-03T19:38:34.953" v="288" actId="1036"/>
          <ac:spMkLst>
            <pc:docMk/>
            <pc:sldMk cId="130359194" sldId="266"/>
            <ac:spMk id="2" creationId="{7D5A3720-DBC4-EC1A-1BF7-CD3CE7D943AF}"/>
          </ac:spMkLst>
        </pc:spChg>
      </pc:sldChg>
      <pc:sldChg chg="modSp add mod ord">
        <pc:chgData name="Coleton Wood" userId="3028fdc6-469d-4171-97e7-9775de11a617" providerId="ADAL" clId="{E214E57D-5434-51EF-82C9-52E17DE406CA}" dt="2026-02-03T16:18:21.260" v="258" actId="20577"/>
        <pc:sldMkLst>
          <pc:docMk/>
          <pc:sldMk cId="1772700857" sldId="267"/>
        </pc:sldMkLst>
        <pc:spChg chg="mod">
          <ac:chgData name="Coleton Wood" userId="3028fdc6-469d-4171-97e7-9775de11a617" providerId="ADAL" clId="{E214E57D-5434-51EF-82C9-52E17DE406CA}" dt="2026-02-03T16:18:21.260" v="258" actId="20577"/>
          <ac:spMkLst>
            <pc:docMk/>
            <pc:sldMk cId="1772700857" sldId="267"/>
            <ac:spMk id="2" creationId="{63D32BA1-2C13-AAA8-9199-97B32C0A49D0}"/>
          </ac:spMkLst>
        </pc:spChg>
      </pc:sldChg>
      <pc:sldMasterChg chg="addSp delSp modSp mod">
        <pc:chgData name="Coleton Wood" userId="3028fdc6-469d-4171-97e7-9775de11a617" providerId="ADAL" clId="{E214E57D-5434-51EF-82C9-52E17DE406CA}" dt="2026-02-04T13:56:14.613" v="297" actId="14100"/>
        <pc:sldMasterMkLst>
          <pc:docMk/>
          <pc:sldMasterMk cId="3354700928" sldId="2147483648"/>
        </pc:sldMasterMkLst>
        <pc:picChg chg="add mod">
          <ac:chgData name="Coleton Wood" userId="3028fdc6-469d-4171-97e7-9775de11a617" providerId="ADAL" clId="{E214E57D-5434-51EF-82C9-52E17DE406CA}" dt="2026-02-03T19:37:02.899" v="272" actId="1076"/>
          <ac:picMkLst>
            <pc:docMk/>
            <pc:sldMasterMk cId="3354700928" sldId="2147483648"/>
            <ac:picMk id="2" creationId="{71EA7D0A-ADAF-6AD3-E53D-694363C7AAFB}"/>
          </ac:picMkLst>
        </pc:picChg>
        <pc:picChg chg="add del mod">
          <ac:chgData name="Coleton Wood" userId="3028fdc6-469d-4171-97e7-9775de11a617" providerId="ADAL" clId="{E214E57D-5434-51EF-82C9-52E17DE406CA}" dt="2026-02-03T19:37:38.713" v="277" actId="478"/>
          <ac:picMkLst>
            <pc:docMk/>
            <pc:sldMasterMk cId="3354700928" sldId="2147483648"/>
            <ac:picMk id="4" creationId="{D7667ED3-19C2-E7E1-9142-15A012C256A0}"/>
          </ac:picMkLst>
        </pc:picChg>
        <pc:picChg chg="del mod">
          <ac:chgData name="Coleton Wood" userId="3028fdc6-469d-4171-97e7-9775de11a617" providerId="ADAL" clId="{E214E57D-5434-51EF-82C9-52E17DE406CA}" dt="2026-02-03T19:36:51.678" v="269" actId="478"/>
          <ac:picMkLst>
            <pc:docMk/>
            <pc:sldMasterMk cId="3354700928" sldId="2147483648"/>
            <ac:picMk id="5" creationId="{41C15BD5-8357-07F2-A8C5-E66E7A1C53B9}"/>
          </ac:picMkLst>
        </pc:picChg>
        <pc:picChg chg="add mod">
          <ac:chgData name="Coleton Wood" userId="3028fdc6-469d-4171-97e7-9775de11a617" providerId="ADAL" clId="{E214E57D-5434-51EF-82C9-52E17DE406CA}" dt="2026-02-04T13:56:14.613" v="297" actId="14100"/>
          <ac:picMkLst>
            <pc:docMk/>
            <pc:sldMasterMk cId="3354700928" sldId="2147483648"/>
            <ac:picMk id="5" creationId="{C6DE209F-7603-693F-1666-8A6368C9C6FB}"/>
          </ac:picMkLst>
        </pc:picChg>
        <pc:picChg chg="add del mod">
          <ac:chgData name="Coleton Wood" userId="3028fdc6-469d-4171-97e7-9775de11a617" providerId="ADAL" clId="{E214E57D-5434-51EF-82C9-52E17DE406CA}" dt="2026-02-04T13:55:53.470" v="292" actId="478"/>
          <ac:picMkLst>
            <pc:docMk/>
            <pc:sldMasterMk cId="3354700928" sldId="2147483648"/>
            <ac:picMk id="6" creationId="{2AAE1058-868D-7023-A1F6-368BE4E05768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1F90-3431-2EAE-0F76-5478B0599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8" y="2117150"/>
            <a:ext cx="9144001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i="0">
                <a:latin typeface="Montserrat ExtraBold" pitchFamily="2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6A9A49-D526-CCE9-470D-623AD088D0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9682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8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4219B-29BA-7317-74C3-6A348C53C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259" y="126301"/>
            <a:ext cx="5677393" cy="1109471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000" b="1" i="0">
                <a:solidFill>
                  <a:schemeClr val="bg1"/>
                </a:solidFill>
                <a:latin typeface="Montserrat Extra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A9A8A-505A-21F7-2C30-E7366CA4B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Montserrat Medium" pitchFamily="2" charset="77"/>
              </a:defRPr>
            </a:lvl1pPr>
            <a:lvl2pPr>
              <a:defRPr b="0" i="0">
                <a:latin typeface="Montserrat Medium" pitchFamily="2" charset="77"/>
              </a:defRPr>
            </a:lvl2pPr>
            <a:lvl3pPr>
              <a:defRPr b="0" i="0">
                <a:latin typeface="Montserrat Medium" pitchFamily="2" charset="77"/>
              </a:defRPr>
            </a:lvl3pPr>
            <a:lvl4pPr>
              <a:defRPr b="0" i="0">
                <a:latin typeface="Montserrat Medium" pitchFamily="2" charset="77"/>
              </a:defRPr>
            </a:lvl4pPr>
            <a:lvl5pPr>
              <a:defRPr b="0" i="0">
                <a:latin typeface="Montserrat Medium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400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F227A-33E8-840C-2FE6-4DD23C55B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CCF10D-85D3-72CE-6E6D-2909B6D3A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56DB7-E660-C748-2207-2FF0E3536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E7C5F0-50BF-471F-CCDD-3091766C40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050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610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B547F-26A0-C60B-FE4A-70E6365BC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8586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EA7D0A-ADAF-6AD3-E53D-694363C7AAF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6280150"/>
            <a:ext cx="12192001" cy="11556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6DE209F-7603-693F-1666-8A6368C9C6F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0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70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ontserrat Medium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ontserrat Med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ontserrat Medium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 Medium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 Medium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3B49221-9B46-D9F6-5F0A-4AE751334B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37" y="1234100"/>
            <a:ext cx="9174126" cy="4389799"/>
          </a:xfrm>
          <a:prstGeom prst="rect">
            <a:avLst/>
          </a:prstGeom>
        </p:spPr>
      </p:pic>
      <p:pic>
        <p:nvPicPr>
          <p:cNvPr id="10" name="Picture 9" descr="A blue and white logo with white text&#10;&#10;AI-generated content may be incorrect.">
            <a:extLst>
              <a:ext uri="{FF2B5EF4-FFF2-40B4-BE49-F238E27FC236}">
                <a16:creationId xmlns:a16="http://schemas.microsoft.com/office/drawing/2014/main" id="{AFCE0003-1A51-35A1-F6FE-1CBEF667FB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064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6FF5F-9222-3640-B903-E31F1AA8F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38" y="426004"/>
            <a:ext cx="5677393" cy="653612"/>
          </a:xfrm>
        </p:spPr>
        <p:txBody>
          <a:bodyPr lIns="91440" tIns="45720" rIns="91440" bIns="45720" anchor="t">
            <a:noAutofit/>
          </a:bodyPr>
          <a:lstStyle/>
          <a:p>
            <a:pPr algn="l"/>
            <a:r>
              <a:rPr lang="en-US" dirty="0">
                <a:latin typeface="Georgia" panose="02040502050405020303" pitchFamily="18" charset="0"/>
              </a:rPr>
              <a:t>What is SOAHR?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B434F4-A84A-9B07-3D36-7A97632CA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868"/>
            <a:ext cx="10515600" cy="397485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62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6DB12-7833-9D3A-B3A1-DB86097AD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FED9E-2B34-9E82-D916-407EA642B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38" y="192541"/>
            <a:ext cx="5677393" cy="653612"/>
          </a:xfrm>
        </p:spPr>
        <p:txBody>
          <a:bodyPr lIns="91440" tIns="45720" rIns="91440" bIns="45720" anchor="t">
            <a:noAutofit/>
          </a:bodyPr>
          <a:lstStyle/>
          <a:p>
            <a:pPr algn="l"/>
            <a:r>
              <a:rPr lang="en-US" dirty="0">
                <a:latin typeface="Georgia" panose="02040502050405020303" pitchFamily="18" charset="0"/>
              </a:rPr>
              <a:t>Opening Main Stage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D5B8FFA-D8BD-08C2-DF56-98D8986ED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868"/>
            <a:ext cx="10515600" cy="39748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1678E15-959B-9F91-949D-D0C6AA7F6BF5}"/>
              </a:ext>
            </a:extLst>
          </p:cNvPr>
          <p:cNvSpPr txBox="1">
            <a:spLocks/>
          </p:cNvSpPr>
          <p:nvPr/>
        </p:nvSpPr>
        <p:spPr>
          <a:xfrm>
            <a:off x="205838" y="787788"/>
            <a:ext cx="5677393" cy="653612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bg1"/>
                </a:solidFill>
                <a:latin typeface="Montserrat ExtraBold" pitchFamily="2" charset="77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Highlights &amp; Takeaways</a:t>
            </a:r>
          </a:p>
        </p:txBody>
      </p:sp>
    </p:spTree>
    <p:extLst>
      <p:ext uri="{BB962C8B-B14F-4D97-AF65-F5344CB8AC3E}">
        <p14:creationId xmlns:p14="http://schemas.microsoft.com/office/powerpoint/2010/main" val="187971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D9FD3-515B-692F-A1B5-9F06424B9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6C121-F6B0-5C71-3A39-D36C3FBA7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38" y="192541"/>
            <a:ext cx="5677393" cy="653612"/>
          </a:xfrm>
        </p:spPr>
        <p:txBody>
          <a:bodyPr lIns="91440" tIns="45720" rIns="91440" bIns="45720" anchor="t">
            <a:noAutofit/>
          </a:bodyPr>
          <a:lstStyle/>
          <a:p>
            <a:pPr algn="l"/>
            <a:r>
              <a:rPr lang="en-US" dirty="0">
                <a:latin typeface="Georgia" panose="02040502050405020303" pitchFamily="18" charset="0"/>
              </a:rPr>
              <a:t>Closing Main Stage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9B8012C-23F8-D9F9-5D95-500B2921D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868"/>
            <a:ext cx="10515600" cy="39748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8BFD1BC-C62C-B0CB-0358-A5B32CAA9017}"/>
              </a:ext>
            </a:extLst>
          </p:cNvPr>
          <p:cNvSpPr txBox="1">
            <a:spLocks/>
          </p:cNvSpPr>
          <p:nvPr/>
        </p:nvSpPr>
        <p:spPr>
          <a:xfrm>
            <a:off x="205838" y="787788"/>
            <a:ext cx="5677393" cy="653612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bg1"/>
                </a:solidFill>
                <a:latin typeface="Montserrat ExtraBold" pitchFamily="2" charset="77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Highlights &amp; Takeaways</a:t>
            </a:r>
          </a:p>
        </p:txBody>
      </p:sp>
    </p:spTree>
    <p:extLst>
      <p:ext uri="{BB962C8B-B14F-4D97-AF65-F5344CB8AC3E}">
        <p14:creationId xmlns:p14="http://schemas.microsoft.com/office/powerpoint/2010/main" val="162914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2B42B-C746-DBF7-49DF-BDC26FC5C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7B7F3-0984-3F46-E4FC-2B848071F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38" y="192541"/>
            <a:ext cx="5677393" cy="653612"/>
          </a:xfrm>
        </p:spPr>
        <p:txBody>
          <a:bodyPr lIns="91440" tIns="45720" rIns="91440" bIns="45720" anchor="t">
            <a:noAutofit/>
          </a:bodyPr>
          <a:lstStyle/>
          <a:p>
            <a:pPr algn="l"/>
            <a:r>
              <a:rPr lang="en-US" dirty="0">
                <a:latin typeface="Georgia" panose="02040502050405020303" pitchFamily="18" charset="0"/>
              </a:rPr>
              <a:t>Sessions Attended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C0127EE-D663-493E-5144-6B8C11E56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868"/>
            <a:ext cx="10515600" cy="39748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D888AD5-E996-2FAD-7308-57BB39BB1364}"/>
              </a:ext>
            </a:extLst>
          </p:cNvPr>
          <p:cNvSpPr txBox="1">
            <a:spLocks/>
          </p:cNvSpPr>
          <p:nvPr/>
        </p:nvSpPr>
        <p:spPr>
          <a:xfrm>
            <a:off x="205838" y="787788"/>
            <a:ext cx="5677393" cy="653612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bg1"/>
                </a:solidFill>
                <a:latin typeface="Montserrat ExtraBold" pitchFamily="2" charset="77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Highlights &amp; Takeaways</a:t>
            </a:r>
          </a:p>
        </p:txBody>
      </p:sp>
    </p:spTree>
    <p:extLst>
      <p:ext uri="{BB962C8B-B14F-4D97-AF65-F5344CB8AC3E}">
        <p14:creationId xmlns:p14="http://schemas.microsoft.com/office/powerpoint/2010/main" val="2091083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73C74-7D54-1270-4D66-533AEC9E3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BE7CF-FA3D-1F08-6751-61C9DD126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38" y="404758"/>
            <a:ext cx="5677393" cy="653612"/>
          </a:xfrm>
        </p:spPr>
        <p:txBody>
          <a:bodyPr lIns="91440" tIns="45720" rIns="91440" bIns="45720" anchor="t">
            <a:noAutofit/>
          </a:bodyPr>
          <a:lstStyle/>
          <a:p>
            <a:pPr algn="l"/>
            <a:r>
              <a:rPr lang="en-US" dirty="0">
                <a:latin typeface="Georgia" panose="02040502050405020303" pitchFamily="18" charset="0"/>
              </a:rPr>
              <a:t>Session Highlight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EC5A7B-2E84-1B3F-8800-C4948EEF6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868"/>
            <a:ext cx="10515600" cy="397485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330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F56EF-111C-8DEA-15FE-999A7F994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AB19-748F-F483-2219-A9E0A5C4B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38" y="120498"/>
            <a:ext cx="5677393" cy="653612"/>
          </a:xfrm>
        </p:spPr>
        <p:txBody>
          <a:bodyPr lIns="91440" tIns="45720" rIns="91440" bIns="45720" anchor="t">
            <a:noAutofit/>
          </a:bodyPr>
          <a:lstStyle/>
          <a:p>
            <a:pPr algn="l"/>
            <a:r>
              <a:rPr lang="en-US" dirty="0">
                <a:latin typeface="Georgia" panose="02040502050405020303" pitchFamily="18" charset="0"/>
              </a:rPr>
              <a:t>Resource Partner Showcase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18613F2-FB5C-1FE2-CD46-A65C9FC37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868"/>
            <a:ext cx="10515600" cy="397485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742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D0403-3A36-BB61-F15E-3220089E7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A3720-DBC4-EC1A-1BF7-CD3CE7D94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38" y="120498"/>
            <a:ext cx="5677393" cy="653612"/>
          </a:xfrm>
        </p:spPr>
        <p:txBody>
          <a:bodyPr lIns="91440" tIns="45720" rIns="91440" bIns="45720" anchor="t">
            <a:noAutofit/>
          </a:bodyPr>
          <a:lstStyle/>
          <a:p>
            <a:pPr algn="l"/>
            <a:r>
              <a:rPr lang="en-US" dirty="0">
                <a:latin typeface="Georgia" panose="02040502050405020303" pitchFamily="18" charset="0"/>
              </a:rPr>
              <a:t>Overall Takeaways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&amp; Ideas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092871E-C766-60E7-C900-D6DAFF87C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868"/>
            <a:ext cx="10515600" cy="397485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59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59DF6-F183-6A3B-0786-AEEBF99DF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32BA1-2C13-AAA8-9199-97B32C0A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838" y="404758"/>
            <a:ext cx="5677393" cy="653612"/>
          </a:xfrm>
        </p:spPr>
        <p:txBody>
          <a:bodyPr lIns="91440" tIns="45720" rIns="91440" bIns="45720" anchor="t">
            <a:noAutofit/>
          </a:bodyPr>
          <a:lstStyle/>
          <a:p>
            <a:pPr algn="l"/>
            <a:r>
              <a:rPr lang="en-US" dirty="0">
                <a:latin typeface="Georgia" panose="02040502050405020303" pitchFamily="18" charset="0"/>
              </a:rPr>
              <a:t>Group Discussion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EABE34F-F631-9CB2-0936-5F0CCECDA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868"/>
            <a:ext cx="10515600" cy="397485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700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OAHR 2024">
      <a:dk1>
        <a:srgbClr val="000000"/>
      </a:dk1>
      <a:lt1>
        <a:srgbClr val="FFFFFF"/>
      </a:lt1>
      <a:dk2>
        <a:srgbClr val="004E69"/>
      </a:dk2>
      <a:lt2>
        <a:srgbClr val="E7E6E6"/>
      </a:lt2>
      <a:accent1>
        <a:srgbClr val="2FA8B6"/>
      </a:accent1>
      <a:accent2>
        <a:srgbClr val="E76C55"/>
      </a:accent2>
      <a:accent3>
        <a:srgbClr val="A5A5A5"/>
      </a:accent3>
      <a:accent4>
        <a:srgbClr val="FBB315"/>
      </a:accent4>
      <a:accent5>
        <a:srgbClr val="98B149"/>
      </a:accent5>
      <a:accent6>
        <a:srgbClr val="004E69"/>
      </a:accent6>
      <a:hlink>
        <a:srgbClr val="2FA7B5"/>
      </a:hlink>
      <a:folHlink>
        <a:srgbClr val="2FA7B5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3D086BB269604E989ABB3D024926D4" ma:contentTypeVersion="24" ma:contentTypeDescription="Create a new document." ma:contentTypeScope="" ma:versionID="a0e3d8cf4a468427b1b4f1b4ec1ed821">
  <xsd:schema xmlns:xsd="http://www.w3.org/2001/XMLSchema" xmlns:xs="http://www.w3.org/2001/XMLSchema" xmlns:p="http://schemas.microsoft.com/office/2006/metadata/properties" xmlns:ns2="85e26074-64a1-4de0-91b9-b163cdf7dc4d" xmlns:ns3="72f6cad5-57ea-446a-b863-32dd1dd91550" targetNamespace="http://schemas.microsoft.com/office/2006/metadata/properties" ma:root="true" ma:fieldsID="ccc21dc5e9275d58688bbc9af7de4249" ns2:_="" ns3:_="">
    <xsd:import namespace="85e26074-64a1-4de0-91b9-b163cdf7dc4d"/>
    <xsd:import namespace="72f6cad5-57ea-446a-b863-32dd1dd9155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Picture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DateModified" minOccurs="0"/>
                <xsd:element ref="ns3:Thumbnail" minOccurs="0"/>
                <xsd:element ref="ns3:Date" minOccurs="0"/>
                <xsd:element ref="ns3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26074-64a1-4de0-91b9-b163cdf7dc4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e00d73d-0c71-4cb0-8784-346d91f9349c}" ma:internalName="TaxCatchAll" ma:showField="CatchAllData" ma:web="85e26074-64a1-4de0-91b9-b163cdf7dc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6cad5-57ea-446a-b863-32dd1dd915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Picture" ma:index="16" nillable="true" ma:displayName="Picture" ma:format="Image" ma:internalName="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30bb061-79e2-4339-a145-5690e95b54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Modified" ma:index="27" nillable="true" ma:displayName="Date Modified" ma:format="DateOnly" ma:internalName="DateModified">
      <xsd:simpleType>
        <xsd:restriction base="dms:DateTime"/>
      </xsd:simpleType>
    </xsd:element>
    <xsd:element name="Thumbnail" ma:index="28" nillable="true" ma:displayName="Thumbnail" ma:format="Thumbnail" ma:internalName="Thumbnail">
      <xsd:simpleType>
        <xsd:restriction base="dms:Unknown"/>
      </xsd:simpleType>
    </xsd:element>
    <xsd:element name="Date" ma:index="29" nillable="true" ma:displayName="Date" ma:format="DateOnly" ma:internalName="Date">
      <xsd:simpleType>
        <xsd:restriction base="dms:DateTime"/>
      </xsd:simpleType>
    </xsd:element>
    <xsd:element name="Order0" ma:index="30" nillable="true" ma:displayName="Order" ma:format="Dropdown" ma:internalName="Order0" ma:percentage="FALS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icture xmlns="72f6cad5-57ea-446a-b863-32dd1dd91550">
      <Url xsi:nil="true"/>
      <Description xsi:nil="true"/>
    </Picture>
    <TaxCatchAll xmlns="85e26074-64a1-4de0-91b9-b163cdf7dc4d" xsi:nil="true"/>
    <lcf76f155ced4ddcb4097134ff3c332f xmlns="72f6cad5-57ea-446a-b863-32dd1dd91550">
      <Terms xmlns="http://schemas.microsoft.com/office/infopath/2007/PartnerControls"/>
    </lcf76f155ced4ddcb4097134ff3c332f>
    <Thumbnail xmlns="72f6cad5-57ea-446a-b863-32dd1dd91550" xsi:nil="true"/>
    <Date xmlns="72f6cad5-57ea-446a-b863-32dd1dd91550" xsi:nil="true"/>
    <DateModified xmlns="72f6cad5-57ea-446a-b863-32dd1dd91550" xsi:nil="true"/>
    <Order0 xmlns="72f6cad5-57ea-446a-b863-32dd1dd9155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654B1B-CC67-4B40-A18B-CA5CD75AE5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e26074-64a1-4de0-91b9-b163cdf7dc4d"/>
    <ds:schemaRef ds:uri="72f6cad5-57ea-446a-b863-32dd1dd915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95A059-2AB5-43E4-9339-D974F9EEA178}">
  <ds:schemaRefs>
    <ds:schemaRef ds:uri="http://schemas.microsoft.com/office/2006/documentManagement/types"/>
    <ds:schemaRef ds:uri="85e26074-64a1-4de0-91b9-b163cdf7dc4d"/>
    <ds:schemaRef ds:uri="72f6cad5-57ea-446a-b863-32dd1dd91550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9BEE2A8-F3BF-494C-8981-7579B2188B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1645</TotalTime>
  <Words>33</Words>
  <Application>Microsoft Macintosh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Georgia</vt:lpstr>
      <vt:lpstr>Montserrat ExtraBold</vt:lpstr>
      <vt:lpstr>Montserrat Medium</vt:lpstr>
      <vt:lpstr>Verdana</vt:lpstr>
      <vt:lpstr>Office Theme</vt:lpstr>
      <vt:lpstr>PowerPoint Presentation</vt:lpstr>
      <vt:lpstr>What is SOAHR?</vt:lpstr>
      <vt:lpstr>Opening Main Stage</vt:lpstr>
      <vt:lpstr>Closing Main Stage</vt:lpstr>
      <vt:lpstr>Sessions Attended</vt:lpstr>
      <vt:lpstr>Session Highlight</vt:lpstr>
      <vt:lpstr>Resource Partner Showcase</vt:lpstr>
      <vt:lpstr>Overall Takeaways &amp; Ideas</vt:lpstr>
      <vt:lpstr>Group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SOAHR 2024</dc:title>
  <dc:creator>Sameera Luthur</dc:creator>
  <cp:lastModifiedBy>Coleton Wood</cp:lastModifiedBy>
  <cp:revision>14</cp:revision>
  <dcterms:created xsi:type="dcterms:W3CDTF">2024-01-10T19:48:06Z</dcterms:created>
  <dcterms:modified xsi:type="dcterms:W3CDTF">2026-02-04T13:56:19Z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0x010100223D086BB269604E989ABB3D024926D4</vt:lpwstr>
  </property>
  <property fmtid="{D5CDD505-2E9C-101B-9397-08002B2CF9AE}" pid="3" name="MediaServiceImageTags">
    <vt:lpwstr/>
  </property>
</Properties>
</file>