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"/>
  </p:notesMasterIdLst>
  <p:handoutMasterIdLst>
    <p:handoutMasterId r:id="rId6"/>
  </p:handoutMaster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02A89F-B35E-4670-9E16-8A6E93A3A7F2}" v="33" dt="2026-08-07T17:39:42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55FFFA-5A2D-C608-9415-65FCED6BC5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1A3BC0-8725-FA2C-55E9-BDB886B2BF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14718-2504-4141-B81F-48C7428B750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86EF59-E279-67B9-63E6-6A3C974AED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5E3634-4001-8E5A-52A1-91F4C68F59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D9425-A318-49C2-90AF-4CD6BBE8A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427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2298E-9EEC-4040-8E51-8597578A604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A256F-7EA4-4799-87E4-C8CFCCC0B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023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F18370-75D0-5CD1-2BA3-25DF6BD7D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" b="1647"/>
          <a:stretch/>
        </p:blipFill>
        <p:spPr>
          <a:xfrm>
            <a:off x="0" y="-104288"/>
            <a:ext cx="12192000" cy="6632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BC6B11-2DB2-889D-5CE5-B8B227D386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07C6B1-F7CD-2695-C80A-D5AAE8FA8A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C5E327-722B-4EF6-9A6E-EC643708AE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294" y="-124292"/>
            <a:ext cx="2694246" cy="134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7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5BE046-5EDB-05A0-0852-322A3BD77F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" b="1647"/>
          <a:stretch/>
        </p:blipFill>
        <p:spPr>
          <a:xfrm>
            <a:off x="0" y="-104288"/>
            <a:ext cx="12192000" cy="6632088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45BAD6E-3E71-5AA1-F14C-4DDF46104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27800"/>
            <a:ext cx="4114800" cy="265394"/>
          </a:xfrm>
        </p:spPr>
        <p:txBody>
          <a:bodyPr/>
          <a:lstStyle>
            <a:lvl1pPr algn="ctr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897CCC3-90CD-1F4B-491A-DDB0A471A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69057"/>
            <a:ext cx="2743200" cy="182880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B95F9A-EBF2-443D-AB78-C3EC82AAFA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CA488-57D7-7F19-F9DF-80C70BBE0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8137"/>
            <a:ext cx="10515600" cy="3783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1EA6030E-104C-C3F8-0666-B95963296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312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157A46-BD94-166E-867B-522B59A37D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AE18F7-7DF0-6DBA-B1E1-2B197FC84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965" y="412087"/>
            <a:ext cx="9391835" cy="100965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CA488-57D7-7F19-F9DF-80C70BBE0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965" y="1668136"/>
            <a:ext cx="9391835" cy="4550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DA52EB-13FB-82E3-FFD4-8A99379F8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1435"/>
            <a:ext cx="4114800" cy="365125"/>
          </a:xfrm>
        </p:spPr>
        <p:txBody>
          <a:bodyPr/>
          <a:lstStyle>
            <a:lvl1pPr algn="ctr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BD01564-B94C-C063-AB01-C40B62EFA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557"/>
            <a:ext cx="2743200" cy="182880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B95F9A-EBF2-443D-AB78-C3EC82AAFA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645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6E302AE-5160-8050-E1E0-0582907B12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" b="1647"/>
          <a:stretch/>
        </p:blipFill>
        <p:spPr>
          <a:xfrm>
            <a:off x="0" y="-104288"/>
            <a:ext cx="12192000" cy="6632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FB6F77-0760-0C72-C767-8E6F554F3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303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CB374-B9EC-A9A5-6739-466AF9A0A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10072"/>
            <a:ext cx="10515600" cy="861974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1361D32-E937-F1F6-3450-14AD6A8E4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850"/>
            <a:ext cx="4114800" cy="283448"/>
          </a:xfrm>
        </p:spPr>
        <p:txBody>
          <a:bodyPr/>
          <a:lstStyle>
            <a:lvl1pPr algn="ctr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B241331-531B-04AF-064D-B64D869ED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07971"/>
            <a:ext cx="2743200" cy="141970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B95F9A-EBF2-443D-AB78-C3EC82AAFA2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E13A37-154B-0064-3434-31D9161AC0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294" y="0"/>
            <a:ext cx="2694246" cy="134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6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E92EA2-91ED-C791-1E65-5141CBE214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FB6F77-0760-0C72-C767-8E6F554F3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12257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CB374-B9EC-A9A5-6739-466AF9A0A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64303"/>
            <a:ext cx="10515600" cy="861974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995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D394DF8-3889-DC58-6088-74D83FE986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" b="1647"/>
          <a:stretch/>
        </p:blipFill>
        <p:spPr>
          <a:xfrm>
            <a:off x="0" y="-104288"/>
            <a:ext cx="12192000" cy="6632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902298-6243-B670-FCBC-995B56977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23584-5395-A78B-974B-737370BDDD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88235"/>
            <a:ext cx="5181600" cy="37322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1B827B-1910-48B9-5468-BD1E07B8F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88235"/>
            <a:ext cx="5181600" cy="37322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3E593ED-6985-4C18-68BF-BE1FEE7FE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850"/>
            <a:ext cx="4114800" cy="283448"/>
          </a:xfrm>
        </p:spPr>
        <p:txBody>
          <a:bodyPr/>
          <a:lstStyle>
            <a:lvl1pPr algn="ctr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0061668-F703-3B31-EAB1-4CF586930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07971"/>
            <a:ext cx="2743200" cy="141970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B95F9A-EBF2-443D-AB78-C3EC82AAFA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25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98A884E-16ED-72FF-4C01-B6B7D5E200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" b="1647"/>
          <a:stretch/>
        </p:blipFill>
        <p:spPr>
          <a:xfrm>
            <a:off x="0" y="-104288"/>
            <a:ext cx="12192000" cy="663208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5CC92-29E3-47A2-11BF-9B4A7B982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4341"/>
            <a:ext cx="5157787" cy="73247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E6D1A-26C6-A767-2CB6-0BE5BDCB0A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79416"/>
            <a:ext cx="5157787" cy="29316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5AE3D1-F5C9-6E36-1BC4-8776E2CE77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4341"/>
            <a:ext cx="5183188" cy="73247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8AC87E-B2B7-66D8-2586-CACCB22AE1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79416"/>
            <a:ext cx="5183188" cy="29316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EB0A62E-1596-0457-4B86-01DCB022D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087"/>
            <a:ext cx="10515600" cy="10096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AF2FC2E-1A3D-8338-CDBF-FBE356E81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850"/>
            <a:ext cx="4114800" cy="283448"/>
          </a:xfrm>
        </p:spPr>
        <p:txBody>
          <a:bodyPr/>
          <a:lstStyle>
            <a:lvl1pPr algn="ctr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ACE06F3-8DA2-CB5F-0E12-9C50E8956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07971"/>
            <a:ext cx="2743200" cy="141970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B95F9A-EBF2-443D-AB78-C3EC82AAFA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438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1926E9-201D-016D-7DA5-FA2FAFB341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" b="1647"/>
          <a:stretch/>
        </p:blipFill>
        <p:spPr>
          <a:xfrm>
            <a:off x="0" y="-104288"/>
            <a:ext cx="12192000" cy="6632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BF3E28-B43F-B7D8-38A0-8085E6695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A024CD-91F0-62CE-3435-39AC6E5AE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850"/>
            <a:ext cx="4114800" cy="283448"/>
          </a:xfrm>
        </p:spPr>
        <p:txBody>
          <a:bodyPr/>
          <a:lstStyle>
            <a:lvl1pPr algn="ctr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F4BE1C3-EB0C-FDA2-B960-C482E1416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07971"/>
            <a:ext cx="2743200" cy="141970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B95F9A-EBF2-443D-AB78-C3EC82AAFA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744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290F7F-9934-18F8-74ED-9D6B476229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" b="1647"/>
          <a:stretch/>
        </p:blipFill>
        <p:spPr>
          <a:xfrm>
            <a:off x="0" y="-104288"/>
            <a:ext cx="12192000" cy="6632088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38523-8C67-77AE-9991-023B6D91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16850"/>
            <a:ext cx="4114800" cy="283448"/>
          </a:xfrm>
        </p:spPr>
        <p:txBody>
          <a:bodyPr/>
          <a:lstStyle>
            <a:lvl1pPr algn="ctr"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173C7-487D-EB18-7B4D-7E1CF074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07971"/>
            <a:ext cx="2743200" cy="141970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B95F9A-EBF2-443D-AB78-C3EC82AAFA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4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E0C1DA-9F4D-E00E-1746-2AFBC3D27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087"/>
            <a:ext cx="10515600" cy="1009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FA7C1-62E4-8331-8A62-216B9AE76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6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98747-C7B7-2328-58B8-20681B315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30D10-AC8A-524D-F82B-0C62A777A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BC2DA-0F95-B356-778F-57B1AA32E3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95F9A-EBF2-443D-AB78-C3EC82AAFA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89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1" r:id="rId4"/>
    <p:sldLayoutId id="2147483657" r:id="rId5"/>
    <p:sldLayoutId id="2147483652" r:id="rId6"/>
    <p:sldLayoutId id="2147483653" r:id="rId7"/>
    <p:sldLayoutId id="2147483654" r:id="rId8"/>
    <p:sldLayoutId id="2147483655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SprayFoam 2027">
      <a:dk1>
        <a:srgbClr val="124B6A"/>
      </a:dk1>
      <a:lt1>
        <a:sysClr val="window" lastClr="FFFFFF"/>
      </a:lt1>
      <a:dk2>
        <a:srgbClr val="000000"/>
      </a:dk2>
      <a:lt2>
        <a:srgbClr val="E8E8E8"/>
      </a:lt2>
      <a:accent1>
        <a:srgbClr val="C1272D"/>
      </a:accent1>
      <a:accent2>
        <a:srgbClr val="124B6A"/>
      </a:accent2>
      <a:accent3>
        <a:srgbClr val="C7B299"/>
      </a:accent3>
      <a:accent4>
        <a:srgbClr val="E18D19"/>
      </a:accent4>
      <a:accent5>
        <a:srgbClr val="820024"/>
      </a:accent5>
      <a:accent6>
        <a:srgbClr val="000000"/>
      </a:accent6>
      <a:hlink>
        <a:srgbClr val="00B0F0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343BB5A68DB440B9556C8AEC6F1090" ma:contentTypeVersion="10" ma:contentTypeDescription="Create a new document." ma:contentTypeScope="" ma:versionID="b4d66463a0617a4c2858ef5988d00482">
  <xsd:schema xmlns:xsd="http://www.w3.org/2001/XMLSchema" xmlns:xs="http://www.w3.org/2001/XMLSchema" xmlns:p="http://schemas.microsoft.com/office/2006/metadata/properties" xmlns:ns2="c71d79d4-41f1-4193-844e-9c4dfb46cab5" xmlns:ns3="c57b4e02-b50f-4abf-9d1d-7a31052cc825" targetNamespace="http://schemas.microsoft.com/office/2006/metadata/properties" ma:root="true" ma:fieldsID="406c2a8b24fb07c4bfda02877962e57e" ns2:_="" ns3:_="">
    <xsd:import namespace="c71d79d4-41f1-4193-844e-9c4dfb46cab5"/>
    <xsd:import namespace="c57b4e02-b50f-4abf-9d1d-7a31052cc8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1d79d4-41f1-4193-844e-9c4dfb46ca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38c2a6a-3a1c-4498-8fe9-30f3c9b5e1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7b4e02-b50f-4abf-9d1d-7a31052cc82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0d714cf-0795-4304-81b0-282b5015f8ed}" ma:internalName="TaxCatchAll" ma:showField="CatchAllData" ma:web="c57b4e02-b50f-4abf-9d1d-7a31052cc8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57b4e02-b50f-4abf-9d1d-7a31052cc825" xsi:nil="true"/>
    <lcf76f155ced4ddcb4097134ff3c332f xmlns="c71d79d4-41f1-4193-844e-9c4dfb46cab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4ED71B-1037-40C2-92CA-AAB9B44E72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1d79d4-41f1-4193-844e-9c4dfb46cab5"/>
    <ds:schemaRef ds:uri="c57b4e02-b50f-4abf-9d1d-7a31052cc8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9233BE-4A47-43D4-A6BA-904F6EFB527C}">
  <ds:schemaRefs>
    <ds:schemaRef ds:uri="c57b4e02-b50f-4abf-9d1d-7a31052cc8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c71d79d4-41f1-4193-844e-9c4dfb46cab5"/>
    <ds:schemaRef ds:uri="http://purl.org/dc/elements/1.1/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A20BF2D-7E26-4980-A2B6-6DAB34BB05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0</Words>
  <Application>Microsoft Office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3" baseType="lpstr">
      <vt:lpstr>Aptos</vt:lpstr>
      <vt:lpstr>Arial</vt:lpstr>
      <vt:lpstr>Office Theme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Aubrey Barto</dc:creator>
  <cp:lastModifiedBy>Aubrey Barto</cp:lastModifiedBy>
  <cp:revision>2</cp:revision>
  <dcterms:created xsi:type="dcterms:W3CDTF">2025-11-05T19:23:26Z</dcterms:created>
  <dcterms:modified xsi:type="dcterms:W3CDTF">2026-08-07T17:39:42Z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0x010100D4343BB5A68DB440B9556C8AEC6F1090</vt:lpwstr>
  </property>
</Properties>
</file>