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handoutMasterIdLst>
    <p:handoutMasterId r:id="rId8"/>
  </p:handoutMasterIdLst>
  <p:sldIdLst>
    <p:sldId id="256" r:id="rId5"/>
    <p:sldId id="257" r:id="rId6"/>
  </p:sldIdLst>
  <p:sldSz cx="12801600" cy="7772400"/>
  <p:notesSz cx="7010400" cy="9296400"/>
  <p:defaultTextStyle>
    <a:defPPr>
      <a:defRPr lang="en-US"/>
    </a:defPPr>
    <a:lvl1pPr algn="l" defTabSz="987425" rtl="0" eaLnBrk="0" fontAlgn="base" hangingPunct="0">
      <a:spcBef>
        <a:spcPct val="0"/>
      </a:spcBef>
      <a:spcAft>
        <a:spcPct val="0"/>
      </a:spcAft>
      <a:defRPr sz="1900" kern="1200">
        <a:solidFill>
          <a:schemeClr val="tx1"/>
        </a:solidFill>
        <a:latin typeface="Arial" panose="020B0604020202020204" pitchFamily="34" charset="0"/>
        <a:ea typeface="+mn-ea"/>
        <a:cs typeface="Arial" panose="020B0604020202020204" pitchFamily="34" charset="0"/>
      </a:defRPr>
    </a:lvl1pPr>
    <a:lvl2pPr marL="493713" indent="-36513" algn="l" defTabSz="987425" rtl="0" eaLnBrk="0" fontAlgn="base" hangingPunct="0">
      <a:spcBef>
        <a:spcPct val="0"/>
      </a:spcBef>
      <a:spcAft>
        <a:spcPct val="0"/>
      </a:spcAft>
      <a:defRPr sz="1900" kern="1200">
        <a:solidFill>
          <a:schemeClr val="tx1"/>
        </a:solidFill>
        <a:latin typeface="Arial" panose="020B0604020202020204" pitchFamily="34" charset="0"/>
        <a:ea typeface="+mn-ea"/>
        <a:cs typeface="Arial" panose="020B0604020202020204" pitchFamily="34" charset="0"/>
      </a:defRPr>
    </a:lvl2pPr>
    <a:lvl3pPr marL="987425" indent="-73025" algn="l" defTabSz="987425" rtl="0" eaLnBrk="0" fontAlgn="base" hangingPunct="0">
      <a:spcBef>
        <a:spcPct val="0"/>
      </a:spcBef>
      <a:spcAft>
        <a:spcPct val="0"/>
      </a:spcAft>
      <a:defRPr sz="1900" kern="1200">
        <a:solidFill>
          <a:schemeClr val="tx1"/>
        </a:solidFill>
        <a:latin typeface="Arial" panose="020B0604020202020204" pitchFamily="34" charset="0"/>
        <a:ea typeface="+mn-ea"/>
        <a:cs typeface="Arial" panose="020B0604020202020204" pitchFamily="34" charset="0"/>
      </a:defRPr>
    </a:lvl3pPr>
    <a:lvl4pPr marL="1481138" indent="-109538" algn="l" defTabSz="987425" rtl="0" eaLnBrk="0" fontAlgn="base" hangingPunct="0">
      <a:spcBef>
        <a:spcPct val="0"/>
      </a:spcBef>
      <a:spcAft>
        <a:spcPct val="0"/>
      </a:spcAft>
      <a:defRPr sz="1900" kern="1200">
        <a:solidFill>
          <a:schemeClr val="tx1"/>
        </a:solidFill>
        <a:latin typeface="Arial" panose="020B0604020202020204" pitchFamily="34" charset="0"/>
        <a:ea typeface="+mn-ea"/>
        <a:cs typeface="Arial" panose="020B0604020202020204" pitchFamily="34" charset="0"/>
      </a:defRPr>
    </a:lvl4pPr>
    <a:lvl5pPr marL="1974850" indent="-146050" algn="l" defTabSz="987425" rtl="0" eaLnBrk="0" fontAlgn="base" hangingPunct="0">
      <a:spcBef>
        <a:spcPct val="0"/>
      </a:spcBef>
      <a:spcAft>
        <a:spcPct val="0"/>
      </a:spcAft>
      <a:defRPr sz="19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9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9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9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9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8">
          <p15:clr>
            <a:srgbClr val="A4A3A4"/>
          </p15:clr>
        </p15:guide>
        <p15:guide id="2" orient="horz" pos="2448">
          <p15:clr>
            <a:srgbClr val="A4A3A4"/>
          </p15:clr>
        </p15:guide>
        <p15:guide id="3" orient="horz" pos="4824">
          <p15:clr>
            <a:srgbClr val="A4A3A4"/>
          </p15:clr>
        </p15:guide>
        <p15:guide id="4" pos="4032">
          <p15:clr>
            <a:srgbClr val="A4A3A4"/>
          </p15:clr>
        </p15:guide>
        <p15:guide id="5" pos="2016">
          <p15:clr>
            <a:srgbClr val="A4A3A4"/>
          </p15:clr>
        </p15:guide>
        <p15:guide id="6" pos="6048">
          <p15:clr>
            <a:srgbClr val="A4A3A4"/>
          </p15:clr>
        </p15:guide>
        <p15:guide id="7" pos="4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0000"/>
    <a:srgbClr val="B2B2B2"/>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4D3364-D2D0-01BC-F613-6AADF8AC25E2}" v="5" dt="2026-07-13T14:03:27.8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625" autoAdjust="0"/>
    <p:restoredTop sz="92145" autoAdjust="0"/>
  </p:normalViewPr>
  <p:slideViewPr>
    <p:cSldViewPr snapToGrid="0">
      <p:cViewPr varScale="1">
        <p:scale>
          <a:sx n="69" d="100"/>
          <a:sy n="69" d="100"/>
        </p:scale>
        <p:origin x="38" y="446"/>
      </p:cViewPr>
      <p:guideLst>
        <p:guide orient="horz" pos="48"/>
        <p:guide orient="horz" pos="2448"/>
        <p:guide orient="horz" pos="4824"/>
        <p:guide pos="4032"/>
        <p:guide pos="2016"/>
        <p:guide pos="6048"/>
        <p:guide pos="4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8" d="100"/>
          <a:sy n="78" d="100"/>
        </p:scale>
        <p:origin x="2213"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EBC9AE-F72C-1486-61BB-996A6CF49180}"/>
              </a:ext>
            </a:extLst>
          </p:cNvPr>
          <p:cNvSpPr>
            <a:spLocks noGrp="1"/>
          </p:cNvSpPr>
          <p:nvPr>
            <p:ph type="hdr" sz="quarter"/>
          </p:nvPr>
        </p:nvSpPr>
        <p:spPr>
          <a:xfrm>
            <a:off x="0" y="3"/>
            <a:ext cx="3038072" cy="466031"/>
          </a:xfrm>
          <a:prstGeom prst="rect">
            <a:avLst/>
          </a:prstGeom>
        </p:spPr>
        <p:txBody>
          <a:bodyPr vert="horz" lIns="88135" tIns="44067" rIns="88135" bIns="44067"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6A9202DF-7E45-80DE-12C6-110F6AD1F653}"/>
              </a:ext>
            </a:extLst>
          </p:cNvPr>
          <p:cNvSpPr>
            <a:spLocks noGrp="1"/>
          </p:cNvSpPr>
          <p:nvPr>
            <p:ph type="dt" sz="quarter" idx="1"/>
          </p:nvPr>
        </p:nvSpPr>
        <p:spPr>
          <a:xfrm>
            <a:off x="3971170" y="3"/>
            <a:ext cx="3038072" cy="466031"/>
          </a:xfrm>
          <a:prstGeom prst="rect">
            <a:avLst/>
          </a:prstGeom>
        </p:spPr>
        <p:txBody>
          <a:bodyPr vert="horz" lIns="88135" tIns="44067" rIns="88135" bIns="44067" rtlCol="0"/>
          <a:lstStyle>
            <a:lvl1pPr algn="r">
              <a:defRPr sz="1200"/>
            </a:lvl1pPr>
          </a:lstStyle>
          <a:p>
            <a:pPr>
              <a:defRPr/>
            </a:pPr>
            <a:fld id="{73B47FC7-0FCA-4F8E-802B-5A9F7B604F12}" type="datetimeFigureOut">
              <a:rPr lang="en-US"/>
              <a:pPr>
                <a:defRPr/>
              </a:pPr>
              <a:t>7/13/2026</a:t>
            </a:fld>
            <a:endParaRPr lang="en-US"/>
          </a:p>
        </p:txBody>
      </p:sp>
      <p:sp>
        <p:nvSpPr>
          <p:cNvPr id="4" name="Footer Placeholder 3">
            <a:extLst>
              <a:ext uri="{FF2B5EF4-FFF2-40B4-BE49-F238E27FC236}">
                <a16:creationId xmlns:a16="http://schemas.microsoft.com/office/drawing/2014/main" id="{F8894921-7170-548E-CD41-685E20230247}"/>
              </a:ext>
            </a:extLst>
          </p:cNvPr>
          <p:cNvSpPr>
            <a:spLocks noGrp="1"/>
          </p:cNvSpPr>
          <p:nvPr>
            <p:ph type="ftr" sz="quarter" idx="2"/>
          </p:nvPr>
        </p:nvSpPr>
        <p:spPr>
          <a:xfrm>
            <a:off x="0" y="8830371"/>
            <a:ext cx="3038072" cy="466029"/>
          </a:xfrm>
          <a:prstGeom prst="rect">
            <a:avLst/>
          </a:prstGeom>
        </p:spPr>
        <p:txBody>
          <a:bodyPr vert="horz" lIns="88135" tIns="44067" rIns="88135" bIns="44067"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34E0DE49-8AED-03F9-F6B3-CE10A3B09988}"/>
              </a:ext>
            </a:extLst>
          </p:cNvPr>
          <p:cNvSpPr>
            <a:spLocks noGrp="1"/>
          </p:cNvSpPr>
          <p:nvPr>
            <p:ph type="sldNum" sz="quarter" idx="3"/>
          </p:nvPr>
        </p:nvSpPr>
        <p:spPr>
          <a:xfrm>
            <a:off x="3971170" y="8830371"/>
            <a:ext cx="3038072" cy="466029"/>
          </a:xfrm>
          <a:prstGeom prst="rect">
            <a:avLst/>
          </a:prstGeom>
        </p:spPr>
        <p:txBody>
          <a:bodyPr vert="horz" lIns="88135" tIns="44067" rIns="88135" bIns="44067" rtlCol="0" anchor="b"/>
          <a:lstStyle>
            <a:lvl1pPr algn="r">
              <a:defRPr sz="1200"/>
            </a:lvl1pPr>
          </a:lstStyle>
          <a:p>
            <a:pPr>
              <a:defRPr/>
            </a:pPr>
            <a:fld id="{787D8A9C-4149-4C15-B6D1-076F1CD0339A}"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022B923-7550-0F43-D5D8-B2BCAA488DB6}"/>
              </a:ext>
            </a:extLst>
          </p:cNvPr>
          <p:cNvSpPr>
            <a:spLocks noGrp="1" noRot="1" noChangeAspect="1" noTextEdit="1"/>
          </p:cNvSpPr>
          <p:nvPr>
            <p:ph type="sldImg"/>
          </p:nvPr>
        </p:nvSpPr>
        <p:spPr bwMode="auto">
          <a:xfrm>
            <a:off x="635000" y="696913"/>
            <a:ext cx="57404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CFE896B8-D040-06BF-F728-102F6630686E}"/>
              </a:ext>
            </a:extLst>
          </p:cNvPr>
          <p:cNvSpPr>
            <a:spLocks noGrp="1" noChangeArrowheads="1"/>
          </p:cNvSpPr>
          <p:nvPr>
            <p:ph type="body" idx="1"/>
          </p:nvPr>
        </p:nvSpPr>
        <p:spPr bwMode="auto">
          <a:xfrm>
            <a:off x="81139" y="4367776"/>
            <a:ext cx="6848123" cy="4928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5" tIns="44067" rIns="88135" bIns="44067"/>
          <a:lstStyle/>
          <a:p>
            <a:pPr eaLnBrk="1" hangingPunct="1">
              <a:spcBef>
                <a:spcPct val="0"/>
              </a:spcBef>
            </a:pPr>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F9F9BC6E-99D2-64C2-619B-1190B002D135}"/>
              </a:ext>
            </a:extLst>
          </p:cNvPr>
          <p:cNvSpPr>
            <a:spLocks noGrp="1" noRot="1" noChangeAspect="1" noTextEdit="1"/>
          </p:cNvSpPr>
          <p:nvPr>
            <p:ph type="sldImg"/>
          </p:nvPr>
        </p:nvSpPr>
        <p:spPr bwMode="auto">
          <a:xfrm>
            <a:off x="635000" y="696913"/>
            <a:ext cx="57404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5A45392F-368B-C3CA-5D41-E85425BD2969}"/>
              </a:ext>
            </a:extLst>
          </p:cNvPr>
          <p:cNvSpPr>
            <a:spLocks noGrp="1" noChangeArrowheads="1"/>
          </p:cNvSpPr>
          <p:nvPr>
            <p:ph type="body" idx="1"/>
          </p:nvPr>
        </p:nvSpPr>
        <p:spPr bwMode="auto">
          <a:xfrm>
            <a:off x="81139" y="4367776"/>
            <a:ext cx="6848123" cy="4928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5" tIns="44067" rIns="88135" bIns="44067"/>
          <a:lstStyle/>
          <a:p>
            <a:pPr eaLnBrk="1" hangingPunct="1">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6378" y="349135"/>
            <a:ext cx="12568844" cy="3628823"/>
          </a:xfrm>
        </p:spPr>
        <p:txBody>
          <a:bodyPr anchor="b"/>
          <a:lstStyle>
            <a:lvl1pPr algn="ctr">
              <a:defRPr sz="6300"/>
            </a:lvl1pPr>
          </a:lstStyle>
          <a:p>
            <a:r>
              <a:rPr lang="en-US"/>
              <a:t>Click to edit Master title style</a:t>
            </a:r>
            <a:endParaRPr lang="en-US" dirty="0"/>
          </a:p>
        </p:txBody>
      </p:sp>
      <p:sp>
        <p:nvSpPr>
          <p:cNvPr id="3" name="Subtitle 2"/>
          <p:cNvSpPr>
            <a:spLocks noGrp="1"/>
          </p:cNvSpPr>
          <p:nvPr>
            <p:ph type="subTitle" idx="1"/>
          </p:nvPr>
        </p:nvSpPr>
        <p:spPr>
          <a:xfrm>
            <a:off x="116377" y="4082309"/>
            <a:ext cx="12568843" cy="3121765"/>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7DAF1C8-744E-323C-F72B-67DF769C1539}"/>
              </a:ext>
            </a:extLst>
          </p:cNvPr>
          <p:cNvSpPr>
            <a:spLocks noGrp="1"/>
          </p:cNvSpPr>
          <p:nvPr>
            <p:ph type="dt" sz="half" idx="10"/>
          </p:nvPr>
        </p:nvSpPr>
        <p:spPr/>
        <p:txBody>
          <a:bodyPr/>
          <a:lstStyle>
            <a:lvl1pPr>
              <a:defRPr/>
            </a:lvl1pPr>
          </a:lstStyle>
          <a:p>
            <a:pPr>
              <a:defRPr/>
            </a:pPr>
            <a:fld id="{A2912AE7-37C3-4BFC-9682-5A42B2C434CC}" type="datetimeFigureOut">
              <a:rPr lang="en-US"/>
              <a:pPr>
                <a:defRPr/>
              </a:pPr>
              <a:t>7/13/2026</a:t>
            </a:fld>
            <a:endParaRPr lang="en-US"/>
          </a:p>
        </p:txBody>
      </p:sp>
      <p:sp>
        <p:nvSpPr>
          <p:cNvPr id="5" name="Footer Placeholder 4">
            <a:extLst>
              <a:ext uri="{FF2B5EF4-FFF2-40B4-BE49-F238E27FC236}">
                <a16:creationId xmlns:a16="http://schemas.microsoft.com/office/drawing/2014/main" id="{B12055C3-DE13-D253-0287-4CC8B9A5092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CA3A93A-042E-8CB2-49C4-693695F9AC0D}"/>
              </a:ext>
            </a:extLst>
          </p:cNvPr>
          <p:cNvSpPr>
            <a:spLocks noGrp="1"/>
          </p:cNvSpPr>
          <p:nvPr>
            <p:ph type="sldNum" sz="quarter" idx="12"/>
          </p:nvPr>
        </p:nvSpPr>
        <p:spPr/>
        <p:txBody>
          <a:bodyPr/>
          <a:lstStyle>
            <a:lvl1pPr>
              <a:defRPr/>
            </a:lvl1pPr>
          </a:lstStyle>
          <a:p>
            <a:pPr>
              <a:defRPr/>
            </a:pPr>
            <a:fld id="{2C56B707-4425-4715-845E-EC5C39841FE3}" type="slidenum">
              <a:rPr lang="en-US" altLang="en-US"/>
              <a:pPr>
                <a:defRPr/>
              </a:pPr>
              <a:t>‹#›</a:t>
            </a:fld>
            <a:endParaRPr lang="en-US" altLang="en-US"/>
          </a:p>
        </p:txBody>
      </p:sp>
    </p:spTree>
    <p:extLst>
      <p:ext uri="{BB962C8B-B14F-4D97-AF65-F5344CB8AC3E}">
        <p14:creationId xmlns:p14="http://schemas.microsoft.com/office/powerpoint/2010/main" val="3515099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6378" y="414338"/>
            <a:ext cx="12552217" cy="1501775"/>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6378" y="2161309"/>
            <a:ext cx="12552218" cy="48649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FF0564B-4A63-3ADE-E403-706D8309EB83}"/>
              </a:ext>
            </a:extLst>
          </p:cNvPr>
          <p:cNvSpPr>
            <a:spLocks noGrp="1"/>
          </p:cNvSpPr>
          <p:nvPr>
            <p:ph type="dt" sz="half" idx="10"/>
          </p:nvPr>
        </p:nvSpPr>
        <p:spPr/>
        <p:txBody>
          <a:bodyPr/>
          <a:lstStyle>
            <a:lvl1pPr>
              <a:defRPr/>
            </a:lvl1pPr>
          </a:lstStyle>
          <a:p>
            <a:pPr>
              <a:defRPr/>
            </a:pPr>
            <a:fld id="{084B21AB-521D-4E4F-8CB3-91A52DD2139B}" type="datetimeFigureOut">
              <a:rPr lang="en-US"/>
              <a:pPr>
                <a:defRPr/>
              </a:pPr>
              <a:t>7/13/2026</a:t>
            </a:fld>
            <a:endParaRPr lang="en-US"/>
          </a:p>
        </p:txBody>
      </p:sp>
      <p:sp>
        <p:nvSpPr>
          <p:cNvPr id="5" name="Footer Placeholder 4">
            <a:extLst>
              <a:ext uri="{FF2B5EF4-FFF2-40B4-BE49-F238E27FC236}">
                <a16:creationId xmlns:a16="http://schemas.microsoft.com/office/drawing/2014/main" id="{141821B8-0291-AE40-042F-086784A9FCF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D67C0E2-CD29-F413-2858-241E2CEFC98A}"/>
              </a:ext>
            </a:extLst>
          </p:cNvPr>
          <p:cNvSpPr>
            <a:spLocks noGrp="1"/>
          </p:cNvSpPr>
          <p:nvPr>
            <p:ph type="sldNum" sz="quarter" idx="12"/>
          </p:nvPr>
        </p:nvSpPr>
        <p:spPr/>
        <p:txBody>
          <a:bodyPr/>
          <a:lstStyle>
            <a:lvl1pPr>
              <a:defRPr/>
            </a:lvl1pPr>
          </a:lstStyle>
          <a:p>
            <a:pPr>
              <a:defRPr/>
            </a:pPr>
            <a:fld id="{CA9A808D-64FA-4C99-8839-46BE5254C487}" type="slidenum">
              <a:rPr lang="en-US" altLang="en-US"/>
              <a:pPr>
                <a:defRPr/>
              </a:pPr>
              <a:t>‹#›</a:t>
            </a:fld>
            <a:endParaRPr lang="en-US" altLang="en-US"/>
          </a:p>
        </p:txBody>
      </p:sp>
    </p:spTree>
    <p:extLst>
      <p:ext uri="{BB962C8B-B14F-4D97-AF65-F5344CB8AC3E}">
        <p14:creationId xmlns:p14="http://schemas.microsoft.com/office/powerpoint/2010/main" val="1357827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5" y="314055"/>
            <a:ext cx="3524077"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6378" y="413808"/>
            <a:ext cx="8884747"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C2965D1-130E-3895-7FF3-3FAA1623251B}"/>
              </a:ext>
            </a:extLst>
          </p:cNvPr>
          <p:cNvSpPr>
            <a:spLocks noGrp="1"/>
          </p:cNvSpPr>
          <p:nvPr>
            <p:ph type="dt" sz="half" idx="10"/>
          </p:nvPr>
        </p:nvSpPr>
        <p:spPr/>
        <p:txBody>
          <a:bodyPr/>
          <a:lstStyle>
            <a:lvl1pPr>
              <a:defRPr/>
            </a:lvl1pPr>
          </a:lstStyle>
          <a:p>
            <a:pPr>
              <a:defRPr/>
            </a:pPr>
            <a:fld id="{C8C62C42-1ED1-4254-9860-B4A667735B2D}" type="datetimeFigureOut">
              <a:rPr lang="en-US"/>
              <a:pPr>
                <a:defRPr/>
              </a:pPr>
              <a:t>7/13/2026</a:t>
            </a:fld>
            <a:endParaRPr lang="en-US"/>
          </a:p>
        </p:txBody>
      </p:sp>
      <p:sp>
        <p:nvSpPr>
          <p:cNvPr id="5" name="Footer Placeholder 4">
            <a:extLst>
              <a:ext uri="{FF2B5EF4-FFF2-40B4-BE49-F238E27FC236}">
                <a16:creationId xmlns:a16="http://schemas.microsoft.com/office/drawing/2014/main" id="{523BF585-7D5D-E82D-D3B6-5CFCAE9B85B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6076749-072D-FCFE-12CF-847DB9E0918F}"/>
              </a:ext>
            </a:extLst>
          </p:cNvPr>
          <p:cNvSpPr>
            <a:spLocks noGrp="1"/>
          </p:cNvSpPr>
          <p:nvPr>
            <p:ph type="sldNum" sz="quarter" idx="12"/>
          </p:nvPr>
        </p:nvSpPr>
        <p:spPr/>
        <p:txBody>
          <a:bodyPr/>
          <a:lstStyle>
            <a:lvl1pPr>
              <a:defRPr/>
            </a:lvl1pPr>
          </a:lstStyle>
          <a:p>
            <a:pPr>
              <a:defRPr/>
            </a:pPr>
            <a:fld id="{2EFC2FAE-223B-4E67-80BA-8867B5F2A6BE}" type="slidenum">
              <a:rPr lang="en-US" altLang="en-US"/>
              <a:pPr>
                <a:defRPr/>
              </a:pPr>
              <a:t>‹#›</a:t>
            </a:fld>
            <a:endParaRPr lang="en-US" altLang="en-US"/>
          </a:p>
        </p:txBody>
      </p:sp>
    </p:spTree>
    <p:extLst>
      <p:ext uri="{BB962C8B-B14F-4D97-AF65-F5344CB8AC3E}">
        <p14:creationId xmlns:p14="http://schemas.microsoft.com/office/powerpoint/2010/main" val="2861220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1FE2886-293B-86F7-6F2F-95AAAE914999}"/>
              </a:ext>
            </a:extLst>
          </p:cNvPr>
          <p:cNvSpPr>
            <a:spLocks noGrp="1"/>
          </p:cNvSpPr>
          <p:nvPr>
            <p:ph type="dt" sz="half" idx="10"/>
          </p:nvPr>
        </p:nvSpPr>
        <p:spPr/>
        <p:txBody>
          <a:bodyPr/>
          <a:lstStyle>
            <a:lvl1pPr>
              <a:defRPr/>
            </a:lvl1pPr>
          </a:lstStyle>
          <a:p>
            <a:pPr>
              <a:defRPr/>
            </a:pPr>
            <a:fld id="{EA209A41-2088-4105-B743-9B06C436DCBE}" type="datetimeFigureOut">
              <a:rPr lang="en-US"/>
              <a:pPr>
                <a:defRPr/>
              </a:pPr>
              <a:t>7/13/2026</a:t>
            </a:fld>
            <a:endParaRPr lang="en-US"/>
          </a:p>
        </p:txBody>
      </p:sp>
      <p:sp>
        <p:nvSpPr>
          <p:cNvPr id="4" name="Footer Placeholder 4">
            <a:extLst>
              <a:ext uri="{FF2B5EF4-FFF2-40B4-BE49-F238E27FC236}">
                <a16:creationId xmlns:a16="http://schemas.microsoft.com/office/drawing/2014/main" id="{3537147C-1AC3-17BE-65B0-DFCD0CAF2DB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E35F9D7-0477-2A4E-402B-DEA3F9ADF5AD}"/>
              </a:ext>
            </a:extLst>
          </p:cNvPr>
          <p:cNvSpPr>
            <a:spLocks noGrp="1"/>
          </p:cNvSpPr>
          <p:nvPr>
            <p:ph type="sldNum" sz="quarter" idx="12"/>
          </p:nvPr>
        </p:nvSpPr>
        <p:spPr/>
        <p:txBody>
          <a:bodyPr/>
          <a:lstStyle>
            <a:lvl1pPr>
              <a:defRPr/>
            </a:lvl1pPr>
          </a:lstStyle>
          <a:p>
            <a:pPr>
              <a:defRPr/>
            </a:pPr>
            <a:fld id="{E580FB56-FEA9-45A7-A162-3A177D875169}" type="slidenum">
              <a:rPr lang="en-US" altLang="en-US"/>
              <a:pPr>
                <a:defRPr/>
              </a:pPr>
              <a:t>‹#›</a:t>
            </a:fld>
            <a:endParaRPr lang="en-US" altLang="en-US"/>
          </a:p>
        </p:txBody>
      </p:sp>
    </p:spTree>
    <p:extLst>
      <p:ext uri="{BB962C8B-B14F-4D97-AF65-F5344CB8AC3E}">
        <p14:creationId xmlns:p14="http://schemas.microsoft.com/office/powerpoint/2010/main" val="564376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14E093-5DCB-C9AB-9D1A-310C83EBDF9F}"/>
              </a:ext>
            </a:extLst>
          </p:cNvPr>
          <p:cNvSpPr>
            <a:spLocks noGrp="1"/>
          </p:cNvSpPr>
          <p:nvPr>
            <p:ph type="dt" sz="half" idx="10"/>
          </p:nvPr>
        </p:nvSpPr>
        <p:spPr/>
        <p:txBody>
          <a:bodyPr/>
          <a:lstStyle>
            <a:lvl1pPr>
              <a:defRPr/>
            </a:lvl1pPr>
          </a:lstStyle>
          <a:p>
            <a:pPr>
              <a:defRPr/>
            </a:pPr>
            <a:fld id="{56A6FD50-E6E6-476B-BE30-F8B8BF440A8D}" type="datetimeFigureOut">
              <a:rPr lang="en-US"/>
              <a:pPr>
                <a:defRPr/>
              </a:pPr>
              <a:t>7/13/2026</a:t>
            </a:fld>
            <a:endParaRPr lang="en-US"/>
          </a:p>
        </p:txBody>
      </p:sp>
      <p:sp>
        <p:nvSpPr>
          <p:cNvPr id="5" name="Footer Placeholder 4">
            <a:extLst>
              <a:ext uri="{FF2B5EF4-FFF2-40B4-BE49-F238E27FC236}">
                <a16:creationId xmlns:a16="http://schemas.microsoft.com/office/drawing/2014/main" id="{87F2EC71-D172-DDE9-2259-46A2B445EF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A919DED-C218-FCCB-D434-2CAF37D42AD5}"/>
              </a:ext>
            </a:extLst>
          </p:cNvPr>
          <p:cNvSpPr>
            <a:spLocks noGrp="1"/>
          </p:cNvSpPr>
          <p:nvPr>
            <p:ph type="sldNum" sz="quarter" idx="12"/>
          </p:nvPr>
        </p:nvSpPr>
        <p:spPr/>
        <p:txBody>
          <a:bodyPr/>
          <a:lstStyle>
            <a:lvl1pPr>
              <a:defRPr/>
            </a:lvl1pPr>
          </a:lstStyle>
          <a:p>
            <a:pPr>
              <a:defRPr/>
            </a:pPr>
            <a:fld id="{18EE6D33-1ABB-41E4-8A59-8401E862C105}" type="slidenum">
              <a:rPr lang="en-US" altLang="en-US"/>
              <a:pPr>
                <a:defRPr/>
              </a:pPr>
              <a:t>‹#›</a:t>
            </a:fld>
            <a:endParaRPr lang="en-US" altLang="en-US"/>
          </a:p>
        </p:txBody>
      </p:sp>
    </p:spTree>
    <p:extLst>
      <p:ext uri="{BB962C8B-B14F-4D97-AF65-F5344CB8AC3E}">
        <p14:creationId xmlns:p14="http://schemas.microsoft.com/office/powerpoint/2010/main" val="874250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6378" y="153987"/>
            <a:ext cx="12518967" cy="5016819"/>
          </a:xfrm>
        </p:spPr>
        <p:txBody>
          <a:bodyPr anchor="b"/>
          <a:lstStyle>
            <a:lvl1pPr>
              <a:defRPr sz="6300"/>
            </a:lvl1pPr>
          </a:lstStyle>
          <a:p>
            <a:r>
              <a:rPr lang="en-US"/>
              <a:t>Click to edit Master title style</a:t>
            </a:r>
            <a:endParaRPr lang="en-US" dirty="0"/>
          </a:p>
        </p:txBody>
      </p:sp>
      <p:sp>
        <p:nvSpPr>
          <p:cNvPr id="3" name="Text Placeholder 2"/>
          <p:cNvSpPr>
            <a:spLocks noGrp="1"/>
          </p:cNvSpPr>
          <p:nvPr>
            <p:ph type="body" idx="1"/>
          </p:nvPr>
        </p:nvSpPr>
        <p:spPr>
          <a:xfrm>
            <a:off x="116378" y="5201392"/>
            <a:ext cx="12518967" cy="1700212"/>
          </a:xfrm>
        </p:spPr>
        <p:txBody>
          <a:bodyPr/>
          <a:lstStyle>
            <a:lvl1pPr marL="0" indent="0">
              <a:buNone/>
              <a:defRPr sz="2520">
                <a:solidFill>
                  <a:schemeClr val="tx1">
                    <a:tint val="75000"/>
                  </a:schemeClr>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429601-9C07-50C0-521A-9708D0A73F67}"/>
              </a:ext>
            </a:extLst>
          </p:cNvPr>
          <p:cNvSpPr>
            <a:spLocks noGrp="1"/>
          </p:cNvSpPr>
          <p:nvPr>
            <p:ph type="dt" sz="half" idx="10"/>
          </p:nvPr>
        </p:nvSpPr>
        <p:spPr/>
        <p:txBody>
          <a:bodyPr/>
          <a:lstStyle>
            <a:lvl1pPr>
              <a:defRPr/>
            </a:lvl1pPr>
          </a:lstStyle>
          <a:p>
            <a:pPr>
              <a:defRPr/>
            </a:pPr>
            <a:fld id="{8FD3BBEF-2AAE-4965-8F8F-6FAD7A005258}" type="datetimeFigureOut">
              <a:rPr lang="en-US"/>
              <a:pPr>
                <a:defRPr/>
              </a:pPr>
              <a:t>7/13/2026</a:t>
            </a:fld>
            <a:endParaRPr lang="en-US"/>
          </a:p>
        </p:txBody>
      </p:sp>
      <p:sp>
        <p:nvSpPr>
          <p:cNvPr id="5" name="Footer Placeholder 4">
            <a:extLst>
              <a:ext uri="{FF2B5EF4-FFF2-40B4-BE49-F238E27FC236}">
                <a16:creationId xmlns:a16="http://schemas.microsoft.com/office/drawing/2014/main" id="{F3C5E246-3D03-9234-C726-289D256E2A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CFABEC-5B47-0AC1-8429-E4D18F6FF446}"/>
              </a:ext>
            </a:extLst>
          </p:cNvPr>
          <p:cNvSpPr>
            <a:spLocks noGrp="1"/>
          </p:cNvSpPr>
          <p:nvPr>
            <p:ph type="sldNum" sz="quarter" idx="12"/>
          </p:nvPr>
        </p:nvSpPr>
        <p:spPr/>
        <p:txBody>
          <a:bodyPr/>
          <a:lstStyle>
            <a:lvl1pPr>
              <a:defRPr/>
            </a:lvl1pPr>
          </a:lstStyle>
          <a:p>
            <a:pPr>
              <a:defRPr/>
            </a:pPr>
            <a:fld id="{FF205196-CB4E-44A4-B6F8-1401FF7D8BA1}" type="slidenum">
              <a:rPr lang="en-US" altLang="en-US"/>
              <a:pPr>
                <a:defRPr/>
              </a:pPr>
              <a:t>‹#›</a:t>
            </a:fld>
            <a:endParaRPr lang="en-US" altLang="en-US"/>
          </a:p>
        </p:txBody>
      </p:sp>
    </p:spTree>
    <p:extLst>
      <p:ext uri="{BB962C8B-B14F-4D97-AF65-F5344CB8AC3E}">
        <p14:creationId xmlns:p14="http://schemas.microsoft.com/office/powerpoint/2010/main" val="1776957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1328" y="1916112"/>
            <a:ext cx="6269471" cy="50844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0810" y="2069042"/>
            <a:ext cx="6204412"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4E6C984-265E-A169-EEB6-CDEFE64CF919}"/>
              </a:ext>
            </a:extLst>
          </p:cNvPr>
          <p:cNvSpPr>
            <a:spLocks noGrp="1"/>
          </p:cNvSpPr>
          <p:nvPr>
            <p:ph type="dt" sz="half" idx="10"/>
          </p:nvPr>
        </p:nvSpPr>
        <p:spPr/>
        <p:txBody>
          <a:bodyPr/>
          <a:lstStyle>
            <a:lvl1pPr>
              <a:defRPr/>
            </a:lvl1pPr>
          </a:lstStyle>
          <a:p>
            <a:pPr>
              <a:defRPr/>
            </a:pPr>
            <a:fld id="{C696EC82-AAFA-4CA7-9D24-A81AEF8B9B47}" type="datetimeFigureOut">
              <a:rPr lang="en-US"/>
              <a:pPr>
                <a:defRPr/>
              </a:pPr>
              <a:t>7/13/2026</a:t>
            </a:fld>
            <a:endParaRPr lang="en-US"/>
          </a:p>
        </p:txBody>
      </p:sp>
      <p:sp>
        <p:nvSpPr>
          <p:cNvPr id="6" name="Footer Placeholder 4">
            <a:extLst>
              <a:ext uri="{FF2B5EF4-FFF2-40B4-BE49-F238E27FC236}">
                <a16:creationId xmlns:a16="http://schemas.microsoft.com/office/drawing/2014/main" id="{01B49E8A-84D2-A973-68EF-2304695FEFF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75D971E-90F6-957C-C68D-60397658B678}"/>
              </a:ext>
            </a:extLst>
          </p:cNvPr>
          <p:cNvSpPr>
            <a:spLocks noGrp="1"/>
          </p:cNvSpPr>
          <p:nvPr>
            <p:ph type="sldNum" sz="quarter" idx="12"/>
          </p:nvPr>
        </p:nvSpPr>
        <p:spPr/>
        <p:txBody>
          <a:bodyPr/>
          <a:lstStyle>
            <a:lvl1pPr>
              <a:defRPr/>
            </a:lvl1pPr>
          </a:lstStyle>
          <a:p>
            <a:pPr>
              <a:defRPr/>
            </a:pPr>
            <a:fld id="{193A71B6-80FE-4040-816D-28F7319A978F}" type="slidenum">
              <a:rPr lang="en-US" altLang="en-US"/>
              <a:pPr>
                <a:defRPr/>
              </a:pPr>
              <a:t>‹#›</a:t>
            </a:fld>
            <a:endParaRPr lang="en-US" altLang="en-US"/>
          </a:p>
        </p:txBody>
      </p:sp>
    </p:spTree>
    <p:extLst>
      <p:ext uri="{BB962C8B-B14F-4D97-AF65-F5344CB8AC3E}">
        <p14:creationId xmlns:p14="http://schemas.microsoft.com/office/powerpoint/2010/main" val="3789906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6378" y="413809"/>
            <a:ext cx="12552218"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3004" y="1905318"/>
            <a:ext cx="6164450" cy="933767"/>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a:t>Click to edit Master text styles</a:t>
            </a:r>
          </a:p>
        </p:txBody>
      </p:sp>
      <p:sp>
        <p:nvSpPr>
          <p:cNvPr id="4" name="Content Placeholder 3"/>
          <p:cNvSpPr>
            <a:spLocks noGrp="1"/>
          </p:cNvSpPr>
          <p:nvPr>
            <p:ph sz="half" idx="2"/>
          </p:nvPr>
        </p:nvSpPr>
        <p:spPr>
          <a:xfrm>
            <a:off x="133004" y="2839085"/>
            <a:ext cx="6164450" cy="417586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80810" y="1905318"/>
            <a:ext cx="6187786" cy="933767"/>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a:t>Click to edit Master text styles</a:t>
            </a:r>
          </a:p>
        </p:txBody>
      </p:sp>
      <p:sp>
        <p:nvSpPr>
          <p:cNvPr id="6" name="Content Placeholder 5"/>
          <p:cNvSpPr>
            <a:spLocks noGrp="1"/>
          </p:cNvSpPr>
          <p:nvPr>
            <p:ph sz="quarter" idx="4"/>
          </p:nvPr>
        </p:nvSpPr>
        <p:spPr>
          <a:xfrm>
            <a:off x="6480810" y="2839085"/>
            <a:ext cx="6187786"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6ED9F0A7-80D5-E684-6859-92C3C7E5D75B}"/>
              </a:ext>
            </a:extLst>
          </p:cNvPr>
          <p:cNvSpPr>
            <a:spLocks noGrp="1"/>
          </p:cNvSpPr>
          <p:nvPr>
            <p:ph type="dt" sz="half" idx="10"/>
          </p:nvPr>
        </p:nvSpPr>
        <p:spPr/>
        <p:txBody>
          <a:bodyPr/>
          <a:lstStyle>
            <a:lvl1pPr>
              <a:defRPr/>
            </a:lvl1pPr>
          </a:lstStyle>
          <a:p>
            <a:pPr>
              <a:defRPr/>
            </a:pPr>
            <a:fld id="{E98B37A1-866A-4164-AFDD-433C54A8A605}" type="datetimeFigureOut">
              <a:rPr lang="en-US"/>
              <a:pPr>
                <a:defRPr/>
              </a:pPr>
              <a:t>7/13/2026</a:t>
            </a:fld>
            <a:endParaRPr lang="en-US"/>
          </a:p>
        </p:txBody>
      </p:sp>
      <p:sp>
        <p:nvSpPr>
          <p:cNvPr id="8" name="Footer Placeholder 4">
            <a:extLst>
              <a:ext uri="{FF2B5EF4-FFF2-40B4-BE49-F238E27FC236}">
                <a16:creationId xmlns:a16="http://schemas.microsoft.com/office/drawing/2014/main" id="{F18E41E7-0E7A-A9F9-1BCF-997B3AB04D2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895E6F2-23BB-0BC6-F86E-7930CF01E3C3}"/>
              </a:ext>
            </a:extLst>
          </p:cNvPr>
          <p:cNvSpPr>
            <a:spLocks noGrp="1"/>
          </p:cNvSpPr>
          <p:nvPr>
            <p:ph type="sldNum" sz="quarter" idx="12"/>
          </p:nvPr>
        </p:nvSpPr>
        <p:spPr/>
        <p:txBody>
          <a:bodyPr/>
          <a:lstStyle>
            <a:lvl1pPr>
              <a:defRPr/>
            </a:lvl1pPr>
          </a:lstStyle>
          <a:p>
            <a:pPr>
              <a:defRPr/>
            </a:pPr>
            <a:fld id="{9A72E228-23C9-477D-B0D4-C532E0164F75}" type="slidenum">
              <a:rPr lang="en-US" altLang="en-US"/>
              <a:pPr>
                <a:defRPr/>
              </a:pPr>
              <a:t>‹#›</a:t>
            </a:fld>
            <a:endParaRPr lang="en-US" altLang="en-US"/>
          </a:p>
        </p:txBody>
      </p:sp>
    </p:spTree>
    <p:extLst>
      <p:ext uri="{BB962C8B-B14F-4D97-AF65-F5344CB8AC3E}">
        <p14:creationId xmlns:p14="http://schemas.microsoft.com/office/powerpoint/2010/main" val="3761169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FA679D12-6FC5-13D4-93D2-B1D56AF47A0C}"/>
              </a:ext>
            </a:extLst>
          </p:cNvPr>
          <p:cNvSpPr>
            <a:spLocks noGrp="1"/>
          </p:cNvSpPr>
          <p:nvPr>
            <p:ph type="dt" sz="half" idx="10"/>
          </p:nvPr>
        </p:nvSpPr>
        <p:spPr/>
        <p:txBody>
          <a:bodyPr/>
          <a:lstStyle>
            <a:lvl1pPr>
              <a:defRPr/>
            </a:lvl1pPr>
          </a:lstStyle>
          <a:p>
            <a:pPr>
              <a:defRPr/>
            </a:pPr>
            <a:fld id="{E4B05033-C629-4B0C-8D49-95CE61C253F9}" type="datetimeFigureOut">
              <a:rPr lang="en-US"/>
              <a:pPr>
                <a:defRPr/>
              </a:pPr>
              <a:t>7/13/2026</a:t>
            </a:fld>
            <a:endParaRPr lang="en-US"/>
          </a:p>
        </p:txBody>
      </p:sp>
      <p:sp>
        <p:nvSpPr>
          <p:cNvPr id="4" name="Footer Placeholder 4">
            <a:extLst>
              <a:ext uri="{FF2B5EF4-FFF2-40B4-BE49-F238E27FC236}">
                <a16:creationId xmlns:a16="http://schemas.microsoft.com/office/drawing/2014/main" id="{E8232188-6B1E-2E07-F9D4-D12BDE41258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992A0D0-A877-89F2-A599-46B18BAF1742}"/>
              </a:ext>
            </a:extLst>
          </p:cNvPr>
          <p:cNvSpPr>
            <a:spLocks noGrp="1"/>
          </p:cNvSpPr>
          <p:nvPr>
            <p:ph type="sldNum" sz="quarter" idx="12"/>
          </p:nvPr>
        </p:nvSpPr>
        <p:spPr/>
        <p:txBody>
          <a:bodyPr/>
          <a:lstStyle>
            <a:lvl1pPr>
              <a:defRPr/>
            </a:lvl1pPr>
          </a:lstStyle>
          <a:p>
            <a:pPr>
              <a:defRPr/>
            </a:pPr>
            <a:fld id="{EE535AE1-DCEA-4CA6-832D-A67E0C4DBCB1}" type="slidenum">
              <a:rPr lang="en-US" altLang="en-US"/>
              <a:pPr>
                <a:defRPr/>
              </a:pPr>
              <a:t>‹#›</a:t>
            </a:fld>
            <a:endParaRPr lang="en-US" altLang="en-US"/>
          </a:p>
        </p:txBody>
      </p:sp>
    </p:spTree>
    <p:extLst>
      <p:ext uri="{BB962C8B-B14F-4D97-AF65-F5344CB8AC3E}">
        <p14:creationId xmlns:p14="http://schemas.microsoft.com/office/powerpoint/2010/main" val="1533996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AF92E22-0C88-3DB2-4D2E-535BBFFB785B}"/>
              </a:ext>
            </a:extLst>
          </p:cNvPr>
          <p:cNvSpPr>
            <a:spLocks noGrp="1"/>
          </p:cNvSpPr>
          <p:nvPr>
            <p:ph type="dt" sz="half" idx="10"/>
          </p:nvPr>
        </p:nvSpPr>
        <p:spPr/>
        <p:txBody>
          <a:bodyPr/>
          <a:lstStyle>
            <a:lvl1pPr>
              <a:defRPr/>
            </a:lvl1pPr>
          </a:lstStyle>
          <a:p>
            <a:pPr>
              <a:defRPr/>
            </a:pPr>
            <a:fld id="{FEC715AB-8267-4CD7-9315-AF209DD24AF0}" type="datetimeFigureOut">
              <a:rPr lang="en-US"/>
              <a:pPr>
                <a:defRPr/>
              </a:pPr>
              <a:t>7/13/2026</a:t>
            </a:fld>
            <a:endParaRPr lang="en-US"/>
          </a:p>
        </p:txBody>
      </p:sp>
      <p:sp>
        <p:nvSpPr>
          <p:cNvPr id="3" name="Footer Placeholder 4">
            <a:extLst>
              <a:ext uri="{FF2B5EF4-FFF2-40B4-BE49-F238E27FC236}">
                <a16:creationId xmlns:a16="http://schemas.microsoft.com/office/drawing/2014/main" id="{89E17128-C0A0-16F4-4DDF-B60E7E73F9F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DF56A97-4BA9-80DE-A727-DA341A96029E}"/>
              </a:ext>
            </a:extLst>
          </p:cNvPr>
          <p:cNvSpPr>
            <a:spLocks noGrp="1"/>
          </p:cNvSpPr>
          <p:nvPr>
            <p:ph type="sldNum" sz="quarter" idx="12"/>
          </p:nvPr>
        </p:nvSpPr>
        <p:spPr/>
        <p:txBody>
          <a:bodyPr/>
          <a:lstStyle>
            <a:lvl1pPr>
              <a:defRPr/>
            </a:lvl1pPr>
          </a:lstStyle>
          <a:p>
            <a:pPr>
              <a:defRPr/>
            </a:pPr>
            <a:fld id="{D5947CDE-9F50-41B2-8792-6E1BB3EF8F4C}" type="slidenum">
              <a:rPr lang="en-US" altLang="en-US"/>
              <a:pPr>
                <a:defRPr/>
              </a:pPr>
              <a:t>‹#›</a:t>
            </a:fld>
            <a:endParaRPr lang="en-US" altLang="en-US"/>
          </a:p>
        </p:txBody>
      </p:sp>
    </p:spTree>
    <p:extLst>
      <p:ext uri="{BB962C8B-B14F-4D97-AF65-F5344CB8AC3E}">
        <p14:creationId xmlns:p14="http://schemas.microsoft.com/office/powerpoint/2010/main" val="240955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004" y="482138"/>
            <a:ext cx="4877623" cy="1849582"/>
          </a:xfrm>
        </p:spPr>
        <p:txBody>
          <a:bodyPr anchor="b"/>
          <a:lstStyle>
            <a:lvl1pPr>
              <a:defRPr sz="3360"/>
            </a:lvl1pPr>
          </a:lstStyle>
          <a:p>
            <a:r>
              <a:rPr lang="en-US"/>
              <a:t>Click to edit Master title style</a:t>
            </a:r>
            <a:endParaRPr lang="en-US" dirty="0"/>
          </a:p>
        </p:txBody>
      </p:sp>
      <p:sp>
        <p:nvSpPr>
          <p:cNvPr id="3" name="Content Placeholder 2"/>
          <p:cNvSpPr>
            <a:spLocks noGrp="1"/>
          </p:cNvSpPr>
          <p:nvPr>
            <p:ph idx="1"/>
          </p:nvPr>
        </p:nvSpPr>
        <p:spPr>
          <a:xfrm>
            <a:off x="5442346" y="482138"/>
            <a:ext cx="7226249" cy="6160386"/>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33004" y="2331720"/>
            <a:ext cx="4877623" cy="431080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Click to edit Master text styles</a:t>
            </a:r>
          </a:p>
        </p:txBody>
      </p:sp>
      <p:sp>
        <p:nvSpPr>
          <p:cNvPr id="5" name="Date Placeholder 3">
            <a:extLst>
              <a:ext uri="{FF2B5EF4-FFF2-40B4-BE49-F238E27FC236}">
                <a16:creationId xmlns:a16="http://schemas.microsoft.com/office/drawing/2014/main" id="{99EA51DB-8F3D-8B8D-C07D-6F50C5AE888F}"/>
              </a:ext>
            </a:extLst>
          </p:cNvPr>
          <p:cNvSpPr>
            <a:spLocks noGrp="1"/>
          </p:cNvSpPr>
          <p:nvPr>
            <p:ph type="dt" sz="half" idx="10"/>
          </p:nvPr>
        </p:nvSpPr>
        <p:spPr/>
        <p:txBody>
          <a:bodyPr/>
          <a:lstStyle>
            <a:lvl1pPr>
              <a:defRPr/>
            </a:lvl1pPr>
          </a:lstStyle>
          <a:p>
            <a:pPr>
              <a:defRPr/>
            </a:pPr>
            <a:fld id="{D9055B95-82DF-40ED-A428-B41B7C3A2828}" type="datetimeFigureOut">
              <a:rPr lang="en-US"/>
              <a:pPr>
                <a:defRPr/>
              </a:pPr>
              <a:t>7/13/2026</a:t>
            </a:fld>
            <a:endParaRPr lang="en-US"/>
          </a:p>
        </p:txBody>
      </p:sp>
      <p:sp>
        <p:nvSpPr>
          <p:cNvPr id="6" name="Footer Placeholder 4">
            <a:extLst>
              <a:ext uri="{FF2B5EF4-FFF2-40B4-BE49-F238E27FC236}">
                <a16:creationId xmlns:a16="http://schemas.microsoft.com/office/drawing/2014/main" id="{B0A6FA2E-E30A-6FB7-FB7E-471D22B2314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0E991A1-0E70-1897-0E50-FA51698812AF}"/>
              </a:ext>
            </a:extLst>
          </p:cNvPr>
          <p:cNvSpPr>
            <a:spLocks noGrp="1"/>
          </p:cNvSpPr>
          <p:nvPr>
            <p:ph type="sldNum" sz="quarter" idx="12"/>
          </p:nvPr>
        </p:nvSpPr>
        <p:spPr/>
        <p:txBody>
          <a:bodyPr/>
          <a:lstStyle>
            <a:lvl1pPr>
              <a:defRPr/>
            </a:lvl1pPr>
          </a:lstStyle>
          <a:p>
            <a:pPr>
              <a:defRPr/>
            </a:pPr>
            <a:fld id="{53832485-ED3F-4F28-9B3A-8086BBA08312}" type="slidenum">
              <a:rPr lang="en-US" altLang="en-US"/>
              <a:pPr>
                <a:defRPr/>
              </a:pPr>
              <a:t>‹#›</a:t>
            </a:fld>
            <a:endParaRPr lang="en-US" altLang="en-US"/>
          </a:p>
        </p:txBody>
      </p:sp>
    </p:spTree>
    <p:extLst>
      <p:ext uri="{BB962C8B-B14F-4D97-AF65-F5344CB8AC3E}">
        <p14:creationId xmlns:p14="http://schemas.microsoft.com/office/powerpoint/2010/main" val="11511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6378" y="518160"/>
            <a:ext cx="4894249" cy="1813560"/>
          </a:xfrm>
        </p:spPr>
        <p:txBody>
          <a:bodyPr anchor="b"/>
          <a:lstStyle>
            <a:lvl1pPr>
              <a:defRPr sz="3360"/>
            </a:lvl1pPr>
          </a:lstStyle>
          <a:p>
            <a:r>
              <a:rPr lang="en-US" dirty="0"/>
              <a:t>Click to edit Master title style</a:t>
            </a:r>
          </a:p>
        </p:txBody>
      </p:sp>
      <p:sp>
        <p:nvSpPr>
          <p:cNvPr id="3" name="Picture Placeholder 2"/>
          <p:cNvSpPr>
            <a:spLocks noGrp="1" noChangeAspect="1"/>
          </p:cNvSpPr>
          <p:nvPr>
            <p:ph type="pic" idx="1"/>
          </p:nvPr>
        </p:nvSpPr>
        <p:spPr>
          <a:xfrm>
            <a:off x="5137266" y="518160"/>
            <a:ext cx="7490970" cy="6124364"/>
          </a:xfrm>
        </p:spPr>
        <p:txBody>
          <a:bodyPr rtlCol="0">
            <a:normAutofit/>
          </a:bodyPr>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6378" y="2331720"/>
            <a:ext cx="4894249" cy="4319800"/>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Click to edit Master text styles</a:t>
            </a:r>
          </a:p>
        </p:txBody>
      </p:sp>
      <p:sp>
        <p:nvSpPr>
          <p:cNvPr id="5" name="Date Placeholder 3">
            <a:extLst>
              <a:ext uri="{FF2B5EF4-FFF2-40B4-BE49-F238E27FC236}">
                <a16:creationId xmlns:a16="http://schemas.microsoft.com/office/drawing/2014/main" id="{360A13CC-0AC2-4998-FF77-B98D7F7BE6C9}"/>
              </a:ext>
            </a:extLst>
          </p:cNvPr>
          <p:cNvSpPr>
            <a:spLocks noGrp="1"/>
          </p:cNvSpPr>
          <p:nvPr>
            <p:ph type="dt" sz="half" idx="10"/>
          </p:nvPr>
        </p:nvSpPr>
        <p:spPr/>
        <p:txBody>
          <a:bodyPr/>
          <a:lstStyle>
            <a:lvl1pPr>
              <a:defRPr/>
            </a:lvl1pPr>
          </a:lstStyle>
          <a:p>
            <a:pPr>
              <a:defRPr/>
            </a:pPr>
            <a:fld id="{5917DA75-412C-4E6A-A1D3-ED18A77E8C5C}" type="datetimeFigureOut">
              <a:rPr lang="en-US"/>
              <a:pPr>
                <a:defRPr/>
              </a:pPr>
              <a:t>7/13/2026</a:t>
            </a:fld>
            <a:endParaRPr lang="en-US"/>
          </a:p>
        </p:txBody>
      </p:sp>
      <p:sp>
        <p:nvSpPr>
          <p:cNvPr id="6" name="Footer Placeholder 4">
            <a:extLst>
              <a:ext uri="{FF2B5EF4-FFF2-40B4-BE49-F238E27FC236}">
                <a16:creationId xmlns:a16="http://schemas.microsoft.com/office/drawing/2014/main" id="{EC67BE76-3B66-9CC6-8DFF-75C7F17D44E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53CF7DB-ED30-ECA3-0AC6-6AADD953DB74}"/>
              </a:ext>
            </a:extLst>
          </p:cNvPr>
          <p:cNvSpPr>
            <a:spLocks noGrp="1"/>
          </p:cNvSpPr>
          <p:nvPr>
            <p:ph type="sldNum" sz="quarter" idx="12"/>
          </p:nvPr>
        </p:nvSpPr>
        <p:spPr/>
        <p:txBody>
          <a:bodyPr/>
          <a:lstStyle>
            <a:lvl1pPr>
              <a:defRPr/>
            </a:lvl1pPr>
          </a:lstStyle>
          <a:p>
            <a:pPr>
              <a:defRPr/>
            </a:pPr>
            <a:fld id="{7ED107CB-9FCA-46FE-BABC-6780720418CD}" type="slidenum">
              <a:rPr lang="en-US" altLang="en-US"/>
              <a:pPr>
                <a:defRPr/>
              </a:pPr>
              <a:t>‹#›</a:t>
            </a:fld>
            <a:endParaRPr lang="en-US" altLang="en-US"/>
          </a:p>
        </p:txBody>
      </p:sp>
    </p:spTree>
    <p:extLst>
      <p:ext uri="{BB962C8B-B14F-4D97-AF65-F5344CB8AC3E}">
        <p14:creationId xmlns:p14="http://schemas.microsoft.com/office/powerpoint/2010/main" val="4076070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5AC8CED-A8C4-6ED6-AFAE-F1F25878CA9B}"/>
              </a:ext>
            </a:extLst>
          </p:cNvPr>
          <p:cNvSpPr>
            <a:spLocks noGrp="1"/>
          </p:cNvSpPr>
          <p:nvPr>
            <p:ph type="title"/>
          </p:nvPr>
        </p:nvSpPr>
        <p:spPr bwMode="auto">
          <a:xfrm>
            <a:off x="115888" y="414338"/>
            <a:ext cx="12569825"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DBAE4BF-B33B-A550-2B67-FBBAA9876397}"/>
              </a:ext>
            </a:extLst>
          </p:cNvPr>
          <p:cNvSpPr>
            <a:spLocks noGrp="1"/>
          </p:cNvSpPr>
          <p:nvPr>
            <p:ph type="body" idx="1"/>
          </p:nvPr>
        </p:nvSpPr>
        <p:spPr bwMode="auto">
          <a:xfrm>
            <a:off x="115888" y="2068513"/>
            <a:ext cx="12569825" cy="493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75DB809-C590-ADA4-7C1C-21BBFD5E370D}"/>
              </a:ext>
            </a:extLst>
          </p:cNvPr>
          <p:cNvSpPr>
            <a:spLocks noGrp="1"/>
          </p:cNvSpPr>
          <p:nvPr>
            <p:ph type="dt" sz="half" idx="2"/>
          </p:nvPr>
        </p:nvSpPr>
        <p:spPr>
          <a:xfrm>
            <a:off x="879475" y="7204075"/>
            <a:ext cx="2881313" cy="414338"/>
          </a:xfrm>
          <a:prstGeom prst="rect">
            <a:avLst/>
          </a:prstGeom>
        </p:spPr>
        <p:txBody>
          <a:bodyPr vert="horz" lIns="91440" tIns="45720" rIns="91440" bIns="45720" rtlCol="0" anchor="ctr"/>
          <a:lstStyle>
            <a:lvl1pPr algn="l" defTabSz="987552" eaLnBrk="1" fontAlgn="auto" hangingPunct="1">
              <a:spcBef>
                <a:spcPts val="0"/>
              </a:spcBef>
              <a:spcAft>
                <a:spcPts val="0"/>
              </a:spcAft>
              <a:defRPr sz="1260">
                <a:solidFill>
                  <a:schemeClr val="tx1">
                    <a:tint val="75000"/>
                  </a:schemeClr>
                </a:solidFill>
                <a:latin typeface="+mn-lt"/>
                <a:cs typeface="+mn-cs"/>
              </a:defRPr>
            </a:lvl1pPr>
          </a:lstStyle>
          <a:p>
            <a:pPr>
              <a:defRPr/>
            </a:pPr>
            <a:fld id="{B57FCE89-D3DF-4CB1-A7C2-2FC045F68AEE}" type="datetimeFigureOut">
              <a:rPr lang="en-US"/>
              <a:pPr>
                <a:defRPr/>
              </a:pPr>
              <a:t>7/13/2026</a:t>
            </a:fld>
            <a:endParaRPr lang="en-US"/>
          </a:p>
        </p:txBody>
      </p:sp>
      <p:sp>
        <p:nvSpPr>
          <p:cNvPr id="5" name="Footer Placeholder 4">
            <a:extLst>
              <a:ext uri="{FF2B5EF4-FFF2-40B4-BE49-F238E27FC236}">
                <a16:creationId xmlns:a16="http://schemas.microsoft.com/office/drawing/2014/main" id="{8FB30175-F29C-7809-9DDC-9402D6514F85}"/>
              </a:ext>
            </a:extLst>
          </p:cNvPr>
          <p:cNvSpPr>
            <a:spLocks noGrp="1"/>
          </p:cNvSpPr>
          <p:nvPr>
            <p:ph type="ftr" sz="quarter" idx="3"/>
          </p:nvPr>
        </p:nvSpPr>
        <p:spPr>
          <a:xfrm>
            <a:off x="4240213" y="7204075"/>
            <a:ext cx="4321175" cy="414338"/>
          </a:xfrm>
          <a:prstGeom prst="rect">
            <a:avLst/>
          </a:prstGeom>
        </p:spPr>
        <p:txBody>
          <a:bodyPr vert="horz" lIns="91440" tIns="45720" rIns="91440" bIns="45720" rtlCol="0" anchor="ctr"/>
          <a:lstStyle>
            <a:lvl1pPr algn="ctr" defTabSz="987552" eaLnBrk="1" fontAlgn="auto" hangingPunct="1">
              <a:spcBef>
                <a:spcPts val="0"/>
              </a:spcBef>
              <a:spcAft>
                <a:spcPts val="0"/>
              </a:spcAft>
              <a:defRPr sz="126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3CF9446C-8AF9-751C-E43F-28CA58B5185C}"/>
              </a:ext>
            </a:extLst>
          </p:cNvPr>
          <p:cNvSpPr>
            <a:spLocks noGrp="1"/>
          </p:cNvSpPr>
          <p:nvPr>
            <p:ph type="sldNum" sz="quarter" idx="4"/>
          </p:nvPr>
        </p:nvSpPr>
        <p:spPr>
          <a:xfrm>
            <a:off x="9040813" y="7204075"/>
            <a:ext cx="2881312" cy="41433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08C3CDC3-8F7B-49A6-A66A-7EA20B04A56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58850" rtl="0" eaLnBrk="0" fontAlgn="base" hangingPunct="0">
        <a:lnSpc>
          <a:spcPct val="90000"/>
        </a:lnSpc>
        <a:spcBef>
          <a:spcPct val="0"/>
        </a:spcBef>
        <a:spcAft>
          <a:spcPct val="0"/>
        </a:spcAft>
        <a:defRPr sz="4600" kern="1200">
          <a:solidFill>
            <a:schemeClr val="tx1"/>
          </a:solidFill>
          <a:latin typeface="+mj-lt"/>
          <a:ea typeface="+mj-ea"/>
          <a:cs typeface="+mj-cs"/>
        </a:defRPr>
      </a:lvl1pPr>
      <a:lvl2pPr algn="l" defTabSz="958850" rtl="0" eaLnBrk="0" fontAlgn="base" hangingPunct="0">
        <a:lnSpc>
          <a:spcPct val="90000"/>
        </a:lnSpc>
        <a:spcBef>
          <a:spcPct val="0"/>
        </a:spcBef>
        <a:spcAft>
          <a:spcPct val="0"/>
        </a:spcAft>
        <a:defRPr sz="4600">
          <a:solidFill>
            <a:schemeClr val="tx1"/>
          </a:solidFill>
          <a:latin typeface="Calibri Light" panose="020F0302020204030204" pitchFamily="34" charset="0"/>
        </a:defRPr>
      </a:lvl2pPr>
      <a:lvl3pPr algn="l" defTabSz="958850" rtl="0" eaLnBrk="0" fontAlgn="base" hangingPunct="0">
        <a:lnSpc>
          <a:spcPct val="90000"/>
        </a:lnSpc>
        <a:spcBef>
          <a:spcPct val="0"/>
        </a:spcBef>
        <a:spcAft>
          <a:spcPct val="0"/>
        </a:spcAft>
        <a:defRPr sz="4600">
          <a:solidFill>
            <a:schemeClr val="tx1"/>
          </a:solidFill>
          <a:latin typeface="Calibri Light" panose="020F0302020204030204" pitchFamily="34" charset="0"/>
        </a:defRPr>
      </a:lvl3pPr>
      <a:lvl4pPr algn="l" defTabSz="958850" rtl="0" eaLnBrk="0" fontAlgn="base" hangingPunct="0">
        <a:lnSpc>
          <a:spcPct val="90000"/>
        </a:lnSpc>
        <a:spcBef>
          <a:spcPct val="0"/>
        </a:spcBef>
        <a:spcAft>
          <a:spcPct val="0"/>
        </a:spcAft>
        <a:defRPr sz="4600">
          <a:solidFill>
            <a:schemeClr val="tx1"/>
          </a:solidFill>
          <a:latin typeface="Calibri Light" panose="020F0302020204030204" pitchFamily="34" charset="0"/>
        </a:defRPr>
      </a:lvl4pPr>
      <a:lvl5pPr algn="l" defTabSz="958850" rtl="0" eaLnBrk="0" fontAlgn="base" hangingPunct="0">
        <a:lnSpc>
          <a:spcPct val="90000"/>
        </a:lnSpc>
        <a:spcBef>
          <a:spcPct val="0"/>
        </a:spcBef>
        <a:spcAft>
          <a:spcPct val="0"/>
        </a:spcAft>
        <a:defRPr sz="4600">
          <a:solidFill>
            <a:schemeClr val="tx1"/>
          </a:solidFill>
          <a:latin typeface="Calibri Light" panose="020F0302020204030204" pitchFamily="34" charset="0"/>
        </a:defRPr>
      </a:lvl5pPr>
      <a:lvl6pPr marL="457200" algn="l" defTabSz="958850" rtl="0" fontAlgn="base">
        <a:lnSpc>
          <a:spcPct val="90000"/>
        </a:lnSpc>
        <a:spcBef>
          <a:spcPct val="0"/>
        </a:spcBef>
        <a:spcAft>
          <a:spcPct val="0"/>
        </a:spcAft>
        <a:defRPr sz="4600">
          <a:solidFill>
            <a:schemeClr val="tx1"/>
          </a:solidFill>
          <a:latin typeface="Calibri Light" panose="020F0302020204030204" pitchFamily="34" charset="0"/>
        </a:defRPr>
      </a:lvl6pPr>
      <a:lvl7pPr marL="914400" algn="l" defTabSz="958850" rtl="0" fontAlgn="base">
        <a:lnSpc>
          <a:spcPct val="90000"/>
        </a:lnSpc>
        <a:spcBef>
          <a:spcPct val="0"/>
        </a:spcBef>
        <a:spcAft>
          <a:spcPct val="0"/>
        </a:spcAft>
        <a:defRPr sz="4600">
          <a:solidFill>
            <a:schemeClr val="tx1"/>
          </a:solidFill>
          <a:latin typeface="Calibri Light" panose="020F0302020204030204" pitchFamily="34" charset="0"/>
        </a:defRPr>
      </a:lvl7pPr>
      <a:lvl8pPr marL="1371600" algn="l" defTabSz="958850" rtl="0" fontAlgn="base">
        <a:lnSpc>
          <a:spcPct val="90000"/>
        </a:lnSpc>
        <a:spcBef>
          <a:spcPct val="0"/>
        </a:spcBef>
        <a:spcAft>
          <a:spcPct val="0"/>
        </a:spcAft>
        <a:defRPr sz="4600">
          <a:solidFill>
            <a:schemeClr val="tx1"/>
          </a:solidFill>
          <a:latin typeface="Calibri Light" panose="020F0302020204030204" pitchFamily="34" charset="0"/>
        </a:defRPr>
      </a:lvl8pPr>
      <a:lvl9pPr marL="1828800" algn="l" defTabSz="958850" rtl="0" fontAlgn="base">
        <a:lnSpc>
          <a:spcPct val="90000"/>
        </a:lnSpc>
        <a:spcBef>
          <a:spcPct val="0"/>
        </a:spcBef>
        <a:spcAft>
          <a:spcPct val="0"/>
        </a:spcAft>
        <a:defRPr sz="4600">
          <a:solidFill>
            <a:schemeClr val="tx1"/>
          </a:solidFill>
          <a:latin typeface="Calibri Light" panose="020F0302020204030204" pitchFamily="34" charset="0"/>
        </a:defRPr>
      </a:lvl9pPr>
    </p:titleStyle>
    <p:bodyStyle>
      <a:lvl1pPr marL="239713" indent="-239713" algn="l" defTabSz="958850" rtl="0" eaLnBrk="0" fontAlgn="base" hangingPunct="0">
        <a:lnSpc>
          <a:spcPct val="90000"/>
        </a:lnSpc>
        <a:spcBef>
          <a:spcPts val="1050"/>
        </a:spcBef>
        <a:spcAft>
          <a:spcPct val="0"/>
        </a:spcAft>
        <a:buFont typeface="Arial" panose="020B0604020202020204" pitchFamily="34" charset="0"/>
        <a:buChar char="•"/>
        <a:defRPr sz="2900" kern="1200">
          <a:solidFill>
            <a:schemeClr val="tx1"/>
          </a:solidFill>
          <a:latin typeface="+mn-lt"/>
          <a:ea typeface="+mn-ea"/>
          <a:cs typeface="+mn-cs"/>
        </a:defRPr>
      </a:lvl1pPr>
      <a:lvl2pPr marL="719138" indent="-239713" algn="l" defTabSz="958850" rtl="0" eaLnBrk="0" fontAlgn="base" hangingPunct="0">
        <a:lnSpc>
          <a:spcPct val="90000"/>
        </a:lnSpc>
        <a:spcBef>
          <a:spcPts val="525"/>
        </a:spcBef>
        <a:spcAft>
          <a:spcPct val="0"/>
        </a:spcAft>
        <a:buFont typeface="Arial" panose="020B0604020202020204" pitchFamily="34" charset="0"/>
        <a:buChar char="•"/>
        <a:defRPr sz="2500" kern="1200">
          <a:solidFill>
            <a:schemeClr val="tx1"/>
          </a:solidFill>
          <a:latin typeface="+mn-lt"/>
          <a:ea typeface="+mn-ea"/>
          <a:cs typeface="+mn-cs"/>
        </a:defRPr>
      </a:lvl2pPr>
      <a:lvl3pPr marL="1200150" indent="-239713" algn="l" defTabSz="958850" rtl="0" eaLnBrk="0" fontAlgn="base" hangingPunct="0">
        <a:lnSpc>
          <a:spcPct val="90000"/>
        </a:lnSpc>
        <a:spcBef>
          <a:spcPts val="525"/>
        </a:spcBef>
        <a:spcAft>
          <a:spcPct val="0"/>
        </a:spcAft>
        <a:buFont typeface="Arial" panose="020B0604020202020204" pitchFamily="34" charset="0"/>
        <a:buChar char="•"/>
        <a:defRPr sz="2100" kern="1200">
          <a:solidFill>
            <a:schemeClr val="tx1"/>
          </a:solidFill>
          <a:latin typeface="+mn-lt"/>
          <a:ea typeface="+mn-ea"/>
          <a:cs typeface="+mn-cs"/>
        </a:defRPr>
      </a:lvl3pPr>
      <a:lvl4pPr marL="1679575" indent="-239713" algn="l" defTabSz="958850" rtl="0" eaLnBrk="0" fontAlgn="base" hangingPunct="0">
        <a:lnSpc>
          <a:spcPct val="90000"/>
        </a:lnSpc>
        <a:spcBef>
          <a:spcPts val="525"/>
        </a:spcBef>
        <a:spcAft>
          <a:spcPct val="0"/>
        </a:spcAft>
        <a:buFont typeface="Arial" panose="020B0604020202020204" pitchFamily="34" charset="0"/>
        <a:buChar char="•"/>
        <a:defRPr kern="1200">
          <a:solidFill>
            <a:schemeClr val="tx1"/>
          </a:solidFill>
          <a:latin typeface="+mn-lt"/>
          <a:ea typeface="+mn-ea"/>
          <a:cs typeface="+mn-cs"/>
        </a:defRPr>
      </a:lvl4pPr>
      <a:lvl5pPr marL="2159000" indent="-239713" algn="l" defTabSz="958850" rtl="0" eaLnBrk="0" fontAlgn="base" hangingPunct="0">
        <a:lnSpc>
          <a:spcPct val="90000"/>
        </a:lnSpc>
        <a:spcBef>
          <a:spcPts val="525"/>
        </a:spcBef>
        <a:spcAft>
          <a:spcPct val="0"/>
        </a:spcAft>
        <a:buFont typeface="Arial" panose="020B0604020202020204" pitchFamily="34" charset="0"/>
        <a:buChar char="•"/>
        <a:defRPr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mailto:burleson-tx@ag.tamu.edu"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hyperlink" Target="mailto:tx@ag.tamu.edu" TargetMode="External"/><Relationship Id="rId4" Type="http://schemas.openxmlformats.org/officeDocument/2006/relationships/hyperlink" Target="https://forms.office.com/r/3WQ8V0neL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5D8497-4B30-4D6F-7098-8F5ACC9546E3}"/>
              </a:ext>
            </a:extLst>
          </p:cNvPr>
          <p:cNvSpPr/>
          <p:nvPr/>
        </p:nvSpPr>
        <p:spPr>
          <a:xfrm>
            <a:off x="9697118" y="69056"/>
            <a:ext cx="3006725" cy="404098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7E7E3567-D8E3-6CFD-084B-D8730E7A03DF}"/>
              </a:ext>
            </a:extLst>
          </p:cNvPr>
          <p:cNvSpPr/>
          <p:nvPr/>
        </p:nvSpPr>
        <p:spPr>
          <a:xfrm>
            <a:off x="9697772" y="4087234"/>
            <a:ext cx="3024769" cy="3554993"/>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7552" eaLnBrk="1" fontAlgn="auto" hangingPunct="1">
              <a:spcBef>
                <a:spcPts val="0"/>
              </a:spcBef>
              <a:spcAft>
                <a:spcPts val="0"/>
              </a:spcAft>
              <a:defRPr/>
            </a:pPr>
            <a:endParaRPr lang="en-US" sz="1944">
              <a:solidFill>
                <a:schemeClr val="tx1"/>
              </a:solidFill>
            </a:endParaRPr>
          </a:p>
        </p:txBody>
      </p:sp>
      <p:sp>
        <p:nvSpPr>
          <p:cNvPr id="84" name="TextBox 83">
            <a:extLst>
              <a:ext uri="{FF2B5EF4-FFF2-40B4-BE49-F238E27FC236}">
                <a16:creationId xmlns:a16="http://schemas.microsoft.com/office/drawing/2014/main" id="{A56E3BA8-5BCB-4458-B488-18AF3824712D}"/>
              </a:ext>
            </a:extLst>
          </p:cNvPr>
          <p:cNvSpPr txBox="1"/>
          <p:nvPr/>
        </p:nvSpPr>
        <p:spPr>
          <a:xfrm>
            <a:off x="9758827" y="4572986"/>
            <a:ext cx="2882520" cy="769441"/>
          </a:xfrm>
          <a:prstGeom prst="rect">
            <a:avLst/>
          </a:prstGeom>
          <a:noFill/>
        </p:spPr>
        <p:txBody>
          <a:bodyPr wrap="none">
            <a:spAutoFit/>
          </a:bodyPr>
          <a:lstStyle/>
          <a:p>
            <a:pPr defTabSz="987552" eaLnBrk="1" fontAlgn="auto" hangingPunct="1">
              <a:spcBef>
                <a:spcPts val="0"/>
              </a:spcBef>
              <a:spcAft>
                <a:spcPts val="0"/>
              </a:spcAft>
              <a:defRPr/>
            </a:pPr>
            <a:r>
              <a:rPr lang="en-US" sz="4400" dirty="0">
                <a:ln>
                  <a:solidFill>
                    <a:schemeClr val="bg1"/>
                  </a:solidFill>
                </a:ln>
                <a:solidFill>
                  <a:schemeClr val="bg1"/>
                </a:solidFill>
                <a:latin typeface="Aharoni" panose="02010803020104030203" pitchFamily="2" charset="-79"/>
                <a:cs typeface="Aharoni" panose="02010803020104030203" pitchFamily="2" charset="-79"/>
              </a:rPr>
              <a:t>KOLACHE</a:t>
            </a:r>
          </a:p>
        </p:txBody>
      </p:sp>
      <p:sp>
        <p:nvSpPr>
          <p:cNvPr id="85" name="TextBox 84">
            <a:extLst>
              <a:ext uri="{FF2B5EF4-FFF2-40B4-BE49-F238E27FC236}">
                <a16:creationId xmlns:a16="http://schemas.microsoft.com/office/drawing/2014/main" id="{8DC5F3F3-927C-EDBD-B3F6-13FB738CD9EE}"/>
              </a:ext>
            </a:extLst>
          </p:cNvPr>
          <p:cNvSpPr txBox="1"/>
          <p:nvPr/>
        </p:nvSpPr>
        <p:spPr>
          <a:xfrm>
            <a:off x="9755504" y="5048367"/>
            <a:ext cx="3048399" cy="830997"/>
          </a:xfrm>
          <a:prstGeom prst="rect">
            <a:avLst/>
          </a:prstGeom>
          <a:noFill/>
        </p:spPr>
        <p:txBody>
          <a:bodyPr wrap="none">
            <a:spAutoFit/>
          </a:bodyPr>
          <a:lstStyle/>
          <a:p>
            <a:pPr defTabSz="987552" eaLnBrk="1" fontAlgn="auto" hangingPunct="1">
              <a:spcBef>
                <a:spcPts val="0"/>
              </a:spcBef>
              <a:spcAft>
                <a:spcPts val="0"/>
              </a:spcAft>
              <a:defRPr/>
            </a:pPr>
            <a:r>
              <a:rPr lang="en-US" sz="4800" dirty="0">
                <a:ln>
                  <a:solidFill>
                    <a:schemeClr val="bg1"/>
                  </a:solidFill>
                </a:ln>
                <a:solidFill>
                  <a:schemeClr val="bg1"/>
                </a:solidFill>
                <a:latin typeface="Aharoni" panose="02010803020104030203" pitchFamily="2" charset="-79"/>
                <a:cs typeface="Aharoni" panose="02010803020104030203" pitchFamily="2" charset="-79"/>
              </a:rPr>
              <a:t>FESTIVAL</a:t>
            </a:r>
          </a:p>
        </p:txBody>
      </p:sp>
      <p:sp>
        <p:nvSpPr>
          <p:cNvPr id="3077" name="TextBox 85">
            <a:extLst>
              <a:ext uri="{FF2B5EF4-FFF2-40B4-BE49-F238E27FC236}">
                <a16:creationId xmlns:a16="http://schemas.microsoft.com/office/drawing/2014/main" id="{115D93AE-3E0D-C860-3734-57FCA652C121}"/>
              </a:ext>
            </a:extLst>
          </p:cNvPr>
          <p:cNvSpPr txBox="1">
            <a:spLocks noChangeArrowheads="1"/>
          </p:cNvSpPr>
          <p:nvPr/>
        </p:nvSpPr>
        <p:spPr bwMode="auto">
          <a:xfrm>
            <a:off x="10056813" y="6838950"/>
            <a:ext cx="2627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50"/>
              </a:spcBef>
              <a:buFont typeface="Arial" panose="020B0604020202020204" pitchFamily="34" charset="0"/>
              <a:buChar char="•"/>
              <a:defRPr sz="2900">
                <a:solidFill>
                  <a:schemeClr val="tx1"/>
                </a:solidFill>
                <a:latin typeface="Calibri" panose="020F0502020204030204" pitchFamily="34" charset="0"/>
              </a:defRPr>
            </a:lvl1pPr>
            <a:lvl2pPr marL="742950" indent="-285750">
              <a:lnSpc>
                <a:spcPct val="90000"/>
              </a:lnSpc>
              <a:spcBef>
                <a:spcPts val="525"/>
              </a:spcBef>
              <a:buFont typeface="Arial" panose="020B0604020202020204" pitchFamily="34" charset="0"/>
              <a:buChar char="•"/>
              <a:defRPr sz="2500">
                <a:solidFill>
                  <a:schemeClr val="tx1"/>
                </a:solidFill>
                <a:latin typeface="Calibri" panose="020F0502020204030204" pitchFamily="34" charset="0"/>
              </a:defRPr>
            </a:lvl2pPr>
            <a:lvl3pPr marL="1143000" indent="-228600">
              <a:lnSpc>
                <a:spcPct val="90000"/>
              </a:lnSpc>
              <a:spcBef>
                <a:spcPts val="525"/>
              </a:spcBef>
              <a:buFont typeface="Arial" panose="020B0604020202020204" pitchFamily="34" charset="0"/>
              <a:buChar char="•"/>
              <a:defRPr sz="2100">
                <a:solidFill>
                  <a:schemeClr val="tx1"/>
                </a:solidFill>
                <a:latin typeface="Calibri" panose="020F0502020204030204" pitchFamily="34" charset="0"/>
              </a:defRPr>
            </a:lvl3pPr>
            <a:lvl4pPr marL="1600200" indent="-228600">
              <a:lnSpc>
                <a:spcPct val="90000"/>
              </a:lnSpc>
              <a:spcBef>
                <a:spcPts val="525"/>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25"/>
              </a:spcBef>
              <a:buFont typeface="Arial" panose="020B0604020202020204" pitchFamily="34" charset="0"/>
              <a:buChar char="•"/>
              <a:defRPr>
                <a:solidFill>
                  <a:schemeClr val="tx1"/>
                </a:solidFill>
                <a:latin typeface="Calibri" panose="020F0502020204030204" pitchFamily="34" charset="0"/>
              </a:defRPr>
            </a:lvl5pPr>
            <a:lvl6pPr marL="25146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800" b="1">
                <a:solidFill>
                  <a:schemeClr val="bg1"/>
                </a:solidFill>
                <a:latin typeface="Aharoni" panose="020B0604020202020204" pitchFamily="2" charset="-79"/>
              </a:rPr>
              <a:t>979-567-0000</a:t>
            </a:r>
          </a:p>
        </p:txBody>
      </p:sp>
      <p:sp>
        <p:nvSpPr>
          <p:cNvPr id="3078" name="TextBox 86">
            <a:extLst>
              <a:ext uri="{FF2B5EF4-FFF2-40B4-BE49-F238E27FC236}">
                <a16:creationId xmlns:a16="http://schemas.microsoft.com/office/drawing/2014/main" id="{704270B4-1E31-D227-3F46-A7850865EB19}"/>
              </a:ext>
            </a:extLst>
          </p:cNvPr>
          <p:cNvSpPr txBox="1">
            <a:spLocks noChangeArrowheads="1"/>
          </p:cNvSpPr>
          <p:nvPr/>
        </p:nvSpPr>
        <p:spPr bwMode="auto">
          <a:xfrm>
            <a:off x="9748838" y="5710238"/>
            <a:ext cx="3228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50"/>
              </a:spcBef>
              <a:buFont typeface="Arial" panose="020B0604020202020204" pitchFamily="34" charset="0"/>
              <a:buChar char="•"/>
              <a:defRPr sz="2900">
                <a:solidFill>
                  <a:schemeClr val="tx1"/>
                </a:solidFill>
                <a:latin typeface="Calibri" panose="020F0502020204030204" pitchFamily="34" charset="0"/>
              </a:defRPr>
            </a:lvl1pPr>
            <a:lvl2pPr marL="742950" indent="-285750">
              <a:lnSpc>
                <a:spcPct val="90000"/>
              </a:lnSpc>
              <a:spcBef>
                <a:spcPts val="525"/>
              </a:spcBef>
              <a:buFont typeface="Arial" panose="020B0604020202020204" pitchFamily="34" charset="0"/>
              <a:buChar char="•"/>
              <a:defRPr sz="2500">
                <a:solidFill>
                  <a:schemeClr val="tx1"/>
                </a:solidFill>
                <a:latin typeface="Calibri" panose="020F0502020204030204" pitchFamily="34" charset="0"/>
              </a:defRPr>
            </a:lvl2pPr>
            <a:lvl3pPr marL="1143000" indent="-228600">
              <a:lnSpc>
                <a:spcPct val="90000"/>
              </a:lnSpc>
              <a:spcBef>
                <a:spcPts val="525"/>
              </a:spcBef>
              <a:buFont typeface="Arial" panose="020B0604020202020204" pitchFamily="34" charset="0"/>
              <a:buChar char="•"/>
              <a:defRPr sz="2100">
                <a:solidFill>
                  <a:schemeClr val="tx1"/>
                </a:solidFill>
                <a:latin typeface="Calibri" panose="020F0502020204030204" pitchFamily="34" charset="0"/>
              </a:defRPr>
            </a:lvl3pPr>
            <a:lvl4pPr marL="1600200" indent="-228600">
              <a:lnSpc>
                <a:spcPct val="90000"/>
              </a:lnSpc>
              <a:spcBef>
                <a:spcPts val="525"/>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25"/>
              </a:spcBef>
              <a:buFont typeface="Arial" panose="020B0604020202020204" pitchFamily="34" charset="0"/>
              <a:buChar char="•"/>
              <a:defRPr>
                <a:solidFill>
                  <a:schemeClr val="tx1"/>
                </a:solidFill>
                <a:latin typeface="Calibri" panose="020F0502020204030204" pitchFamily="34" charset="0"/>
              </a:defRPr>
            </a:lvl5pPr>
            <a:lvl6pPr marL="25146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dirty="0">
                <a:solidFill>
                  <a:schemeClr val="bg1"/>
                </a:solidFill>
                <a:latin typeface="Aharoni" panose="020B0604020202020204" pitchFamily="2" charset="-79"/>
              </a:rPr>
              <a:t>September 12, 2026</a:t>
            </a:r>
          </a:p>
        </p:txBody>
      </p:sp>
      <p:sp>
        <p:nvSpPr>
          <p:cNvPr id="3080" name="TextBox 88">
            <a:extLst>
              <a:ext uri="{FF2B5EF4-FFF2-40B4-BE49-F238E27FC236}">
                <a16:creationId xmlns:a16="http://schemas.microsoft.com/office/drawing/2014/main" id="{2A4DE08A-D057-EF8D-7BB5-9E12C2176C46}"/>
              </a:ext>
            </a:extLst>
          </p:cNvPr>
          <p:cNvSpPr txBox="1">
            <a:spLocks noChangeArrowheads="1"/>
          </p:cNvSpPr>
          <p:nvPr/>
        </p:nvSpPr>
        <p:spPr bwMode="auto">
          <a:xfrm>
            <a:off x="9893300" y="6638925"/>
            <a:ext cx="2660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50"/>
              </a:spcBef>
              <a:buFont typeface="Arial" panose="020B0604020202020204" pitchFamily="34" charset="0"/>
              <a:buChar char="•"/>
              <a:defRPr sz="2900">
                <a:solidFill>
                  <a:schemeClr val="tx1"/>
                </a:solidFill>
                <a:latin typeface="Calibri" panose="020F0502020204030204" pitchFamily="34" charset="0"/>
              </a:defRPr>
            </a:lvl1pPr>
            <a:lvl2pPr marL="742950" indent="-285750">
              <a:lnSpc>
                <a:spcPct val="90000"/>
              </a:lnSpc>
              <a:spcBef>
                <a:spcPts val="525"/>
              </a:spcBef>
              <a:buFont typeface="Arial" panose="020B0604020202020204" pitchFamily="34" charset="0"/>
              <a:buChar char="•"/>
              <a:defRPr sz="2500">
                <a:solidFill>
                  <a:schemeClr val="tx1"/>
                </a:solidFill>
                <a:latin typeface="Calibri" panose="020F0502020204030204" pitchFamily="34" charset="0"/>
              </a:defRPr>
            </a:lvl2pPr>
            <a:lvl3pPr marL="1143000" indent="-228600">
              <a:lnSpc>
                <a:spcPct val="90000"/>
              </a:lnSpc>
              <a:spcBef>
                <a:spcPts val="525"/>
              </a:spcBef>
              <a:buFont typeface="Arial" panose="020B0604020202020204" pitchFamily="34" charset="0"/>
              <a:buChar char="•"/>
              <a:defRPr sz="2100">
                <a:solidFill>
                  <a:schemeClr val="tx1"/>
                </a:solidFill>
                <a:latin typeface="Calibri" panose="020F0502020204030204" pitchFamily="34" charset="0"/>
              </a:defRPr>
            </a:lvl3pPr>
            <a:lvl4pPr marL="1600200" indent="-228600">
              <a:lnSpc>
                <a:spcPct val="90000"/>
              </a:lnSpc>
              <a:spcBef>
                <a:spcPts val="525"/>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25"/>
              </a:spcBef>
              <a:buFont typeface="Arial" panose="020B0604020202020204" pitchFamily="34" charset="0"/>
              <a:buChar char="•"/>
              <a:defRPr>
                <a:solidFill>
                  <a:schemeClr val="tx1"/>
                </a:solidFill>
                <a:latin typeface="Calibri" panose="020F0502020204030204" pitchFamily="34" charset="0"/>
              </a:defRPr>
            </a:lvl5pPr>
            <a:lvl6pPr marL="25146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b="1" i="1">
                <a:solidFill>
                  <a:schemeClr val="bg1"/>
                </a:solidFill>
                <a:latin typeface="Arial" panose="020B0604020202020204" pitchFamily="34" charset="0"/>
              </a:rPr>
              <a:t>The Kolache Capital of Texas</a:t>
            </a:r>
          </a:p>
        </p:txBody>
      </p:sp>
      <p:sp>
        <p:nvSpPr>
          <p:cNvPr id="105" name="Rectangle 104">
            <a:extLst>
              <a:ext uri="{FF2B5EF4-FFF2-40B4-BE49-F238E27FC236}">
                <a16:creationId xmlns:a16="http://schemas.microsoft.com/office/drawing/2014/main" id="{18DD13DB-6751-879E-AEFE-AD613A7A99A2}"/>
              </a:ext>
            </a:extLst>
          </p:cNvPr>
          <p:cNvSpPr/>
          <p:nvPr/>
        </p:nvSpPr>
        <p:spPr>
          <a:xfrm>
            <a:off x="9718094" y="6163322"/>
            <a:ext cx="3069693" cy="523220"/>
          </a:xfrm>
          <a:prstGeom prst="rect">
            <a:avLst/>
          </a:prstGeom>
        </p:spPr>
        <p:txBody>
          <a:bodyPr>
            <a:spAutoFit/>
          </a:bodyPr>
          <a:lstStyle/>
          <a:p>
            <a:pPr algn="ctr" defTabSz="987552" eaLnBrk="1" fontAlgn="auto" hangingPunct="1">
              <a:spcBef>
                <a:spcPts val="0"/>
              </a:spcBef>
              <a:spcAft>
                <a:spcPts val="0"/>
              </a:spcAft>
              <a:defRPr/>
            </a:pPr>
            <a:r>
              <a:rPr lang="en-US" sz="1400" spc="100" dirty="0">
                <a:ln w="3175">
                  <a:solidFill>
                    <a:schemeClr val="bg1"/>
                  </a:solidFill>
                </a:ln>
                <a:solidFill>
                  <a:schemeClr val="bg1"/>
                </a:solidFill>
              </a:rPr>
              <a:t>DOWNTOWN CALDWELL </a:t>
            </a:r>
          </a:p>
          <a:p>
            <a:pPr algn="ctr" defTabSz="987552" eaLnBrk="1" fontAlgn="auto" hangingPunct="1">
              <a:spcBef>
                <a:spcPts val="0"/>
              </a:spcBef>
              <a:spcAft>
                <a:spcPts val="0"/>
              </a:spcAft>
              <a:defRPr/>
            </a:pPr>
            <a:r>
              <a:rPr lang="en-US" sz="1400" spc="100" dirty="0">
                <a:ln w="3175">
                  <a:solidFill>
                    <a:schemeClr val="bg1"/>
                  </a:solidFill>
                </a:ln>
                <a:solidFill>
                  <a:schemeClr val="bg1"/>
                </a:solidFill>
              </a:rPr>
              <a:t>“ON THE SQUARE”</a:t>
            </a:r>
          </a:p>
        </p:txBody>
      </p:sp>
      <p:sp>
        <p:nvSpPr>
          <p:cNvPr id="3082" name="TextBox 105">
            <a:extLst>
              <a:ext uri="{FF2B5EF4-FFF2-40B4-BE49-F238E27FC236}">
                <a16:creationId xmlns:a16="http://schemas.microsoft.com/office/drawing/2014/main" id="{C7D50545-CE9B-4465-877B-8AC168F7A99F}"/>
              </a:ext>
            </a:extLst>
          </p:cNvPr>
          <p:cNvSpPr txBox="1">
            <a:spLocks noChangeArrowheads="1"/>
          </p:cNvSpPr>
          <p:nvPr/>
        </p:nvSpPr>
        <p:spPr bwMode="auto">
          <a:xfrm>
            <a:off x="9744075" y="7259638"/>
            <a:ext cx="2770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50"/>
              </a:spcBef>
              <a:buFont typeface="Arial" panose="020B0604020202020204" pitchFamily="34" charset="0"/>
              <a:buChar char="•"/>
              <a:defRPr sz="2900">
                <a:solidFill>
                  <a:schemeClr val="tx1"/>
                </a:solidFill>
                <a:latin typeface="Calibri" panose="020F0502020204030204" pitchFamily="34" charset="0"/>
              </a:defRPr>
            </a:lvl1pPr>
            <a:lvl2pPr marL="742950" indent="-285750">
              <a:lnSpc>
                <a:spcPct val="90000"/>
              </a:lnSpc>
              <a:spcBef>
                <a:spcPts val="525"/>
              </a:spcBef>
              <a:buFont typeface="Arial" panose="020B0604020202020204" pitchFamily="34" charset="0"/>
              <a:buChar char="•"/>
              <a:defRPr sz="2500">
                <a:solidFill>
                  <a:schemeClr val="tx1"/>
                </a:solidFill>
                <a:latin typeface="Calibri" panose="020F0502020204030204" pitchFamily="34" charset="0"/>
              </a:defRPr>
            </a:lvl2pPr>
            <a:lvl3pPr marL="1143000" indent="-228600">
              <a:lnSpc>
                <a:spcPct val="90000"/>
              </a:lnSpc>
              <a:spcBef>
                <a:spcPts val="525"/>
              </a:spcBef>
              <a:buFont typeface="Arial" panose="020B0604020202020204" pitchFamily="34" charset="0"/>
              <a:buChar char="•"/>
              <a:defRPr sz="2100">
                <a:solidFill>
                  <a:schemeClr val="tx1"/>
                </a:solidFill>
                <a:latin typeface="Calibri" panose="020F0502020204030204" pitchFamily="34" charset="0"/>
              </a:defRPr>
            </a:lvl3pPr>
            <a:lvl4pPr marL="1600200" indent="-228600">
              <a:lnSpc>
                <a:spcPct val="90000"/>
              </a:lnSpc>
              <a:spcBef>
                <a:spcPts val="525"/>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25"/>
              </a:spcBef>
              <a:buFont typeface="Arial" panose="020B0604020202020204" pitchFamily="34" charset="0"/>
              <a:buChar char="•"/>
              <a:defRPr>
                <a:solidFill>
                  <a:schemeClr val="tx1"/>
                </a:solidFill>
                <a:latin typeface="Calibri" panose="020F0502020204030204" pitchFamily="34" charset="0"/>
              </a:defRPr>
            </a:lvl5pPr>
            <a:lvl6pPr marL="25146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b="1">
                <a:solidFill>
                  <a:schemeClr val="bg1"/>
                </a:solidFill>
                <a:latin typeface="Aharoni" panose="020B0604020202020204" pitchFamily="2" charset="-79"/>
              </a:rPr>
              <a:t>BurlesonCountyTX.com/kolache-fest</a:t>
            </a:r>
          </a:p>
        </p:txBody>
      </p:sp>
      <p:sp>
        <p:nvSpPr>
          <p:cNvPr id="3083" name="Rectangle 6">
            <a:extLst>
              <a:ext uri="{FF2B5EF4-FFF2-40B4-BE49-F238E27FC236}">
                <a16:creationId xmlns:a16="http://schemas.microsoft.com/office/drawing/2014/main" id="{AE435E62-D87F-A0FE-3BAE-7D22AD18CB55}"/>
              </a:ext>
            </a:extLst>
          </p:cNvPr>
          <p:cNvSpPr>
            <a:spLocks noChangeArrowheads="1"/>
          </p:cNvSpPr>
          <p:nvPr/>
        </p:nvSpPr>
        <p:spPr bwMode="auto">
          <a:xfrm>
            <a:off x="9634538" y="4283075"/>
            <a:ext cx="31083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50"/>
              </a:spcBef>
              <a:buFont typeface="Arial" panose="020B0604020202020204" pitchFamily="34" charset="0"/>
              <a:buChar char="•"/>
              <a:defRPr sz="2900">
                <a:solidFill>
                  <a:schemeClr val="tx1"/>
                </a:solidFill>
                <a:latin typeface="Calibri" panose="020F0502020204030204" pitchFamily="34" charset="0"/>
              </a:defRPr>
            </a:lvl1pPr>
            <a:lvl2pPr marL="742950" indent="-285750">
              <a:lnSpc>
                <a:spcPct val="90000"/>
              </a:lnSpc>
              <a:spcBef>
                <a:spcPts val="525"/>
              </a:spcBef>
              <a:buFont typeface="Arial" panose="020B0604020202020204" pitchFamily="34" charset="0"/>
              <a:buChar char="•"/>
              <a:defRPr sz="2500">
                <a:solidFill>
                  <a:schemeClr val="tx1"/>
                </a:solidFill>
                <a:latin typeface="Calibri" panose="020F0502020204030204" pitchFamily="34" charset="0"/>
              </a:defRPr>
            </a:lvl2pPr>
            <a:lvl3pPr marL="1143000" indent="-228600">
              <a:lnSpc>
                <a:spcPct val="90000"/>
              </a:lnSpc>
              <a:spcBef>
                <a:spcPts val="525"/>
              </a:spcBef>
              <a:buFont typeface="Arial" panose="020B0604020202020204" pitchFamily="34" charset="0"/>
              <a:buChar char="•"/>
              <a:defRPr sz="2100">
                <a:solidFill>
                  <a:schemeClr val="tx1"/>
                </a:solidFill>
                <a:latin typeface="Calibri" panose="020F0502020204030204" pitchFamily="34" charset="0"/>
              </a:defRPr>
            </a:lvl3pPr>
            <a:lvl4pPr marL="1600200" indent="-228600">
              <a:lnSpc>
                <a:spcPct val="90000"/>
              </a:lnSpc>
              <a:spcBef>
                <a:spcPts val="525"/>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25"/>
              </a:spcBef>
              <a:buFont typeface="Arial" panose="020B0604020202020204" pitchFamily="34" charset="0"/>
              <a:buChar char="•"/>
              <a:defRPr>
                <a:solidFill>
                  <a:schemeClr val="tx1"/>
                </a:solidFill>
                <a:latin typeface="Calibri" panose="020F0502020204030204" pitchFamily="34" charset="0"/>
              </a:defRPr>
            </a:lvl5pPr>
            <a:lvl6pPr marL="25146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900" b="1" dirty="0">
                <a:solidFill>
                  <a:schemeClr val="bg1"/>
                </a:solidFill>
                <a:latin typeface="Tahoma" panose="020B0604030504040204" pitchFamily="34" charset="0"/>
              </a:rPr>
              <a:t>BURLESON COUNTY CHAMBER OF COMMERCE</a:t>
            </a:r>
            <a:endParaRPr lang="en-US" altLang="en-US" sz="900" dirty="0">
              <a:solidFill>
                <a:schemeClr val="bg1"/>
              </a:solidFill>
            </a:endParaRPr>
          </a:p>
        </p:txBody>
      </p:sp>
      <p:sp>
        <p:nvSpPr>
          <p:cNvPr id="3085" name="Rectangle 114">
            <a:extLst>
              <a:ext uri="{FF2B5EF4-FFF2-40B4-BE49-F238E27FC236}">
                <a16:creationId xmlns:a16="http://schemas.microsoft.com/office/drawing/2014/main" id="{9657BF8B-A382-EBCE-91BB-60B961C92D43}"/>
              </a:ext>
            </a:extLst>
          </p:cNvPr>
          <p:cNvSpPr>
            <a:spLocks noChangeArrowheads="1"/>
          </p:cNvSpPr>
          <p:nvPr/>
        </p:nvSpPr>
        <p:spPr bwMode="auto">
          <a:xfrm>
            <a:off x="11212513" y="4462463"/>
            <a:ext cx="1565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p>
            <a:pPr eaLnBrk="1" hangingPunct="1"/>
            <a:r>
              <a:rPr lang="en-US" altLang="en-US" sz="1400" b="1">
                <a:solidFill>
                  <a:schemeClr val="bg1"/>
                </a:solidFill>
                <a:latin typeface="Tahoma"/>
                <a:ea typeface="Tahoma"/>
                <a:cs typeface="Arial"/>
              </a:rPr>
              <a:t>41st</a:t>
            </a:r>
            <a:r>
              <a:rPr lang="en-US" altLang="en-US" sz="1400" b="1" dirty="0">
                <a:solidFill>
                  <a:schemeClr val="bg1"/>
                </a:solidFill>
                <a:latin typeface="Tahoma"/>
                <a:ea typeface="Tahoma"/>
                <a:cs typeface="Arial"/>
              </a:rPr>
              <a:t> ANNUAL</a:t>
            </a:r>
            <a:endParaRPr lang="en-US" altLang="en-US" sz="1400" dirty="0">
              <a:solidFill>
                <a:schemeClr val="bg1"/>
              </a:solidFill>
              <a:latin typeface="Tahoma"/>
              <a:ea typeface="Tahoma"/>
              <a:cs typeface="Arial"/>
            </a:endParaRPr>
          </a:p>
        </p:txBody>
      </p:sp>
      <p:sp>
        <p:nvSpPr>
          <p:cNvPr id="2071" name="Rectangle 168">
            <a:extLst>
              <a:ext uri="{FF2B5EF4-FFF2-40B4-BE49-F238E27FC236}">
                <a16:creationId xmlns:a16="http://schemas.microsoft.com/office/drawing/2014/main" id="{D45BCB9E-BF2D-8CA0-78BE-2CE727DD2D21}"/>
              </a:ext>
            </a:extLst>
          </p:cNvPr>
          <p:cNvSpPr>
            <a:spLocks noChangeArrowheads="1"/>
          </p:cNvSpPr>
          <p:nvPr/>
        </p:nvSpPr>
        <p:spPr bwMode="auto">
          <a:xfrm>
            <a:off x="3325813" y="1766888"/>
            <a:ext cx="2941637" cy="5604098"/>
          </a:xfrm>
          <a:prstGeom prst="rect">
            <a:avLst/>
          </a:prstGeom>
          <a:noFill/>
          <a:ln>
            <a:noFill/>
          </a:ln>
        </p:spPr>
        <p:txBody>
          <a:bodyPr>
            <a:spAutoFit/>
          </a:bodyPr>
          <a:lstStyle>
            <a:lvl1pPr>
              <a:defRPr sz="1900">
                <a:solidFill>
                  <a:schemeClr val="tx1"/>
                </a:solidFill>
                <a:latin typeface="Arial" panose="020B0604020202020204" pitchFamily="34" charset="0"/>
                <a:cs typeface="Arial" panose="020B0604020202020204" pitchFamily="34" charset="0"/>
              </a:defRPr>
            </a:lvl1pPr>
            <a:lvl2pPr marL="742950" indent="-285750">
              <a:defRPr sz="1900">
                <a:solidFill>
                  <a:schemeClr val="tx1"/>
                </a:solidFill>
                <a:latin typeface="Arial" panose="020B0604020202020204" pitchFamily="34" charset="0"/>
                <a:cs typeface="Arial" panose="020B0604020202020204" pitchFamily="34" charset="0"/>
              </a:defRPr>
            </a:lvl2pPr>
            <a:lvl3pPr marL="1143000" indent="-228600">
              <a:defRPr sz="1900">
                <a:solidFill>
                  <a:schemeClr val="tx1"/>
                </a:solidFill>
                <a:latin typeface="Arial" panose="020B0604020202020204" pitchFamily="34" charset="0"/>
                <a:cs typeface="Arial" panose="020B0604020202020204" pitchFamily="34" charset="0"/>
              </a:defRPr>
            </a:lvl3pPr>
            <a:lvl4pPr marL="1600200" indent="-228600">
              <a:defRPr sz="1900">
                <a:solidFill>
                  <a:schemeClr val="tx1"/>
                </a:solidFill>
                <a:latin typeface="Arial" panose="020B0604020202020204" pitchFamily="34" charset="0"/>
                <a:cs typeface="Arial" panose="020B0604020202020204" pitchFamily="34" charset="0"/>
              </a:defRPr>
            </a:lvl4pPr>
            <a:lvl5pPr marL="2057400" indent="-228600">
              <a:defRPr sz="1900">
                <a:solidFill>
                  <a:schemeClr val="tx1"/>
                </a:solidFill>
                <a:latin typeface="Arial" panose="020B0604020202020204" pitchFamily="34" charset="0"/>
                <a:cs typeface="Arial" panose="020B0604020202020204" pitchFamily="34" charset="0"/>
              </a:defRPr>
            </a:lvl5pPr>
            <a:lvl6pPr marL="2514600" indent="-228600" defTabSz="987425"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6pPr>
            <a:lvl7pPr marL="2971800" indent="-228600" defTabSz="987425"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7pPr>
            <a:lvl8pPr marL="3429000" indent="-228600" defTabSz="987425"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8pPr>
            <a:lvl9pPr marL="3886200" indent="-228600" defTabSz="987425"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9pPr>
          </a:lstStyle>
          <a:p>
            <a:pPr eaLnBrk="1" hangingPunct="1">
              <a:defRPr/>
            </a:pPr>
            <a:endParaRPr lang="en-US" sz="1100" dirty="0">
              <a:latin typeface="Calibri" panose="020F0502020204030204" pitchFamily="34" charset="0"/>
            </a:endParaRPr>
          </a:p>
          <a:p>
            <a:pPr eaLnBrk="1" hangingPunct="1">
              <a:defRPr/>
            </a:pPr>
            <a:r>
              <a:rPr lang="en-US" sz="2000" b="1" dirty="0">
                <a:latin typeface="Calibri" panose="020F0502020204030204" pitchFamily="34" charset="0"/>
              </a:rPr>
              <a:t>Lodging Guide</a:t>
            </a:r>
          </a:p>
          <a:p>
            <a:pPr eaLnBrk="1" hangingPunct="1">
              <a:lnSpc>
                <a:spcPts val="1200"/>
              </a:lnSpc>
              <a:defRPr/>
            </a:pPr>
            <a:r>
              <a:rPr lang="en-US" sz="1200" b="1" dirty="0">
                <a:latin typeface="Calibri" panose="020F0502020204030204" pitchFamily="34" charset="0"/>
              </a:rPr>
              <a:t>Hotels/Motels :</a:t>
            </a:r>
            <a:endParaRPr lang="en-US" sz="1400" b="1" dirty="0">
              <a:latin typeface="Calibri" panose="020F0502020204030204" pitchFamily="34" charset="0"/>
            </a:endParaRPr>
          </a:p>
          <a:p>
            <a:pPr eaLnBrk="1" hangingPunct="1">
              <a:lnSpc>
                <a:spcPts val="1200"/>
              </a:lnSpc>
              <a:defRPr/>
            </a:pPr>
            <a:r>
              <a:rPr lang="en-US" sz="1000" b="1" dirty="0">
                <a:latin typeface="Calibri" panose="020F0502020204030204" pitchFamily="34" charset="0"/>
              </a:rPr>
              <a:t>America’s Best Value Inn </a:t>
            </a:r>
            <a:r>
              <a:rPr lang="en-US" sz="1000" dirty="0">
                <a:latin typeface="Calibri" panose="020F0502020204030204" pitchFamily="34" charset="0"/>
              </a:rPr>
              <a:t>- 1108 SH21 West, Caldwell; (979) 567-3535 </a:t>
            </a:r>
          </a:p>
          <a:p>
            <a:pPr eaLnBrk="1" hangingPunct="1">
              <a:lnSpc>
                <a:spcPts val="1200"/>
              </a:lnSpc>
              <a:defRPr/>
            </a:pPr>
            <a:r>
              <a:rPr lang="en-US" sz="1000" b="1" dirty="0">
                <a:latin typeface="Calibri" panose="020F0502020204030204" pitchFamily="34" charset="0"/>
              </a:rPr>
              <a:t>America’s Best Value Inn </a:t>
            </a:r>
            <a:r>
              <a:rPr lang="en-US" sz="1000" dirty="0">
                <a:latin typeface="Calibri" panose="020F0502020204030204" pitchFamily="34" charset="0"/>
              </a:rPr>
              <a:t>- 151 Ave B.; Somerville; (979) 596-3884 </a:t>
            </a:r>
          </a:p>
          <a:p>
            <a:pPr eaLnBrk="1" hangingPunct="1">
              <a:lnSpc>
                <a:spcPts val="1200"/>
              </a:lnSpc>
              <a:defRPr/>
            </a:pPr>
            <a:r>
              <a:rPr lang="en-US" sz="1000" b="1" dirty="0">
                <a:latin typeface="Calibri" panose="020F0502020204030204" pitchFamily="34" charset="0"/>
              </a:rPr>
              <a:t>Somerville Inn &amp; Suites </a:t>
            </a:r>
            <a:r>
              <a:rPr lang="en-US" sz="1000" dirty="0">
                <a:latin typeface="Calibri" panose="020F0502020204030204" pitchFamily="34" charset="0"/>
              </a:rPr>
              <a:t>- SH 36 S.; Somerville; </a:t>
            </a:r>
            <a:br>
              <a:rPr lang="en-US" sz="1000" dirty="0">
                <a:latin typeface="Calibri" panose="020F0502020204030204" pitchFamily="34" charset="0"/>
              </a:rPr>
            </a:br>
            <a:r>
              <a:rPr lang="en-US" sz="1000" dirty="0">
                <a:latin typeface="Calibri" panose="020F0502020204030204" pitchFamily="34" charset="0"/>
              </a:rPr>
              <a:t>(979) 596-1000</a:t>
            </a:r>
          </a:p>
          <a:p>
            <a:pPr eaLnBrk="1" hangingPunct="1">
              <a:lnSpc>
                <a:spcPts val="1200"/>
              </a:lnSpc>
              <a:defRPr/>
            </a:pPr>
            <a:r>
              <a:rPr lang="en-US" sz="1000" b="1" dirty="0">
                <a:latin typeface="Calibri" panose="020F0502020204030204" pitchFamily="34" charset="0"/>
              </a:rPr>
              <a:t>Fort Half Moon, </a:t>
            </a:r>
            <a:r>
              <a:rPr lang="en-US" sz="1000" dirty="0">
                <a:latin typeface="Calibri" panose="020F0502020204030204" pitchFamily="34" charset="0"/>
              </a:rPr>
              <a:t>Somerville (979) 596-1234 </a:t>
            </a:r>
          </a:p>
          <a:p>
            <a:pPr eaLnBrk="1" hangingPunct="1">
              <a:lnSpc>
                <a:spcPts val="1200"/>
              </a:lnSpc>
              <a:defRPr/>
            </a:pPr>
            <a:r>
              <a:rPr lang="en-US" sz="1000" b="1" dirty="0">
                <a:latin typeface="Calibri" panose="020F0502020204030204" pitchFamily="34" charset="0"/>
              </a:rPr>
              <a:t>Sunset Inn </a:t>
            </a:r>
            <a:r>
              <a:rPr lang="en-US" sz="1000" dirty="0">
                <a:latin typeface="Calibri" panose="020F0502020204030204" pitchFamily="34" charset="0"/>
              </a:rPr>
              <a:t>- SH 36 N.; Caldwell; (979) 567-4661 </a:t>
            </a:r>
          </a:p>
          <a:p>
            <a:pPr eaLnBrk="1" hangingPunct="1">
              <a:lnSpc>
                <a:spcPts val="1200"/>
              </a:lnSpc>
              <a:defRPr/>
            </a:pPr>
            <a:r>
              <a:rPr lang="en-US" sz="1000" b="1" dirty="0">
                <a:latin typeface="Calibri" panose="020F0502020204030204" pitchFamily="34" charset="0"/>
              </a:rPr>
              <a:t>The Surrey Inn </a:t>
            </a:r>
            <a:r>
              <a:rPr lang="en-US" sz="1000" dirty="0">
                <a:latin typeface="Calibri" panose="020F0502020204030204" pitchFamily="34" charset="0"/>
              </a:rPr>
              <a:t>- SH 21 E.; Caldwell; (979) 567-3221 </a:t>
            </a:r>
          </a:p>
          <a:p>
            <a:pPr eaLnBrk="1" hangingPunct="1">
              <a:lnSpc>
                <a:spcPts val="500"/>
              </a:lnSpc>
              <a:defRPr/>
            </a:pPr>
            <a:endParaRPr lang="en-US" sz="1000" dirty="0">
              <a:latin typeface="Calibri" panose="020F0502020204030204" pitchFamily="34" charset="0"/>
            </a:endParaRPr>
          </a:p>
          <a:p>
            <a:pPr eaLnBrk="1" hangingPunct="1">
              <a:lnSpc>
                <a:spcPts val="1200"/>
              </a:lnSpc>
              <a:defRPr/>
            </a:pPr>
            <a:r>
              <a:rPr lang="en-US" sz="1200" b="1" dirty="0">
                <a:latin typeface="Calibri" panose="020F0502020204030204" pitchFamily="34" charset="0"/>
              </a:rPr>
              <a:t>Camping Facilities: </a:t>
            </a:r>
          </a:p>
          <a:p>
            <a:pPr eaLnBrk="1" hangingPunct="1">
              <a:lnSpc>
                <a:spcPts val="1200"/>
              </a:lnSpc>
              <a:defRPr/>
            </a:pPr>
            <a:r>
              <a:rPr lang="en-US" sz="1000" b="1" dirty="0">
                <a:latin typeface="Calibri" panose="020F0502020204030204" pitchFamily="34" charset="0"/>
              </a:rPr>
              <a:t>Big Creek Cabins on Lake Somerville </a:t>
            </a:r>
          </a:p>
          <a:p>
            <a:pPr eaLnBrk="1" hangingPunct="1">
              <a:lnSpc>
                <a:spcPts val="1200"/>
              </a:lnSpc>
              <a:defRPr/>
            </a:pPr>
            <a:r>
              <a:rPr lang="en-US" sz="1000" dirty="0">
                <a:latin typeface="Calibri" panose="020F0502020204030204" pitchFamily="34" charset="0"/>
              </a:rPr>
              <a:t>(979) 596-1616 </a:t>
            </a:r>
          </a:p>
          <a:p>
            <a:pPr eaLnBrk="1" hangingPunct="1">
              <a:lnSpc>
                <a:spcPts val="1200"/>
              </a:lnSpc>
              <a:defRPr/>
            </a:pPr>
            <a:r>
              <a:rPr lang="en-US" sz="1000" b="1" dirty="0">
                <a:latin typeface="Calibri" panose="020F0502020204030204" pitchFamily="34" charset="0"/>
              </a:rPr>
              <a:t>Brazos Valley RV Park </a:t>
            </a:r>
            <a:r>
              <a:rPr lang="en-US" sz="1000" dirty="0">
                <a:latin typeface="+mn-lt"/>
              </a:rPr>
              <a:t>2190 St. HWY 21 E., </a:t>
            </a:r>
            <a:br>
              <a:rPr lang="en-US" sz="1000" dirty="0">
                <a:latin typeface="+mn-lt"/>
              </a:rPr>
            </a:br>
            <a:r>
              <a:rPr lang="en-US" sz="1000" dirty="0">
                <a:latin typeface="+mn-lt"/>
              </a:rPr>
              <a:t>Caldwell; (979) 200-3007</a:t>
            </a:r>
          </a:p>
          <a:p>
            <a:pPr eaLnBrk="1" hangingPunct="1">
              <a:lnSpc>
                <a:spcPts val="1200"/>
              </a:lnSpc>
              <a:defRPr/>
            </a:pPr>
            <a:r>
              <a:rPr lang="en-US" sz="1000" b="1" dirty="0">
                <a:latin typeface="Calibri" panose="020F0502020204030204" pitchFamily="34" charset="0"/>
              </a:rPr>
              <a:t>Lake Somerville Marina &amp; Campground </a:t>
            </a:r>
          </a:p>
          <a:p>
            <a:pPr eaLnBrk="1" hangingPunct="1">
              <a:lnSpc>
                <a:spcPts val="1200"/>
              </a:lnSpc>
              <a:defRPr/>
            </a:pPr>
            <a:r>
              <a:rPr lang="en-US" sz="1000" dirty="0">
                <a:latin typeface="Calibri" panose="020F0502020204030204" pitchFamily="34" charset="0"/>
              </a:rPr>
              <a:t>505 Marina Dr.; Somerville (979) 289-2321 </a:t>
            </a:r>
          </a:p>
          <a:p>
            <a:pPr eaLnBrk="1" hangingPunct="1">
              <a:lnSpc>
                <a:spcPts val="1200"/>
              </a:lnSpc>
              <a:defRPr/>
            </a:pPr>
            <a:r>
              <a:rPr lang="en-US" sz="1000" b="1" dirty="0">
                <a:latin typeface="Calibri" panose="020F0502020204030204" pitchFamily="34" charset="0"/>
              </a:rPr>
              <a:t>Texas State Parks - Birch Creek State Park </a:t>
            </a:r>
          </a:p>
          <a:p>
            <a:pPr eaLnBrk="1" hangingPunct="1">
              <a:lnSpc>
                <a:spcPts val="1200"/>
              </a:lnSpc>
              <a:defRPr/>
            </a:pPr>
            <a:r>
              <a:rPr lang="en-US" sz="1000" dirty="0">
                <a:latin typeface="Calibri" panose="020F0502020204030204" pitchFamily="34" charset="0"/>
              </a:rPr>
              <a:t>(512) 389-8900 </a:t>
            </a:r>
          </a:p>
          <a:p>
            <a:pPr eaLnBrk="1" hangingPunct="1">
              <a:lnSpc>
                <a:spcPts val="1200"/>
              </a:lnSpc>
              <a:defRPr/>
            </a:pPr>
            <a:r>
              <a:rPr lang="en-US" sz="1000" b="1" dirty="0">
                <a:latin typeface="Calibri" panose="020F0502020204030204" pitchFamily="34" charset="0"/>
              </a:rPr>
              <a:t>U.S. Corps of Engineers (Rocky Creek &amp; </a:t>
            </a:r>
            <a:r>
              <a:rPr lang="en-US" sz="1000" b="1" dirty="0" err="1">
                <a:latin typeface="Calibri" panose="020F0502020204030204" pitchFamily="34" charset="0"/>
              </a:rPr>
              <a:t>Yegua</a:t>
            </a:r>
            <a:r>
              <a:rPr lang="en-US" sz="1000" b="1" dirty="0">
                <a:latin typeface="Calibri" panose="020F0502020204030204" pitchFamily="34" charset="0"/>
              </a:rPr>
              <a:t> Creek) </a:t>
            </a:r>
          </a:p>
          <a:p>
            <a:pPr eaLnBrk="1" hangingPunct="1">
              <a:lnSpc>
                <a:spcPts val="1200"/>
              </a:lnSpc>
              <a:defRPr/>
            </a:pPr>
            <a:r>
              <a:rPr lang="en-US" sz="1000" dirty="0">
                <a:latin typeface="Calibri" panose="020F0502020204030204" pitchFamily="34" charset="0"/>
              </a:rPr>
              <a:t>(979) 596-1622 or (979) 444-6777 </a:t>
            </a:r>
          </a:p>
          <a:p>
            <a:pPr eaLnBrk="1" hangingPunct="1">
              <a:lnSpc>
                <a:spcPts val="1200"/>
              </a:lnSpc>
              <a:defRPr/>
            </a:pPr>
            <a:r>
              <a:rPr lang="en-US" sz="1000" b="1" dirty="0">
                <a:latin typeface="Calibri" panose="020F0502020204030204" pitchFamily="34" charset="0"/>
              </a:rPr>
              <a:t>Welch Park</a:t>
            </a:r>
            <a:r>
              <a:rPr lang="en-US" sz="1000" dirty="0">
                <a:latin typeface="Calibri" panose="020F0502020204030204" pitchFamily="34" charset="0"/>
              </a:rPr>
              <a:t>, Lake Somerville; (979) 596-2286 </a:t>
            </a:r>
          </a:p>
          <a:p>
            <a:pPr eaLnBrk="1" hangingPunct="1">
              <a:lnSpc>
                <a:spcPts val="600"/>
              </a:lnSpc>
              <a:defRPr/>
            </a:pPr>
            <a:endParaRPr lang="en-US" sz="1000" dirty="0">
              <a:latin typeface="Calibri" panose="020F0502020204030204" pitchFamily="34" charset="0"/>
            </a:endParaRPr>
          </a:p>
          <a:p>
            <a:pPr eaLnBrk="1" hangingPunct="1">
              <a:lnSpc>
                <a:spcPts val="1200"/>
              </a:lnSpc>
              <a:defRPr/>
            </a:pPr>
            <a:r>
              <a:rPr lang="en-US" sz="1200" b="1" dirty="0">
                <a:latin typeface="Calibri" panose="020F0502020204030204" pitchFamily="34" charset="0"/>
              </a:rPr>
              <a:t>Bed &amp; Breakfast</a:t>
            </a:r>
            <a:r>
              <a:rPr lang="en-US" sz="1000" dirty="0">
                <a:latin typeface="Calibri" panose="020F0502020204030204" pitchFamily="34" charset="0"/>
              </a:rPr>
              <a:t>: </a:t>
            </a:r>
            <a:br>
              <a:rPr lang="en-US" sz="1000" b="1" dirty="0">
                <a:latin typeface="Calibri" panose="020F0502020204030204" pitchFamily="34" charset="0"/>
              </a:rPr>
            </a:br>
            <a:r>
              <a:rPr lang="en-US" sz="1000" b="1" dirty="0">
                <a:latin typeface="Calibri" panose="020F0502020204030204" pitchFamily="34" charset="0"/>
              </a:rPr>
              <a:t>Land of Refuge Retreat Center, </a:t>
            </a:r>
            <a:r>
              <a:rPr lang="en-US" sz="1000" dirty="0">
                <a:latin typeface="Calibri" panose="020F0502020204030204" pitchFamily="34" charset="0"/>
              </a:rPr>
              <a:t>Caldwell; </a:t>
            </a:r>
          </a:p>
          <a:p>
            <a:pPr eaLnBrk="1" hangingPunct="1">
              <a:lnSpc>
                <a:spcPts val="1200"/>
              </a:lnSpc>
              <a:defRPr/>
            </a:pPr>
            <a:r>
              <a:rPr lang="en-US" sz="1000" dirty="0">
                <a:latin typeface="Calibri" panose="020F0502020204030204" pitchFamily="34" charset="0"/>
              </a:rPr>
              <a:t>(512) 560-0933</a:t>
            </a:r>
          </a:p>
          <a:p>
            <a:pPr eaLnBrk="1" hangingPunct="1">
              <a:lnSpc>
                <a:spcPts val="1200"/>
              </a:lnSpc>
              <a:defRPr/>
            </a:pPr>
            <a:r>
              <a:rPr lang="en-US" sz="1000" b="1" dirty="0">
                <a:latin typeface="Calibri" panose="020F0502020204030204" pitchFamily="34" charset="0"/>
              </a:rPr>
              <a:t>Rocking H, </a:t>
            </a:r>
            <a:r>
              <a:rPr lang="en-US" sz="1000" dirty="0">
                <a:latin typeface="Calibri" panose="020F0502020204030204" pitchFamily="34" charset="0"/>
              </a:rPr>
              <a:t>Caldwell; (979) 567-1727 </a:t>
            </a:r>
          </a:p>
          <a:p>
            <a:pPr eaLnBrk="1" hangingPunct="1">
              <a:lnSpc>
                <a:spcPts val="1200"/>
              </a:lnSpc>
              <a:defRPr/>
            </a:pPr>
            <a:r>
              <a:rPr lang="en-US" sz="1000" b="1" dirty="0">
                <a:latin typeface="Calibri" panose="020F0502020204030204" pitchFamily="34" charset="0"/>
              </a:rPr>
              <a:t>Rosewood of New Tabor</a:t>
            </a:r>
            <a:r>
              <a:rPr lang="en-US" sz="1000" dirty="0">
                <a:latin typeface="Calibri" panose="020F0502020204030204" pitchFamily="34" charset="0"/>
              </a:rPr>
              <a:t>, Caldwell; (979) 272-8580 </a:t>
            </a:r>
          </a:p>
          <a:p>
            <a:pPr eaLnBrk="1" hangingPunct="1">
              <a:lnSpc>
                <a:spcPts val="1200"/>
              </a:lnSpc>
              <a:defRPr/>
            </a:pPr>
            <a:r>
              <a:rPr lang="en-US" sz="1000" b="1" dirty="0">
                <a:latin typeface="Calibri" panose="020F0502020204030204" pitchFamily="34" charset="0"/>
              </a:rPr>
              <a:t>Seven Oaks, </a:t>
            </a:r>
            <a:r>
              <a:rPr lang="en-US" sz="1000" dirty="0">
                <a:latin typeface="Calibri" panose="020F0502020204030204" pitchFamily="34" charset="0"/>
              </a:rPr>
              <a:t>Caldwell; (979) 272-1952 </a:t>
            </a:r>
          </a:p>
          <a:p>
            <a:pPr eaLnBrk="1" hangingPunct="1">
              <a:lnSpc>
                <a:spcPts val="1200"/>
              </a:lnSpc>
              <a:defRPr/>
            </a:pPr>
            <a:endParaRPr lang="en-US" sz="1000" dirty="0">
              <a:latin typeface="Calibri" panose="020F0502020204030204" pitchFamily="34" charset="0"/>
            </a:endParaRPr>
          </a:p>
          <a:p>
            <a:pPr eaLnBrk="1" hangingPunct="1">
              <a:lnSpc>
                <a:spcPts val="1200"/>
              </a:lnSpc>
              <a:defRPr/>
            </a:pPr>
            <a:r>
              <a:rPr lang="en-US" sz="1000" dirty="0">
                <a:latin typeface="Calibri" panose="020F0502020204030204" pitchFamily="34" charset="0"/>
              </a:rPr>
              <a:t>For more, visit our website: burlesoncountytx.com </a:t>
            </a:r>
          </a:p>
          <a:p>
            <a:pPr eaLnBrk="1" hangingPunct="1">
              <a:defRPr/>
            </a:pPr>
            <a:endParaRPr lang="en-US" sz="400" b="1" dirty="0">
              <a:latin typeface="Calibri" panose="020F0502020204030204" pitchFamily="34" charset="0"/>
            </a:endParaRPr>
          </a:p>
          <a:p>
            <a:pPr eaLnBrk="1" hangingPunct="1">
              <a:defRPr/>
            </a:pPr>
            <a:endParaRPr lang="en-US" sz="400" b="1" dirty="0">
              <a:latin typeface="Calibri" panose="020F0502020204030204" pitchFamily="34" charset="0"/>
            </a:endParaRPr>
          </a:p>
        </p:txBody>
      </p:sp>
      <p:sp>
        <p:nvSpPr>
          <p:cNvPr id="117" name="TextBox 116">
            <a:extLst>
              <a:ext uri="{FF2B5EF4-FFF2-40B4-BE49-F238E27FC236}">
                <a16:creationId xmlns:a16="http://schemas.microsoft.com/office/drawing/2014/main" id="{CE2236BC-2CDE-DBFD-0793-9FD3B8BB1CC6}"/>
              </a:ext>
            </a:extLst>
          </p:cNvPr>
          <p:cNvSpPr txBox="1"/>
          <p:nvPr/>
        </p:nvSpPr>
        <p:spPr>
          <a:xfrm rot="5400000">
            <a:off x="7172325" y="211138"/>
            <a:ext cx="2419350" cy="2247900"/>
          </a:xfrm>
          <a:prstGeom prst="rect">
            <a:avLst/>
          </a:prstGeom>
          <a:noFill/>
          <a:ln>
            <a:noFill/>
          </a:ln>
        </p:spPr>
        <p:txBody>
          <a:bodyPr wrap="none">
            <a:spAutoFit/>
          </a:bodyPr>
          <a:lstStyle/>
          <a:p>
            <a:pPr defTabSz="987552" eaLnBrk="1" fontAlgn="auto" hangingPunct="1">
              <a:spcBef>
                <a:spcPts val="0"/>
              </a:spcBef>
              <a:spcAft>
                <a:spcPts val="0"/>
              </a:spcAft>
              <a:defRPr/>
            </a:pPr>
            <a:r>
              <a:rPr lang="en-US" sz="900" b="1" dirty="0">
                <a:solidFill>
                  <a:schemeClr val="bg1"/>
                </a:solidFill>
                <a:latin typeface="+mn-lt"/>
                <a:cs typeface="Aharoni" panose="02010803020104030203" pitchFamily="2" charset="-79"/>
              </a:rPr>
              <a:t>For Additional Information Contact:</a:t>
            </a:r>
          </a:p>
          <a:p>
            <a:pPr defTabSz="987552" eaLnBrk="1" fontAlgn="auto" hangingPunct="1">
              <a:spcBef>
                <a:spcPts val="0"/>
              </a:spcBef>
              <a:spcAft>
                <a:spcPts val="0"/>
              </a:spcAft>
              <a:defRPr/>
            </a:pPr>
            <a:endParaRPr lang="en-US" sz="900" b="1" dirty="0">
              <a:solidFill>
                <a:schemeClr val="bg1"/>
              </a:solidFill>
              <a:latin typeface="+mn-lt"/>
              <a:cs typeface="Aharoni" panose="02010803020104030203" pitchFamily="2" charset="-79"/>
            </a:endParaRPr>
          </a:p>
          <a:p>
            <a:pPr defTabSz="987552" eaLnBrk="1" fontAlgn="auto" hangingPunct="1">
              <a:spcBef>
                <a:spcPts val="0"/>
              </a:spcBef>
              <a:spcAft>
                <a:spcPts val="0"/>
              </a:spcAft>
              <a:defRPr/>
            </a:pPr>
            <a:r>
              <a:rPr lang="en-US" sz="1050" b="1" dirty="0" err="1">
                <a:solidFill>
                  <a:schemeClr val="bg1"/>
                </a:solidFill>
                <a:latin typeface="+mn-lt"/>
                <a:cs typeface="Aharoni" panose="02010803020104030203" pitchFamily="2" charset="-79"/>
              </a:rPr>
              <a:t>Kolache</a:t>
            </a:r>
            <a:r>
              <a:rPr lang="en-US" sz="1050" b="1" dirty="0">
                <a:solidFill>
                  <a:schemeClr val="bg1"/>
                </a:solidFill>
                <a:latin typeface="+mn-lt"/>
                <a:cs typeface="Aharoni" panose="02010803020104030203" pitchFamily="2" charset="-79"/>
              </a:rPr>
              <a:t> Festival</a:t>
            </a:r>
          </a:p>
          <a:p>
            <a:pPr defTabSz="987552" eaLnBrk="1" fontAlgn="auto" hangingPunct="1">
              <a:spcBef>
                <a:spcPts val="0"/>
              </a:spcBef>
              <a:spcAft>
                <a:spcPts val="0"/>
              </a:spcAft>
              <a:defRPr/>
            </a:pPr>
            <a:r>
              <a:rPr lang="en-US" sz="1050" b="1" dirty="0">
                <a:solidFill>
                  <a:schemeClr val="bg1"/>
                </a:solidFill>
                <a:latin typeface="+mn-lt"/>
                <a:cs typeface="Aharoni" panose="02010803020104030203" pitchFamily="2" charset="-79"/>
              </a:rPr>
              <a:t>Burleson County Chamber of Commerce</a:t>
            </a:r>
          </a:p>
          <a:p>
            <a:pPr defTabSz="987552" eaLnBrk="1" fontAlgn="auto" hangingPunct="1">
              <a:spcBef>
                <a:spcPts val="0"/>
              </a:spcBef>
              <a:spcAft>
                <a:spcPts val="0"/>
              </a:spcAft>
              <a:defRPr/>
            </a:pPr>
            <a:r>
              <a:rPr lang="en-US" sz="1050" b="1" dirty="0">
                <a:solidFill>
                  <a:schemeClr val="bg1"/>
                </a:solidFill>
                <a:latin typeface="+mn-lt"/>
                <a:cs typeface="Aharoni" panose="02010803020104030203" pitchFamily="2" charset="-79"/>
              </a:rPr>
              <a:t>301 N. Main St.</a:t>
            </a:r>
          </a:p>
          <a:p>
            <a:pPr defTabSz="987552" eaLnBrk="1" fontAlgn="auto" hangingPunct="1">
              <a:spcBef>
                <a:spcPts val="0"/>
              </a:spcBef>
              <a:spcAft>
                <a:spcPts val="0"/>
              </a:spcAft>
              <a:defRPr/>
            </a:pPr>
            <a:r>
              <a:rPr lang="en-US" sz="1050" b="1" dirty="0">
                <a:solidFill>
                  <a:schemeClr val="bg1"/>
                </a:solidFill>
                <a:latin typeface="+mn-lt"/>
                <a:cs typeface="Aharoni" panose="02010803020104030203" pitchFamily="2" charset="-79"/>
              </a:rPr>
              <a:t>Caldwell, TX  77836</a:t>
            </a:r>
          </a:p>
          <a:p>
            <a:pPr defTabSz="987552" eaLnBrk="1" fontAlgn="auto" hangingPunct="1">
              <a:spcBef>
                <a:spcPts val="0"/>
              </a:spcBef>
              <a:spcAft>
                <a:spcPts val="0"/>
              </a:spcAft>
              <a:defRPr/>
            </a:pPr>
            <a:endParaRPr lang="en-US" sz="1050" b="1" dirty="0">
              <a:solidFill>
                <a:schemeClr val="bg1"/>
              </a:solidFill>
              <a:latin typeface="+mn-lt"/>
              <a:cs typeface="Aharoni" panose="02010803020104030203" pitchFamily="2" charset="-79"/>
            </a:endParaRPr>
          </a:p>
          <a:p>
            <a:pPr defTabSz="987552" eaLnBrk="1" fontAlgn="auto" hangingPunct="1">
              <a:spcBef>
                <a:spcPts val="0"/>
              </a:spcBef>
              <a:spcAft>
                <a:spcPts val="0"/>
              </a:spcAft>
              <a:defRPr/>
            </a:pPr>
            <a:endParaRPr lang="en-US" sz="900" b="1" dirty="0">
              <a:solidFill>
                <a:schemeClr val="bg1"/>
              </a:solidFill>
              <a:latin typeface="+mn-lt"/>
              <a:cs typeface="Aharoni" panose="02010803020104030203" pitchFamily="2" charset="-79"/>
            </a:endParaRPr>
          </a:p>
          <a:p>
            <a:pPr defTabSz="987552" eaLnBrk="1" fontAlgn="auto" hangingPunct="1">
              <a:spcBef>
                <a:spcPts val="0"/>
              </a:spcBef>
              <a:spcAft>
                <a:spcPts val="0"/>
              </a:spcAft>
              <a:defRPr/>
            </a:pPr>
            <a:r>
              <a:rPr lang="en-US" sz="900" b="1" dirty="0">
                <a:solidFill>
                  <a:schemeClr val="bg1"/>
                </a:solidFill>
                <a:latin typeface="+mn-lt"/>
                <a:cs typeface="Aharoni" panose="02010803020104030203" pitchFamily="2" charset="-79"/>
              </a:rPr>
              <a:t>979-567-0000</a:t>
            </a:r>
          </a:p>
          <a:p>
            <a:pPr defTabSz="987552" eaLnBrk="1" fontAlgn="auto" hangingPunct="1">
              <a:spcBef>
                <a:spcPts val="0"/>
              </a:spcBef>
              <a:spcAft>
                <a:spcPts val="0"/>
              </a:spcAft>
              <a:defRPr/>
            </a:pPr>
            <a:r>
              <a:rPr lang="en-US" sz="900" b="1" dirty="0">
                <a:solidFill>
                  <a:schemeClr val="bg1"/>
                </a:solidFill>
                <a:latin typeface="+mn-lt"/>
                <a:cs typeface="Aharoni" panose="02010803020104030203" pitchFamily="2" charset="-79"/>
              </a:rPr>
              <a:t>info@burlesoncountytx.com</a:t>
            </a:r>
          </a:p>
          <a:p>
            <a:pPr defTabSz="987552" eaLnBrk="1" fontAlgn="auto" hangingPunct="1">
              <a:spcBef>
                <a:spcPts val="0"/>
              </a:spcBef>
              <a:spcAft>
                <a:spcPts val="0"/>
              </a:spcAft>
              <a:defRPr/>
            </a:pPr>
            <a:r>
              <a:rPr lang="en-US" sz="900" b="1" dirty="0">
                <a:solidFill>
                  <a:schemeClr val="bg1"/>
                </a:solidFill>
                <a:latin typeface="+mn-lt"/>
                <a:cs typeface="Aharoni" panose="02010803020104030203" pitchFamily="2" charset="-79"/>
              </a:rPr>
              <a:t>BurlesonCountyTX.com/</a:t>
            </a:r>
            <a:r>
              <a:rPr lang="en-US" sz="900" b="1" dirty="0" err="1">
                <a:solidFill>
                  <a:schemeClr val="bg1"/>
                </a:solidFill>
                <a:latin typeface="+mn-lt"/>
                <a:cs typeface="Aharoni" panose="02010803020104030203" pitchFamily="2" charset="-79"/>
              </a:rPr>
              <a:t>kolachefestiva</a:t>
            </a:r>
            <a:r>
              <a:rPr lang="en-US" sz="1000" b="1" dirty="0" err="1">
                <a:solidFill>
                  <a:schemeClr val="bg1"/>
                </a:solidFill>
                <a:latin typeface="+mn-lt"/>
                <a:cs typeface="Aharoni" panose="02010803020104030203" pitchFamily="2" charset="-79"/>
              </a:rPr>
              <a:t>l</a:t>
            </a:r>
            <a:endParaRPr lang="en-US" sz="1000" b="1" dirty="0">
              <a:solidFill>
                <a:schemeClr val="bg1"/>
              </a:solidFill>
              <a:latin typeface="+mn-lt"/>
              <a:cs typeface="Aharoni" panose="02010803020104030203" pitchFamily="2" charset="-79"/>
            </a:endParaRPr>
          </a:p>
          <a:p>
            <a:pPr defTabSz="987552" eaLnBrk="1" fontAlgn="auto" hangingPunct="1">
              <a:spcBef>
                <a:spcPts val="0"/>
              </a:spcBef>
              <a:spcAft>
                <a:spcPts val="0"/>
              </a:spcAft>
              <a:defRPr/>
            </a:pPr>
            <a:endParaRPr lang="en-US" sz="1000" b="1" dirty="0">
              <a:solidFill>
                <a:schemeClr val="bg1"/>
              </a:solidFill>
              <a:latin typeface="+mn-lt"/>
              <a:cs typeface="Aharoni" panose="02010803020104030203" pitchFamily="2" charset="-79"/>
            </a:endParaRPr>
          </a:p>
          <a:p>
            <a:pPr defTabSz="987552" eaLnBrk="1" fontAlgn="auto" hangingPunct="1">
              <a:spcBef>
                <a:spcPts val="0"/>
              </a:spcBef>
              <a:spcAft>
                <a:spcPts val="0"/>
              </a:spcAft>
              <a:defRPr/>
            </a:pPr>
            <a:r>
              <a:rPr lang="en-US" sz="1200" b="1" dirty="0">
                <a:solidFill>
                  <a:schemeClr val="bg1"/>
                </a:solidFill>
                <a:latin typeface="+mn-lt"/>
                <a:cs typeface="Aharoni" panose="02010803020104030203" pitchFamily="2" charset="-79"/>
              </a:rPr>
              <a:t>FREE ADMISSION</a:t>
            </a:r>
          </a:p>
          <a:p>
            <a:pPr defTabSz="987552" eaLnBrk="1" fontAlgn="auto" hangingPunct="1">
              <a:spcBef>
                <a:spcPts val="0"/>
              </a:spcBef>
              <a:spcAft>
                <a:spcPts val="0"/>
              </a:spcAft>
              <a:defRPr/>
            </a:pPr>
            <a:endParaRPr lang="en-US" sz="1000" b="1" dirty="0">
              <a:solidFill>
                <a:schemeClr val="bg1"/>
              </a:solidFill>
              <a:latin typeface="+mn-lt"/>
              <a:cs typeface="Aharoni" panose="02010803020104030203" pitchFamily="2" charset="-79"/>
            </a:endParaRPr>
          </a:p>
        </p:txBody>
      </p:sp>
      <p:pic>
        <p:nvPicPr>
          <p:cNvPr id="3088" name="Picture 170">
            <a:extLst>
              <a:ext uri="{FF2B5EF4-FFF2-40B4-BE49-F238E27FC236}">
                <a16:creationId xmlns:a16="http://schemas.microsoft.com/office/drawing/2014/main" id="{9730ED0E-F52C-D20F-8144-10CE7FEEDE20}"/>
              </a:ext>
            </a:extLst>
          </p:cNvPr>
          <p:cNvPicPr>
            <a:picLocks noChangeAspect="1"/>
          </p:cNvPicPr>
          <p:nvPr/>
        </p:nvPicPr>
        <p:blipFill>
          <a:blip r:embed="rId3">
            <a:grayscl/>
            <a:biLevel thresh="50000"/>
            <a:extLst>
              <a:ext uri="{28A0092B-C50C-407E-A947-70E740481C1C}">
                <a14:useLocalDpi xmlns:a14="http://schemas.microsoft.com/office/drawing/2010/main" val="0"/>
              </a:ext>
            </a:extLst>
          </a:blip>
          <a:srcRect l="25987" t="11855" r="12239" b="14468"/>
          <a:stretch>
            <a:fillRect/>
          </a:stretch>
        </p:blipFill>
        <p:spPr bwMode="auto">
          <a:xfrm>
            <a:off x="3525838" y="100013"/>
            <a:ext cx="2540000"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 name="Rectangle 221">
            <a:extLst>
              <a:ext uri="{FF2B5EF4-FFF2-40B4-BE49-F238E27FC236}">
                <a16:creationId xmlns:a16="http://schemas.microsoft.com/office/drawing/2014/main" id="{07873769-19C5-E23A-A427-0EE8CAD589DE}"/>
              </a:ext>
            </a:extLst>
          </p:cNvPr>
          <p:cNvSpPr/>
          <p:nvPr/>
        </p:nvSpPr>
        <p:spPr>
          <a:xfrm>
            <a:off x="6453188" y="115888"/>
            <a:ext cx="2994025" cy="28956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7552" eaLnBrk="1" fontAlgn="auto" hangingPunct="1">
              <a:spcBef>
                <a:spcPts val="0"/>
              </a:spcBef>
              <a:spcAft>
                <a:spcPts val="0"/>
              </a:spcAft>
              <a:defRPr/>
            </a:pPr>
            <a:endParaRPr lang="en-US" sz="1944"/>
          </a:p>
        </p:txBody>
      </p:sp>
      <p:grpSp>
        <p:nvGrpSpPr>
          <p:cNvPr id="3090" name="Group 171">
            <a:extLst>
              <a:ext uri="{FF2B5EF4-FFF2-40B4-BE49-F238E27FC236}">
                <a16:creationId xmlns:a16="http://schemas.microsoft.com/office/drawing/2014/main" id="{36A09A6F-DFDD-2F9C-C1E8-A9C091D7FB3E}"/>
              </a:ext>
            </a:extLst>
          </p:cNvPr>
          <p:cNvGrpSpPr>
            <a:grpSpLocks/>
          </p:cNvGrpSpPr>
          <p:nvPr/>
        </p:nvGrpSpPr>
        <p:grpSpPr bwMode="auto">
          <a:xfrm rot="5400000">
            <a:off x="6507957" y="61119"/>
            <a:ext cx="2876550" cy="2986087"/>
            <a:chOff x="4437397" y="4026092"/>
            <a:chExt cx="3067569" cy="3329434"/>
          </a:xfrm>
        </p:grpSpPr>
        <p:sp>
          <p:nvSpPr>
            <p:cNvPr id="173" name="Freeform 5">
              <a:extLst>
                <a:ext uri="{FF2B5EF4-FFF2-40B4-BE49-F238E27FC236}">
                  <a16:creationId xmlns:a16="http://schemas.microsoft.com/office/drawing/2014/main" id="{52FE7F2A-EC0B-CF4B-46F8-A8A7EDDFF4FA}"/>
                </a:ext>
              </a:extLst>
            </p:cNvPr>
            <p:cNvSpPr>
              <a:spLocks/>
            </p:cNvSpPr>
            <p:nvPr/>
          </p:nvSpPr>
          <p:spPr bwMode="auto">
            <a:xfrm>
              <a:off x="5795118" y="6905938"/>
              <a:ext cx="370749" cy="254885"/>
            </a:xfrm>
            <a:custGeom>
              <a:avLst/>
              <a:gdLst>
                <a:gd name="T0" fmla="*/ 129 w 219"/>
                <a:gd name="T1" fmla="*/ 26 h 150"/>
                <a:gd name="T2" fmla="*/ 137 w 219"/>
                <a:gd name="T3" fmla="*/ 22 h 150"/>
                <a:gd name="T4" fmla="*/ 148 w 219"/>
                <a:gd name="T5" fmla="*/ 19 h 150"/>
                <a:gd name="T6" fmla="*/ 165 w 219"/>
                <a:gd name="T7" fmla="*/ 15 h 150"/>
                <a:gd name="T8" fmla="*/ 180 w 219"/>
                <a:gd name="T9" fmla="*/ 11 h 150"/>
                <a:gd name="T10" fmla="*/ 196 w 219"/>
                <a:gd name="T11" fmla="*/ 5 h 150"/>
                <a:gd name="T12" fmla="*/ 209 w 219"/>
                <a:gd name="T13" fmla="*/ 1 h 150"/>
                <a:gd name="T14" fmla="*/ 217 w 219"/>
                <a:gd name="T15" fmla="*/ 0 h 150"/>
                <a:gd name="T16" fmla="*/ 213 w 219"/>
                <a:gd name="T17" fmla="*/ 1 h 150"/>
                <a:gd name="T18" fmla="*/ 203 w 219"/>
                <a:gd name="T19" fmla="*/ 5 h 150"/>
                <a:gd name="T20" fmla="*/ 194 w 219"/>
                <a:gd name="T21" fmla="*/ 11 h 150"/>
                <a:gd name="T22" fmla="*/ 184 w 219"/>
                <a:gd name="T23" fmla="*/ 17 h 150"/>
                <a:gd name="T24" fmla="*/ 173 w 219"/>
                <a:gd name="T25" fmla="*/ 24 h 150"/>
                <a:gd name="T26" fmla="*/ 161 w 219"/>
                <a:gd name="T27" fmla="*/ 32 h 150"/>
                <a:gd name="T28" fmla="*/ 152 w 219"/>
                <a:gd name="T29" fmla="*/ 39 h 150"/>
                <a:gd name="T30" fmla="*/ 141 w 219"/>
                <a:gd name="T31" fmla="*/ 51 h 150"/>
                <a:gd name="T32" fmla="*/ 129 w 219"/>
                <a:gd name="T33" fmla="*/ 60 h 150"/>
                <a:gd name="T34" fmla="*/ 120 w 219"/>
                <a:gd name="T35" fmla="*/ 70 h 150"/>
                <a:gd name="T36" fmla="*/ 108 w 219"/>
                <a:gd name="T37" fmla="*/ 79 h 150"/>
                <a:gd name="T38" fmla="*/ 97 w 219"/>
                <a:gd name="T39" fmla="*/ 93 h 150"/>
                <a:gd name="T40" fmla="*/ 85 w 219"/>
                <a:gd name="T41" fmla="*/ 104 h 150"/>
                <a:gd name="T42" fmla="*/ 74 w 219"/>
                <a:gd name="T43" fmla="*/ 115 h 150"/>
                <a:gd name="T44" fmla="*/ 63 w 219"/>
                <a:gd name="T45" fmla="*/ 127 h 150"/>
                <a:gd name="T46" fmla="*/ 51 w 219"/>
                <a:gd name="T47" fmla="*/ 140 h 150"/>
                <a:gd name="T48" fmla="*/ 45 w 219"/>
                <a:gd name="T49" fmla="*/ 140 h 150"/>
                <a:gd name="T50" fmla="*/ 45 w 219"/>
                <a:gd name="T51" fmla="*/ 131 h 150"/>
                <a:gd name="T52" fmla="*/ 45 w 219"/>
                <a:gd name="T53" fmla="*/ 123 h 150"/>
                <a:gd name="T54" fmla="*/ 40 w 219"/>
                <a:gd name="T55" fmla="*/ 123 h 150"/>
                <a:gd name="T56" fmla="*/ 28 w 219"/>
                <a:gd name="T57" fmla="*/ 127 h 150"/>
                <a:gd name="T58" fmla="*/ 15 w 219"/>
                <a:gd name="T59" fmla="*/ 133 h 150"/>
                <a:gd name="T60" fmla="*/ 5 w 219"/>
                <a:gd name="T61" fmla="*/ 138 h 150"/>
                <a:gd name="T62" fmla="*/ 5 w 219"/>
                <a:gd name="T63" fmla="*/ 133 h 150"/>
                <a:gd name="T64" fmla="*/ 19 w 219"/>
                <a:gd name="T65" fmla="*/ 117 h 150"/>
                <a:gd name="T66" fmla="*/ 36 w 219"/>
                <a:gd name="T67" fmla="*/ 102 h 150"/>
                <a:gd name="T68" fmla="*/ 51 w 219"/>
                <a:gd name="T69" fmla="*/ 87 h 150"/>
                <a:gd name="T70" fmla="*/ 68 w 219"/>
                <a:gd name="T71" fmla="*/ 74 h 150"/>
                <a:gd name="T72" fmla="*/ 83 w 219"/>
                <a:gd name="T73" fmla="*/ 57 h 150"/>
                <a:gd name="T74" fmla="*/ 101 w 219"/>
                <a:gd name="T75" fmla="*/ 43 h 150"/>
                <a:gd name="T76" fmla="*/ 114 w 219"/>
                <a:gd name="T77" fmla="*/ 36 h 150"/>
                <a:gd name="T78" fmla="*/ 123 w 219"/>
                <a:gd name="T79" fmla="*/ 28 h 150"/>
                <a:gd name="T80" fmla="*/ 129 w 219"/>
                <a:gd name="T81" fmla="*/ 2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9" h="150">
                  <a:moveTo>
                    <a:pt x="129" y="26"/>
                  </a:moveTo>
                  <a:lnTo>
                    <a:pt x="129" y="26"/>
                  </a:lnTo>
                  <a:lnTo>
                    <a:pt x="133" y="24"/>
                  </a:lnTo>
                  <a:lnTo>
                    <a:pt x="137" y="22"/>
                  </a:lnTo>
                  <a:lnTo>
                    <a:pt x="142" y="22"/>
                  </a:lnTo>
                  <a:lnTo>
                    <a:pt x="148" y="19"/>
                  </a:lnTo>
                  <a:lnTo>
                    <a:pt x="156" y="17"/>
                  </a:lnTo>
                  <a:lnTo>
                    <a:pt x="165" y="15"/>
                  </a:lnTo>
                  <a:lnTo>
                    <a:pt x="173" y="13"/>
                  </a:lnTo>
                  <a:lnTo>
                    <a:pt x="180" y="11"/>
                  </a:lnTo>
                  <a:lnTo>
                    <a:pt x="188" y="9"/>
                  </a:lnTo>
                  <a:lnTo>
                    <a:pt x="196" y="5"/>
                  </a:lnTo>
                  <a:lnTo>
                    <a:pt x="203" y="3"/>
                  </a:lnTo>
                  <a:lnTo>
                    <a:pt x="209" y="1"/>
                  </a:lnTo>
                  <a:lnTo>
                    <a:pt x="213" y="0"/>
                  </a:lnTo>
                  <a:lnTo>
                    <a:pt x="217" y="0"/>
                  </a:lnTo>
                  <a:lnTo>
                    <a:pt x="219" y="0"/>
                  </a:lnTo>
                  <a:lnTo>
                    <a:pt x="213" y="1"/>
                  </a:lnTo>
                  <a:lnTo>
                    <a:pt x="209" y="3"/>
                  </a:lnTo>
                  <a:lnTo>
                    <a:pt x="203" y="5"/>
                  </a:lnTo>
                  <a:lnTo>
                    <a:pt x="199" y="9"/>
                  </a:lnTo>
                  <a:lnTo>
                    <a:pt x="194" y="11"/>
                  </a:lnTo>
                  <a:lnTo>
                    <a:pt x="188" y="13"/>
                  </a:lnTo>
                  <a:lnTo>
                    <a:pt x="184" y="17"/>
                  </a:lnTo>
                  <a:lnTo>
                    <a:pt x="179" y="22"/>
                  </a:lnTo>
                  <a:lnTo>
                    <a:pt x="173" y="24"/>
                  </a:lnTo>
                  <a:lnTo>
                    <a:pt x="169" y="28"/>
                  </a:lnTo>
                  <a:lnTo>
                    <a:pt x="161" y="32"/>
                  </a:lnTo>
                  <a:lnTo>
                    <a:pt x="158" y="36"/>
                  </a:lnTo>
                  <a:lnTo>
                    <a:pt x="152" y="39"/>
                  </a:lnTo>
                  <a:lnTo>
                    <a:pt x="148" y="45"/>
                  </a:lnTo>
                  <a:lnTo>
                    <a:pt x="141" y="51"/>
                  </a:lnTo>
                  <a:lnTo>
                    <a:pt x="137" y="57"/>
                  </a:lnTo>
                  <a:lnTo>
                    <a:pt x="129" y="60"/>
                  </a:lnTo>
                  <a:lnTo>
                    <a:pt x="125" y="66"/>
                  </a:lnTo>
                  <a:lnTo>
                    <a:pt x="120" y="70"/>
                  </a:lnTo>
                  <a:lnTo>
                    <a:pt x="114" y="76"/>
                  </a:lnTo>
                  <a:lnTo>
                    <a:pt x="108" y="79"/>
                  </a:lnTo>
                  <a:lnTo>
                    <a:pt x="102" y="87"/>
                  </a:lnTo>
                  <a:lnTo>
                    <a:pt x="97" y="93"/>
                  </a:lnTo>
                  <a:lnTo>
                    <a:pt x="91" y="98"/>
                  </a:lnTo>
                  <a:lnTo>
                    <a:pt x="85" y="104"/>
                  </a:lnTo>
                  <a:lnTo>
                    <a:pt x="82" y="110"/>
                  </a:lnTo>
                  <a:lnTo>
                    <a:pt x="74" y="115"/>
                  </a:lnTo>
                  <a:lnTo>
                    <a:pt x="68" y="123"/>
                  </a:lnTo>
                  <a:lnTo>
                    <a:pt x="63" y="127"/>
                  </a:lnTo>
                  <a:lnTo>
                    <a:pt x="57" y="136"/>
                  </a:lnTo>
                  <a:lnTo>
                    <a:pt x="51" y="140"/>
                  </a:lnTo>
                  <a:lnTo>
                    <a:pt x="45" y="150"/>
                  </a:lnTo>
                  <a:lnTo>
                    <a:pt x="45" y="140"/>
                  </a:lnTo>
                  <a:lnTo>
                    <a:pt x="45" y="136"/>
                  </a:lnTo>
                  <a:lnTo>
                    <a:pt x="45" y="131"/>
                  </a:lnTo>
                  <a:lnTo>
                    <a:pt x="45" y="127"/>
                  </a:lnTo>
                  <a:lnTo>
                    <a:pt x="45" y="123"/>
                  </a:lnTo>
                  <a:lnTo>
                    <a:pt x="45" y="121"/>
                  </a:lnTo>
                  <a:lnTo>
                    <a:pt x="40" y="123"/>
                  </a:lnTo>
                  <a:lnTo>
                    <a:pt x="34" y="125"/>
                  </a:lnTo>
                  <a:lnTo>
                    <a:pt x="28" y="127"/>
                  </a:lnTo>
                  <a:lnTo>
                    <a:pt x="23" y="131"/>
                  </a:lnTo>
                  <a:lnTo>
                    <a:pt x="15" y="133"/>
                  </a:lnTo>
                  <a:lnTo>
                    <a:pt x="9" y="136"/>
                  </a:lnTo>
                  <a:lnTo>
                    <a:pt x="5" y="138"/>
                  </a:lnTo>
                  <a:lnTo>
                    <a:pt x="0" y="140"/>
                  </a:lnTo>
                  <a:lnTo>
                    <a:pt x="5" y="133"/>
                  </a:lnTo>
                  <a:lnTo>
                    <a:pt x="13" y="125"/>
                  </a:lnTo>
                  <a:lnTo>
                    <a:pt x="19" y="117"/>
                  </a:lnTo>
                  <a:lnTo>
                    <a:pt x="28" y="110"/>
                  </a:lnTo>
                  <a:lnTo>
                    <a:pt x="36" y="102"/>
                  </a:lnTo>
                  <a:lnTo>
                    <a:pt x="44" y="95"/>
                  </a:lnTo>
                  <a:lnTo>
                    <a:pt x="51" y="87"/>
                  </a:lnTo>
                  <a:lnTo>
                    <a:pt x="59" y="79"/>
                  </a:lnTo>
                  <a:lnTo>
                    <a:pt x="68" y="74"/>
                  </a:lnTo>
                  <a:lnTo>
                    <a:pt x="76" y="66"/>
                  </a:lnTo>
                  <a:lnTo>
                    <a:pt x="83" y="57"/>
                  </a:lnTo>
                  <a:lnTo>
                    <a:pt x="93" y="51"/>
                  </a:lnTo>
                  <a:lnTo>
                    <a:pt x="101" y="43"/>
                  </a:lnTo>
                  <a:lnTo>
                    <a:pt x="110" y="39"/>
                  </a:lnTo>
                  <a:lnTo>
                    <a:pt x="114" y="36"/>
                  </a:lnTo>
                  <a:lnTo>
                    <a:pt x="120" y="32"/>
                  </a:lnTo>
                  <a:lnTo>
                    <a:pt x="123" y="28"/>
                  </a:lnTo>
                  <a:lnTo>
                    <a:pt x="129" y="26"/>
                  </a:lnTo>
                  <a:lnTo>
                    <a:pt x="129" y="26"/>
                  </a:lnTo>
                  <a:close/>
                </a:path>
              </a:pathLst>
            </a:custGeom>
            <a:solidFill>
              <a:srgbClr val="C80000"/>
            </a:solid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174" name="Freeform 6">
              <a:extLst>
                <a:ext uri="{FF2B5EF4-FFF2-40B4-BE49-F238E27FC236}">
                  <a16:creationId xmlns:a16="http://schemas.microsoft.com/office/drawing/2014/main" id="{2BCA47D8-6263-0F84-D18E-C54F54AF70E2}"/>
                </a:ext>
              </a:extLst>
            </p:cNvPr>
            <p:cNvSpPr>
              <a:spLocks/>
            </p:cNvSpPr>
            <p:nvPr/>
          </p:nvSpPr>
          <p:spPr bwMode="auto">
            <a:xfrm>
              <a:off x="5859449" y="6307666"/>
              <a:ext cx="812601" cy="516850"/>
            </a:xfrm>
            <a:custGeom>
              <a:avLst/>
              <a:gdLst>
                <a:gd name="T0" fmla="*/ 238 w 477"/>
                <a:gd name="T1" fmla="*/ 49 h 304"/>
                <a:gd name="T2" fmla="*/ 203 w 477"/>
                <a:gd name="T3" fmla="*/ 30 h 304"/>
                <a:gd name="T4" fmla="*/ 175 w 477"/>
                <a:gd name="T5" fmla="*/ 15 h 304"/>
                <a:gd name="T6" fmla="*/ 146 w 477"/>
                <a:gd name="T7" fmla="*/ 8 h 304"/>
                <a:gd name="T8" fmla="*/ 122 w 477"/>
                <a:gd name="T9" fmla="*/ 2 h 304"/>
                <a:gd name="T10" fmla="*/ 97 w 477"/>
                <a:gd name="T11" fmla="*/ 0 h 304"/>
                <a:gd name="T12" fmla="*/ 61 w 477"/>
                <a:gd name="T13" fmla="*/ 9 h 304"/>
                <a:gd name="T14" fmla="*/ 34 w 477"/>
                <a:gd name="T15" fmla="*/ 28 h 304"/>
                <a:gd name="T16" fmla="*/ 17 w 477"/>
                <a:gd name="T17" fmla="*/ 53 h 304"/>
                <a:gd name="T18" fmla="*/ 4 w 477"/>
                <a:gd name="T19" fmla="*/ 84 h 304"/>
                <a:gd name="T20" fmla="*/ 0 w 477"/>
                <a:gd name="T21" fmla="*/ 123 h 304"/>
                <a:gd name="T22" fmla="*/ 0 w 477"/>
                <a:gd name="T23" fmla="*/ 152 h 304"/>
                <a:gd name="T24" fmla="*/ 7 w 477"/>
                <a:gd name="T25" fmla="*/ 184 h 304"/>
                <a:gd name="T26" fmla="*/ 19 w 477"/>
                <a:gd name="T27" fmla="*/ 219 h 304"/>
                <a:gd name="T28" fmla="*/ 44 w 477"/>
                <a:gd name="T29" fmla="*/ 258 h 304"/>
                <a:gd name="T30" fmla="*/ 76 w 477"/>
                <a:gd name="T31" fmla="*/ 287 h 304"/>
                <a:gd name="T32" fmla="*/ 103 w 477"/>
                <a:gd name="T33" fmla="*/ 298 h 304"/>
                <a:gd name="T34" fmla="*/ 127 w 477"/>
                <a:gd name="T35" fmla="*/ 302 h 304"/>
                <a:gd name="T36" fmla="*/ 158 w 477"/>
                <a:gd name="T37" fmla="*/ 302 h 304"/>
                <a:gd name="T38" fmla="*/ 192 w 477"/>
                <a:gd name="T39" fmla="*/ 296 h 304"/>
                <a:gd name="T40" fmla="*/ 230 w 477"/>
                <a:gd name="T41" fmla="*/ 291 h 304"/>
                <a:gd name="T42" fmla="*/ 268 w 477"/>
                <a:gd name="T43" fmla="*/ 279 h 304"/>
                <a:gd name="T44" fmla="*/ 308 w 477"/>
                <a:gd name="T45" fmla="*/ 268 h 304"/>
                <a:gd name="T46" fmla="*/ 344 w 477"/>
                <a:gd name="T47" fmla="*/ 255 h 304"/>
                <a:gd name="T48" fmla="*/ 380 w 477"/>
                <a:gd name="T49" fmla="*/ 243 h 304"/>
                <a:gd name="T50" fmla="*/ 411 w 477"/>
                <a:gd name="T51" fmla="*/ 232 h 304"/>
                <a:gd name="T52" fmla="*/ 437 w 477"/>
                <a:gd name="T53" fmla="*/ 220 h 304"/>
                <a:gd name="T54" fmla="*/ 466 w 477"/>
                <a:gd name="T55" fmla="*/ 211 h 304"/>
                <a:gd name="T56" fmla="*/ 475 w 477"/>
                <a:gd name="T57" fmla="*/ 144 h 304"/>
                <a:gd name="T58" fmla="*/ 452 w 477"/>
                <a:gd name="T59" fmla="*/ 156 h 304"/>
                <a:gd name="T60" fmla="*/ 424 w 477"/>
                <a:gd name="T61" fmla="*/ 171 h 304"/>
                <a:gd name="T62" fmla="*/ 397 w 477"/>
                <a:gd name="T63" fmla="*/ 184 h 304"/>
                <a:gd name="T64" fmla="*/ 367 w 477"/>
                <a:gd name="T65" fmla="*/ 198 h 304"/>
                <a:gd name="T66" fmla="*/ 333 w 477"/>
                <a:gd name="T67" fmla="*/ 213 h 304"/>
                <a:gd name="T68" fmla="*/ 298 w 477"/>
                <a:gd name="T69" fmla="*/ 226 h 304"/>
                <a:gd name="T70" fmla="*/ 264 w 477"/>
                <a:gd name="T71" fmla="*/ 238 h 304"/>
                <a:gd name="T72" fmla="*/ 230 w 477"/>
                <a:gd name="T73" fmla="*/ 247 h 304"/>
                <a:gd name="T74" fmla="*/ 198 w 477"/>
                <a:gd name="T75" fmla="*/ 253 h 304"/>
                <a:gd name="T76" fmla="*/ 165 w 477"/>
                <a:gd name="T77" fmla="*/ 255 h 304"/>
                <a:gd name="T78" fmla="*/ 141 w 477"/>
                <a:gd name="T79" fmla="*/ 255 h 304"/>
                <a:gd name="T80" fmla="*/ 114 w 477"/>
                <a:gd name="T81" fmla="*/ 245 h 304"/>
                <a:gd name="T82" fmla="*/ 87 w 477"/>
                <a:gd name="T83" fmla="*/ 230 h 304"/>
                <a:gd name="T84" fmla="*/ 61 w 477"/>
                <a:gd name="T85" fmla="*/ 198 h 304"/>
                <a:gd name="T86" fmla="*/ 47 w 477"/>
                <a:gd name="T87" fmla="*/ 161 h 304"/>
                <a:gd name="T88" fmla="*/ 45 w 477"/>
                <a:gd name="T89" fmla="*/ 123 h 304"/>
                <a:gd name="T90" fmla="*/ 55 w 477"/>
                <a:gd name="T91" fmla="*/ 87 h 304"/>
                <a:gd name="T92" fmla="*/ 70 w 477"/>
                <a:gd name="T93" fmla="*/ 61 h 304"/>
                <a:gd name="T94" fmla="*/ 97 w 477"/>
                <a:gd name="T95" fmla="*/ 49 h 304"/>
                <a:gd name="T96" fmla="*/ 131 w 477"/>
                <a:gd name="T97" fmla="*/ 44 h 304"/>
                <a:gd name="T98" fmla="*/ 171 w 477"/>
                <a:gd name="T99" fmla="*/ 47 h 304"/>
                <a:gd name="T100" fmla="*/ 211 w 477"/>
                <a:gd name="T101" fmla="*/ 53 h 304"/>
                <a:gd name="T102" fmla="*/ 243 w 477"/>
                <a:gd name="T103" fmla="*/ 63 h 304"/>
                <a:gd name="T104" fmla="*/ 264 w 477"/>
                <a:gd name="T105" fmla="*/ 7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7" h="304">
                  <a:moveTo>
                    <a:pt x="268" y="70"/>
                  </a:moveTo>
                  <a:lnTo>
                    <a:pt x="258" y="65"/>
                  </a:lnTo>
                  <a:lnTo>
                    <a:pt x="251" y="59"/>
                  </a:lnTo>
                  <a:lnTo>
                    <a:pt x="245" y="55"/>
                  </a:lnTo>
                  <a:lnTo>
                    <a:pt x="238" y="49"/>
                  </a:lnTo>
                  <a:lnTo>
                    <a:pt x="230" y="44"/>
                  </a:lnTo>
                  <a:lnTo>
                    <a:pt x="224" y="42"/>
                  </a:lnTo>
                  <a:lnTo>
                    <a:pt x="217" y="36"/>
                  </a:lnTo>
                  <a:lnTo>
                    <a:pt x="211" y="34"/>
                  </a:lnTo>
                  <a:lnTo>
                    <a:pt x="203" y="30"/>
                  </a:lnTo>
                  <a:lnTo>
                    <a:pt x="198" y="27"/>
                  </a:lnTo>
                  <a:lnTo>
                    <a:pt x="192" y="25"/>
                  </a:lnTo>
                  <a:lnTo>
                    <a:pt x="184" y="23"/>
                  </a:lnTo>
                  <a:lnTo>
                    <a:pt x="181" y="17"/>
                  </a:lnTo>
                  <a:lnTo>
                    <a:pt x="175" y="15"/>
                  </a:lnTo>
                  <a:lnTo>
                    <a:pt x="167" y="13"/>
                  </a:lnTo>
                  <a:lnTo>
                    <a:pt x="163" y="13"/>
                  </a:lnTo>
                  <a:lnTo>
                    <a:pt x="158" y="9"/>
                  </a:lnTo>
                  <a:lnTo>
                    <a:pt x="152" y="9"/>
                  </a:lnTo>
                  <a:lnTo>
                    <a:pt x="146" y="8"/>
                  </a:lnTo>
                  <a:lnTo>
                    <a:pt x="141" y="6"/>
                  </a:lnTo>
                  <a:lnTo>
                    <a:pt x="137" y="4"/>
                  </a:lnTo>
                  <a:lnTo>
                    <a:pt x="131" y="4"/>
                  </a:lnTo>
                  <a:lnTo>
                    <a:pt x="127" y="2"/>
                  </a:lnTo>
                  <a:lnTo>
                    <a:pt x="122" y="2"/>
                  </a:lnTo>
                  <a:lnTo>
                    <a:pt x="118" y="2"/>
                  </a:lnTo>
                  <a:lnTo>
                    <a:pt x="114" y="0"/>
                  </a:lnTo>
                  <a:lnTo>
                    <a:pt x="110" y="0"/>
                  </a:lnTo>
                  <a:lnTo>
                    <a:pt x="104" y="0"/>
                  </a:lnTo>
                  <a:lnTo>
                    <a:pt x="97" y="0"/>
                  </a:lnTo>
                  <a:lnTo>
                    <a:pt x="89" y="2"/>
                  </a:lnTo>
                  <a:lnTo>
                    <a:pt x="82" y="2"/>
                  </a:lnTo>
                  <a:lnTo>
                    <a:pt x="74" y="4"/>
                  </a:lnTo>
                  <a:lnTo>
                    <a:pt x="68" y="8"/>
                  </a:lnTo>
                  <a:lnTo>
                    <a:pt x="61" y="9"/>
                  </a:lnTo>
                  <a:lnTo>
                    <a:pt x="55" y="13"/>
                  </a:lnTo>
                  <a:lnTo>
                    <a:pt x="49" y="17"/>
                  </a:lnTo>
                  <a:lnTo>
                    <a:pt x="44" y="21"/>
                  </a:lnTo>
                  <a:lnTo>
                    <a:pt x="40" y="25"/>
                  </a:lnTo>
                  <a:lnTo>
                    <a:pt x="34" y="28"/>
                  </a:lnTo>
                  <a:lnTo>
                    <a:pt x="30" y="32"/>
                  </a:lnTo>
                  <a:lnTo>
                    <a:pt x="26" y="38"/>
                  </a:lnTo>
                  <a:lnTo>
                    <a:pt x="23" y="44"/>
                  </a:lnTo>
                  <a:lnTo>
                    <a:pt x="19" y="49"/>
                  </a:lnTo>
                  <a:lnTo>
                    <a:pt x="17" y="53"/>
                  </a:lnTo>
                  <a:lnTo>
                    <a:pt x="13" y="59"/>
                  </a:lnTo>
                  <a:lnTo>
                    <a:pt x="13" y="66"/>
                  </a:lnTo>
                  <a:lnTo>
                    <a:pt x="9" y="70"/>
                  </a:lnTo>
                  <a:lnTo>
                    <a:pt x="7" y="78"/>
                  </a:lnTo>
                  <a:lnTo>
                    <a:pt x="4" y="84"/>
                  </a:lnTo>
                  <a:lnTo>
                    <a:pt x="4" y="91"/>
                  </a:lnTo>
                  <a:lnTo>
                    <a:pt x="2" y="97"/>
                  </a:lnTo>
                  <a:lnTo>
                    <a:pt x="0" y="106"/>
                  </a:lnTo>
                  <a:lnTo>
                    <a:pt x="0" y="114"/>
                  </a:lnTo>
                  <a:lnTo>
                    <a:pt x="0" y="123"/>
                  </a:lnTo>
                  <a:lnTo>
                    <a:pt x="0" y="131"/>
                  </a:lnTo>
                  <a:lnTo>
                    <a:pt x="0" y="139"/>
                  </a:lnTo>
                  <a:lnTo>
                    <a:pt x="0" y="144"/>
                  </a:lnTo>
                  <a:lnTo>
                    <a:pt x="0" y="148"/>
                  </a:lnTo>
                  <a:lnTo>
                    <a:pt x="0" y="152"/>
                  </a:lnTo>
                  <a:lnTo>
                    <a:pt x="2" y="158"/>
                  </a:lnTo>
                  <a:lnTo>
                    <a:pt x="4" y="165"/>
                  </a:lnTo>
                  <a:lnTo>
                    <a:pt x="4" y="175"/>
                  </a:lnTo>
                  <a:lnTo>
                    <a:pt x="6" y="179"/>
                  </a:lnTo>
                  <a:lnTo>
                    <a:pt x="7" y="184"/>
                  </a:lnTo>
                  <a:lnTo>
                    <a:pt x="7" y="190"/>
                  </a:lnTo>
                  <a:lnTo>
                    <a:pt x="9" y="194"/>
                  </a:lnTo>
                  <a:lnTo>
                    <a:pt x="13" y="203"/>
                  </a:lnTo>
                  <a:lnTo>
                    <a:pt x="15" y="211"/>
                  </a:lnTo>
                  <a:lnTo>
                    <a:pt x="19" y="219"/>
                  </a:lnTo>
                  <a:lnTo>
                    <a:pt x="23" y="226"/>
                  </a:lnTo>
                  <a:lnTo>
                    <a:pt x="26" y="234"/>
                  </a:lnTo>
                  <a:lnTo>
                    <a:pt x="30" y="241"/>
                  </a:lnTo>
                  <a:lnTo>
                    <a:pt x="36" y="249"/>
                  </a:lnTo>
                  <a:lnTo>
                    <a:pt x="44" y="258"/>
                  </a:lnTo>
                  <a:lnTo>
                    <a:pt x="47" y="264"/>
                  </a:lnTo>
                  <a:lnTo>
                    <a:pt x="53" y="270"/>
                  </a:lnTo>
                  <a:lnTo>
                    <a:pt x="61" y="276"/>
                  </a:lnTo>
                  <a:lnTo>
                    <a:pt x="68" y="281"/>
                  </a:lnTo>
                  <a:lnTo>
                    <a:pt x="76" y="287"/>
                  </a:lnTo>
                  <a:lnTo>
                    <a:pt x="84" y="291"/>
                  </a:lnTo>
                  <a:lnTo>
                    <a:pt x="87" y="293"/>
                  </a:lnTo>
                  <a:lnTo>
                    <a:pt x="91" y="295"/>
                  </a:lnTo>
                  <a:lnTo>
                    <a:pt x="97" y="296"/>
                  </a:lnTo>
                  <a:lnTo>
                    <a:pt x="103" y="298"/>
                  </a:lnTo>
                  <a:lnTo>
                    <a:pt x="106" y="298"/>
                  </a:lnTo>
                  <a:lnTo>
                    <a:pt x="112" y="300"/>
                  </a:lnTo>
                  <a:lnTo>
                    <a:pt x="116" y="302"/>
                  </a:lnTo>
                  <a:lnTo>
                    <a:pt x="122" y="302"/>
                  </a:lnTo>
                  <a:lnTo>
                    <a:pt x="127" y="302"/>
                  </a:lnTo>
                  <a:lnTo>
                    <a:pt x="133" y="302"/>
                  </a:lnTo>
                  <a:lnTo>
                    <a:pt x="139" y="302"/>
                  </a:lnTo>
                  <a:lnTo>
                    <a:pt x="144" y="304"/>
                  </a:lnTo>
                  <a:lnTo>
                    <a:pt x="150" y="302"/>
                  </a:lnTo>
                  <a:lnTo>
                    <a:pt x="158" y="302"/>
                  </a:lnTo>
                  <a:lnTo>
                    <a:pt x="163" y="300"/>
                  </a:lnTo>
                  <a:lnTo>
                    <a:pt x="171" y="300"/>
                  </a:lnTo>
                  <a:lnTo>
                    <a:pt x="179" y="298"/>
                  </a:lnTo>
                  <a:lnTo>
                    <a:pt x="184" y="298"/>
                  </a:lnTo>
                  <a:lnTo>
                    <a:pt x="192" y="296"/>
                  </a:lnTo>
                  <a:lnTo>
                    <a:pt x="200" y="296"/>
                  </a:lnTo>
                  <a:lnTo>
                    <a:pt x="207" y="295"/>
                  </a:lnTo>
                  <a:lnTo>
                    <a:pt x="215" y="293"/>
                  </a:lnTo>
                  <a:lnTo>
                    <a:pt x="222" y="291"/>
                  </a:lnTo>
                  <a:lnTo>
                    <a:pt x="230" y="291"/>
                  </a:lnTo>
                  <a:lnTo>
                    <a:pt x="238" y="287"/>
                  </a:lnTo>
                  <a:lnTo>
                    <a:pt x="245" y="287"/>
                  </a:lnTo>
                  <a:lnTo>
                    <a:pt x="253" y="285"/>
                  </a:lnTo>
                  <a:lnTo>
                    <a:pt x="260" y="281"/>
                  </a:lnTo>
                  <a:lnTo>
                    <a:pt x="268" y="279"/>
                  </a:lnTo>
                  <a:lnTo>
                    <a:pt x="276" y="277"/>
                  </a:lnTo>
                  <a:lnTo>
                    <a:pt x="285" y="276"/>
                  </a:lnTo>
                  <a:lnTo>
                    <a:pt x="293" y="274"/>
                  </a:lnTo>
                  <a:lnTo>
                    <a:pt x="298" y="272"/>
                  </a:lnTo>
                  <a:lnTo>
                    <a:pt x="308" y="268"/>
                  </a:lnTo>
                  <a:lnTo>
                    <a:pt x="316" y="266"/>
                  </a:lnTo>
                  <a:lnTo>
                    <a:pt x="323" y="264"/>
                  </a:lnTo>
                  <a:lnTo>
                    <a:pt x="329" y="260"/>
                  </a:lnTo>
                  <a:lnTo>
                    <a:pt x="338" y="258"/>
                  </a:lnTo>
                  <a:lnTo>
                    <a:pt x="344" y="255"/>
                  </a:lnTo>
                  <a:lnTo>
                    <a:pt x="352" y="255"/>
                  </a:lnTo>
                  <a:lnTo>
                    <a:pt x="359" y="251"/>
                  </a:lnTo>
                  <a:lnTo>
                    <a:pt x="367" y="249"/>
                  </a:lnTo>
                  <a:lnTo>
                    <a:pt x="373" y="247"/>
                  </a:lnTo>
                  <a:lnTo>
                    <a:pt x="380" y="243"/>
                  </a:lnTo>
                  <a:lnTo>
                    <a:pt x="386" y="241"/>
                  </a:lnTo>
                  <a:lnTo>
                    <a:pt x="392" y="238"/>
                  </a:lnTo>
                  <a:lnTo>
                    <a:pt x="399" y="238"/>
                  </a:lnTo>
                  <a:lnTo>
                    <a:pt x="405" y="234"/>
                  </a:lnTo>
                  <a:lnTo>
                    <a:pt x="411" y="232"/>
                  </a:lnTo>
                  <a:lnTo>
                    <a:pt x="416" y="230"/>
                  </a:lnTo>
                  <a:lnTo>
                    <a:pt x="422" y="228"/>
                  </a:lnTo>
                  <a:lnTo>
                    <a:pt x="428" y="226"/>
                  </a:lnTo>
                  <a:lnTo>
                    <a:pt x="432" y="224"/>
                  </a:lnTo>
                  <a:lnTo>
                    <a:pt x="437" y="220"/>
                  </a:lnTo>
                  <a:lnTo>
                    <a:pt x="441" y="220"/>
                  </a:lnTo>
                  <a:lnTo>
                    <a:pt x="447" y="219"/>
                  </a:lnTo>
                  <a:lnTo>
                    <a:pt x="452" y="217"/>
                  </a:lnTo>
                  <a:lnTo>
                    <a:pt x="462" y="213"/>
                  </a:lnTo>
                  <a:lnTo>
                    <a:pt x="466" y="211"/>
                  </a:lnTo>
                  <a:lnTo>
                    <a:pt x="470" y="209"/>
                  </a:lnTo>
                  <a:lnTo>
                    <a:pt x="471" y="207"/>
                  </a:lnTo>
                  <a:lnTo>
                    <a:pt x="473" y="207"/>
                  </a:lnTo>
                  <a:lnTo>
                    <a:pt x="477" y="144"/>
                  </a:lnTo>
                  <a:lnTo>
                    <a:pt x="475" y="144"/>
                  </a:lnTo>
                  <a:lnTo>
                    <a:pt x="473" y="146"/>
                  </a:lnTo>
                  <a:lnTo>
                    <a:pt x="470" y="148"/>
                  </a:lnTo>
                  <a:lnTo>
                    <a:pt x="466" y="150"/>
                  </a:lnTo>
                  <a:lnTo>
                    <a:pt x="460" y="154"/>
                  </a:lnTo>
                  <a:lnTo>
                    <a:pt x="452" y="156"/>
                  </a:lnTo>
                  <a:lnTo>
                    <a:pt x="447" y="161"/>
                  </a:lnTo>
                  <a:lnTo>
                    <a:pt x="439" y="165"/>
                  </a:lnTo>
                  <a:lnTo>
                    <a:pt x="433" y="167"/>
                  </a:lnTo>
                  <a:lnTo>
                    <a:pt x="430" y="169"/>
                  </a:lnTo>
                  <a:lnTo>
                    <a:pt x="424" y="171"/>
                  </a:lnTo>
                  <a:lnTo>
                    <a:pt x="418" y="175"/>
                  </a:lnTo>
                  <a:lnTo>
                    <a:pt x="413" y="177"/>
                  </a:lnTo>
                  <a:lnTo>
                    <a:pt x="409" y="180"/>
                  </a:lnTo>
                  <a:lnTo>
                    <a:pt x="403" y="182"/>
                  </a:lnTo>
                  <a:lnTo>
                    <a:pt x="397" y="184"/>
                  </a:lnTo>
                  <a:lnTo>
                    <a:pt x="392" y="188"/>
                  </a:lnTo>
                  <a:lnTo>
                    <a:pt x="386" y="190"/>
                  </a:lnTo>
                  <a:lnTo>
                    <a:pt x="378" y="194"/>
                  </a:lnTo>
                  <a:lnTo>
                    <a:pt x="373" y="196"/>
                  </a:lnTo>
                  <a:lnTo>
                    <a:pt x="367" y="198"/>
                  </a:lnTo>
                  <a:lnTo>
                    <a:pt x="359" y="203"/>
                  </a:lnTo>
                  <a:lnTo>
                    <a:pt x="354" y="205"/>
                  </a:lnTo>
                  <a:lnTo>
                    <a:pt x="348" y="207"/>
                  </a:lnTo>
                  <a:lnTo>
                    <a:pt x="340" y="211"/>
                  </a:lnTo>
                  <a:lnTo>
                    <a:pt x="333" y="213"/>
                  </a:lnTo>
                  <a:lnTo>
                    <a:pt x="327" y="217"/>
                  </a:lnTo>
                  <a:lnTo>
                    <a:pt x="321" y="219"/>
                  </a:lnTo>
                  <a:lnTo>
                    <a:pt x="312" y="220"/>
                  </a:lnTo>
                  <a:lnTo>
                    <a:pt x="306" y="224"/>
                  </a:lnTo>
                  <a:lnTo>
                    <a:pt x="298" y="226"/>
                  </a:lnTo>
                  <a:lnTo>
                    <a:pt x="293" y="228"/>
                  </a:lnTo>
                  <a:lnTo>
                    <a:pt x="285" y="230"/>
                  </a:lnTo>
                  <a:lnTo>
                    <a:pt x="277" y="234"/>
                  </a:lnTo>
                  <a:lnTo>
                    <a:pt x="272" y="236"/>
                  </a:lnTo>
                  <a:lnTo>
                    <a:pt x="264" y="238"/>
                  </a:lnTo>
                  <a:lnTo>
                    <a:pt x="257" y="239"/>
                  </a:lnTo>
                  <a:lnTo>
                    <a:pt x="251" y="241"/>
                  </a:lnTo>
                  <a:lnTo>
                    <a:pt x="243" y="243"/>
                  </a:lnTo>
                  <a:lnTo>
                    <a:pt x="238" y="247"/>
                  </a:lnTo>
                  <a:lnTo>
                    <a:pt x="230" y="247"/>
                  </a:lnTo>
                  <a:lnTo>
                    <a:pt x="224" y="249"/>
                  </a:lnTo>
                  <a:lnTo>
                    <a:pt x="217" y="249"/>
                  </a:lnTo>
                  <a:lnTo>
                    <a:pt x="211" y="251"/>
                  </a:lnTo>
                  <a:lnTo>
                    <a:pt x="201" y="251"/>
                  </a:lnTo>
                  <a:lnTo>
                    <a:pt x="198" y="253"/>
                  </a:lnTo>
                  <a:lnTo>
                    <a:pt x="190" y="255"/>
                  </a:lnTo>
                  <a:lnTo>
                    <a:pt x="184" y="255"/>
                  </a:lnTo>
                  <a:lnTo>
                    <a:pt x="179" y="255"/>
                  </a:lnTo>
                  <a:lnTo>
                    <a:pt x="171" y="255"/>
                  </a:lnTo>
                  <a:lnTo>
                    <a:pt x="165" y="255"/>
                  </a:lnTo>
                  <a:lnTo>
                    <a:pt x="161" y="255"/>
                  </a:lnTo>
                  <a:lnTo>
                    <a:pt x="154" y="255"/>
                  </a:lnTo>
                  <a:lnTo>
                    <a:pt x="148" y="255"/>
                  </a:lnTo>
                  <a:lnTo>
                    <a:pt x="144" y="255"/>
                  </a:lnTo>
                  <a:lnTo>
                    <a:pt x="141" y="255"/>
                  </a:lnTo>
                  <a:lnTo>
                    <a:pt x="133" y="253"/>
                  </a:lnTo>
                  <a:lnTo>
                    <a:pt x="129" y="251"/>
                  </a:lnTo>
                  <a:lnTo>
                    <a:pt x="123" y="249"/>
                  </a:lnTo>
                  <a:lnTo>
                    <a:pt x="120" y="247"/>
                  </a:lnTo>
                  <a:lnTo>
                    <a:pt x="114" y="245"/>
                  </a:lnTo>
                  <a:lnTo>
                    <a:pt x="110" y="243"/>
                  </a:lnTo>
                  <a:lnTo>
                    <a:pt x="104" y="241"/>
                  </a:lnTo>
                  <a:lnTo>
                    <a:pt x="103" y="241"/>
                  </a:lnTo>
                  <a:lnTo>
                    <a:pt x="95" y="236"/>
                  </a:lnTo>
                  <a:lnTo>
                    <a:pt x="87" y="230"/>
                  </a:lnTo>
                  <a:lnTo>
                    <a:pt x="82" y="224"/>
                  </a:lnTo>
                  <a:lnTo>
                    <a:pt x="76" y="220"/>
                  </a:lnTo>
                  <a:lnTo>
                    <a:pt x="70" y="211"/>
                  </a:lnTo>
                  <a:lnTo>
                    <a:pt x="64" y="205"/>
                  </a:lnTo>
                  <a:lnTo>
                    <a:pt x="61" y="198"/>
                  </a:lnTo>
                  <a:lnTo>
                    <a:pt x="57" y="192"/>
                  </a:lnTo>
                  <a:lnTo>
                    <a:pt x="55" y="184"/>
                  </a:lnTo>
                  <a:lnTo>
                    <a:pt x="51" y="177"/>
                  </a:lnTo>
                  <a:lnTo>
                    <a:pt x="49" y="169"/>
                  </a:lnTo>
                  <a:lnTo>
                    <a:pt x="47" y="161"/>
                  </a:lnTo>
                  <a:lnTo>
                    <a:pt x="47" y="154"/>
                  </a:lnTo>
                  <a:lnTo>
                    <a:pt x="45" y="144"/>
                  </a:lnTo>
                  <a:lnTo>
                    <a:pt x="45" y="137"/>
                  </a:lnTo>
                  <a:lnTo>
                    <a:pt x="45" y="131"/>
                  </a:lnTo>
                  <a:lnTo>
                    <a:pt x="45" y="123"/>
                  </a:lnTo>
                  <a:lnTo>
                    <a:pt x="47" y="114"/>
                  </a:lnTo>
                  <a:lnTo>
                    <a:pt x="47" y="108"/>
                  </a:lnTo>
                  <a:lnTo>
                    <a:pt x="51" y="101"/>
                  </a:lnTo>
                  <a:lnTo>
                    <a:pt x="51" y="93"/>
                  </a:lnTo>
                  <a:lnTo>
                    <a:pt x="55" y="87"/>
                  </a:lnTo>
                  <a:lnTo>
                    <a:pt x="57" y="80"/>
                  </a:lnTo>
                  <a:lnTo>
                    <a:pt x="61" y="76"/>
                  </a:lnTo>
                  <a:lnTo>
                    <a:pt x="63" y="70"/>
                  </a:lnTo>
                  <a:lnTo>
                    <a:pt x="66" y="66"/>
                  </a:lnTo>
                  <a:lnTo>
                    <a:pt x="70" y="61"/>
                  </a:lnTo>
                  <a:lnTo>
                    <a:pt x="76" y="59"/>
                  </a:lnTo>
                  <a:lnTo>
                    <a:pt x="78" y="55"/>
                  </a:lnTo>
                  <a:lnTo>
                    <a:pt x="85" y="53"/>
                  </a:lnTo>
                  <a:lnTo>
                    <a:pt x="89" y="49"/>
                  </a:lnTo>
                  <a:lnTo>
                    <a:pt x="97" y="49"/>
                  </a:lnTo>
                  <a:lnTo>
                    <a:pt x="103" y="46"/>
                  </a:lnTo>
                  <a:lnTo>
                    <a:pt x="110" y="44"/>
                  </a:lnTo>
                  <a:lnTo>
                    <a:pt x="116" y="44"/>
                  </a:lnTo>
                  <a:lnTo>
                    <a:pt x="123" y="44"/>
                  </a:lnTo>
                  <a:lnTo>
                    <a:pt x="131" y="44"/>
                  </a:lnTo>
                  <a:lnTo>
                    <a:pt x="141" y="44"/>
                  </a:lnTo>
                  <a:lnTo>
                    <a:pt x="146" y="44"/>
                  </a:lnTo>
                  <a:lnTo>
                    <a:pt x="154" y="46"/>
                  </a:lnTo>
                  <a:lnTo>
                    <a:pt x="161" y="46"/>
                  </a:lnTo>
                  <a:lnTo>
                    <a:pt x="171" y="47"/>
                  </a:lnTo>
                  <a:lnTo>
                    <a:pt x="179" y="49"/>
                  </a:lnTo>
                  <a:lnTo>
                    <a:pt x="188" y="49"/>
                  </a:lnTo>
                  <a:lnTo>
                    <a:pt x="196" y="51"/>
                  </a:lnTo>
                  <a:lnTo>
                    <a:pt x="201" y="53"/>
                  </a:lnTo>
                  <a:lnTo>
                    <a:pt x="211" y="53"/>
                  </a:lnTo>
                  <a:lnTo>
                    <a:pt x="217" y="57"/>
                  </a:lnTo>
                  <a:lnTo>
                    <a:pt x="224" y="57"/>
                  </a:lnTo>
                  <a:lnTo>
                    <a:pt x="230" y="59"/>
                  </a:lnTo>
                  <a:lnTo>
                    <a:pt x="238" y="61"/>
                  </a:lnTo>
                  <a:lnTo>
                    <a:pt x="243" y="63"/>
                  </a:lnTo>
                  <a:lnTo>
                    <a:pt x="247" y="63"/>
                  </a:lnTo>
                  <a:lnTo>
                    <a:pt x="251" y="66"/>
                  </a:lnTo>
                  <a:lnTo>
                    <a:pt x="255" y="66"/>
                  </a:lnTo>
                  <a:lnTo>
                    <a:pt x="258" y="66"/>
                  </a:lnTo>
                  <a:lnTo>
                    <a:pt x="264" y="70"/>
                  </a:lnTo>
                  <a:lnTo>
                    <a:pt x="268" y="70"/>
                  </a:lnTo>
                  <a:lnTo>
                    <a:pt x="268" y="70"/>
                  </a:lnTo>
                  <a:close/>
                </a:path>
              </a:pathLst>
            </a:custGeom>
            <a:solidFill>
              <a:srgbClr val="C80000"/>
            </a:solid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175" name="Freeform 7">
              <a:extLst>
                <a:ext uri="{FF2B5EF4-FFF2-40B4-BE49-F238E27FC236}">
                  <a16:creationId xmlns:a16="http://schemas.microsoft.com/office/drawing/2014/main" id="{973313C4-9120-EA88-9F99-6489818FB866}"/>
                </a:ext>
              </a:extLst>
            </p:cNvPr>
            <p:cNvSpPr>
              <a:spLocks/>
            </p:cNvSpPr>
            <p:nvPr/>
          </p:nvSpPr>
          <p:spPr bwMode="auto">
            <a:xfrm>
              <a:off x="5678306" y="5709394"/>
              <a:ext cx="1003901" cy="1010690"/>
            </a:xfrm>
            <a:custGeom>
              <a:avLst/>
              <a:gdLst>
                <a:gd name="T0" fmla="*/ 137 w 592"/>
                <a:gd name="T1" fmla="*/ 394 h 593"/>
                <a:gd name="T2" fmla="*/ 90 w 592"/>
                <a:gd name="T3" fmla="*/ 348 h 593"/>
                <a:gd name="T4" fmla="*/ 65 w 592"/>
                <a:gd name="T5" fmla="*/ 310 h 593"/>
                <a:gd name="T6" fmla="*/ 44 w 592"/>
                <a:gd name="T7" fmla="*/ 268 h 593"/>
                <a:gd name="T8" fmla="*/ 25 w 592"/>
                <a:gd name="T9" fmla="*/ 225 h 593"/>
                <a:gd name="T10" fmla="*/ 10 w 592"/>
                <a:gd name="T11" fmla="*/ 177 h 593"/>
                <a:gd name="T12" fmla="*/ 2 w 592"/>
                <a:gd name="T13" fmla="*/ 130 h 593"/>
                <a:gd name="T14" fmla="*/ 0 w 592"/>
                <a:gd name="T15" fmla="*/ 84 h 593"/>
                <a:gd name="T16" fmla="*/ 8 w 592"/>
                <a:gd name="T17" fmla="*/ 48 h 593"/>
                <a:gd name="T18" fmla="*/ 44 w 592"/>
                <a:gd name="T19" fmla="*/ 31 h 593"/>
                <a:gd name="T20" fmla="*/ 88 w 592"/>
                <a:gd name="T21" fmla="*/ 18 h 593"/>
                <a:gd name="T22" fmla="*/ 124 w 592"/>
                <a:gd name="T23" fmla="*/ 6 h 593"/>
                <a:gd name="T24" fmla="*/ 168 w 592"/>
                <a:gd name="T25" fmla="*/ 2 h 593"/>
                <a:gd name="T26" fmla="*/ 213 w 592"/>
                <a:gd name="T27" fmla="*/ 0 h 593"/>
                <a:gd name="T28" fmla="*/ 265 w 592"/>
                <a:gd name="T29" fmla="*/ 8 h 593"/>
                <a:gd name="T30" fmla="*/ 316 w 592"/>
                <a:gd name="T31" fmla="*/ 21 h 593"/>
                <a:gd name="T32" fmla="*/ 365 w 592"/>
                <a:gd name="T33" fmla="*/ 40 h 593"/>
                <a:gd name="T34" fmla="*/ 409 w 592"/>
                <a:gd name="T35" fmla="*/ 63 h 593"/>
                <a:gd name="T36" fmla="*/ 447 w 592"/>
                <a:gd name="T37" fmla="*/ 92 h 593"/>
                <a:gd name="T38" fmla="*/ 483 w 592"/>
                <a:gd name="T39" fmla="*/ 120 h 593"/>
                <a:gd name="T40" fmla="*/ 520 w 592"/>
                <a:gd name="T41" fmla="*/ 160 h 593"/>
                <a:gd name="T42" fmla="*/ 542 w 592"/>
                <a:gd name="T43" fmla="*/ 194 h 593"/>
                <a:gd name="T44" fmla="*/ 561 w 592"/>
                <a:gd name="T45" fmla="*/ 225 h 593"/>
                <a:gd name="T46" fmla="*/ 575 w 592"/>
                <a:gd name="T47" fmla="*/ 255 h 593"/>
                <a:gd name="T48" fmla="*/ 584 w 592"/>
                <a:gd name="T49" fmla="*/ 287 h 593"/>
                <a:gd name="T50" fmla="*/ 588 w 592"/>
                <a:gd name="T51" fmla="*/ 324 h 593"/>
                <a:gd name="T52" fmla="*/ 590 w 592"/>
                <a:gd name="T53" fmla="*/ 365 h 593"/>
                <a:gd name="T54" fmla="*/ 590 w 592"/>
                <a:gd name="T55" fmla="*/ 405 h 593"/>
                <a:gd name="T56" fmla="*/ 590 w 592"/>
                <a:gd name="T57" fmla="*/ 449 h 593"/>
                <a:gd name="T58" fmla="*/ 586 w 592"/>
                <a:gd name="T59" fmla="*/ 485 h 593"/>
                <a:gd name="T60" fmla="*/ 584 w 592"/>
                <a:gd name="T61" fmla="*/ 527 h 593"/>
                <a:gd name="T62" fmla="*/ 523 w 592"/>
                <a:gd name="T63" fmla="*/ 593 h 593"/>
                <a:gd name="T64" fmla="*/ 527 w 592"/>
                <a:gd name="T65" fmla="*/ 561 h 593"/>
                <a:gd name="T66" fmla="*/ 531 w 592"/>
                <a:gd name="T67" fmla="*/ 523 h 593"/>
                <a:gd name="T68" fmla="*/ 537 w 592"/>
                <a:gd name="T69" fmla="*/ 479 h 593"/>
                <a:gd name="T70" fmla="*/ 540 w 592"/>
                <a:gd name="T71" fmla="*/ 432 h 593"/>
                <a:gd name="T72" fmla="*/ 542 w 592"/>
                <a:gd name="T73" fmla="*/ 384 h 593"/>
                <a:gd name="T74" fmla="*/ 542 w 592"/>
                <a:gd name="T75" fmla="*/ 335 h 593"/>
                <a:gd name="T76" fmla="*/ 537 w 592"/>
                <a:gd name="T77" fmla="*/ 291 h 593"/>
                <a:gd name="T78" fmla="*/ 531 w 592"/>
                <a:gd name="T79" fmla="*/ 255 h 593"/>
                <a:gd name="T80" fmla="*/ 516 w 592"/>
                <a:gd name="T81" fmla="*/ 223 h 593"/>
                <a:gd name="T82" fmla="*/ 489 w 592"/>
                <a:gd name="T83" fmla="*/ 183 h 593"/>
                <a:gd name="T84" fmla="*/ 449 w 592"/>
                <a:gd name="T85" fmla="*/ 143 h 593"/>
                <a:gd name="T86" fmla="*/ 415 w 592"/>
                <a:gd name="T87" fmla="*/ 118 h 593"/>
                <a:gd name="T88" fmla="*/ 379 w 592"/>
                <a:gd name="T89" fmla="*/ 94 h 593"/>
                <a:gd name="T90" fmla="*/ 339 w 592"/>
                <a:gd name="T91" fmla="*/ 75 h 593"/>
                <a:gd name="T92" fmla="*/ 303 w 592"/>
                <a:gd name="T93" fmla="*/ 57 h 593"/>
                <a:gd name="T94" fmla="*/ 268 w 592"/>
                <a:gd name="T95" fmla="*/ 48 h 593"/>
                <a:gd name="T96" fmla="*/ 236 w 592"/>
                <a:gd name="T97" fmla="*/ 42 h 593"/>
                <a:gd name="T98" fmla="*/ 204 w 592"/>
                <a:gd name="T99" fmla="*/ 40 h 593"/>
                <a:gd name="T100" fmla="*/ 162 w 592"/>
                <a:gd name="T101" fmla="*/ 44 h 593"/>
                <a:gd name="T102" fmla="*/ 111 w 592"/>
                <a:gd name="T103" fmla="*/ 52 h 593"/>
                <a:gd name="T104" fmla="*/ 65 w 592"/>
                <a:gd name="T105" fmla="*/ 61 h 593"/>
                <a:gd name="T106" fmla="*/ 44 w 592"/>
                <a:gd name="T107" fmla="*/ 75 h 593"/>
                <a:gd name="T108" fmla="*/ 48 w 592"/>
                <a:gd name="T109" fmla="*/ 107 h 593"/>
                <a:gd name="T110" fmla="*/ 61 w 592"/>
                <a:gd name="T111" fmla="*/ 164 h 593"/>
                <a:gd name="T112" fmla="*/ 71 w 592"/>
                <a:gd name="T113" fmla="*/ 202 h 593"/>
                <a:gd name="T114" fmla="*/ 88 w 592"/>
                <a:gd name="T115" fmla="*/ 249 h 593"/>
                <a:gd name="T116" fmla="*/ 114 w 592"/>
                <a:gd name="T117" fmla="*/ 301 h 593"/>
                <a:gd name="T118" fmla="*/ 145 w 592"/>
                <a:gd name="T119" fmla="*/ 344 h 593"/>
                <a:gd name="T120" fmla="*/ 181 w 592"/>
                <a:gd name="T121" fmla="*/ 384 h 593"/>
                <a:gd name="T122" fmla="*/ 211 w 592"/>
                <a:gd name="T123" fmla="*/ 41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2" h="593">
                  <a:moveTo>
                    <a:pt x="168" y="415"/>
                  </a:moveTo>
                  <a:lnTo>
                    <a:pt x="162" y="409"/>
                  </a:lnTo>
                  <a:lnTo>
                    <a:pt x="158" y="407"/>
                  </a:lnTo>
                  <a:lnTo>
                    <a:pt x="152" y="405"/>
                  </a:lnTo>
                  <a:lnTo>
                    <a:pt x="147" y="401"/>
                  </a:lnTo>
                  <a:lnTo>
                    <a:pt x="143" y="398"/>
                  </a:lnTo>
                  <a:lnTo>
                    <a:pt x="137" y="394"/>
                  </a:lnTo>
                  <a:lnTo>
                    <a:pt x="133" y="392"/>
                  </a:lnTo>
                  <a:lnTo>
                    <a:pt x="128" y="388"/>
                  </a:lnTo>
                  <a:lnTo>
                    <a:pt x="120" y="379"/>
                  </a:lnTo>
                  <a:lnTo>
                    <a:pt x="111" y="371"/>
                  </a:lnTo>
                  <a:lnTo>
                    <a:pt x="101" y="362"/>
                  </a:lnTo>
                  <a:lnTo>
                    <a:pt x="95" y="352"/>
                  </a:lnTo>
                  <a:lnTo>
                    <a:pt x="90" y="348"/>
                  </a:lnTo>
                  <a:lnTo>
                    <a:pt x="86" y="343"/>
                  </a:lnTo>
                  <a:lnTo>
                    <a:pt x="82" y="339"/>
                  </a:lnTo>
                  <a:lnTo>
                    <a:pt x="80" y="333"/>
                  </a:lnTo>
                  <a:lnTo>
                    <a:pt x="74" y="327"/>
                  </a:lnTo>
                  <a:lnTo>
                    <a:pt x="71" y="322"/>
                  </a:lnTo>
                  <a:lnTo>
                    <a:pt x="67" y="316"/>
                  </a:lnTo>
                  <a:lnTo>
                    <a:pt x="65" y="310"/>
                  </a:lnTo>
                  <a:lnTo>
                    <a:pt x="61" y="305"/>
                  </a:lnTo>
                  <a:lnTo>
                    <a:pt x="57" y="299"/>
                  </a:lnTo>
                  <a:lnTo>
                    <a:pt x="54" y="293"/>
                  </a:lnTo>
                  <a:lnTo>
                    <a:pt x="52" y="287"/>
                  </a:lnTo>
                  <a:lnTo>
                    <a:pt x="50" y="282"/>
                  </a:lnTo>
                  <a:lnTo>
                    <a:pt x="44" y="276"/>
                  </a:lnTo>
                  <a:lnTo>
                    <a:pt x="44" y="268"/>
                  </a:lnTo>
                  <a:lnTo>
                    <a:pt x="40" y="265"/>
                  </a:lnTo>
                  <a:lnTo>
                    <a:pt x="36" y="255"/>
                  </a:lnTo>
                  <a:lnTo>
                    <a:pt x="35" y="251"/>
                  </a:lnTo>
                  <a:lnTo>
                    <a:pt x="33" y="244"/>
                  </a:lnTo>
                  <a:lnTo>
                    <a:pt x="31" y="238"/>
                  </a:lnTo>
                  <a:lnTo>
                    <a:pt x="27" y="230"/>
                  </a:lnTo>
                  <a:lnTo>
                    <a:pt x="25" y="225"/>
                  </a:lnTo>
                  <a:lnTo>
                    <a:pt x="23" y="217"/>
                  </a:lnTo>
                  <a:lnTo>
                    <a:pt x="21" y="211"/>
                  </a:lnTo>
                  <a:lnTo>
                    <a:pt x="17" y="204"/>
                  </a:lnTo>
                  <a:lnTo>
                    <a:pt x="16" y="198"/>
                  </a:lnTo>
                  <a:lnTo>
                    <a:pt x="14" y="190"/>
                  </a:lnTo>
                  <a:lnTo>
                    <a:pt x="14" y="185"/>
                  </a:lnTo>
                  <a:lnTo>
                    <a:pt x="10" y="177"/>
                  </a:lnTo>
                  <a:lnTo>
                    <a:pt x="10" y="171"/>
                  </a:lnTo>
                  <a:lnTo>
                    <a:pt x="10" y="164"/>
                  </a:lnTo>
                  <a:lnTo>
                    <a:pt x="8" y="158"/>
                  </a:lnTo>
                  <a:lnTo>
                    <a:pt x="6" y="151"/>
                  </a:lnTo>
                  <a:lnTo>
                    <a:pt x="4" y="143"/>
                  </a:lnTo>
                  <a:lnTo>
                    <a:pt x="4" y="137"/>
                  </a:lnTo>
                  <a:lnTo>
                    <a:pt x="2" y="130"/>
                  </a:lnTo>
                  <a:lnTo>
                    <a:pt x="2" y="124"/>
                  </a:lnTo>
                  <a:lnTo>
                    <a:pt x="0" y="116"/>
                  </a:lnTo>
                  <a:lnTo>
                    <a:pt x="0" y="111"/>
                  </a:lnTo>
                  <a:lnTo>
                    <a:pt x="0" y="105"/>
                  </a:lnTo>
                  <a:lnTo>
                    <a:pt x="0" y="97"/>
                  </a:lnTo>
                  <a:lnTo>
                    <a:pt x="0" y="90"/>
                  </a:lnTo>
                  <a:lnTo>
                    <a:pt x="0" y="84"/>
                  </a:lnTo>
                  <a:lnTo>
                    <a:pt x="0" y="76"/>
                  </a:lnTo>
                  <a:lnTo>
                    <a:pt x="0" y="71"/>
                  </a:lnTo>
                  <a:lnTo>
                    <a:pt x="0" y="65"/>
                  </a:lnTo>
                  <a:lnTo>
                    <a:pt x="0" y="57"/>
                  </a:lnTo>
                  <a:lnTo>
                    <a:pt x="2" y="52"/>
                  </a:lnTo>
                  <a:lnTo>
                    <a:pt x="2" y="50"/>
                  </a:lnTo>
                  <a:lnTo>
                    <a:pt x="8" y="48"/>
                  </a:lnTo>
                  <a:lnTo>
                    <a:pt x="10" y="46"/>
                  </a:lnTo>
                  <a:lnTo>
                    <a:pt x="16" y="44"/>
                  </a:lnTo>
                  <a:lnTo>
                    <a:pt x="19" y="40"/>
                  </a:lnTo>
                  <a:lnTo>
                    <a:pt x="25" y="40"/>
                  </a:lnTo>
                  <a:lnTo>
                    <a:pt x="31" y="37"/>
                  </a:lnTo>
                  <a:lnTo>
                    <a:pt x="36" y="33"/>
                  </a:lnTo>
                  <a:lnTo>
                    <a:pt x="44" y="31"/>
                  </a:lnTo>
                  <a:lnTo>
                    <a:pt x="52" y="27"/>
                  </a:lnTo>
                  <a:lnTo>
                    <a:pt x="57" y="25"/>
                  </a:lnTo>
                  <a:lnTo>
                    <a:pt x="67" y="23"/>
                  </a:lnTo>
                  <a:lnTo>
                    <a:pt x="73" y="19"/>
                  </a:lnTo>
                  <a:lnTo>
                    <a:pt x="78" y="19"/>
                  </a:lnTo>
                  <a:lnTo>
                    <a:pt x="82" y="18"/>
                  </a:lnTo>
                  <a:lnTo>
                    <a:pt x="88" y="18"/>
                  </a:lnTo>
                  <a:lnTo>
                    <a:pt x="94" y="14"/>
                  </a:lnTo>
                  <a:lnTo>
                    <a:pt x="97" y="14"/>
                  </a:lnTo>
                  <a:lnTo>
                    <a:pt x="101" y="12"/>
                  </a:lnTo>
                  <a:lnTo>
                    <a:pt x="107" y="10"/>
                  </a:lnTo>
                  <a:lnTo>
                    <a:pt x="113" y="10"/>
                  </a:lnTo>
                  <a:lnTo>
                    <a:pt x="118" y="10"/>
                  </a:lnTo>
                  <a:lnTo>
                    <a:pt x="124" y="6"/>
                  </a:lnTo>
                  <a:lnTo>
                    <a:pt x="130" y="6"/>
                  </a:lnTo>
                  <a:lnTo>
                    <a:pt x="135" y="6"/>
                  </a:lnTo>
                  <a:lnTo>
                    <a:pt x="141" y="4"/>
                  </a:lnTo>
                  <a:lnTo>
                    <a:pt x="147" y="2"/>
                  </a:lnTo>
                  <a:lnTo>
                    <a:pt x="154" y="2"/>
                  </a:lnTo>
                  <a:lnTo>
                    <a:pt x="160" y="2"/>
                  </a:lnTo>
                  <a:lnTo>
                    <a:pt x="168" y="2"/>
                  </a:lnTo>
                  <a:lnTo>
                    <a:pt x="171" y="2"/>
                  </a:lnTo>
                  <a:lnTo>
                    <a:pt x="181" y="2"/>
                  </a:lnTo>
                  <a:lnTo>
                    <a:pt x="185" y="0"/>
                  </a:lnTo>
                  <a:lnTo>
                    <a:pt x="192" y="0"/>
                  </a:lnTo>
                  <a:lnTo>
                    <a:pt x="198" y="0"/>
                  </a:lnTo>
                  <a:lnTo>
                    <a:pt x="208" y="0"/>
                  </a:lnTo>
                  <a:lnTo>
                    <a:pt x="213" y="0"/>
                  </a:lnTo>
                  <a:lnTo>
                    <a:pt x="221" y="0"/>
                  </a:lnTo>
                  <a:lnTo>
                    <a:pt x="229" y="2"/>
                  </a:lnTo>
                  <a:lnTo>
                    <a:pt x="236" y="4"/>
                  </a:lnTo>
                  <a:lnTo>
                    <a:pt x="242" y="4"/>
                  </a:lnTo>
                  <a:lnTo>
                    <a:pt x="249" y="4"/>
                  </a:lnTo>
                  <a:lnTo>
                    <a:pt x="257" y="6"/>
                  </a:lnTo>
                  <a:lnTo>
                    <a:pt x="265" y="8"/>
                  </a:lnTo>
                  <a:lnTo>
                    <a:pt x="272" y="10"/>
                  </a:lnTo>
                  <a:lnTo>
                    <a:pt x="278" y="10"/>
                  </a:lnTo>
                  <a:lnTo>
                    <a:pt x="288" y="14"/>
                  </a:lnTo>
                  <a:lnTo>
                    <a:pt x="295" y="16"/>
                  </a:lnTo>
                  <a:lnTo>
                    <a:pt x="301" y="18"/>
                  </a:lnTo>
                  <a:lnTo>
                    <a:pt x="308" y="19"/>
                  </a:lnTo>
                  <a:lnTo>
                    <a:pt x="316" y="21"/>
                  </a:lnTo>
                  <a:lnTo>
                    <a:pt x="324" y="23"/>
                  </a:lnTo>
                  <a:lnTo>
                    <a:pt x="331" y="27"/>
                  </a:lnTo>
                  <a:lnTo>
                    <a:pt x="337" y="27"/>
                  </a:lnTo>
                  <a:lnTo>
                    <a:pt x="345" y="31"/>
                  </a:lnTo>
                  <a:lnTo>
                    <a:pt x="352" y="35"/>
                  </a:lnTo>
                  <a:lnTo>
                    <a:pt x="358" y="37"/>
                  </a:lnTo>
                  <a:lnTo>
                    <a:pt x="365" y="40"/>
                  </a:lnTo>
                  <a:lnTo>
                    <a:pt x="369" y="44"/>
                  </a:lnTo>
                  <a:lnTo>
                    <a:pt x="379" y="46"/>
                  </a:lnTo>
                  <a:lnTo>
                    <a:pt x="383" y="50"/>
                  </a:lnTo>
                  <a:lnTo>
                    <a:pt x="390" y="54"/>
                  </a:lnTo>
                  <a:lnTo>
                    <a:pt x="396" y="57"/>
                  </a:lnTo>
                  <a:lnTo>
                    <a:pt x="404" y="61"/>
                  </a:lnTo>
                  <a:lnTo>
                    <a:pt x="409" y="63"/>
                  </a:lnTo>
                  <a:lnTo>
                    <a:pt x="415" y="67"/>
                  </a:lnTo>
                  <a:lnTo>
                    <a:pt x="419" y="71"/>
                  </a:lnTo>
                  <a:lnTo>
                    <a:pt x="426" y="75"/>
                  </a:lnTo>
                  <a:lnTo>
                    <a:pt x="430" y="78"/>
                  </a:lnTo>
                  <a:lnTo>
                    <a:pt x="436" y="82"/>
                  </a:lnTo>
                  <a:lnTo>
                    <a:pt x="442" y="86"/>
                  </a:lnTo>
                  <a:lnTo>
                    <a:pt x="447" y="92"/>
                  </a:lnTo>
                  <a:lnTo>
                    <a:pt x="453" y="94"/>
                  </a:lnTo>
                  <a:lnTo>
                    <a:pt x="459" y="97"/>
                  </a:lnTo>
                  <a:lnTo>
                    <a:pt x="462" y="101"/>
                  </a:lnTo>
                  <a:lnTo>
                    <a:pt x="468" y="107"/>
                  </a:lnTo>
                  <a:lnTo>
                    <a:pt x="474" y="111"/>
                  </a:lnTo>
                  <a:lnTo>
                    <a:pt x="478" y="114"/>
                  </a:lnTo>
                  <a:lnTo>
                    <a:pt x="483" y="120"/>
                  </a:lnTo>
                  <a:lnTo>
                    <a:pt x="489" y="126"/>
                  </a:lnTo>
                  <a:lnTo>
                    <a:pt x="497" y="133"/>
                  </a:lnTo>
                  <a:lnTo>
                    <a:pt x="504" y="143"/>
                  </a:lnTo>
                  <a:lnTo>
                    <a:pt x="508" y="147"/>
                  </a:lnTo>
                  <a:lnTo>
                    <a:pt x="512" y="151"/>
                  </a:lnTo>
                  <a:lnTo>
                    <a:pt x="516" y="156"/>
                  </a:lnTo>
                  <a:lnTo>
                    <a:pt x="520" y="160"/>
                  </a:lnTo>
                  <a:lnTo>
                    <a:pt x="523" y="164"/>
                  </a:lnTo>
                  <a:lnTo>
                    <a:pt x="527" y="170"/>
                  </a:lnTo>
                  <a:lnTo>
                    <a:pt x="529" y="173"/>
                  </a:lnTo>
                  <a:lnTo>
                    <a:pt x="533" y="179"/>
                  </a:lnTo>
                  <a:lnTo>
                    <a:pt x="537" y="183"/>
                  </a:lnTo>
                  <a:lnTo>
                    <a:pt x="540" y="189"/>
                  </a:lnTo>
                  <a:lnTo>
                    <a:pt x="542" y="194"/>
                  </a:lnTo>
                  <a:lnTo>
                    <a:pt x="546" y="198"/>
                  </a:lnTo>
                  <a:lnTo>
                    <a:pt x="550" y="202"/>
                  </a:lnTo>
                  <a:lnTo>
                    <a:pt x="550" y="208"/>
                  </a:lnTo>
                  <a:lnTo>
                    <a:pt x="554" y="211"/>
                  </a:lnTo>
                  <a:lnTo>
                    <a:pt x="556" y="217"/>
                  </a:lnTo>
                  <a:lnTo>
                    <a:pt x="559" y="221"/>
                  </a:lnTo>
                  <a:lnTo>
                    <a:pt x="561" y="225"/>
                  </a:lnTo>
                  <a:lnTo>
                    <a:pt x="563" y="230"/>
                  </a:lnTo>
                  <a:lnTo>
                    <a:pt x="567" y="234"/>
                  </a:lnTo>
                  <a:lnTo>
                    <a:pt x="569" y="238"/>
                  </a:lnTo>
                  <a:lnTo>
                    <a:pt x="569" y="244"/>
                  </a:lnTo>
                  <a:lnTo>
                    <a:pt x="571" y="247"/>
                  </a:lnTo>
                  <a:lnTo>
                    <a:pt x="573" y="251"/>
                  </a:lnTo>
                  <a:lnTo>
                    <a:pt x="575" y="255"/>
                  </a:lnTo>
                  <a:lnTo>
                    <a:pt x="577" y="261"/>
                  </a:lnTo>
                  <a:lnTo>
                    <a:pt x="578" y="265"/>
                  </a:lnTo>
                  <a:lnTo>
                    <a:pt x="580" y="270"/>
                  </a:lnTo>
                  <a:lnTo>
                    <a:pt x="582" y="274"/>
                  </a:lnTo>
                  <a:lnTo>
                    <a:pt x="582" y="278"/>
                  </a:lnTo>
                  <a:lnTo>
                    <a:pt x="582" y="282"/>
                  </a:lnTo>
                  <a:lnTo>
                    <a:pt x="584" y="287"/>
                  </a:lnTo>
                  <a:lnTo>
                    <a:pt x="584" y="293"/>
                  </a:lnTo>
                  <a:lnTo>
                    <a:pt x="586" y="297"/>
                  </a:lnTo>
                  <a:lnTo>
                    <a:pt x="586" y="303"/>
                  </a:lnTo>
                  <a:lnTo>
                    <a:pt x="588" y="308"/>
                  </a:lnTo>
                  <a:lnTo>
                    <a:pt x="588" y="314"/>
                  </a:lnTo>
                  <a:lnTo>
                    <a:pt x="588" y="318"/>
                  </a:lnTo>
                  <a:lnTo>
                    <a:pt x="588" y="324"/>
                  </a:lnTo>
                  <a:lnTo>
                    <a:pt x="590" y="329"/>
                  </a:lnTo>
                  <a:lnTo>
                    <a:pt x="590" y="335"/>
                  </a:lnTo>
                  <a:lnTo>
                    <a:pt x="590" y="341"/>
                  </a:lnTo>
                  <a:lnTo>
                    <a:pt x="590" y="346"/>
                  </a:lnTo>
                  <a:lnTo>
                    <a:pt x="590" y="352"/>
                  </a:lnTo>
                  <a:lnTo>
                    <a:pt x="590" y="358"/>
                  </a:lnTo>
                  <a:lnTo>
                    <a:pt x="590" y="365"/>
                  </a:lnTo>
                  <a:lnTo>
                    <a:pt x="590" y="369"/>
                  </a:lnTo>
                  <a:lnTo>
                    <a:pt x="590" y="375"/>
                  </a:lnTo>
                  <a:lnTo>
                    <a:pt x="590" y="382"/>
                  </a:lnTo>
                  <a:lnTo>
                    <a:pt x="590" y="388"/>
                  </a:lnTo>
                  <a:lnTo>
                    <a:pt x="590" y="394"/>
                  </a:lnTo>
                  <a:lnTo>
                    <a:pt x="592" y="401"/>
                  </a:lnTo>
                  <a:lnTo>
                    <a:pt x="590" y="405"/>
                  </a:lnTo>
                  <a:lnTo>
                    <a:pt x="590" y="413"/>
                  </a:lnTo>
                  <a:lnTo>
                    <a:pt x="590" y="419"/>
                  </a:lnTo>
                  <a:lnTo>
                    <a:pt x="590" y="424"/>
                  </a:lnTo>
                  <a:lnTo>
                    <a:pt x="590" y="430"/>
                  </a:lnTo>
                  <a:lnTo>
                    <a:pt x="590" y="436"/>
                  </a:lnTo>
                  <a:lnTo>
                    <a:pt x="590" y="441"/>
                  </a:lnTo>
                  <a:lnTo>
                    <a:pt x="590" y="449"/>
                  </a:lnTo>
                  <a:lnTo>
                    <a:pt x="590" y="453"/>
                  </a:lnTo>
                  <a:lnTo>
                    <a:pt x="588" y="458"/>
                  </a:lnTo>
                  <a:lnTo>
                    <a:pt x="588" y="464"/>
                  </a:lnTo>
                  <a:lnTo>
                    <a:pt x="588" y="470"/>
                  </a:lnTo>
                  <a:lnTo>
                    <a:pt x="588" y="476"/>
                  </a:lnTo>
                  <a:lnTo>
                    <a:pt x="586" y="479"/>
                  </a:lnTo>
                  <a:lnTo>
                    <a:pt x="586" y="485"/>
                  </a:lnTo>
                  <a:lnTo>
                    <a:pt x="586" y="491"/>
                  </a:lnTo>
                  <a:lnTo>
                    <a:pt x="586" y="495"/>
                  </a:lnTo>
                  <a:lnTo>
                    <a:pt x="586" y="500"/>
                  </a:lnTo>
                  <a:lnTo>
                    <a:pt x="586" y="504"/>
                  </a:lnTo>
                  <a:lnTo>
                    <a:pt x="586" y="510"/>
                  </a:lnTo>
                  <a:lnTo>
                    <a:pt x="584" y="517"/>
                  </a:lnTo>
                  <a:lnTo>
                    <a:pt x="584" y="527"/>
                  </a:lnTo>
                  <a:lnTo>
                    <a:pt x="582" y="533"/>
                  </a:lnTo>
                  <a:lnTo>
                    <a:pt x="582" y="540"/>
                  </a:lnTo>
                  <a:lnTo>
                    <a:pt x="582" y="544"/>
                  </a:lnTo>
                  <a:lnTo>
                    <a:pt x="582" y="550"/>
                  </a:lnTo>
                  <a:lnTo>
                    <a:pt x="580" y="557"/>
                  </a:lnTo>
                  <a:lnTo>
                    <a:pt x="580" y="559"/>
                  </a:lnTo>
                  <a:lnTo>
                    <a:pt x="523" y="593"/>
                  </a:lnTo>
                  <a:lnTo>
                    <a:pt x="523" y="592"/>
                  </a:lnTo>
                  <a:lnTo>
                    <a:pt x="523" y="590"/>
                  </a:lnTo>
                  <a:lnTo>
                    <a:pt x="523" y="586"/>
                  </a:lnTo>
                  <a:lnTo>
                    <a:pt x="523" y="582"/>
                  </a:lnTo>
                  <a:lnTo>
                    <a:pt x="523" y="576"/>
                  </a:lnTo>
                  <a:lnTo>
                    <a:pt x="525" y="569"/>
                  </a:lnTo>
                  <a:lnTo>
                    <a:pt x="527" y="561"/>
                  </a:lnTo>
                  <a:lnTo>
                    <a:pt x="529" y="553"/>
                  </a:lnTo>
                  <a:lnTo>
                    <a:pt x="529" y="548"/>
                  </a:lnTo>
                  <a:lnTo>
                    <a:pt x="529" y="544"/>
                  </a:lnTo>
                  <a:lnTo>
                    <a:pt x="529" y="538"/>
                  </a:lnTo>
                  <a:lnTo>
                    <a:pt x="531" y="533"/>
                  </a:lnTo>
                  <a:lnTo>
                    <a:pt x="531" y="529"/>
                  </a:lnTo>
                  <a:lnTo>
                    <a:pt x="531" y="523"/>
                  </a:lnTo>
                  <a:lnTo>
                    <a:pt x="533" y="515"/>
                  </a:lnTo>
                  <a:lnTo>
                    <a:pt x="533" y="512"/>
                  </a:lnTo>
                  <a:lnTo>
                    <a:pt x="533" y="506"/>
                  </a:lnTo>
                  <a:lnTo>
                    <a:pt x="533" y="498"/>
                  </a:lnTo>
                  <a:lnTo>
                    <a:pt x="535" y="493"/>
                  </a:lnTo>
                  <a:lnTo>
                    <a:pt x="537" y="487"/>
                  </a:lnTo>
                  <a:lnTo>
                    <a:pt x="537" y="479"/>
                  </a:lnTo>
                  <a:lnTo>
                    <a:pt x="537" y="474"/>
                  </a:lnTo>
                  <a:lnTo>
                    <a:pt x="537" y="466"/>
                  </a:lnTo>
                  <a:lnTo>
                    <a:pt x="537" y="460"/>
                  </a:lnTo>
                  <a:lnTo>
                    <a:pt x="537" y="453"/>
                  </a:lnTo>
                  <a:lnTo>
                    <a:pt x="539" y="447"/>
                  </a:lnTo>
                  <a:lnTo>
                    <a:pt x="539" y="439"/>
                  </a:lnTo>
                  <a:lnTo>
                    <a:pt x="540" y="432"/>
                  </a:lnTo>
                  <a:lnTo>
                    <a:pt x="540" y="424"/>
                  </a:lnTo>
                  <a:lnTo>
                    <a:pt x="540" y="419"/>
                  </a:lnTo>
                  <a:lnTo>
                    <a:pt x="540" y="411"/>
                  </a:lnTo>
                  <a:lnTo>
                    <a:pt x="542" y="405"/>
                  </a:lnTo>
                  <a:lnTo>
                    <a:pt x="542" y="396"/>
                  </a:lnTo>
                  <a:lnTo>
                    <a:pt x="542" y="390"/>
                  </a:lnTo>
                  <a:lnTo>
                    <a:pt x="542" y="384"/>
                  </a:lnTo>
                  <a:lnTo>
                    <a:pt x="542" y="377"/>
                  </a:lnTo>
                  <a:lnTo>
                    <a:pt x="542" y="369"/>
                  </a:lnTo>
                  <a:lnTo>
                    <a:pt x="542" y="362"/>
                  </a:lnTo>
                  <a:lnTo>
                    <a:pt x="542" y="356"/>
                  </a:lnTo>
                  <a:lnTo>
                    <a:pt x="542" y="348"/>
                  </a:lnTo>
                  <a:lnTo>
                    <a:pt x="542" y="343"/>
                  </a:lnTo>
                  <a:lnTo>
                    <a:pt x="542" y="335"/>
                  </a:lnTo>
                  <a:lnTo>
                    <a:pt x="542" y="329"/>
                  </a:lnTo>
                  <a:lnTo>
                    <a:pt x="542" y="322"/>
                  </a:lnTo>
                  <a:lnTo>
                    <a:pt x="540" y="314"/>
                  </a:lnTo>
                  <a:lnTo>
                    <a:pt x="540" y="308"/>
                  </a:lnTo>
                  <a:lnTo>
                    <a:pt x="539" y="303"/>
                  </a:lnTo>
                  <a:lnTo>
                    <a:pt x="539" y="297"/>
                  </a:lnTo>
                  <a:lnTo>
                    <a:pt x="537" y="291"/>
                  </a:lnTo>
                  <a:lnTo>
                    <a:pt x="537" y="286"/>
                  </a:lnTo>
                  <a:lnTo>
                    <a:pt x="537" y="280"/>
                  </a:lnTo>
                  <a:lnTo>
                    <a:pt x="537" y="274"/>
                  </a:lnTo>
                  <a:lnTo>
                    <a:pt x="533" y="268"/>
                  </a:lnTo>
                  <a:lnTo>
                    <a:pt x="533" y="265"/>
                  </a:lnTo>
                  <a:lnTo>
                    <a:pt x="533" y="261"/>
                  </a:lnTo>
                  <a:lnTo>
                    <a:pt x="531" y="255"/>
                  </a:lnTo>
                  <a:lnTo>
                    <a:pt x="529" y="251"/>
                  </a:lnTo>
                  <a:lnTo>
                    <a:pt x="527" y="246"/>
                  </a:lnTo>
                  <a:lnTo>
                    <a:pt x="525" y="242"/>
                  </a:lnTo>
                  <a:lnTo>
                    <a:pt x="523" y="236"/>
                  </a:lnTo>
                  <a:lnTo>
                    <a:pt x="521" y="232"/>
                  </a:lnTo>
                  <a:lnTo>
                    <a:pt x="520" y="228"/>
                  </a:lnTo>
                  <a:lnTo>
                    <a:pt x="516" y="223"/>
                  </a:lnTo>
                  <a:lnTo>
                    <a:pt x="514" y="219"/>
                  </a:lnTo>
                  <a:lnTo>
                    <a:pt x="510" y="213"/>
                  </a:lnTo>
                  <a:lnTo>
                    <a:pt x="506" y="208"/>
                  </a:lnTo>
                  <a:lnTo>
                    <a:pt x="502" y="204"/>
                  </a:lnTo>
                  <a:lnTo>
                    <a:pt x="502" y="200"/>
                  </a:lnTo>
                  <a:lnTo>
                    <a:pt x="495" y="190"/>
                  </a:lnTo>
                  <a:lnTo>
                    <a:pt x="489" y="183"/>
                  </a:lnTo>
                  <a:lnTo>
                    <a:pt x="483" y="177"/>
                  </a:lnTo>
                  <a:lnTo>
                    <a:pt x="480" y="173"/>
                  </a:lnTo>
                  <a:lnTo>
                    <a:pt x="476" y="170"/>
                  </a:lnTo>
                  <a:lnTo>
                    <a:pt x="472" y="164"/>
                  </a:lnTo>
                  <a:lnTo>
                    <a:pt x="462" y="156"/>
                  </a:lnTo>
                  <a:lnTo>
                    <a:pt x="453" y="149"/>
                  </a:lnTo>
                  <a:lnTo>
                    <a:pt x="449" y="143"/>
                  </a:lnTo>
                  <a:lnTo>
                    <a:pt x="445" y="141"/>
                  </a:lnTo>
                  <a:lnTo>
                    <a:pt x="440" y="135"/>
                  </a:lnTo>
                  <a:lnTo>
                    <a:pt x="434" y="133"/>
                  </a:lnTo>
                  <a:lnTo>
                    <a:pt x="430" y="128"/>
                  </a:lnTo>
                  <a:lnTo>
                    <a:pt x="424" y="124"/>
                  </a:lnTo>
                  <a:lnTo>
                    <a:pt x="419" y="120"/>
                  </a:lnTo>
                  <a:lnTo>
                    <a:pt x="415" y="118"/>
                  </a:lnTo>
                  <a:lnTo>
                    <a:pt x="409" y="114"/>
                  </a:lnTo>
                  <a:lnTo>
                    <a:pt x="405" y="111"/>
                  </a:lnTo>
                  <a:lnTo>
                    <a:pt x="400" y="107"/>
                  </a:lnTo>
                  <a:lnTo>
                    <a:pt x="394" y="103"/>
                  </a:lnTo>
                  <a:lnTo>
                    <a:pt x="388" y="99"/>
                  </a:lnTo>
                  <a:lnTo>
                    <a:pt x="383" y="97"/>
                  </a:lnTo>
                  <a:lnTo>
                    <a:pt x="379" y="94"/>
                  </a:lnTo>
                  <a:lnTo>
                    <a:pt x="373" y="92"/>
                  </a:lnTo>
                  <a:lnTo>
                    <a:pt x="367" y="88"/>
                  </a:lnTo>
                  <a:lnTo>
                    <a:pt x="362" y="84"/>
                  </a:lnTo>
                  <a:lnTo>
                    <a:pt x="358" y="80"/>
                  </a:lnTo>
                  <a:lnTo>
                    <a:pt x="352" y="78"/>
                  </a:lnTo>
                  <a:lnTo>
                    <a:pt x="346" y="76"/>
                  </a:lnTo>
                  <a:lnTo>
                    <a:pt x="339" y="75"/>
                  </a:lnTo>
                  <a:lnTo>
                    <a:pt x="335" y="71"/>
                  </a:lnTo>
                  <a:lnTo>
                    <a:pt x="331" y="69"/>
                  </a:lnTo>
                  <a:lnTo>
                    <a:pt x="324" y="67"/>
                  </a:lnTo>
                  <a:lnTo>
                    <a:pt x="320" y="63"/>
                  </a:lnTo>
                  <a:lnTo>
                    <a:pt x="312" y="61"/>
                  </a:lnTo>
                  <a:lnTo>
                    <a:pt x="308" y="59"/>
                  </a:lnTo>
                  <a:lnTo>
                    <a:pt x="303" y="57"/>
                  </a:lnTo>
                  <a:lnTo>
                    <a:pt x="299" y="56"/>
                  </a:lnTo>
                  <a:lnTo>
                    <a:pt x="293" y="54"/>
                  </a:lnTo>
                  <a:lnTo>
                    <a:pt x="288" y="54"/>
                  </a:lnTo>
                  <a:lnTo>
                    <a:pt x="282" y="50"/>
                  </a:lnTo>
                  <a:lnTo>
                    <a:pt x="278" y="50"/>
                  </a:lnTo>
                  <a:lnTo>
                    <a:pt x="274" y="48"/>
                  </a:lnTo>
                  <a:lnTo>
                    <a:pt x="268" y="48"/>
                  </a:lnTo>
                  <a:lnTo>
                    <a:pt x="265" y="46"/>
                  </a:lnTo>
                  <a:lnTo>
                    <a:pt x="259" y="44"/>
                  </a:lnTo>
                  <a:lnTo>
                    <a:pt x="255" y="44"/>
                  </a:lnTo>
                  <a:lnTo>
                    <a:pt x="251" y="44"/>
                  </a:lnTo>
                  <a:lnTo>
                    <a:pt x="246" y="44"/>
                  </a:lnTo>
                  <a:lnTo>
                    <a:pt x="240" y="44"/>
                  </a:lnTo>
                  <a:lnTo>
                    <a:pt x="236" y="42"/>
                  </a:lnTo>
                  <a:lnTo>
                    <a:pt x="230" y="42"/>
                  </a:lnTo>
                  <a:lnTo>
                    <a:pt x="227" y="40"/>
                  </a:lnTo>
                  <a:lnTo>
                    <a:pt x="221" y="40"/>
                  </a:lnTo>
                  <a:lnTo>
                    <a:pt x="217" y="40"/>
                  </a:lnTo>
                  <a:lnTo>
                    <a:pt x="211" y="40"/>
                  </a:lnTo>
                  <a:lnTo>
                    <a:pt x="208" y="40"/>
                  </a:lnTo>
                  <a:lnTo>
                    <a:pt x="204" y="40"/>
                  </a:lnTo>
                  <a:lnTo>
                    <a:pt x="198" y="40"/>
                  </a:lnTo>
                  <a:lnTo>
                    <a:pt x="194" y="40"/>
                  </a:lnTo>
                  <a:lnTo>
                    <a:pt x="185" y="42"/>
                  </a:lnTo>
                  <a:lnTo>
                    <a:pt x="177" y="44"/>
                  </a:lnTo>
                  <a:lnTo>
                    <a:pt x="171" y="44"/>
                  </a:lnTo>
                  <a:lnTo>
                    <a:pt x="166" y="44"/>
                  </a:lnTo>
                  <a:lnTo>
                    <a:pt x="162" y="44"/>
                  </a:lnTo>
                  <a:lnTo>
                    <a:pt x="158" y="44"/>
                  </a:lnTo>
                  <a:lnTo>
                    <a:pt x="149" y="44"/>
                  </a:lnTo>
                  <a:lnTo>
                    <a:pt x="141" y="46"/>
                  </a:lnTo>
                  <a:lnTo>
                    <a:pt x="132" y="48"/>
                  </a:lnTo>
                  <a:lnTo>
                    <a:pt x="124" y="50"/>
                  </a:lnTo>
                  <a:lnTo>
                    <a:pt x="116" y="50"/>
                  </a:lnTo>
                  <a:lnTo>
                    <a:pt x="111" y="52"/>
                  </a:lnTo>
                  <a:lnTo>
                    <a:pt x="101" y="54"/>
                  </a:lnTo>
                  <a:lnTo>
                    <a:pt x="95" y="54"/>
                  </a:lnTo>
                  <a:lnTo>
                    <a:pt x="88" y="56"/>
                  </a:lnTo>
                  <a:lnTo>
                    <a:pt x="82" y="57"/>
                  </a:lnTo>
                  <a:lnTo>
                    <a:pt x="74" y="57"/>
                  </a:lnTo>
                  <a:lnTo>
                    <a:pt x="71" y="59"/>
                  </a:lnTo>
                  <a:lnTo>
                    <a:pt x="65" y="61"/>
                  </a:lnTo>
                  <a:lnTo>
                    <a:pt x="61" y="63"/>
                  </a:lnTo>
                  <a:lnTo>
                    <a:pt x="54" y="63"/>
                  </a:lnTo>
                  <a:lnTo>
                    <a:pt x="48" y="67"/>
                  </a:lnTo>
                  <a:lnTo>
                    <a:pt x="44" y="67"/>
                  </a:lnTo>
                  <a:lnTo>
                    <a:pt x="44" y="67"/>
                  </a:lnTo>
                  <a:lnTo>
                    <a:pt x="44" y="69"/>
                  </a:lnTo>
                  <a:lnTo>
                    <a:pt x="44" y="75"/>
                  </a:lnTo>
                  <a:lnTo>
                    <a:pt x="44" y="76"/>
                  </a:lnTo>
                  <a:lnTo>
                    <a:pt x="44" y="80"/>
                  </a:lnTo>
                  <a:lnTo>
                    <a:pt x="44" y="84"/>
                  </a:lnTo>
                  <a:lnTo>
                    <a:pt x="46" y="90"/>
                  </a:lnTo>
                  <a:lnTo>
                    <a:pt x="46" y="95"/>
                  </a:lnTo>
                  <a:lnTo>
                    <a:pt x="48" y="101"/>
                  </a:lnTo>
                  <a:lnTo>
                    <a:pt x="48" y="107"/>
                  </a:lnTo>
                  <a:lnTo>
                    <a:pt x="50" y="114"/>
                  </a:lnTo>
                  <a:lnTo>
                    <a:pt x="52" y="122"/>
                  </a:lnTo>
                  <a:lnTo>
                    <a:pt x="54" y="128"/>
                  </a:lnTo>
                  <a:lnTo>
                    <a:pt x="54" y="137"/>
                  </a:lnTo>
                  <a:lnTo>
                    <a:pt x="57" y="147"/>
                  </a:lnTo>
                  <a:lnTo>
                    <a:pt x="57" y="154"/>
                  </a:lnTo>
                  <a:lnTo>
                    <a:pt x="61" y="164"/>
                  </a:lnTo>
                  <a:lnTo>
                    <a:pt x="63" y="171"/>
                  </a:lnTo>
                  <a:lnTo>
                    <a:pt x="65" y="181"/>
                  </a:lnTo>
                  <a:lnTo>
                    <a:pt x="65" y="185"/>
                  </a:lnTo>
                  <a:lnTo>
                    <a:pt x="67" y="189"/>
                  </a:lnTo>
                  <a:lnTo>
                    <a:pt x="67" y="194"/>
                  </a:lnTo>
                  <a:lnTo>
                    <a:pt x="69" y="198"/>
                  </a:lnTo>
                  <a:lnTo>
                    <a:pt x="71" y="202"/>
                  </a:lnTo>
                  <a:lnTo>
                    <a:pt x="73" y="206"/>
                  </a:lnTo>
                  <a:lnTo>
                    <a:pt x="74" y="211"/>
                  </a:lnTo>
                  <a:lnTo>
                    <a:pt x="74" y="217"/>
                  </a:lnTo>
                  <a:lnTo>
                    <a:pt x="78" y="225"/>
                  </a:lnTo>
                  <a:lnTo>
                    <a:pt x="80" y="232"/>
                  </a:lnTo>
                  <a:lnTo>
                    <a:pt x="84" y="242"/>
                  </a:lnTo>
                  <a:lnTo>
                    <a:pt x="88" y="249"/>
                  </a:lnTo>
                  <a:lnTo>
                    <a:pt x="92" y="257"/>
                  </a:lnTo>
                  <a:lnTo>
                    <a:pt x="95" y="265"/>
                  </a:lnTo>
                  <a:lnTo>
                    <a:pt x="97" y="274"/>
                  </a:lnTo>
                  <a:lnTo>
                    <a:pt x="103" y="282"/>
                  </a:lnTo>
                  <a:lnTo>
                    <a:pt x="107" y="287"/>
                  </a:lnTo>
                  <a:lnTo>
                    <a:pt x="111" y="295"/>
                  </a:lnTo>
                  <a:lnTo>
                    <a:pt x="114" y="301"/>
                  </a:lnTo>
                  <a:lnTo>
                    <a:pt x="120" y="308"/>
                  </a:lnTo>
                  <a:lnTo>
                    <a:pt x="124" y="314"/>
                  </a:lnTo>
                  <a:lnTo>
                    <a:pt x="128" y="322"/>
                  </a:lnTo>
                  <a:lnTo>
                    <a:pt x="132" y="325"/>
                  </a:lnTo>
                  <a:lnTo>
                    <a:pt x="137" y="333"/>
                  </a:lnTo>
                  <a:lnTo>
                    <a:pt x="141" y="339"/>
                  </a:lnTo>
                  <a:lnTo>
                    <a:pt x="145" y="344"/>
                  </a:lnTo>
                  <a:lnTo>
                    <a:pt x="151" y="348"/>
                  </a:lnTo>
                  <a:lnTo>
                    <a:pt x="154" y="356"/>
                  </a:lnTo>
                  <a:lnTo>
                    <a:pt x="158" y="360"/>
                  </a:lnTo>
                  <a:lnTo>
                    <a:pt x="164" y="365"/>
                  </a:lnTo>
                  <a:lnTo>
                    <a:pt x="168" y="371"/>
                  </a:lnTo>
                  <a:lnTo>
                    <a:pt x="171" y="375"/>
                  </a:lnTo>
                  <a:lnTo>
                    <a:pt x="181" y="384"/>
                  </a:lnTo>
                  <a:lnTo>
                    <a:pt x="189" y="390"/>
                  </a:lnTo>
                  <a:lnTo>
                    <a:pt x="194" y="396"/>
                  </a:lnTo>
                  <a:lnTo>
                    <a:pt x="202" y="403"/>
                  </a:lnTo>
                  <a:lnTo>
                    <a:pt x="206" y="407"/>
                  </a:lnTo>
                  <a:lnTo>
                    <a:pt x="210" y="409"/>
                  </a:lnTo>
                  <a:lnTo>
                    <a:pt x="211" y="413"/>
                  </a:lnTo>
                  <a:lnTo>
                    <a:pt x="211" y="415"/>
                  </a:lnTo>
                  <a:lnTo>
                    <a:pt x="168" y="415"/>
                  </a:lnTo>
                  <a:lnTo>
                    <a:pt x="168" y="415"/>
                  </a:lnTo>
                  <a:close/>
                </a:path>
              </a:pathLst>
            </a:custGeom>
            <a:solidFill>
              <a:srgbClr val="C80000"/>
            </a:solid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176" name="Freeform 8">
              <a:extLst>
                <a:ext uri="{FF2B5EF4-FFF2-40B4-BE49-F238E27FC236}">
                  <a16:creationId xmlns:a16="http://schemas.microsoft.com/office/drawing/2014/main" id="{88B4AB48-42E4-4339-0352-5CBE7F9A7223}"/>
                </a:ext>
              </a:extLst>
            </p:cNvPr>
            <p:cNvSpPr>
              <a:spLocks/>
            </p:cNvSpPr>
            <p:nvPr/>
          </p:nvSpPr>
          <p:spPr bwMode="auto">
            <a:xfrm>
              <a:off x="6463821" y="5824447"/>
              <a:ext cx="407994" cy="835456"/>
            </a:xfrm>
            <a:custGeom>
              <a:avLst/>
              <a:gdLst>
                <a:gd name="T0" fmla="*/ 40 w 240"/>
                <a:gd name="T1" fmla="*/ 32 h 490"/>
                <a:gd name="T2" fmla="*/ 61 w 240"/>
                <a:gd name="T3" fmla="*/ 32 h 490"/>
                <a:gd name="T4" fmla="*/ 82 w 240"/>
                <a:gd name="T5" fmla="*/ 34 h 490"/>
                <a:gd name="T6" fmla="*/ 101 w 240"/>
                <a:gd name="T7" fmla="*/ 40 h 490"/>
                <a:gd name="T8" fmla="*/ 128 w 240"/>
                <a:gd name="T9" fmla="*/ 55 h 490"/>
                <a:gd name="T10" fmla="*/ 155 w 240"/>
                <a:gd name="T11" fmla="*/ 85 h 490"/>
                <a:gd name="T12" fmla="*/ 172 w 240"/>
                <a:gd name="T13" fmla="*/ 116 h 490"/>
                <a:gd name="T14" fmla="*/ 181 w 240"/>
                <a:gd name="T15" fmla="*/ 137 h 490"/>
                <a:gd name="T16" fmla="*/ 185 w 240"/>
                <a:gd name="T17" fmla="*/ 156 h 490"/>
                <a:gd name="T18" fmla="*/ 191 w 240"/>
                <a:gd name="T19" fmla="*/ 178 h 490"/>
                <a:gd name="T20" fmla="*/ 193 w 240"/>
                <a:gd name="T21" fmla="*/ 203 h 490"/>
                <a:gd name="T22" fmla="*/ 194 w 240"/>
                <a:gd name="T23" fmla="*/ 230 h 490"/>
                <a:gd name="T24" fmla="*/ 193 w 240"/>
                <a:gd name="T25" fmla="*/ 253 h 490"/>
                <a:gd name="T26" fmla="*/ 191 w 240"/>
                <a:gd name="T27" fmla="*/ 279 h 490"/>
                <a:gd name="T28" fmla="*/ 185 w 240"/>
                <a:gd name="T29" fmla="*/ 304 h 490"/>
                <a:gd name="T30" fmla="*/ 181 w 240"/>
                <a:gd name="T31" fmla="*/ 325 h 490"/>
                <a:gd name="T32" fmla="*/ 175 w 240"/>
                <a:gd name="T33" fmla="*/ 344 h 490"/>
                <a:gd name="T34" fmla="*/ 164 w 240"/>
                <a:gd name="T35" fmla="*/ 365 h 490"/>
                <a:gd name="T36" fmla="*/ 147 w 240"/>
                <a:gd name="T37" fmla="*/ 391 h 490"/>
                <a:gd name="T38" fmla="*/ 130 w 240"/>
                <a:gd name="T39" fmla="*/ 412 h 490"/>
                <a:gd name="T40" fmla="*/ 109 w 240"/>
                <a:gd name="T41" fmla="*/ 429 h 490"/>
                <a:gd name="T42" fmla="*/ 88 w 240"/>
                <a:gd name="T43" fmla="*/ 441 h 490"/>
                <a:gd name="T44" fmla="*/ 118 w 240"/>
                <a:gd name="T45" fmla="*/ 490 h 490"/>
                <a:gd name="T46" fmla="*/ 139 w 240"/>
                <a:gd name="T47" fmla="*/ 481 h 490"/>
                <a:gd name="T48" fmla="*/ 160 w 240"/>
                <a:gd name="T49" fmla="*/ 463 h 490"/>
                <a:gd name="T50" fmla="*/ 181 w 240"/>
                <a:gd name="T51" fmla="*/ 439 h 490"/>
                <a:gd name="T52" fmla="*/ 198 w 240"/>
                <a:gd name="T53" fmla="*/ 410 h 490"/>
                <a:gd name="T54" fmla="*/ 206 w 240"/>
                <a:gd name="T55" fmla="*/ 389 h 490"/>
                <a:gd name="T56" fmla="*/ 215 w 240"/>
                <a:gd name="T57" fmla="*/ 367 h 490"/>
                <a:gd name="T58" fmla="*/ 223 w 240"/>
                <a:gd name="T59" fmla="*/ 338 h 490"/>
                <a:gd name="T60" fmla="*/ 229 w 240"/>
                <a:gd name="T61" fmla="*/ 306 h 490"/>
                <a:gd name="T62" fmla="*/ 236 w 240"/>
                <a:gd name="T63" fmla="*/ 272 h 490"/>
                <a:gd name="T64" fmla="*/ 238 w 240"/>
                <a:gd name="T65" fmla="*/ 237 h 490"/>
                <a:gd name="T66" fmla="*/ 240 w 240"/>
                <a:gd name="T67" fmla="*/ 207 h 490"/>
                <a:gd name="T68" fmla="*/ 238 w 240"/>
                <a:gd name="T69" fmla="*/ 178 h 490"/>
                <a:gd name="T70" fmla="*/ 236 w 240"/>
                <a:gd name="T71" fmla="*/ 156 h 490"/>
                <a:gd name="T72" fmla="*/ 233 w 240"/>
                <a:gd name="T73" fmla="*/ 133 h 490"/>
                <a:gd name="T74" fmla="*/ 227 w 240"/>
                <a:gd name="T75" fmla="*/ 114 h 490"/>
                <a:gd name="T76" fmla="*/ 219 w 240"/>
                <a:gd name="T77" fmla="*/ 93 h 490"/>
                <a:gd name="T78" fmla="*/ 202 w 240"/>
                <a:gd name="T79" fmla="*/ 64 h 490"/>
                <a:gd name="T80" fmla="*/ 181 w 240"/>
                <a:gd name="T81" fmla="*/ 45 h 490"/>
                <a:gd name="T82" fmla="*/ 160 w 240"/>
                <a:gd name="T83" fmla="*/ 30 h 490"/>
                <a:gd name="T84" fmla="*/ 139 w 240"/>
                <a:gd name="T85" fmla="*/ 19 h 490"/>
                <a:gd name="T86" fmla="*/ 115 w 240"/>
                <a:gd name="T87" fmla="*/ 7 h 490"/>
                <a:gd name="T88" fmla="*/ 92 w 240"/>
                <a:gd name="T89" fmla="*/ 2 h 490"/>
                <a:gd name="T90" fmla="*/ 69 w 240"/>
                <a:gd name="T91" fmla="*/ 0 h 490"/>
                <a:gd name="T92" fmla="*/ 48 w 240"/>
                <a:gd name="T93" fmla="*/ 2 h 490"/>
                <a:gd name="T94" fmla="*/ 29 w 240"/>
                <a:gd name="T95" fmla="*/ 2 h 490"/>
                <a:gd name="T96" fmla="*/ 6 w 240"/>
                <a:gd name="T97" fmla="*/ 7 h 490"/>
                <a:gd name="T98" fmla="*/ 23 w 240"/>
                <a:gd name="T99" fmla="*/ 38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0" h="490">
                  <a:moveTo>
                    <a:pt x="23" y="38"/>
                  </a:moveTo>
                  <a:lnTo>
                    <a:pt x="29" y="34"/>
                  </a:lnTo>
                  <a:lnTo>
                    <a:pt x="37" y="34"/>
                  </a:lnTo>
                  <a:lnTo>
                    <a:pt x="40" y="32"/>
                  </a:lnTo>
                  <a:lnTo>
                    <a:pt x="46" y="32"/>
                  </a:lnTo>
                  <a:lnTo>
                    <a:pt x="52" y="32"/>
                  </a:lnTo>
                  <a:lnTo>
                    <a:pt x="58" y="32"/>
                  </a:lnTo>
                  <a:lnTo>
                    <a:pt x="61" y="32"/>
                  </a:lnTo>
                  <a:lnTo>
                    <a:pt x="67" y="32"/>
                  </a:lnTo>
                  <a:lnTo>
                    <a:pt x="71" y="32"/>
                  </a:lnTo>
                  <a:lnTo>
                    <a:pt x="77" y="32"/>
                  </a:lnTo>
                  <a:lnTo>
                    <a:pt x="82" y="34"/>
                  </a:lnTo>
                  <a:lnTo>
                    <a:pt x="88" y="36"/>
                  </a:lnTo>
                  <a:lnTo>
                    <a:pt x="92" y="38"/>
                  </a:lnTo>
                  <a:lnTo>
                    <a:pt x="96" y="38"/>
                  </a:lnTo>
                  <a:lnTo>
                    <a:pt x="101" y="40"/>
                  </a:lnTo>
                  <a:lnTo>
                    <a:pt x="107" y="42"/>
                  </a:lnTo>
                  <a:lnTo>
                    <a:pt x="113" y="45"/>
                  </a:lnTo>
                  <a:lnTo>
                    <a:pt x="122" y="51"/>
                  </a:lnTo>
                  <a:lnTo>
                    <a:pt x="128" y="55"/>
                  </a:lnTo>
                  <a:lnTo>
                    <a:pt x="137" y="62"/>
                  </a:lnTo>
                  <a:lnTo>
                    <a:pt x="143" y="68"/>
                  </a:lnTo>
                  <a:lnTo>
                    <a:pt x="151" y="76"/>
                  </a:lnTo>
                  <a:lnTo>
                    <a:pt x="155" y="85"/>
                  </a:lnTo>
                  <a:lnTo>
                    <a:pt x="162" y="93"/>
                  </a:lnTo>
                  <a:lnTo>
                    <a:pt x="166" y="102"/>
                  </a:lnTo>
                  <a:lnTo>
                    <a:pt x="172" y="110"/>
                  </a:lnTo>
                  <a:lnTo>
                    <a:pt x="172" y="116"/>
                  </a:lnTo>
                  <a:lnTo>
                    <a:pt x="175" y="121"/>
                  </a:lnTo>
                  <a:lnTo>
                    <a:pt x="177" y="125"/>
                  </a:lnTo>
                  <a:lnTo>
                    <a:pt x="179" y="131"/>
                  </a:lnTo>
                  <a:lnTo>
                    <a:pt x="181" y="137"/>
                  </a:lnTo>
                  <a:lnTo>
                    <a:pt x="181" y="140"/>
                  </a:lnTo>
                  <a:lnTo>
                    <a:pt x="183" y="146"/>
                  </a:lnTo>
                  <a:lnTo>
                    <a:pt x="185" y="152"/>
                  </a:lnTo>
                  <a:lnTo>
                    <a:pt x="185" y="156"/>
                  </a:lnTo>
                  <a:lnTo>
                    <a:pt x="187" y="161"/>
                  </a:lnTo>
                  <a:lnTo>
                    <a:pt x="189" y="169"/>
                  </a:lnTo>
                  <a:lnTo>
                    <a:pt x="191" y="175"/>
                  </a:lnTo>
                  <a:lnTo>
                    <a:pt x="191" y="178"/>
                  </a:lnTo>
                  <a:lnTo>
                    <a:pt x="191" y="186"/>
                  </a:lnTo>
                  <a:lnTo>
                    <a:pt x="193" y="192"/>
                  </a:lnTo>
                  <a:lnTo>
                    <a:pt x="193" y="197"/>
                  </a:lnTo>
                  <a:lnTo>
                    <a:pt x="193" y="203"/>
                  </a:lnTo>
                  <a:lnTo>
                    <a:pt x="194" y="209"/>
                  </a:lnTo>
                  <a:lnTo>
                    <a:pt x="194" y="216"/>
                  </a:lnTo>
                  <a:lnTo>
                    <a:pt x="194" y="222"/>
                  </a:lnTo>
                  <a:lnTo>
                    <a:pt x="194" y="230"/>
                  </a:lnTo>
                  <a:lnTo>
                    <a:pt x="194" y="235"/>
                  </a:lnTo>
                  <a:lnTo>
                    <a:pt x="194" y="241"/>
                  </a:lnTo>
                  <a:lnTo>
                    <a:pt x="194" y="249"/>
                  </a:lnTo>
                  <a:lnTo>
                    <a:pt x="193" y="253"/>
                  </a:lnTo>
                  <a:lnTo>
                    <a:pt x="193" y="262"/>
                  </a:lnTo>
                  <a:lnTo>
                    <a:pt x="193" y="266"/>
                  </a:lnTo>
                  <a:lnTo>
                    <a:pt x="193" y="275"/>
                  </a:lnTo>
                  <a:lnTo>
                    <a:pt x="191" y="279"/>
                  </a:lnTo>
                  <a:lnTo>
                    <a:pt x="191" y="285"/>
                  </a:lnTo>
                  <a:lnTo>
                    <a:pt x="189" y="292"/>
                  </a:lnTo>
                  <a:lnTo>
                    <a:pt x="189" y="298"/>
                  </a:lnTo>
                  <a:lnTo>
                    <a:pt x="185" y="304"/>
                  </a:lnTo>
                  <a:lnTo>
                    <a:pt x="185" y="310"/>
                  </a:lnTo>
                  <a:lnTo>
                    <a:pt x="185" y="313"/>
                  </a:lnTo>
                  <a:lnTo>
                    <a:pt x="185" y="319"/>
                  </a:lnTo>
                  <a:lnTo>
                    <a:pt x="181" y="325"/>
                  </a:lnTo>
                  <a:lnTo>
                    <a:pt x="181" y="329"/>
                  </a:lnTo>
                  <a:lnTo>
                    <a:pt x="177" y="334"/>
                  </a:lnTo>
                  <a:lnTo>
                    <a:pt x="177" y="340"/>
                  </a:lnTo>
                  <a:lnTo>
                    <a:pt x="175" y="344"/>
                  </a:lnTo>
                  <a:lnTo>
                    <a:pt x="174" y="349"/>
                  </a:lnTo>
                  <a:lnTo>
                    <a:pt x="172" y="353"/>
                  </a:lnTo>
                  <a:lnTo>
                    <a:pt x="170" y="357"/>
                  </a:lnTo>
                  <a:lnTo>
                    <a:pt x="164" y="365"/>
                  </a:lnTo>
                  <a:lnTo>
                    <a:pt x="160" y="372"/>
                  </a:lnTo>
                  <a:lnTo>
                    <a:pt x="156" y="380"/>
                  </a:lnTo>
                  <a:lnTo>
                    <a:pt x="153" y="386"/>
                  </a:lnTo>
                  <a:lnTo>
                    <a:pt x="147" y="391"/>
                  </a:lnTo>
                  <a:lnTo>
                    <a:pt x="143" y="397"/>
                  </a:lnTo>
                  <a:lnTo>
                    <a:pt x="139" y="403"/>
                  </a:lnTo>
                  <a:lnTo>
                    <a:pt x="134" y="408"/>
                  </a:lnTo>
                  <a:lnTo>
                    <a:pt x="130" y="412"/>
                  </a:lnTo>
                  <a:lnTo>
                    <a:pt x="124" y="416"/>
                  </a:lnTo>
                  <a:lnTo>
                    <a:pt x="120" y="420"/>
                  </a:lnTo>
                  <a:lnTo>
                    <a:pt x="116" y="424"/>
                  </a:lnTo>
                  <a:lnTo>
                    <a:pt x="109" y="429"/>
                  </a:lnTo>
                  <a:lnTo>
                    <a:pt x="101" y="435"/>
                  </a:lnTo>
                  <a:lnTo>
                    <a:pt x="96" y="437"/>
                  </a:lnTo>
                  <a:lnTo>
                    <a:pt x="92" y="441"/>
                  </a:lnTo>
                  <a:lnTo>
                    <a:pt x="88" y="441"/>
                  </a:lnTo>
                  <a:lnTo>
                    <a:pt x="88" y="443"/>
                  </a:lnTo>
                  <a:lnTo>
                    <a:pt x="84" y="488"/>
                  </a:lnTo>
                  <a:lnTo>
                    <a:pt x="118" y="490"/>
                  </a:lnTo>
                  <a:lnTo>
                    <a:pt x="118" y="490"/>
                  </a:lnTo>
                  <a:lnTo>
                    <a:pt x="122" y="490"/>
                  </a:lnTo>
                  <a:lnTo>
                    <a:pt x="126" y="486"/>
                  </a:lnTo>
                  <a:lnTo>
                    <a:pt x="132" y="486"/>
                  </a:lnTo>
                  <a:lnTo>
                    <a:pt x="139" y="481"/>
                  </a:lnTo>
                  <a:lnTo>
                    <a:pt x="147" y="477"/>
                  </a:lnTo>
                  <a:lnTo>
                    <a:pt x="151" y="473"/>
                  </a:lnTo>
                  <a:lnTo>
                    <a:pt x="156" y="467"/>
                  </a:lnTo>
                  <a:lnTo>
                    <a:pt x="160" y="463"/>
                  </a:lnTo>
                  <a:lnTo>
                    <a:pt x="166" y="460"/>
                  </a:lnTo>
                  <a:lnTo>
                    <a:pt x="170" y="452"/>
                  </a:lnTo>
                  <a:lnTo>
                    <a:pt x="175" y="446"/>
                  </a:lnTo>
                  <a:lnTo>
                    <a:pt x="181" y="439"/>
                  </a:lnTo>
                  <a:lnTo>
                    <a:pt x="185" y="433"/>
                  </a:lnTo>
                  <a:lnTo>
                    <a:pt x="191" y="424"/>
                  </a:lnTo>
                  <a:lnTo>
                    <a:pt x="194" y="416"/>
                  </a:lnTo>
                  <a:lnTo>
                    <a:pt x="198" y="410"/>
                  </a:lnTo>
                  <a:lnTo>
                    <a:pt x="198" y="406"/>
                  </a:lnTo>
                  <a:lnTo>
                    <a:pt x="202" y="401"/>
                  </a:lnTo>
                  <a:lnTo>
                    <a:pt x="204" y="397"/>
                  </a:lnTo>
                  <a:lnTo>
                    <a:pt x="206" y="389"/>
                  </a:lnTo>
                  <a:lnTo>
                    <a:pt x="208" y="384"/>
                  </a:lnTo>
                  <a:lnTo>
                    <a:pt x="210" y="378"/>
                  </a:lnTo>
                  <a:lnTo>
                    <a:pt x="212" y="372"/>
                  </a:lnTo>
                  <a:lnTo>
                    <a:pt x="215" y="367"/>
                  </a:lnTo>
                  <a:lnTo>
                    <a:pt x="215" y="359"/>
                  </a:lnTo>
                  <a:lnTo>
                    <a:pt x="219" y="353"/>
                  </a:lnTo>
                  <a:lnTo>
                    <a:pt x="221" y="346"/>
                  </a:lnTo>
                  <a:lnTo>
                    <a:pt x="223" y="338"/>
                  </a:lnTo>
                  <a:lnTo>
                    <a:pt x="225" y="330"/>
                  </a:lnTo>
                  <a:lnTo>
                    <a:pt x="225" y="323"/>
                  </a:lnTo>
                  <a:lnTo>
                    <a:pt x="229" y="315"/>
                  </a:lnTo>
                  <a:lnTo>
                    <a:pt x="229" y="306"/>
                  </a:lnTo>
                  <a:lnTo>
                    <a:pt x="233" y="298"/>
                  </a:lnTo>
                  <a:lnTo>
                    <a:pt x="233" y="291"/>
                  </a:lnTo>
                  <a:lnTo>
                    <a:pt x="234" y="281"/>
                  </a:lnTo>
                  <a:lnTo>
                    <a:pt x="236" y="272"/>
                  </a:lnTo>
                  <a:lnTo>
                    <a:pt x="236" y="262"/>
                  </a:lnTo>
                  <a:lnTo>
                    <a:pt x="238" y="253"/>
                  </a:lnTo>
                  <a:lnTo>
                    <a:pt x="238" y="247"/>
                  </a:lnTo>
                  <a:lnTo>
                    <a:pt x="238" y="237"/>
                  </a:lnTo>
                  <a:lnTo>
                    <a:pt x="238" y="230"/>
                  </a:lnTo>
                  <a:lnTo>
                    <a:pt x="238" y="222"/>
                  </a:lnTo>
                  <a:lnTo>
                    <a:pt x="240" y="213"/>
                  </a:lnTo>
                  <a:lnTo>
                    <a:pt x="240" y="207"/>
                  </a:lnTo>
                  <a:lnTo>
                    <a:pt x="240" y="199"/>
                  </a:lnTo>
                  <a:lnTo>
                    <a:pt x="240" y="192"/>
                  </a:lnTo>
                  <a:lnTo>
                    <a:pt x="240" y="186"/>
                  </a:lnTo>
                  <a:lnTo>
                    <a:pt x="238" y="178"/>
                  </a:lnTo>
                  <a:lnTo>
                    <a:pt x="238" y="173"/>
                  </a:lnTo>
                  <a:lnTo>
                    <a:pt x="238" y="167"/>
                  </a:lnTo>
                  <a:lnTo>
                    <a:pt x="238" y="161"/>
                  </a:lnTo>
                  <a:lnTo>
                    <a:pt x="236" y="156"/>
                  </a:lnTo>
                  <a:lnTo>
                    <a:pt x="236" y="148"/>
                  </a:lnTo>
                  <a:lnTo>
                    <a:pt x="234" y="142"/>
                  </a:lnTo>
                  <a:lnTo>
                    <a:pt x="234" y="138"/>
                  </a:lnTo>
                  <a:lnTo>
                    <a:pt x="233" y="133"/>
                  </a:lnTo>
                  <a:lnTo>
                    <a:pt x="233" y="127"/>
                  </a:lnTo>
                  <a:lnTo>
                    <a:pt x="229" y="123"/>
                  </a:lnTo>
                  <a:lnTo>
                    <a:pt x="229" y="119"/>
                  </a:lnTo>
                  <a:lnTo>
                    <a:pt x="227" y="114"/>
                  </a:lnTo>
                  <a:lnTo>
                    <a:pt x="225" y="108"/>
                  </a:lnTo>
                  <a:lnTo>
                    <a:pt x="225" y="104"/>
                  </a:lnTo>
                  <a:lnTo>
                    <a:pt x="223" y="102"/>
                  </a:lnTo>
                  <a:lnTo>
                    <a:pt x="219" y="93"/>
                  </a:lnTo>
                  <a:lnTo>
                    <a:pt x="215" y="85"/>
                  </a:lnTo>
                  <a:lnTo>
                    <a:pt x="212" y="80"/>
                  </a:lnTo>
                  <a:lnTo>
                    <a:pt x="208" y="72"/>
                  </a:lnTo>
                  <a:lnTo>
                    <a:pt x="202" y="64"/>
                  </a:lnTo>
                  <a:lnTo>
                    <a:pt x="198" y="61"/>
                  </a:lnTo>
                  <a:lnTo>
                    <a:pt x="193" y="55"/>
                  </a:lnTo>
                  <a:lnTo>
                    <a:pt x="187" y="51"/>
                  </a:lnTo>
                  <a:lnTo>
                    <a:pt x="181" y="45"/>
                  </a:lnTo>
                  <a:lnTo>
                    <a:pt x="177" y="42"/>
                  </a:lnTo>
                  <a:lnTo>
                    <a:pt x="172" y="38"/>
                  </a:lnTo>
                  <a:lnTo>
                    <a:pt x="166" y="34"/>
                  </a:lnTo>
                  <a:lnTo>
                    <a:pt x="160" y="30"/>
                  </a:lnTo>
                  <a:lnTo>
                    <a:pt x="155" y="28"/>
                  </a:lnTo>
                  <a:lnTo>
                    <a:pt x="151" y="24"/>
                  </a:lnTo>
                  <a:lnTo>
                    <a:pt x="145" y="21"/>
                  </a:lnTo>
                  <a:lnTo>
                    <a:pt x="139" y="19"/>
                  </a:lnTo>
                  <a:lnTo>
                    <a:pt x="134" y="15"/>
                  </a:lnTo>
                  <a:lnTo>
                    <a:pt x="128" y="13"/>
                  </a:lnTo>
                  <a:lnTo>
                    <a:pt x="122" y="11"/>
                  </a:lnTo>
                  <a:lnTo>
                    <a:pt x="115" y="7"/>
                  </a:lnTo>
                  <a:lnTo>
                    <a:pt x="111" y="5"/>
                  </a:lnTo>
                  <a:lnTo>
                    <a:pt x="103" y="4"/>
                  </a:lnTo>
                  <a:lnTo>
                    <a:pt x="97" y="2"/>
                  </a:lnTo>
                  <a:lnTo>
                    <a:pt x="92" y="2"/>
                  </a:lnTo>
                  <a:lnTo>
                    <a:pt x="88" y="2"/>
                  </a:lnTo>
                  <a:lnTo>
                    <a:pt x="80" y="2"/>
                  </a:lnTo>
                  <a:lnTo>
                    <a:pt x="75" y="0"/>
                  </a:lnTo>
                  <a:lnTo>
                    <a:pt x="69" y="0"/>
                  </a:lnTo>
                  <a:lnTo>
                    <a:pt x="63" y="0"/>
                  </a:lnTo>
                  <a:lnTo>
                    <a:pt x="58" y="0"/>
                  </a:lnTo>
                  <a:lnTo>
                    <a:pt x="54" y="0"/>
                  </a:lnTo>
                  <a:lnTo>
                    <a:pt x="48" y="2"/>
                  </a:lnTo>
                  <a:lnTo>
                    <a:pt x="44" y="2"/>
                  </a:lnTo>
                  <a:lnTo>
                    <a:pt x="40" y="2"/>
                  </a:lnTo>
                  <a:lnTo>
                    <a:pt x="35" y="2"/>
                  </a:lnTo>
                  <a:lnTo>
                    <a:pt x="29" y="2"/>
                  </a:lnTo>
                  <a:lnTo>
                    <a:pt x="27" y="4"/>
                  </a:lnTo>
                  <a:lnTo>
                    <a:pt x="18" y="5"/>
                  </a:lnTo>
                  <a:lnTo>
                    <a:pt x="14" y="5"/>
                  </a:lnTo>
                  <a:lnTo>
                    <a:pt x="6" y="7"/>
                  </a:lnTo>
                  <a:lnTo>
                    <a:pt x="4" y="9"/>
                  </a:lnTo>
                  <a:lnTo>
                    <a:pt x="0" y="11"/>
                  </a:lnTo>
                  <a:lnTo>
                    <a:pt x="0" y="11"/>
                  </a:lnTo>
                  <a:lnTo>
                    <a:pt x="23" y="38"/>
                  </a:lnTo>
                  <a:lnTo>
                    <a:pt x="23" y="38"/>
                  </a:lnTo>
                  <a:close/>
                </a:path>
              </a:pathLst>
            </a:custGeom>
            <a:solidFill>
              <a:srgbClr val="C80000"/>
            </a:solid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177" name="Freeform 9">
              <a:extLst>
                <a:ext uri="{FF2B5EF4-FFF2-40B4-BE49-F238E27FC236}">
                  <a16:creationId xmlns:a16="http://schemas.microsoft.com/office/drawing/2014/main" id="{F6EC1DA4-D4A8-CA50-BAB2-38E543B91120}"/>
                </a:ext>
              </a:extLst>
            </p:cNvPr>
            <p:cNvSpPr>
              <a:spLocks/>
            </p:cNvSpPr>
            <p:nvPr/>
          </p:nvSpPr>
          <p:spPr bwMode="auto">
            <a:xfrm>
              <a:off x="6001655" y="5868698"/>
              <a:ext cx="643309" cy="851387"/>
            </a:xfrm>
            <a:custGeom>
              <a:avLst/>
              <a:gdLst>
                <a:gd name="T0" fmla="*/ 26 w 378"/>
                <a:gd name="T1" fmla="*/ 9 h 499"/>
                <a:gd name="T2" fmla="*/ 60 w 378"/>
                <a:gd name="T3" fmla="*/ 26 h 499"/>
                <a:gd name="T4" fmla="*/ 97 w 378"/>
                <a:gd name="T5" fmla="*/ 47 h 499"/>
                <a:gd name="T6" fmla="*/ 127 w 378"/>
                <a:gd name="T7" fmla="*/ 70 h 499"/>
                <a:gd name="T8" fmla="*/ 155 w 378"/>
                <a:gd name="T9" fmla="*/ 96 h 499"/>
                <a:gd name="T10" fmla="*/ 180 w 378"/>
                <a:gd name="T11" fmla="*/ 127 h 499"/>
                <a:gd name="T12" fmla="*/ 205 w 378"/>
                <a:gd name="T13" fmla="*/ 155 h 499"/>
                <a:gd name="T14" fmla="*/ 226 w 378"/>
                <a:gd name="T15" fmla="*/ 188 h 499"/>
                <a:gd name="T16" fmla="*/ 243 w 378"/>
                <a:gd name="T17" fmla="*/ 220 h 499"/>
                <a:gd name="T18" fmla="*/ 258 w 378"/>
                <a:gd name="T19" fmla="*/ 250 h 499"/>
                <a:gd name="T20" fmla="*/ 275 w 378"/>
                <a:gd name="T21" fmla="*/ 285 h 499"/>
                <a:gd name="T22" fmla="*/ 285 w 378"/>
                <a:gd name="T23" fmla="*/ 315 h 499"/>
                <a:gd name="T24" fmla="*/ 296 w 378"/>
                <a:gd name="T25" fmla="*/ 345 h 499"/>
                <a:gd name="T26" fmla="*/ 306 w 378"/>
                <a:gd name="T27" fmla="*/ 374 h 499"/>
                <a:gd name="T28" fmla="*/ 311 w 378"/>
                <a:gd name="T29" fmla="*/ 401 h 499"/>
                <a:gd name="T30" fmla="*/ 319 w 378"/>
                <a:gd name="T31" fmla="*/ 425 h 499"/>
                <a:gd name="T32" fmla="*/ 325 w 378"/>
                <a:gd name="T33" fmla="*/ 448 h 499"/>
                <a:gd name="T34" fmla="*/ 325 w 378"/>
                <a:gd name="T35" fmla="*/ 465 h 499"/>
                <a:gd name="T36" fmla="*/ 329 w 378"/>
                <a:gd name="T37" fmla="*/ 480 h 499"/>
                <a:gd name="T38" fmla="*/ 332 w 378"/>
                <a:gd name="T39" fmla="*/ 498 h 499"/>
                <a:gd name="T40" fmla="*/ 378 w 378"/>
                <a:gd name="T41" fmla="*/ 368 h 499"/>
                <a:gd name="T42" fmla="*/ 372 w 378"/>
                <a:gd name="T43" fmla="*/ 355 h 499"/>
                <a:gd name="T44" fmla="*/ 365 w 378"/>
                <a:gd name="T45" fmla="*/ 334 h 499"/>
                <a:gd name="T46" fmla="*/ 355 w 378"/>
                <a:gd name="T47" fmla="*/ 311 h 499"/>
                <a:gd name="T48" fmla="*/ 349 w 378"/>
                <a:gd name="T49" fmla="*/ 296 h 499"/>
                <a:gd name="T50" fmla="*/ 344 w 378"/>
                <a:gd name="T51" fmla="*/ 281 h 499"/>
                <a:gd name="T52" fmla="*/ 336 w 378"/>
                <a:gd name="T53" fmla="*/ 268 h 499"/>
                <a:gd name="T54" fmla="*/ 329 w 378"/>
                <a:gd name="T55" fmla="*/ 250 h 499"/>
                <a:gd name="T56" fmla="*/ 319 w 378"/>
                <a:gd name="T57" fmla="*/ 233 h 499"/>
                <a:gd name="T58" fmla="*/ 311 w 378"/>
                <a:gd name="T59" fmla="*/ 218 h 499"/>
                <a:gd name="T60" fmla="*/ 300 w 378"/>
                <a:gd name="T61" fmla="*/ 201 h 499"/>
                <a:gd name="T62" fmla="*/ 289 w 378"/>
                <a:gd name="T63" fmla="*/ 184 h 499"/>
                <a:gd name="T64" fmla="*/ 275 w 378"/>
                <a:gd name="T65" fmla="*/ 167 h 499"/>
                <a:gd name="T66" fmla="*/ 264 w 378"/>
                <a:gd name="T67" fmla="*/ 150 h 499"/>
                <a:gd name="T68" fmla="*/ 251 w 378"/>
                <a:gd name="T69" fmla="*/ 134 h 499"/>
                <a:gd name="T70" fmla="*/ 237 w 378"/>
                <a:gd name="T71" fmla="*/ 119 h 499"/>
                <a:gd name="T72" fmla="*/ 222 w 378"/>
                <a:gd name="T73" fmla="*/ 104 h 499"/>
                <a:gd name="T74" fmla="*/ 205 w 378"/>
                <a:gd name="T75" fmla="*/ 91 h 499"/>
                <a:gd name="T76" fmla="*/ 188 w 378"/>
                <a:gd name="T77" fmla="*/ 79 h 499"/>
                <a:gd name="T78" fmla="*/ 173 w 378"/>
                <a:gd name="T79" fmla="*/ 70 h 499"/>
                <a:gd name="T80" fmla="*/ 157 w 378"/>
                <a:gd name="T81" fmla="*/ 57 h 499"/>
                <a:gd name="T82" fmla="*/ 142 w 378"/>
                <a:gd name="T83" fmla="*/ 49 h 499"/>
                <a:gd name="T84" fmla="*/ 127 w 378"/>
                <a:gd name="T85" fmla="*/ 39 h 499"/>
                <a:gd name="T86" fmla="*/ 114 w 378"/>
                <a:gd name="T87" fmla="*/ 34 h 499"/>
                <a:gd name="T88" fmla="*/ 87 w 378"/>
                <a:gd name="T89" fmla="*/ 20 h 499"/>
                <a:gd name="T90" fmla="*/ 64 w 378"/>
                <a:gd name="T91" fmla="*/ 15 h 499"/>
                <a:gd name="T92" fmla="*/ 41 w 378"/>
                <a:gd name="T93" fmla="*/ 7 h 499"/>
                <a:gd name="T94" fmla="*/ 24 w 378"/>
                <a:gd name="T95" fmla="*/ 3 h 499"/>
                <a:gd name="T96" fmla="*/ 7 w 378"/>
                <a:gd name="T97" fmla="*/ 0 h 499"/>
                <a:gd name="T98" fmla="*/ 0 w 378"/>
                <a:gd name="T99"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8" h="499">
                  <a:moveTo>
                    <a:pt x="0" y="0"/>
                  </a:moveTo>
                  <a:lnTo>
                    <a:pt x="13" y="3"/>
                  </a:lnTo>
                  <a:lnTo>
                    <a:pt x="26" y="9"/>
                  </a:lnTo>
                  <a:lnTo>
                    <a:pt x="38" y="15"/>
                  </a:lnTo>
                  <a:lnTo>
                    <a:pt x="49" y="20"/>
                  </a:lnTo>
                  <a:lnTo>
                    <a:pt x="60" y="26"/>
                  </a:lnTo>
                  <a:lnTo>
                    <a:pt x="74" y="34"/>
                  </a:lnTo>
                  <a:lnTo>
                    <a:pt x="85" y="39"/>
                  </a:lnTo>
                  <a:lnTo>
                    <a:pt x="97" y="47"/>
                  </a:lnTo>
                  <a:lnTo>
                    <a:pt x="106" y="57"/>
                  </a:lnTo>
                  <a:lnTo>
                    <a:pt x="117" y="62"/>
                  </a:lnTo>
                  <a:lnTo>
                    <a:pt x="127" y="70"/>
                  </a:lnTo>
                  <a:lnTo>
                    <a:pt x="136" y="79"/>
                  </a:lnTo>
                  <a:lnTo>
                    <a:pt x="146" y="87"/>
                  </a:lnTo>
                  <a:lnTo>
                    <a:pt x="155" y="96"/>
                  </a:lnTo>
                  <a:lnTo>
                    <a:pt x="165" y="108"/>
                  </a:lnTo>
                  <a:lnTo>
                    <a:pt x="174" y="117"/>
                  </a:lnTo>
                  <a:lnTo>
                    <a:pt x="180" y="127"/>
                  </a:lnTo>
                  <a:lnTo>
                    <a:pt x="190" y="136"/>
                  </a:lnTo>
                  <a:lnTo>
                    <a:pt x="197" y="146"/>
                  </a:lnTo>
                  <a:lnTo>
                    <a:pt x="205" y="155"/>
                  </a:lnTo>
                  <a:lnTo>
                    <a:pt x="211" y="167"/>
                  </a:lnTo>
                  <a:lnTo>
                    <a:pt x="218" y="176"/>
                  </a:lnTo>
                  <a:lnTo>
                    <a:pt x="226" y="188"/>
                  </a:lnTo>
                  <a:lnTo>
                    <a:pt x="232" y="197"/>
                  </a:lnTo>
                  <a:lnTo>
                    <a:pt x="237" y="207"/>
                  </a:lnTo>
                  <a:lnTo>
                    <a:pt x="243" y="220"/>
                  </a:lnTo>
                  <a:lnTo>
                    <a:pt x="249" y="228"/>
                  </a:lnTo>
                  <a:lnTo>
                    <a:pt x="254" y="241"/>
                  </a:lnTo>
                  <a:lnTo>
                    <a:pt x="258" y="250"/>
                  </a:lnTo>
                  <a:lnTo>
                    <a:pt x="264" y="262"/>
                  </a:lnTo>
                  <a:lnTo>
                    <a:pt x="270" y="271"/>
                  </a:lnTo>
                  <a:lnTo>
                    <a:pt x="275" y="285"/>
                  </a:lnTo>
                  <a:lnTo>
                    <a:pt x="277" y="294"/>
                  </a:lnTo>
                  <a:lnTo>
                    <a:pt x="283" y="306"/>
                  </a:lnTo>
                  <a:lnTo>
                    <a:pt x="285" y="315"/>
                  </a:lnTo>
                  <a:lnTo>
                    <a:pt x="289" y="325"/>
                  </a:lnTo>
                  <a:lnTo>
                    <a:pt x="294" y="334"/>
                  </a:lnTo>
                  <a:lnTo>
                    <a:pt x="296" y="345"/>
                  </a:lnTo>
                  <a:lnTo>
                    <a:pt x="300" y="355"/>
                  </a:lnTo>
                  <a:lnTo>
                    <a:pt x="302" y="364"/>
                  </a:lnTo>
                  <a:lnTo>
                    <a:pt x="306" y="374"/>
                  </a:lnTo>
                  <a:lnTo>
                    <a:pt x="308" y="382"/>
                  </a:lnTo>
                  <a:lnTo>
                    <a:pt x="311" y="391"/>
                  </a:lnTo>
                  <a:lnTo>
                    <a:pt x="311" y="401"/>
                  </a:lnTo>
                  <a:lnTo>
                    <a:pt x="315" y="408"/>
                  </a:lnTo>
                  <a:lnTo>
                    <a:pt x="317" y="418"/>
                  </a:lnTo>
                  <a:lnTo>
                    <a:pt x="319" y="425"/>
                  </a:lnTo>
                  <a:lnTo>
                    <a:pt x="321" y="435"/>
                  </a:lnTo>
                  <a:lnTo>
                    <a:pt x="321" y="440"/>
                  </a:lnTo>
                  <a:lnTo>
                    <a:pt x="325" y="448"/>
                  </a:lnTo>
                  <a:lnTo>
                    <a:pt x="325" y="454"/>
                  </a:lnTo>
                  <a:lnTo>
                    <a:pt x="325" y="461"/>
                  </a:lnTo>
                  <a:lnTo>
                    <a:pt x="325" y="465"/>
                  </a:lnTo>
                  <a:lnTo>
                    <a:pt x="329" y="471"/>
                  </a:lnTo>
                  <a:lnTo>
                    <a:pt x="329" y="477"/>
                  </a:lnTo>
                  <a:lnTo>
                    <a:pt x="329" y="480"/>
                  </a:lnTo>
                  <a:lnTo>
                    <a:pt x="330" y="488"/>
                  </a:lnTo>
                  <a:lnTo>
                    <a:pt x="332" y="494"/>
                  </a:lnTo>
                  <a:lnTo>
                    <a:pt x="332" y="498"/>
                  </a:lnTo>
                  <a:lnTo>
                    <a:pt x="332" y="499"/>
                  </a:lnTo>
                  <a:lnTo>
                    <a:pt x="378" y="372"/>
                  </a:lnTo>
                  <a:lnTo>
                    <a:pt x="378" y="368"/>
                  </a:lnTo>
                  <a:lnTo>
                    <a:pt x="376" y="364"/>
                  </a:lnTo>
                  <a:lnTo>
                    <a:pt x="372" y="359"/>
                  </a:lnTo>
                  <a:lnTo>
                    <a:pt x="372" y="355"/>
                  </a:lnTo>
                  <a:lnTo>
                    <a:pt x="370" y="347"/>
                  </a:lnTo>
                  <a:lnTo>
                    <a:pt x="368" y="342"/>
                  </a:lnTo>
                  <a:lnTo>
                    <a:pt x="365" y="334"/>
                  </a:lnTo>
                  <a:lnTo>
                    <a:pt x="363" y="328"/>
                  </a:lnTo>
                  <a:lnTo>
                    <a:pt x="359" y="319"/>
                  </a:lnTo>
                  <a:lnTo>
                    <a:pt x="355" y="311"/>
                  </a:lnTo>
                  <a:lnTo>
                    <a:pt x="353" y="306"/>
                  </a:lnTo>
                  <a:lnTo>
                    <a:pt x="351" y="300"/>
                  </a:lnTo>
                  <a:lnTo>
                    <a:pt x="349" y="296"/>
                  </a:lnTo>
                  <a:lnTo>
                    <a:pt x="348" y="292"/>
                  </a:lnTo>
                  <a:lnTo>
                    <a:pt x="346" y="287"/>
                  </a:lnTo>
                  <a:lnTo>
                    <a:pt x="344" y="281"/>
                  </a:lnTo>
                  <a:lnTo>
                    <a:pt x="342" y="277"/>
                  </a:lnTo>
                  <a:lnTo>
                    <a:pt x="340" y="271"/>
                  </a:lnTo>
                  <a:lnTo>
                    <a:pt x="336" y="268"/>
                  </a:lnTo>
                  <a:lnTo>
                    <a:pt x="334" y="262"/>
                  </a:lnTo>
                  <a:lnTo>
                    <a:pt x="332" y="254"/>
                  </a:lnTo>
                  <a:lnTo>
                    <a:pt x="329" y="250"/>
                  </a:lnTo>
                  <a:lnTo>
                    <a:pt x="325" y="245"/>
                  </a:lnTo>
                  <a:lnTo>
                    <a:pt x="323" y="241"/>
                  </a:lnTo>
                  <a:lnTo>
                    <a:pt x="319" y="233"/>
                  </a:lnTo>
                  <a:lnTo>
                    <a:pt x="317" y="228"/>
                  </a:lnTo>
                  <a:lnTo>
                    <a:pt x="311" y="224"/>
                  </a:lnTo>
                  <a:lnTo>
                    <a:pt x="311" y="218"/>
                  </a:lnTo>
                  <a:lnTo>
                    <a:pt x="308" y="211"/>
                  </a:lnTo>
                  <a:lnTo>
                    <a:pt x="304" y="207"/>
                  </a:lnTo>
                  <a:lnTo>
                    <a:pt x="300" y="201"/>
                  </a:lnTo>
                  <a:lnTo>
                    <a:pt x="296" y="195"/>
                  </a:lnTo>
                  <a:lnTo>
                    <a:pt x="294" y="190"/>
                  </a:lnTo>
                  <a:lnTo>
                    <a:pt x="289" y="184"/>
                  </a:lnTo>
                  <a:lnTo>
                    <a:pt x="285" y="178"/>
                  </a:lnTo>
                  <a:lnTo>
                    <a:pt x="281" y="173"/>
                  </a:lnTo>
                  <a:lnTo>
                    <a:pt x="275" y="167"/>
                  </a:lnTo>
                  <a:lnTo>
                    <a:pt x="273" y="161"/>
                  </a:lnTo>
                  <a:lnTo>
                    <a:pt x="268" y="155"/>
                  </a:lnTo>
                  <a:lnTo>
                    <a:pt x="264" y="150"/>
                  </a:lnTo>
                  <a:lnTo>
                    <a:pt x="260" y="144"/>
                  </a:lnTo>
                  <a:lnTo>
                    <a:pt x="256" y="140"/>
                  </a:lnTo>
                  <a:lnTo>
                    <a:pt x="251" y="134"/>
                  </a:lnTo>
                  <a:lnTo>
                    <a:pt x="245" y="129"/>
                  </a:lnTo>
                  <a:lnTo>
                    <a:pt x="241" y="125"/>
                  </a:lnTo>
                  <a:lnTo>
                    <a:pt x="237" y="119"/>
                  </a:lnTo>
                  <a:lnTo>
                    <a:pt x="232" y="114"/>
                  </a:lnTo>
                  <a:lnTo>
                    <a:pt x="226" y="110"/>
                  </a:lnTo>
                  <a:lnTo>
                    <a:pt x="222" y="104"/>
                  </a:lnTo>
                  <a:lnTo>
                    <a:pt x="216" y="100"/>
                  </a:lnTo>
                  <a:lnTo>
                    <a:pt x="211" y="96"/>
                  </a:lnTo>
                  <a:lnTo>
                    <a:pt x="205" y="91"/>
                  </a:lnTo>
                  <a:lnTo>
                    <a:pt x="199" y="87"/>
                  </a:lnTo>
                  <a:lnTo>
                    <a:pt x="193" y="83"/>
                  </a:lnTo>
                  <a:lnTo>
                    <a:pt x="188" y="79"/>
                  </a:lnTo>
                  <a:lnTo>
                    <a:pt x="184" y="76"/>
                  </a:lnTo>
                  <a:lnTo>
                    <a:pt x="178" y="72"/>
                  </a:lnTo>
                  <a:lnTo>
                    <a:pt x="173" y="70"/>
                  </a:lnTo>
                  <a:lnTo>
                    <a:pt x="167" y="64"/>
                  </a:lnTo>
                  <a:lnTo>
                    <a:pt x="161" y="60"/>
                  </a:lnTo>
                  <a:lnTo>
                    <a:pt x="157" y="57"/>
                  </a:lnTo>
                  <a:lnTo>
                    <a:pt x="154" y="57"/>
                  </a:lnTo>
                  <a:lnTo>
                    <a:pt x="148" y="53"/>
                  </a:lnTo>
                  <a:lnTo>
                    <a:pt x="142" y="49"/>
                  </a:lnTo>
                  <a:lnTo>
                    <a:pt x="138" y="47"/>
                  </a:lnTo>
                  <a:lnTo>
                    <a:pt x="133" y="43"/>
                  </a:lnTo>
                  <a:lnTo>
                    <a:pt x="127" y="39"/>
                  </a:lnTo>
                  <a:lnTo>
                    <a:pt x="121" y="39"/>
                  </a:lnTo>
                  <a:lnTo>
                    <a:pt x="117" y="36"/>
                  </a:lnTo>
                  <a:lnTo>
                    <a:pt x="114" y="34"/>
                  </a:lnTo>
                  <a:lnTo>
                    <a:pt x="104" y="30"/>
                  </a:lnTo>
                  <a:lnTo>
                    <a:pt x="97" y="26"/>
                  </a:lnTo>
                  <a:lnTo>
                    <a:pt x="87" y="20"/>
                  </a:lnTo>
                  <a:lnTo>
                    <a:pt x="77" y="19"/>
                  </a:lnTo>
                  <a:lnTo>
                    <a:pt x="70" y="17"/>
                  </a:lnTo>
                  <a:lnTo>
                    <a:pt x="64" y="15"/>
                  </a:lnTo>
                  <a:lnTo>
                    <a:pt x="57" y="13"/>
                  </a:lnTo>
                  <a:lnTo>
                    <a:pt x="47" y="9"/>
                  </a:lnTo>
                  <a:lnTo>
                    <a:pt x="41" y="7"/>
                  </a:lnTo>
                  <a:lnTo>
                    <a:pt x="36" y="5"/>
                  </a:lnTo>
                  <a:lnTo>
                    <a:pt x="30" y="3"/>
                  </a:lnTo>
                  <a:lnTo>
                    <a:pt x="24" y="3"/>
                  </a:lnTo>
                  <a:lnTo>
                    <a:pt x="19" y="1"/>
                  </a:lnTo>
                  <a:lnTo>
                    <a:pt x="17" y="1"/>
                  </a:lnTo>
                  <a:lnTo>
                    <a:pt x="7" y="0"/>
                  </a:lnTo>
                  <a:lnTo>
                    <a:pt x="3" y="0"/>
                  </a:lnTo>
                  <a:lnTo>
                    <a:pt x="0" y="0"/>
                  </a:lnTo>
                  <a:lnTo>
                    <a:pt x="0" y="0"/>
                  </a:lnTo>
                  <a:lnTo>
                    <a:pt x="0" y="0"/>
                  </a:lnTo>
                  <a:close/>
                </a:path>
              </a:pathLst>
            </a:custGeom>
            <a:solidFill>
              <a:srgbClr val="C80000"/>
            </a:solid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178" name="Freeform 10">
              <a:extLst>
                <a:ext uri="{FF2B5EF4-FFF2-40B4-BE49-F238E27FC236}">
                  <a16:creationId xmlns:a16="http://schemas.microsoft.com/office/drawing/2014/main" id="{29A93A5C-7481-4EF0-B631-3ABC5788609F}"/>
                </a:ext>
              </a:extLst>
            </p:cNvPr>
            <p:cNvSpPr>
              <a:spLocks/>
            </p:cNvSpPr>
            <p:nvPr/>
          </p:nvSpPr>
          <p:spPr bwMode="auto">
            <a:xfrm>
              <a:off x="5842521" y="5971360"/>
              <a:ext cx="125276" cy="129213"/>
            </a:xfrm>
            <a:custGeom>
              <a:avLst/>
              <a:gdLst>
                <a:gd name="T0" fmla="*/ 36 w 74"/>
                <a:gd name="T1" fmla="*/ 76 h 76"/>
                <a:gd name="T2" fmla="*/ 44 w 74"/>
                <a:gd name="T3" fmla="*/ 74 h 76"/>
                <a:gd name="T4" fmla="*/ 50 w 74"/>
                <a:gd name="T5" fmla="*/ 71 h 76"/>
                <a:gd name="T6" fmla="*/ 57 w 74"/>
                <a:gd name="T7" fmla="*/ 67 h 76"/>
                <a:gd name="T8" fmla="*/ 61 w 74"/>
                <a:gd name="T9" fmla="*/ 63 h 76"/>
                <a:gd name="T10" fmla="*/ 67 w 74"/>
                <a:gd name="T11" fmla="*/ 57 h 76"/>
                <a:gd name="T12" fmla="*/ 71 w 74"/>
                <a:gd name="T13" fmla="*/ 52 h 76"/>
                <a:gd name="T14" fmla="*/ 71 w 74"/>
                <a:gd name="T15" fmla="*/ 44 h 76"/>
                <a:gd name="T16" fmla="*/ 74 w 74"/>
                <a:gd name="T17" fmla="*/ 38 h 76"/>
                <a:gd name="T18" fmla="*/ 71 w 74"/>
                <a:gd name="T19" fmla="*/ 31 h 76"/>
                <a:gd name="T20" fmla="*/ 71 w 74"/>
                <a:gd name="T21" fmla="*/ 23 h 76"/>
                <a:gd name="T22" fmla="*/ 67 w 74"/>
                <a:gd name="T23" fmla="*/ 17 h 76"/>
                <a:gd name="T24" fmla="*/ 61 w 74"/>
                <a:gd name="T25" fmla="*/ 12 h 76"/>
                <a:gd name="T26" fmla="*/ 57 w 74"/>
                <a:gd name="T27" fmla="*/ 6 h 76"/>
                <a:gd name="T28" fmla="*/ 50 w 74"/>
                <a:gd name="T29" fmla="*/ 4 h 76"/>
                <a:gd name="T30" fmla="*/ 44 w 74"/>
                <a:gd name="T31" fmla="*/ 0 h 76"/>
                <a:gd name="T32" fmla="*/ 36 w 74"/>
                <a:gd name="T33" fmla="*/ 0 h 76"/>
                <a:gd name="T34" fmla="*/ 29 w 74"/>
                <a:gd name="T35" fmla="*/ 0 h 76"/>
                <a:gd name="T36" fmla="*/ 23 w 74"/>
                <a:gd name="T37" fmla="*/ 4 h 76"/>
                <a:gd name="T38" fmla="*/ 16 w 74"/>
                <a:gd name="T39" fmla="*/ 6 h 76"/>
                <a:gd name="T40" fmla="*/ 10 w 74"/>
                <a:gd name="T41" fmla="*/ 12 h 76"/>
                <a:gd name="T42" fmla="*/ 4 w 74"/>
                <a:gd name="T43" fmla="*/ 17 h 76"/>
                <a:gd name="T44" fmla="*/ 2 w 74"/>
                <a:gd name="T45" fmla="*/ 23 h 76"/>
                <a:gd name="T46" fmla="*/ 0 w 74"/>
                <a:gd name="T47" fmla="*/ 31 h 76"/>
                <a:gd name="T48" fmla="*/ 0 w 74"/>
                <a:gd name="T49" fmla="*/ 38 h 76"/>
                <a:gd name="T50" fmla="*/ 0 w 74"/>
                <a:gd name="T51" fmla="*/ 44 h 76"/>
                <a:gd name="T52" fmla="*/ 2 w 74"/>
                <a:gd name="T53" fmla="*/ 52 h 76"/>
                <a:gd name="T54" fmla="*/ 4 w 74"/>
                <a:gd name="T55" fmla="*/ 57 h 76"/>
                <a:gd name="T56" fmla="*/ 10 w 74"/>
                <a:gd name="T57" fmla="*/ 63 h 76"/>
                <a:gd name="T58" fmla="*/ 16 w 74"/>
                <a:gd name="T59" fmla="*/ 67 h 76"/>
                <a:gd name="T60" fmla="*/ 23 w 74"/>
                <a:gd name="T61" fmla="*/ 71 h 76"/>
                <a:gd name="T62" fmla="*/ 29 w 74"/>
                <a:gd name="T63" fmla="*/ 74 h 76"/>
                <a:gd name="T64" fmla="*/ 36 w 74"/>
                <a:gd name="T65" fmla="*/ 76 h 76"/>
                <a:gd name="T66" fmla="*/ 36 w 74"/>
                <a:gd name="T6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76">
                  <a:moveTo>
                    <a:pt x="36" y="76"/>
                  </a:moveTo>
                  <a:lnTo>
                    <a:pt x="44" y="74"/>
                  </a:lnTo>
                  <a:lnTo>
                    <a:pt x="50" y="71"/>
                  </a:lnTo>
                  <a:lnTo>
                    <a:pt x="57" y="67"/>
                  </a:lnTo>
                  <a:lnTo>
                    <a:pt x="61" y="63"/>
                  </a:lnTo>
                  <a:lnTo>
                    <a:pt x="67" y="57"/>
                  </a:lnTo>
                  <a:lnTo>
                    <a:pt x="71" y="52"/>
                  </a:lnTo>
                  <a:lnTo>
                    <a:pt x="71" y="44"/>
                  </a:lnTo>
                  <a:lnTo>
                    <a:pt x="74" y="38"/>
                  </a:lnTo>
                  <a:lnTo>
                    <a:pt x="71" y="31"/>
                  </a:lnTo>
                  <a:lnTo>
                    <a:pt x="71" y="23"/>
                  </a:lnTo>
                  <a:lnTo>
                    <a:pt x="67" y="17"/>
                  </a:lnTo>
                  <a:lnTo>
                    <a:pt x="61" y="12"/>
                  </a:lnTo>
                  <a:lnTo>
                    <a:pt x="57" y="6"/>
                  </a:lnTo>
                  <a:lnTo>
                    <a:pt x="50" y="4"/>
                  </a:lnTo>
                  <a:lnTo>
                    <a:pt x="44" y="0"/>
                  </a:lnTo>
                  <a:lnTo>
                    <a:pt x="36" y="0"/>
                  </a:lnTo>
                  <a:lnTo>
                    <a:pt x="29" y="0"/>
                  </a:lnTo>
                  <a:lnTo>
                    <a:pt x="23" y="4"/>
                  </a:lnTo>
                  <a:lnTo>
                    <a:pt x="16" y="6"/>
                  </a:lnTo>
                  <a:lnTo>
                    <a:pt x="10" y="12"/>
                  </a:lnTo>
                  <a:lnTo>
                    <a:pt x="4" y="17"/>
                  </a:lnTo>
                  <a:lnTo>
                    <a:pt x="2" y="23"/>
                  </a:lnTo>
                  <a:lnTo>
                    <a:pt x="0" y="31"/>
                  </a:lnTo>
                  <a:lnTo>
                    <a:pt x="0" y="38"/>
                  </a:lnTo>
                  <a:lnTo>
                    <a:pt x="0" y="44"/>
                  </a:lnTo>
                  <a:lnTo>
                    <a:pt x="2" y="52"/>
                  </a:lnTo>
                  <a:lnTo>
                    <a:pt x="4" y="57"/>
                  </a:lnTo>
                  <a:lnTo>
                    <a:pt x="10" y="63"/>
                  </a:lnTo>
                  <a:lnTo>
                    <a:pt x="16" y="67"/>
                  </a:lnTo>
                  <a:lnTo>
                    <a:pt x="23" y="71"/>
                  </a:lnTo>
                  <a:lnTo>
                    <a:pt x="29" y="74"/>
                  </a:lnTo>
                  <a:lnTo>
                    <a:pt x="36" y="76"/>
                  </a:lnTo>
                  <a:lnTo>
                    <a:pt x="36" y="76"/>
                  </a:lnTo>
                  <a:close/>
                </a:path>
              </a:pathLst>
            </a:custGeom>
            <a:solidFill>
              <a:srgbClr val="C80000"/>
            </a:solid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179" name="Freeform 11">
              <a:extLst>
                <a:ext uri="{FF2B5EF4-FFF2-40B4-BE49-F238E27FC236}">
                  <a16:creationId xmlns:a16="http://schemas.microsoft.com/office/drawing/2014/main" id="{F752AEEA-0009-F754-F720-08CF02D00458}"/>
                </a:ext>
              </a:extLst>
            </p:cNvPr>
            <p:cNvSpPr>
              <a:spLocks/>
            </p:cNvSpPr>
            <p:nvPr/>
          </p:nvSpPr>
          <p:spPr bwMode="auto">
            <a:xfrm>
              <a:off x="5647833" y="5369547"/>
              <a:ext cx="115118" cy="111513"/>
            </a:xfrm>
            <a:custGeom>
              <a:avLst/>
              <a:gdLst>
                <a:gd name="T0" fmla="*/ 32 w 68"/>
                <a:gd name="T1" fmla="*/ 67 h 67"/>
                <a:gd name="T2" fmla="*/ 40 w 68"/>
                <a:gd name="T3" fmla="*/ 65 h 67"/>
                <a:gd name="T4" fmla="*/ 45 w 68"/>
                <a:gd name="T5" fmla="*/ 65 h 67"/>
                <a:gd name="T6" fmla="*/ 51 w 68"/>
                <a:gd name="T7" fmla="*/ 61 h 67"/>
                <a:gd name="T8" fmla="*/ 59 w 68"/>
                <a:gd name="T9" fmla="*/ 57 h 67"/>
                <a:gd name="T10" fmla="*/ 63 w 68"/>
                <a:gd name="T11" fmla="*/ 52 h 67"/>
                <a:gd name="T12" fmla="*/ 64 w 68"/>
                <a:gd name="T13" fmla="*/ 46 h 67"/>
                <a:gd name="T14" fmla="*/ 66 w 68"/>
                <a:gd name="T15" fmla="*/ 38 h 67"/>
                <a:gd name="T16" fmla="*/ 68 w 68"/>
                <a:gd name="T17" fmla="*/ 34 h 67"/>
                <a:gd name="T18" fmla="*/ 66 w 68"/>
                <a:gd name="T19" fmla="*/ 25 h 67"/>
                <a:gd name="T20" fmla="*/ 64 w 68"/>
                <a:gd name="T21" fmla="*/ 21 h 67"/>
                <a:gd name="T22" fmla="*/ 63 w 68"/>
                <a:gd name="T23" fmla="*/ 13 h 67"/>
                <a:gd name="T24" fmla="*/ 59 w 68"/>
                <a:gd name="T25" fmla="*/ 8 h 67"/>
                <a:gd name="T26" fmla="*/ 51 w 68"/>
                <a:gd name="T27" fmla="*/ 4 h 67"/>
                <a:gd name="T28" fmla="*/ 45 w 68"/>
                <a:gd name="T29" fmla="*/ 2 h 67"/>
                <a:gd name="T30" fmla="*/ 40 w 68"/>
                <a:gd name="T31" fmla="*/ 0 h 67"/>
                <a:gd name="T32" fmla="*/ 32 w 68"/>
                <a:gd name="T33" fmla="*/ 0 h 67"/>
                <a:gd name="T34" fmla="*/ 26 w 68"/>
                <a:gd name="T35" fmla="*/ 0 h 67"/>
                <a:gd name="T36" fmla="*/ 19 w 68"/>
                <a:gd name="T37" fmla="*/ 2 h 67"/>
                <a:gd name="T38" fmla="*/ 13 w 68"/>
                <a:gd name="T39" fmla="*/ 4 h 67"/>
                <a:gd name="T40" fmla="*/ 9 w 68"/>
                <a:gd name="T41" fmla="*/ 8 h 67"/>
                <a:gd name="T42" fmla="*/ 4 w 68"/>
                <a:gd name="T43" fmla="*/ 13 h 67"/>
                <a:gd name="T44" fmla="*/ 2 w 68"/>
                <a:gd name="T45" fmla="*/ 21 h 67"/>
                <a:gd name="T46" fmla="*/ 0 w 68"/>
                <a:gd name="T47" fmla="*/ 25 h 67"/>
                <a:gd name="T48" fmla="*/ 0 w 68"/>
                <a:gd name="T49" fmla="*/ 34 h 67"/>
                <a:gd name="T50" fmla="*/ 0 w 68"/>
                <a:gd name="T51" fmla="*/ 38 h 67"/>
                <a:gd name="T52" fmla="*/ 2 w 68"/>
                <a:gd name="T53" fmla="*/ 46 h 67"/>
                <a:gd name="T54" fmla="*/ 4 w 68"/>
                <a:gd name="T55" fmla="*/ 52 h 67"/>
                <a:gd name="T56" fmla="*/ 9 w 68"/>
                <a:gd name="T57" fmla="*/ 57 h 67"/>
                <a:gd name="T58" fmla="*/ 13 w 68"/>
                <a:gd name="T59" fmla="*/ 61 h 67"/>
                <a:gd name="T60" fmla="*/ 19 w 68"/>
                <a:gd name="T61" fmla="*/ 65 h 67"/>
                <a:gd name="T62" fmla="*/ 26 w 68"/>
                <a:gd name="T63" fmla="*/ 65 h 67"/>
                <a:gd name="T64" fmla="*/ 32 w 68"/>
                <a:gd name="T65" fmla="*/ 67 h 67"/>
                <a:gd name="T66" fmla="*/ 32 w 68"/>
                <a:gd name="T6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67">
                  <a:moveTo>
                    <a:pt x="32" y="67"/>
                  </a:moveTo>
                  <a:lnTo>
                    <a:pt x="40" y="65"/>
                  </a:lnTo>
                  <a:lnTo>
                    <a:pt x="45" y="65"/>
                  </a:lnTo>
                  <a:lnTo>
                    <a:pt x="51" y="61"/>
                  </a:lnTo>
                  <a:lnTo>
                    <a:pt x="59" y="57"/>
                  </a:lnTo>
                  <a:lnTo>
                    <a:pt x="63" y="52"/>
                  </a:lnTo>
                  <a:lnTo>
                    <a:pt x="64" y="46"/>
                  </a:lnTo>
                  <a:lnTo>
                    <a:pt x="66" y="38"/>
                  </a:lnTo>
                  <a:lnTo>
                    <a:pt x="68" y="34"/>
                  </a:lnTo>
                  <a:lnTo>
                    <a:pt x="66" y="25"/>
                  </a:lnTo>
                  <a:lnTo>
                    <a:pt x="64" y="21"/>
                  </a:lnTo>
                  <a:lnTo>
                    <a:pt x="63" y="13"/>
                  </a:lnTo>
                  <a:lnTo>
                    <a:pt x="59" y="8"/>
                  </a:lnTo>
                  <a:lnTo>
                    <a:pt x="51" y="4"/>
                  </a:lnTo>
                  <a:lnTo>
                    <a:pt x="45" y="2"/>
                  </a:lnTo>
                  <a:lnTo>
                    <a:pt x="40" y="0"/>
                  </a:lnTo>
                  <a:lnTo>
                    <a:pt x="32" y="0"/>
                  </a:lnTo>
                  <a:lnTo>
                    <a:pt x="26" y="0"/>
                  </a:lnTo>
                  <a:lnTo>
                    <a:pt x="19" y="2"/>
                  </a:lnTo>
                  <a:lnTo>
                    <a:pt x="13" y="4"/>
                  </a:lnTo>
                  <a:lnTo>
                    <a:pt x="9" y="8"/>
                  </a:lnTo>
                  <a:lnTo>
                    <a:pt x="4" y="13"/>
                  </a:lnTo>
                  <a:lnTo>
                    <a:pt x="2" y="21"/>
                  </a:lnTo>
                  <a:lnTo>
                    <a:pt x="0" y="25"/>
                  </a:lnTo>
                  <a:lnTo>
                    <a:pt x="0" y="34"/>
                  </a:lnTo>
                  <a:lnTo>
                    <a:pt x="0" y="38"/>
                  </a:lnTo>
                  <a:lnTo>
                    <a:pt x="2" y="46"/>
                  </a:lnTo>
                  <a:lnTo>
                    <a:pt x="4" y="52"/>
                  </a:lnTo>
                  <a:lnTo>
                    <a:pt x="9" y="57"/>
                  </a:lnTo>
                  <a:lnTo>
                    <a:pt x="13" y="61"/>
                  </a:lnTo>
                  <a:lnTo>
                    <a:pt x="19" y="65"/>
                  </a:lnTo>
                  <a:lnTo>
                    <a:pt x="26" y="65"/>
                  </a:lnTo>
                  <a:lnTo>
                    <a:pt x="32" y="67"/>
                  </a:lnTo>
                  <a:lnTo>
                    <a:pt x="32" y="67"/>
                  </a:lnTo>
                  <a:close/>
                </a:path>
              </a:pathLst>
            </a:custGeom>
            <a:solidFill>
              <a:srgbClr val="C80000"/>
            </a:solid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180" name="Freeform 12">
              <a:extLst>
                <a:ext uri="{FF2B5EF4-FFF2-40B4-BE49-F238E27FC236}">
                  <a16:creationId xmlns:a16="http://schemas.microsoft.com/office/drawing/2014/main" id="{34D70EC9-AB27-1BF0-E77A-A889F312264B}"/>
                </a:ext>
              </a:extLst>
            </p:cNvPr>
            <p:cNvSpPr>
              <a:spLocks/>
            </p:cNvSpPr>
            <p:nvPr/>
          </p:nvSpPr>
          <p:spPr bwMode="auto">
            <a:xfrm>
              <a:off x="6352088" y="5185464"/>
              <a:ext cx="155749" cy="152223"/>
            </a:xfrm>
            <a:custGeom>
              <a:avLst/>
              <a:gdLst>
                <a:gd name="T0" fmla="*/ 91 w 91"/>
                <a:gd name="T1" fmla="*/ 46 h 90"/>
                <a:gd name="T2" fmla="*/ 87 w 91"/>
                <a:gd name="T3" fmla="*/ 54 h 90"/>
                <a:gd name="T4" fmla="*/ 87 w 91"/>
                <a:gd name="T5" fmla="*/ 63 h 90"/>
                <a:gd name="T6" fmla="*/ 82 w 91"/>
                <a:gd name="T7" fmla="*/ 71 h 90"/>
                <a:gd name="T8" fmla="*/ 76 w 91"/>
                <a:gd name="T9" fmla="*/ 76 h 90"/>
                <a:gd name="T10" fmla="*/ 68 w 91"/>
                <a:gd name="T11" fmla="*/ 82 h 90"/>
                <a:gd name="T12" fmla="*/ 61 w 91"/>
                <a:gd name="T13" fmla="*/ 86 h 90"/>
                <a:gd name="T14" fmla="*/ 53 w 91"/>
                <a:gd name="T15" fmla="*/ 88 h 90"/>
                <a:gd name="T16" fmla="*/ 45 w 91"/>
                <a:gd name="T17" fmla="*/ 90 h 90"/>
                <a:gd name="T18" fmla="*/ 40 w 91"/>
                <a:gd name="T19" fmla="*/ 90 h 90"/>
                <a:gd name="T20" fmla="*/ 34 w 91"/>
                <a:gd name="T21" fmla="*/ 88 h 90"/>
                <a:gd name="T22" fmla="*/ 30 w 91"/>
                <a:gd name="T23" fmla="*/ 88 h 90"/>
                <a:gd name="T24" fmla="*/ 26 w 91"/>
                <a:gd name="T25" fmla="*/ 86 h 90"/>
                <a:gd name="T26" fmla="*/ 19 w 91"/>
                <a:gd name="T27" fmla="*/ 82 h 90"/>
                <a:gd name="T28" fmla="*/ 11 w 91"/>
                <a:gd name="T29" fmla="*/ 76 h 90"/>
                <a:gd name="T30" fmla="*/ 7 w 91"/>
                <a:gd name="T31" fmla="*/ 71 h 90"/>
                <a:gd name="T32" fmla="*/ 4 w 91"/>
                <a:gd name="T33" fmla="*/ 63 h 90"/>
                <a:gd name="T34" fmla="*/ 0 w 91"/>
                <a:gd name="T35" fmla="*/ 54 h 90"/>
                <a:gd name="T36" fmla="*/ 0 w 91"/>
                <a:gd name="T37" fmla="*/ 46 h 90"/>
                <a:gd name="T38" fmla="*/ 0 w 91"/>
                <a:gd name="T39" fmla="*/ 40 h 90"/>
                <a:gd name="T40" fmla="*/ 0 w 91"/>
                <a:gd name="T41" fmla="*/ 37 h 90"/>
                <a:gd name="T42" fmla="*/ 0 w 91"/>
                <a:gd name="T43" fmla="*/ 31 h 90"/>
                <a:gd name="T44" fmla="*/ 4 w 91"/>
                <a:gd name="T45" fmla="*/ 27 h 90"/>
                <a:gd name="T46" fmla="*/ 7 w 91"/>
                <a:gd name="T47" fmla="*/ 19 h 90"/>
                <a:gd name="T48" fmla="*/ 11 w 91"/>
                <a:gd name="T49" fmla="*/ 14 h 90"/>
                <a:gd name="T50" fmla="*/ 19 w 91"/>
                <a:gd name="T51" fmla="*/ 8 h 90"/>
                <a:gd name="T52" fmla="*/ 26 w 91"/>
                <a:gd name="T53" fmla="*/ 4 h 90"/>
                <a:gd name="T54" fmla="*/ 30 w 91"/>
                <a:gd name="T55" fmla="*/ 0 h 90"/>
                <a:gd name="T56" fmla="*/ 34 w 91"/>
                <a:gd name="T57" fmla="*/ 0 h 90"/>
                <a:gd name="T58" fmla="*/ 40 w 91"/>
                <a:gd name="T59" fmla="*/ 0 h 90"/>
                <a:gd name="T60" fmla="*/ 45 w 91"/>
                <a:gd name="T61" fmla="*/ 0 h 90"/>
                <a:gd name="T62" fmla="*/ 53 w 91"/>
                <a:gd name="T63" fmla="*/ 0 h 90"/>
                <a:gd name="T64" fmla="*/ 61 w 91"/>
                <a:gd name="T65" fmla="*/ 4 h 90"/>
                <a:gd name="T66" fmla="*/ 68 w 91"/>
                <a:gd name="T67" fmla="*/ 8 h 90"/>
                <a:gd name="T68" fmla="*/ 76 w 91"/>
                <a:gd name="T69" fmla="*/ 14 h 90"/>
                <a:gd name="T70" fmla="*/ 82 w 91"/>
                <a:gd name="T71" fmla="*/ 19 h 90"/>
                <a:gd name="T72" fmla="*/ 87 w 91"/>
                <a:gd name="T73" fmla="*/ 27 h 90"/>
                <a:gd name="T74" fmla="*/ 87 w 91"/>
                <a:gd name="T75" fmla="*/ 31 h 90"/>
                <a:gd name="T76" fmla="*/ 87 w 91"/>
                <a:gd name="T77" fmla="*/ 37 h 90"/>
                <a:gd name="T78" fmla="*/ 89 w 91"/>
                <a:gd name="T79" fmla="*/ 40 h 90"/>
                <a:gd name="T80" fmla="*/ 91 w 91"/>
                <a:gd name="T81" fmla="*/ 46 h 90"/>
                <a:gd name="T82" fmla="*/ 91 w 91"/>
                <a:gd name="T83" fmla="*/ 4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1" h="90">
                  <a:moveTo>
                    <a:pt x="91" y="46"/>
                  </a:moveTo>
                  <a:lnTo>
                    <a:pt x="87" y="54"/>
                  </a:lnTo>
                  <a:lnTo>
                    <a:pt x="87" y="63"/>
                  </a:lnTo>
                  <a:lnTo>
                    <a:pt x="82" y="71"/>
                  </a:lnTo>
                  <a:lnTo>
                    <a:pt x="76" y="76"/>
                  </a:lnTo>
                  <a:lnTo>
                    <a:pt x="68" y="82"/>
                  </a:lnTo>
                  <a:lnTo>
                    <a:pt x="61" y="86"/>
                  </a:lnTo>
                  <a:lnTo>
                    <a:pt x="53" y="88"/>
                  </a:lnTo>
                  <a:lnTo>
                    <a:pt x="45" y="90"/>
                  </a:lnTo>
                  <a:lnTo>
                    <a:pt x="40" y="90"/>
                  </a:lnTo>
                  <a:lnTo>
                    <a:pt x="34" y="88"/>
                  </a:lnTo>
                  <a:lnTo>
                    <a:pt x="30" y="88"/>
                  </a:lnTo>
                  <a:lnTo>
                    <a:pt x="26" y="86"/>
                  </a:lnTo>
                  <a:lnTo>
                    <a:pt x="19" y="82"/>
                  </a:lnTo>
                  <a:lnTo>
                    <a:pt x="11" y="76"/>
                  </a:lnTo>
                  <a:lnTo>
                    <a:pt x="7" y="71"/>
                  </a:lnTo>
                  <a:lnTo>
                    <a:pt x="4" y="63"/>
                  </a:lnTo>
                  <a:lnTo>
                    <a:pt x="0" y="54"/>
                  </a:lnTo>
                  <a:lnTo>
                    <a:pt x="0" y="46"/>
                  </a:lnTo>
                  <a:lnTo>
                    <a:pt x="0" y="40"/>
                  </a:lnTo>
                  <a:lnTo>
                    <a:pt x="0" y="37"/>
                  </a:lnTo>
                  <a:lnTo>
                    <a:pt x="0" y="31"/>
                  </a:lnTo>
                  <a:lnTo>
                    <a:pt x="4" y="27"/>
                  </a:lnTo>
                  <a:lnTo>
                    <a:pt x="7" y="19"/>
                  </a:lnTo>
                  <a:lnTo>
                    <a:pt x="11" y="14"/>
                  </a:lnTo>
                  <a:lnTo>
                    <a:pt x="19" y="8"/>
                  </a:lnTo>
                  <a:lnTo>
                    <a:pt x="26" y="4"/>
                  </a:lnTo>
                  <a:lnTo>
                    <a:pt x="30" y="0"/>
                  </a:lnTo>
                  <a:lnTo>
                    <a:pt x="34" y="0"/>
                  </a:lnTo>
                  <a:lnTo>
                    <a:pt x="40" y="0"/>
                  </a:lnTo>
                  <a:lnTo>
                    <a:pt x="45" y="0"/>
                  </a:lnTo>
                  <a:lnTo>
                    <a:pt x="53" y="0"/>
                  </a:lnTo>
                  <a:lnTo>
                    <a:pt x="61" y="4"/>
                  </a:lnTo>
                  <a:lnTo>
                    <a:pt x="68" y="8"/>
                  </a:lnTo>
                  <a:lnTo>
                    <a:pt x="76" y="14"/>
                  </a:lnTo>
                  <a:lnTo>
                    <a:pt x="82" y="19"/>
                  </a:lnTo>
                  <a:lnTo>
                    <a:pt x="87" y="27"/>
                  </a:lnTo>
                  <a:lnTo>
                    <a:pt x="87" y="31"/>
                  </a:lnTo>
                  <a:lnTo>
                    <a:pt x="87" y="37"/>
                  </a:lnTo>
                  <a:lnTo>
                    <a:pt x="89" y="40"/>
                  </a:lnTo>
                  <a:lnTo>
                    <a:pt x="91" y="46"/>
                  </a:lnTo>
                  <a:lnTo>
                    <a:pt x="91" y="46"/>
                  </a:lnTo>
                  <a:close/>
                </a:path>
              </a:pathLst>
            </a:custGeom>
            <a:solidFill>
              <a:srgbClr val="C80000"/>
            </a:solid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181" name="Freeform 13">
              <a:extLst>
                <a:ext uri="{FF2B5EF4-FFF2-40B4-BE49-F238E27FC236}">
                  <a16:creationId xmlns:a16="http://schemas.microsoft.com/office/drawing/2014/main" id="{67CAE9BF-CAE7-C756-768F-9489A0B88D35}"/>
                </a:ext>
              </a:extLst>
            </p:cNvPr>
            <p:cNvSpPr>
              <a:spLocks/>
            </p:cNvSpPr>
            <p:nvPr/>
          </p:nvSpPr>
          <p:spPr bwMode="auto">
            <a:xfrm>
              <a:off x="6712681" y="5236797"/>
              <a:ext cx="132048" cy="132752"/>
            </a:xfrm>
            <a:custGeom>
              <a:avLst/>
              <a:gdLst>
                <a:gd name="T0" fmla="*/ 78 w 78"/>
                <a:gd name="T1" fmla="*/ 40 h 78"/>
                <a:gd name="T2" fmla="*/ 76 w 78"/>
                <a:gd name="T3" fmla="*/ 46 h 78"/>
                <a:gd name="T4" fmla="*/ 74 w 78"/>
                <a:gd name="T5" fmla="*/ 53 h 78"/>
                <a:gd name="T6" fmla="*/ 68 w 78"/>
                <a:gd name="T7" fmla="*/ 61 h 78"/>
                <a:gd name="T8" fmla="*/ 65 w 78"/>
                <a:gd name="T9" fmla="*/ 66 h 78"/>
                <a:gd name="T10" fmla="*/ 59 w 78"/>
                <a:gd name="T11" fmla="*/ 70 h 78"/>
                <a:gd name="T12" fmla="*/ 51 w 78"/>
                <a:gd name="T13" fmla="*/ 74 h 78"/>
                <a:gd name="T14" fmla="*/ 46 w 78"/>
                <a:gd name="T15" fmla="*/ 76 h 78"/>
                <a:gd name="T16" fmla="*/ 38 w 78"/>
                <a:gd name="T17" fmla="*/ 78 h 78"/>
                <a:gd name="T18" fmla="*/ 30 w 78"/>
                <a:gd name="T19" fmla="*/ 76 h 78"/>
                <a:gd name="T20" fmla="*/ 23 w 78"/>
                <a:gd name="T21" fmla="*/ 74 h 78"/>
                <a:gd name="T22" fmla="*/ 17 w 78"/>
                <a:gd name="T23" fmla="*/ 70 h 78"/>
                <a:gd name="T24" fmla="*/ 11 w 78"/>
                <a:gd name="T25" fmla="*/ 66 h 78"/>
                <a:gd name="T26" fmla="*/ 6 w 78"/>
                <a:gd name="T27" fmla="*/ 61 h 78"/>
                <a:gd name="T28" fmla="*/ 4 w 78"/>
                <a:gd name="T29" fmla="*/ 53 h 78"/>
                <a:gd name="T30" fmla="*/ 0 w 78"/>
                <a:gd name="T31" fmla="*/ 46 h 78"/>
                <a:gd name="T32" fmla="*/ 0 w 78"/>
                <a:gd name="T33" fmla="*/ 40 h 78"/>
                <a:gd name="T34" fmla="*/ 0 w 78"/>
                <a:gd name="T35" fmla="*/ 32 h 78"/>
                <a:gd name="T36" fmla="*/ 4 w 78"/>
                <a:gd name="T37" fmla="*/ 23 h 78"/>
                <a:gd name="T38" fmla="*/ 6 w 78"/>
                <a:gd name="T39" fmla="*/ 17 h 78"/>
                <a:gd name="T40" fmla="*/ 11 w 78"/>
                <a:gd name="T41" fmla="*/ 11 h 78"/>
                <a:gd name="T42" fmla="*/ 17 w 78"/>
                <a:gd name="T43" fmla="*/ 6 h 78"/>
                <a:gd name="T44" fmla="*/ 23 w 78"/>
                <a:gd name="T45" fmla="*/ 2 h 78"/>
                <a:gd name="T46" fmla="*/ 30 w 78"/>
                <a:gd name="T47" fmla="*/ 0 h 78"/>
                <a:gd name="T48" fmla="*/ 38 w 78"/>
                <a:gd name="T49" fmla="*/ 0 h 78"/>
                <a:gd name="T50" fmla="*/ 46 w 78"/>
                <a:gd name="T51" fmla="*/ 0 h 78"/>
                <a:gd name="T52" fmla="*/ 51 w 78"/>
                <a:gd name="T53" fmla="*/ 2 h 78"/>
                <a:gd name="T54" fmla="*/ 59 w 78"/>
                <a:gd name="T55" fmla="*/ 6 h 78"/>
                <a:gd name="T56" fmla="*/ 65 w 78"/>
                <a:gd name="T57" fmla="*/ 11 h 78"/>
                <a:gd name="T58" fmla="*/ 68 w 78"/>
                <a:gd name="T59" fmla="*/ 17 h 78"/>
                <a:gd name="T60" fmla="*/ 74 w 78"/>
                <a:gd name="T61" fmla="*/ 23 h 78"/>
                <a:gd name="T62" fmla="*/ 76 w 78"/>
                <a:gd name="T63" fmla="*/ 32 h 78"/>
                <a:gd name="T64" fmla="*/ 78 w 78"/>
                <a:gd name="T65" fmla="*/ 40 h 78"/>
                <a:gd name="T66" fmla="*/ 78 w 78"/>
                <a:gd name="T67" fmla="*/ 4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8" h="78">
                  <a:moveTo>
                    <a:pt x="78" y="40"/>
                  </a:moveTo>
                  <a:lnTo>
                    <a:pt x="76" y="46"/>
                  </a:lnTo>
                  <a:lnTo>
                    <a:pt x="74" y="53"/>
                  </a:lnTo>
                  <a:lnTo>
                    <a:pt x="68" y="61"/>
                  </a:lnTo>
                  <a:lnTo>
                    <a:pt x="65" y="66"/>
                  </a:lnTo>
                  <a:lnTo>
                    <a:pt x="59" y="70"/>
                  </a:lnTo>
                  <a:lnTo>
                    <a:pt x="51" y="74"/>
                  </a:lnTo>
                  <a:lnTo>
                    <a:pt x="46" y="76"/>
                  </a:lnTo>
                  <a:lnTo>
                    <a:pt x="38" y="78"/>
                  </a:lnTo>
                  <a:lnTo>
                    <a:pt x="30" y="76"/>
                  </a:lnTo>
                  <a:lnTo>
                    <a:pt x="23" y="74"/>
                  </a:lnTo>
                  <a:lnTo>
                    <a:pt x="17" y="70"/>
                  </a:lnTo>
                  <a:lnTo>
                    <a:pt x="11" y="66"/>
                  </a:lnTo>
                  <a:lnTo>
                    <a:pt x="6" y="61"/>
                  </a:lnTo>
                  <a:lnTo>
                    <a:pt x="4" y="53"/>
                  </a:lnTo>
                  <a:lnTo>
                    <a:pt x="0" y="46"/>
                  </a:lnTo>
                  <a:lnTo>
                    <a:pt x="0" y="40"/>
                  </a:lnTo>
                  <a:lnTo>
                    <a:pt x="0" y="32"/>
                  </a:lnTo>
                  <a:lnTo>
                    <a:pt x="4" y="23"/>
                  </a:lnTo>
                  <a:lnTo>
                    <a:pt x="6" y="17"/>
                  </a:lnTo>
                  <a:lnTo>
                    <a:pt x="11" y="11"/>
                  </a:lnTo>
                  <a:lnTo>
                    <a:pt x="17" y="6"/>
                  </a:lnTo>
                  <a:lnTo>
                    <a:pt x="23" y="2"/>
                  </a:lnTo>
                  <a:lnTo>
                    <a:pt x="30" y="0"/>
                  </a:lnTo>
                  <a:lnTo>
                    <a:pt x="38" y="0"/>
                  </a:lnTo>
                  <a:lnTo>
                    <a:pt x="46" y="0"/>
                  </a:lnTo>
                  <a:lnTo>
                    <a:pt x="51" y="2"/>
                  </a:lnTo>
                  <a:lnTo>
                    <a:pt x="59" y="6"/>
                  </a:lnTo>
                  <a:lnTo>
                    <a:pt x="65" y="11"/>
                  </a:lnTo>
                  <a:lnTo>
                    <a:pt x="68" y="17"/>
                  </a:lnTo>
                  <a:lnTo>
                    <a:pt x="74" y="23"/>
                  </a:lnTo>
                  <a:lnTo>
                    <a:pt x="76" y="32"/>
                  </a:lnTo>
                  <a:lnTo>
                    <a:pt x="78" y="40"/>
                  </a:lnTo>
                  <a:lnTo>
                    <a:pt x="78" y="40"/>
                  </a:lnTo>
                  <a:close/>
                </a:path>
              </a:pathLst>
            </a:custGeom>
            <a:solidFill>
              <a:srgbClr val="C80000"/>
            </a:solid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182" name="Freeform 14">
              <a:extLst>
                <a:ext uri="{FF2B5EF4-FFF2-40B4-BE49-F238E27FC236}">
                  <a16:creationId xmlns:a16="http://schemas.microsoft.com/office/drawing/2014/main" id="{89CE3194-E294-FD25-6646-A95CAA7CDB6A}"/>
                </a:ext>
              </a:extLst>
            </p:cNvPr>
            <p:cNvSpPr>
              <a:spLocks/>
            </p:cNvSpPr>
            <p:nvPr/>
          </p:nvSpPr>
          <p:spPr bwMode="auto">
            <a:xfrm>
              <a:off x="7100359" y="5235026"/>
              <a:ext cx="118504" cy="127442"/>
            </a:xfrm>
            <a:custGeom>
              <a:avLst/>
              <a:gdLst>
                <a:gd name="T0" fmla="*/ 71 w 71"/>
                <a:gd name="T1" fmla="*/ 36 h 72"/>
                <a:gd name="T2" fmla="*/ 71 w 71"/>
                <a:gd name="T3" fmla="*/ 44 h 72"/>
                <a:gd name="T4" fmla="*/ 69 w 71"/>
                <a:gd name="T5" fmla="*/ 51 h 72"/>
                <a:gd name="T6" fmla="*/ 65 w 71"/>
                <a:gd name="T7" fmla="*/ 57 h 72"/>
                <a:gd name="T8" fmla="*/ 61 w 71"/>
                <a:gd name="T9" fmla="*/ 63 h 72"/>
                <a:gd name="T10" fmla="*/ 55 w 71"/>
                <a:gd name="T11" fmla="*/ 66 h 72"/>
                <a:gd name="T12" fmla="*/ 50 w 71"/>
                <a:gd name="T13" fmla="*/ 70 h 72"/>
                <a:gd name="T14" fmla="*/ 42 w 71"/>
                <a:gd name="T15" fmla="*/ 70 h 72"/>
                <a:gd name="T16" fmla="*/ 34 w 71"/>
                <a:gd name="T17" fmla="*/ 72 h 72"/>
                <a:gd name="T18" fmla="*/ 27 w 71"/>
                <a:gd name="T19" fmla="*/ 70 h 72"/>
                <a:gd name="T20" fmla="*/ 21 w 71"/>
                <a:gd name="T21" fmla="*/ 70 h 72"/>
                <a:gd name="T22" fmla="*/ 13 w 71"/>
                <a:gd name="T23" fmla="*/ 66 h 72"/>
                <a:gd name="T24" fmla="*/ 10 w 71"/>
                <a:gd name="T25" fmla="*/ 63 h 72"/>
                <a:gd name="T26" fmla="*/ 4 w 71"/>
                <a:gd name="T27" fmla="*/ 57 h 72"/>
                <a:gd name="T28" fmla="*/ 2 w 71"/>
                <a:gd name="T29" fmla="*/ 51 h 72"/>
                <a:gd name="T30" fmla="*/ 0 w 71"/>
                <a:gd name="T31" fmla="*/ 44 h 72"/>
                <a:gd name="T32" fmla="*/ 0 w 71"/>
                <a:gd name="T33" fmla="*/ 36 h 72"/>
                <a:gd name="T34" fmla="*/ 0 w 71"/>
                <a:gd name="T35" fmla="*/ 28 h 72"/>
                <a:gd name="T36" fmla="*/ 2 w 71"/>
                <a:gd name="T37" fmla="*/ 23 h 72"/>
                <a:gd name="T38" fmla="*/ 4 w 71"/>
                <a:gd name="T39" fmla="*/ 17 h 72"/>
                <a:gd name="T40" fmla="*/ 10 w 71"/>
                <a:gd name="T41" fmla="*/ 11 h 72"/>
                <a:gd name="T42" fmla="*/ 13 w 71"/>
                <a:gd name="T43" fmla="*/ 6 h 72"/>
                <a:gd name="T44" fmla="*/ 21 w 71"/>
                <a:gd name="T45" fmla="*/ 4 h 72"/>
                <a:gd name="T46" fmla="*/ 27 w 71"/>
                <a:gd name="T47" fmla="*/ 0 h 72"/>
                <a:gd name="T48" fmla="*/ 34 w 71"/>
                <a:gd name="T49" fmla="*/ 0 h 72"/>
                <a:gd name="T50" fmla="*/ 42 w 71"/>
                <a:gd name="T51" fmla="*/ 0 h 72"/>
                <a:gd name="T52" fmla="*/ 50 w 71"/>
                <a:gd name="T53" fmla="*/ 4 h 72"/>
                <a:gd name="T54" fmla="*/ 55 w 71"/>
                <a:gd name="T55" fmla="*/ 6 h 72"/>
                <a:gd name="T56" fmla="*/ 61 w 71"/>
                <a:gd name="T57" fmla="*/ 11 h 72"/>
                <a:gd name="T58" fmla="*/ 65 w 71"/>
                <a:gd name="T59" fmla="*/ 17 h 72"/>
                <a:gd name="T60" fmla="*/ 69 w 71"/>
                <a:gd name="T61" fmla="*/ 23 h 72"/>
                <a:gd name="T62" fmla="*/ 71 w 71"/>
                <a:gd name="T63" fmla="*/ 28 h 72"/>
                <a:gd name="T64" fmla="*/ 71 w 71"/>
                <a:gd name="T65" fmla="*/ 36 h 72"/>
                <a:gd name="T66" fmla="*/ 71 w 71"/>
                <a:gd name="T67"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 h="72">
                  <a:moveTo>
                    <a:pt x="71" y="36"/>
                  </a:moveTo>
                  <a:lnTo>
                    <a:pt x="71" y="44"/>
                  </a:lnTo>
                  <a:lnTo>
                    <a:pt x="69" y="51"/>
                  </a:lnTo>
                  <a:lnTo>
                    <a:pt x="65" y="57"/>
                  </a:lnTo>
                  <a:lnTo>
                    <a:pt x="61" y="63"/>
                  </a:lnTo>
                  <a:lnTo>
                    <a:pt x="55" y="66"/>
                  </a:lnTo>
                  <a:lnTo>
                    <a:pt x="50" y="70"/>
                  </a:lnTo>
                  <a:lnTo>
                    <a:pt x="42" y="70"/>
                  </a:lnTo>
                  <a:lnTo>
                    <a:pt x="34" y="72"/>
                  </a:lnTo>
                  <a:lnTo>
                    <a:pt x="27" y="70"/>
                  </a:lnTo>
                  <a:lnTo>
                    <a:pt x="21" y="70"/>
                  </a:lnTo>
                  <a:lnTo>
                    <a:pt x="13" y="66"/>
                  </a:lnTo>
                  <a:lnTo>
                    <a:pt x="10" y="63"/>
                  </a:lnTo>
                  <a:lnTo>
                    <a:pt x="4" y="57"/>
                  </a:lnTo>
                  <a:lnTo>
                    <a:pt x="2" y="51"/>
                  </a:lnTo>
                  <a:lnTo>
                    <a:pt x="0" y="44"/>
                  </a:lnTo>
                  <a:lnTo>
                    <a:pt x="0" y="36"/>
                  </a:lnTo>
                  <a:lnTo>
                    <a:pt x="0" y="28"/>
                  </a:lnTo>
                  <a:lnTo>
                    <a:pt x="2" y="23"/>
                  </a:lnTo>
                  <a:lnTo>
                    <a:pt x="4" y="17"/>
                  </a:lnTo>
                  <a:lnTo>
                    <a:pt x="10" y="11"/>
                  </a:lnTo>
                  <a:lnTo>
                    <a:pt x="13" y="6"/>
                  </a:lnTo>
                  <a:lnTo>
                    <a:pt x="21" y="4"/>
                  </a:lnTo>
                  <a:lnTo>
                    <a:pt x="27" y="0"/>
                  </a:lnTo>
                  <a:lnTo>
                    <a:pt x="34" y="0"/>
                  </a:lnTo>
                  <a:lnTo>
                    <a:pt x="42" y="0"/>
                  </a:lnTo>
                  <a:lnTo>
                    <a:pt x="50" y="4"/>
                  </a:lnTo>
                  <a:lnTo>
                    <a:pt x="55" y="6"/>
                  </a:lnTo>
                  <a:lnTo>
                    <a:pt x="61" y="11"/>
                  </a:lnTo>
                  <a:lnTo>
                    <a:pt x="65" y="17"/>
                  </a:lnTo>
                  <a:lnTo>
                    <a:pt x="69" y="23"/>
                  </a:lnTo>
                  <a:lnTo>
                    <a:pt x="71" y="28"/>
                  </a:lnTo>
                  <a:lnTo>
                    <a:pt x="71" y="36"/>
                  </a:lnTo>
                  <a:lnTo>
                    <a:pt x="71" y="36"/>
                  </a:lnTo>
                  <a:close/>
                </a:path>
              </a:pathLst>
            </a:custGeom>
            <a:solidFill>
              <a:srgbClr val="C80000"/>
            </a:solid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183" name="Freeform 15">
              <a:extLst>
                <a:ext uri="{FF2B5EF4-FFF2-40B4-BE49-F238E27FC236}">
                  <a16:creationId xmlns:a16="http://schemas.microsoft.com/office/drawing/2014/main" id="{82972C04-EFCF-8B30-50F6-5B8CAA977277}"/>
                </a:ext>
              </a:extLst>
            </p:cNvPr>
            <p:cNvSpPr>
              <a:spLocks/>
            </p:cNvSpPr>
            <p:nvPr/>
          </p:nvSpPr>
          <p:spPr bwMode="auto">
            <a:xfrm>
              <a:off x="6484136" y="5413799"/>
              <a:ext cx="629766" cy="550480"/>
            </a:xfrm>
            <a:custGeom>
              <a:avLst/>
              <a:gdLst>
                <a:gd name="T0" fmla="*/ 0 w 369"/>
                <a:gd name="T1" fmla="*/ 26 h 325"/>
                <a:gd name="T2" fmla="*/ 120 w 369"/>
                <a:gd name="T3" fmla="*/ 180 h 325"/>
                <a:gd name="T4" fmla="*/ 188 w 369"/>
                <a:gd name="T5" fmla="*/ 0 h 325"/>
                <a:gd name="T6" fmla="*/ 207 w 369"/>
                <a:gd name="T7" fmla="*/ 180 h 325"/>
                <a:gd name="T8" fmla="*/ 369 w 369"/>
                <a:gd name="T9" fmla="*/ 38 h 325"/>
                <a:gd name="T10" fmla="*/ 234 w 369"/>
                <a:gd name="T11" fmla="*/ 325 h 325"/>
                <a:gd name="T12" fmla="*/ 230 w 369"/>
                <a:gd name="T13" fmla="*/ 321 h 325"/>
                <a:gd name="T14" fmla="*/ 228 w 369"/>
                <a:gd name="T15" fmla="*/ 315 h 325"/>
                <a:gd name="T16" fmla="*/ 226 w 369"/>
                <a:gd name="T17" fmla="*/ 311 h 325"/>
                <a:gd name="T18" fmla="*/ 224 w 369"/>
                <a:gd name="T19" fmla="*/ 307 h 325"/>
                <a:gd name="T20" fmla="*/ 220 w 369"/>
                <a:gd name="T21" fmla="*/ 302 h 325"/>
                <a:gd name="T22" fmla="*/ 215 w 369"/>
                <a:gd name="T23" fmla="*/ 298 h 325"/>
                <a:gd name="T24" fmla="*/ 211 w 369"/>
                <a:gd name="T25" fmla="*/ 294 h 325"/>
                <a:gd name="T26" fmla="*/ 205 w 369"/>
                <a:gd name="T27" fmla="*/ 288 h 325"/>
                <a:gd name="T28" fmla="*/ 198 w 369"/>
                <a:gd name="T29" fmla="*/ 285 h 325"/>
                <a:gd name="T30" fmla="*/ 192 w 369"/>
                <a:gd name="T31" fmla="*/ 281 h 325"/>
                <a:gd name="T32" fmla="*/ 186 w 369"/>
                <a:gd name="T33" fmla="*/ 279 h 325"/>
                <a:gd name="T34" fmla="*/ 182 w 369"/>
                <a:gd name="T35" fmla="*/ 279 h 325"/>
                <a:gd name="T36" fmla="*/ 177 w 369"/>
                <a:gd name="T37" fmla="*/ 275 h 325"/>
                <a:gd name="T38" fmla="*/ 171 w 369"/>
                <a:gd name="T39" fmla="*/ 275 h 325"/>
                <a:gd name="T40" fmla="*/ 167 w 369"/>
                <a:gd name="T41" fmla="*/ 275 h 325"/>
                <a:gd name="T42" fmla="*/ 161 w 369"/>
                <a:gd name="T43" fmla="*/ 275 h 325"/>
                <a:gd name="T44" fmla="*/ 156 w 369"/>
                <a:gd name="T45" fmla="*/ 275 h 325"/>
                <a:gd name="T46" fmla="*/ 150 w 369"/>
                <a:gd name="T47" fmla="*/ 275 h 325"/>
                <a:gd name="T48" fmla="*/ 142 w 369"/>
                <a:gd name="T49" fmla="*/ 273 h 325"/>
                <a:gd name="T50" fmla="*/ 137 w 369"/>
                <a:gd name="T51" fmla="*/ 273 h 325"/>
                <a:gd name="T52" fmla="*/ 131 w 369"/>
                <a:gd name="T53" fmla="*/ 273 h 325"/>
                <a:gd name="T54" fmla="*/ 127 w 369"/>
                <a:gd name="T55" fmla="*/ 273 h 325"/>
                <a:gd name="T56" fmla="*/ 123 w 369"/>
                <a:gd name="T57" fmla="*/ 271 h 325"/>
                <a:gd name="T58" fmla="*/ 118 w 369"/>
                <a:gd name="T59" fmla="*/ 271 h 325"/>
                <a:gd name="T60" fmla="*/ 114 w 369"/>
                <a:gd name="T61" fmla="*/ 271 h 325"/>
                <a:gd name="T62" fmla="*/ 110 w 369"/>
                <a:gd name="T63" fmla="*/ 271 h 325"/>
                <a:gd name="T64" fmla="*/ 102 w 369"/>
                <a:gd name="T65" fmla="*/ 271 h 325"/>
                <a:gd name="T66" fmla="*/ 97 w 369"/>
                <a:gd name="T67" fmla="*/ 269 h 325"/>
                <a:gd name="T68" fmla="*/ 93 w 369"/>
                <a:gd name="T69" fmla="*/ 268 h 325"/>
                <a:gd name="T70" fmla="*/ 87 w 369"/>
                <a:gd name="T71" fmla="*/ 268 h 325"/>
                <a:gd name="T72" fmla="*/ 83 w 369"/>
                <a:gd name="T73" fmla="*/ 268 h 325"/>
                <a:gd name="T74" fmla="*/ 80 w 369"/>
                <a:gd name="T75" fmla="*/ 269 h 325"/>
                <a:gd name="T76" fmla="*/ 0 w 369"/>
                <a:gd name="T77" fmla="*/ 26 h 325"/>
                <a:gd name="T78" fmla="*/ 0 w 369"/>
                <a:gd name="T79" fmla="*/ 26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9" h="325">
                  <a:moveTo>
                    <a:pt x="0" y="26"/>
                  </a:moveTo>
                  <a:lnTo>
                    <a:pt x="120" y="180"/>
                  </a:lnTo>
                  <a:lnTo>
                    <a:pt x="188" y="0"/>
                  </a:lnTo>
                  <a:lnTo>
                    <a:pt x="207" y="180"/>
                  </a:lnTo>
                  <a:lnTo>
                    <a:pt x="369" y="38"/>
                  </a:lnTo>
                  <a:lnTo>
                    <a:pt x="234" y="325"/>
                  </a:lnTo>
                  <a:lnTo>
                    <a:pt x="230" y="321"/>
                  </a:lnTo>
                  <a:lnTo>
                    <a:pt x="228" y="315"/>
                  </a:lnTo>
                  <a:lnTo>
                    <a:pt x="226" y="311"/>
                  </a:lnTo>
                  <a:lnTo>
                    <a:pt x="224" y="307"/>
                  </a:lnTo>
                  <a:lnTo>
                    <a:pt x="220" y="302"/>
                  </a:lnTo>
                  <a:lnTo>
                    <a:pt x="215" y="298"/>
                  </a:lnTo>
                  <a:lnTo>
                    <a:pt x="211" y="294"/>
                  </a:lnTo>
                  <a:lnTo>
                    <a:pt x="205" y="288"/>
                  </a:lnTo>
                  <a:lnTo>
                    <a:pt x="198" y="285"/>
                  </a:lnTo>
                  <a:lnTo>
                    <a:pt x="192" y="281"/>
                  </a:lnTo>
                  <a:lnTo>
                    <a:pt x="186" y="279"/>
                  </a:lnTo>
                  <a:lnTo>
                    <a:pt x="182" y="279"/>
                  </a:lnTo>
                  <a:lnTo>
                    <a:pt x="177" y="275"/>
                  </a:lnTo>
                  <a:lnTo>
                    <a:pt x="171" y="275"/>
                  </a:lnTo>
                  <a:lnTo>
                    <a:pt x="167" y="275"/>
                  </a:lnTo>
                  <a:lnTo>
                    <a:pt x="161" y="275"/>
                  </a:lnTo>
                  <a:lnTo>
                    <a:pt x="156" y="275"/>
                  </a:lnTo>
                  <a:lnTo>
                    <a:pt x="150" y="275"/>
                  </a:lnTo>
                  <a:lnTo>
                    <a:pt x="142" y="273"/>
                  </a:lnTo>
                  <a:lnTo>
                    <a:pt x="137" y="273"/>
                  </a:lnTo>
                  <a:lnTo>
                    <a:pt x="131" y="273"/>
                  </a:lnTo>
                  <a:lnTo>
                    <a:pt x="127" y="273"/>
                  </a:lnTo>
                  <a:lnTo>
                    <a:pt x="123" y="271"/>
                  </a:lnTo>
                  <a:lnTo>
                    <a:pt x="118" y="271"/>
                  </a:lnTo>
                  <a:lnTo>
                    <a:pt x="114" y="271"/>
                  </a:lnTo>
                  <a:lnTo>
                    <a:pt x="110" y="271"/>
                  </a:lnTo>
                  <a:lnTo>
                    <a:pt x="102" y="271"/>
                  </a:lnTo>
                  <a:lnTo>
                    <a:pt x="97" y="269"/>
                  </a:lnTo>
                  <a:lnTo>
                    <a:pt x="93" y="268"/>
                  </a:lnTo>
                  <a:lnTo>
                    <a:pt x="87" y="268"/>
                  </a:lnTo>
                  <a:lnTo>
                    <a:pt x="83" y="268"/>
                  </a:lnTo>
                  <a:lnTo>
                    <a:pt x="80" y="269"/>
                  </a:lnTo>
                  <a:lnTo>
                    <a:pt x="0" y="26"/>
                  </a:lnTo>
                  <a:lnTo>
                    <a:pt x="0" y="26"/>
                  </a:lnTo>
                  <a:close/>
                </a:path>
              </a:pathLst>
            </a:custGeom>
            <a:solidFill>
              <a:srgbClr val="C80000"/>
            </a:solid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184" name="Freeform 16">
              <a:extLst>
                <a:ext uri="{FF2B5EF4-FFF2-40B4-BE49-F238E27FC236}">
                  <a16:creationId xmlns:a16="http://schemas.microsoft.com/office/drawing/2014/main" id="{B7BFAF27-AA66-BA52-249E-5FFCB4FA9F4B}"/>
                </a:ext>
              </a:extLst>
            </p:cNvPr>
            <p:cNvSpPr>
              <a:spLocks/>
            </p:cNvSpPr>
            <p:nvPr/>
          </p:nvSpPr>
          <p:spPr bwMode="auto">
            <a:xfrm rot="5400000">
              <a:off x="5357648" y="5025350"/>
              <a:ext cx="1741714" cy="741498"/>
            </a:xfrm>
            <a:custGeom>
              <a:avLst/>
              <a:gdLst>
                <a:gd name="T0" fmla="*/ 124 w 1390"/>
                <a:gd name="T1" fmla="*/ 169 h 319"/>
                <a:gd name="T2" fmla="*/ 131 w 1390"/>
                <a:gd name="T3" fmla="*/ 137 h 319"/>
                <a:gd name="T4" fmla="*/ 124 w 1390"/>
                <a:gd name="T5" fmla="*/ 101 h 319"/>
                <a:gd name="T6" fmla="*/ 87 w 1390"/>
                <a:gd name="T7" fmla="*/ 76 h 319"/>
                <a:gd name="T8" fmla="*/ 44 w 1390"/>
                <a:gd name="T9" fmla="*/ 93 h 319"/>
                <a:gd name="T10" fmla="*/ 9 w 1390"/>
                <a:gd name="T11" fmla="*/ 142 h 319"/>
                <a:gd name="T12" fmla="*/ 0 w 1390"/>
                <a:gd name="T13" fmla="*/ 182 h 319"/>
                <a:gd name="T14" fmla="*/ 2 w 1390"/>
                <a:gd name="T15" fmla="*/ 215 h 319"/>
                <a:gd name="T16" fmla="*/ 15 w 1390"/>
                <a:gd name="T17" fmla="*/ 249 h 319"/>
                <a:gd name="T18" fmla="*/ 47 w 1390"/>
                <a:gd name="T19" fmla="*/ 285 h 319"/>
                <a:gd name="T20" fmla="*/ 93 w 1390"/>
                <a:gd name="T21" fmla="*/ 310 h 319"/>
                <a:gd name="T22" fmla="*/ 156 w 1390"/>
                <a:gd name="T23" fmla="*/ 317 h 319"/>
                <a:gd name="T24" fmla="*/ 238 w 1390"/>
                <a:gd name="T25" fmla="*/ 313 h 319"/>
                <a:gd name="T26" fmla="*/ 335 w 1390"/>
                <a:gd name="T27" fmla="*/ 293 h 319"/>
                <a:gd name="T28" fmla="*/ 435 w 1390"/>
                <a:gd name="T29" fmla="*/ 260 h 319"/>
                <a:gd name="T30" fmla="*/ 540 w 1390"/>
                <a:gd name="T31" fmla="*/ 226 h 319"/>
                <a:gd name="T32" fmla="*/ 641 w 1390"/>
                <a:gd name="T33" fmla="*/ 188 h 319"/>
                <a:gd name="T34" fmla="*/ 732 w 1390"/>
                <a:gd name="T35" fmla="*/ 150 h 319"/>
                <a:gd name="T36" fmla="*/ 812 w 1390"/>
                <a:gd name="T37" fmla="*/ 120 h 319"/>
                <a:gd name="T38" fmla="*/ 871 w 1390"/>
                <a:gd name="T39" fmla="*/ 99 h 319"/>
                <a:gd name="T40" fmla="*/ 915 w 1390"/>
                <a:gd name="T41" fmla="*/ 83 h 319"/>
                <a:gd name="T42" fmla="*/ 966 w 1390"/>
                <a:gd name="T43" fmla="*/ 72 h 319"/>
                <a:gd name="T44" fmla="*/ 1017 w 1390"/>
                <a:gd name="T45" fmla="*/ 61 h 319"/>
                <a:gd name="T46" fmla="*/ 1073 w 1390"/>
                <a:gd name="T47" fmla="*/ 51 h 319"/>
                <a:gd name="T48" fmla="*/ 1126 w 1390"/>
                <a:gd name="T49" fmla="*/ 45 h 319"/>
                <a:gd name="T50" fmla="*/ 1175 w 1390"/>
                <a:gd name="T51" fmla="*/ 44 h 319"/>
                <a:gd name="T52" fmla="*/ 1221 w 1390"/>
                <a:gd name="T53" fmla="*/ 44 h 319"/>
                <a:gd name="T54" fmla="*/ 1257 w 1390"/>
                <a:gd name="T55" fmla="*/ 45 h 319"/>
                <a:gd name="T56" fmla="*/ 1303 w 1390"/>
                <a:gd name="T57" fmla="*/ 59 h 319"/>
                <a:gd name="T58" fmla="*/ 1337 w 1390"/>
                <a:gd name="T59" fmla="*/ 82 h 319"/>
                <a:gd name="T60" fmla="*/ 1362 w 1390"/>
                <a:gd name="T61" fmla="*/ 123 h 319"/>
                <a:gd name="T62" fmla="*/ 1327 w 1390"/>
                <a:gd name="T63" fmla="*/ 144 h 319"/>
                <a:gd name="T64" fmla="*/ 1301 w 1390"/>
                <a:gd name="T65" fmla="*/ 114 h 319"/>
                <a:gd name="T66" fmla="*/ 1310 w 1390"/>
                <a:gd name="T67" fmla="*/ 173 h 319"/>
                <a:gd name="T68" fmla="*/ 1360 w 1390"/>
                <a:gd name="T69" fmla="*/ 167 h 319"/>
                <a:gd name="T70" fmla="*/ 1390 w 1390"/>
                <a:gd name="T71" fmla="*/ 110 h 319"/>
                <a:gd name="T72" fmla="*/ 1360 w 1390"/>
                <a:gd name="T73" fmla="*/ 55 h 319"/>
                <a:gd name="T74" fmla="*/ 1324 w 1390"/>
                <a:gd name="T75" fmla="*/ 26 h 319"/>
                <a:gd name="T76" fmla="*/ 1284 w 1390"/>
                <a:gd name="T77" fmla="*/ 9 h 319"/>
                <a:gd name="T78" fmla="*/ 1244 w 1390"/>
                <a:gd name="T79" fmla="*/ 2 h 319"/>
                <a:gd name="T80" fmla="*/ 1192 w 1390"/>
                <a:gd name="T81" fmla="*/ 0 h 319"/>
                <a:gd name="T82" fmla="*/ 1139 w 1390"/>
                <a:gd name="T83" fmla="*/ 0 h 319"/>
                <a:gd name="T84" fmla="*/ 1080 w 1390"/>
                <a:gd name="T85" fmla="*/ 4 h 319"/>
                <a:gd name="T86" fmla="*/ 1023 w 1390"/>
                <a:gd name="T87" fmla="*/ 9 h 319"/>
                <a:gd name="T88" fmla="*/ 966 w 1390"/>
                <a:gd name="T89" fmla="*/ 19 h 319"/>
                <a:gd name="T90" fmla="*/ 915 w 1390"/>
                <a:gd name="T91" fmla="*/ 32 h 319"/>
                <a:gd name="T92" fmla="*/ 867 w 1390"/>
                <a:gd name="T93" fmla="*/ 45 h 319"/>
                <a:gd name="T94" fmla="*/ 808 w 1390"/>
                <a:gd name="T95" fmla="*/ 66 h 319"/>
                <a:gd name="T96" fmla="*/ 728 w 1390"/>
                <a:gd name="T97" fmla="*/ 97 h 319"/>
                <a:gd name="T98" fmla="*/ 637 w 1390"/>
                <a:gd name="T99" fmla="*/ 133 h 319"/>
                <a:gd name="T100" fmla="*/ 540 w 1390"/>
                <a:gd name="T101" fmla="*/ 173 h 319"/>
                <a:gd name="T102" fmla="*/ 439 w 1390"/>
                <a:gd name="T103" fmla="*/ 211 h 319"/>
                <a:gd name="T104" fmla="*/ 340 w 1390"/>
                <a:gd name="T105" fmla="*/ 243 h 319"/>
                <a:gd name="T106" fmla="*/ 253 w 1390"/>
                <a:gd name="T107" fmla="*/ 264 h 319"/>
                <a:gd name="T108" fmla="*/ 181 w 1390"/>
                <a:gd name="T109" fmla="*/ 274 h 319"/>
                <a:gd name="T110" fmla="*/ 127 w 1390"/>
                <a:gd name="T111" fmla="*/ 270 h 319"/>
                <a:gd name="T112" fmla="*/ 91 w 1390"/>
                <a:gd name="T113" fmla="*/ 253 h 319"/>
                <a:gd name="T114" fmla="*/ 49 w 1390"/>
                <a:gd name="T115" fmla="*/ 216 h 319"/>
                <a:gd name="T116" fmla="*/ 38 w 1390"/>
                <a:gd name="T117" fmla="*/ 177 h 319"/>
                <a:gd name="T118" fmla="*/ 44 w 1390"/>
                <a:gd name="T119" fmla="*/ 144 h 319"/>
                <a:gd name="T120" fmla="*/ 85 w 1390"/>
                <a:gd name="T121" fmla="*/ 110 h 319"/>
                <a:gd name="T122" fmla="*/ 101 w 1390"/>
                <a:gd name="T123" fmla="*/ 152 h 319"/>
                <a:gd name="T124" fmla="*/ 91 w 1390"/>
                <a:gd name="T125" fmla="*/ 182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90" h="319">
                  <a:moveTo>
                    <a:pt x="91" y="182"/>
                  </a:moveTo>
                  <a:lnTo>
                    <a:pt x="95" y="182"/>
                  </a:lnTo>
                  <a:lnTo>
                    <a:pt x="101" y="182"/>
                  </a:lnTo>
                  <a:lnTo>
                    <a:pt x="104" y="180"/>
                  </a:lnTo>
                  <a:lnTo>
                    <a:pt x="110" y="178"/>
                  </a:lnTo>
                  <a:lnTo>
                    <a:pt x="118" y="175"/>
                  </a:lnTo>
                  <a:lnTo>
                    <a:pt x="124" y="169"/>
                  </a:lnTo>
                  <a:lnTo>
                    <a:pt x="125" y="163"/>
                  </a:lnTo>
                  <a:lnTo>
                    <a:pt x="127" y="159"/>
                  </a:lnTo>
                  <a:lnTo>
                    <a:pt x="129" y="156"/>
                  </a:lnTo>
                  <a:lnTo>
                    <a:pt x="131" y="150"/>
                  </a:lnTo>
                  <a:lnTo>
                    <a:pt x="131" y="146"/>
                  </a:lnTo>
                  <a:lnTo>
                    <a:pt x="131" y="140"/>
                  </a:lnTo>
                  <a:lnTo>
                    <a:pt x="131" y="137"/>
                  </a:lnTo>
                  <a:lnTo>
                    <a:pt x="133" y="131"/>
                  </a:lnTo>
                  <a:lnTo>
                    <a:pt x="131" y="125"/>
                  </a:lnTo>
                  <a:lnTo>
                    <a:pt x="131" y="120"/>
                  </a:lnTo>
                  <a:lnTo>
                    <a:pt x="129" y="116"/>
                  </a:lnTo>
                  <a:lnTo>
                    <a:pt x="127" y="110"/>
                  </a:lnTo>
                  <a:lnTo>
                    <a:pt x="125" y="106"/>
                  </a:lnTo>
                  <a:lnTo>
                    <a:pt x="124" y="101"/>
                  </a:lnTo>
                  <a:lnTo>
                    <a:pt x="122" y="95"/>
                  </a:lnTo>
                  <a:lnTo>
                    <a:pt x="118" y="93"/>
                  </a:lnTo>
                  <a:lnTo>
                    <a:pt x="110" y="85"/>
                  </a:lnTo>
                  <a:lnTo>
                    <a:pt x="103" y="80"/>
                  </a:lnTo>
                  <a:lnTo>
                    <a:pt x="97" y="78"/>
                  </a:lnTo>
                  <a:lnTo>
                    <a:pt x="91" y="78"/>
                  </a:lnTo>
                  <a:lnTo>
                    <a:pt x="87" y="76"/>
                  </a:lnTo>
                  <a:lnTo>
                    <a:pt x="82" y="78"/>
                  </a:lnTo>
                  <a:lnTo>
                    <a:pt x="74" y="78"/>
                  </a:lnTo>
                  <a:lnTo>
                    <a:pt x="68" y="80"/>
                  </a:lnTo>
                  <a:lnTo>
                    <a:pt x="63" y="82"/>
                  </a:lnTo>
                  <a:lnTo>
                    <a:pt x="57" y="85"/>
                  </a:lnTo>
                  <a:lnTo>
                    <a:pt x="49" y="89"/>
                  </a:lnTo>
                  <a:lnTo>
                    <a:pt x="44" y="93"/>
                  </a:lnTo>
                  <a:lnTo>
                    <a:pt x="40" y="99"/>
                  </a:lnTo>
                  <a:lnTo>
                    <a:pt x="34" y="106"/>
                  </a:lnTo>
                  <a:lnTo>
                    <a:pt x="27" y="112"/>
                  </a:lnTo>
                  <a:lnTo>
                    <a:pt x="23" y="120"/>
                  </a:lnTo>
                  <a:lnTo>
                    <a:pt x="17" y="127"/>
                  </a:lnTo>
                  <a:lnTo>
                    <a:pt x="13" y="137"/>
                  </a:lnTo>
                  <a:lnTo>
                    <a:pt x="9" y="142"/>
                  </a:lnTo>
                  <a:lnTo>
                    <a:pt x="7" y="152"/>
                  </a:lnTo>
                  <a:lnTo>
                    <a:pt x="4" y="158"/>
                  </a:lnTo>
                  <a:lnTo>
                    <a:pt x="4" y="161"/>
                  </a:lnTo>
                  <a:lnTo>
                    <a:pt x="4" y="167"/>
                  </a:lnTo>
                  <a:lnTo>
                    <a:pt x="4" y="173"/>
                  </a:lnTo>
                  <a:lnTo>
                    <a:pt x="2" y="177"/>
                  </a:lnTo>
                  <a:lnTo>
                    <a:pt x="0" y="182"/>
                  </a:lnTo>
                  <a:lnTo>
                    <a:pt x="0" y="186"/>
                  </a:lnTo>
                  <a:lnTo>
                    <a:pt x="0" y="190"/>
                  </a:lnTo>
                  <a:lnTo>
                    <a:pt x="0" y="196"/>
                  </a:lnTo>
                  <a:lnTo>
                    <a:pt x="0" y="199"/>
                  </a:lnTo>
                  <a:lnTo>
                    <a:pt x="0" y="205"/>
                  </a:lnTo>
                  <a:lnTo>
                    <a:pt x="2" y="209"/>
                  </a:lnTo>
                  <a:lnTo>
                    <a:pt x="2" y="215"/>
                  </a:lnTo>
                  <a:lnTo>
                    <a:pt x="2" y="218"/>
                  </a:lnTo>
                  <a:lnTo>
                    <a:pt x="4" y="224"/>
                  </a:lnTo>
                  <a:lnTo>
                    <a:pt x="6" y="230"/>
                  </a:lnTo>
                  <a:lnTo>
                    <a:pt x="7" y="234"/>
                  </a:lnTo>
                  <a:lnTo>
                    <a:pt x="7" y="239"/>
                  </a:lnTo>
                  <a:lnTo>
                    <a:pt x="11" y="243"/>
                  </a:lnTo>
                  <a:lnTo>
                    <a:pt x="15" y="249"/>
                  </a:lnTo>
                  <a:lnTo>
                    <a:pt x="19" y="256"/>
                  </a:lnTo>
                  <a:lnTo>
                    <a:pt x="27" y="266"/>
                  </a:lnTo>
                  <a:lnTo>
                    <a:pt x="30" y="270"/>
                  </a:lnTo>
                  <a:lnTo>
                    <a:pt x="34" y="274"/>
                  </a:lnTo>
                  <a:lnTo>
                    <a:pt x="40" y="277"/>
                  </a:lnTo>
                  <a:lnTo>
                    <a:pt x="44" y="283"/>
                  </a:lnTo>
                  <a:lnTo>
                    <a:pt x="47" y="285"/>
                  </a:lnTo>
                  <a:lnTo>
                    <a:pt x="53" y="291"/>
                  </a:lnTo>
                  <a:lnTo>
                    <a:pt x="59" y="293"/>
                  </a:lnTo>
                  <a:lnTo>
                    <a:pt x="65" y="296"/>
                  </a:lnTo>
                  <a:lnTo>
                    <a:pt x="70" y="300"/>
                  </a:lnTo>
                  <a:lnTo>
                    <a:pt x="78" y="304"/>
                  </a:lnTo>
                  <a:lnTo>
                    <a:pt x="85" y="306"/>
                  </a:lnTo>
                  <a:lnTo>
                    <a:pt x="93" y="310"/>
                  </a:lnTo>
                  <a:lnTo>
                    <a:pt x="101" y="312"/>
                  </a:lnTo>
                  <a:lnTo>
                    <a:pt x="108" y="313"/>
                  </a:lnTo>
                  <a:lnTo>
                    <a:pt x="116" y="315"/>
                  </a:lnTo>
                  <a:lnTo>
                    <a:pt x="127" y="317"/>
                  </a:lnTo>
                  <a:lnTo>
                    <a:pt x="137" y="317"/>
                  </a:lnTo>
                  <a:lnTo>
                    <a:pt x="146" y="317"/>
                  </a:lnTo>
                  <a:lnTo>
                    <a:pt x="156" y="317"/>
                  </a:lnTo>
                  <a:lnTo>
                    <a:pt x="167" y="319"/>
                  </a:lnTo>
                  <a:lnTo>
                    <a:pt x="179" y="317"/>
                  </a:lnTo>
                  <a:lnTo>
                    <a:pt x="188" y="317"/>
                  </a:lnTo>
                  <a:lnTo>
                    <a:pt x="201" y="317"/>
                  </a:lnTo>
                  <a:lnTo>
                    <a:pt x="213" y="315"/>
                  </a:lnTo>
                  <a:lnTo>
                    <a:pt x="226" y="313"/>
                  </a:lnTo>
                  <a:lnTo>
                    <a:pt x="238" y="313"/>
                  </a:lnTo>
                  <a:lnTo>
                    <a:pt x="251" y="310"/>
                  </a:lnTo>
                  <a:lnTo>
                    <a:pt x="266" y="310"/>
                  </a:lnTo>
                  <a:lnTo>
                    <a:pt x="278" y="304"/>
                  </a:lnTo>
                  <a:lnTo>
                    <a:pt x="291" y="302"/>
                  </a:lnTo>
                  <a:lnTo>
                    <a:pt x="304" y="298"/>
                  </a:lnTo>
                  <a:lnTo>
                    <a:pt x="319" y="296"/>
                  </a:lnTo>
                  <a:lnTo>
                    <a:pt x="335" y="293"/>
                  </a:lnTo>
                  <a:lnTo>
                    <a:pt x="348" y="287"/>
                  </a:lnTo>
                  <a:lnTo>
                    <a:pt x="363" y="283"/>
                  </a:lnTo>
                  <a:lnTo>
                    <a:pt x="378" y="281"/>
                  </a:lnTo>
                  <a:lnTo>
                    <a:pt x="392" y="275"/>
                  </a:lnTo>
                  <a:lnTo>
                    <a:pt x="405" y="270"/>
                  </a:lnTo>
                  <a:lnTo>
                    <a:pt x="422" y="266"/>
                  </a:lnTo>
                  <a:lnTo>
                    <a:pt x="435" y="260"/>
                  </a:lnTo>
                  <a:lnTo>
                    <a:pt x="451" y="256"/>
                  </a:lnTo>
                  <a:lnTo>
                    <a:pt x="466" y="253"/>
                  </a:lnTo>
                  <a:lnTo>
                    <a:pt x="481" y="247"/>
                  </a:lnTo>
                  <a:lnTo>
                    <a:pt x="496" y="243"/>
                  </a:lnTo>
                  <a:lnTo>
                    <a:pt x="510" y="237"/>
                  </a:lnTo>
                  <a:lnTo>
                    <a:pt x="525" y="232"/>
                  </a:lnTo>
                  <a:lnTo>
                    <a:pt x="540" y="226"/>
                  </a:lnTo>
                  <a:lnTo>
                    <a:pt x="555" y="220"/>
                  </a:lnTo>
                  <a:lnTo>
                    <a:pt x="569" y="215"/>
                  </a:lnTo>
                  <a:lnTo>
                    <a:pt x="584" y="209"/>
                  </a:lnTo>
                  <a:lnTo>
                    <a:pt x="597" y="203"/>
                  </a:lnTo>
                  <a:lnTo>
                    <a:pt x="612" y="199"/>
                  </a:lnTo>
                  <a:lnTo>
                    <a:pt x="626" y="194"/>
                  </a:lnTo>
                  <a:lnTo>
                    <a:pt x="641" y="188"/>
                  </a:lnTo>
                  <a:lnTo>
                    <a:pt x="654" y="182"/>
                  </a:lnTo>
                  <a:lnTo>
                    <a:pt x="667" y="177"/>
                  </a:lnTo>
                  <a:lnTo>
                    <a:pt x="681" y="171"/>
                  </a:lnTo>
                  <a:lnTo>
                    <a:pt x="694" y="167"/>
                  </a:lnTo>
                  <a:lnTo>
                    <a:pt x="707" y="161"/>
                  </a:lnTo>
                  <a:lnTo>
                    <a:pt x="721" y="156"/>
                  </a:lnTo>
                  <a:lnTo>
                    <a:pt x="732" y="150"/>
                  </a:lnTo>
                  <a:lnTo>
                    <a:pt x="745" y="146"/>
                  </a:lnTo>
                  <a:lnTo>
                    <a:pt x="757" y="142"/>
                  </a:lnTo>
                  <a:lnTo>
                    <a:pt x="770" y="137"/>
                  </a:lnTo>
                  <a:lnTo>
                    <a:pt x="780" y="131"/>
                  </a:lnTo>
                  <a:lnTo>
                    <a:pt x="791" y="127"/>
                  </a:lnTo>
                  <a:lnTo>
                    <a:pt x="801" y="123"/>
                  </a:lnTo>
                  <a:lnTo>
                    <a:pt x="812" y="120"/>
                  </a:lnTo>
                  <a:lnTo>
                    <a:pt x="821" y="116"/>
                  </a:lnTo>
                  <a:lnTo>
                    <a:pt x="831" y="112"/>
                  </a:lnTo>
                  <a:lnTo>
                    <a:pt x="839" y="108"/>
                  </a:lnTo>
                  <a:lnTo>
                    <a:pt x="848" y="106"/>
                  </a:lnTo>
                  <a:lnTo>
                    <a:pt x="856" y="102"/>
                  </a:lnTo>
                  <a:lnTo>
                    <a:pt x="863" y="101"/>
                  </a:lnTo>
                  <a:lnTo>
                    <a:pt x="871" y="99"/>
                  </a:lnTo>
                  <a:lnTo>
                    <a:pt x="877" y="97"/>
                  </a:lnTo>
                  <a:lnTo>
                    <a:pt x="882" y="93"/>
                  </a:lnTo>
                  <a:lnTo>
                    <a:pt x="888" y="91"/>
                  </a:lnTo>
                  <a:lnTo>
                    <a:pt x="894" y="89"/>
                  </a:lnTo>
                  <a:lnTo>
                    <a:pt x="901" y="87"/>
                  </a:lnTo>
                  <a:lnTo>
                    <a:pt x="909" y="85"/>
                  </a:lnTo>
                  <a:lnTo>
                    <a:pt x="915" y="83"/>
                  </a:lnTo>
                  <a:lnTo>
                    <a:pt x="922" y="82"/>
                  </a:lnTo>
                  <a:lnTo>
                    <a:pt x="928" y="80"/>
                  </a:lnTo>
                  <a:lnTo>
                    <a:pt x="936" y="78"/>
                  </a:lnTo>
                  <a:lnTo>
                    <a:pt x="943" y="76"/>
                  </a:lnTo>
                  <a:lnTo>
                    <a:pt x="949" y="74"/>
                  </a:lnTo>
                  <a:lnTo>
                    <a:pt x="958" y="72"/>
                  </a:lnTo>
                  <a:lnTo>
                    <a:pt x="966" y="72"/>
                  </a:lnTo>
                  <a:lnTo>
                    <a:pt x="972" y="68"/>
                  </a:lnTo>
                  <a:lnTo>
                    <a:pt x="981" y="68"/>
                  </a:lnTo>
                  <a:lnTo>
                    <a:pt x="989" y="66"/>
                  </a:lnTo>
                  <a:lnTo>
                    <a:pt x="996" y="64"/>
                  </a:lnTo>
                  <a:lnTo>
                    <a:pt x="1002" y="63"/>
                  </a:lnTo>
                  <a:lnTo>
                    <a:pt x="1012" y="61"/>
                  </a:lnTo>
                  <a:lnTo>
                    <a:pt x="1017" y="61"/>
                  </a:lnTo>
                  <a:lnTo>
                    <a:pt x="1025" y="59"/>
                  </a:lnTo>
                  <a:lnTo>
                    <a:pt x="1033" y="59"/>
                  </a:lnTo>
                  <a:lnTo>
                    <a:pt x="1042" y="55"/>
                  </a:lnTo>
                  <a:lnTo>
                    <a:pt x="1050" y="55"/>
                  </a:lnTo>
                  <a:lnTo>
                    <a:pt x="1057" y="55"/>
                  </a:lnTo>
                  <a:lnTo>
                    <a:pt x="1065" y="55"/>
                  </a:lnTo>
                  <a:lnTo>
                    <a:pt x="1073" y="51"/>
                  </a:lnTo>
                  <a:lnTo>
                    <a:pt x="1080" y="51"/>
                  </a:lnTo>
                  <a:lnTo>
                    <a:pt x="1088" y="49"/>
                  </a:lnTo>
                  <a:lnTo>
                    <a:pt x="1095" y="49"/>
                  </a:lnTo>
                  <a:lnTo>
                    <a:pt x="1103" y="49"/>
                  </a:lnTo>
                  <a:lnTo>
                    <a:pt x="1112" y="49"/>
                  </a:lnTo>
                  <a:lnTo>
                    <a:pt x="1118" y="47"/>
                  </a:lnTo>
                  <a:lnTo>
                    <a:pt x="1126" y="45"/>
                  </a:lnTo>
                  <a:lnTo>
                    <a:pt x="1133" y="45"/>
                  </a:lnTo>
                  <a:lnTo>
                    <a:pt x="1141" y="45"/>
                  </a:lnTo>
                  <a:lnTo>
                    <a:pt x="1149" y="45"/>
                  </a:lnTo>
                  <a:lnTo>
                    <a:pt x="1154" y="44"/>
                  </a:lnTo>
                  <a:lnTo>
                    <a:pt x="1160" y="44"/>
                  </a:lnTo>
                  <a:lnTo>
                    <a:pt x="1170" y="44"/>
                  </a:lnTo>
                  <a:lnTo>
                    <a:pt x="1175" y="44"/>
                  </a:lnTo>
                  <a:lnTo>
                    <a:pt x="1181" y="44"/>
                  </a:lnTo>
                  <a:lnTo>
                    <a:pt x="1187" y="44"/>
                  </a:lnTo>
                  <a:lnTo>
                    <a:pt x="1196" y="44"/>
                  </a:lnTo>
                  <a:lnTo>
                    <a:pt x="1200" y="44"/>
                  </a:lnTo>
                  <a:lnTo>
                    <a:pt x="1208" y="44"/>
                  </a:lnTo>
                  <a:lnTo>
                    <a:pt x="1213" y="44"/>
                  </a:lnTo>
                  <a:lnTo>
                    <a:pt x="1221" y="44"/>
                  </a:lnTo>
                  <a:lnTo>
                    <a:pt x="1227" y="44"/>
                  </a:lnTo>
                  <a:lnTo>
                    <a:pt x="1232" y="44"/>
                  </a:lnTo>
                  <a:lnTo>
                    <a:pt x="1238" y="44"/>
                  </a:lnTo>
                  <a:lnTo>
                    <a:pt x="1244" y="45"/>
                  </a:lnTo>
                  <a:lnTo>
                    <a:pt x="1249" y="45"/>
                  </a:lnTo>
                  <a:lnTo>
                    <a:pt x="1253" y="45"/>
                  </a:lnTo>
                  <a:lnTo>
                    <a:pt x="1257" y="45"/>
                  </a:lnTo>
                  <a:lnTo>
                    <a:pt x="1263" y="47"/>
                  </a:lnTo>
                  <a:lnTo>
                    <a:pt x="1270" y="47"/>
                  </a:lnTo>
                  <a:lnTo>
                    <a:pt x="1280" y="49"/>
                  </a:lnTo>
                  <a:lnTo>
                    <a:pt x="1286" y="53"/>
                  </a:lnTo>
                  <a:lnTo>
                    <a:pt x="1293" y="55"/>
                  </a:lnTo>
                  <a:lnTo>
                    <a:pt x="1297" y="57"/>
                  </a:lnTo>
                  <a:lnTo>
                    <a:pt x="1303" y="59"/>
                  </a:lnTo>
                  <a:lnTo>
                    <a:pt x="1308" y="63"/>
                  </a:lnTo>
                  <a:lnTo>
                    <a:pt x="1314" y="64"/>
                  </a:lnTo>
                  <a:lnTo>
                    <a:pt x="1318" y="66"/>
                  </a:lnTo>
                  <a:lnTo>
                    <a:pt x="1322" y="70"/>
                  </a:lnTo>
                  <a:lnTo>
                    <a:pt x="1327" y="74"/>
                  </a:lnTo>
                  <a:lnTo>
                    <a:pt x="1331" y="76"/>
                  </a:lnTo>
                  <a:lnTo>
                    <a:pt x="1337" y="82"/>
                  </a:lnTo>
                  <a:lnTo>
                    <a:pt x="1346" y="89"/>
                  </a:lnTo>
                  <a:lnTo>
                    <a:pt x="1350" y="93"/>
                  </a:lnTo>
                  <a:lnTo>
                    <a:pt x="1354" y="101"/>
                  </a:lnTo>
                  <a:lnTo>
                    <a:pt x="1358" y="106"/>
                  </a:lnTo>
                  <a:lnTo>
                    <a:pt x="1360" y="112"/>
                  </a:lnTo>
                  <a:lnTo>
                    <a:pt x="1360" y="116"/>
                  </a:lnTo>
                  <a:lnTo>
                    <a:pt x="1362" y="123"/>
                  </a:lnTo>
                  <a:lnTo>
                    <a:pt x="1360" y="127"/>
                  </a:lnTo>
                  <a:lnTo>
                    <a:pt x="1356" y="133"/>
                  </a:lnTo>
                  <a:lnTo>
                    <a:pt x="1352" y="137"/>
                  </a:lnTo>
                  <a:lnTo>
                    <a:pt x="1346" y="140"/>
                  </a:lnTo>
                  <a:lnTo>
                    <a:pt x="1339" y="142"/>
                  </a:lnTo>
                  <a:lnTo>
                    <a:pt x="1335" y="144"/>
                  </a:lnTo>
                  <a:lnTo>
                    <a:pt x="1327" y="144"/>
                  </a:lnTo>
                  <a:lnTo>
                    <a:pt x="1324" y="144"/>
                  </a:lnTo>
                  <a:lnTo>
                    <a:pt x="1316" y="140"/>
                  </a:lnTo>
                  <a:lnTo>
                    <a:pt x="1310" y="135"/>
                  </a:lnTo>
                  <a:lnTo>
                    <a:pt x="1305" y="127"/>
                  </a:lnTo>
                  <a:lnTo>
                    <a:pt x="1303" y="120"/>
                  </a:lnTo>
                  <a:lnTo>
                    <a:pt x="1301" y="116"/>
                  </a:lnTo>
                  <a:lnTo>
                    <a:pt x="1301" y="114"/>
                  </a:lnTo>
                  <a:lnTo>
                    <a:pt x="1286" y="154"/>
                  </a:lnTo>
                  <a:lnTo>
                    <a:pt x="1287" y="156"/>
                  </a:lnTo>
                  <a:lnTo>
                    <a:pt x="1293" y="159"/>
                  </a:lnTo>
                  <a:lnTo>
                    <a:pt x="1295" y="161"/>
                  </a:lnTo>
                  <a:lnTo>
                    <a:pt x="1301" y="165"/>
                  </a:lnTo>
                  <a:lnTo>
                    <a:pt x="1305" y="169"/>
                  </a:lnTo>
                  <a:lnTo>
                    <a:pt x="1310" y="173"/>
                  </a:lnTo>
                  <a:lnTo>
                    <a:pt x="1316" y="173"/>
                  </a:lnTo>
                  <a:lnTo>
                    <a:pt x="1324" y="175"/>
                  </a:lnTo>
                  <a:lnTo>
                    <a:pt x="1331" y="175"/>
                  </a:lnTo>
                  <a:lnTo>
                    <a:pt x="1337" y="177"/>
                  </a:lnTo>
                  <a:lnTo>
                    <a:pt x="1346" y="173"/>
                  </a:lnTo>
                  <a:lnTo>
                    <a:pt x="1352" y="171"/>
                  </a:lnTo>
                  <a:lnTo>
                    <a:pt x="1360" y="167"/>
                  </a:lnTo>
                  <a:lnTo>
                    <a:pt x="1367" y="159"/>
                  </a:lnTo>
                  <a:lnTo>
                    <a:pt x="1375" y="152"/>
                  </a:lnTo>
                  <a:lnTo>
                    <a:pt x="1381" y="144"/>
                  </a:lnTo>
                  <a:lnTo>
                    <a:pt x="1384" y="137"/>
                  </a:lnTo>
                  <a:lnTo>
                    <a:pt x="1388" y="127"/>
                  </a:lnTo>
                  <a:lnTo>
                    <a:pt x="1390" y="120"/>
                  </a:lnTo>
                  <a:lnTo>
                    <a:pt x="1390" y="110"/>
                  </a:lnTo>
                  <a:lnTo>
                    <a:pt x="1388" y="102"/>
                  </a:lnTo>
                  <a:lnTo>
                    <a:pt x="1386" y="93"/>
                  </a:lnTo>
                  <a:lnTo>
                    <a:pt x="1383" y="85"/>
                  </a:lnTo>
                  <a:lnTo>
                    <a:pt x="1377" y="76"/>
                  </a:lnTo>
                  <a:lnTo>
                    <a:pt x="1373" y="68"/>
                  </a:lnTo>
                  <a:lnTo>
                    <a:pt x="1365" y="59"/>
                  </a:lnTo>
                  <a:lnTo>
                    <a:pt x="1360" y="55"/>
                  </a:lnTo>
                  <a:lnTo>
                    <a:pt x="1356" y="49"/>
                  </a:lnTo>
                  <a:lnTo>
                    <a:pt x="1350" y="45"/>
                  </a:lnTo>
                  <a:lnTo>
                    <a:pt x="1346" y="42"/>
                  </a:lnTo>
                  <a:lnTo>
                    <a:pt x="1341" y="36"/>
                  </a:lnTo>
                  <a:lnTo>
                    <a:pt x="1335" y="32"/>
                  </a:lnTo>
                  <a:lnTo>
                    <a:pt x="1329" y="28"/>
                  </a:lnTo>
                  <a:lnTo>
                    <a:pt x="1324" y="26"/>
                  </a:lnTo>
                  <a:lnTo>
                    <a:pt x="1316" y="21"/>
                  </a:lnTo>
                  <a:lnTo>
                    <a:pt x="1308" y="17"/>
                  </a:lnTo>
                  <a:lnTo>
                    <a:pt x="1303" y="15"/>
                  </a:lnTo>
                  <a:lnTo>
                    <a:pt x="1299" y="13"/>
                  </a:lnTo>
                  <a:lnTo>
                    <a:pt x="1293" y="11"/>
                  </a:lnTo>
                  <a:lnTo>
                    <a:pt x="1289" y="9"/>
                  </a:lnTo>
                  <a:lnTo>
                    <a:pt x="1284" y="9"/>
                  </a:lnTo>
                  <a:lnTo>
                    <a:pt x="1280" y="7"/>
                  </a:lnTo>
                  <a:lnTo>
                    <a:pt x="1272" y="6"/>
                  </a:lnTo>
                  <a:lnTo>
                    <a:pt x="1268" y="6"/>
                  </a:lnTo>
                  <a:lnTo>
                    <a:pt x="1263" y="4"/>
                  </a:lnTo>
                  <a:lnTo>
                    <a:pt x="1255" y="4"/>
                  </a:lnTo>
                  <a:lnTo>
                    <a:pt x="1249" y="2"/>
                  </a:lnTo>
                  <a:lnTo>
                    <a:pt x="1244" y="2"/>
                  </a:lnTo>
                  <a:lnTo>
                    <a:pt x="1236" y="2"/>
                  </a:lnTo>
                  <a:lnTo>
                    <a:pt x="1228" y="2"/>
                  </a:lnTo>
                  <a:lnTo>
                    <a:pt x="1223" y="0"/>
                  </a:lnTo>
                  <a:lnTo>
                    <a:pt x="1215" y="0"/>
                  </a:lnTo>
                  <a:lnTo>
                    <a:pt x="1208" y="0"/>
                  </a:lnTo>
                  <a:lnTo>
                    <a:pt x="1200" y="0"/>
                  </a:lnTo>
                  <a:lnTo>
                    <a:pt x="1192" y="0"/>
                  </a:lnTo>
                  <a:lnTo>
                    <a:pt x="1187" y="0"/>
                  </a:lnTo>
                  <a:lnTo>
                    <a:pt x="1179" y="0"/>
                  </a:lnTo>
                  <a:lnTo>
                    <a:pt x="1170" y="0"/>
                  </a:lnTo>
                  <a:lnTo>
                    <a:pt x="1162" y="0"/>
                  </a:lnTo>
                  <a:lnTo>
                    <a:pt x="1154" y="0"/>
                  </a:lnTo>
                  <a:lnTo>
                    <a:pt x="1147" y="0"/>
                  </a:lnTo>
                  <a:lnTo>
                    <a:pt x="1139" y="0"/>
                  </a:lnTo>
                  <a:lnTo>
                    <a:pt x="1130" y="2"/>
                  </a:lnTo>
                  <a:lnTo>
                    <a:pt x="1124" y="2"/>
                  </a:lnTo>
                  <a:lnTo>
                    <a:pt x="1114" y="2"/>
                  </a:lnTo>
                  <a:lnTo>
                    <a:pt x="1107" y="2"/>
                  </a:lnTo>
                  <a:lnTo>
                    <a:pt x="1097" y="2"/>
                  </a:lnTo>
                  <a:lnTo>
                    <a:pt x="1090" y="4"/>
                  </a:lnTo>
                  <a:lnTo>
                    <a:pt x="1080" y="4"/>
                  </a:lnTo>
                  <a:lnTo>
                    <a:pt x="1073" y="4"/>
                  </a:lnTo>
                  <a:lnTo>
                    <a:pt x="1065" y="6"/>
                  </a:lnTo>
                  <a:lnTo>
                    <a:pt x="1055" y="6"/>
                  </a:lnTo>
                  <a:lnTo>
                    <a:pt x="1048" y="6"/>
                  </a:lnTo>
                  <a:lnTo>
                    <a:pt x="1038" y="7"/>
                  </a:lnTo>
                  <a:lnTo>
                    <a:pt x="1031" y="9"/>
                  </a:lnTo>
                  <a:lnTo>
                    <a:pt x="1023" y="9"/>
                  </a:lnTo>
                  <a:lnTo>
                    <a:pt x="1015" y="11"/>
                  </a:lnTo>
                  <a:lnTo>
                    <a:pt x="1008" y="13"/>
                  </a:lnTo>
                  <a:lnTo>
                    <a:pt x="998" y="15"/>
                  </a:lnTo>
                  <a:lnTo>
                    <a:pt x="991" y="17"/>
                  </a:lnTo>
                  <a:lnTo>
                    <a:pt x="981" y="17"/>
                  </a:lnTo>
                  <a:lnTo>
                    <a:pt x="974" y="19"/>
                  </a:lnTo>
                  <a:lnTo>
                    <a:pt x="966" y="19"/>
                  </a:lnTo>
                  <a:lnTo>
                    <a:pt x="958" y="21"/>
                  </a:lnTo>
                  <a:lnTo>
                    <a:pt x="949" y="23"/>
                  </a:lnTo>
                  <a:lnTo>
                    <a:pt x="943" y="25"/>
                  </a:lnTo>
                  <a:lnTo>
                    <a:pt x="936" y="26"/>
                  </a:lnTo>
                  <a:lnTo>
                    <a:pt x="928" y="28"/>
                  </a:lnTo>
                  <a:lnTo>
                    <a:pt x="920" y="30"/>
                  </a:lnTo>
                  <a:lnTo>
                    <a:pt x="915" y="32"/>
                  </a:lnTo>
                  <a:lnTo>
                    <a:pt x="905" y="32"/>
                  </a:lnTo>
                  <a:lnTo>
                    <a:pt x="899" y="36"/>
                  </a:lnTo>
                  <a:lnTo>
                    <a:pt x="892" y="36"/>
                  </a:lnTo>
                  <a:lnTo>
                    <a:pt x="886" y="38"/>
                  </a:lnTo>
                  <a:lnTo>
                    <a:pt x="879" y="42"/>
                  </a:lnTo>
                  <a:lnTo>
                    <a:pt x="873" y="44"/>
                  </a:lnTo>
                  <a:lnTo>
                    <a:pt x="867" y="45"/>
                  </a:lnTo>
                  <a:lnTo>
                    <a:pt x="858" y="47"/>
                  </a:lnTo>
                  <a:lnTo>
                    <a:pt x="852" y="49"/>
                  </a:lnTo>
                  <a:lnTo>
                    <a:pt x="844" y="53"/>
                  </a:lnTo>
                  <a:lnTo>
                    <a:pt x="835" y="55"/>
                  </a:lnTo>
                  <a:lnTo>
                    <a:pt x="825" y="59"/>
                  </a:lnTo>
                  <a:lnTo>
                    <a:pt x="816" y="63"/>
                  </a:lnTo>
                  <a:lnTo>
                    <a:pt x="808" y="66"/>
                  </a:lnTo>
                  <a:lnTo>
                    <a:pt x="797" y="70"/>
                  </a:lnTo>
                  <a:lnTo>
                    <a:pt x="787" y="74"/>
                  </a:lnTo>
                  <a:lnTo>
                    <a:pt x="774" y="78"/>
                  </a:lnTo>
                  <a:lnTo>
                    <a:pt x="764" y="83"/>
                  </a:lnTo>
                  <a:lnTo>
                    <a:pt x="751" y="87"/>
                  </a:lnTo>
                  <a:lnTo>
                    <a:pt x="742" y="93"/>
                  </a:lnTo>
                  <a:lnTo>
                    <a:pt x="728" y="97"/>
                  </a:lnTo>
                  <a:lnTo>
                    <a:pt x="717" y="102"/>
                  </a:lnTo>
                  <a:lnTo>
                    <a:pt x="704" y="108"/>
                  </a:lnTo>
                  <a:lnTo>
                    <a:pt x="690" y="112"/>
                  </a:lnTo>
                  <a:lnTo>
                    <a:pt x="677" y="118"/>
                  </a:lnTo>
                  <a:lnTo>
                    <a:pt x="666" y="123"/>
                  </a:lnTo>
                  <a:lnTo>
                    <a:pt x="650" y="127"/>
                  </a:lnTo>
                  <a:lnTo>
                    <a:pt x="637" y="133"/>
                  </a:lnTo>
                  <a:lnTo>
                    <a:pt x="624" y="139"/>
                  </a:lnTo>
                  <a:lnTo>
                    <a:pt x="610" y="144"/>
                  </a:lnTo>
                  <a:lnTo>
                    <a:pt x="597" y="150"/>
                  </a:lnTo>
                  <a:lnTo>
                    <a:pt x="582" y="156"/>
                  </a:lnTo>
                  <a:lnTo>
                    <a:pt x="567" y="161"/>
                  </a:lnTo>
                  <a:lnTo>
                    <a:pt x="553" y="167"/>
                  </a:lnTo>
                  <a:lnTo>
                    <a:pt x="540" y="173"/>
                  </a:lnTo>
                  <a:lnTo>
                    <a:pt x="525" y="178"/>
                  </a:lnTo>
                  <a:lnTo>
                    <a:pt x="511" y="184"/>
                  </a:lnTo>
                  <a:lnTo>
                    <a:pt x="496" y="190"/>
                  </a:lnTo>
                  <a:lnTo>
                    <a:pt x="483" y="196"/>
                  </a:lnTo>
                  <a:lnTo>
                    <a:pt x="468" y="199"/>
                  </a:lnTo>
                  <a:lnTo>
                    <a:pt x="453" y="205"/>
                  </a:lnTo>
                  <a:lnTo>
                    <a:pt x="439" y="211"/>
                  </a:lnTo>
                  <a:lnTo>
                    <a:pt x="424" y="215"/>
                  </a:lnTo>
                  <a:lnTo>
                    <a:pt x="411" y="220"/>
                  </a:lnTo>
                  <a:lnTo>
                    <a:pt x="395" y="226"/>
                  </a:lnTo>
                  <a:lnTo>
                    <a:pt x="382" y="230"/>
                  </a:lnTo>
                  <a:lnTo>
                    <a:pt x="369" y="234"/>
                  </a:lnTo>
                  <a:lnTo>
                    <a:pt x="356" y="237"/>
                  </a:lnTo>
                  <a:lnTo>
                    <a:pt x="340" y="243"/>
                  </a:lnTo>
                  <a:lnTo>
                    <a:pt x="329" y="247"/>
                  </a:lnTo>
                  <a:lnTo>
                    <a:pt x="316" y="249"/>
                  </a:lnTo>
                  <a:lnTo>
                    <a:pt x="302" y="253"/>
                  </a:lnTo>
                  <a:lnTo>
                    <a:pt x="289" y="256"/>
                  </a:lnTo>
                  <a:lnTo>
                    <a:pt x="278" y="260"/>
                  </a:lnTo>
                  <a:lnTo>
                    <a:pt x="266" y="260"/>
                  </a:lnTo>
                  <a:lnTo>
                    <a:pt x="253" y="264"/>
                  </a:lnTo>
                  <a:lnTo>
                    <a:pt x="241" y="266"/>
                  </a:lnTo>
                  <a:lnTo>
                    <a:pt x="232" y="270"/>
                  </a:lnTo>
                  <a:lnTo>
                    <a:pt x="219" y="270"/>
                  </a:lnTo>
                  <a:lnTo>
                    <a:pt x="209" y="274"/>
                  </a:lnTo>
                  <a:lnTo>
                    <a:pt x="198" y="274"/>
                  </a:lnTo>
                  <a:lnTo>
                    <a:pt x="188" y="274"/>
                  </a:lnTo>
                  <a:lnTo>
                    <a:pt x="181" y="274"/>
                  </a:lnTo>
                  <a:lnTo>
                    <a:pt x="171" y="274"/>
                  </a:lnTo>
                  <a:lnTo>
                    <a:pt x="162" y="274"/>
                  </a:lnTo>
                  <a:lnTo>
                    <a:pt x="154" y="274"/>
                  </a:lnTo>
                  <a:lnTo>
                    <a:pt x="146" y="274"/>
                  </a:lnTo>
                  <a:lnTo>
                    <a:pt x="141" y="274"/>
                  </a:lnTo>
                  <a:lnTo>
                    <a:pt x="131" y="270"/>
                  </a:lnTo>
                  <a:lnTo>
                    <a:pt x="127" y="270"/>
                  </a:lnTo>
                  <a:lnTo>
                    <a:pt x="122" y="266"/>
                  </a:lnTo>
                  <a:lnTo>
                    <a:pt x="114" y="264"/>
                  </a:lnTo>
                  <a:lnTo>
                    <a:pt x="110" y="260"/>
                  </a:lnTo>
                  <a:lnTo>
                    <a:pt x="104" y="260"/>
                  </a:lnTo>
                  <a:lnTo>
                    <a:pt x="99" y="256"/>
                  </a:lnTo>
                  <a:lnTo>
                    <a:pt x="95" y="255"/>
                  </a:lnTo>
                  <a:lnTo>
                    <a:pt x="91" y="253"/>
                  </a:lnTo>
                  <a:lnTo>
                    <a:pt x="85" y="249"/>
                  </a:lnTo>
                  <a:lnTo>
                    <a:pt x="78" y="243"/>
                  </a:lnTo>
                  <a:lnTo>
                    <a:pt x="70" y="239"/>
                  </a:lnTo>
                  <a:lnTo>
                    <a:pt x="65" y="234"/>
                  </a:lnTo>
                  <a:lnTo>
                    <a:pt x="61" y="228"/>
                  </a:lnTo>
                  <a:lnTo>
                    <a:pt x="53" y="220"/>
                  </a:lnTo>
                  <a:lnTo>
                    <a:pt x="49" y="216"/>
                  </a:lnTo>
                  <a:lnTo>
                    <a:pt x="47" y="209"/>
                  </a:lnTo>
                  <a:lnTo>
                    <a:pt x="44" y="205"/>
                  </a:lnTo>
                  <a:lnTo>
                    <a:pt x="42" y="199"/>
                  </a:lnTo>
                  <a:lnTo>
                    <a:pt x="40" y="194"/>
                  </a:lnTo>
                  <a:lnTo>
                    <a:pt x="40" y="188"/>
                  </a:lnTo>
                  <a:lnTo>
                    <a:pt x="40" y="184"/>
                  </a:lnTo>
                  <a:lnTo>
                    <a:pt x="38" y="177"/>
                  </a:lnTo>
                  <a:lnTo>
                    <a:pt x="38" y="173"/>
                  </a:lnTo>
                  <a:lnTo>
                    <a:pt x="38" y="167"/>
                  </a:lnTo>
                  <a:lnTo>
                    <a:pt x="40" y="161"/>
                  </a:lnTo>
                  <a:lnTo>
                    <a:pt x="40" y="158"/>
                  </a:lnTo>
                  <a:lnTo>
                    <a:pt x="40" y="152"/>
                  </a:lnTo>
                  <a:lnTo>
                    <a:pt x="44" y="148"/>
                  </a:lnTo>
                  <a:lnTo>
                    <a:pt x="44" y="144"/>
                  </a:lnTo>
                  <a:lnTo>
                    <a:pt x="47" y="137"/>
                  </a:lnTo>
                  <a:lnTo>
                    <a:pt x="53" y="129"/>
                  </a:lnTo>
                  <a:lnTo>
                    <a:pt x="57" y="123"/>
                  </a:lnTo>
                  <a:lnTo>
                    <a:pt x="63" y="120"/>
                  </a:lnTo>
                  <a:lnTo>
                    <a:pt x="70" y="112"/>
                  </a:lnTo>
                  <a:lnTo>
                    <a:pt x="78" y="110"/>
                  </a:lnTo>
                  <a:lnTo>
                    <a:pt x="85" y="110"/>
                  </a:lnTo>
                  <a:lnTo>
                    <a:pt x="91" y="112"/>
                  </a:lnTo>
                  <a:lnTo>
                    <a:pt x="97" y="116"/>
                  </a:lnTo>
                  <a:lnTo>
                    <a:pt x="101" y="123"/>
                  </a:lnTo>
                  <a:lnTo>
                    <a:pt x="103" y="129"/>
                  </a:lnTo>
                  <a:lnTo>
                    <a:pt x="104" y="139"/>
                  </a:lnTo>
                  <a:lnTo>
                    <a:pt x="103" y="144"/>
                  </a:lnTo>
                  <a:lnTo>
                    <a:pt x="101" y="152"/>
                  </a:lnTo>
                  <a:lnTo>
                    <a:pt x="99" y="159"/>
                  </a:lnTo>
                  <a:lnTo>
                    <a:pt x="97" y="167"/>
                  </a:lnTo>
                  <a:lnTo>
                    <a:pt x="95" y="173"/>
                  </a:lnTo>
                  <a:lnTo>
                    <a:pt x="91" y="177"/>
                  </a:lnTo>
                  <a:lnTo>
                    <a:pt x="91" y="182"/>
                  </a:lnTo>
                  <a:lnTo>
                    <a:pt x="91" y="182"/>
                  </a:lnTo>
                  <a:lnTo>
                    <a:pt x="91" y="182"/>
                  </a:lnTo>
                  <a:close/>
                </a:path>
              </a:pathLst>
            </a:custGeom>
            <a:solidFill>
              <a:srgbClr val="C80000"/>
            </a:solid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185" name="Freeform 20">
              <a:extLst>
                <a:ext uri="{FF2B5EF4-FFF2-40B4-BE49-F238E27FC236}">
                  <a16:creationId xmlns:a16="http://schemas.microsoft.com/office/drawing/2014/main" id="{C3701959-D35B-716F-3D25-FC84F9985CBF}"/>
                </a:ext>
              </a:extLst>
            </p:cNvPr>
            <p:cNvSpPr>
              <a:spLocks/>
            </p:cNvSpPr>
            <p:nvPr/>
          </p:nvSpPr>
          <p:spPr bwMode="auto">
            <a:xfrm>
              <a:off x="6995397" y="6916557"/>
              <a:ext cx="135434" cy="329226"/>
            </a:xfrm>
            <a:custGeom>
              <a:avLst/>
              <a:gdLst>
                <a:gd name="T0" fmla="*/ 10 w 80"/>
                <a:gd name="T1" fmla="*/ 8 h 194"/>
                <a:gd name="T2" fmla="*/ 6 w 80"/>
                <a:gd name="T3" fmla="*/ 17 h 194"/>
                <a:gd name="T4" fmla="*/ 2 w 80"/>
                <a:gd name="T5" fmla="*/ 29 h 194"/>
                <a:gd name="T6" fmla="*/ 0 w 80"/>
                <a:gd name="T7" fmla="*/ 38 h 194"/>
                <a:gd name="T8" fmla="*/ 0 w 80"/>
                <a:gd name="T9" fmla="*/ 50 h 194"/>
                <a:gd name="T10" fmla="*/ 0 w 80"/>
                <a:gd name="T11" fmla="*/ 59 h 194"/>
                <a:gd name="T12" fmla="*/ 0 w 80"/>
                <a:gd name="T13" fmla="*/ 71 h 194"/>
                <a:gd name="T14" fmla="*/ 0 w 80"/>
                <a:gd name="T15" fmla="*/ 78 h 194"/>
                <a:gd name="T16" fmla="*/ 0 w 80"/>
                <a:gd name="T17" fmla="*/ 90 h 194"/>
                <a:gd name="T18" fmla="*/ 0 w 80"/>
                <a:gd name="T19" fmla="*/ 99 h 194"/>
                <a:gd name="T20" fmla="*/ 4 w 80"/>
                <a:gd name="T21" fmla="*/ 112 h 194"/>
                <a:gd name="T22" fmla="*/ 8 w 80"/>
                <a:gd name="T23" fmla="*/ 129 h 194"/>
                <a:gd name="T24" fmla="*/ 14 w 80"/>
                <a:gd name="T25" fmla="*/ 145 h 194"/>
                <a:gd name="T26" fmla="*/ 19 w 80"/>
                <a:gd name="T27" fmla="*/ 158 h 194"/>
                <a:gd name="T28" fmla="*/ 27 w 80"/>
                <a:gd name="T29" fmla="*/ 171 h 194"/>
                <a:gd name="T30" fmla="*/ 38 w 80"/>
                <a:gd name="T31" fmla="*/ 185 h 194"/>
                <a:gd name="T32" fmla="*/ 52 w 80"/>
                <a:gd name="T33" fmla="*/ 192 h 194"/>
                <a:gd name="T34" fmla="*/ 63 w 80"/>
                <a:gd name="T35" fmla="*/ 192 h 194"/>
                <a:gd name="T36" fmla="*/ 71 w 80"/>
                <a:gd name="T37" fmla="*/ 179 h 194"/>
                <a:gd name="T38" fmla="*/ 76 w 80"/>
                <a:gd name="T39" fmla="*/ 162 h 194"/>
                <a:gd name="T40" fmla="*/ 78 w 80"/>
                <a:gd name="T41" fmla="*/ 147 h 194"/>
                <a:gd name="T42" fmla="*/ 80 w 80"/>
                <a:gd name="T43" fmla="*/ 131 h 194"/>
                <a:gd name="T44" fmla="*/ 78 w 80"/>
                <a:gd name="T45" fmla="*/ 114 h 194"/>
                <a:gd name="T46" fmla="*/ 76 w 80"/>
                <a:gd name="T47" fmla="*/ 97 h 194"/>
                <a:gd name="T48" fmla="*/ 73 w 80"/>
                <a:gd name="T49" fmla="*/ 84 h 194"/>
                <a:gd name="T50" fmla="*/ 71 w 80"/>
                <a:gd name="T51" fmla="*/ 74 h 194"/>
                <a:gd name="T52" fmla="*/ 71 w 80"/>
                <a:gd name="T53" fmla="*/ 65 h 194"/>
                <a:gd name="T54" fmla="*/ 69 w 80"/>
                <a:gd name="T55" fmla="*/ 55 h 194"/>
                <a:gd name="T56" fmla="*/ 67 w 80"/>
                <a:gd name="T57" fmla="*/ 46 h 194"/>
                <a:gd name="T58" fmla="*/ 63 w 80"/>
                <a:gd name="T59" fmla="*/ 34 h 194"/>
                <a:gd name="T60" fmla="*/ 57 w 80"/>
                <a:gd name="T61" fmla="*/ 25 h 194"/>
                <a:gd name="T62" fmla="*/ 50 w 80"/>
                <a:gd name="T63" fmla="*/ 14 h 194"/>
                <a:gd name="T64" fmla="*/ 40 w 80"/>
                <a:gd name="T65" fmla="*/ 8 h 194"/>
                <a:gd name="T66" fmla="*/ 31 w 80"/>
                <a:gd name="T67" fmla="*/ 4 h 194"/>
                <a:gd name="T68" fmla="*/ 21 w 80"/>
                <a:gd name="T69" fmla="*/ 0 h 194"/>
                <a:gd name="T70" fmla="*/ 14 w 80"/>
                <a:gd name="T71" fmla="*/ 0 h 194"/>
                <a:gd name="T72" fmla="*/ 12 w 80"/>
                <a:gd name="T73" fmla="*/ 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194">
                  <a:moveTo>
                    <a:pt x="12" y="2"/>
                  </a:moveTo>
                  <a:lnTo>
                    <a:pt x="10" y="8"/>
                  </a:lnTo>
                  <a:lnTo>
                    <a:pt x="6" y="12"/>
                  </a:lnTo>
                  <a:lnTo>
                    <a:pt x="6" y="17"/>
                  </a:lnTo>
                  <a:lnTo>
                    <a:pt x="4" y="23"/>
                  </a:lnTo>
                  <a:lnTo>
                    <a:pt x="2" y="29"/>
                  </a:lnTo>
                  <a:lnTo>
                    <a:pt x="2" y="34"/>
                  </a:lnTo>
                  <a:lnTo>
                    <a:pt x="0" y="38"/>
                  </a:lnTo>
                  <a:lnTo>
                    <a:pt x="0" y="44"/>
                  </a:lnTo>
                  <a:lnTo>
                    <a:pt x="0" y="50"/>
                  </a:lnTo>
                  <a:lnTo>
                    <a:pt x="0" y="55"/>
                  </a:lnTo>
                  <a:lnTo>
                    <a:pt x="0" y="59"/>
                  </a:lnTo>
                  <a:lnTo>
                    <a:pt x="0" y="65"/>
                  </a:lnTo>
                  <a:lnTo>
                    <a:pt x="0" y="71"/>
                  </a:lnTo>
                  <a:lnTo>
                    <a:pt x="0" y="74"/>
                  </a:lnTo>
                  <a:lnTo>
                    <a:pt x="0" y="78"/>
                  </a:lnTo>
                  <a:lnTo>
                    <a:pt x="0" y="86"/>
                  </a:lnTo>
                  <a:lnTo>
                    <a:pt x="0" y="90"/>
                  </a:lnTo>
                  <a:lnTo>
                    <a:pt x="0" y="93"/>
                  </a:lnTo>
                  <a:lnTo>
                    <a:pt x="0" y="99"/>
                  </a:lnTo>
                  <a:lnTo>
                    <a:pt x="2" y="105"/>
                  </a:lnTo>
                  <a:lnTo>
                    <a:pt x="4" y="112"/>
                  </a:lnTo>
                  <a:lnTo>
                    <a:pt x="6" y="122"/>
                  </a:lnTo>
                  <a:lnTo>
                    <a:pt x="8" y="129"/>
                  </a:lnTo>
                  <a:lnTo>
                    <a:pt x="10" y="137"/>
                  </a:lnTo>
                  <a:lnTo>
                    <a:pt x="14" y="145"/>
                  </a:lnTo>
                  <a:lnTo>
                    <a:pt x="17" y="152"/>
                  </a:lnTo>
                  <a:lnTo>
                    <a:pt x="19" y="158"/>
                  </a:lnTo>
                  <a:lnTo>
                    <a:pt x="23" y="166"/>
                  </a:lnTo>
                  <a:lnTo>
                    <a:pt x="27" y="171"/>
                  </a:lnTo>
                  <a:lnTo>
                    <a:pt x="31" y="177"/>
                  </a:lnTo>
                  <a:lnTo>
                    <a:pt x="38" y="185"/>
                  </a:lnTo>
                  <a:lnTo>
                    <a:pt x="44" y="190"/>
                  </a:lnTo>
                  <a:lnTo>
                    <a:pt x="52" y="192"/>
                  </a:lnTo>
                  <a:lnTo>
                    <a:pt x="57" y="194"/>
                  </a:lnTo>
                  <a:lnTo>
                    <a:pt x="63" y="192"/>
                  </a:lnTo>
                  <a:lnTo>
                    <a:pt x="69" y="187"/>
                  </a:lnTo>
                  <a:lnTo>
                    <a:pt x="71" y="179"/>
                  </a:lnTo>
                  <a:lnTo>
                    <a:pt x="73" y="171"/>
                  </a:lnTo>
                  <a:lnTo>
                    <a:pt x="76" y="162"/>
                  </a:lnTo>
                  <a:lnTo>
                    <a:pt x="76" y="154"/>
                  </a:lnTo>
                  <a:lnTo>
                    <a:pt x="78" y="147"/>
                  </a:lnTo>
                  <a:lnTo>
                    <a:pt x="80" y="141"/>
                  </a:lnTo>
                  <a:lnTo>
                    <a:pt x="80" y="131"/>
                  </a:lnTo>
                  <a:lnTo>
                    <a:pt x="80" y="124"/>
                  </a:lnTo>
                  <a:lnTo>
                    <a:pt x="78" y="114"/>
                  </a:lnTo>
                  <a:lnTo>
                    <a:pt x="76" y="107"/>
                  </a:lnTo>
                  <a:lnTo>
                    <a:pt x="76" y="97"/>
                  </a:lnTo>
                  <a:lnTo>
                    <a:pt x="76" y="90"/>
                  </a:lnTo>
                  <a:lnTo>
                    <a:pt x="73" y="84"/>
                  </a:lnTo>
                  <a:lnTo>
                    <a:pt x="73" y="78"/>
                  </a:lnTo>
                  <a:lnTo>
                    <a:pt x="71" y="74"/>
                  </a:lnTo>
                  <a:lnTo>
                    <a:pt x="71" y="71"/>
                  </a:lnTo>
                  <a:lnTo>
                    <a:pt x="71" y="65"/>
                  </a:lnTo>
                  <a:lnTo>
                    <a:pt x="71" y="61"/>
                  </a:lnTo>
                  <a:lnTo>
                    <a:pt x="69" y="55"/>
                  </a:lnTo>
                  <a:lnTo>
                    <a:pt x="69" y="52"/>
                  </a:lnTo>
                  <a:lnTo>
                    <a:pt x="67" y="46"/>
                  </a:lnTo>
                  <a:lnTo>
                    <a:pt x="65" y="40"/>
                  </a:lnTo>
                  <a:lnTo>
                    <a:pt x="63" y="34"/>
                  </a:lnTo>
                  <a:lnTo>
                    <a:pt x="63" y="33"/>
                  </a:lnTo>
                  <a:lnTo>
                    <a:pt x="57" y="25"/>
                  </a:lnTo>
                  <a:lnTo>
                    <a:pt x="54" y="19"/>
                  </a:lnTo>
                  <a:lnTo>
                    <a:pt x="50" y="14"/>
                  </a:lnTo>
                  <a:lnTo>
                    <a:pt x="44" y="10"/>
                  </a:lnTo>
                  <a:lnTo>
                    <a:pt x="40" y="8"/>
                  </a:lnTo>
                  <a:lnTo>
                    <a:pt x="37" y="6"/>
                  </a:lnTo>
                  <a:lnTo>
                    <a:pt x="31" y="4"/>
                  </a:lnTo>
                  <a:lnTo>
                    <a:pt x="25" y="2"/>
                  </a:lnTo>
                  <a:lnTo>
                    <a:pt x="21" y="0"/>
                  </a:lnTo>
                  <a:lnTo>
                    <a:pt x="19" y="0"/>
                  </a:lnTo>
                  <a:lnTo>
                    <a:pt x="14" y="0"/>
                  </a:lnTo>
                  <a:lnTo>
                    <a:pt x="12" y="2"/>
                  </a:lnTo>
                  <a:lnTo>
                    <a:pt x="12" y="2"/>
                  </a:lnTo>
                  <a:close/>
                </a:path>
              </a:pathLst>
            </a:custGeom>
            <a:solidFill>
              <a:srgbClr val="C80000"/>
            </a:solid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186" name="Freeform 21">
              <a:extLst>
                <a:ext uri="{FF2B5EF4-FFF2-40B4-BE49-F238E27FC236}">
                  <a16:creationId xmlns:a16="http://schemas.microsoft.com/office/drawing/2014/main" id="{0EAA110F-9887-DAAC-7011-6FAFD11AF4A9}"/>
                </a:ext>
              </a:extLst>
            </p:cNvPr>
            <p:cNvSpPr>
              <a:spLocks/>
            </p:cNvSpPr>
            <p:nvPr/>
          </p:nvSpPr>
          <p:spPr bwMode="auto">
            <a:xfrm>
              <a:off x="7046185" y="6893548"/>
              <a:ext cx="333506" cy="132752"/>
            </a:xfrm>
            <a:custGeom>
              <a:avLst/>
              <a:gdLst>
                <a:gd name="T0" fmla="*/ 7 w 196"/>
                <a:gd name="T1" fmla="*/ 13 h 78"/>
                <a:gd name="T2" fmla="*/ 17 w 196"/>
                <a:gd name="T3" fmla="*/ 10 h 78"/>
                <a:gd name="T4" fmla="*/ 26 w 196"/>
                <a:gd name="T5" fmla="*/ 6 h 78"/>
                <a:gd name="T6" fmla="*/ 38 w 196"/>
                <a:gd name="T7" fmla="*/ 4 h 78"/>
                <a:gd name="T8" fmla="*/ 49 w 196"/>
                <a:gd name="T9" fmla="*/ 2 h 78"/>
                <a:gd name="T10" fmla="*/ 59 w 196"/>
                <a:gd name="T11" fmla="*/ 0 h 78"/>
                <a:gd name="T12" fmla="*/ 68 w 196"/>
                <a:gd name="T13" fmla="*/ 0 h 78"/>
                <a:gd name="T14" fmla="*/ 80 w 196"/>
                <a:gd name="T15" fmla="*/ 0 h 78"/>
                <a:gd name="T16" fmla="*/ 89 w 196"/>
                <a:gd name="T17" fmla="*/ 0 h 78"/>
                <a:gd name="T18" fmla="*/ 97 w 196"/>
                <a:gd name="T19" fmla="*/ 0 h 78"/>
                <a:gd name="T20" fmla="*/ 110 w 196"/>
                <a:gd name="T21" fmla="*/ 2 h 78"/>
                <a:gd name="T22" fmla="*/ 129 w 196"/>
                <a:gd name="T23" fmla="*/ 6 h 78"/>
                <a:gd name="T24" fmla="*/ 144 w 196"/>
                <a:gd name="T25" fmla="*/ 13 h 78"/>
                <a:gd name="T26" fmla="*/ 160 w 196"/>
                <a:gd name="T27" fmla="*/ 17 h 78"/>
                <a:gd name="T28" fmla="*/ 169 w 196"/>
                <a:gd name="T29" fmla="*/ 23 h 78"/>
                <a:gd name="T30" fmla="*/ 180 w 196"/>
                <a:gd name="T31" fmla="*/ 30 h 78"/>
                <a:gd name="T32" fmla="*/ 188 w 196"/>
                <a:gd name="T33" fmla="*/ 38 h 78"/>
                <a:gd name="T34" fmla="*/ 194 w 196"/>
                <a:gd name="T35" fmla="*/ 48 h 78"/>
                <a:gd name="T36" fmla="*/ 192 w 196"/>
                <a:gd name="T37" fmla="*/ 61 h 78"/>
                <a:gd name="T38" fmla="*/ 179 w 196"/>
                <a:gd name="T39" fmla="*/ 68 h 78"/>
                <a:gd name="T40" fmla="*/ 163 w 196"/>
                <a:gd name="T41" fmla="*/ 74 h 78"/>
                <a:gd name="T42" fmla="*/ 148 w 196"/>
                <a:gd name="T43" fmla="*/ 76 h 78"/>
                <a:gd name="T44" fmla="*/ 133 w 196"/>
                <a:gd name="T45" fmla="*/ 78 h 78"/>
                <a:gd name="T46" fmla="*/ 120 w 196"/>
                <a:gd name="T47" fmla="*/ 78 h 78"/>
                <a:gd name="T48" fmla="*/ 110 w 196"/>
                <a:gd name="T49" fmla="*/ 78 h 78"/>
                <a:gd name="T50" fmla="*/ 97 w 196"/>
                <a:gd name="T51" fmla="*/ 78 h 78"/>
                <a:gd name="T52" fmla="*/ 85 w 196"/>
                <a:gd name="T53" fmla="*/ 74 h 78"/>
                <a:gd name="T54" fmla="*/ 76 w 196"/>
                <a:gd name="T55" fmla="*/ 74 h 78"/>
                <a:gd name="T56" fmla="*/ 66 w 196"/>
                <a:gd name="T57" fmla="*/ 72 h 78"/>
                <a:gd name="T58" fmla="*/ 57 w 196"/>
                <a:gd name="T59" fmla="*/ 70 h 78"/>
                <a:gd name="T60" fmla="*/ 45 w 196"/>
                <a:gd name="T61" fmla="*/ 70 h 78"/>
                <a:gd name="T62" fmla="*/ 36 w 196"/>
                <a:gd name="T63" fmla="*/ 65 h 78"/>
                <a:gd name="T64" fmla="*/ 25 w 196"/>
                <a:gd name="T65" fmla="*/ 61 h 78"/>
                <a:gd name="T66" fmla="*/ 13 w 196"/>
                <a:gd name="T67" fmla="*/ 53 h 78"/>
                <a:gd name="T68" fmla="*/ 7 w 196"/>
                <a:gd name="T69" fmla="*/ 44 h 78"/>
                <a:gd name="T70" fmla="*/ 4 w 196"/>
                <a:gd name="T71" fmla="*/ 34 h 78"/>
                <a:gd name="T72" fmla="*/ 0 w 196"/>
                <a:gd name="T73" fmla="*/ 27 h 78"/>
                <a:gd name="T74" fmla="*/ 0 w 196"/>
                <a:gd name="T75" fmla="*/ 17 h 78"/>
                <a:gd name="T76" fmla="*/ 2 w 196"/>
                <a:gd name="T77" fmla="*/ 1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6" h="78">
                  <a:moveTo>
                    <a:pt x="2" y="17"/>
                  </a:moveTo>
                  <a:lnTo>
                    <a:pt x="7" y="13"/>
                  </a:lnTo>
                  <a:lnTo>
                    <a:pt x="11" y="11"/>
                  </a:lnTo>
                  <a:lnTo>
                    <a:pt x="17" y="10"/>
                  </a:lnTo>
                  <a:lnTo>
                    <a:pt x="23" y="8"/>
                  </a:lnTo>
                  <a:lnTo>
                    <a:pt x="26" y="6"/>
                  </a:lnTo>
                  <a:lnTo>
                    <a:pt x="34" y="6"/>
                  </a:lnTo>
                  <a:lnTo>
                    <a:pt x="38" y="4"/>
                  </a:lnTo>
                  <a:lnTo>
                    <a:pt x="45" y="4"/>
                  </a:lnTo>
                  <a:lnTo>
                    <a:pt x="49" y="2"/>
                  </a:lnTo>
                  <a:lnTo>
                    <a:pt x="53" y="2"/>
                  </a:lnTo>
                  <a:lnTo>
                    <a:pt x="59" y="0"/>
                  </a:lnTo>
                  <a:lnTo>
                    <a:pt x="63" y="0"/>
                  </a:lnTo>
                  <a:lnTo>
                    <a:pt x="68" y="0"/>
                  </a:lnTo>
                  <a:lnTo>
                    <a:pt x="74" y="0"/>
                  </a:lnTo>
                  <a:lnTo>
                    <a:pt x="80" y="0"/>
                  </a:lnTo>
                  <a:lnTo>
                    <a:pt x="83" y="0"/>
                  </a:lnTo>
                  <a:lnTo>
                    <a:pt x="89" y="0"/>
                  </a:lnTo>
                  <a:lnTo>
                    <a:pt x="93" y="0"/>
                  </a:lnTo>
                  <a:lnTo>
                    <a:pt x="97" y="0"/>
                  </a:lnTo>
                  <a:lnTo>
                    <a:pt x="103" y="2"/>
                  </a:lnTo>
                  <a:lnTo>
                    <a:pt x="110" y="2"/>
                  </a:lnTo>
                  <a:lnTo>
                    <a:pt x="120" y="4"/>
                  </a:lnTo>
                  <a:lnTo>
                    <a:pt x="129" y="6"/>
                  </a:lnTo>
                  <a:lnTo>
                    <a:pt x="137" y="8"/>
                  </a:lnTo>
                  <a:lnTo>
                    <a:pt x="144" y="13"/>
                  </a:lnTo>
                  <a:lnTo>
                    <a:pt x="152" y="15"/>
                  </a:lnTo>
                  <a:lnTo>
                    <a:pt x="160" y="17"/>
                  </a:lnTo>
                  <a:lnTo>
                    <a:pt x="165" y="21"/>
                  </a:lnTo>
                  <a:lnTo>
                    <a:pt x="169" y="23"/>
                  </a:lnTo>
                  <a:lnTo>
                    <a:pt x="177" y="29"/>
                  </a:lnTo>
                  <a:lnTo>
                    <a:pt x="180" y="30"/>
                  </a:lnTo>
                  <a:lnTo>
                    <a:pt x="186" y="34"/>
                  </a:lnTo>
                  <a:lnTo>
                    <a:pt x="188" y="38"/>
                  </a:lnTo>
                  <a:lnTo>
                    <a:pt x="192" y="42"/>
                  </a:lnTo>
                  <a:lnTo>
                    <a:pt x="194" y="48"/>
                  </a:lnTo>
                  <a:lnTo>
                    <a:pt x="196" y="55"/>
                  </a:lnTo>
                  <a:lnTo>
                    <a:pt x="192" y="61"/>
                  </a:lnTo>
                  <a:lnTo>
                    <a:pt x="186" y="65"/>
                  </a:lnTo>
                  <a:lnTo>
                    <a:pt x="179" y="68"/>
                  </a:lnTo>
                  <a:lnTo>
                    <a:pt x="173" y="70"/>
                  </a:lnTo>
                  <a:lnTo>
                    <a:pt x="163" y="74"/>
                  </a:lnTo>
                  <a:lnTo>
                    <a:pt x="156" y="74"/>
                  </a:lnTo>
                  <a:lnTo>
                    <a:pt x="148" y="76"/>
                  </a:lnTo>
                  <a:lnTo>
                    <a:pt x="141" y="78"/>
                  </a:lnTo>
                  <a:lnTo>
                    <a:pt x="133" y="78"/>
                  </a:lnTo>
                  <a:lnTo>
                    <a:pt x="125" y="78"/>
                  </a:lnTo>
                  <a:lnTo>
                    <a:pt x="120" y="78"/>
                  </a:lnTo>
                  <a:lnTo>
                    <a:pt x="116" y="78"/>
                  </a:lnTo>
                  <a:lnTo>
                    <a:pt x="110" y="78"/>
                  </a:lnTo>
                  <a:lnTo>
                    <a:pt x="106" y="78"/>
                  </a:lnTo>
                  <a:lnTo>
                    <a:pt x="97" y="78"/>
                  </a:lnTo>
                  <a:lnTo>
                    <a:pt x="89" y="76"/>
                  </a:lnTo>
                  <a:lnTo>
                    <a:pt x="85" y="74"/>
                  </a:lnTo>
                  <a:lnTo>
                    <a:pt x="80" y="74"/>
                  </a:lnTo>
                  <a:lnTo>
                    <a:pt x="76" y="74"/>
                  </a:lnTo>
                  <a:lnTo>
                    <a:pt x="70" y="74"/>
                  </a:lnTo>
                  <a:lnTo>
                    <a:pt x="66" y="72"/>
                  </a:lnTo>
                  <a:lnTo>
                    <a:pt x="63" y="70"/>
                  </a:lnTo>
                  <a:lnTo>
                    <a:pt x="57" y="70"/>
                  </a:lnTo>
                  <a:lnTo>
                    <a:pt x="51" y="70"/>
                  </a:lnTo>
                  <a:lnTo>
                    <a:pt x="45" y="70"/>
                  </a:lnTo>
                  <a:lnTo>
                    <a:pt x="40" y="67"/>
                  </a:lnTo>
                  <a:lnTo>
                    <a:pt x="36" y="65"/>
                  </a:lnTo>
                  <a:lnTo>
                    <a:pt x="32" y="65"/>
                  </a:lnTo>
                  <a:lnTo>
                    <a:pt x="25" y="61"/>
                  </a:lnTo>
                  <a:lnTo>
                    <a:pt x="19" y="57"/>
                  </a:lnTo>
                  <a:lnTo>
                    <a:pt x="13" y="53"/>
                  </a:lnTo>
                  <a:lnTo>
                    <a:pt x="9" y="48"/>
                  </a:lnTo>
                  <a:lnTo>
                    <a:pt x="7" y="44"/>
                  </a:lnTo>
                  <a:lnTo>
                    <a:pt x="6" y="40"/>
                  </a:lnTo>
                  <a:lnTo>
                    <a:pt x="4" y="34"/>
                  </a:lnTo>
                  <a:lnTo>
                    <a:pt x="2" y="30"/>
                  </a:lnTo>
                  <a:lnTo>
                    <a:pt x="0" y="27"/>
                  </a:lnTo>
                  <a:lnTo>
                    <a:pt x="0" y="23"/>
                  </a:lnTo>
                  <a:lnTo>
                    <a:pt x="0" y="17"/>
                  </a:lnTo>
                  <a:lnTo>
                    <a:pt x="2" y="17"/>
                  </a:lnTo>
                  <a:lnTo>
                    <a:pt x="2" y="17"/>
                  </a:lnTo>
                  <a:close/>
                </a:path>
              </a:pathLst>
            </a:custGeom>
            <a:solidFill>
              <a:srgbClr val="C80000"/>
            </a:solid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187" name="Freeform 23">
              <a:extLst>
                <a:ext uri="{FF2B5EF4-FFF2-40B4-BE49-F238E27FC236}">
                  <a16:creationId xmlns:a16="http://schemas.microsoft.com/office/drawing/2014/main" id="{ADBF3B21-561A-ED29-F617-47DAD3AE9EFF}"/>
                </a:ext>
              </a:extLst>
            </p:cNvPr>
            <p:cNvSpPr>
              <a:spLocks/>
            </p:cNvSpPr>
            <p:nvPr/>
          </p:nvSpPr>
          <p:spPr bwMode="auto">
            <a:xfrm>
              <a:off x="5182282" y="6263416"/>
              <a:ext cx="155749" cy="148683"/>
            </a:xfrm>
            <a:custGeom>
              <a:avLst/>
              <a:gdLst>
                <a:gd name="T0" fmla="*/ 46 w 92"/>
                <a:gd name="T1" fmla="*/ 90 h 90"/>
                <a:gd name="T2" fmla="*/ 54 w 92"/>
                <a:gd name="T3" fmla="*/ 88 h 90"/>
                <a:gd name="T4" fmla="*/ 63 w 92"/>
                <a:gd name="T5" fmla="*/ 86 h 90"/>
                <a:gd name="T6" fmla="*/ 71 w 92"/>
                <a:gd name="T7" fmla="*/ 82 h 90"/>
                <a:gd name="T8" fmla="*/ 76 w 92"/>
                <a:gd name="T9" fmla="*/ 76 h 90"/>
                <a:gd name="T10" fmla="*/ 82 w 92"/>
                <a:gd name="T11" fmla="*/ 69 h 90"/>
                <a:gd name="T12" fmla="*/ 88 w 92"/>
                <a:gd name="T13" fmla="*/ 63 h 90"/>
                <a:gd name="T14" fmla="*/ 90 w 92"/>
                <a:gd name="T15" fmla="*/ 54 h 90"/>
                <a:gd name="T16" fmla="*/ 92 w 92"/>
                <a:gd name="T17" fmla="*/ 44 h 90"/>
                <a:gd name="T18" fmla="*/ 90 w 92"/>
                <a:gd name="T19" fmla="*/ 40 h 90"/>
                <a:gd name="T20" fmla="*/ 90 w 92"/>
                <a:gd name="T21" fmla="*/ 36 h 90"/>
                <a:gd name="T22" fmla="*/ 88 w 92"/>
                <a:gd name="T23" fmla="*/ 31 h 90"/>
                <a:gd name="T24" fmla="*/ 88 w 92"/>
                <a:gd name="T25" fmla="*/ 27 h 90"/>
                <a:gd name="T26" fmla="*/ 82 w 92"/>
                <a:gd name="T27" fmla="*/ 19 h 90"/>
                <a:gd name="T28" fmla="*/ 76 w 92"/>
                <a:gd name="T29" fmla="*/ 12 h 90"/>
                <a:gd name="T30" fmla="*/ 71 w 92"/>
                <a:gd name="T31" fmla="*/ 6 h 90"/>
                <a:gd name="T32" fmla="*/ 63 w 92"/>
                <a:gd name="T33" fmla="*/ 2 h 90"/>
                <a:gd name="T34" fmla="*/ 54 w 92"/>
                <a:gd name="T35" fmla="*/ 0 h 90"/>
                <a:gd name="T36" fmla="*/ 46 w 92"/>
                <a:gd name="T37" fmla="*/ 0 h 90"/>
                <a:gd name="T38" fmla="*/ 40 w 92"/>
                <a:gd name="T39" fmla="*/ 0 h 90"/>
                <a:gd name="T40" fmla="*/ 36 w 92"/>
                <a:gd name="T41" fmla="*/ 0 h 90"/>
                <a:gd name="T42" fmla="*/ 33 w 92"/>
                <a:gd name="T43" fmla="*/ 0 h 90"/>
                <a:gd name="T44" fmla="*/ 27 w 92"/>
                <a:gd name="T45" fmla="*/ 2 h 90"/>
                <a:gd name="T46" fmla="*/ 19 w 92"/>
                <a:gd name="T47" fmla="*/ 6 h 90"/>
                <a:gd name="T48" fmla="*/ 14 w 92"/>
                <a:gd name="T49" fmla="*/ 12 h 90"/>
                <a:gd name="T50" fmla="*/ 8 w 92"/>
                <a:gd name="T51" fmla="*/ 19 h 90"/>
                <a:gd name="T52" fmla="*/ 4 w 92"/>
                <a:gd name="T53" fmla="*/ 27 h 90"/>
                <a:gd name="T54" fmla="*/ 0 w 92"/>
                <a:gd name="T55" fmla="*/ 31 h 90"/>
                <a:gd name="T56" fmla="*/ 0 w 92"/>
                <a:gd name="T57" fmla="*/ 36 h 90"/>
                <a:gd name="T58" fmla="*/ 0 w 92"/>
                <a:gd name="T59" fmla="*/ 40 h 90"/>
                <a:gd name="T60" fmla="*/ 0 w 92"/>
                <a:gd name="T61" fmla="*/ 44 h 90"/>
                <a:gd name="T62" fmla="*/ 0 w 92"/>
                <a:gd name="T63" fmla="*/ 54 h 90"/>
                <a:gd name="T64" fmla="*/ 4 w 92"/>
                <a:gd name="T65" fmla="*/ 63 h 90"/>
                <a:gd name="T66" fmla="*/ 8 w 92"/>
                <a:gd name="T67" fmla="*/ 69 h 90"/>
                <a:gd name="T68" fmla="*/ 14 w 92"/>
                <a:gd name="T69" fmla="*/ 76 h 90"/>
                <a:gd name="T70" fmla="*/ 19 w 92"/>
                <a:gd name="T71" fmla="*/ 82 h 90"/>
                <a:gd name="T72" fmla="*/ 27 w 92"/>
                <a:gd name="T73" fmla="*/ 86 h 90"/>
                <a:gd name="T74" fmla="*/ 33 w 92"/>
                <a:gd name="T75" fmla="*/ 86 h 90"/>
                <a:gd name="T76" fmla="*/ 36 w 92"/>
                <a:gd name="T77" fmla="*/ 88 h 90"/>
                <a:gd name="T78" fmla="*/ 40 w 92"/>
                <a:gd name="T79" fmla="*/ 90 h 90"/>
                <a:gd name="T80" fmla="*/ 46 w 92"/>
                <a:gd name="T81" fmla="*/ 90 h 90"/>
                <a:gd name="T82" fmla="*/ 46 w 92"/>
                <a:gd name="T83"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90">
                  <a:moveTo>
                    <a:pt x="46" y="90"/>
                  </a:moveTo>
                  <a:lnTo>
                    <a:pt x="54" y="88"/>
                  </a:lnTo>
                  <a:lnTo>
                    <a:pt x="63" y="86"/>
                  </a:lnTo>
                  <a:lnTo>
                    <a:pt x="71" y="82"/>
                  </a:lnTo>
                  <a:lnTo>
                    <a:pt x="76" y="76"/>
                  </a:lnTo>
                  <a:lnTo>
                    <a:pt x="82" y="69"/>
                  </a:lnTo>
                  <a:lnTo>
                    <a:pt x="88" y="63"/>
                  </a:lnTo>
                  <a:lnTo>
                    <a:pt x="90" y="54"/>
                  </a:lnTo>
                  <a:lnTo>
                    <a:pt x="92" y="44"/>
                  </a:lnTo>
                  <a:lnTo>
                    <a:pt x="90" y="40"/>
                  </a:lnTo>
                  <a:lnTo>
                    <a:pt x="90" y="36"/>
                  </a:lnTo>
                  <a:lnTo>
                    <a:pt x="88" y="31"/>
                  </a:lnTo>
                  <a:lnTo>
                    <a:pt x="88" y="27"/>
                  </a:lnTo>
                  <a:lnTo>
                    <a:pt x="82" y="19"/>
                  </a:lnTo>
                  <a:lnTo>
                    <a:pt x="76" y="12"/>
                  </a:lnTo>
                  <a:lnTo>
                    <a:pt x="71" y="6"/>
                  </a:lnTo>
                  <a:lnTo>
                    <a:pt x="63" y="2"/>
                  </a:lnTo>
                  <a:lnTo>
                    <a:pt x="54" y="0"/>
                  </a:lnTo>
                  <a:lnTo>
                    <a:pt x="46" y="0"/>
                  </a:lnTo>
                  <a:lnTo>
                    <a:pt x="40" y="0"/>
                  </a:lnTo>
                  <a:lnTo>
                    <a:pt x="36" y="0"/>
                  </a:lnTo>
                  <a:lnTo>
                    <a:pt x="33" y="0"/>
                  </a:lnTo>
                  <a:lnTo>
                    <a:pt x="27" y="2"/>
                  </a:lnTo>
                  <a:lnTo>
                    <a:pt x="19" y="6"/>
                  </a:lnTo>
                  <a:lnTo>
                    <a:pt x="14" y="12"/>
                  </a:lnTo>
                  <a:lnTo>
                    <a:pt x="8" y="19"/>
                  </a:lnTo>
                  <a:lnTo>
                    <a:pt x="4" y="27"/>
                  </a:lnTo>
                  <a:lnTo>
                    <a:pt x="0" y="31"/>
                  </a:lnTo>
                  <a:lnTo>
                    <a:pt x="0" y="36"/>
                  </a:lnTo>
                  <a:lnTo>
                    <a:pt x="0" y="40"/>
                  </a:lnTo>
                  <a:lnTo>
                    <a:pt x="0" y="44"/>
                  </a:lnTo>
                  <a:lnTo>
                    <a:pt x="0" y="54"/>
                  </a:lnTo>
                  <a:lnTo>
                    <a:pt x="4" y="63"/>
                  </a:lnTo>
                  <a:lnTo>
                    <a:pt x="8" y="69"/>
                  </a:lnTo>
                  <a:lnTo>
                    <a:pt x="14" y="76"/>
                  </a:lnTo>
                  <a:lnTo>
                    <a:pt x="19" y="82"/>
                  </a:lnTo>
                  <a:lnTo>
                    <a:pt x="27" y="86"/>
                  </a:lnTo>
                  <a:lnTo>
                    <a:pt x="33" y="86"/>
                  </a:lnTo>
                  <a:lnTo>
                    <a:pt x="36" y="88"/>
                  </a:lnTo>
                  <a:lnTo>
                    <a:pt x="40" y="90"/>
                  </a:lnTo>
                  <a:lnTo>
                    <a:pt x="46" y="90"/>
                  </a:lnTo>
                  <a:lnTo>
                    <a:pt x="46" y="90"/>
                  </a:lnTo>
                  <a:close/>
                </a:path>
              </a:pathLst>
            </a:custGeom>
            <a:solidFill>
              <a:srgbClr val="C80000"/>
            </a:solid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188" name="Freeform 24">
              <a:extLst>
                <a:ext uri="{FF2B5EF4-FFF2-40B4-BE49-F238E27FC236}">
                  <a16:creationId xmlns:a16="http://schemas.microsoft.com/office/drawing/2014/main" id="{3F586D6B-4E3E-71DB-A7F5-AAE1D783599E}"/>
                </a:ext>
              </a:extLst>
            </p:cNvPr>
            <p:cNvSpPr>
              <a:spLocks/>
            </p:cNvSpPr>
            <p:nvPr/>
          </p:nvSpPr>
          <p:spPr bwMode="auto">
            <a:xfrm>
              <a:off x="5168738" y="6688224"/>
              <a:ext cx="128662" cy="129212"/>
            </a:xfrm>
            <a:custGeom>
              <a:avLst/>
              <a:gdLst>
                <a:gd name="T0" fmla="*/ 38 w 76"/>
                <a:gd name="T1" fmla="*/ 76 h 76"/>
                <a:gd name="T2" fmla="*/ 43 w 76"/>
                <a:gd name="T3" fmla="*/ 76 h 76"/>
                <a:gd name="T4" fmla="*/ 53 w 76"/>
                <a:gd name="T5" fmla="*/ 74 h 76"/>
                <a:gd name="T6" fmla="*/ 59 w 76"/>
                <a:gd name="T7" fmla="*/ 71 h 76"/>
                <a:gd name="T8" fmla="*/ 64 w 76"/>
                <a:gd name="T9" fmla="*/ 65 h 76"/>
                <a:gd name="T10" fmla="*/ 68 w 76"/>
                <a:gd name="T11" fmla="*/ 59 h 76"/>
                <a:gd name="T12" fmla="*/ 72 w 76"/>
                <a:gd name="T13" fmla="*/ 54 h 76"/>
                <a:gd name="T14" fmla="*/ 74 w 76"/>
                <a:gd name="T15" fmla="*/ 44 h 76"/>
                <a:gd name="T16" fmla="*/ 76 w 76"/>
                <a:gd name="T17" fmla="*/ 36 h 76"/>
                <a:gd name="T18" fmla="*/ 74 w 76"/>
                <a:gd name="T19" fmla="*/ 29 h 76"/>
                <a:gd name="T20" fmla="*/ 72 w 76"/>
                <a:gd name="T21" fmla="*/ 23 h 76"/>
                <a:gd name="T22" fmla="*/ 68 w 76"/>
                <a:gd name="T23" fmla="*/ 16 h 76"/>
                <a:gd name="T24" fmla="*/ 64 w 76"/>
                <a:gd name="T25" fmla="*/ 10 h 76"/>
                <a:gd name="T26" fmla="*/ 59 w 76"/>
                <a:gd name="T27" fmla="*/ 6 h 76"/>
                <a:gd name="T28" fmla="*/ 53 w 76"/>
                <a:gd name="T29" fmla="*/ 2 h 76"/>
                <a:gd name="T30" fmla="*/ 43 w 76"/>
                <a:gd name="T31" fmla="*/ 0 h 76"/>
                <a:gd name="T32" fmla="*/ 38 w 76"/>
                <a:gd name="T33" fmla="*/ 0 h 76"/>
                <a:gd name="T34" fmla="*/ 30 w 76"/>
                <a:gd name="T35" fmla="*/ 0 h 76"/>
                <a:gd name="T36" fmla="*/ 21 w 76"/>
                <a:gd name="T37" fmla="*/ 2 h 76"/>
                <a:gd name="T38" fmla="*/ 15 w 76"/>
                <a:gd name="T39" fmla="*/ 6 h 76"/>
                <a:gd name="T40" fmla="*/ 11 w 76"/>
                <a:gd name="T41" fmla="*/ 10 h 76"/>
                <a:gd name="T42" fmla="*/ 4 w 76"/>
                <a:gd name="T43" fmla="*/ 16 h 76"/>
                <a:gd name="T44" fmla="*/ 2 w 76"/>
                <a:gd name="T45" fmla="*/ 23 h 76"/>
                <a:gd name="T46" fmla="*/ 0 w 76"/>
                <a:gd name="T47" fmla="*/ 29 h 76"/>
                <a:gd name="T48" fmla="*/ 0 w 76"/>
                <a:gd name="T49" fmla="*/ 36 h 76"/>
                <a:gd name="T50" fmla="*/ 0 w 76"/>
                <a:gd name="T51" fmla="*/ 44 h 76"/>
                <a:gd name="T52" fmla="*/ 2 w 76"/>
                <a:gd name="T53" fmla="*/ 54 h 76"/>
                <a:gd name="T54" fmla="*/ 4 w 76"/>
                <a:gd name="T55" fmla="*/ 59 h 76"/>
                <a:gd name="T56" fmla="*/ 11 w 76"/>
                <a:gd name="T57" fmla="*/ 65 h 76"/>
                <a:gd name="T58" fmla="*/ 15 w 76"/>
                <a:gd name="T59" fmla="*/ 71 h 76"/>
                <a:gd name="T60" fmla="*/ 21 w 76"/>
                <a:gd name="T61" fmla="*/ 74 h 76"/>
                <a:gd name="T62" fmla="*/ 30 w 76"/>
                <a:gd name="T63" fmla="*/ 76 h 76"/>
                <a:gd name="T64" fmla="*/ 38 w 76"/>
                <a:gd name="T65" fmla="*/ 76 h 76"/>
                <a:gd name="T66" fmla="*/ 38 w 76"/>
                <a:gd name="T6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 h="76">
                  <a:moveTo>
                    <a:pt x="38" y="76"/>
                  </a:moveTo>
                  <a:lnTo>
                    <a:pt x="43" y="76"/>
                  </a:lnTo>
                  <a:lnTo>
                    <a:pt x="53" y="74"/>
                  </a:lnTo>
                  <a:lnTo>
                    <a:pt x="59" y="71"/>
                  </a:lnTo>
                  <a:lnTo>
                    <a:pt x="64" y="65"/>
                  </a:lnTo>
                  <a:lnTo>
                    <a:pt x="68" y="59"/>
                  </a:lnTo>
                  <a:lnTo>
                    <a:pt x="72" y="54"/>
                  </a:lnTo>
                  <a:lnTo>
                    <a:pt x="74" y="44"/>
                  </a:lnTo>
                  <a:lnTo>
                    <a:pt x="76" y="36"/>
                  </a:lnTo>
                  <a:lnTo>
                    <a:pt x="74" y="29"/>
                  </a:lnTo>
                  <a:lnTo>
                    <a:pt x="72" y="23"/>
                  </a:lnTo>
                  <a:lnTo>
                    <a:pt x="68" y="16"/>
                  </a:lnTo>
                  <a:lnTo>
                    <a:pt x="64" y="10"/>
                  </a:lnTo>
                  <a:lnTo>
                    <a:pt x="59" y="6"/>
                  </a:lnTo>
                  <a:lnTo>
                    <a:pt x="53" y="2"/>
                  </a:lnTo>
                  <a:lnTo>
                    <a:pt x="43" y="0"/>
                  </a:lnTo>
                  <a:lnTo>
                    <a:pt x="38" y="0"/>
                  </a:lnTo>
                  <a:lnTo>
                    <a:pt x="30" y="0"/>
                  </a:lnTo>
                  <a:lnTo>
                    <a:pt x="21" y="2"/>
                  </a:lnTo>
                  <a:lnTo>
                    <a:pt x="15" y="6"/>
                  </a:lnTo>
                  <a:lnTo>
                    <a:pt x="11" y="10"/>
                  </a:lnTo>
                  <a:lnTo>
                    <a:pt x="4" y="16"/>
                  </a:lnTo>
                  <a:lnTo>
                    <a:pt x="2" y="23"/>
                  </a:lnTo>
                  <a:lnTo>
                    <a:pt x="0" y="29"/>
                  </a:lnTo>
                  <a:lnTo>
                    <a:pt x="0" y="36"/>
                  </a:lnTo>
                  <a:lnTo>
                    <a:pt x="0" y="44"/>
                  </a:lnTo>
                  <a:lnTo>
                    <a:pt x="2" y="54"/>
                  </a:lnTo>
                  <a:lnTo>
                    <a:pt x="4" y="59"/>
                  </a:lnTo>
                  <a:lnTo>
                    <a:pt x="11" y="65"/>
                  </a:lnTo>
                  <a:lnTo>
                    <a:pt x="15" y="71"/>
                  </a:lnTo>
                  <a:lnTo>
                    <a:pt x="21" y="74"/>
                  </a:lnTo>
                  <a:lnTo>
                    <a:pt x="30" y="76"/>
                  </a:lnTo>
                  <a:lnTo>
                    <a:pt x="38" y="76"/>
                  </a:lnTo>
                  <a:lnTo>
                    <a:pt x="38" y="76"/>
                  </a:lnTo>
                  <a:close/>
                </a:path>
              </a:pathLst>
            </a:custGeom>
            <a:solidFill>
              <a:srgbClr val="C80000"/>
            </a:solid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189" name="Freeform 25">
              <a:extLst>
                <a:ext uri="{FF2B5EF4-FFF2-40B4-BE49-F238E27FC236}">
                  <a16:creationId xmlns:a16="http://schemas.microsoft.com/office/drawing/2014/main" id="{CAF9916C-922F-03E7-A481-94D9394FEAAD}"/>
                </a:ext>
              </a:extLst>
            </p:cNvPr>
            <p:cNvSpPr>
              <a:spLocks/>
            </p:cNvSpPr>
            <p:nvPr/>
          </p:nvSpPr>
          <p:spPr bwMode="auto">
            <a:xfrm>
              <a:off x="5236455" y="7006830"/>
              <a:ext cx="121890" cy="123902"/>
            </a:xfrm>
            <a:custGeom>
              <a:avLst/>
              <a:gdLst>
                <a:gd name="T0" fmla="*/ 36 w 72"/>
                <a:gd name="T1" fmla="*/ 73 h 73"/>
                <a:gd name="T2" fmla="*/ 43 w 72"/>
                <a:gd name="T3" fmla="*/ 69 h 73"/>
                <a:gd name="T4" fmla="*/ 49 w 72"/>
                <a:gd name="T5" fmla="*/ 67 h 73"/>
                <a:gd name="T6" fmla="*/ 55 w 72"/>
                <a:gd name="T7" fmla="*/ 65 h 73"/>
                <a:gd name="T8" fmla="*/ 61 w 72"/>
                <a:gd name="T9" fmla="*/ 61 h 73"/>
                <a:gd name="T10" fmla="*/ 64 w 72"/>
                <a:gd name="T11" fmla="*/ 54 h 73"/>
                <a:gd name="T12" fmla="*/ 68 w 72"/>
                <a:gd name="T13" fmla="*/ 50 h 73"/>
                <a:gd name="T14" fmla="*/ 70 w 72"/>
                <a:gd name="T15" fmla="*/ 40 h 73"/>
                <a:gd name="T16" fmla="*/ 72 w 72"/>
                <a:gd name="T17" fmla="*/ 35 h 73"/>
                <a:gd name="T18" fmla="*/ 70 w 72"/>
                <a:gd name="T19" fmla="*/ 27 h 73"/>
                <a:gd name="T20" fmla="*/ 68 w 72"/>
                <a:gd name="T21" fmla="*/ 21 h 73"/>
                <a:gd name="T22" fmla="*/ 64 w 72"/>
                <a:gd name="T23" fmla="*/ 16 h 73"/>
                <a:gd name="T24" fmla="*/ 61 w 72"/>
                <a:gd name="T25" fmla="*/ 10 h 73"/>
                <a:gd name="T26" fmla="*/ 55 w 72"/>
                <a:gd name="T27" fmla="*/ 4 h 73"/>
                <a:gd name="T28" fmla="*/ 49 w 72"/>
                <a:gd name="T29" fmla="*/ 2 h 73"/>
                <a:gd name="T30" fmla="*/ 43 w 72"/>
                <a:gd name="T31" fmla="*/ 0 h 73"/>
                <a:gd name="T32" fmla="*/ 36 w 72"/>
                <a:gd name="T33" fmla="*/ 0 h 73"/>
                <a:gd name="T34" fmla="*/ 26 w 72"/>
                <a:gd name="T35" fmla="*/ 0 h 73"/>
                <a:gd name="T36" fmla="*/ 21 w 72"/>
                <a:gd name="T37" fmla="*/ 2 h 73"/>
                <a:gd name="T38" fmla="*/ 13 w 72"/>
                <a:gd name="T39" fmla="*/ 4 h 73"/>
                <a:gd name="T40" fmla="*/ 9 w 72"/>
                <a:gd name="T41" fmla="*/ 10 h 73"/>
                <a:gd name="T42" fmla="*/ 3 w 72"/>
                <a:gd name="T43" fmla="*/ 16 h 73"/>
                <a:gd name="T44" fmla="*/ 0 w 72"/>
                <a:gd name="T45" fmla="*/ 21 h 73"/>
                <a:gd name="T46" fmla="*/ 0 w 72"/>
                <a:gd name="T47" fmla="*/ 27 h 73"/>
                <a:gd name="T48" fmla="*/ 0 w 72"/>
                <a:gd name="T49" fmla="*/ 35 h 73"/>
                <a:gd name="T50" fmla="*/ 0 w 72"/>
                <a:gd name="T51" fmla="*/ 40 h 73"/>
                <a:gd name="T52" fmla="*/ 0 w 72"/>
                <a:gd name="T53" fmla="*/ 50 h 73"/>
                <a:gd name="T54" fmla="*/ 3 w 72"/>
                <a:gd name="T55" fmla="*/ 54 h 73"/>
                <a:gd name="T56" fmla="*/ 9 w 72"/>
                <a:gd name="T57" fmla="*/ 61 h 73"/>
                <a:gd name="T58" fmla="*/ 13 w 72"/>
                <a:gd name="T59" fmla="*/ 65 h 73"/>
                <a:gd name="T60" fmla="*/ 21 w 72"/>
                <a:gd name="T61" fmla="*/ 67 h 73"/>
                <a:gd name="T62" fmla="*/ 26 w 72"/>
                <a:gd name="T63" fmla="*/ 69 h 73"/>
                <a:gd name="T64" fmla="*/ 36 w 72"/>
                <a:gd name="T65" fmla="*/ 73 h 73"/>
                <a:gd name="T66" fmla="*/ 36 w 72"/>
                <a:gd name="T6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73">
                  <a:moveTo>
                    <a:pt x="36" y="73"/>
                  </a:moveTo>
                  <a:lnTo>
                    <a:pt x="43" y="69"/>
                  </a:lnTo>
                  <a:lnTo>
                    <a:pt x="49" y="67"/>
                  </a:lnTo>
                  <a:lnTo>
                    <a:pt x="55" y="65"/>
                  </a:lnTo>
                  <a:lnTo>
                    <a:pt x="61" y="61"/>
                  </a:lnTo>
                  <a:lnTo>
                    <a:pt x="64" y="54"/>
                  </a:lnTo>
                  <a:lnTo>
                    <a:pt x="68" y="50"/>
                  </a:lnTo>
                  <a:lnTo>
                    <a:pt x="70" y="40"/>
                  </a:lnTo>
                  <a:lnTo>
                    <a:pt x="72" y="35"/>
                  </a:lnTo>
                  <a:lnTo>
                    <a:pt x="70" y="27"/>
                  </a:lnTo>
                  <a:lnTo>
                    <a:pt x="68" y="21"/>
                  </a:lnTo>
                  <a:lnTo>
                    <a:pt x="64" y="16"/>
                  </a:lnTo>
                  <a:lnTo>
                    <a:pt x="61" y="10"/>
                  </a:lnTo>
                  <a:lnTo>
                    <a:pt x="55" y="4"/>
                  </a:lnTo>
                  <a:lnTo>
                    <a:pt x="49" y="2"/>
                  </a:lnTo>
                  <a:lnTo>
                    <a:pt x="43" y="0"/>
                  </a:lnTo>
                  <a:lnTo>
                    <a:pt x="36" y="0"/>
                  </a:lnTo>
                  <a:lnTo>
                    <a:pt x="26" y="0"/>
                  </a:lnTo>
                  <a:lnTo>
                    <a:pt x="21" y="2"/>
                  </a:lnTo>
                  <a:lnTo>
                    <a:pt x="13" y="4"/>
                  </a:lnTo>
                  <a:lnTo>
                    <a:pt x="9" y="10"/>
                  </a:lnTo>
                  <a:lnTo>
                    <a:pt x="3" y="16"/>
                  </a:lnTo>
                  <a:lnTo>
                    <a:pt x="0" y="21"/>
                  </a:lnTo>
                  <a:lnTo>
                    <a:pt x="0" y="27"/>
                  </a:lnTo>
                  <a:lnTo>
                    <a:pt x="0" y="35"/>
                  </a:lnTo>
                  <a:lnTo>
                    <a:pt x="0" y="40"/>
                  </a:lnTo>
                  <a:lnTo>
                    <a:pt x="0" y="50"/>
                  </a:lnTo>
                  <a:lnTo>
                    <a:pt x="3" y="54"/>
                  </a:lnTo>
                  <a:lnTo>
                    <a:pt x="9" y="61"/>
                  </a:lnTo>
                  <a:lnTo>
                    <a:pt x="13" y="65"/>
                  </a:lnTo>
                  <a:lnTo>
                    <a:pt x="21" y="67"/>
                  </a:lnTo>
                  <a:lnTo>
                    <a:pt x="26" y="69"/>
                  </a:lnTo>
                  <a:lnTo>
                    <a:pt x="36" y="73"/>
                  </a:lnTo>
                  <a:lnTo>
                    <a:pt x="36" y="73"/>
                  </a:lnTo>
                  <a:close/>
                </a:path>
              </a:pathLst>
            </a:custGeom>
            <a:solidFill>
              <a:srgbClr val="C80000"/>
            </a:solid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190" name="Freeform 26">
              <a:extLst>
                <a:ext uri="{FF2B5EF4-FFF2-40B4-BE49-F238E27FC236}">
                  <a16:creationId xmlns:a16="http://schemas.microsoft.com/office/drawing/2014/main" id="{8F3EFA48-0AA6-A0A7-196B-04207B952ED4}"/>
                </a:ext>
              </a:extLst>
            </p:cNvPr>
            <p:cNvSpPr>
              <a:spLocks/>
            </p:cNvSpPr>
            <p:nvPr/>
          </p:nvSpPr>
          <p:spPr bwMode="auto">
            <a:xfrm>
              <a:off x="5341416" y="6468739"/>
              <a:ext cx="548506" cy="617741"/>
            </a:xfrm>
            <a:custGeom>
              <a:avLst/>
              <a:gdLst>
                <a:gd name="T0" fmla="*/ 26 w 323"/>
                <a:gd name="T1" fmla="*/ 0 h 365"/>
                <a:gd name="T2" fmla="*/ 180 w 323"/>
                <a:gd name="T3" fmla="*/ 118 h 365"/>
                <a:gd name="T4" fmla="*/ 0 w 323"/>
                <a:gd name="T5" fmla="*/ 186 h 365"/>
                <a:gd name="T6" fmla="*/ 180 w 323"/>
                <a:gd name="T7" fmla="*/ 205 h 365"/>
                <a:gd name="T8" fmla="*/ 38 w 323"/>
                <a:gd name="T9" fmla="*/ 365 h 365"/>
                <a:gd name="T10" fmla="*/ 323 w 323"/>
                <a:gd name="T11" fmla="*/ 232 h 365"/>
                <a:gd name="T12" fmla="*/ 321 w 323"/>
                <a:gd name="T13" fmla="*/ 228 h 365"/>
                <a:gd name="T14" fmla="*/ 315 w 323"/>
                <a:gd name="T15" fmla="*/ 226 h 365"/>
                <a:gd name="T16" fmla="*/ 311 w 323"/>
                <a:gd name="T17" fmla="*/ 224 h 365"/>
                <a:gd name="T18" fmla="*/ 308 w 323"/>
                <a:gd name="T19" fmla="*/ 223 h 365"/>
                <a:gd name="T20" fmla="*/ 304 w 323"/>
                <a:gd name="T21" fmla="*/ 219 h 365"/>
                <a:gd name="T22" fmla="*/ 298 w 323"/>
                <a:gd name="T23" fmla="*/ 215 h 365"/>
                <a:gd name="T24" fmla="*/ 294 w 323"/>
                <a:gd name="T25" fmla="*/ 209 h 365"/>
                <a:gd name="T26" fmla="*/ 289 w 323"/>
                <a:gd name="T27" fmla="*/ 202 h 365"/>
                <a:gd name="T28" fmla="*/ 285 w 323"/>
                <a:gd name="T29" fmla="*/ 196 h 365"/>
                <a:gd name="T30" fmla="*/ 281 w 323"/>
                <a:gd name="T31" fmla="*/ 188 h 365"/>
                <a:gd name="T32" fmla="*/ 279 w 323"/>
                <a:gd name="T33" fmla="*/ 185 h 365"/>
                <a:gd name="T34" fmla="*/ 277 w 323"/>
                <a:gd name="T35" fmla="*/ 181 h 365"/>
                <a:gd name="T36" fmla="*/ 275 w 323"/>
                <a:gd name="T37" fmla="*/ 175 h 365"/>
                <a:gd name="T38" fmla="*/ 275 w 323"/>
                <a:gd name="T39" fmla="*/ 171 h 365"/>
                <a:gd name="T40" fmla="*/ 273 w 323"/>
                <a:gd name="T41" fmla="*/ 164 h 365"/>
                <a:gd name="T42" fmla="*/ 273 w 323"/>
                <a:gd name="T43" fmla="*/ 160 h 365"/>
                <a:gd name="T44" fmla="*/ 273 w 323"/>
                <a:gd name="T45" fmla="*/ 154 h 365"/>
                <a:gd name="T46" fmla="*/ 273 w 323"/>
                <a:gd name="T47" fmla="*/ 148 h 365"/>
                <a:gd name="T48" fmla="*/ 271 w 323"/>
                <a:gd name="T49" fmla="*/ 141 h 365"/>
                <a:gd name="T50" fmla="*/ 271 w 323"/>
                <a:gd name="T51" fmla="*/ 135 h 365"/>
                <a:gd name="T52" fmla="*/ 271 w 323"/>
                <a:gd name="T53" fmla="*/ 129 h 365"/>
                <a:gd name="T54" fmla="*/ 271 w 323"/>
                <a:gd name="T55" fmla="*/ 126 h 365"/>
                <a:gd name="T56" fmla="*/ 271 w 323"/>
                <a:gd name="T57" fmla="*/ 120 h 365"/>
                <a:gd name="T58" fmla="*/ 271 w 323"/>
                <a:gd name="T59" fmla="*/ 114 h 365"/>
                <a:gd name="T60" fmla="*/ 271 w 323"/>
                <a:gd name="T61" fmla="*/ 110 h 365"/>
                <a:gd name="T62" fmla="*/ 271 w 323"/>
                <a:gd name="T63" fmla="*/ 108 h 365"/>
                <a:gd name="T64" fmla="*/ 270 w 323"/>
                <a:gd name="T65" fmla="*/ 101 h 365"/>
                <a:gd name="T66" fmla="*/ 268 w 323"/>
                <a:gd name="T67" fmla="*/ 95 h 365"/>
                <a:gd name="T68" fmla="*/ 268 w 323"/>
                <a:gd name="T69" fmla="*/ 89 h 365"/>
                <a:gd name="T70" fmla="*/ 268 w 323"/>
                <a:gd name="T71" fmla="*/ 88 h 365"/>
                <a:gd name="T72" fmla="*/ 266 w 323"/>
                <a:gd name="T73" fmla="*/ 82 h 365"/>
                <a:gd name="T74" fmla="*/ 268 w 323"/>
                <a:gd name="T75" fmla="*/ 80 h 365"/>
                <a:gd name="T76" fmla="*/ 26 w 323"/>
                <a:gd name="T77" fmla="*/ 0 h 365"/>
                <a:gd name="T78" fmla="*/ 26 w 323"/>
                <a:gd name="T79"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3" h="365">
                  <a:moveTo>
                    <a:pt x="26" y="0"/>
                  </a:moveTo>
                  <a:lnTo>
                    <a:pt x="180" y="118"/>
                  </a:lnTo>
                  <a:lnTo>
                    <a:pt x="0" y="186"/>
                  </a:lnTo>
                  <a:lnTo>
                    <a:pt x="180" y="205"/>
                  </a:lnTo>
                  <a:lnTo>
                    <a:pt x="38" y="365"/>
                  </a:lnTo>
                  <a:lnTo>
                    <a:pt x="323" y="232"/>
                  </a:lnTo>
                  <a:lnTo>
                    <a:pt x="321" y="228"/>
                  </a:lnTo>
                  <a:lnTo>
                    <a:pt x="315" y="226"/>
                  </a:lnTo>
                  <a:lnTo>
                    <a:pt x="311" y="224"/>
                  </a:lnTo>
                  <a:lnTo>
                    <a:pt x="308" y="223"/>
                  </a:lnTo>
                  <a:lnTo>
                    <a:pt x="304" y="219"/>
                  </a:lnTo>
                  <a:lnTo>
                    <a:pt x="298" y="215"/>
                  </a:lnTo>
                  <a:lnTo>
                    <a:pt x="294" y="209"/>
                  </a:lnTo>
                  <a:lnTo>
                    <a:pt x="289" y="202"/>
                  </a:lnTo>
                  <a:lnTo>
                    <a:pt x="285" y="196"/>
                  </a:lnTo>
                  <a:lnTo>
                    <a:pt x="281" y="188"/>
                  </a:lnTo>
                  <a:lnTo>
                    <a:pt x="279" y="185"/>
                  </a:lnTo>
                  <a:lnTo>
                    <a:pt x="277" y="181"/>
                  </a:lnTo>
                  <a:lnTo>
                    <a:pt x="275" y="175"/>
                  </a:lnTo>
                  <a:lnTo>
                    <a:pt x="275" y="171"/>
                  </a:lnTo>
                  <a:lnTo>
                    <a:pt x="273" y="164"/>
                  </a:lnTo>
                  <a:lnTo>
                    <a:pt x="273" y="160"/>
                  </a:lnTo>
                  <a:lnTo>
                    <a:pt x="273" y="154"/>
                  </a:lnTo>
                  <a:lnTo>
                    <a:pt x="273" y="148"/>
                  </a:lnTo>
                  <a:lnTo>
                    <a:pt x="271" y="141"/>
                  </a:lnTo>
                  <a:lnTo>
                    <a:pt x="271" y="135"/>
                  </a:lnTo>
                  <a:lnTo>
                    <a:pt x="271" y="129"/>
                  </a:lnTo>
                  <a:lnTo>
                    <a:pt x="271" y="126"/>
                  </a:lnTo>
                  <a:lnTo>
                    <a:pt x="271" y="120"/>
                  </a:lnTo>
                  <a:lnTo>
                    <a:pt x="271" y="114"/>
                  </a:lnTo>
                  <a:lnTo>
                    <a:pt x="271" y="110"/>
                  </a:lnTo>
                  <a:lnTo>
                    <a:pt x="271" y="108"/>
                  </a:lnTo>
                  <a:lnTo>
                    <a:pt x="270" y="101"/>
                  </a:lnTo>
                  <a:lnTo>
                    <a:pt x="268" y="95"/>
                  </a:lnTo>
                  <a:lnTo>
                    <a:pt x="268" y="89"/>
                  </a:lnTo>
                  <a:lnTo>
                    <a:pt x="268" y="88"/>
                  </a:lnTo>
                  <a:lnTo>
                    <a:pt x="266" y="82"/>
                  </a:lnTo>
                  <a:lnTo>
                    <a:pt x="268" y="80"/>
                  </a:lnTo>
                  <a:lnTo>
                    <a:pt x="26" y="0"/>
                  </a:lnTo>
                  <a:lnTo>
                    <a:pt x="26" y="0"/>
                  </a:lnTo>
                  <a:close/>
                </a:path>
              </a:pathLst>
            </a:custGeom>
            <a:solidFill>
              <a:srgbClr val="C80000"/>
            </a:solid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191" name="Freeform 28">
              <a:extLst>
                <a:ext uri="{FF2B5EF4-FFF2-40B4-BE49-F238E27FC236}">
                  <a16:creationId xmlns:a16="http://schemas.microsoft.com/office/drawing/2014/main" id="{3F818C39-5B1E-7DF1-B8E7-939BE3125235}"/>
                </a:ext>
              </a:extLst>
            </p:cNvPr>
            <p:cNvSpPr>
              <a:spLocks/>
            </p:cNvSpPr>
            <p:nvPr/>
          </p:nvSpPr>
          <p:spPr bwMode="auto">
            <a:xfrm>
              <a:off x="7069886" y="5716475"/>
              <a:ext cx="252245" cy="369938"/>
            </a:xfrm>
            <a:custGeom>
              <a:avLst/>
              <a:gdLst>
                <a:gd name="T0" fmla="*/ 25 w 148"/>
                <a:gd name="T1" fmla="*/ 129 h 219"/>
                <a:gd name="T2" fmla="*/ 23 w 148"/>
                <a:gd name="T3" fmla="*/ 137 h 219"/>
                <a:gd name="T4" fmla="*/ 19 w 148"/>
                <a:gd name="T5" fmla="*/ 150 h 219"/>
                <a:gd name="T6" fmla="*/ 13 w 148"/>
                <a:gd name="T7" fmla="*/ 166 h 219"/>
                <a:gd name="T8" fmla="*/ 10 w 148"/>
                <a:gd name="T9" fmla="*/ 181 h 219"/>
                <a:gd name="T10" fmla="*/ 6 w 148"/>
                <a:gd name="T11" fmla="*/ 198 h 219"/>
                <a:gd name="T12" fmla="*/ 0 w 148"/>
                <a:gd name="T13" fmla="*/ 211 h 219"/>
                <a:gd name="T14" fmla="*/ 0 w 148"/>
                <a:gd name="T15" fmla="*/ 217 h 219"/>
                <a:gd name="T16" fmla="*/ 0 w 148"/>
                <a:gd name="T17" fmla="*/ 215 h 219"/>
                <a:gd name="T18" fmla="*/ 6 w 148"/>
                <a:gd name="T19" fmla="*/ 204 h 219"/>
                <a:gd name="T20" fmla="*/ 12 w 148"/>
                <a:gd name="T21" fmla="*/ 194 h 219"/>
                <a:gd name="T22" fmla="*/ 17 w 148"/>
                <a:gd name="T23" fmla="*/ 185 h 219"/>
                <a:gd name="T24" fmla="*/ 25 w 148"/>
                <a:gd name="T25" fmla="*/ 173 h 219"/>
                <a:gd name="T26" fmla="*/ 32 w 148"/>
                <a:gd name="T27" fmla="*/ 164 h 219"/>
                <a:gd name="T28" fmla="*/ 40 w 148"/>
                <a:gd name="T29" fmla="*/ 152 h 219"/>
                <a:gd name="T30" fmla="*/ 50 w 148"/>
                <a:gd name="T31" fmla="*/ 143 h 219"/>
                <a:gd name="T32" fmla="*/ 61 w 148"/>
                <a:gd name="T33" fmla="*/ 129 h 219"/>
                <a:gd name="T34" fmla="*/ 70 w 148"/>
                <a:gd name="T35" fmla="*/ 120 h 219"/>
                <a:gd name="T36" fmla="*/ 80 w 148"/>
                <a:gd name="T37" fmla="*/ 109 h 219"/>
                <a:gd name="T38" fmla="*/ 91 w 148"/>
                <a:gd name="T39" fmla="*/ 97 h 219"/>
                <a:gd name="T40" fmla="*/ 103 w 148"/>
                <a:gd name="T41" fmla="*/ 86 h 219"/>
                <a:gd name="T42" fmla="*/ 116 w 148"/>
                <a:gd name="T43" fmla="*/ 74 h 219"/>
                <a:gd name="T44" fmla="*/ 129 w 148"/>
                <a:gd name="T45" fmla="*/ 63 h 219"/>
                <a:gd name="T46" fmla="*/ 141 w 148"/>
                <a:gd name="T47" fmla="*/ 52 h 219"/>
                <a:gd name="T48" fmla="*/ 141 w 148"/>
                <a:gd name="T49" fmla="*/ 46 h 219"/>
                <a:gd name="T50" fmla="*/ 131 w 148"/>
                <a:gd name="T51" fmla="*/ 46 h 219"/>
                <a:gd name="T52" fmla="*/ 120 w 148"/>
                <a:gd name="T53" fmla="*/ 46 h 219"/>
                <a:gd name="T54" fmla="*/ 122 w 148"/>
                <a:gd name="T55" fmla="*/ 40 h 219"/>
                <a:gd name="T56" fmla="*/ 128 w 148"/>
                <a:gd name="T57" fmla="*/ 27 h 219"/>
                <a:gd name="T58" fmla="*/ 133 w 148"/>
                <a:gd name="T59" fmla="*/ 15 h 219"/>
                <a:gd name="T60" fmla="*/ 137 w 148"/>
                <a:gd name="T61" fmla="*/ 6 h 219"/>
                <a:gd name="T62" fmla="*/ 133 w 148"/>
                <a:gd name="T63" fmla="*/ 6 h 219"/>
                <a:gd name="T64" fmla="*/ 116 w 148"/>
                <a:gd name="T65" fmla="*/ 21 h 219"/>
                <a:gd name="T66" fmla="*/ 103 w 148"/>
                <a:gd name="T67" fmla="*/ 36 h 219"/>
                <a:gd name="T68" fmla="*/ 88 w 148"/>
                <a:gd name="T69" fmla="*/ 52 h 219"/>
                <a:gd name="T70" fmla="*/ 72 w 148"/>
                <a:gd name="T71" fmla="*/ 67 h 219"/>
                <a:gd name="T72" fmla="*/ 57 w 148"/>
                <a:gd name="T73" fmla="*/ 86 h 219"/>
                <a:gd name="T74" fmla="*/ 46 w 148"/>
                <a:gd name="T75" fmla="*/ 103 h 219"/>
                <a:gd name="T76" fmla="*/ 36 w 148"/>
                <a:gd name="T77" fmla="*/ 116 h 219"/>
                <a:gd name="T78" fmla="*/ 29 w 148"/>
                <a:gd name="T79" fmla="*/ 124 h 219"/>
                <a:gd name="T80" fmla="*/ 27 w 148"/>
                <a:gd name="T81" fmla="*/ 12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8" h="219">
                  <a:moveTo>
                    <a:pt x="27" y="129"/>
                  </a:moveTo>
                  <a:lnTo>
                    <a:pt x="25" y="129"/>
                  </a:lnTo>
                  <a:lnTo>
                    <a:pt x="25" y="133"/>
                  </a:lnTo>
                  <a:lnTo>
                    <a:pt x="23" y="137"/>
                  </a:lnTo>
                  <a:lnTo>
                    <a:pt x="23" y="143"/>
                  </a:lnTo>
                  <a:lnTo>
                    <a:pt x="19" y="150"/>
                  </a:lnTo>
                  <a:lnTo>
                    <a:pt x="17" y="156"/>
                  </a:lnTo>
                  <a:lnTo>
                    <a:pt x="13" y="166"/>
                  </a:lnTo>
                  <a:lnTo>
                    <a:pt x="13" y="173"/>
                  </a:lnTo>
                  <a:lnTo>
                    <a:pt x="10" y="181"/>
                  </a:lnTo>
                  <a:lnTo>
                    <a:pt x="8" y="190"/>
                  </a:lnTo>
                  <a:lnTo>
                    <a:pt x="6" y="198"/>
                  </a:lnTo>
                  <a:lnTo>
                    <a:pt x="4" y="204"/>
                  </a:lnTo>
                  <a:lnTo>
                    <a:pt x="0" y="211"/>
                  </a:lnTo>
                  <a:lnTo>
                    <a:pt x="0" y="215"/>
                  </a:lnTo>
                  <a:lnTo>
                    <a:pt x="0" y="217"/>
                  </a:lnTo>
                  <a:lnTo>
                    <a:pt x="0" y="219"/>
                  </a:lnTo>
                  <a:lnTo>
                    <a:pt x="0" y="215"/>
                  </a:lnTo>
                  <a:lnTo>
                    <a:pt x="4" y="209"/>
                  </a:lnTo>
                  <a:lnTo>
                    <a:pt x="6" y="204"/>
                  </a:lnTo>
                  <a:lnTo>
                    <a:pt x="10" y="200"/>
                  </a:lnTo>
                  <a:lnTo>
                    <a:pt x="12" y="194"/>
                  </a:lnTo>
                  <a:lnTo>
                    <a:pt x="13" y="190"/>
                  </a:lnTo>
                  <a:lnTo>
                    <a:pt x="17" y="185"/>
                  </a:lnTo>
                  <a:lnTo>
                    <a:pt x="21" y="181"/>
                  </a:lnTo>
                  <a:lnTo>
                    <a:pt x="25" y="173"/>
                  </a:lnTo>
                  <a:lnTo>
                    <a:pt x="29" y="169"/>
                  </a:lnTo>
                  <a:lnTo>
                    <a:pt x="32" y="164"/>
                  </a:lnTo>
                  <a:lnTo>
                    <a:pt x="36" y="160"/>
                  </a:lnTo>
                  <a:lnTo>
                    <a:pt x="40" y="152"/>
                  </a:lnTo>
                  <a:lnTo>
                    <a:pt x="46" y="147"/>
                  </a:lnTo>
                  <a:lnTo>
                    <a:pt x="50" y="143"/>
                  </a:lnTo>
                  <a:lnTo>
                    <a:pt x="55" y="137"/>
                  </a:lnTo>
                  <a:lnTo>
                    <a:pt x="61" y="129"/>
                  </a:lnTo>
                  <a:lnTo>
                    <a:pt x="67" y="126"/>
                  </a:lnTo>
                  <a:lnTo>
                    <a:pt x="70" y="120"/>
                  </a:lnTo>
                  <a:lnTo>
                    <a:pt x="76" y="114"/>
                  </a:lnTo>
                  <a:lnTo>
                    <a:pt x="80" y="109"/>
                  </a:lnTo>
                  <a:lnTo>
                    <a:pt x="86" y="103"/>
                  </a:lnTo>
                  <a:lnTo>
                    <a:pt x="91" y="97"/>
                  </a:lnTo>
                  <a:lnTo>
                    <a:pt x="97" y="91"/>
                  </a:lnTo>
                  <a:lnTo>
                    <a:pt x="103" y="86"/>
                  </a:lnTo>
                  <a:lnTo>
                    <a:pt x="110" y="80"/>
                  </a:lnTo>
                  <a:lnTo>
                    <a:pt x="116" y="74"/>
                  </a:lnTo>
                  <a:lnTo>
                    <a:pt x="122" y="69"/>
                  </a:lnTo>
                  <a:lnTo>
                    <a:pt x="129" y="63"/>
                  </a:lnTo>
                  <a:lnTo>
                    <a:pt x="135" y="57"/>
                  </a:lnTo>
                  <a:lnTo>
                    <a:pt x="141" y="52"/>
                  </a:lnTo>
                  <a:lnTo>
                    <a:pt x="148" y="46"/>
                  </a:lnTo>
                  <a:lnTo>
                    <a:pt x="141" y="46"/>
                  </a:lnTo>
                  <a:lnTo>
                    <a:pt x="137" y="46"/>
                  </a:lnTo>
                  <a:lnTo>
                    <a:pt x="131" y="46"/>
                  </a:lnTo>
                  <a:lnTo>
                    <a:pt x="128" y="46"/>
                  </a:lnTo>
                  <a:lnTo>
                    <a:pt x="120" y="46"/>
                  </a:lnTo>
                  <a:lnTo>
                    <a:pt x="120" y="46"/>
                  </a:lnTo>
                  <a:lnTo>
                    <a:pt x="122" y="40"/>
                  </a:lnTo>
                  <a:lnTo>
                    <a:pt x="124" y="34"/>
                  </a:lnTo>
                  <a:lnTo>
                    <a:pt x="128" y="27"/>
                  </a:lnTo>
                  <a:lnTo>
                    <a:pt x="129" y="23"/>
                  </a:lnTo>
                  <a:lnTo>
                    <a:pt x="133" y="15"/>
                  </a:lnTo>
                  <a:lnTo>
                    <a:pt x="135" y="10"/>
                  </a:lnTo>
                  <a:lnTo>
                    <a:pt x="137" y="6"/>
                  </a:lnTo>
                  <a:lnTo>
                    <a:pt x="141" y="0"/>
                  </a:lnTo>
                  <a:lnTo>
                    <a:pt x="133" y="6"/>
                  </a:lnTo>
                  <a:lnTo>
                    <a:pt x="124" y="14"/>
                  </a:lnTo>
                  <a:lnTo>
                    <a:pt x="116" y="21"/>
                  </a:lnTo>
                  <a:lnTo>
                    <a:pt x="109" y="29"/>
                  </a:lnTo>
                  <a:lnTo>
                    <a:pt x="103" y="36"/>
                  </a:lnTo>
                  <a:lnTo>
                    <a:pt x="93" y="44"/>
                  </a:lnTo>
                  <a:lnTo>
                    <a:pt x="88" y="52"/>
                  </a:lnTo>
                  <a:lnTo>
                    <a:pt x="80" y="61"/>
                  </a:lnTo>
                  <a:lnTo>
                    <a:pt x="72" y="67"/>
                  </a:lnTo>
                  <a:lnTo>
                    <a:pt x="65" y="76"/>
                  </a:lnTo>
                  <a:lnTo>
                    <a:pt x="57" y="86"/>
                  </a:lnTo>
                  <a:lnTo>
                    <a:pt x="51" y="93"/>
                  </a:lnTo>
                  <a:lnTo>
                    <a:pt x="46" y="103"/>
                  </a:lnTo>
                  <a:lnTo>
                    <a:pt x="38" y="110"/>
                  </a:lnTo>
                  <a:lnTo>
                    <a:pt x="36" y="116"/>
                  </a:lnTo>
                  <a:lnTo>
                    <a:pt x="32" y="120"/>
                  </a:lnTo>
                  <a:lnTo>
                    <a:pt x="29" y="124"/>
                  </a:lnTo>
                  <a:lnTo>
                    <a:pt x="27" y="129"/>
                  </a:lnTo>
                  <a:lnTo>
                    <a:pt x="27" y="129"/>
                  </a:lnTo>
                  <a:close/>
                </a:path>
              </a:pathLst>
            </a:custGeom>
            <a:solidFill>
              <a:srgbClr val="C80000"/>
            </a:solid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192" name="Freeform 29">
              <a:extLst>
                <a:ext uri="{FF2B5EF4-FFF2-40B4-BE49-F238E27FC236}">
                  <a16:creationId xmlns:a16="http://schemas.microsoft.com/office/drawing/2014/main" id="{E7E21C5A-1403-1B9C-CEE5-0E433391A002}"/>
                </a:ext>
              </a:extLst>
            </p:cNvPr>
            <p:cNvSpPr>
              <a:spLocks/>
            </p:cNvSpPr>
            <p:nvPr/>
          </p:nvSpPr>
          <p:spPr bwMode="auto">
            <a:xfrm>
              <a:off x="6958153" y="4491611"/>
              <a:ext cx="546813" cy="2370077"/>
            </a:xfrm>
            <a:custGeom>
              <a:avLst/>
              <a:gdLst>
                <a:gd name="T0" fmla="*/ 170 w 322"/>
                <a:gd name="T1" fmla="*/ 125 h 1393"/>
                <a:gd name="T2" fmla="*/ 137 w 322"/>
                <a:gd name="T3" fmla="*/ 133 h 1393"/>
                <a:gd name="T4" fmla="*/ 103 w 322"/>
                <a:gd name="T5" fmla="*/ 125 h 1393"/>
                <a:gd name="T6" fmla="*/ 78 w 322"/>
                <a:gd name="T7" fmla="*/ 99 h 1393"/>
                <a:gd name="T8" fmla="*/ 88 w 322"/>
                <a:gd name="T9" fmla="*/ 57 h 1393"/>
                <a:gd name="T10" fmla="*/ 128 w 322"/>
                <a:gd name="T11" fmla="*/ 19 h 1393"/>
                <a:gd name="T12" fmla="*/ 174 w 322"/>
                <a:gd name="T13" fmla="*/ 6 h 1393"/>
                <a:gd name="T14" fmla="*/ 206 w 322"/>
                <a:gd name="T15" fmla="*/ 0 h 1393"/>
                <a:gd name="T16" fmla="*/ 240 w 322"/>
                <a:gd name="T17" fmla="*/ 9 h 1393"/>
                <a:gd name="T18" fmla="*/ 280 w 322"/>
                <a:gd name="T19" fmla="*/ 40 h 1393"/>
                <a:gd name="T20" fmla="*/ 305 w 322"/>
                <a:gd name="T21" fmla="*/ 80 h 1393"/>
                <a:gd name="T22" fmla="*/ 318 w 322"/>
                <a:gd name="T23" fmla="*/ 137 h 1393"/>
                <a:gd name="T24" fmla="*/ 316 w 322"/>
                <a:gd name="T25" fmla="*/ 217 h 1393"/>
                <a:gd name="T26" fmla="*/ 299 w 322"/>
                <a:gd name="T27" fmla="*/ 306 h 1393"/>
                <a:gd name="T28" fmla="*/ 272 w 322"/>
                <a:gd name="T29" fmla="*/ 407 h 1393"/>
                <a:gd name="T30" fmla="*/ 238 w 322"/>
                <a:gd name="T31" fmla="*/ 511 h 1393"/>
                <a:gd name="T32" fmla="*/ 200 w 322"/>
                <a:gd name="T33" fmla="*/ 616 h 1393"/>
                <a:gd name="T34" fmla="*/ 162 w 322"/>
                <a:gd name="T35" fmla="*/ 709 h 1393"/>
                <a:gd name="T36" fmla="*/ 130 w 322"/>
                <a:gd name="T37" fmla="*/ 792 h 1393"/>
                <a:gd name="T38" fmla="*/ 105 w 322"/>
                <a:gd name="T39" fmla="*/ 857 h 1393"/>
                <a:gd name="T40" fmla="*/ 90 w 322"/>
                <a:gd name="T41" fmla="*/ 903 h 1393"/>
                <a:gd name="T42" fmla="*/ 77 w 322"/>
                <a:gd name="T43" fmla="*/ 952 h 1393"/>
                <a:gd name="T44" fmla="*/ 65 w 322"/>
                <a:gd name="T45" fmla="*/ 1005 h 1393"/>
                <a:gd name="T46" fmla="*/ 58 w 322"/>
                <a:gd name="T47" fmla="*/ 1060 h 1393"/>
                <a:gd name="T48" fmla="*/ 52 w 322"/>
                <a:gd name="T49" fmla="*/ 1114 h 1393"/>
                <a:gd name="T50" fmla="*/ 46 w 322"/>
                <a:gd name="T51" fmla="*/ 1163 h 1393"/>
                <a:gd name="T52" fmla="*/ 44 w 322"/>
                <a:gd name="T53" fmla="*/ 1209 h 1393"/>
                <a:gd name="T54" fmla="*/ 46 w 322"/>
                <a:gd name="T55" fmla="*/ 1250 h 1393"/>
                <a:gd name="T56" fmla="*/ 58 w 322"/>
                <a:gd name="T57" fmla="*/ 1296 h 1393"/>
                <a:gd name="T58" fmla="*/ 75 w 322"/>
                <a:gd name="T59" fmla="*/ 1328 h 1393"/>
                <a:gd name="T60" fmla="*/ 115 w 322"/>
                <a:gd name="T61" fmla="*/ 1363 h 1393"/>
                <a:gd name="T62" fmla="*/ 145 w 322"/>
                <a:gd name="T63" fmla="*/ 1342 h 1393"/>
                <a:gd name="T64" fmla="*/ 122 w 322"/>
                <a:gd name="T65" fmla="*/ 1306 h 1393"/>
                <a:gd name="T66" fmla="*/ 168 w 322"/>
                <a:gd name="T67" fmla="*/ 1302 h 1393"/>
                <a:gd name="T68" fmla="*/ 175 w 322"/>
                <a:gd name="T69" fmla="*/ 1347 h 1393"/>
                <a:gd name="T70" fmla="*/ 130 w 322"/>
                <a:gd name="T71" fmla="*/ 1389 h 1393"/>
                <a:gd name="T72" fmla="*/ 82 w 322"/>
                <a:gd name="T73" fmla="*/ 1382 h 1393"/>
                <a:gd name="T74" fmla="*/ 44 w 322"/>
                <a:gd name="T75" fmla="*/ 1347 h 1393"/>
                <a:gd name="T76" fmla="*/ 16 w 322"/>
                <a:gd name="T77" fmla="*/ 1306 h 1393"/>
                <a:gd name="T78" fmla="*/ 6 w 322"/>
                <a:gd name="T79" fmla="*/ 1269 h 1393"/>
                <a:gd name="T80" fmla="*/ 0 w 322"/>
                <a:gd name="T81" fmla="*/ 1224 h 1393"/>
                <a:gd name="T82" fmla="*/ 0 w 322"/>
                <a:gd name="T83" fmla="*/ 1173 h 1393"/>
                <a:gd name="T84" fmla="*/ 4 w 322"/>
                <a:gd name="T85" fmla="*/ 1117 h 1393"/>
                <a:gd name="T86" fmla="*/ 8 w 322"/>
                <a:gd name="T87" fmla="*/ 1059 h 1393"/>
                <a:gd name="T88" fmla="*/ 18 w 322"/>
                <a:gd name="T89" fmla="*/ 1000 h 1393"/>
                <a:gd name="T90" fmla="*/ 27 w 322"/>
                <a:gd name="T91" fmla="*/ 946 h 1393"/>
                <a:gd name="T92" fmla="*/ 40 w 322"/>
                <a:gd name="T93" fmla="*/ 893 h 1393"/>
                <a:gd name="T94" fmla="*/ 56 w 322"/>
                <a:gd name="T95" fmla="*/ 846 h 1393"/>
                <a:gd name="T96" fmla="*/ 80 w 322"/>
                <a:gd name="T97" fmla="*/ 777 h 1393"/>
                <a:gd name="T98" fmla="*/ 115 w 322"/>
                <a:gd name="T99" fmla="*/ 694 h 1393"/>
                <a:gd name="T100" fmla="*/ 153 w 322"/>
                <a:gd name="T101" fmla="*/ 599 h 1393"/>
                <a:gd name="T102" fmla="*/ 193 w 322"/>
                <a:gd name="T103" fmla="*/ 500 h 1393"/>
                <a:gd name="T104" fmla="*/ 225 w 322"/>
                <a:gd name="T105" fmla="*/ 397 h 1393"/>
                <a:gd name="T106" fmla="*/ 255 w 322"/>
                <a:gd name="T107" fmla="*/ 304 h 1393"/>
                <a:gd name="T108" fmla="*/ 272 w 322"/>
                <a:gd name="T109" fmla="*/ 220 h 1393"/>
                <a:gd name="T110" fmla="*/ 276 w 322"/>
                <a:gd name="T111" fmla="*/ 156 h 1393"/>
                <a:gd name="T112" fmla="*/ 263 w 322"/>
                <a:gd name="T113" fmla="*/ 110 h 1393"/>
                <a:gd name="T114" fmla="*/ 240 w 322"/>
                <a:gd name="T115" fmla="*/ 72 h 1393"/>
                <a:gd name="T116" fmla="*/ 202 w 322"/>
                <a:gd name="T117" fmla="*/ 42 h 1393"/>
                <a:gd name="T118" fmla="*/ 164 w 322"/>
                <a:gd name="T119" fmla="*/ 40 h 1393"/>
                <a:gd name="T120" fmla="*/ 126 w 322"/>
                <a:gd name="T121" fmla="*/ 59 h 1393"/>
                <a:gd name="T122" fmla="*/ 126 w 322"/>
                <a:gd name="T123" fmla="*/ 101 h 1393"/>
                <a:gd name="T124" fmla="*/ 174 w 322"/>
                <a:gd name="T125" fmla="*/ 95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2" h="1393">
                  <a:moveTo>
                    <a:pt x="185" y="91"/>
                  </a:moveTo>
                  <a:lnTo>
                    <a:pt x="183" y="97"/>
                  </a:lnTo>
                  <a:lnTo>
                    <a:pt x="183" y="101"/>
                  </a:lnTo>
                  <a:lnTo>
                    <a:pt x="181" y="106"/>
                  </a:lnTo>
                  <a:lnTo>
                    <a:pt x="181" y="110"/>
                  </a:lnTo>
                  <a:lnTo>
                    <a:pt x="175" y="120"/>
                  </a:lnTo>
                  <a:lnTo>
                    <a:pt x="170" y="125"/>
                  </a:lnTo>
                  <a:lnTo>
                    <a:pt x="166" y="127"/>
                  </a:lnTo>
                  <a:lnTo>
                    <a:pt x="162" y="129"/>
                  </a:lnTo>
                  <a:lnTo>
                    <a:pt x="156" y="131"/>
                  </a:lnTo>
                  <a:lnTo>
                    <a:pt x="153" y="133"/>
                  </a:lnTo>
                  <a:lnTo>
                    <a:pt x="149" y="133"/>
                  </a:lnTo>
                  <a:lnTo>
                    <a:pt x="143" y="133"/>
                  </a:lnTo>
                  <a:lnTo>
                    <a:pt x="137" y="133"/>
                  </a:lnTo>
                  <a:lnTo>
                    <a:pt x="134" y="135"/>
                  </a:lnTo>
                  <a:lnTo>
                    <a:pt x="128" y="133"/>
                  </a:lnTo>
                  <a:lnTo>
                    <a:pt x="122" y="133"/>
                  </a:lnTo>
                  <a:lnTo>
                    <a:pt x="118" y="131"/>
                  </a:lnTo>
                  <a:lnTo>
                    <a:pt x="113" y="129"/>
                  </a:lnTo>
                  <a:lnTo>
                    <a:pt x="107" y="127"/>
                  </a:lnTo>
                  <a:lnTo>
                    <a:pt x="103" y="125"/>
                  </a:lnTo>
                  <a:lnTo>
                    <a:pt x="97" y="123"/>
                  </a:lnTo>
                  <a:lnTo>
                    <a:pt x="94" y="120"/>
                  </a:lnTo>
                  <a:lnTo>
                    <a:pt x="90" y="116"/>
                  </a:lnTo>
                  <a:lnTo>
                    <a:pt x="88" y="112"/>
                  </a:lnTo>
                  <a:lnTo>
                    <a:pt x="84" y="106"/>
                  </a:lnTo>
                  <a:lnTo>
                    <a:pt x="82" y="103"/>
                  </a:lnTo>
                  <a:lnTo>
                    <a:pt x="78" y="99"/>
                  </a:lnTo>
                  <a:lnTo>
                    <a:pt x="78" y="93"/>
                  </a:lnTo>
                  <a:lnTo>
                    <a:pt x="78" y="87"/>
                  </a:lnTo>
                  <a:lnTo>
                    <a:pt x="78" y="84"/>
                  </a:lnTo>
                  <a:lnTo>
                    <a:pt x="78" y="76"/>
                  </a:lnTo>
                  <a:lnTo>
                    <a:pt x="80" y="70"/>
                  </a:lnTo>
                  <a:lnTo>
                    <a:pt x="84" y="65"/>
                  </a:lnTo>
                  <a:lnTo>
                    <a:pt x="88" y="57"/>
                  </a:lnTo>
                  <a:lnTo>
                    <a:pt x="92" y="51"/>
                  </a:lnTo>
                  <a:lnTo>
                    <a:pt x="97" y="46"/>
                  </a:lnTo>
                  <a:lnTo>
                    <a:pt x="101" y="40"/>
                  </a:lnTo>
                  <a:lnTo>
                    <a:pt x="109" y="36"/>
                  </a:lnTo>
                  <a:lnTo>
                    <a:pt x="115" y="30"/>
                  </a:lnTo>
                  <a:lnTo>
                    <a:pt x="122" y="25"/>
                  </a:lnTo>
                  <a:lnTo>
                    <a:pt x="128" y="19"/>
                  </a:lnTo>
                  <a:lnTo>
                    <a:pt x="137" y="15"/>
                  </a:lnTo>
                  <a:lnTo>
                    <a:pt x="145" y="11"/>
                  </a:lnTo>
                  <a:lnTo>
                    <a:pt x="155" y="9"/>
                  </a:lnTo>
                  <a:lnTo>
                    <a:pt x="158" y="6"/>
                  </a:lnTo>
                  <a:lnTo>
                    <a:pt x="164" y="6"/>
                  </a:lnTo>
                  <a:lnTo>
                    <a:pt x="170" y="6"/>
                  </a:lnTo>
                  <a:lnTo>
                    <a:pt x="174" y="6"/>
                  </a:lnTo>
                  <a:lnTo>
                    <a:pt x="179" y="4"/>
                  </a:lnTo>
                  <a:lnTo>
                    <a:pt x="183" y="2"/>
                  </a:lnTo>
                  <a:lnTo>
                    <a:pt x="187" y="2"/>
                  </a:lnTo>
                  <a:lnTo>
                    <a:pt x="193" y="2"/>
                  </a:lnTo>
                  <a:lnTo>
                    <a:pt x="198" y="0"/>
                  </a:lnTo>
                  <a:lnTo>
                    <a:pt x="202" y="0"/>
                  </a:lnTo>
                  <a:lnTo>
                    <a:pt x="206" y="0"/>
                  </a:lnTo>
                  <a:lnTo>
                    <a:pt x="212" y="2"/>
                  </a:lnTo>
                  <a:lnTo>
                    <a:pt x="215" y="2"/>
                  </a:lnTo>
                  <a:lnTo>
                    <a:pt x="221" y="4"/>
                  </a:lnTo>
                  <a:lnTo>
                    <a:pt x="225" y="4"/>
                  </a:lnTo>
                  <a:lnTo>
                    <a:pt x="231" y="6"/>
                  </a:lnTo>
                  <a:lnTo>
                    <a:pt x="234" y="7"/>
                  </a:lnTo>
                  <a:lnTo>
                    <a:pt x="240" y="9"/>
                  </a:lnTo>
                  <a:lnTo>
                    <a:pt x="246" y="11"/>
                  </a:lnTo>
                  <a:lnTo>
                    <a:pt x="250" y="15"/>
                  </a:lnTo>
                  <a:lnTo>
                    <a:pt x="259" y="21"/>
                  </a:lnTo>
                  <a:lnTo>
                    <a:pt x="267" y="27"/>
                  </a:lnTo>
                  <a:lnTo>
                    <a:pt x="272" y="30"/>
                  </a:lnTo>
                  <a:lnTo>
                    <a:pt x="276" y="36"/>
                  </a:lnTo>
                  <a:lnTo>
                    <a:pt x="280" y="40"/>
                  </a:lnTo>
                  <a:lnTo>
                    <a:pt x="284" y="44"/>
                  </a:lnTo>
                  <a:lnTo>
                    <a:pt x="288" y="49"/>
                  </a:lnTo>
                  <a:lnTo>
                    <a:pt x="290" y="55"/>
                  </a:lnTo>
                  <a:lnTo>
                    <a:pt x="295" y="61"/>
                  </a:lnTo>
                  <a:lnTo>
                    <a:pt x="299" y="66"/>
                  </a:lnTo>
                  <a:lnTo>
                    <a:pt x="303" y="72"/>
                  </a:lnTo>
                  <a:lnTo>
                    <a:pt x="305" y="80"/>
                  </a:lnTo>
                  <a:lnTo>
                    <a:pt x="309" y="87"/>
                  </a:lnTo>
                  <a:lnTo>
                    <a:pt x="312" y="95"/>
                  </a:lnTo>
                  <a:lnTo>
                    <a:pt x="312" y="103"/>
                  </a:lnTo>
                  <a:lnTo>
                    <a:pt x="316" y="110"/>
                  </a:lnTo>
                  <a:lnTo>
                    <a:pt x="316" y="120"/>
                  </a:lnTo>
                  <a:lnTo>
                    <a:pt x="318" y="127"/>
                  </a:lnTo>
                  <a:lnTo>
                    <a:pt x="318" y="137"/>
                  </a:lnTo>
                  <a:lnTo>
                    <a:pt x="320" y="148"/>
                  </a:lnTo>
                  <a:lnTo>
                    <a:pt x="320" y="158"/>
                  </a:lnTo>
                  <a:lnTo>
                    <a:pt x="322" y="169"/>
                  </a:lnTo>
                  <a:lnTo>
                    <a:pt x="320" y="179"/>
                  </a:lnTo>
                  <a:lnTo>
                    <a:pt x="318" y="190"/>
                  </a:lnTo>
                  <a:lnTo>
                    <a:pt x="316" y="203"/>
                  </a:lnTo>
                  <a:lnTo>
                    <a:pt x="316" y="217"/>
                  </a:lnTo>
                  <a:lnTo>
                    <a:pt x="314" y="226"/>
                  </a:lnTo>
                  <a:lnTo>
                    <a:pt x="312" y="239"/>
                  </a:lnTo>
                  <a:lnTo>
                    <a:pt x="310" y="253"/>
                  </a:lnTo>
                  <a:lnTo>
                    <a:pt x="309" y="266"/>
                  </a:lnTo>
                  <a:lnTo>
                    <a:pt x="307" y="277"/>
                  </a:lnTo>
                  <a:lnTo>
                    <a:pt x="303" y="293"/>
                  </a:lnTo>
                  <a:lnTo>
                    <a:pt x="299" y="306"/>
                  </a:lnTo>
                  <a:lnTo>
                    <a:pt x="297" y="321"/>
                  </a:lnTo>
                  <a:lnTo>
                    <a:pt x="293" y="334"/>
                  </a:lnTo>
                  <a:lnTo>
                    <a:pt x="290" y="348"/>
                  </a:lnTo>
                  <a:lnTo>
                    <a:pt x="284" y="363"/>
                  </a:lnTo>
                  <a:lnTo>
                    <a:pt x="282" y="378"/>
                  </a:lnTo>
                  <a:lnTo>
                    <a:pt x="276" y="391"/>
                  </a:lnTo>
                  <a:lnTo>
                    <a:pt x="272" y="407"/>
                  </a:lnTo>
                  <a:lnTo>
                    <a:pt x="267" y="422"/>
                  </a:lnTo>
                  <a:lnTo>
                    <a:pt x="263" y="437"/>
                  </a:lnTo>
                  <a:lnTo>
                    <a:pt x="259" y="452"/>
                  </a:lnTo>
                  <a:lnTo>
                    <a:pt x="253" y="467"/>
                  </a:lnTo>
                  <a:lnTo>
                    <a:pt x="248" y="483"/>
                  </a:lnTo>
                  <a:lnTo>
                    <a:pt x="244" y="498"/>
                  </a:lnTo>
                  <a:lnTo>
                    <a:pt x="238" y="511"/>
                  </a:lnTo>
                  <a:lnTo>
                    <a:pt x="232" y="526"/>
                  </a:lnTo>
                  <a:lnTo>
                    <a:pt x="227" y="542"/>
                  </a:lnTo>
                  <a:lnTo>
                    <a:pt x="221" y="555"/>
                  </a:lnTo>
                  <a:lnTo>
                    <a:pt x="215" y="570"/>
                  </a:lnTo>
                  <a:lnTo>
                    <a:pt x="212" y="585"/>
                  </a:lnTo>
                  <a:lnTo>
                    <a:pt x="206" y="599"/>
                  </a:lnTo>
                  <a:lnTo>
                    <a:pt x="200" y="616"/>
                  </a:lnTo>
                  <a:lnTo>
                    <a:pt x="194" y="627"/>
                  </a:lnTo>
                  <a:lnTo>
                    <a:pt x="189" y="642"/>
                  </a:lnTo>
                  <a:lnTo>
                    <a:pt x="185" y="656"/>
                  </a:lnTo>
                  <a:lnTo>
                    <a:pt x="179" y="669"/>
                  </a:lnTo>
                  <a:lnTo>
                    <a:pt x="174" y="682"/>
                  </a:lnTo>
                  <a:lnTo>
                    <a:pt x="168" y="696"/>
                  </a:lnTo>
                  <a:lnTo>
                    <a:pt x="162" y="709"/>
                  </a:lnTo>
                  <a:lnTo>
                    <a:pt x="158" y="722"/>
                  </a:lnTo>
                  <a:lnTo>
                    <a:pt x="155" y="735"/>
                  </a:lnTo>
                  <a:lnTo>
                    <a:pt x="149" y="747"/>
                  </a:lnTo>
                  <a:lnTo>
                    <a:pt x="145" y="758"/>
                  </a:lnTo>
                  <a:lnTo>
                    <a:pt x="139" y="770"/>
                  </a:lnTo>
                  <a:lnTo>
                    <a:pt x="134" y="781"/>
                  </a:lnTo>
                  <a:lnTo>
                    <a:pt x="130" y="792"/>
                  </a:lnTo>
                  <a:lnTo>
                    <a:pt x="126" y="802"/>
                  </a:lnTo>
                  <a:lnTo>
                    <a:pt x="122" y="813"/>
                  </a:lnTo>
                  <a:lnTo>
                    <a:pt x="118" y="823"/>
                  </a:lnTo>
                  <a:lnTo>
                    <a:pt x="115" y="830"/>
                  </a:lnTo>
                  <a:lnTo>
                    <a:pt x="111" y="840"/>
                  </a:lnTo>
                  <a:lnTo>
                    <a:pt x="107" y="849"/>
                  </a:lnTo>
                  <a:lnTo>
                    <a:pt x="105" y="857"/>
                  </a:lnTo>
                  <a:lnTo>
                    <a:pt x="103" y="865"/>
                  </a:lnTo>
                  <a:lnTo>
                    <a:pt x="101" y="870"/>
                  </a:lnTo>
                  <a:lnTo>
                    <a:pt x="97" y="880"/>
                  </a:lnTo>
                  <a:lnTo>
                    <a:pt x="97" y="884"/>
                  </a:lnTo>
                  <a:lnTo>
                    <a:pt x="94" y="891"/>
                  </a:lnTo>
                  <a:lnTo>
                    <a:pt x="92" y="897"/>
                  </a:lnTo>
                  <a:lnTo>
                    <a:pt x="90" y="903"/>
                  </a:lnTo>
                  <a:lnTo>
                    <a:pt x="88" y="910"/>
                  </a:lnTo>
                  <a:lnTo>
                    <a:pt x="86" y="916"/>
                  </a:lnTo>
                  <a:lnTo>
                    <a:pt x="84" y="924"/>
                  </a:lnTo>
                  <a:lnTo>
                    <a:pt x="82" y="931"/>
                  </a:lnTo>
                  <a:lnTo>
                    <a:pt x="78" y="937"/>
                  </a:lnTo>
                  <a:lnTo>
                    <a:pt x="78" y="946"/>
                  </a:lnTo>
                  <a:lnTo>
                    <a:pt x="77" y="952"/>
                  </a:lnTo>
                  <a:lnTo>
                    <a:pt x="75" y="960"/>
                  </a:lnTo>
                  <a:lnTo>
                    <a:pt x="73" y="967"/>
                  </a:lnTo>
                  <a:lnTo>
                    <a:pt x="71" y="975"/>
                  </a:lnTo>
                  <a:lnTo>
                    <a:pt x="71" y="983"/>
                  </a:lnTo>
                  <a:lnTo>
                    <a:pt x="69" y="990"/>
                  </a:lnTo>
                  <a:lnTo>
                    <a:pt x="65" y="998"/>
                  </a:lnTo>
                  <a:lnTo>
                    <a:pt x="65" y="1005"/>
                  </a:lnTo>
                  <a:lnTo>
                    <a:pt x="63" y="1013"/>
                  </a:lnTo>
                  <a:lnTo>
                    <a:pt x="61" y="1021"/>
                  </a:lnTo>
                  <a:lnTo>
                    <a:pt x="61" y="1028"/>
                  </a:lnTo>
                  <a:lnTo>
                    <a:pt x="59" y="1036"/>
                  </a:lnTo>
                  <a:lnTo>
                    <a:pt x="58" y="1043"/>
                  </a:lnTo>
                  <a:lnTo>
                    <a:pt x="58" y="1051"/>
                  </a:lnTo>
                  <a:lnTo>
                    <a:pt x="58" y="1060"/>
                  </a:lnTo>
                  <a:lnTo>
                    <a:pt x="56" y="1068"/>
                  </a:lnTo>
                  <a:lnTo>
                    <a:pt x="54" y="1074"/>
                  </a:lnTo>
                  <a:lnTo>
                    <a:pt x="52" y="1081"/>
                  </a:lnTo>
                  <a:lnTo>
                    <a:pt x="52" y="1091"/>
                  </a:lnTo>
                  <a:lnTo>
                    <a:pt x="52" y="1098"/>
                  </a:lnTo>
                  <a:lnTo>
                    <a:pt x="52" y="1106"/>
                  </a:lnTo>
                  <a:lnTo>
                    <a:pt x="52" y="1114"/>
                  </a:lnTo>
                  <a:lnTo>
                    <a:pt x="48" y="1121"/>
                  </a:lnTo>
                  <a:lnTo>
                    <a:pt x="48" y="1129"/>
                  </a:lnTo>
                  <a:lnTo>
                    <a:pt x="48" y="1135"/>
                  </a:lnTo>
                  <a:lnTo>
                    <a:pt x="48" y="1144"/>
                  </a:lnTo>
                  <a:lnTo>
                    <a:pt x="46" y="1150"/>
                  </a:lnTo>
                  <a:lnTo>
                    <a:pt x="46" y="1157"/>
                  </a:lnTo>
                  <a:lnTo>
                    <a:pt x="46" y="1163"/>
                  </a:lnTo>
                  <a:lnTo>
                    <a:pt x="46" y="1171"/>
                  </a:lnTo>
                  <a:lnTo>
                    <a:pt x="44" y="1178"/>
                  </a:lnTo>
                  <a:lnTo>
                    <a:pt x="44" y="1184"/>
                  </a:lnTo>
                  <a:lnTo>
                    <a:pt x="44" y="1192"/>
                  </a:lnTo>
                  <a:lnTo>
                    <a:pt x="44" y="1197"/>
                  </a:lnTo>
                  <a:lnTo>
                    <a:pt x="44" y="1205"/>
                  </a:lnTo>
                  <a:lnTo>
                    <a:pt x="44" y="1209"/>
                  </a:lnTo>
                  <a:lnTo>
                    <a:pt x="44" y="1216"/>
                  </a:lnTo>
                  <a:lnTo>
                    <a:pt x="46" y="1222"/>
                  </a:lnTo>
                  <a:lnTo>
                    <a:pt x="46" y="1228"/>
                  </a:lnTo>
                  <a:lnTo>
                    <a:pt x="46" y="1233"/>
                  </a:lnTo>
                  <a:lnTo>
                    <a:pt x="46" y="1241"/>
                  </a:lnTo>
                  <a:lnTo>
                    <a:pt x="46" y="1245"/>
                  </a:lnTo>
                  <a:lnTo>
                    <a:pt x="46" y="1250"/>
                  </a:lnTo>
                  <a:lnTo>
                    <a:pt x="48" y="1256"/>
                  </a:lnTo>
                  <a:lnTo>
                    <a:pt x="48" y="1260"/>
                  </a:lnTo>
                  <a:lnTo>
                    <a:pt x="48" y="1266"/>
                  </a:lnTo>
                  <a:lnTo>
                    <a:pt x="50" y="1273"/>
                  </a:lnTo>
                  <a:lnTo>
                    <a:pt x="52" y="1281"/>
                  </a:lnTo>
                  <a:lnTo>
                    <a:pt x="56" y="1288"/>
                  </a:lnTo>
                  <a:lnTo>
                    <a:pt x="58" y="1296"/>
                  </a:lnTo>
                  <a:lnTo>
                    <a:pt x="59" y="1302"/>
                  </a:lnTo>
                  <a:lnTo>
                    <a:pt x="61" y="1306"/>
                  </a:lnTo>
                  <a:lnTo>
                    <a:pt x="63" y="1311"/>
                  </a:lnTo>
                  <a:lnTo>
                    <a:pt x="65" y="1315"/>
                  </a:lnTo>
                  <a:lnTo>
                    <a:pt x="69" y="1319"/>
                  </a:lnTo>
                  <a:lnTo>
                    <a:pt x="73" y="1325"/>
                  </a:lnTo>
                  <a:lnTo>
                    <a:pt x="75" y="1328"/>
                  </a:lnTo>
                  <a:lnTo>
                    <a:pt x="78" y="1334"/>
                  </a:lnTo>
                  <a:lnTo>
                    <a:pt x="84" y="1340"/>
                  </a:lnTo>
                  <a:lnTo>
                    <a:pt x="90" y="1346"/>
                  </a:lnTo>
                  <a:lnTo>
                    <a:pt x="97" y="1351"/>
                  </a:lnTo>
                  <a:lnTo>
                    <a:pt x="103" y="1357"/>
                  </a:lnTo>
                  <a:lnTo>
                    <a:pt x="107" y="1359"/>
                  </a:lnTo>
                  <a:lnTo>
                    <a:pt x="115" y="1363"/>
                  </a:lnTo>
                  <a:lnTo>
                    <a:pt x="118" y="1363"/>
                  </a:lnTo>
                  <a:lnTo>
                    <a:pt x="124" y="1363"/>
                  </a:lnTo>
                  <a:lnTo>
                    <a:pt x="130" y="1359"/>
                  </a:lnTo>
                  <a:lnTo>
                    <a:pt x="135" y="1357"/>
                  </a:lnTo>
                  <a:lnTo>
                    <a:pt x="139" y="1353"/>
                  </a:lnTo>
                  <a:lnTo>
                    <a:pt x="143" y="1349"/>
                  </a:lnTo>
                  <a:lnTo>
                    <a:pt x="145" y="1342"/>
                  </a:lnTo>
                  <a:lnTo>
                    <a:pt x="145" y="1336"/>
                  </a:lnTo>
                  <a:lnTo>
                    <a:pt x="145" y="1332"/>
                  </a:lnTo>
                  <a:lnTo>
                    <a:pt x="145" y="1328"/>
                  </a:lnTo>
                  <a:lnTo>
                    <a:pt x="141" y="1319"/>
                  </a:lnTo>
                  <a:lnTo>
                    <a:pt x="135" y="1313"/>
                  </a:lnTo>
                  <a:lnTo>
                    <a:pt x="128" y="1308"/>
                  </a:lnTo>
                  <a:lnTo>
                    <a:pt x="122" y="1306"/>
                  </a:lnTo>
                  <a:lnTo>
                    <a:pt x="118" y="1304"/>
                  </a:lnTo>
                  <a:lnTo>
                    <a:pt x="116" y="1304"/>
                  </a:lnTo>
                  <a:lnTo>
                    <a:pt x="155" y="1288"/>
                  </a:lnTo>
                  <a:lnTo>
                    <a:pt x="156" y="1290"/>
                  </a:lnTo>
                  <a:lnTo>
                    <a:pt x="162" y="1294"/>
                  </a:lnTo>
                  <a:lnTo>
                    <a:pt x="164" y="1298"/>
                  </a:lnTo>
                  <a:lnTo>
                    <a:pt x="168" y="1302"/>
                  </a:lnTo>
                  <a:lnTo>
                    <a:pt x="170" y="1308"/>
                  </a:lnTo>
                  <a:lnTo>
                    <a:pt x="174" y="1315"/>
                  </a:lnTo>
                  <a:lnTo>
                    <a:pt x="175" y="1319"/>
                  </a:lnTo>
                  <a:lnTo>
                    <a:pt x="175" y="1325"/>
                  </a:lnTo>
                  <a:lnTo>
                    <a:pt x="177" y="1332"/>
                  </a:lnTo>
                  <a:lnTo>
                    <a:pt x="177" y="1340"/>
                  </a:lnTo>
                  <a:lnTo>
                    <a:pt x="175" y="1347"/>
                  </a:lnTo>
                  <a:lnTo>
                    <a:pt x="172" y="1355"/>
                  </a:lnTo>
                  <a:lnTo>
                    <a:pt x="168" y="1363"/>
                  </a:lnTo>
                  <a:lnTo>
                    <a:pt x="162" y="1372"/>
                  </a:lnTo>
                  <a:lnTo>
                    <a:pt x="155" y="1378"/>
                  </a:lnTo>
                  <a:lnTo>
                    <a:pt x="145" y="1384"/>
                  </a:lnTo>
                  <a:lnTo>
                    <a:pt x="137" y="1387"/>
                  </a:lnTo>
                  <a:lnTo>
                    <a:pt x="130" y="1389"/>
                  </a:lnTo>
                  <a:lnTo>
                    <a:pt x="120" y="1391"/>
                  </a:lnTo>
                  <a:lnTo>
                    <a:pt x="113" y="1393"/>
                  </a:lnTo>
                  <a:lnTo>
                    <a:pt x="105" y="1389"/>
                  </a:lnTo>
                  <a:lnTo>
                    <a:pt x="97" y="1389"/>
                  </a:lnTo>
                  <a:lnTo>
                    <a:pt x="92" y="1385"/>
                  </a:lnTo>
                  <a:lnTo>
                    <a:pt x="88" y="1385"/>
                  </a:lnTo>
                  <a:lnTo>
                    <a:pt x="82" y="1382"/>
                  </a:lnTo>
                  <a:lnTo>
                    <a:pt x="78" y="1380"/>
                  </a:lnTo>
                  <a:lnTo>
                    <a:pt x="69" y="1372"/>
                  </a:lnTo>
                  <a:lnTo>
                    <a:pt x="61" y="1366"/>
                  </a:lnTo>
                  <a:lnTo>
                    <a:pt x="56" y="1363"/>
                  </a:lnTo>
                  <a:lnTo>
                    <a:pt x="52" y="1357"/>
                  </a:lnTo>
                  <a:lnTo>
                    <a:pt x="48" y="1353"/>
                  </a:lnTo>
                  <a:lnTo>
                    <a:pt x="44" y="1347"/>
                  </a:lnTo>
                  <a:lnTo>
                    <a:pt x="38" y="1342"/>
                  </a:lnTo>
                  <a:lnTo>
                    <a:pt x="35" y="1336"/>
                  </a:lnTo>
                  <a:lnTo>
                    <a:pt x="31" y="1332"/>
                  </a:lnTo>
                  <a:lnTo>
                    <a:pt x="27" y="1325"/>
                  </a:lnTo>
                  <a:lnTo>
                    <a:pt x="21" y="1317"/>
                  </a:lnTo>
                  <a:lnTo>
                    <a:pt x="18" y="1311"/>
                  </a:lnTo>
                  <a:lnTo>
                    <a:pt x="16" y="1306"/>
                  </a:lnTo>
                  <a:lnTo>
                    <a:pt x="14" y="1302"/>
                  </a:lnTo>
                  <a:lnTo>
                    <a:pt x="14" y="1296"/>
                  </a:lnTo>
                  <a:lnTo>
                    <a:pt x="12" y="1292"/>
                  </a:lnTo>
                  <a:lnTo>
                    <a:pt x="10" y="1287"/>
                  </a:lnTo>
                  <a:lnTo>
                    <a:pt x="8" y="1279"/>
                  </a:lnTo>
                  <a:lnTo>
                    <a:pt x="8" y="1275"/>
                  </a:lnTo>
                  <a:lnTo>
                    <a:pt x="6" y="1269"/>
                  </a:lnTo>
                  <a:lnTo>
                    <a:pt x="4" y="1262"/>
                  </a:lnTo>
                  <a:lnTo>
                    <a:pt x="4" y="1258"/>
                  </a:lnTo>
                  <a:lnTo>
                    <a:pt x="4" y="1250"/>
                  </a:lnTo>
                  <a:lnTo>
                    <a:pt x="4" y="1245"/>
                  </a:lnTo>
                  <a:lnTo>
                    <a:pt x="4" y="1237"/>
                  </a:lnTo>
                  <a:lnTo>
                    <a:pt x="2" y="1231"/>
                  </a:lnTo>
                  <a:lnTo>
                    <a:pt x="0" y="1224"/>
                  </a:lnTo>
                  <a:lnTo>
                    <a:pt x="0" y="1218"/>
                  </a:lnTo>
                  <a:lnTo>
                    <a:pt x="0" y="1209"/>
                  </a:lnTo>
                  <a:lnTo>
                    <a:pt x="0" y="1203"/>
                  </a:lnTo>
                  <a:lnTo>
                    <a:pt x="0" y="1195"/>
                  </a:lnTo>
                  <a:lnTo>
                    <a:pt x="0" y="1188"/>
                  </a:lnTo>
                  <a:lnTo>
                    <a:pt x="0" y="1180"/>
                  </a:lnTo>
                  <a:lnTo>
                    <a:pt x="0" y="1173"/>
                  </a:lnTo>
                  <a:lnTo>
                    <a:pt x="0" y="1165"/>
                  </a:lnTo>
                  <a:lnTo>
                    <a:pt x="0" y="1157"/>
                  </a:lnTo>
                  <a:lnTo>
                    <a:pt x="0" y="1148"/>
                  </a:lnTo>
                  <a:lnTo>
                    <a:pt x="2" y="1140"/>
                  </a:lnTo>
                  <a:lnTo>
                    <a:pt x="4" y="1133"/>
                  </a:lnTo>
                  <a:lnTo>
                    <a:pt x="4" y="1125"/>
                  </a:lnTo>
                  <a:lnTo>
                    <a:pt x="4" y="1117"/>
                  </a:lnTo>
                  <a:lnTo>
                    <a:pt x="4" y="1108"/>
                  </a:lnTo>
                  <a:lnTo>
                    <a:pt x="4" y="1100"/>
                  </a:lnTo>
                  <a:lnTo>
                    <a:pt x="4" y="1091"/>
                  </a:lnTo>
                  <a:lnTo>
                    <a:pt x="4" y="1081"/>
                  </a:lnTo>
                  <a:lnTo>
                    <a:pt x="6" y="1076"/>
                  </a:lnTo>
                  <a:lnTo>
                    <a:pt x="8" y="1066"/>
                  </a:lnTo>
                  <a:lnTo>
                    <a:pt x="8" y="1059"/>
                  </a:lnTo>
                  <a:lnTo>
                    <a:pt x="8" y="1051"/>
                  </a:lnTo>
                  <a:lnTo>
                    <a:pt x="10" y="1041"/>
                  </a:lnTo>
                  <a:lnTo>
                    <a:pt x="12" y="1034"/>
                  </a:lnTo>
                  <a:lnTo>
                    <a:pt x="14" y="1024"/>
                  </a:lnTo>
                  <a:lnTo>
                    <a:pt x="14" y="1017"/>
                  </a:lnTo>
                  <a:lnTo>
                    <a:pt x="16" y="1009"/>
                  </a:lnTo>
                  <a:lnTo>
                    <a:pt x="18" y="1000"/>
                  </a:lnTo>
                  <a:lnTo>
                    <a:pt x="18" y="994"/>
                  </a:lnTo>
                  <a:lnTo>
                    <a:pt x="19" y="984"/>
                  </a:lnTo>
                  <a:lnTo>
                    <a:pt x="21" y="977"/>
                  </a:lnTo>
                  <a:lnTo>
                    <a:pt x="21" y="967"/>
                  </a:lnTo>
                  <a:lnTo>
                    <a:pt x="23" y="960"/>
                  </a:lnTo>
                  <a:lnTo>
                    <a:pt x="25" y="952"/>
                  </a:lnTo>
                  <a:lnTo>
                    <a:pt x="27" y="946"/>
                  </a:lnTo>
                  <a:lnTo>
                    <a:pt x="29" y="937"/>
                  </a:lnTo>
                  <a:lnTo>
                    <a:pt x="31" y="931"/>
                  </a:lnTo>
                  <a:lnTo>
                    <a:pt x="31" y="924"/>
                  </a:lnTo>
                  <a:lnTo>
                    <a:pt x="35" y="914"/>
                  </a:lnTo>
                  <a:lnTo>
                    <a:pt x="35" y="908"/>
                  </a:lnTo>
                  <a:lnTo>
                    <a:pt x="38" y="901"/>
                  </a:lnTo>
                  <a:lnTo>
                    <a:pt x="40" y="893"/>
                  </a:lnTo>
                  <a:lnTo>
                    <a:pt x="40" y="887"/>
                  </a:lnTo>
                  <a:lnTo>
                    <a:pt x="44" y="880"/>
                  </a:lnTo>
                  <a:lnTo>
                    <a:pt x="46" y="876"/>
                  </a:lnTo>
                  <a:lnTo>
                    <a:pt x="48" y="867"/>
                  </a:lnTo>
                  <a:lnTo>
                    <a:pt x="48" y="861"/>
                  </a:lnTo>
                  <a:lnTo>
                    <a:pt x="52" y="853"/>
                  </a:lnTo>
                  <a:lnTo>
                    <a:pt x="56" y="846"/>
                  </a:lnTo>
                  <a:lnTo>
                    <a:pt x="58" y="836"/>
                  </a:lnTo>
                  <a:lnTo>
                    <a:pt x="61" y="827"/>
                  </a:lnTo>
                  <a:lnTo>
                    <a:pt x="63" y="817"/>
                  </a:lnTo>
                  <a:lnTo>
                    <a:pt x="69" y="810"/>
                  </a:lnTo>
                  <a:lnTo>
                    <a:pt x="73" y="798"/>
                  </a:lnTo>
                  <a:lnTo>
                    <a:pt x="77" y="787"/>
                  </a:lnTo>
                  <a:lnTo>
                    <a:pt x="80" y="777"/>
                  </a:lnTo>
                  <a:lnTo>
                    <a:pt x="86" y="766"/>
                  </a:lnTo>
                  <a:lnTo>
                    <a:pt x="90" y="754"/>
                  </a:lnTo>
                  <a:lnTo>
                    <a:pt x="94" y="743"/>
                  </a:lnTo>
                  <a:lnTo>
                    <a:pt x="99" y="730"/>
                  </a:lnTo>
                  <a:lnTo>
                    <a:pt x="105" y="718"/>
                  </a:lnTo>
                  <a:lnTo>
                    <a:pt x="111" y="705"/>
                  </a:lnTo>
                  <a:lnTo>
                    <a:pt x="115" y="694"/>
                  </a:lnTo>
                  <a:lnTo>
                    <a:pt x="120" y="680"/>
                  </a:lnTo>
                  <a:lnTo>
                    <a:pt x="124" y="667"/>
                  </a:lnTo>
                  <a:lnTo>
                    <a:pt x="130" y="654"/>
                  </a:lnTo>
                  <a:lnTo>
                    <a:pt x="135" y="640"/>
                  </a:lnTo>
                  <a:lnTo>
                    <a:pt x="141" y="625"/>
                  </a:lnTo>
                  <a:lnTo>
                    <a:pt x="147" y="612"/>
                  </a:lnTo>
                  <a:lnTo>
                    <a:pt x="153" y="599"/>
                  </a:lnTo>
                  <a:lnTo>
                    <a:pt x="158" y="585"/>
                  </a:lnTo>
                  <a:lnTo>
                    <a:pt x="162" y="570"/>
                  </a:lnTo>
                  <a:lnTo>
                    <a:pt x="170" y="555"/>
                  </a:lnTo>
                  <a:lnTo>
                    <a:pt x="175" y="542"/>
                  </a:lnTo>
                  <a:lnTo>
                    <a:pt x="181" y="528"/>
                  </a:lnTo>
                  <a:lnTo>
                    <a:pt x="187" y="513"/>
                  </a:lnTo>
                  <a:lnTo>
                    <a:pt x="193" y="500"/>
                  </a:lnTo>
                  <a:lnTo>
                    <a:pt x="198" y="485"/>
                  </a:lnTo>
                  <a:lnTo>
                    <a:pt x="202" y="469"/>
                  </a:lnTo>
                  <a:lnTo>
                    <a:pt x="206" y="454"/>
                  </a:lnTo>
                  <a:lnTo>
                    <a:pt x="212" y="441"/>
                  </a:lnTo>
                  <a:lnTo>
                    <a:pt x="215" y="426"/>
                  </a:lnTo>
                  <a:lnTo>
                    <a:pt x="221" y="412"/>
                  </a:lnTo>
                  <a:lnTo>
                    <a:pt x="225" y="397"/>
                  </a:lnTo>
                  <a:lnTo>
                    <a:pt x="231" y="384"/>
                  </a:lnTo>
                  <a:lnTo>
                    <a:pt x="234" y="371"/>
                  </a:lnTo>
                  <a:lnTo>
                    <a:pt x="238" y="357"/>
                  </a:lnTo>
                  <a:lnTo>
                    <a:pt x="244" y="344"/>
                  </a:lnTo>
                  <a:lnTo>
                    <a:pt x="248" y="331"/>
                  </a:lnTo>
                  <a:lnTo>
                    <a:pt x="252" y="317"/>
                  </a:lnTo>
                  <a:lnTo>
                    <a:pt x="255" y="304"/>
                  </a:lnTo>
                  <a:lnTo>
                    <a:pt x="257" y="291"/>
                  </a:lnTo>
                  <a:lnTo>
                    <a:pt x="261" y="279"/>
                  </a:lnTo>
                  <a:lnTo>
                    <a:pt x="263" y="268"/>
                  </a:lnTo>
                  <a:lnTo>
                    <a:pt x="265" y="255"/>
                  </a:lnTo>
                  <a:lnTo>
                    <a:pt x="269" y="243"/>
                  </a:lnTo>
                  <a:lnTo>
                    <a:pt x="271" y="234"/>
                  </a:lnTo>
                  <a:lnTo>
                    <a:pt x="272" y="220"/>
                  </a:lnTo>
                  <a:lnTo>
                    <a:pt x="272" y="211"/>
                  </a:lnTo>
                  <a:lnTo>
                    <a:pt x="274" y="201"/>
                  </a:lnTo>
                  <a:lnTo>
                    <a:pt x="276" y="192"/>
                  </a:lnTo>
                  <a:lnTo>
                    <a:pt x="276" y="180"/>
                  </a:lnTo>
                  <a:lnTo>
                    <a:pt x="276" y="171"/>
                  </a:lnTo>
                  <a:lnTo>
                    <a:pt x="276" y="163"/>
                  </a:lnTo>
                  <a:lnTo>
                    <a:pt x="276" y="156"/>
                  </a:lnTo>
                  <a:lnTo>
                    <a:pt x="272" y="148"/>
                  </a:lnTo>
                  <a:lnTo>
                    <a:pt x="272" y="141"/>
                  </a:lnTo>
                  <a:lnTo>
                    <a:pt x="272" y="133"/>
                  </a:lnTo>
                  <a:lnTo>
                    <a:pt x="271" y="129"/>
                  </a:lnTo>
                  <a:lnTo>
                    <a:pt x="269" y="123"/>
                  </a:lnTo>
                  <a:lnTo>
                    <a:pt x="265" y="116"/>
                  </a:lnTo>
                  <a:lnTo>
                    <a:pt x="263" y="110"/>
                  </a:lnTo>
                  <a:lnTo>
                    <a:pt x="259" y="106"/>
                  </a:lnTo>
                  <a:lnTo>
                    <a:pt x="259" y="101"/>
                  </a:lnTo>
                  <a:lnTo>
                    <a:pt x="255" y="97"/>
                  </a:lnTo>
                  <a:lnTo>
                    <a:pt x="253" y="93"/>
                  </a:lnTo>
                  <a:lnTo>
                    <a:pt x="252" y="87"/>
                  </a:lnTo>
                  <a:lnTo>
                    <a:pt x="246" y="80"/>
                  </a:lnTo>
                  <a:lnTo>
                    <a:pt x="240" y="72"/>
                  </a:lnTo>
                  <a:lnTo>
                    <a:pt x="234" y="66"/>
                  </a:lnTo>
                  <a:lnTo>
                    <a:pt x="229" y="61"/>
                  </a:lnTo>
                  <a:lnTo>
                    <a:pt x="225" y="55"/>
                  </a:lnTo>
                  <a:lnTo>
                    <a:pt x="217" y="51"/>
                  </a:lnTo>
                  <a:lnTo>
                    <a:pt x="212" y="47"/>
                  </a:lnTo>
                  <a:lnTo>
                    <a:pt x="206" y="44"/>
                  </a:lnTo>
                  <a:lnTo>
                    <a:pt x="202" y="42"/>
                  </a:lnTo>
                  <a:lnTo>
                    <a:pt x="196" y="40"/>
                  </a:lnTo>
                  <a:lnTo>
                    <a:pt x="191" y="40"/>
                  </a:lnTo>
                  <a:lnTo>
                    <a:pt x="185" y="40"/>
                  </a:lnTo>
                  <a:lnTo>
                    <a:pt x="181" y="40"/>
                  </a:lnTo>
                  <a:lnTo>
                    <a:pt x="174" y="40"/>
                  </a:lnTo>
                  <a:lnTo>
                    <a:pt x="170" y="40"/>
                  </a:lnTo>
                  <a:lnTo>
                    <a:pt x="164" y="40"/>
                  </a:lnTo>
                  <a:lnTo>
                    <a:pt x="158" y="40"/>
                  </a:lnTo>
                  <a:lnTo>
                    <a:pt x="155" y="42"/>
                  </a:lnTo>
                  <a:lnTo>
                    <a:pt x="149" y="44"/>
                  </a:lnTo>
                  <a:lnTo>
                    <a:pt x="145" y="47"/>
                  </a:lnTo>
                  <a:lnTo>
                    <a:pt x="137" y="49"/>
                  </a:lnTo>
                  <a:lnTo>
                    <a:pt x="132" y="55"/>
                  </a:lnTo>
                  <a:lnTo>
                    <a:pt x="126" y="59"/>
                  </a:lnTo>
                  <a:lnTo>
                    <a:pt x="122" y="65"/>
                  </a:lnTo>
                  <a:lnTo>
                    <a:pt x="115" y="72"/>
                  </a:lnTo>
                  <a:lnTo>
                    <a:pt x="111" y="80"/>
                  </a:lnTo>
                  <a:lnTo>
                    <a:pt x="111" y="87"/>
                  </a:lnTo>
                  <a:lnTo>
                    <a:pt x="115" y="93"/>
                  </a:lnTo>
                  <a:lnTo>
                    <a:pt x="118" y="97"/>
                  </a:lnTo>
                  <a:lnTo>
                    <a:pt x="126" y="101"/>
                  </a:lnTo>
                  <a:lnTo>
                    <a:pt x="132" y="104"/>
                  </a:lnTo>
                  <a:lnTo>
                    <a:pt x="139" y="106"/>
                  </a:lnTo>
                  <a:lnTo>
                    <a:pt x="145" y="104"/>
                  </a:lnTo>
                  <a:lnTo>
                    <a:pt x="155" y="103"/>
                  </a:lnTo>
                  <a:lnTo>
                    <a:pt x="162" y="101"/>
                  </a:lnTo>
                  <a:lnTo>
                    <a:pt x="168" y="99"/>
                  </a:lnTo>
                  <a:lnTo>
                    <a:pt x="174" y="95"/>
                  </a:lnTo>
                  <a:lnTo>
                    <a:pt x="179" y="93"/>
                  </a:lnTo>
                  <a:lnTo>
                    <a:pt x="183" y="91"/>
                  </a:lnTo>
                  <a:lnTo>
                    <a:pt x="185" y="91"/>
                  </a:lnTo>
                  <a:lnTo>
                    <a:pt x="185" y="91"/>
                  </a:lnTo>
                  <a:close/>
                </a:path>
              </a:pathLst>
            </a:custGeom>
            <a:solidFill>
              <a:srgbClr val="C80000"/>
            </a:solid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193" name="Freeform 30">
              <a:extLst>
                <a:ext uri="{FF2B5EF4-FFF2-40B4-BE49-F238E27FC236}">
                  <a16:creationId xmlns:a16="http://schemas.microsoft.com/office/drawing/2014/main" id="{D16F7ABE-2049-0C9F-39A9-2C7048B4E8C5}"/>
                </a:ext>
              </a:extLst>
            </p:cNvPr>
            <p:cNvSpPr>
              <a:spLocks/>
            </p:cNvSpPr>
            <p:nvPr/>
          </p:nvSpPr>
          <p:spPr bwMode="auto">
            <a:xfrm>
              <a:off x="7110516" y="4026093"/>
              <a:ext cx="192993" cy="398257"/>
            </a:xfrm>
            <a:custGeom>
              <a:avLst/>
              <a:gdLst>
                <a:gd name="T0" fmla="*/ 63 w 114"/>
                <a:gd name="T1" fmla="*/ 228 h 234"/>
                <a:gd name="T2" fmla="*/ 53 w 114"/>
                <a:gd name="T3" fmla="*/ 217 h 234"/>
                <a:gd name="T4" fmla="*/ 44 w 114"/>
                <a:gd name="T5" fmla="*/ 205 h 234"/>
                <a:gd name="T6" fmla="*/ 38 w 114"/>
                <a:gd name="T7" fmla="*/ 194 h 234"/>
                <a:gd name="T8" fmla="*/ 30 w 114"/>
                <a:gd name="T9" fmla="*/ 183 h 234"/>
                <a:gd name="T10" fmla="*/ 25 w 114"/>
                <a:gd name="T11" fmla="*/ 171 h 234"/>
                <a:gd name="T12" fmla="*/ 21 w 114"/>
                <a:gd name="T13" fmla="*/ 160 h 234"/>
                <a:gd name="T14" fmla="*/ 15 w 114"/>
                <a:gd name="T15" fmla="*/ 150 h 234"/>
                <a:gd name="T16" fmla="*/ 11 w 114"/>
                <a:gd name="T17" fmla="*/ 141 h 234"/>
                <a:gd name="T18" fmla="*/ 7 w 114"/>
                <a:gd name="T19" fmla="*/ 129 h 234"/>
                <a:gd name="T20" fmla="*/ 6 w 114"/>
                <a:gd name="T21" fmla="*/ 120 h 234"/>
                <a:gd name="T22" fmla="*/ 2 w 114"/>
                <a:gd name="T23" fmla="*/ 110 h 234"/>
                <a:gd name="T24" fmla="*/ 2 w 114"/>
                <a:gd name="T25" fmla="*/ 101 h 234"/>
                <a:gd name="T26" fmla="*/ 0 w 114"/>
                <a:gd name="T27" fmla="*/ 91 h 234"/>
                <a:gd name="T28" fmla="*/ 0 w 114"/>
                <a:gd name="T29" fmla="*/ 78 h 234"/>
                <a:gd name="T30" fmla="*/ 2 w 114"/>
                <a:gd name="T31" fmla="*/ 63 h 234"/>
                <a:gd name="T32" fmla="*/ 2 w 114"/>
                <a:gd name="T33" fmla="*/ 48 h 234"/>
                <a:gd name="T34" fmla="*/ 4 w 114"/>
                <a:gd name="T35" fmla="*/ 34 h 234"/>
                <a:gd name="T36" fmla="*/ 7 w 114"/>
                <a:gd name="T37" fmla="*/ 23 h 234"/>
                <a:gd name="T38" fmla="*/ 9 w 114"/>
                <a:gd name="T39" fmla="*/ 15 h 234"/>
                <a:gd name="T40" fmla="*/ 11 w 114"/>
                <a:gd name="T41" fmla="*/ 6 h 234"/>
                <a:gd name="T42" fmla="*/ 15 w 114"/>
                <a:gd name="T43" fmla="*/ 2 h 234"/>
                <a:gd name="T44" fmla="*/ 21 w 114"/>
                <a:gd name="T45" fmla="*/ 0 h 234"/>
                <a:gd name="T46" fmla="*/ 28 w 114"/>
                <a:gd name="T47" fmla="*/ 4 h 234"/>
                <a:gd name="T48" fmla="*/ 44 w 114"/>
                <a:gd name="T49" fmla="*/ 10 h 234"/>
                <a:gd name="T50" fmla="*/ 59 w 114"/>
                <a:gd name="T51" fmla="*/ 21 h 234"/>
                <a:gd name="T52" fmla="*/ 78 w 114"/>
                <a:gd name="T53" fmla="*/ 36 h 234"/>
                <a:gd name="T54" fmla="*/ 84 w 114"/>
                <a:gd name="T55" fmla="*/ 46 h 234"/>
                <a:gd name="T56" fmla="*/ 93 w 114"/>
                <a:gd name="T57" fmla="*/ 57 h 234"/>
                <a:gd name="T58" fmla="*/ 99 w 114"/>
                <a:gd name="T59" fmla="*/ 69 h 234"/>
                <a:gd name="T60" fmla="*/ 104 w 114"/>
                <a:gd name="T61" fmla="*/ 86 h 234"/>
                <a:gd name="T62" fmla="*/ 106 w 114"/>
                <a:gd name="T63" fmla="*/ 93 h 234"/>
                <a:gd name="T64" fmla="*/ 108 w 114"/>
                <a:gd name="T65" fmla="*/ 103 h 234"/>
                <a:gd name="T66" fmla="*/ 110 w 114"/>
                <a:gd name="T67" fmla="*/ 110 h 234"/>
                <a:gd name="T68" fmla="*/ 112 w 114"/>
                <a:gd name="T69" fmla="*/ 120 h 234"/>
                <a:gd name="T70" fmla="*/ 112 w 114"/>
                <a:gd name="T71" fmla="*/ 129 h 234"/>
                <a:gd name="T72" fmla="*/ 114 w 114"/>
                <a:gd name="T73" fmla="*/ 139 h 234"/>
                <a:gd name="T74" fmla="*/ 114 w 114"/>
                <a:gd name="T75" fmla="*/ 156 h 234"/>
                <a:gd name="T76" fmla="*/ 112 w 114"/>
                <a:gd name="T77" fmla="*/ 169 h 234"/>
                <a:gd name="T78" fmla="*/ 110 w 114"/>
                <a:gd name="T79" fmla="*/ 183 h 234"/>
                <a:gd name="T80" fmla="*/ 108 w 114"/>
                <a:gd name="T81" fmla="*/ 192 h 234"/>
                <a:gd name="T82" fmla="*/ 104 w 114"/>
                <a:gd name="T83" fmla="*/ 202 h 234"/>
                <a:gd name="T84" fmla="*/ 95 w 114"/>
                <a:gd name="T85" fmla="*/ 217 h 234"/>
                <a:gd name="T86" fmla="*/ 85 w 114"/>
                <a:gd name="T87" fmla="*/ 226 h 234"/>
                <a:gd name="T88" fmla="*/ 78 w 114"/>
                <a:gd name="T89" fmla="*/ 230 h 234"/>
                <a:gd name="T90" fmla="*/ 68 w 114"/>
                <a:gd name="T9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4" h="234">
                  <a:moveTo>
                    <a:pt x="68" y="234"/>
                  </a:moveTo>
                  <a:lnTo>
                    <a:pt x="63" y="228"/>
                  </a:lnTo>
                  <a:lnTo>
                    <a:pt x="59" y="221"/>
                  </a:lnTo>
                  <a:lnTo>
                    <a:pt x="53" y="217"/>
                  </a:lnTo>
                  <a:lnTo>
                    <a:pt x="49" y="211"/>
                  </a:lnTo>
                  <a:lnTo>
                    <a:pt x="44" y="205"/>
                  </a:lnTo>
                  <a:lnTo>
                    <a:pt x="42" y="200"/>
                  </a:lnTo>
                  <a:lnTo>
                    <a:pt x="38" y="194"/>
                  </a:lnTo>
                  <a:lnTo>
                    <a:pt x="34" y="188"/>
                  </a:lnTo>
                  <a:lnTo>
                    <a:pt x="30" y="183"/>
                  </a:lnTo>
                  <a:lnTo>
                    <a:pt x="26" y="177"/>
                  </a:lnTo>
                  <a:lnTo>
                    <a:pt x="25" y="171"/>
                  </a:lnTo>
                  <a:lnTo>
                    <a:pt x="21" y="167"/>
                  </a:lnTo>
                  <a:lnTo>
                    <a:pt x="21" y="160"/>
                  </a:lnTo>
                  <a:lnTo>
                    <a:pt x="17" y="156"/>
                  </a:lnTo>
                  <a:lnTo>
                    <a:pt x="15" y="150"/>
                  </a:lnTo>
                  <a:lnTo>
                    <a:pt x="13" y="147"/>
                  </a:lnTo>
                  <a:lnTo>
                    <a:pt x="11" y="141"/>
                  </a:lnTo>
                  <a:lnTo>
                    <a:pt x="9" y="135"/>
                  </a:lnTo>
                  <a:lnTo>
                    <a:pt x="7" y="129"/>
                  </a:lnTo>
                  <a:lnTo>
                    <a:pt x="7" y="126"/>
                  </a:lnTo>
                  <a:lnTo>
                    <a:pt x="6" y="120"/>
                  </a:lnTo>
                  <a:lnTo>
                    <a:pt x="4" y="114"/>
                  </a:lnTo>
                  <a:lnTo>
                    <a:pt x="2" y="110"/>
                  </a:lnTo>
                  <a:lnTo>
                    <a:pt x="2" y="107"/>
                  </a:lnTo>
                  <a:lnTo>
                    <a:pt x="2" y="101"/>
                  </a:lnTo>
                  <a:lnTo>
                    <a:pt x="2" y="95"/>
                  </a:lnTo>
                  <a:lnTo>
                    <a:pt x="0" y="91"/>
                  </a:lnTo>
                  <a:lnTo>
                    <a:pt x="0" y="88"/>
                  </a:lnTo>
                  <a:lnTo>
                    <a:pt x="0" y="78"/>
                  </a:lnTo>
                  <a:lnTo>
                    <a:pt x="2" y="72"/>
                  </a:lnTo>
                  <a:lnTo>
                    <a:pt x="2" y="63"/>
                  </a:lnTo>
                  <a:lnTo>
                    <a:pt x="2" y="55"/>
                  </a:lnTo>
                  <a:lnTo>
                    <a:pt x="2" y="48"/>
                  </a:lnTo>
                  <a:lnTo>
                    <a:pt x="2" y="42"/>
                  </a:lnTo>
                  <a:lnTo>
                    <a:pt x="4" y="34"/>
                  </a:lnTo>
                  <a:lnTo>
                    <a:pt x="6" y="29"/>
                  </a:lnTo>
                  <a:lnTo>
                    <a:pt x="7" y="23"/>
                  </a:lnTo>
                  <a:lnTo>
                    <a:pt x="7" y="19"/>
                  </a:lnTo>
                  <a:lnTo>
                    <a:pt x="9" y="15"/>
                  </a:lnTo>
                  <a:lnTo>
                    <a:pt x="11" y="10"/>
                  </a:lnTo>
                  <a:lnTo>
                    <a:pt x="11" y="6"/>
                  </a:lnTo>
                  <a:lnTo>
                    <a:pt x="13" y="4"/>
                  </a:lnTo>
                  <a:lnTo>
                    <a:pt x="15" y="2"/>
                  </a:lnTo>
                  <a:lnTo>
                    <a:pt x="15" y="0"/>
                  </a:lnTo>
                  <a:lnTo>
                    <a:pt x="21" y="0"/>
                  </a:lnTo>
                  <a:lnTo>
                    <a:pt x="25" y="2"/>
                  </a:lnTo>
                  <a:lnTo>
                    <a:pt x="28" y="4"/>
                  </a:lnTo>
                  <a:lnTo>
                    <a:pt x="36" y="6"/>
                  </a:lnTo>
                  <a:lnTo>
                    <a:pt x="44" y="10"/>
                  </a:lnTo>
                  <a:lnTo>
                    <a:pt x="51" y="15"/>
                  </a:lnTo>
                  <a:lnTo>
                    <a:pt x="59" y="21"/>
                  </a:lnTo>
                  <a:lnTo>
                    <a:pt x="68" y="29"/>
                  </a:lnTo>
                  <a:lnTo>
                    <a:pt x="78" y="36"/>
                  </a:lnTo>
                  <a:lnTo>
                    <a:pt x="80" y="40"/>
                  </a:lnTo>
                  <a:lnTo>
                    <a:pt x="84" y="46"/>
                  </a:lnTo>
                  <a:lnTo>
                    <a:pt x="89" y="50"/>
                  </a:lnTo>
                  <a:lnTo>
                    <a:pt x="93" y="57"/>
                  </a:lnTo>
                  <a:lnTo>
                    <a:pt x="95" y="63"/>
                  </a:lnTo>
                  <a:lnTo>
                    <a:pt x="99" y="69"/>
                  </a:lnTo>
                  <a:lnTo>
                    <a:pt x="103" y="76"/>
                  </a:lnTo>
                  <a:lnTo>
                    <a:pt x="104" y="86"/>
                  </a:lnTo>
                  <a:lnTo>
                    <a:pt x="106" y="90"/>
                  </a:lnTo>
                  <a:lnTo>
                    <a:pt x="106" y="93"/>
                  </a:lnTo>
                  <a:lnTo>
                    <a:pt x="108" y="97"/>
                  </a:lnTo>
                  <a:lnTo>
                    <a:pt x="108" y="103"/>
                  </a:lnTo>
                  <a:lnTo>
                    <a:pt x="110" y="107"/>
                  </a:lnTo>
                  <a:lnTo>
                    <a:pt x="110" y="110"/>
                  </a:lnTo>
                  <a:lnTo>
                    <a:pt x="112" y="116"/>
                  </a:lnTo>
                  <a:lnTo>
                    <a:pt x="112" y="120"/>
                  </a:lnTo>
                  <a:lnTo>
                    <a:pt x="112" y="126"/>
                  </a:lnTo>
                  <a:lnTo>
                    <a:pt x="112" y="129"/>
                  </a:lnTo>
                  <a:lnTo>
                    <a:pt x="112" y="133"/>
                  </a:lnTo>
                  <a:lnTo>
                    <a:pt x="114" y="139"/>
                  </a:lnTo>
                  <a:lnTo>
                    <a:pt x="114" y="147"/>
                  </a:lnTo>
                  <a:lnTo>
                    <a:pt x="114" y="156"/>
                  </a:lnTo>
                  <a:lnTo>
                    <a:pt x="112" y="162"/>
                  </a:lnTo>
                  <a:lnTo>
                    <a:pt x="112" y="169"/>
                  </a:lnTo>
                  <a:lnTo>
                    <a:pt x="112" y="175"/>
                  </a:lnTo>
                  <a:lnTo>
                    <a:pt x="110" y="183"/>
                  </a:lnTo>
                  <a:lnTo>
                    <a:pt x="108" y="186"/>
                  </a:lnTo>
                  <a:lnTo>
                    <a:pt x="108" y="192"/>
                  </a:lnTo>
                  <a:lnTo>
                    <a:pt x="106" y="198"/>
                  </a:lnTo>
                  <a:lnTo>
                    <a:pt x="104" y="202"/>
                  </a:lnTo>
                  <a:lnTo>
                    <a:pt x="99" y="209"/>
                  </a:lnTo>
                  <a:lnTo>
                    <a:pt x="95" y="217"/>
                  </a:lnTo>
                  <a:lnTo>
                    <a:pt x="91" y="221"/>
                  </a:lnTo>
                  <a:lnTo>
                    <a:pt x="85" y="226"/>
                  </a:lnTo>
                  <a:lnTo>
                    <a:pt x="80" y="228"/>
                  </a:lnTo>
                  <a:lnTo>
                    <a:pt x="78" y="230"/>
                  </a:lnTo>
                  <a:lnTo>
                    <a:pt x="70" y="234"/>
                  </a:lnTo>
                  <a:lnTo>
                    <a:pt x="68" y="234"/>
                  </a:lnTo>
                  <a:lnTo>
                    <a:pt x="68" y="234"/>
                  </a:lnTo>
                  <a:close/>
                </a:path>
              </a:pathLst>
            </a:custGeom>
            <a:solidFill>
              <a:srgbClr val="C80000"/>
            </a:solid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194" name="Freeform 32">
              <a:extLst>
                <a:ext uri="{FF2B5EF4-FFF2-40B4-BE49-F238E27FC236}">
                  <a16:creationId xmlns:a16="http://schemas.microsoft.com/office/drawing/2014/main" id="{631EB947-FD08-90A8-F491-0AB2A38CED57}"/>
                </a:ext>
              </a:extLst>
            </p:cNvPr>
            <p:cNvSpPr>
              <a:spLocks/>
            </p:cNvSpPr>
            <p:nvPr/>
          </p:nvSpPr>
          <p:spPr bwMode="auto">
            <a:xfrm>
              <a:off x="7245949" y="4390720"/>
              <a:ext cx="106654" cy="100891"/>
            </a:xfrm>
            <a:custGeom>
              <a:avLst/>
              <a:gdLst>
                <a:gd name="T0" fmla="*/ 62 w 62"/>
                <a:gd name="T1" fmla="*/ 30 h 59"/>
                <a:gd name="T2" fmla="*/ 61 w 62"/>
                <a:gd name="T3" fmla="*/ 36 h 59"/>
                <a:gd name="T4" fmla="*/ 59 w 62"/>
                <a:gd name="T5" fmla="*/ 42 h 59"/>
                <a:gd name="T6" fmla="*/ 55 w 62"/>
                <a:gd name="T7" fmla="*/ 46 h 59"/>
                <a:gd name="T8" fmla="*/ 55 w 62"/>
                <a:gd name="T9" fmla="*/ 51 h 59"/>
                <a:gd name="T10" fmla="*/ 49 w 62"/>
                <a:gd name="T11" fmla="*/ 55 h 59"/>
                <a:gd name="T12" fmla="*/ 43 w 62"/>
                <a:gd name="T13" fmla="*/ 57 h 59"/>
                <a:gd name="T14" fmla="*/ 38 w 62"/>
                <a:gd name="T15" fmla="*/ 59 h 59"/>
                <a:gd name="T16" fmla="*/ 32 w 62"/>
                <a:gd name="T17" fmla="*/ 59 h 59"/>
                <a:gd name="T18" fmla="*/ 24 w 62"/>
                <a:gd name="T19" fmla="*/ 59 h 59"/>
                <a:gd name="T20" fmla="*/ 19 w 62"/>
                <a:gd name="T21" fmla="*/ 57 h 59"/>
                <a:gd name="T22" fmla="*/ 13 w 62"/>
                <a:gd name="T23" fmla="*/ 55 h 59"/>
                <a:gd name="T24" fmla="*/ 9 w 62"/>
                <a:gd name="T25" fmla="*/ 51 h 59"/>
                <a:gd name="T26" fmla="*/ 4 w 62"/>
                <a:gd name="T27" fmla="*/ 46 h 59"/>
                <a:gd name="T28" fmla="*/ 2 w 62"/>
                <a:gd name="T29" fmla="*/ 42 h 59"/>
                <a:gd name="T30" fmla="*/ 0 w 62"/>
                <a:gd name="T31" fmla="*/ 36 h 59"/>
                <a:gd name="T32" fmla="*/ 0 w 62"/>
                <a:gd name="T33" fmla="*/ 30 h 59"/>
                <a:gd name="T34" fmla="*/ 0 w 62"/>
                <a:gd name="T35" fmla="*/ 23 h 59"/>
                <a:gd name="T36" fmla="*/ 2 w 62"/>
                <a:gd name="T37" fmla="*/ 17 h 59"/>
                <a:gd name="T38" fmla="*/ 4 w 62"/>
                <a:gd name="T39" fmla="*/ 11 h 59"/>
                <a:gd name="T40" fmla="*/ 9 w 62"/>
                <a:gd name="T41" fmla="*/ 8 h 59"/>
                <a:gd name="T42" fmla="*/ 13 w 62"/>
                <a:gd name="T43" fmla="*/ 4 h 59"/>
                <a:gd name="T44" fmla="*/ 19 w 62"/>
                <a:gd name="T45" fmla="*/ 2 h 59"/>
                <a:gd name="T46" fmla="*/ 24 w 62"/>
                <a:gd name="T47" fmla="*/ 0 h 59"/>
                <a:gd name="T48" fmla="*/ 32 w 62"/>
                <a:gd name="T49" fmla="*/ 0 h 59"/>
                <a:gd name="T50" fmla="*/ 38 w 62"/>
                <a:gd name="T51" fmla="*/ 0 h 59"/>
                <a:gd name="T52" fmla="*/ 43 w 62"/>
                <a:gd name="T53" fmla="*/ 2 h 59"/>
                <a:gd name="T54" fmla="*/ 49 w 62"/>
                <a:gd name="T55" fmla="*/ 4 h 59"/>
                <a:gd name="T56" fmla="*/ 55 w 62"/>
                <a:gd name="T57" fmla="*/ 8 h 59"/>
                <a:gd name="T58" fmla="*/ 55 w 62"/>
                <a:gd name="T59" fmla="*/ 11 h 59"/>
                <a:gd name="T60" fmla="*/ 59 w 62"/>
                <a:gd name="T61" fmla="*/ 17 h 59"/>
                <a:gd name="T62" fmla="*/ 61 w 62"/>
                <a:gd name="T63" fmla="*/ 23 h 59"/>
                <a:gd name="T64" fmla="*/ 62 w 62"/>
                <a:gd name="T65" fmla="*/ 30 h 59"/>
                <a:gd name="T66" fmla="*/ 62 w 62"/>
                <a:gd name="T6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 h="59">
                  <a:moveTo>
                    <a:pt x="62" y="30"/>
                  </a:moveTo>
                  <a:lnTo>
                    <a:pt x="61" y="36"/>
                  </a:lnTo>
                  <a:lnTo>
                    <a:pt x="59" y="42"/>
                  </a:lnTo>
                  <a:lnTo>
                    <a:pt x="55" y="46"/>
                  </a:lnTo>
                  <a:lnTo>
                    <a:pt x="55" y="51"/>
                  </a:lnTo>
                  <a:lnTo>
                    <a:pt x="49" y="55"/>
                  </a:lnTo>
                  <a:lnTo>
                    <a:pt x="43" y="57"/>
                  </a:lnTo>
                  <a:lnTo>
                    <a:pt x="38" y="59"/>
                  </a:lnTo>
                  <a:lnTo>
                    <a:pt x="32" y="59"/>
                  </a:lnTo>
                  <a:lnTo>
                    <a:pt x="24" y="59"/>
                  </a:lnTo>
                  <a:lnTo>
                    <a:pt x="19" y="57"/>
                  </a:lnTo>
                  <a:lnTo>
                    <a:pt x="13" y="55"/>
                  </a:lnTo>
                  <a:lnTo>
                    <a:pt x="9" y="51"/>
                  </a:lnTo>
                  <a:lnTo>
                    <a:pt x="4" y="46"/>
                  </a:lnTo>
                  <a:lnTo>
                    <a:pt x="2" y="42"/>
                  </a:lnTo>
                  <a:lnTo>
                    <a:pt x="0" y="36"/>
                  </a:lnTo>
                  <a:lnTo>
                    <a:pt x="0" y="30"/>
                  </a:lnTo>
                  <a:lnTo>
                    <a:pt x="0" y="23"/>
                  </a:lnTo>
                  <a:lnTo>
                    <a:pt x="2" y="17"/>
                  </a:lnTo>
                  <a:lnTo>
                    <a:pt x="4" y="11"/>
                  </a:lnTo>
                  <a:lnTo>
                    <a:pt x="9" y="8"/>
                  </a:lnTo>
                  <a:lnTo>
                    <a:pt x="13" y="4"/>
                  </a:lnTo>
                  <a:lnTo>
                    <a:pt x="19" y="2"/>
                  </a:lnTo>
                  <a:lnTo>
                    <a:pt x="24" y="0"/>
                  </a:lnTo>
                  <a:lnTo>
                    <a:pt x="32" y="0"/>
                  </a:lnTo>
                  <a:lnTo>
                    <a:pt x="38" y="0"/>
                  </a:lnTo>
                  <a:lnTo>
                    <a:pt x="43" y="2"/>
                  </a:lnTo>
                  <a:lnTo>
                    <a:pt x="49" y="4"/>
                  </a:lnTo>
                  <a:lnTo>
                    <a:pt x="55" y="8"/>
                  </a:lnTo>
                  <a:lnTo>
                    <a:pt x="55" y="11"/>
                  </a:lnTo>
                  <a:lnTo>
                    <a:pt x="59" y="17"/>
                  </a:lnTo>
                  <a:lnTo>
                    <a:pt x="61" y="23"/>
                  </a:lnTo>
                  <a:lnTo>
                    <a:pt x="62" y="30"/>
                  </a:lnTo>
                  <a:lnTo>
                    <a:pt x="62" y="30"/>
                  </a:lnTo>
                  <a:close/>
                </a:path>
              </a:pathLst>
            </a:custGeom>
            <a:solidFill>
              <a:srgbClr val="C80000"/>
            </a:solid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195" name="Freeform 34">
              <a:extLst>
                <a:ext uri="{FF2B5EF4-FFF2-40B4-BE49-F238E27FC236}">
                  <a16:creationId xmlns:a16="http://schemas.microsoft.com/office/drawing/2014/main" id="{C93FE6DA-8358-86C1-22F5-8B7A43CD9016}"/>
                </a:ext>
              </a:extLst>
            </p:cNvPr>
            <p:cNvSpPr>
              <a:spLocks/>
            </p:cNvSpPr>
            <p:nvPr/>
          </p:nvSpPr>
          <p:spPr bwMode="auto">
            <a:xfrm>
              <a:off x="6902287" y="6815667"/>
              <a:ext cx="123583" cy="122132"/>
            </a:xfrm>
            <a:custGeom>
              <a:avLst/>
              <a:gdLst>
                <a:gd name="T0" fmla="*/ 72 w 72"/>
                <a:gd name="T1" fmla="*/ 37 h 73"/>
                <a:gd name="T2" fmla="*/ 70 w 72"/>
                <a:gd name="T3" fmla="*/ 44 h 73"/>
                <a:gd name="T4" fmla="*/ 67 w 72"/>
                <a:gd name="T5" fmla="*/ 50 h 73"/>
                <a:gd name="T6" fmla="*/ 65 w 72"/>
                <a:gd name="T7" fmla="*/ 57 h 73"/>
                <a:gd name="T8" fmla="*/ 61 w 72"/>
                <a:gd name="T9" fmla="*/ 63 h 73"/>
                <a:gd name="T10" fmla="*/ 55 w 72"/>
                <a:gd name="T11" fmla="*/ 67 h 73"/>
                <a:gd name="T12" fmla="*/ 50 w 72"/>
                <a:gd name="T13" fmla="*/ 69 h 73"/>
                <a:gd name="T14" fmla="*/ 42 w 72"/>
                <a:gd name="T15" fmla="*/ 73 h 73"/>
                <a:gd name="T16" fmla="*/ 36 w 72"/>
                <a:gd name="T17" fmla="*/ 73 h 73"/>
                <a:gd name="T18" fmla="*/ 27 w 72"/>
                <a:gd name="T19" fmla="*/ 73 h 73"/>
                <a:gd name="T20" fmla="*/ 21 w 72"/>
                <a:gd name="T21" fmla="*/ 69 h 73"/>
                <a:gd name="T22" fmla="*/ 13 w 72"/>
                <a:gd name="T23" fmla="*/ 67 h 73"/>
                <a:gd name="T24" fmla="*/ 10 w 72"/>
                <a:gd name="T25" fmla="*/ 63 h 73"/>
                <a:gd name="T26" fmla="*/ 6 w 72"/>
                <a:gd name="T27" fmla="*/ 57 h 73"/>
                <a:gd name="T28" fmla="*/ 2 w 72"/>
                <a:gd name="T29" fmla="*/ 50 h 73"/>
                <a:gd name="T30" fmla="*/ 0 w 72"/>
                <a:gd name="T31" fmla="*/ 44 h 73"/>
                <a:gd name="T32" fmla="*/ 0 w 72"/>
                <a:gd name="T33" fmla="*/ 37 h 73"/>
                <a:gd name="T34" fmla="*/ 0 w 72"/>
                <a:gd name="T35" fmla="*/ 29 h 73"/>
                <a:gd name="T36" fmla="*/ 2 w 72"/>
                <a:gd name="T37" fmla="*/ 23 h 73"/>
                <a:gd name="T38" fmla="*/ 6 w 72"/>
                <a:gd name="T39" fmla="*/ 16 h 73"/>
                <a:gd name="T40" fmla="*/ 10 w 72"/>
                <a:gd name="T41" fmla="*/ 10 h 73"/>
                <a:gd name="T42" fmla="*/ 13 w 72"/>
                <a:gd name="T43" fmla="*/ 6 h 73"/>
                <a:gd name="T44" fmla="*/ 21 w 72"/>
                <a:gd name="T45" fmla="*/ 2 h 73"/>
                <a:gd name="T46" fmla="*/ 27 w 72"/>
                <a:gd name="T47" fmla="*/ 0 h 73"/>
                <a:gd name="T48" fmla="*/ 36 w 72"/>
                <a:gd name="T49" fmla="*/ 0 h 73"/>
                <a:gd name="T50" fmla="*/ 42 w 72"/>
                <a:gd name="T51" fmla="*/ 0 h 73"/>
                <a:gd name="T52" fmla="*/ 50 w 72"/>
                <a:gd name="T53" fmla="*/ 2 h 73"/>
                <a:gd name="T54" fmla="*/ 55 w 72"/>
                <a:gd name="T55" fmla="*/ 6 h 73"/>
                <a:gd name="T56" fmla="*/ 61 w 72"/>
                <a:gd name="T57" fmla="*/ 10 h 73"/>
                <a:gd name="T58" fmla="*/ 65 w 72"/>
                <a:gd name="T59" fmla="*/ 16 h 73"/>
                <a:gd name="T60" fmla="*/ 67 w 72"/>
                <a:gd name="T61" fmla="*/ 23 h 73"/>
                <a:gd name="T62" fmla="*/ 70 w 72"/>
                <a:gd name="T63" fmla="*/ 29 h 73"/>
                <a:gd name="T64" fmla="*/ 72 w 72"/>
                <a:gd name="T65" fmla="*/ 37 h 73"/>
                <a:gd name="T66" fmla="*/ 72 w 72"/>
                <a:gd name="T67" fmla="*/ 3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73">
                  <a:moveTo>
                    <a:pt x="72" y="37"/>
                  </a:moveTo>
                  <a:lnTo>
                    <a:pt x="70" y="44"/>
                  </a:lnTo>
                  <a:lnTo>
                    <a:pt x="67" y="50"/>
                  </a:lnTo>
                  <a:lnTo>
                    <a:pt x="65" y="57"/>
                  </a:lnTo>
                  <a:lnTo>
                    <a:pt x="61" y="63"/>
                  </a:lnTo>
                  <a:lnTo>
                    <a:pt x="55" y="67"/>
                  </a:lnTo>
                  <a:lnTo>
                    <a:pt x="50" y="69"/>
                  </a:lnTo>
                  <a:lnTo>
                    <a:pt x="42" y="73"/>
                  </a:lnTo>
                  <a:lnTo>
                    <a:pt x="36" y="73"/>
                  </a:lnTo>
                  <a:lnTo>
                    <a:pt x="27" y="73"/>
                  </a:lnTo>
                  <a:lnTo>
                    <a:pt x="21" y="69"/>
                  </a:lnTo>
                  <a:lnTo>
                    <a:pt x="13" y="67"/>
                  </a:lnTo>
                  <a:lnTo>
                    <a:pt x="10" y="63"/>
                  </a:lnTo>
                  <a:lnTo>
                    <a:pt x="6" y="57"/>
                  </a:lnTo>
                  <a:lnTo>
                    <a:pt x="2" y="50"/>
                  </a:lnTo>
                  <a:lnTo>
                    <a:pt x="0" y="44"/>
                  </a:lnTo>
                  <a:lnTo>
                    <a:pt x="0" y="37"/>
                  </a:lnTo>
                  <a:lnTo>
                    <a:pt x="0" y="29"/>
                  </a:lnTo>
                  <a:lnTo>
                    <a:pt x="2" y="23"/>
                  </a:lnTo>
                  <a:lnTo>
                    <a:pt x="6" y="16"/>
                  </a:lnTo>
                  <a:lnTo>
                    <a:pt x="10" y="10"/>
                  </a:lnTo>
                  <a:lnTo>
                    <a:pt x="13" y="6"/>
                  </a:lnTo>
                  <a:lnTo>
                    <a:pt x="21" y="2"/>
                  </a:lnTo>
                  <a:lnTo>
                    <a:pt x="27" y="0"/>
                  </a:lnTo>
                  <a:lnTo>
                    <a:pt x="36" y="0"/>
                  </a:lnTo>
                  <a:lnTo>
                    <a:pt x="42" y="0"/>
                  </a:lnTo>
                  <a:lnTo>
                    <a:pt x="50" y="2"/>
                  </a:lnTo>
                  <a:lnTo>
                    <a:pt x="55" y="6"/>
                  </a:lnTo>
                  <a:lnTo>
                    <a:pt x="61" y="10"/>
                  </a:lnTo>
                  <a:lnTo>
                    <a:pt x="65" y="16"/>
                  </a:lnTo>
                  <a:lnTo>
                    <a:pt x="67" y="23"/>
                  </a:lnTo>
                  <a:lnTo>
                    <a:pt x="70" y="29"/>
                  </a:lnTo>
                  <a:lnTo>
                    <a:pt x="72" y="37"/>
                  </a:lnTo>
                  <a:lnTo>
                    <a:pt x="72" y="37"/>
                  </a:lnTo>
                  <a:close/>
                </a:path>
              </a:pathLst>
            </a:custGeom>
            <a:solidFill>
              <a:srgbClr val="C80000"/>
            </a:solid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196" name="Freeform 35">
              <a:extLst>
                <a:ext uri="{FF2B5EF4-FFF2-40B4-BE49-F238E27FC236}">
                  <a16:creationId xmlns:a16="http://schemas.microsoft.com/office/drawing/2014/main" id="{A9D3375A-F723-6CEE-00B0-F8F472CFA371}"/>
                </a:ext>
              </a:extLst>
            </p:cNvPr>
            <p:cNvSpPr>
              <a:spLocks/>
            </p:cNvSpPr>
            <p:nvPr/>
          </p:nvSpPr>
          <p:spPr bwMode="auto">
            <a:xfrm>
              <a:off x="5759567" y="6847527"/>
              <a:ext cx="377521" cy="251345"/>
            </a:xfrm>
            <a:custGeom>
              <a:avLst/>
              <a:gdLst>
                <a:gd name="T0" fmla="*/ 129 w 220"/>
                <a:gd name="T1" fmla="*/ 27 h 149"/>
                <a:gd name="T2" fmla="*/ 137 w 220"/>
                <a:gd name="T3" fmla="*/ 25 h 149"/>
                <a:gd name="T4" fmla="*/ 148 w 220"/>
                <a:gd name="T5" fmla="*/ 21 h 149"/>
                <a:gd name="T6" fmla="*/ 165 w 220"/>
                <a:gd name="T7" fmla="*/ 16 h 149"/>
                <a:gd name="T8" fmla="*/ 180 w 220"/>
                <a:gd name="T9" fmla="*/ 12 h 149"/>
                <a:gd name="T10" fmla="*/ 198 w 220"/>
                <a:gd name="T11" fmla="*/ 6 h 149"/>
                <a:gd name="T12" fmla="*/ 211 w 220"/>
                <a:gd name="T13" fmla="*/ 2 h 149"/>
                <a:gd name="T14" fmla="*/ 218 w 220"/>
                <a:gd name="T15" fmla="*/ 0 h 149"/>
                <a:gd name="T16" fmla="*/ 215 w 220"/>
                <a:gd name="T17" fmla="*/ 2 h 149"/>
                <a:gd name="T18" fmla="*/ 205 w 220"/>
                <a:gd name="T19" fmla="*/ 6 h 149"/>
                <a:gd name="T20" fmla="*/ 194 w 220"/>
                <a:gd name="T21" fmla="*/ 14 h 149"/>
                <a:gd name="T22" fmla="*/ 184 w 220"/>
                <a:gd name="T23" fmla="*/ 17 h 149"/>
                <a:gd name="T24" fmla="*/ 175 w 220"/>
                <a:gd name="T25" fmla="*/ 27 h 149"/>
                <a:gd name="T26" fmla="*/ 163 w 220"/>
                <a:gd name="T27" fmla="*/ 33 h 149"/>
                <a:gd name="T28" fmla="*/ 154 w 220"/>
                <a:gd name="T29" fmla="*/ 42 h 149"/>
                <a:gd name="T30" fmla="*/ 142 w 220"/>
                <a:gd name="T31" fmla="*/ 52 h 149"/>
                <a:gd name="T32" fmla="*/ 131 w 220"/>
                <a:gd name="T33" fmla="*/ 61 h 149"/>
                <a:gd name="T34" fmla="*/ 118 w 220"/>
                <a:gd name="T35" fmla="*/ 71 h 149"/>
                <a:gd name="T36" fmla="*/ 108 w 220"/>
                <a:gd name="T37" fmla="*/ 82 h 149"/>
                <a:gd name="T38" fmla="*/ 97 w 220"/>
                <a:gd name="T39" fmla="*/ 92 h 149"/>
                <a:gd name="T40" fmla="*/ 85 w 220"/>
                <a:gd name="T41" fmla="*/ 105 h 149"/>
                <a:gd name="T42" fmla="*/ 74 w 220"/>
                <a:gd name="T43" fmla="*/ 116 h 149"/>
                <a:gd name="T44" fmla="*/ 63 w 220"/>
                <a:gd name="T45" fmla="*/ 130 h 149"/>
                <a:gd name="T46" fmla="*/ 51 w 220"/>
                <a:gd name="T47" fmla="*/ 143 h 149"/>
                <a:gd name="T48" fmla="*/ 47 w 220"/>
                <a:gd name="T49" fmla="*/ 143 h 149"/>
                <a:gd name="T50" fmla="*/ 47 w 220"/>
                <a:gd name="T51" fmla="*/ 131 h 149"/>
                <a:gd name="T52" fmla="*/ 47 w 220"/>
                <a:gd name="T53" fmla="*/ 122 h 149"/>
                <a:gd name="T54" fmla="*/ 40 w 220"/>
                <a:gd name="T55" fmla="*/ 124 h 149"/>
                <a:gd name="T56" fmla="*/ 28 w 220"/>
                <a:gd name="T57" fmla="*/ 130 h 149"/>
                <a:gd name="T58" fmla="*/ 17 w 220"/>
                <a:gd name="T59" fmla="*/ 133 h 149"/>
                <a:gd name="T60" fmla="*/ 4 w 220"/>
                <a:gd name="T61" fmla="*/ 139 h 149"/>
                <a:gd name="T62" fmla="*/ 5 w 220"/>
                <a:gd name="T63" fmla="*/ 133 h 149"/>
                <a:gd name="T64" fmla="*/ 21 w 220"/>
                <a:gd name="T65" fmla="*/ 118 h 149"/>
                <a:gd name="T66" fmla="*/ 36 w 220"/>
                <a:gd name="T67" fmla="*/ 103 h 149"/>
                <a:gd name="T68" fmla="*/ 51 w 220"/>
                <a:gd name="T69" fmla="*/ 88 h 149"/>
                <a:gd name="T70" fmla="*/ 68 w 220"/>
                <a:gd name="T71" fmla="*/ 74 h 149"/>
                <a:gd name="T72" fmla="*/ 83 w 220"/>
                <a:gd name="T73" fmla="*/ 61 h 149"/>
                <a:gd name="T74" fmla="*/ 101 w 220"/>
                <a:gd name="T75" fmla="*/ 46 h 149"/>
                <a:gd name="T76" fmla="*/ 114 w 220"/>
                <a:gd name="T77" fmla="*/ 36 h 149"/>
                <a:gd name="T78" fmla="*/ 125 w 220"/>
                <a:gd name="T79" fmla="*/ 31 h 149"/>
                <a:gd name="T80" fmla="*/ 129 w 220"/>
                <a:gd name="T81" fmla="*/ 2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0" h="149">
                  <a:moveTo>
                    <a:pt x="129" y="27"/>
                  </a:moveTo>
                  <a:lnTo>
                    <a:pt x="129" y="27"/>
                  </a:lnTo>
                  <a:lnTo>
                    <a:pt x="133" y="27"/>
                  </a:lnTo>
                  <a:lnTo>
                    <a:pt x="137" y="25"/>
                  </a:lnTo>
                  <a:lnTo>
                    <a:pt x="142" y="23"/>
                  </a:lnTo>
                  <a:lnTo>
                    <a:pt x="148" y="21"/>
                  </a:lnTo>
                  <a:lnTo>
                    <a:pt x="158" y="17"/>
                  </a:lnTo>
                  <a:lnTo>
                    <a:pt x="165" y="16"/>
                  </a:lnTo>
                  <a:lnTo>
                    <a:pt x="175" y="14"/>
                  </a:lnTo>
                  <a:lnTo>
                    <a:pt x="180" y="12"/>
                  </a:lnTo>
                  <a:lnTo>
                    <a:pt x="190" y="8"/>
                  </a:lnTo>
                  <a:lnTo>
                    <a:pt x="198" y="6"/>
                  </a:lnTo>
                  <a:lnTo>
                    <a:pt x="205" y="4"/>
                  </a:lnTo>
                  <a:lnTo>
                    <a:pt x="211" y="2"/>
                  </a:lnTo>
                  <a:lnTo>
                    <a:pt x="215" y="2"/>
                  </a:lnTo>
                  <a:lnTo>
                    <a:pt x="218" y="0"/>
                  </a:lnTo>
                  <a:lnTo>
                    <a:pt x="220" y="0"/>
                  </a:lnTo>
                  <a:lnTo>
                    <a:pt x="215" y="2"/>
                  </a:lnTo>
                  <a:lnTo>
                    <a:pt x="211" y="4"/>
                  </a:lnTo>
                  <a:lnTo>
                    <a:pt x="205" y="6"/>
                  </a:lnTo>
                  <a:lnTo>
                    <a:pt x="201" y="10"/>
                  </a:lnTo>
                  <a:lnTo>
                    <a:pt x="194" y="14"/>
                  </a:lnTo>
                  <a:lnTo>
                    <a:pt x="190" y="16"/>
                  </a:lnTo>
                  <a:lnTo>
                    <a:pt x="184" y="17"/>
                  </a:lnTo>
                  <a:lnTo>
                    <a:pt x="179" y="21"/>
                  </a:lnTo>
                  <a:lnTo>
                    <a:pt x="175" y="27"/>
                  </a:lnTo>
                  <a:lnTo>
                    <a:pt x="169" y="31"/>
                  </a:lnTo>
                  <a:lnTo>
                    <a:pt x="163" y="33"/>
                  </a:lnTo>
                  <a:lnTo>
                    <a:pt x="158" y="38"/>
                  </a:lnTo>
                  <a:lnTo>
                    <a:pt x="154" y="42"/>
                  </a:lnTo>
                  <a:lnTo>
                    <a:pt x="148" y="48"/>
                  </a:lnTo>
                  <a:lnTo>
                    <a:pt x="142" y="52"/>
                  </a:lnTo>
                  <a:lnTo>
                    <a:pt x="137" y="57"/>
                  </a:lnTo>
                  <a:lnTo>
                    <a:pt x="131" y="61"/>
                  </a:lnTo>
                  <a:lnTo>
                    <a:pt x="125" y="67"/>
                  </a:lnTo>
                  <a:lnTo>
                    <a:pt x="118" y="71"/>
                  </a:lnTo>
                  <a:lnTo>
                    <a:pt x="114" y="76"/>
                  </a:lnTo>
                  <a:lnTo>
                    <a:pt x="108" y="82"/>
                  </a:lnTo>
                  <a:lnTo>
                    <a:pt x="102" y="88"/>
                  </a:lnTo>
                  <a:lnTo>
                    <a:pt x="97" y="92"/>
                  </a:lnTo>
                  <a:lnTo>
                    <a:pt x="91" y="99"/>
                  </a:lnTo>
                  <a:lnTo>
                    <a:pt x="85" y="105"/>
                  </a:lnTo>
                  <a:lnTo>
                    <a:pt x="80" y="111"/>
                  </a:lnTo>
                  <a:lnTo>
                    <a:pt x="74" y="116"/>
                  </a:lnTo>
                  <a:lnTo>
                    <a:pt x="70" y="122"/>
                  </a:lnTo>
                  <a:lnTo>
                    <a:pt x="63" y="130"/>
                  </a:lnTo>
                  <a:lnTo>
                    <a:pt x="57" y="135"/>
                  </a:lnTo>
                  <a:lnTo>
                    <a:pt x="51" y="143"/>
                  </a:lnTo>
                  <a:lnTo>
                    <a:pt x="47" y="149"/>
                  </a:lnTo>
                  <a:lnTo>
                    <a:pt x="47" y="143"/>
                  </a:lnTo>
                  <a:lnTo>
                    <a:pt x="47" y="137"/>
                  </a:lnTo>
                  <a:lnTo>
                    <a:pt x="47" y="131"/>
                  </a:lnTo>
                  <a:lnTo>
                    <a:pt x="47" y="128"/>
                  </a:lnTo>
                  <a:lnTo>
                    <a:pt x="47" y="122"/>
                  </a:lnTo>
                  <a:lnTo>
                    <a:pt x="47" y="122"/>
                  </a:lnTo>
                  <a:lnTo>
                    <a:pt x="40" y="124"/>
                  </a:lnTo>
                  <a:lnTo>
                    <a:pt x="34" y="128"/>
                  </a:lnTo>
                  <a:lnTo>
                    <a:pt x="28" y="130"/>
                  </a:lnTo>
                  <a:lnTo>
                    <a:pt x="23" y="131"/>
                  </a:lnTo>
                  <a:lnTo>
                    <a:pt x="17" y="133"/>
                  </a:lnTo>
                  <a:lnTo>
                    <a:pt x="11" y="135"/>
                  </a:lnTo>
                  <a:lnTo>
                    <a:pt x="4" y="139"/>
                  </a:lnTo>
                  <a:lnTo>
                    <a:pt x="0" y="143"/>
                  </a:lnTo>
                  <a:lnTo>
                    <a:pt x="5" y="133"/>
                  </a:lnTo>
                  <a:lnTo>
                    <a:pt x="13" y="128"/>
                  </a:lnTo>
                  <a:lnTo>
                    <a:pt x="21" y="118"/>
                  </a:lnTo>
                  <a:lnTo>
                    <a:pt x="28" y="111"/>
                  </a:lnTo>
                  <a:lnTo>
                    <a:pt x="36" y="103"/>
                  </a:lnTo>
                  <a:lnTo>
                    <a:pt x="44" y="97"/>
                  </a:lnTo>
                  <a:lnTo>
                    <a:pt x="51" y="88"/>
                  </a:lnTo>
                  <a:lnTo>
                    <a:pt x="61" y="82"/>
                  </a:lnTo>
                  <a:lnTo>
                    <a:pt x="68" y="74"/>
                  </a:lnTo>
                  <a:lnTo>
                    <a:pt x="76" y="67"/>
                  </a:lnTo>
                  <a:lnTo>
                    <a:pt x="83" y="61"/>
                  </a:lnTo>
                  <a:lnTo>
                    <a:pt x="93" y="54"/>
                  </a:lnTo>
                  <a:lnTo>
                    <a:pt x="101" y="46"/>
                  </a:lnTo>
                  <a:lnTo>
                    <a:pt x="110" y="40"/>
                  </a:lnTo>
                  <a:lnTo>
                    <a:pt x="114" y="36"/>
                  </a:lnTo>
                  <a:lnTo>
                    <a:pt x="120" y="35"/>
                  </a:lnTo>
                  <a:lnTo>
                    <a:pt x="125" y="31"/>
                  </a:lnTo>
                  <a:lnTo>
                    <a:pt x="129" y="27"/>
                  </a:lnTo>
                  <a:lnTo>
                    <a:pt x="129" y="27"/>
                  </a:lnTo>
                  <a:close/>
                </a:path>
              </a:pathLst>
            </a:custGeom>
            <a:solidFill>
              <a:srgbClr val="C80000"/>
            </a:solid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197" name="Freeform 36">
              <a:extLst>
                <a:ext uri="{FF2B5EF4-FFF2-40B4-BE49-F238E27FC236}">
                  <a16:creationId xmlns:a16="http://schemas.microsoft.com/office/drawing/2014/main" id="{2C360327-2FC1-D97D-1943-299CD2EDC938}"/>
                </a:ext>
              </a:extLst>
            </p:cNvPr>
            <p:cNvSpPr>
              <a:spLocks/>
            </p:cNvSpPr>
            <p:nvPr/>
          </p:nvSpPr>
          <p:spPr bwMode="auto">
            <a:xfrm>
              <a:off x="5825592" y="6252796"/>
              <a:ext cx="815987" cy="509770"/>
            </a:xfrm>
            <a:custGeom>
              <a:avLst/>
              <a:gdLst>
                <a:gd name="T0" fmla="*/ 238 w 479"/>
                <a:gd name="T1" fmla="*/ 49 h 300"/>
                <a:gd name="T2" fmla="*/ 203 w 479"/>
                <a:gd name="T3" fmla="*/ 28 h 300"/>
                <a:gd name="T4" fmla="*/ 175 w 479"/>
                <a:gd name="T5" fmla="*/ 15 h 300"/>
                <a:gd name="T6" fmla="*/ 148 w 479"/>
                <a:gd name="T7" fmla="*/ 5 h 300"/>
                <a:gd name="T8" fmla="*/ 123 w 479"/>
                <a:gd name="T9" fmla="*/ 2 h 300"/>
                <a:gd name="T10" fmla="*/ 97 w 479"/>
                <a:gd name="T11" fmla="*/ 0 h 300"/>
                <a:gd name="T12" fmla="*/ 63 w 479"/>
                <a:gd name="T13" fmla="*/ 9 h 300"/>
                <a:gd name="T14" fmla="*/ 36 w 479"/>
                <a:gd name="T15" fmla="*/ 28 h 300"/>
                <a:gd name="T16" fmla="*/ 17 w 479"/>
                <a:gd name="T17" fmla="*/ 53 h 300"/>
                <a:gd name="T18" fmla="*/ 6 w 479"/>
                <a:gd name="T19" fmla="*/ 81 h 300"/>
                <a:gd name="T20" fmla="*/ 0 w 479"/>
                <a:gd name="T21" fmla="*/ 121 h 300"/>
                <a:gd name="T22" fmla="*/ 0 w 479"/>
                <a:gd name="T23" fmla="*/ 152 h 300"/>
                <a:gd name="T24" fmla="*/ 7 w 479"/>
                <a:gd name="T25" fmla="*/ 182 h 300"/>
                <a:gd name="T26" fmla="*/ 19 w 479"/>
                <a:gd name="T27" fmla="*/ 216 h 300"/>
                <a:gd name="T28" fmla="*/ 42 w 479"/>
                <a:gd name="T29" fmla="*/ 256 h 300"/>
                <a:gd name="T30" fmla="*/ 76 w 479"/>
                <a:gd name="T31" fmla="*/ 285 h 300"/>
                <a:gd name="T32" fmla="*/ 103 w 479"/>
                <a:gd name="T33" fmla="*/ 296 h 300"/>
                <a:gd name="T34" fmla="*/ 125 w 479"/>
                <a:gd name="T35" fmla="*/ 300 h 300"/>
                <a:gd name="T36" fmla="*/ 158 w 479"/>
                <a:gd name="T37" fmla="*/ 300 h 300"/>
                <a:gd name="T38" fmla="*/ 194 w 479"/>
                <a:gd name="T39" fmla="*/ 296 h 300"/>
                <a:gd name="T40" fmla="*/ 230 w 479"/>
                <a:gd name="T41" fmla="*/ 287 h 300"/>
                <a:gd name="T42" fmla="*/ 270 w 479"/>
                <a:gd name="T43" fmla="*/ 279 h 300"/>
                <a:gd name="T44" fmla="*/ 308 w 479"/>
                <a:gd name="T45" fmla="*/ 266 h 300"/>
                <a:gd name="T46" fmla="*/ 346 w 479"/>
                <a:gd name="T47" fmla="*/ 254 h 300"/>
                <a:gd name="T48" fmla="*/ 380 w 479"/>
                <a:gd name="T49" fmla="*/ 243 h 300"/>
                <a:gd name="T50" fmla="*/ 411 w 479"/>
                <a:gd name="T51" fmla="*/ 230 h 300"/>
                <a:gd name="T52" fmla="*/ 437 w 479"/>
                <a:gd name="T53" fmla="*/ 220 h 300"/>
                <a:gd name="T54" fmla="*/ 466 w 479"/>
                <a:gd name="T55" fmla="*/ 209 h 300"/>
                <a:gd name="T56" fmla="*/ 475 w 479"/>
                <a:gd name="T57" fmla="*/ 144 h 300"/>
                <a:gd name="T58" fmla="*/ 454 w 479"/>
                <a:gd name="T59" fmla="*/ 155 h 300"/>
                <a:gd name="T60" fmla="*/ 426 w 479"/>
                <a:gd name="T61" fmla="*/ 171 h 300"/>
                <a:gd name="T62" fmla="*/ 397 w 479"/>
                <a:gd name="T63" fmla="*/ 184 h 300"/>
                <a:gd name="T64" fmla="*/ 369 w 479"/>
                <a:gd name="T65" fmla="*/ 197 h 300"/>
                <a:gd name="T66" fmla="*/ 335 w 479"/>
                <a:gd name="T67" fmla="*/ 211 h 300"/>
                <a:gd name="T68" fmla="*/ 300 w 479"/>
                <a:gd name="T69" fmla="*/ 224 h 300"/>
                <a:gd name="T70" fmla="*/ 264 w 479"/>
                <a:gd name="T71" fmla="*/ 235 h 300"/>
                <a:gd name="T72" fmla="*/ 230 w 479"/>
                <a:gd name="T73" fmla="*/ 245 h 300"/>
                <a:gd name="T74" fmla="*/ 198 w 479"/>
                <a:gd name="T75" fmla="*/ 252 h 300"/>
                <a:gd name="T76" fmla="*/ 165 w 479"/>
                <a:gd name="T77" fmla="*/ 252 h 300"/>
                <a:gd name="T78" fmla="*/ 141 w 479"/>
                <a:gd name="T79" fmla="*/ 252 h 300"/>
                <a:gd name="T80" fmla="*/ 110 w 479"/>
                <a:gd name="T81" fmla="*/ 243 h 300"/>
                <a:gd name="T82" fmla="*/ 78 w 479"/>
                <a:gd name="T83" fmla="*/ 216 h 300"/>
                <a:gd name="T84" fmla="*/ 57 w 479"/>
                <a:gd name="T85" fmla="*/ 182 h 300"/>
                <a:gd name="T86" fmla="*/ 47 w 479"/>
                <a:gd name="T87" fmla="*/ 142 h 300"/>
                <a:gd name="T88" fmla="*/ 49 w 479"/>
                <a:gd name="T89" fmla="*/ 106 h 300"/>
                <a:gd name="T90" fmla="*/ 63 w 479"/>
                <a:gd name="T91" fmla="*/ 76 h 300"/>
                <a:gd name="T92" fmla="*/ 80 w 479"/>
                <a:gd name="T93" fmla="*/ 55 h 300"/>
                <a:gd name="T94" fmla="*/ 108 w 479"/>
                <a:gd name="T95" fmla="*/ 43 h 300"/>
                <a:gd name="T96" fmla="*/ 148 w 479"/>
                <a:gd name="T97" fmla="*/ 43 h 300"/>
                <a:gd name="T98" fmla="*/ 188 w 479"/>
                <a:gd name="T99" fmla="*/ 49 h 300"/>
                <a:gd name="T100" fmla="*/ 224 w 479"/>
                <a:gd name="T101" fmla="*/ 55 h 300"/>
                <a:gd name="T102" fmla="*/ 253 w 479"/>
                <a:gd name="T103" fmla="*/ 62 h 300"/>
                <a:gd name="T104" fmla="*/ 268 w 479"/>
                <a:gd name="T105" fmla="*/ 6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9" h="300">
                  <a:moveTo>
                    <a:pt x="268" y="68"/>
                  </a:moveTo>
                  <a:lnTo>
                    <a:pt x="260" y="62"/>
                  </a:lnTo>
                  <a:lnTo>
                    <a:pt x="253" y="59"/>
                  </a:lnTo>
                  <a:lnTo>
                    <a:pt x="245" y="53"/>
                  </a:lnTo>
                  <a:lnTo>
                    <a:pt x="238" y="49"/>
                  </a:lnTo>
                  <a:lnTo>
                    <a:pt x="230" y="43"/>
                  </a:lnTo>
                  <a:lnTo>
                    <a:pt x="224" y="41"/>
                  </a:lnTo>
                  <a:lnTo>
                    <a:pt x="217" y="36"/>
                  </a:lnTo>
                  <a:lnTo>
                    <a:pt x="211" y="32"/>
                  </a:lnTo>
                  <a:lnTo>
                    <a:pt x="203" y="28"/>
                  </a:lnTo>
                  <a:lnTo>
                    <a:pt x="200" y="26"/>
                  </a:lnTo>
                  <a:lnTo>
                    <a:pt x="192" y="24"/>
                  </a:lnTo>
                  <a:lnTo>
                    <a:pt x="186" y="21"/>
                  </a:lnTo>
                  <a:lnTo>
                    <a:pt x="180" y="17"/>
                  </a:lnTo>
                  <a:lnTo>
                    <a:pt x="175" y="15"/>
                  </a:lnTo>
                  <a:lnTo>
                    <a:pt x="169" y="13"/>
                  </a:lnTo>
                  <a:lnTo>
                    <a:pt x="163" y="11"/>
                  </a:lnTo>
                  <a:lnTo>
                    <a:pt x="160" y="9"/>
                  </a:lnTo>
                  <a:lnTo>
                    <a:pt x="152" y="5"/>
                  </a:lnTo>
                  <a:lnTo>
                    <a:pt x="148" y="5"/>
                  </a:lnTo>
                  <a:lnTo>
                    <a:pt x="142" y="5"/>
                  </a:lnTo>
                  <a:lnTo>
                    <a:pt x="137" y="2"/>
                  </a:lnTo>
                  <a:lnTo>
                    <a:pt x="133" y="2"/>
                  </a:lnTo>
                  <a:lnTo>
                    <a:pt x="129" y="2"/>
                  </a:lnTo>
                  <a:lnTo>
                    <a:pt x="123" y="2"/>
                  </a:lnTo>
                  <a:lnTo>
                    <a:pt x="120" y="0"/>
                  </a:lnTo>
                  <a:lnTo>
                    <a:pt x="114" y="0"/>
                  </a:lnTo>
                  <a:lnTo>
                    <a:pt x="110" y="0"/>
                  </a:lnTo>
                  <a:lnTo>
                    <a:pt x="106" y="0"/>
                  </a:lnTo>
                  <a:lnTo>
                    <a:pt x="97" y="0"/>
                  </a:lnTo>
                  <a:lnTo>
                    <a:pt x="89" y="2"/>
                  </a:lnTo>
                  <a:lnTo>
                    <a:pt x="82" y="2"/>
                  </a:lnTo>
                  <a:lnTo>
                    <a:pt x="74" y="3"/>
                  </a:lnTo>
                  <a:lnTo>
                    <a:pt x="66" y="5"/>
                  </a:lnTo>
                  <a:lnTo>
                    <a:pt x="63" y="9"/>
                  </a:lnTo>
                  <a:lnTo>
                    <a:pt x="55" y="11"/>
                  </a:lnTo>
                  <a:lnTo>
                    <a:pt x="49" y="15"/>
                  </a:lnTo>
                  <a:lnTo>
                    <a:pt x="45" y="19"/>
                  </a:lnTo>
                  <a:lnTo>
                    <a:pt x="40" y="24"/>
                  </a:lnTo>
                  <a:lnTo>
                    <a:pt x="36" y="28"/>
                  </a:lnTo>
                  <a:lnTo>
                    <a:pt x="32" y="32"/>
                  </a:lnTo>
                  <a:lnTo>
                    <a:pt x="26" y="36"/>
                  </a:lnTo>
                  <a:lnTo>
                    <a:pt x="23" y="41"/>
                  </a:lnTo>
                  <a:lnTo>
                    <a:pt x="19" y="47"/>
                  </a:lnTo>
                  <a:lnTo>
                    <a:pt x="17" y="53"/>
                  </a:lnTo>
                  <a:lnTo>
                    <a:pt x="13" y="59"/>
                  </a:lnTo>
                  <a:lnTo>
                    <a:pt x="11" y="64"/>
                  </a:lnTo>
                  <a:lnTo>
                    <a:pt x="9" y="68"/>
                  </a:lnTo>
                  <a:lnTo>
                    <a:pt x="7" y="76"/>
                  </a:lnTo>
                  <a:lnTo>
                    <a:pt x="6" y="81"/>
                  </a:lnTo>
                  <a:lnTo>
                    <a:pt x="4" y="89"/>
                  </a:lnTo>
                  <a:lnTo>
                    <a:pt x="2" y="98"/>
                  </a:lnTo>
                  <a:lnTo>
                    <a:pt x="0" y="104"/>
                  </a:lnTo>
                  <a:lnTo>
                    <a:pt x="0" y="112"/>
                  </a:lnTo>
                  <a:lnTo>
                    <a:pt x="0" y="121"/>
                  </a:lnTo>
                  <a:lnTo>
                    <a:pt x="0" y="129"/>
                  </a:lnTo>
                  <a:lnTo>
                    <a:pt x="0" y="138"/>
                  </a:lnTo>
                  <a:lnTo>
                    <a:pt x="0" y="142"/>
                  </a:lnTo>
                  <a:lnTo>
                    <a:pt x="0" y="146"/>
                  </a:lnTo>
                  <a:lnTo>
                    <a:pt x="0" y="152"/>
                  </a:lnTo>
                  <a:lnTo>
                    <a:pt x="2" y="155"/>
                  </a:lnTo>
                  <a:lnTo>
                    <a:pt x="4" y="165"/>
                  </a:lnTo>
                  <a:lnTo>
                    <a:pt x="6" y="173"/>
                  </a:lnTo>
                  <a:lnTo>
                    <a:pt x="6" y="176"/>
                  </a:lnTo>
                  <a:lnTo>
                    <a:pt x="7" y="182"/>
                  </a:lnTo>
                  <a:lnTo>
                    <a:pt x="7" y="188"/>
                  </a:lnTo>
                  <a:lnTo>
                    <a:pt x="9" y="193"/>
                  </a:lnTo>
                  <a:lnTo>
                    <a:pt x="13" y="201"/>
                  </a:lnTo>
                  <a:lnTo>
                    <a:pt x="15" y="209"/>
                  </a:lnTo>
                  <a:lnTo>
                    <a:pt x="19" y="216"/>
                  </a:lnTo>
                  <a:lnTo>
                    <a:pt x="23" y="226"/>
                  </a:lnTo>
                  <a:lnTo>
                    <a:pt x="26" y="233"/>
                  </a:lnTo>
                  <a:lnTo>
                    <a:pt x="32" y="241"/>
                  </a:lnTo>
                  <a:lnTo>
                    <a:pt x="36" y="249"/>
                  </a:lnTo>
                  <a:lnTo>
                    <a:pt x="42" y="256"/>
                  </a:lnTo>
                  <a:lnTo>
                    <a:pt x="47" y="262"/>
                  </a:lnTo>
                  <a:lnTo>
                    <a:pt x="53" y="270"/>
                  </a:lnTo>
                  <a:lnTo>
                    <a:pt x="63" y="275"/>
                  </a:lnTo>
                  <a:lnTo>
                    <a:pt x="68" y="281"/>
                  </a:lnTo>
                  <a:lnTo>
                    <a:pt x="76" y="285"/>
                  </a:lnTo>
                  <a:lnTo>
                    <a:pt x="83" y="290"/>
                  </a:lnTo>
                  <a:lnTo>
                    <a:pt x="89" y="292"/>
                  </a:lnTo>
                  <a:lnTo>
                    <a:pt x="93" y="292"/>
                  </a:lnTo>
                  <a:lnTo>
                    <a:pt x="97" y="294"/>
                  </a:lnTo>
                  <a:lnTo>
                    <a:pt x="103" y="296"/>
                  </a:lnTo>
                  <a:lnTo>
                    <a:pt x="106" y="298"/>
                  </a:lnTo>
                  <a:lnTo>
                    <a:pt x="110" y="300"/>
                  </a:lnTo>
                  <a:lnTo>
                    <a:pt x="116" y="300"/>
                  </a:lnTo>
                  <a:lnTo>
                    <a:pt x="122" y="300"/>
                  </a:lnTo>
                  <a:lnTo>
                    <a:pt x="125" y="300"/>
                  </a:lnTo>
                  <a:lnTo>
                    <a:pt x="133" y="300"/>
                  </a:lnTo>
                  <a:lnTo>
                    <a:pt x="139" y="300"/>
                  </a:lnTo>
                  <a:lnTo>
                    <a:pt x="146" y="300"/>
                  </a:lnTo>
                  <a:lnTo>
                    <a:pt x="150" y="300"/>
                  </a:lnTo>
                  <a:lnTo>
                    <a:pt x="158" y="300"/>
                  </a:lnTo>
                  <a:lnTo>
                    <a:pt x="163" y="300"/>
                  </a:lnTo>
                  <a:lnTo>
                    <a:pt x="173" y="300"/>
                  </a:lnTo>
                  <a:lnTo>
                    <a:pt x="179" y="298"/>
                  </a:lnTo>
                  <a:lnTo>
                    <a:pt x="186" y="296"/>
                  </a:lnTo>
                  <a:lnTo>
                    <a:pt x="194" y="296"/>
                  </a:lnTo>
                  <a:lnTo>
                    <a:pt x="201" y="296"/>
                  </a:lnTo>
                  <a:lnTo>
                    <a:pt x="207" y="292"/>
                  </a:lnTo>
                  <a:lnTo>
                    <a:pt x="217" y="292"/>
                  </a:lnTo>
                  <a:lnTo>
                    <a:pt x="224" y="290"/>
                  </a:lnTo>
                  <a:lnTo>
                    <a:pt x="230" y="287"/>
                  </a:lnTo>
                  <a:lnTo>
                    <a:pt x="238" y="287"/>
                  </a:lnTo>
                  <a:lnTo>
                    <a:pt x="247" y="283"/>
                  </a:lnTo>
                  <a:lnTo>
                    <a:pt x="253" y="283"/>
                  </a:lnTo>
                  <a:lnTo>
                    <a:pt x="262" y="281"/>
                  </a:lnTo>
                  <a:lnTo>
                    <a:pt x="270" y="279"/>
                  </a:lnTo>
                  <a:lnTo>
                    <a:pt x="277" y="275"/>
                  </a:lnTo>
                  <a:lnTo>
                    <a:pt x="285" y="273"/>
                  </a:lnTo>
                  <a:lnTo>
                    <a:pt x="293" y="271"/>
                  </a:lnTo>
                  <a:lnTo>
                    <a:pt x="300" y="270"/>
                  </a:lnTo>
                  <a:lnTo>
                    <a:pt x="308" y="266"/>
                  </a:lnTo>
                  <a:lnTo>
                    <a:pt x="317" y="264"/>
                  </a:lnTo>
                  <a:lnTo>
                    <a:pt x="325" y="262"/>
                  </a:lnTo>
                  <a:lnTo>
                    <a:pt x="331" y="260"/>
                  </a:lnTo>
                  <a:lnTo>
                    <a:pt x="338" y="256"/>
                  </a:lnTo>
                  <a:lnTo>
                    <a:pt x="346" y="254"/>
                  </a:lnTo>
                  <a:lnTo>
                    <a:pt x="352" y="252"/>
                  </a:lnTo>
                  <a:lnTo>
                    <a:pt x="359" y="249"/>
                  </a:lnTo>
                  <a:lnTo>
                    <a:pt x="367" y="247"/>
                  </a:lnTo>
                  <a:lnTo>
                    <a:pt x="374" y="245"/>
                  </a:lnTo>
                  <a:lnTo>
                    <a:pt x="380" y="243"/>
                  </a:lnTo>
                  <a:lnTo>
                    <a:pt x="388" y="239"/>
                  </a:lnTo>
                  <a:lnTo>
                    <a:pt x="393" y="237"/>
                  </a:lnTo>
                  <a:lnTo>
                    <a:pt x="399" y="235"/>
                  </a:lnTo>
                  <a:lnTo>
                    <a:pt x="405" y="233"/>
                  </a:lnTo>
                  <a:lnTo>
                    <a:pt x="411" y="230"/>
                  </a:lnTo>
                  <a:lnTo>
                    <a:pt x="418" y="228"/>
                  </a:lnTo>
                  <a:lnTo>
                    <a:pt x="422" y="226"/>
                  </a:lnTo>
                  <a:lnTo>
                    <a:pt x="428" y="226"/>
                  </a:lnTo>
                  <a:lnTo>
                    <a:pt x="433" y="222"/>
                  </a:lnTo>
                  <a:lnTo>
                    <a:pt x="437" y="220"/>
                  </a:lnTo>
                  <a:lnTo>
                    <a:pt x="441" y="218"/>
                  </a:lnTo>
                  <a:lnTo>
                    <a:pt x="447" y="216"/>
                  </a:lnTo>
                  <a:lnTo>
                    <a:pt x="454" y="214"/>
                  </a:lnTo>
                  <a:lnTo>
                    <a:pt x="462" y="212"/>
                  </a:lnTo>
                  <a:lnTo>
                    <a:pt x="466" y="209"/>
                  </a:lnTo>
                  <a:lnTo>
                    <a:pt x="470" y="209"/>
                  </a:lnTo>
                  <a:lnTo>
                    <a:pt x="471" y="207"/>
                  </a:lnTo>
                  <a:lnTo>
                    <a:pt x="473" y="207"/>
                  </a:lnTo>
                  <a:lnTo>
                    <a:pt x="479" y="144"/>
                  </a:lnTo>
                  <a:lnTo>
                    <a:pt x="475" y="144"/>
                  </a:lnTo>
                  <a:lnTo>
                    <a:pt x="475" y="146"/>
                  </a:lnTo>
                  <a:lnTo>
                    <a:pt x="471" y="146"/>
                  </a:lnTo>
                  <a:lnTo>
                    <a:pt x="468" y="150"/>
                  </a:lnTo>
                  <a:lnTo>
                    <a:pt x="462" y="152"/>
                  </a:lnTo>
                  <a:lnTo>
                    <a:pt x="454" y="155"/>
                  </a:lnTo>
                  <a:lnTo>
                    <a:pt x="449" y="159"/>
                  </a:lnTo>
                  <a:lnTo>
                    <a:pt x="441" y="165"/>
                  </a:lnTo>
                  <a:lnTo>
                    <a:pt x="435" y="165"/>
                  </a:lnTo>
                  <a:lnTo>
                    <a:pt x="432" y="169"/>
                  </a:lnTo>
                  <a:lnTo>
                    <a:pt x="426" y="171"/>
                  </a:lnTo>
                  <a:lnTo>
                    <a:pt x="420" y="173"/>
                  </a:lnTo>
                  <a:lnTo>
                    <a:pt x="414" y="176"/>
                  </a:lnTo>
                  <a:lnTo>
                    <a:pt x="411" y="176"/>
                  </a:lnTo>
                  <a:lnTo>
                    <a:pt x="403" y="180"/>
                  </a:lnTo>
                  <a:lnTo>
                    <a:pt x="397" y="184"/>
                  </a:lnTo>
                  <a:lnTo>
                    <a:pt x="392" y="186"/>
                  </a:lnTo>
                  <a:lnTo>
                    <a:pt x="386" y="188"/>
                  </a:lnTo>
                  <a:lnTo>
                    <a:pt x="380" y="190"/>
                  </a:lnTo>
                  <a:lnTo>
                    <a:pt x="374" y="195"/>
                  </a:lnTo>
                  <a:lnTo>
                    <a:pt x="369" y="197"/>
                  </a:lnTo>
                  <a:lnTo>
                    <a:pt x="361" y="199"/>
                  </a:lnTo>
                  <a:lnTo>
                    <a:pt x="355" y="203"/>
                  </a:lnTo>
                  <a:lnTo>
                    <a:pt x="348" y="205"/>
                  </a:lnTo>
                  <a:lnTo>
                    <a:pt x="342" y="209"/>
                  </a:lnTo>
                  <a:lnTo>
                    <a:pt x="335" y="211"/>
                  </a:lnTo>
                  <a:lnTo>
                    <a:pt x="327" y="212"/>
                  </a:lnTo>
                  <a:lnTo>
                    <a:pt x="321" y="216"/>
                  </a:lnTo>
                  <a:lnTo>
                    <a:pt x="314" y="218"/>
                  </a:lnTo>
                  <a:lnTo>
                    <a:pt x="308" y="222"/>
                  </a:lnTo>
                  <a:lnTo>
                    <a:pt x="300" y="224"/>
                  </a:lnTo>
                  <a:lnTo>
                    <a:pt x="293" y="228"/>
                  </a:lnTo>
                  <a:lnTo>
                    <a:pt x="287" y="230"/>
                  </a:lnTo>
                  <a:lnTo>
                    <a:pt x="279" y="232"/>
                  </a:lnTo>
                  <a:lnTo>
                    <a:pt x="272" y="235"/>
                  </a:lnTo>
                  <a:lnTo>
                    <a:pt x="264" y="235"/>
                  </a:lnTo>
                  <a:lnTo>
                    <a:pt x="258" y="239"/>
                  </a:lnTo>
                  <a:lnTo>
                    <a:pt x="251" y="239"/>
                  </a:lnTo>
                  <a:lnTo>
                    <a:pt x="245" y="243"/>
                  </a:lnTo>
                  <a:lnTo>
                    <a:pt x="238" y="245"/>
                  </a:lnTo>
                  <a:lnTo>
                    <a:pt x="230" y="245"/>
                  </a:lnTo>
                  <a:lnTo>
                    <a:pt x="224" y="247"/>
                  </a:lnTo>
                  <a:lnTo>
                    <a:pt x="217" y="249"/>
                  </a:lnTo>
                  <a:lnTo>
                    <a:pt x="211" y="249"/>
                  </a:lnTo>
                  <a:lnTo>
                    <a:pt x="203" y="251"/>
                  </a:lnTo>
                  <a:lnTo>
                    <a:pt x="198" y="252"/>
                  </a:lnTo>
                  <a:lnTo>
                    <a:pt x="190" y="252"/>
                  </a:lnTo>
                  <a:lnTo>
                    <a:pt x="184" y="252"/>
                  </a:lnTo>
                  <a:lnTo>
                    <a:pt x="177" y="252"/>
                  </a:lnTo>
                  <a:lnTo>
                    <a:pt x="173" y="252"/>
                  </a:lnTo>
                  <a:lnTo>
                    <a:pt x="165" y="252"/>
                  </a:lnTo>
                  <a:lnTo>
                    <a:pt x="160" y="254"/>
                  </a:lnTo>
                  <a:lnTo>
                    <a:pt x="154" y="252"/>
                  </a:lnTo>
                  <a:lnTo>
                    <a:pt x="150" y="252"/>
                  </a:lnTo>
                  <a:lnTo>
                    <a:pt x="146" y="252"/>
                  </a:lnTo>
                  <a:lnTo>
                    <a:pt x="141" y="252"/>
                  </a:lnTo>
                  <a:lnTo>
                    <a:pt x="135" y="252"/>
                  </a:lnTo>
                  <a:lnTo>
                    <a:pt x="129" y="249"/>
                  </a:lnTo>
                  <a:lnTo>
                    <a:pt x="123" y="249"/>
                  </a:lnTo>
                  <a:lnTo>
                    <a:pt x="120" y="247"/>
                  </a:lnTo>
                  <a:lnTo>
                    <a:pt x="110" y="243"/>
                  </a:lnTo>
                  <a:lnTo>
                    <a:pt x="104" y="239"/>
                  </a:lnTo>
                  <a:lnTo>
                    <a:pt x="97" y="235"/>
                  </a:lnTo>
                  <a:lnTo>
                    <a:pt x="89" y="230"/>
                  </a:lnTo>
                  <a:lnTo>
                    <a:pt x="83" y="224"/>
                  </a:lnTo>
                  <a:lnTo>
                    <a:pt x="78" y="216"/>
                  </a:lnTo>
                  <a:lnTo>
                    <a:pt x="72" y="211"/>
                  </a:lnTo>
                  <a:lnTo>
                    <a:pt x="66" y="203"/>
                  </a:lnTo>
                  <a:lnTo>
                    <a:pt x="63" y="195"/>
                  </a:lnTo>
                  <a:lnTo>
                    <a:pt x="59" y="190"/>
                  </a:lnTo>
                  <a:lnTo>
                    <a:pt x="57" y="182"/>
                  </a:lnTo>
                  <a:lnTo>
                    <a:pt x="53" y="174"/>
                  </a:lnTo>
                  <a:lnTo>
                    <a:pt x="51" y="167"/>
                  </a:lnTo>
                  <a:lnTo>
                    <a:pt x="49" y="159"/>
                  </a:lnTo>
                  <a:lnTo>
                    <a:pt x="49" y="152"/>
                  </a:lnTo>
                  <a:lnTo>
                    <a:pt x="47" y="142"/>
                  </a:lnTo>
                  <a:lnTo>
                    <a:pt x="47" y="136"/>
                  </a:lnTo>
                  <a:lnTo>
                    <a:pt x="47" y="129"/>
                  </a:lnTo>
                  <a:lnTo>
                    <a:pt x="47" y="121"/>
                  </a:lnTo>
                  <a:lnTo>
                    <a:pt x="49" y="114"/>
                  </a:lnTo>
                  <a:lnTo>
                    <a:pt x="49" y="106"/>
                  </a:lnTo>
                  <a:lnTo>
                    <a:pt x="51" y="98"/>
                  </a:lnTo>
                  <a:lnTo>
                    <a:pt x="53" y="93"/>
                  </a:lnTo>
                  <a:lnTo>
                    <a:pt x="55" y="87"/>
                  </a:lnTo>
                  <a:lnTo>
                    <a:pt x="57" y="81"/>
                  </a:lnTo>
                  <a:lnTo>
                    <a:pt x="63" y="76"/>
                  </a:lnTo>
                  <a:lnTo>
                    <a:pt x="63" y="68"/>
                  </a:lnTo>
                  <a:lnTo>
                    <a:pt x="66" y="64"/>
                  </a:lnTo>
                  <a:lnTo>
                    <a:pt x="70" y="60"/>
                  </a:lnTo>
                  <a:lnTo>
                    <a:pt x="76" y="59"/>
                  </a:lnTo>
                  <a:lnTo>
                    <a:pt x="80" y="55"/>
                  </a:lnTo>
                  <a:lnTo>
                    <a:pt x="83" y="49"/>
                  </a:lnTo>
                  <a:lnTo>
                    <a:pt x="89" y="47"/>
                  </a:lnTo>
                  <a:lnTo>
                    <a:pt x="97" y="45"/>
                  </a:lnTo>
                  <a:lnTo>
                    <a:pt x="103" y="45"/>
                  </a:lnTo>
                  <a:lnTo>
                    <a:pt x="108" y="43"/>
                  </a:lnTo>
                  <a:lnTo>
                    <a:pt x="116" y="43"/>
                  </a:lnTo>
                  <a:lnTo>
                    <a:pt x="123" y="43"/>
                  </a:lnTo>
                  <a:lnTo>
                    <a:pt x="133" y="41"/>
                  </a:lnTo>
                  <a:lnTo>
                    <a:pt x="139" y="41"/>
                  </a:lnTo>
                  <a:lnTo>
                    <a:pt x="148" y="43"/>
                  </a:lnTo>
                  <a:lnTo>
                    <a:pt x="156" y="43"/>
                  </a:lnTo>
                  <a:lnTo>
                    <a:pt x="163" y="43"/>
                  </a:lnTo>
                  <a:lnTo>
                    <a:pt x="173" y="45"/>
                  </a:lnTo>
                  <a:lnTo>
                    <a:pt x="180" y="45"/>
                  </a:lnTo>
                  <a:lnTo>
                    <a:pt x="188" y="49"/>
                  </a:lnTo>
                  <a:lnTo>
                    <a:pt x="196" y="49"/>
                  </a:lnTo>
                  <a:lnTo>
                    <a:pt x="203" y="51"/>
                  </a:lnTo>
                  <a:lnTo>
                    <a:pt x="211" y="53"/>
                  </a:lnTo>
                  <a:lnTo>
                    <a:pt x="219" y="55"/>
                  </a:lnTo>
                  <a:lnTo>
                    <a:pt x="224" y="55"/>
                  </a:lnTo>
                  <a:lnTo>
                    <a:pt x="232" y="57"/>
                  </a:lnTo>
                  <a:lnTo>
                    <a:pt x="238" y="59"/>
                  </a:lnTo>
                  <a:lnTo>
                    <a:pt x="243" y="60"/>
                  </a:lnTo>
                  <a:lnTo>
                    <a:pt x="247" y="62"/>
                  </a:lnTo>
                  <a:lnTo>
                    <a:pt x="253" y="62"/>
                  </a:lnTo>
                  <a:lnTo>
                    <a:pt x="257" y="64"/>
                  </a:lnTo>
                  <a:lnTo>
                    <a:pt x="260" y="66"/>
                  </a:lnTo>
                  <a:lnTo>
                    <a:pt x="264" y="68"/>
                  </a:lnTo>
                  <a:lnTo>
                    <a:pt x="268" y="68"/>
                  </a:lnTo>
                  <a:lnTo>
                    <a:pt x="268" y="68"/>
                  </a:lnTo>
                  <a:close/>
                </a:path>
              </a:pathLst>
            </a:custGeom>
            <a:solidFill>
              <a:srgbClr val="C80000"/>
            </a:solid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198" name="Freeform 37">
              <a:extLst>
                <a:ext uri="{FF2B5EF4-FFF2-40B4-BE49-F238E27FC236}">
                  <a16:creationId xmlns:a16="http://schemas.microsoft.com/office/drawing/2014/main" id="{2D803464-2E89-96D8-11BB-B2F00D634A34}"/>
                </a:ext>
              </a:extLst>
            </p:cNvPr>
            <p:cNvSpPr>
              <a:spLocks/>
            </p:cNvSpPr>
            <p:nvPr/>
          </p:nvSpPr>
          <p:spPr bwMode="auto">
            <a:xfrm>
              <a:off x="5647833" y="5654524"/>
              <a:ext cx="1003901" cy="1007149"/>
            </a:xfrm>
            <a:custGeom>
              <a:avLst/>
              <a:gdLst>
                <a:gd name="T0" fmla="*/ 137 w 590"/>
                <a:gd name="T1" fmla="*/ 394 h 591"/>
                <a:gd name="T2" fmla="*/ 88 w 590"/>
                <a:gd name="T3" fmla="*/ 346 h 591"/>
                <a:gd name="T4" fmla="*/ 65 w 590"/>
                <a:gd name="T5" fmla="*/ 310 h 591"/>
                <a:gd name="T6" fmla="*/ 42 w 590"/>
                <a:gd name="T7" fmla="*/ 268 h 591"/>
                <a:gd name="T8" fmla="*/ 23 w 590"/>
                <a:gd name="T9" fmla="*/ 222 h 591"/>
                <a:gd name="T10" fmla="*/ 10 w 590"/>
                <a:gd name="T11" fmla="*/ 175 h 591"/>
                <a:gd name="T12" fmla="*/ 2 w 590"/>
                <a:gd name="T13" fmla="*/ 129 h 591"/>
                <a:gd name="T14" fmla="*/ 0 w 590"/>
                <a:gd name="T15" fmla="*/ 82 h 591"/>
                <a:gd name="T16" fmla="*/ 6 w 590"/>
                <a:gd name="T17" fmla="*/ 46 h 591"/>
                <a:gd name="T18" fmla="*/ 44 w 590"/>
                <a:gd name="T19" fmla="*/ 29 h 591"/>
                <a:gd name="T20" fmla="*/ 76 w 590"/>
                <a:gd name="T21" fmla="*/ 17 h 591"/>
                <a:gd name="T22" fmla="*/ 112 w 590"/>
                <a:gd name="T23" fmla="*/ 8 h 591"/>
                <a:gd name="T24" fmla="*/ 154 w 590"/>
                <a:gd name="T25" fmla="*/ 2 h 591"/>
                <a:gd name="T26" fmla="*/ 198 w 590"/>
                <a:gd name="T27" fmla="*/ 0 h 591"/>
                <a:gd name="T28" fmla="*/ 247 w 590"/>
                <a:gd name="T29" fmla="*/ 2 h 591"/>
                <a:gd name="T30" fmla="*/ 299 w 590"/>
                <a:gd name="T31" fmla="*/ 15 h 591"/>
                <a:gd name="T32" fmla="*/ 350 w 590"/>
                <a:gd name="T33" fmla="*/ 32 h 591"/>
                <a:gd name="T34" fmla="*/ 396 w 590"/>
                <a:gd name="T35" fmla="*/ 55 h 591"/>
                <a:gd name="T36" fmla="*/ 436 w 590"/>
                <a:gd name="T37" fmla="*/ 82 h 591"/>
                <a:gd name="T38" fmla="*/ 472 w 590"/>
                <a:gd name="T39" fmla="*/ 110 h 591"/>
                <a:gd name="T40" fmla="*/ 510 w 590"/>
                <a:gd name="T41" fmla="*/ 150 h 591"/>
                <a:gd name="T42" fmla="*/ 537 w 590"/>
                <a:gd name="T43" fmla="*/ 183 h 591"/>
                <a:gd name="T44" fmla="*/ 554 w 590"/>
                <a:gd name="T45" fmla="*/ 215 h 591"/>
                <a:gd name="T46" fmla="*/ 575 w 590"/>
                <a:gd name="T47" fmla="*/ 255 h 591"/>
                <a:gd name="T48" fmla="*/ 582 w 590"/>
                <a:gd name="T49" fmla="*/ 285 h 591"/>
                <a:gd name="T50" fmla="*/ 586 w 590"/>
                <a:gd name="T51" fmla="*/ 323 h 591"/>
                <a:gd name="T52" fmla="*/ 590 w 590"/>
                <a:gd name="T53" fmla="*/ 363 h 591"/>
                <a:gd name="T54" fmla="*/ 590 w 590"/>
                <a:gd name="T55" fmla="*/ 405 h 591"/>
                <a:gd name="T56" fmla="*/ 588 w 590"/>
                <a:gd name="T57" fmla="*/ 447 h 591"/>
                <a:gd name="T58" fmla="*/ 586 w 590"/>
                <a:gd name="T59" fmla="*/ 485 h 591"/>
                <a:gd name="T60" fmla="*/ 582 w 590"/>
                <a:gd name="T61" fmla="*/ 525 h 591"/>
                <a:gd name="T62" fmla="*/ 523 w 590"/>
                <a:gd name="T63" fmla="*/ 591 h 591"/>
                <a:gd name="T64" fmla="*/ 525 w 590"/>
                <a:gd name="T65" fmla="*/ 561 h 591"/>
                <a:gd name="T66" fmla="*/ 531 w 590"/>
                <a:gd name="T67" fmla="*/ 521 h 591"/>
                <a:gd name="T68" fmla="*/ 535 w 590"/>
                <a:gd name="T69" fmla="*/ 479 h 591"/>
                <a:gd name="T70" fmla="*/ 538 w 590"/>
                <a:gd name="T71" fmla="*/ 432 h 591"/>
                <a:gd name="T72" fmla="*/ 540 w 590"/>
                <a:gd name="T73" fmla="*/ 380 h 591"/>
                <a:gd name="T74" fmla="*/ 540 w 590"/>
                <a:gd name="T75" fmla="*/ 333 h 591"/>
                <a:gd name="T76" fmla="*/ 537 w 590"/>
                <a:gd name="T77" fmla="*/ 289 h 591"/>
                <a:gd name="T78" fmla="*/ 529 w 590"/>
                <a:gd name="T79" fmla="*/ 253 h 591"/>
                <a:gd name="T80" fmla="*/ 516 w 590"/>
                <a:gd name="T81" fmla="*/ 221 h 591"/>
                <a:gd name="T82" fmla="*/ 487 w 590"/>
                <a:gd name="T83" fmla="*/ 183 h 591"/>
                <a:gd name="T84" fmla="*/ 449 w 590"/>
                <a:gd name="T85" fmla="*/ 143 h 591"/>
                <a:gd name="T86" fmla="*/ 415 w 590"/>
                <a:gd name="T87" fmla="*/ 116 h 591"/>
                <a:gd name="T88" fmla="*/ 377 w 590"/>
                <a:gd name="T89" fmla="*/ 91 h 591"/>
                <a:gd name="T90" fmla="*/ 339 w 590"/>
                <a:gd name="T91" fmla="*/ 72 h 591"/>
                <a:gd name="T92" fmla="*/ 303 w 590"/>
                <a:gd name="T93" fmla="*/ 55 h 591"/>
                <a:gd name="T94" fmla="*/ 268 w 590"/>
                <a:gd name="T95" fmla="*/ 46 h 591"/>
                <a:gd name="T96" fmla="*/ 234 w 590"/>
                <a:gd name="T97" fmla="*/ 42 h 591"/>
                <a:gd name="T98" fmla="*/ 202 w 590"/>
                <a:gd name="T99" fmla="*/ 42 h 591"/>
                <a:gd name="T100" fmla="*/ 160 w 590"/>
                <a:gd name="T101" fmla="*/ 42 h 591"/>
                <a:gd name="T102" fmla="*/ 109 w 590"/>
                <a:gd name="T103" fmla="*/ 51 h 591"/>
                <a:gd name="T104" fmla="*/ 65 w 590"/>
                <a:gd name="T105" fmla="*/ 59 h 591"/>
                <a:gd name="T106" fmla="*/ 42 w 590"/>
                <a:gd name="T107" fmla="*/ 72 h 591"/>
                <a:gd name="T108" fmla="*/ 48 w 590"/>
                <a:gd name="T109" fmla="*/ 107 h 591"/>
                <a:gd name="T110" fmla="*/ 61 w 590"/>
                <a:gd name="T111" fmla="*/ 162 h 591"/>
                <a:gd name="T112" fmla="*/ 72 w 590"/>
                <a:gd name="T113" fmla="*/ 209 h 591"/>
                <a:gd name="T114" fmla="*/ 95 w 590"/>
                <a:gd name="T115" fmla="*/ 266 h 591"/>
                <a:gd name="T116" fmla="*/ 124 w 590"/>
                <a:gd name="T117" fmla="*/ 314 h 591"/>
                <a:gd name="T118" fmla="*/ 154 w 590"/>
                <a:gd name="T119" fmla="*/ 354 h 591"/>
                <a:gd name="T120" fmla="*/ 194 w 590"/>
                <a:gd name="T121" fmla="*/ 395 h 591"/>
                <a:gd name="T122" fmla="*/ 168 w 590"/>
                <a:gd name="T123" fmla="*/ 411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0" h="591">
                  <a:moveTo>
                    <a:pt x="168" y="411"/>
                  </a:moveTo>
                  <a:lnTo>
                    <a:pt x="162" y="409"/>
                  </a:lnTo>
                  <a:lnTo>
                    <a:pt x="156" y="407"/>
                  </a:lnTo>
                  <a:lnTo>
                    <a:pt x="150" y="403"/>
                  </a:lnTo>
                  <a:lnTo>
                    <a:pt x="147" y="401"/>
                  </a:lnTo>
                  <a:lnTo>
                    <a:pt x="141" y="397"/>
                  </a:lnTo>
                  <a:lnTo>
                    <a:pt x="137" y="394"/>
                  </a:lnTo>
                  <a:lnTo>
                    <a:pt x="131" y="390"/>
                  </a:lnTo>
                  <a:lnTo>
                    <a:pt x="128" y="386"/>
                  </a:lnTo>
                  <a:lnTo>
                    <a:pt x="118" y="376"/>
                  </a:lnTo>
                  <a:lnTo>
                    <a:pt x="111" y="369"/>
                  </a:lnTo>
                  <a:lnTo>
                    <a:pt x="101" y="359"/>
                  </a:lnTo>
                  <a:lnTo>
                    <a:pt x="93" y="352"/>
                  </a:lnTo>
                  <a:lnTo>
                    <a:pt x="88" y="346"/>
                  </a:lnTo>
                  <a:lnTo>
                    <a:pt x="86" y="340"/>
                  </a:lnTo>
                  <a:lnTo>
                    <a:pt x="82" y="337"/>
                  </a:lnTo>
                  <a:lnTo>
                    <a:pt x="78" y="331"/>
                  </a:lnTo>
                  <a:lnTo>
                    <a:pt x="74" y="325"/>
                  </a:lnTo>
                  <a:lnTo>
                    <a:pt x="71" y="319"/>
                  </a:lnTo>
                  <a:lnTo>
                    <a:pt x="67" y="314"/>
                  </a:lnTo>
                  <a:lnTo>
                    <a:pt x="65" y="310"/>
                  </a:lnTo>
                  <a:lnTo>
                    <a:pt x="61" y="302"/>
                  </a:lnTo>
                  <a:lnTo>
                    <a:pt x="57" y="297"/>
                  </a:lnTo>
                  <a:lnTo>
                    <a:pt x="53" y="291"/>
                  </a:lnTo>
                  <a:lnTo>
                    <a:pt x="52" y="285"/>
                  </a:lnTo>
                  <a:lnTo>
                    <a:pt x="48" y="279"/>
                  </a:lnTo>
                  <a:lnTo>
                    <a:pt x="44" y="274"/>
                  </a:lnTo>
                  <a:lnTo>
                    <a:pt x="42" y="268"/>
                  </a:lnTo>
                  <a:lnTo>
                    <a:pt x="40" y="262"/>
                  </a:lnTo>
                  <a:lnTo>
                    <a:pt x="36" y="255"/>
                  </a:lnTo>
                  <a:lnTo>
                    <a:pt x="34" y="249"/>
                  </a:lnTo>
                  <a:lnTo>
                    <a:pt x="31" y="241"/>
                  </a:lnTo>
                  <a:lnTo>
                    <a:pt x="29" y="236"/>
                  </a:lnTo>
                  <a:lnTo>
                    <a:pt x="27" y="228"/>
                  </a:lnTo>
                  <a:lnTo>
                    <a:pt x="23" y="222"/>
                  </a:lnTo>
                  <a:lnTo>
                    <a:pt x="21" y="215"/>
                  </a:lnTo>
                  <a:lnTo>
                    <a:pt x="19" y="209"/>
                  </a:lnTo>
                  <a:lnTo>
                    <a:pt x="17" y="202"/>
                  </a:lnTo>
                  <a:lnTo>
                    <a:pt x="14" y="196"/>
                  </a:lnTo>
                  <a:lnTo>
                    <a:pt x="14" y="188"/>
                  </a:lnTo>
                  <a:lnTo>
                    <a:pt x="12" y="183"/>
                  </a:lnTo>
                  <a:lnTo>
                    <a:pt x="10" y="175"/>
                  </a:lnTo>
                  <a:lnTo>
                    <a:pt x="10" y="169"/>
                  </a:lnTo>
                  <a:lnTo>
                    <a:pt x="8" y="162"/>
                  </a:lnTo>
                  <a:lnTo>
                    <a:pt x="6" y="156"/>
                  </a:lnTo>
                  <a:lnTo>
                    <a:pt x="4" y="148"/>
                  </a:lnTo>
                  <a:lnTo>
                    <a:pt x="4" y="143"/>
                  </a:lnTo>
                  <a:lnTo>
                    <a:pt x="2" y="135"/>
                  </a:lnTo>
                  <a:lnTo>
                    <a:pt x="2" y="129"/>
                  </a:lnTo>
                  <a:lnTo>
                    <a:pt x="0" y="122"/>
                  </a:lnTo>
                  <a:lnTo>
                    <a:pt x="0" y="114"/>
                  </a:lnTo>
                  <a:lnTo>
                    <a:pt x="0" y="108"/>
                  </a:lnTo>
                  <a:lnTo>
                    <a:pt x="0" y="103"/>
                  </a:lnTo>
                  <a:lnTo>
                    <a:pt x="0" y="95"/>
                  </a:lnTo>
                  <a:lnTo>
                    <a:pt x="0" y="89"/>
                  </a:lnTo>
                  <a:lnTo>
                    <a:pt x="0" y="82"/>
                  </a:lnTo>
                  <a:lnTo>
                    <a:pt x="0" y="76"/>
                  </a:lnTo>
                  <a:lnTo>
                    <a:pt x="0" y="69"/>
                  </a:lnTo>
                  <a:lnTo>
                    <a:pt x="0" y="63"/>
                  </a:lnTo>
                  <a:lnTo>
                    <a:pt x="0" y="55"/>
                  </a:lnTo>
                  <a:lnTo>
                    <a:pt x="2" y="51"/>
                  </a:lnTo>
                  <a:lnTo>
                    <a:pt x="2" y="50"/>
                  </a:lnTo>
                  <a:lnTo>
                    <a:pt x="6" y="46"/>
                  </a:lnTo>
                  <a:lnTo>
                    <a:pt x="10" y="44"/>
                  </a:lnTo>
                  <a:lnTo>
                    <a:pt x="14" y="42"/>
                  </a:lnTo>
                  <a:lnTo>
                    <a:pt x="17" y="40"/>
                  </a:lnTo>
                  <a:lnTo>
                    <a:pt x="23" y="38"/>
                  </a:lnTo>
                  <a:lnTo>
                    <a:pt x="29" y="34"/>
                  </a:lnTo>
                  <a:lnTo>
                    <a:pt x="34" y="32"/>
                  </a:lnTo>
                  <a:lnTo>
                    <a:pt x="44" y="29"/>
                  </a:lnTo>
                  <a:lnTo>
                    <a:pt x="50" y="27"/>
                  </a:lnTo>
                  <a:lnTo>
                    <a:pt x="53" y="25"/>
                  </a:lnTo>
                  <a:lnTo>
                    <a:pt x="57" y="25"/>
                  </a:lnTo>
                  <a:lnTo>
                    <a:pt x="61" y="21"/>
                  </a:lnTo>
                  <a:lnTo>
                    <a:pt x="67" y="19"/>
                  </a:lnTo>
                  <a:lnTo>
                    <a:pt x="71" y="19"/>
                  </a:lnTo>
                  <a:lnTo>
                    <a:pt x="76" y="17"/>
                  </a:lnTo>
                  <a:lnTo>
                    <a:pt x="82" y="15"/>
                  </a:lnTo>
                  <a:lnTo>
                    <a:pt x="88" y="15"/>
                  </a:lnTo>
                  <a:lnTo>
                    <a:pt x="91" y="12"/>
                  </a:lnTo>
                  <a:lnTo>
                    <a:pt x="97" y="12"/>
                  </a:lnTo>
                  <a:lnTo>
                    <a:pt x="101" y="12"/>
                  </a:lnTo>
                  <a:lnTo>
                    <a:pt x="107" y="10"/>
                  </a:lnTo>
                  <a:lnTo>
                    <a:pt x="112" y="8"/>
                  </a:lnTo>
                  <a:lnTo>
                    <a:pt x="118" y="6"/>
                  </a:lnTo>
                  <a:lnTo>
                    <a:pt x="124" y="6"/>
                  </a:lnTo>
                  <a:lnTo>
                    <a:pt x="130" y="6"/>
                  </a:lnTo>
                  <a:lnTo>
                    <a:pt x="135" y="4"/>
                  </a:lnTo>
                  <a:lnTo>
                    <a:pt x="141" y="2"/>
                  </a:lnTo>
                  <a:lnTo>
                    <a:pt x="147" y="2"/>
                  </a:lnTo>
                  <a:lnTo>
                    <a:pt x="154" y="2"/>
                  </a:lnTo>
                  <a:lnTo>
                    <a:pt x="160" y="0"/>
                  </a:lnTo>
                  <a:lnTo>
                    <a:pt x="168" y="0"/>
                  </a:lnTo>
                  <a:lnTo>
                    <a:pt x="171" y="0"/>
                  </a:lnTo>
                  <a:lnTo>
                    <a:pt x="179" y="0"/>
                  </a:lnTo>
                  <a:lnTo>
                    <a:pt x="185" y="0"/>
                  </a:lnTo>
                  <a:lnTo>
                    <a:pt x="192" y="0"/>
                  </a:lnTo>
                  <a:lnTo>
                    <a:pt x="198" y="0"/>
                  </a:lnTo>
                  <a:lnTo>
                    <a:pt x="206" y="0"/>
                  </a:lnTo>
                  <a:lnTo>
                    <a:pt x="211" y="0"/>
                  </a:lnTo>
                  <a:lnTo>
                    <a:pt x="221" y="0"/>
                  </a:lnTo>
                  <a:lnTo>
                    <a:pt x="227" y="0"/>
                  </a:lnTo>
                  <a:lnTo>
                    <a:pt x="234" y="2"/>
                  </a:lnTo>
                  <a:lnTo>
                    <a:pt x="242" y="2"/>
                  </a:lnTo>
                  <a:lnTo>
                    <a:pt x="247" y="2"/>
                  </a:lnTo>
                  <a:lnTo>
                    <a:pt x="255" y="4"/>
                  </a:lnTo>
                  <a:lnTo>
                    <a:pt x="265" y="6"/>
                  </a:lnTo>
                  <a:lnTo>
                    <a:pt x="270" y="6"/>
                  </a:lnTo>
                  <a:lnTo>
                    <a:pt x="278" y="8"/>
                  </a:lnTo>
                  <a:lnTo>
                    <a:pt x="285" y="12"/>
                  </a:lnTo>
                  <a:lnTo>
                    <a:pt x="293" y="13"/>
                  </a:lnTo>
                  <a:lnTo>
                    <a:pt x="299" y="15"/>
                  </a:lnTo>
                  <a:lnTo>
                    <a:pt x="308" y="17"/>
                  </a:lnTo>
                  <a:lnTo>
                    <a:pt x="316" y="19"/>
                  </a:lnTo>
                  <a:lnTo>
                    <a:pt x="322" y="21"/>
                  </a:lnTo>
                  <a:lnTo>
                    <a:pt x="329" y="25"/>
                  </a:lnTo>
                  <a:lnTo>
                    <a:pt x="337" y="27"/>
                  </a:lnTo>
                  <a:lnTo>
                    <a:pt x="343" y="31"/>
                  </a:lnTo>
                  <a:lnTo>
                    <a:pt x="350" y="32"/>
                  </a:lnTo>
                  <a:lnTo>
                    <a:pt x="356" y="36"/>
                  </a:lnTo>
                  <a:lnTo>
                    <a:pt x="363" y="38"/>
                  </a:lnTo>
                  <a:lnTo>
                    <a:pt x="369" y="42"/>
                  </a:lnTo>
                  <a:lnTo>
                    <a:pt x="377" y="46"/>
                  </a:lnTo>
                  <a:lnTo>
                    <a:pt x="382" y="48"/>
                  </a:lnTo>
                  <a:lnTo>
                    <a:pt x="388" y="51"/>
                  </a:lnTo>
                  <a:lnTo>
                    <a:pt x="396" y="55"/>
                  </a:lnTo>
                  <a:lnTo>
                    <a:pt x="401" y="59"/>
                  </a:lnTo>
                  <a:lnTo>
                    <a:pt x="407" y="63"/>
                  </a:lnTo>
                  <a:lnTo>
                    <a:pt x="413" y="67"/>
                  </a:lnTo>
                  <a:lnTo>
                    <a:pt x="419" y="69"/>
                  </a:lnTo>
                  <a:lnTo>
                    <a:pt x="424" y="72"/>
                  </a:lnTo>
                  <a:lnTo>
                    <a:pt x="430" y="76"/>
                  </a:lnTo>
                  <a:lnTo>
                    <a:pt x="436" y="82"/>
                  </a:lnTo>
                  <a:lnTo>
                    <a:pt x="440" y="86"/>
                  </a:lnTo>
                  <a:lnTo>
                    <a:pt x="447" y="89"/>
                  </a:lnTo>
                  <a:lnTo>
                    <a:pt x="451" y="93"/>
                  </a:lnTo>
                  <a:lnTo>
                    <a:pt x="457" y="97"/>
                  </a:lnTo>
                  <a:lnTo>
                    <a:pt x="462" y="103"/>
                  </a:lnTo>
                  <a:lnTo>
                    <a:pt x="466" y="107"/>
                  </a:lnTo>
                  <a:lnTo>
                    <a:pt x="472" y="110"/>
                  </a:lnTo>
                  <a:lnTo>
                    <a:pt x="478" y="114"/>
                  </a:lnTo>
                  <a:lnTo>
                    <a:pt x="481" y="120"/>
                  </a:lnTo>
                  <a:lnTo>
                    <a:pt x="487" y="126"/>
                  </a:lnTo>
                  <a:lnTo>
                    <a:pt x="495" y="133"/>
                  </a:lnTo>
                  <a:lnTo>
                    <a:pt x="502" y="143"/>
                  </a:lnTo>
                  <a:lnTo>
                    <a:pt x="506" y="146"/>
                  </a:lnTo>
                  <a:lnTo>
                    <a:pt x="510" y="150"/>
                  </a:lnTo>
                  <a:lnTo>
                    <a:pt x="516" y="156"/>
                  </a:lnTo>
                  <a:lnTo>
                    <a:pt x="519" y="160"/>
                  </a:lnTo>
                  <a:lnTo>
                    <a:pt x="523" y="165"/>
                  </a:lnTo>
                  <a:lnTo>
                    <a:pt x="525" y="169"/>
                  </a:lnTo>
                  <a:lnTo>
                    <a:pt x="529" y="173"/>
                  </a:lnTo>
                  <a:lnTo>
                    <a:pt x="533" y="179"/>
                  </a:lnTo>
                  <a:lnTo>
                    <a:pt x="537" y="183"/>
                  </a:lnTo>
                  <a:lnTo>
                    <a:pt x="538" y="186"/>
                  </a:lnTo>
                  <a:lnTo>
                    <a:pt x="542" y="192"/>
                  </a:lnTo>
                  <a:lnTo>
                    <a:pt x="546" y="196"/>
                  </a:lnTo>
                  <a:lnTo>
                    <a:pt x="548" y="202"/>
                  </a:lnTo>
                  <a:lnTo>
                    <a:pt x="550" y="205"/>
                  </a:lnTo>
                  <a:lnTo>
                    <a:pt x="554" y="209"/>
                  </a:lnTo>
                  <a:lnTo>
                    <a:pt x="554" y="215"/>
                  </a:lnTo>
                  <a:lnTo>
                    <a:pt x="557" y="219"/>
                  </a:lnTo>
                  <a:lnTo>
                    <a:pt x="559" y="224"/>
                  </a:lnTo>
                  <a:lnTo>
                    <a:pt x="563" y="228"/>
                  </a:lnTo>
                  <a:lnTo>
                    <a:pt x="565" y="234"/>
                  </a:lnTo>
                  <a:lnTo>
                    <a:pt x="567" y="241"/>
                  </a:lnTo>
                  <a:lnTo>
                    <a:pt x="573" y="251"/>
                  </a:lnTo>
                  <a:lnTo>
                    <a:pt x="575" y="255"/>
                  </a:lnTo>
                  <a:lnTo>
                    <a:pt x="576" y="260"/>
                  </a:lnTo>
                  <a:lnTo>
                    <a:pt x="576" y="264"/>
                  </a:lnTo>
                  <a:lnTo>
                    <a:pt x="578" y="268"/>
                  </a:lnTo>
                  <a:lnTo>
                    <a:pt x="578" y="272"/>
                  </a:lnTo>
                  <a:lnTo>
                    <a:pt x="580" y="276"/>
                  </a:lnTo>
                  <a:lnTo>
                    <a:pt x="580" y="281"/>
                  </a:lnTo>
                  <a:lnTo>
                    <a:pt x="582" y="285"/>
                  </a:lnTo>
                  <a:lnTo>
                    <a:pt x="582" y="291"/>
                  </a:lnTo>
                  <a:lnTo>
                    <a:pt x="584" y="297"/>
                  </a:lnTo>
                  <a:lnTo>
                    <a:pt x="584" y="300"/>
                  </a:lnTo>
                  <a:lnTo>
                    <a:pt x="586" y="306"/>
                  </a:lnTo>
                  <a:lnTo>
                    <a:pt x="586" y="312"/>
                  </a:lnTo>
                  <a:lnTo>
                    <a:pt x="586" y="316"/>
                  </a:lnTo>
                  <a:lnTo>
                    <a:pt x="586" y="323"/>
                  </a:lnTo>
                  <a:lnTo>
                    <a:pt x="588" y="327"/>
                  </a:lnTo>
                  <a:lnTo>
                    <a:pt x="588" y="333"/>
                  </a:lnTo>
                  <a:lnTo>
                    <a:pt x="588" y="340"/>
                  </a:lnTo>
                  <a:lnTo>
                    <a:pt x="588" y="346"/>
                  </a:lnTo>
                  <a:lnTo>
                    <a:pt x="590" y="352"/>
                  </a:lnTo>
                  <a:lnTo>
                    <a:pt x="590" y="357"/>
                  </a:lnTo>
                  <a:lnTo>
                    <a:pt x="590" y="363"/>
                  </a:lnTo>
                  <a:lnTo>
                    <a:pt x="590" y="367"/>
                  </a:lnTo>
                  <a:lnTo>
                    <a:pt x="590" y="375"/>
                  </a:lnTo>
                  <a:lnTo>
                    <a:pt x="590" y="380"/>
                  </a:lnTo>
                  <a:lnTo>
                    <a:pt x="590" y="388"/>
                  </a:lnTo>
                  <a:lnTo>
                    <a:pt x="590" y="394"/>
                  </a:lnTo>
                  <a:lnTo>
                    <a:pt x="590" y="399"/>
                  </a:lnTo>
                  <a:lnTo>
                    <a:pt x="590" y="405"/>
                  </a:lnTo>
                  <a:lnTo>
                    <a:pt x="590" y="411"/>
                  </a:lnTo>
                  <a:lnTo>
                    <a:pt x="590" y="416"/>
                  </a:lnTo>
                  <a:lnTo>
                    <a:pt x="590" y="424"/>
                  </a:lnTo>
                  <a:lnTo>
                    <a:pt x="588" y="428"/>
                  </a:lnTo>
                  <a:lnTo>
                    <a:pt x="588" y="435"/>
                  </a:lnTo>
                  <a:lnTo>
                    <a:pt x="588" y="441"/>
                  </a:lnTo>
                  <a:lnTo>
                    <a:pt x="588" y="447"/>
                  </a:lnTo>
                  <a:lnTo>
                    <a:pt x="588" y="452"/>
                  </a:lnTo>
                  <a:lnTo>
                    <a:pt x="586" y="458"/>
                  </a:lnTo>
                  <a:lnTo>
                    <a:pt x="586" y="464"/>
                  </a:lnTo>
                  <a:lnTo>
                    <a:pt x="586" y="468"/>
                  </a:lnTo>
                  <a:lnTo>
                    <a:pt x="586" y="473"/>
                  </a:lnTo>
                  <a:lnTo>
                    <a:pt x="586" y="479"/>
                  </a:lnTo>
                  <a:lnTo>
                    <a:pt x="586" y="485"/>
                  </a:lnTo>
                  <a:lnTo>
                    <a:pt x="586" y="490"/>
                  </a:lnTo>
                  <a:lnTo>
                    <a:pt x="584" y="494"/>
                  </a:lnTo>
                  <a:lnTo>
                    <a:pt x="584" y="498"/>
                  </a:lnTo>
                  <a:lnTo>
                    <a:pt x="584" y="504"/>
                  </a:lnTo>
                  <a:lnTo>
                    <a:pt x="584" y="508"/>
                  </a:lnTo>
                  <a:lnTo>
                    <a:pt x="582" y="517"/>
                  </a:lnTo>
                  <a:lnTo>
                    <a:pt x="582" y="525"/>
                  </a:lnTo>
                  <a:lnTo>
                    <a:pt x="580" y="532"/>
                  </a:lnTo>
                  <a:lnTo>
                    <a:pt x="580" y="538"/>
                  </a:lnTo>
                  <a:lnTo>
                    <a:pt x="578" y="544"/>
                  </a:lnTo>
                  <a:lnTo>
                    <a:pt x="578" y="549"/>
                  </a:lnTo>
                  <a:lnTo>
                    <a:pt x="578" y="557"/>
                  </a:lnTo>
                  <a:lnTo>
                    <a:pt x="578" y="559"/>
                  </a:lnTo>
                  <a:lnTo>
                    <a:pt x="523" y="591"/>
                  </a:lnTo>
                  <a:lnTo>
                    <a:pt x="523" y="591"/>
                  </a:lnTo>
                  <a:lnTo>
                    <a:pt x="523" y="589"/>
                  </a:lnTo>
                  <a:lnTo>
                    <a:pt x="523" y="585"/>
                  </a:lnTo>
                  <a:lnTo>
                    <a:pt x="523" y="580"/>
                  </a:lnTo>
                  <a:lnTo>
                    <a:pt x="523" y="574"/>
                  </a:lnTo>
                  <a:lnTo>
                    <a:pt x="525" y="568"/>
                  </a:lnTo>
                  <a:lnTo>
                    <a:pt x="525" y="561"/>
                  </a:lnTo>
                  <a:lnTo>
                    <a:pt x="527" y="551"/>
                  </a:lnTo>
                  <a:lnTo>
                    <a:pt x="527" y="547"/>
                  </a:lnTo>
                  <a:lnTo>
                    <a:pt x="527" y="544"/>
                  </a:lnTo>
                  <a:lnTo>
                    <a:pt x="529" y="538"/>
                  </a:lnTo>
                  <a:lnTo>
                    <a:pt x="529" y="532"/>
                  </a:lnTo>
                  <a:lnTo>
                    <a:pt x="529" y="527"/>
                  </a:lnTo>
                  <a:lnTo>
                    <a:pt x="531" y="521"/>
                  </a:lnTo>
                  <a:lnTo>
                    <a:pt x="533" y="515"/>
                  </a:lnTo>
                  <a:lnTo>
                    <a:pt x="533" y="511"/>
                  </a:lnTo>
                  <a:lnTo>
                    <a:pt x="533" y="504"/>
                  </a:lnTo>
                  <a:lnTo>
                    <a:pt x="533" y="498"/>
                  </a:lnTo>
                  <a:lnTo>
                    <a:pt x="533" y="490"/>
                  </a:lnTo>
                  <a:lnTo>
                    <a:pt x="535" y="487"/>
                  </a:lnTo>
                  <a:lnTo>
                    <a:pt x="535" y="479"/>
                  </a:lnTo>
                  <a:lnTo>
                    <a:pt x="537" y="473"/>
                  </a:lnTo>
                  <a:lnTo>
                    <a:pt x="537" y="466"/>
                  </a:lnTo>
                  <a:lnTo>
                    <a:pt x="537" y="460"/>
                  </a:lnTo>
                  <a:lnTo>
                    <a:pt x="537" y="452"/>
                  </a:lnTo>
                  <a:lnTo>
                    <a:pt x="537" y="447"/>
                  </a:lnTo>
                  <a:lnTo>
                    <a:pt x="537" y="437"/>
                  </a:lnTo>
                  <a:lnTo>
                    <a:pt x="538" y="432"/>
                  </a:lnTo>
                  <a:lnTo>
                    <a:pt x="538" y="424"/>
                  </a:lnTo>
                  <a:lnTo>
                    <a:pt x="538" y="418"/>
                  </a:lnTo>
                  <a:lnTo>
                    <a:pt x="538" y="411"/>
                  </a:lnTo>
                  <a:lnTo>
                    <a:pt x="540" y="403"/>
                  </a:lnTo>
                  <a:lnTo>
                    <a:pt x="540" y="397"/>
                  </a:lnTo>
                  <a:lnTo>
                    <a:pt x="540" y="390"/>
                  </a:lnTo>
                  <a:lnTo>
                    <a:pt x="540" y="380"/>
                  </a:lnTo>
                  <a:lnTo>
                    <a:pt x="540" y="375"/>
                  </a:lnTo>
                  <a:lnTo>
                    <a:pt x="540" y="367"/>
                  </a:lnTo>
                  <a:lnTo>
                    <a:pt x="540" y="361"/>
                  </a:lnTo>
                  <a:lnTo>
                    <a:pt x="540" y="354"/>
                  </a:lnTo>
                  <a:lnTo>
                    <a:pt x="540" y="348"/>
                  </a:lnTo>
                  <a:lnTo>
                    <a:pt x="540" y="340"/>
                  </a:lnTo>
                  <a:lnTo>
                    <a:pt x="540" y="333"/>
                  </a:lnTo>
                  <a:lnTo>
                    <a:pt x="540" y="327"/>
                  </a:lnTo>
                  <a:lnTo>
                    <a:pt x="540" y="319"/>
                  </a:lnTo>
                  <a:lnTo>
                    <a:pt x="538" y="314"/>
                  </a:lnTo>
                  <a:lnTo>
                    <a:pt x="538" y="308"/>
                  </a:lnTo>
                  <a:lnTo>
                    <a:pt x="537" y="300"/>
                  </a:lnTo>
                  <a:lnTo>
                    <a:pt x="537" y="297"/>
                  </a:lnTo>
                  <a:lnTo>
                    <a:pt x="537" y="289"/>
                  </a:lnTo>
                  <a:lnTo>
                    <a:pt x="537" y="283"/>
                  </a:lnTo>
                  <a:lnTo>
                    <a:pt x="533" y="278"/>
                  </a:lnTo>
                  <a:lnTo>
                    <a:pt x="533" y="274"/>
                  </a:lnTo>
                  <a:lnTo>
                    <a:pt x="533" y="268"/>
                  </a:lnTo>
                  <a:lnTo>
                    <a:pt x="533" y="262"/>
                  </a:lnTo>
                  <a:lnTo>
                    <a:pt x="531" y="257"/>
                  </a:lnTo>
                  <a:lnTo>
                    <a:pt x="529" y="253"/>
                  </a:lnTo>
                  <a:lnTo>
                    <a:pt x="527" y="249"/>
                  </a:lnTo>
                  <a:lnTo>
                    <a:pt x="525" y="243"/>
                  </a:lnTo>
                  <a:lnTo>
                    <a:pt x="523" y="240"/>
                  </a:lnTo>
                  <a:lnTo>
                    <a:pt x="523" y="236"/>
                  </a:lnTo>
                  <a:lnTo>
                    <a:pt x="519" y="230"/>
                  </a:lnTo>
                  <a:lnTo>
                    <a:pt x="518" y="226"/>
                  </a:lnTo>
                  <a:lnTo>
                    <a:pt x="516" y="221"/>
                  </a:lnTo>
                  <a:lnTo>
                    <a:pt x="512" y="217"/>
                  </a:lnTo>
                  <a:lnTo>
                    <a:pt x="510" y="213"/>
                  </a:lnTo>
                  <a:lnTo>
                    <a:pt x="506" y="207"/>
                  </a:lnTo>
                  <a:lnTo>
                    <a:pt x="502" y="203"/>
                  </a:lnTo>
                  <a:lnTo>
                    <a:pt x="500" y="200"/>
                  </a:lnTo>
                  <a:lnTo>
                    <a:pt x="493" y="190"/>
                  </a:lnTo>
                  <a:lnTo>
                    <a:pt x="487" y="183"/>
                  </a:lnTo>
                  <a:lnTo>
                    <a:pt x="481" y="177"/>
                  </a:lnTo>
                  <a:lnTo>
                    <a:pt x="478" y="171"/>
                  </a:lnTo>
                  <a:lnTo>
                    <a:pt x="474" y="167"/>
                  </a:lnTo>
                  <a:lnTo>
                    <a:pt x="470" y="164"/>
                  </a:lnTo>
                  <a:lnTo>
                    <a:pt x="462" y="154"/>
                  </a:lnTo>
                  <a:lnTo>
                    <a:pt x="453" y="146"/>
                  </a:lnTo>
                  <a:lnTo>
                    <a:pt x="449" y="143"/>
                  </a:lnTo>
                  <a:lnTo>
                    <a:pt x="443" y="139"/>
                  </a:lnTo>
                  <a:lnTo>
                    <a:pt x="438" y="133"/>
                  </a:lnTo>
                  <a:lnTo>
                    <a:pt x="434" y="129"/>
                  </a:lnTo>
                  <a:lnTo>
                    <a:pt x="428" y="126"/>
                  </a:lnTo>
                  <a:lnTo>
                    <a:pt x="422" y="124"/>
                  </a:lnTo>
                  <a:lnTo>
                    <a:pt x="419" y="120"/>
                  </a:lnTo>
                  <a:lnTo>
                    <a:pt x="415" y="116"/>
                  </a:lnTo>
                  <a:lnTo>
                    <a:pt x="409" y="112"/>
                  </a:lnTo>
                  <a:lnTo>
                    <a:pt x="403" y="108"/>
                  </a:lnTo>
                  <a:lnTo>
                    <a:pt x="398" y="105"/>
                  </a:lnTo>
                  <a:lnTo>
                    <a:pt x="394" y="103"/>
                  </a:lnTo>
                  <a:lnTo>
                    <a:pt x="386" y="99"/>
                  </a:lnTo>
                  <a:lnTo>
                    <a:pt x="382" y="95"/>
                  </a:lnTo>
                  <a:lnTo>
                    <a:pt x="377" y="91"/>
                  </a:lnTo>
                  <a:lnTo>
                    <a:pt x="371" y="89"/>
                  </a:lnTo>
                  <a:lnTo>
                    <a:pt x="365" y="86"/>
                  </a:lnTo>
                  <a:lnTo>
                    <a:pt x="362" y="82"/>
                  </a:lnTo>
                  <a:lnTo>
                    <a:pt x="356" y="80"/>
                  </a:lnTo>
                  <a:lnTo>
                    <a:pt x="350" y="76"/>
                  </a:lnTo>
                  <a:lnTo>
                    <a:pt x="344" y="74"/>
                  </a:lnTo>
                  <a:lnTo>
                    <a:pt x="339" y="72"/>
                  </a:lnTo>
                  <a:lnTo>
                    <a:pt x="335" y="69"/>
                  </a:lnTo>
                  <a:lnTo>
                    <a:pt x="329" y="69"/>
                  </a:lnTo>
                  <a:lnTo>
                    <a:pt x="324" y="65"/>
                  </a:lnTo>
                  <a:lnTo>
                    <a:pt x="318" y="63"/>
                  </a:lnTo>
                  <a:lnTo>
                    <a:pt x="312" y="59"/>
                  </a:lnTo>
                  <a:lnTo>
                    <a:pt x="308" y="59"/>
                  </a:lnTo>
                  <a:lnTo>
                    <a:pt x="303" y="55"/>
                  </a:lnTo>
                  <a:lnTo>
                    <a:pt x="297" y="55"/>
                  </a:lnTo>
                  <a:lnTo>
                    <a:pt x="291" y="51"/>
                  </a:lnTo>
                  <a:lnTo>
                    <a:pt x="287" y="51"/>
                  </a:lnTo>
                  <a:lnTo>
                    <a:pt x="282" y="50"/>
                  </a:lnTo>
                  <a:lnTo>
                    <a:pt x="278" y="48"/>
                  </a:lnTo>
                  <a:lnTo>
                    <a:pt x="272" y="46"/>
                  </a:lnTo>
                  <a:lnTo>
                    <a:pt x="268" y="46"/>
                  </a:lnTo>
                  <a:lnTo>
                    <a:pt x="263" y="46"/>
                  </a:lnTo>
                  <a:lnTo>
                    <a:pt x="257" y="44"/>
                  </a:lnTo>
                  <a:lnTo>
                    <a:pt x="253" y="44"/>
                  </a:lnTo>
                  <a:lnTo>
                    <a:pt x="247" y="44"/>
                  </a:lnTo>
                  <a:lnTo>
                    <a:pt x="244" y="42"/>
                  </a:lnTo>
                  <a:lnTo>
                    <a:pt x="238" y="42"/>
                  </a:lnTo>
                  <a:lnTo>
                    <a:pt x="234" y="42"/>
                  </a:lnTo>
                  <a:lnTo>
                    <a:pt x="228" y="42"/>
                  </a:lnTo>
                  <a:lnTo>
                    <a:pt x="225" y="42"/>
                  </a:lnTo>
                  <a:lnTo>
                    <a:pt x="221" y="42"/>
                  </a:lnTo>
                  <a:lnTo>
                    <a:pt x="215" y="42"/>
                  </a:lnTo>
                  <a:lnTo>
                    <a:pt x="211" y="42"/>
                  </a:lnTo>
                  <a:lnTo>
                    <a:pt x="206" y="42"/>
                  </a:lnTo>
                  <a:lnTo>
                    <a:pt x="202" y="42"/>
                  </a:lnTo>
                  <a:lnTo>
                    <a:pt x="196" y="42"/>
                  </a:lnTo>
                  <a:lnTo>
                    <a:pt x="192" y="42"/>
                  </a:lnTo>
                  <a:lnTo>
                    <a:pt x="183" y="42"/>
                  </a:lnTo>
                  <a:lnTo>
                    <a:pt x="175" y="42"/>
                  </a:lnTo>
                  <a:lnTo>
                    <a:pt x="169" y="42"/>
                  </a:lnTo>
                  <a:lnTo>
                    <a:pt x="164" y="42"/>
                  </a:lnTo>
                  <a:lnTo>
                    <a:pt x="160" y="42"/>
                  </a:lnTo>
                  <a:lnTo>
                    <a:pt x="154" y="42"/>
                  </a:lnTo>
                  <a:lnTo>
                    <a:pt x="147" y="42"/>
                  </a:lnTo>
                  <a:lnTo>
                    <a:pt x="139" y="46"/>
                  </a:lnTo>
                  <a:lnTo>
                    <a:pt x="130" y="46"/>
                  </a:lnTo>
                  <a:lnTo>
                    <a:pt x="124" y="48"/>
                  </a:lnTo>
                  <a:lnTo>
                    <a:pt x="114" y="48"/>
                  </a:lnTo>
                  <a:lnTo>
                    <a:pt x="109" y="51"/>
                  </a:lnTo>
                  <a:lnTo>
                    <a:pt x="101" y="51"/>
                  </a:lnTo>
                  <a:lnTo>
                    <a:pt x="91" y="53"/>
                  </a:lnTo>
                  <a:lnTo>
                    <a:pt x="86" y="55"/>
                  </a:lnTo>
                  <a:lnTo>
                    <a:pt x="80" y="55"/>
                  </a:lnTo>
                  <a:lnTo>
                    <a:pt x="74" y="55"/>
                  </a:lnTo>
                  <a:lnTo>
                    <a:pt x="69" y="59"/>
                  </a:lnTo>
                  <a:lnTo>
                    <a:pt x="65" y="59"/>
                  </a:lnTo>
                  <a:lnTo>
                    <a:pt x="61" y="59"/>
                  </a:lnTo>
                  <a:lnTo>
                    <a:pt x="52" y="63"/>
                  </a:lnTo>
                  <a:lnTo>
                    <a:pt x="46" y="65"/>
                  </a:lnTo>
                  <a:lnTo>
                    <a:pt x="44" y="65"/>
                  </a:lnTo>
                  <a:lnTo>
                    <a:pt x="42" y="67"/>
                  </a:lnTo>
                  <a:lnTo>
                    <a:pt x="42" y="67"/>
                  </a:lnTo>
                  <a:lnTo>
                    <a:pt x="42" y="72"/>
                  </a:lnTo>
                  <a:lnTo>
                    <a:pt x="42" y="74"/>
                  </a:lnTo>
                  <a:lnTo>
                    <a:pt x="44" y="78"/>
                  </a:lnTo>
                  <a:lnTo>
                    <a:pt x="44" y="82"/>
                  </a:lnTo>
                  <a:lnTo>
                    <a:pt x="44" y="89"/>
                  </a:lnTo>
                  <a:lnTo>
                    <a:pt x="44" y="93"/>
                  </a:lnTo>
                  <a:lnTo>
                    <a:pt x="48" y="99"/>
                  </a:lnTo>
                  <a:lnTo>
                    <a:pt x="48" y="107"/>
                  </a:lnTo>
                  <a:lnTo>
                    <a:pt x="50" y="114"/>
                  </a:lnTo>
                  <a:lnTo>
                    <a:pt x="52" y="122"/>
                  </a:lnTo>
                  <a:lnTo>
                    <a:pt x="53" y="127"/>
                  </a:lnTo>
                  <a:lnTo>
                    <a:pt x="53" y="137"/>
                  </a:lnTo>
                  <a:lnTo>
                    <a:pt x="57" y="145"/>
                  </a:lnTo>
                  <a:lnTo>
                    <a:pt x="57" y="152"/>
                  </a:lnTo>
                  <a:lnTo>
                    <a:pt x="61" y="162"/>
                  </a:lnTo>
                  <a:lnTo>
                    <a:pt x="61" y="169"/>
                  </a:lnTo>
                  <a:lnTo>
                    <a:pt x="65" y="179"/>
                  </a:lnTo>
                  <a:lnTo>
                    <a:pt x="67" y="186"/>
                  </a:lnTo>
                  <a:lnTo>
                    <a:pt x="69" y="196"/>
                  </a:lnTo>
                  <a:lnTo>
                    <a:pt x="71" y="200"/>
                  </a:lnTo>
                  <a:lnTo>
                    <a:pt x="72" y="205"/>
                  </a:lnTo>
                  <a:lnTo>
                    <a:pt x="72" y="209"/>
                  </a:lnTo>
                  <a:lnTo>
                    <a:pt x="74" y="215"/>
                  </a:lnTo>
                  <a:lnTo>
                    <a:pt x="78" y="222"/>
                  </a:lnTo>
                  <a:lnTo>
                    <a:pt x="80" y="232"/>
                  </a:lnTo>
                  <a:lnTo>
                    <a:pt x="84" y="240"/>
                  </a:lnTo>
                  <a:lnTo>
                    <a:pt x="88" y="249"/>
                  </a:lnTo>
                  <a:lnTo>
                    <a:pt x="91" y="257"/>
                  </a:lnTo>
                  <a:lnTo>
                    <a:pt x="95" y="266"/>
                  </a:lnTo>
                  <a:lnTo>
                    <a:pt x="97" y="274"/>
                  </a:lnTo>
                  <a:lnTo>
                    <a:pt x="103" y="281"/>
                  </a:lnTo>
                  <a:lnTo>
                    <a:pt x="105" y="287"/>
                  </a:lnTo>
                  <a:lnTo>
                    <a:pt x="111" y="295"/>
                  </a:lnTo>
                  <a:lnTo>
                    <a:pt x="114" y="300"/>
                  </a:lnTo>
                  <a:lnTo>
                    <a:pt x="118" y="308"/>
                  </a:lnTo>
                  <a:lnTo>
                    <a:pt x="124" y="314"/>
                  </a:lnTo>
                  <a:lnTo>
                    <a:pt x="128" y="319"/>
                  </a:lnTo>
                  <a:lnTo>
                    <a:pt x="131" y="325"/>
                  </a:lnTo>
                  <a:lnTo>
                    <a:pt x="137" y="333"/>
                  </a:lnTo>
                  <a:lnTo>
                    <a:pt x="141" y="337"/>
                  </a:lnTo>
                  <a:lnTo>
                    <a:pt x="145" y="342"/>
                  </a:lnTo>
                  <a:lnTo>
                    <a:pt x="150" y="350"/>
                  </a:lnTo>
                  <a:lnTo>
                    <a:pt x="154" y="354"/>
                  </a:lnTo>
                  <a:lnTo>
                    <a:pt x="158" y="359"/>
                  </a:lnTo>
                  <a:lnTo>
                    <a:pt x="162" y="363"/>
                  </a:lnTo>
                  <a:lnTo>
                    <a:pt x="168" y="369"/>
                  </a:lnTo>
                  <a:lnTo>
                    <a:pt x="171" y="375"/>
                  </a:lnTo>
                  <a:lnTo>
                    <a:pt x="179" y="380"/>
                  </a:lnTo>
                  <a:lnTo>
                    <a:pt x="187" y="390"/>
                  </a:lnTo>
                  <a:lnTo>
                    <a:pt x="194" y="395"/>
                  </a:lnTo>
                  <a:lnTo>
                    <a:pt x="200" y="401"/>
                  </a:lnTo>
                  <a:lnTo>
                    <a:pt x="204" y="405"/>
                  </a:lnTo>
                  <a:lnTo>
                    <a:pt x="208" y="409"/>
                  </a:lnTo>
                  <a:lnTo>
                    <a:pt x="209" y="411"/>
                  </a:lnTo>
                  <a:lnTo>
                    <a:pt x="211" y="411"/>
                  </a:lnTo>
                  <a:lnTo>
                    <a:pt x="168" y="411"/>
                  </a:lnTo>
                  <a:lnTo>
                    <a:pt x="168" y="411"/>
                  </a:lnTo>
                  <a:close/>
                </a:path>
              </a:pathLst>
            </a:custGeom>
            <a:solidFill>
              <a:srgbClr val="C80000"/>
            </a:solid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199" name="Freeform 38">
              <a:extLst>
                <a:ext uri="{FF2B5EF4-FFF2-40B4-BE49-F238E27FC236}">
                  <a16:creationId xmlns:a16="http://schemas.microsoft.com/office/drawing/2014/main" id="{F5B41FF6-0EFD-F789-B977-D504B45EEE61}"/>
                </a:ext>
              </a:extLst>
            </p:cNvPr>
            <p:cNvSpPr>
              <a:spLocks/>
            </p:cNvSpPr>
            <p:nvPr/>
          </p:nvSpPr>
          <p:spPr bwMode="auto">
            <a:xfrm>
              <a:off x="6433349" y="5838608"/>
              <a:ext cx="404608" cy="833686"/>
            </a:xfrm>
            <a:custGeom>
              <a:avLst/>
              <a:gdLst>
                <a:gd name="T0" fmla="*/ 40 w 238"/>
                <a:gd name="T1" fmla="*/ 33 h 491"/>
                <a:gd name="T2" fmla="*/ 61 w 238"/>
                <a:gd name="T3" fmla="*/ 33 h 491"/>
                <a:gd name="T4" fmla="*/ 80 w 238"/>
                <a:gd name="T5" fmla="*/ 35 h 491"/>
                <a:gd name="T6" fmla="*/ 99 w 238"/>
                <a:gd name="T7" fmla="*/ 38 h 491"/>
                <a:gd name="T8" fmla="*/ 128 w 238"/>
                <a:gd name="T9" fmla="*/ 56 h 491"/>
                <a:gd name="T10" fmla="*/ 154 w 238"/>
                <a:gd name="T11" fmla="*/ 84 h 491"/>
                <a:gd name="T12" fmla="*/ 172 w 238"/>
                <a:gd name="T13" fmla="*/ 114 h 491"/>
                <a:gd name="T14" fmla="*/ 179 w 238"/>
                <a:gd name="T15" fmla="*/ 135 h 491"/>
                <a:gd name="T16" fmla="*/ 185 w 238"/>
                <a:gd name="T17" fmla="*/ 158 h 491"/>
                <a:gd name="T18" fmla="*/ 189 w 238"/>
                <a:gd name="T19" fmla="*/ 179 h 491"/>
                <a:gd name="T20" fmla="*/ 192 w 238"/>
                <a:gd name="T21" fmla="*/ 204 h 491"/>
                <a:gd name="T22" fmla="*/ 192 w 238"/>
                <a:gd name="T23" fmla="*/ 229 h 491"/>
                <a:gd name="T24" fmla="*/ 192 w 238"/>
                <a:gd name="T25" fmla="*/ 255 h 491"/>
                <a:gd name="T26" fmla="*/ 191 w 238"/>
                <a:gd name="T27" fmla="*/ 280 h 491"/>
                <a:gd name="T28" fmla="*/ 185 w 238"/>
                <a:gd name="T29" fmla="*/ 303 h 491"/>
                <a:gd name="T30" fmla="*/ 181 w 238"/>
                <a:gd name="T31" fmla="*/ 325 h 491"/>
                <a:gd name="T32" fmla="*/ 173 w 238"/>
                <a:gd name="T33" fmla="*/ 343 h 491"/>
                <a:gd name="T34" fmla="*/ 162 w 238"/>
                <a:gd name="T35" fmla="*/ 365 h 491"/>
                <a:gd name="T36" fmla="*/ 145 w 238"/>
                <a:gd name="T37" fmla="*/ 392 h 491"/>
                <a:gd name="T38" fmla="*/ 128 w 238"/>
                <a:gd name="T39" fmla="*/ 413 h 491"/>
                <a:gd name="T40" fmla="*/ 109 w 238"/>
                <a:gd name="T41" fmla="*/ 430 h 491"/>
                <a:gd name="T42" fmla="*/ 88 w 238"/>
                <a:gd name="T43" fmla="*/ 441 h 491"/>
                <a:gd name="T44" fmla="*/ 116 w 238"/>
                <a:gd name="T45" fmla="*/ 489 h 491"/>
                <a:gd name="T46" fmla="*/ 137 w 238"/>
                <a:gd name="T47" fmla="*/ 479 h 491"/>
                <a:gd name="T48" fmla="*/ 160 w 238"/>
                <a:gd name="T49" fmla="*/ 462 h 491"/>
                <a:gd name="T50" fmla="*/ 179 w 238"/>
                <a:gd name="T51" fmla="*/ 439 h 491"/>
                <a:gd name="T52" fmla="*/ 196 w 238"/>
                <a:gd name="T53" fmla="*/ 409 h 491"/>
                <a:gd name="T54" fmla="*/ 206 w 238"/>
                <a:gd name="T55" fmla="*/ 390 h 491"/>
                <a:gd name="T56" fmla="*/ 213 w 238"/>
                <a:gd name="T57" fmla="*/ 365 h 491"/>
                <a:gd name="T58" fmla="*/ 221 w 238"/>
                <a:gd name="T59" fmla="*/ 337 h 491"/>
                <a:gd name="T60" fmla="*/ 229 w 238"/>
                <a:gd name="T61" fmla="*/ 306 h 491"/>
                <a:gd name="T62" fmla="*/ 232 w 238"/>
                <a:gd name="T63" fmla="*/ 270 h 491"/>
                <a:gd name="T64" fmla="*/ 236 w 238"/>
                <a:gd name="T65" fmla="*/ 236 h 491"/>
                <a:gd name="T66" fmla="*/ 238 w 238"/>
                <a:gd name="T67" fmla="*/ 206 h 491"/>
                <a:gd name="T68" fmla="*/ 238 w 238"/>
                <a:gd name="T69" fmla="*/ 177 h 491"/>
                <a:gd name="T70" fmla="*/ 234 w 238"/>
                <a:gd name="T71" fmla="*/ 154 h 491"/>
                <a:gd name="T72" fmla="*/ 230 w 238"/>
                <a:gd name="T73" fmla="*/ 132 h 491"/>
                <a:gd name="T74" fmla="*/ 225 w 238"/>
                <a:gd name="T75" fmla="*/ 113 h 491"/>
                <a:gd name="T76" fmla="*/ 217 w 238"/>
                <a:gd name="T77" fmla="*/ 92 h 491"/>
                <a:gd name="T78" fmla="*/ 200 w 238"/>
                <a:gd name="T79" fmla="*/ 65 h 491"/>
                <a:gd name="T80" fmla="*/ 181 w 238"/>
                <a:gd name="T81" fmla="*/ 44 h 491"/>
                <a:gd name="T82" fmla="*/ 158 w 238"/>
                <a:gd name="T83" fmla="*/ 29 h 491"/>
                <a:gd name="T84" fmla="*/ 137 w 238"/>
                <a:gd name="T85" fmla="*/ 18 h 491"/>
                <a:gd name="T86" fmla="*/ 114 w 238"/>
                <a:gd name="T87" fmla="*/ 6 h 491"/>
                <a:gd name="T88" fmla="*/ 90 w 238"/>
                <a:gd name="T89" fmla="*/ 0 h 491"/>
                <a:gd name="T90" fmla="*/ 67 w 238"/>
                <a:gd name="T91" fmla="*/ 0 h 491"/>
                <a:gd name="T92" fmla="*/ 48 w 238"/>
                <a:gd name="T93" fmla="*/ 0 h 491"/>
                <a:gd name="T94" fmla="*/ 29 w 238"/>
                <a:gd name="T95" fmla="*/ 2 h 491"/>
                <a:gd name="T96" fmla="*/ 6 w 238"/>
                <a:gd name="T97" fmla="*/ 6 h 491"/>
                <a:gd name="T98" fmla="*/ 23 w 238"/>
                <a:gd name="T99" fmla="*/ 38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8" h="491">
                  <a:moveTo>
                    <a:pt x="23" y="38"/>
                  </a:moveTo>
                  <a:lnTo>
                    <a:pt x="29" y="35"/>
                  </a:lnTo>
                  <a:lnTo>
                    <a:pt x="35" y="35"/>
                  </a:lnTo>
                  <a:lnTo>
                    <a:pt x="40" y="33"/>
                  </a:lnTo>
                  <a:lnTo>
                    <a:pt x="46" y="33"/>
                  </a:lnTo>
                  <a:lnTo>
                    <a:pt x="50" y="33"/>
                  </a:lnTo>
                  <a:lnTo>
                    <a:pt x="57" y="33"/>
                  </a:lnTo>
                  <a:lnTo>
                    <a:pt x="61" y="33"/>
                  </a:lnTo>
                  <a:lnTo>
                    <a:pt x="67" y="33"/>
                  </a:lnTo>
                  <a:lnTo>
                    <a:pt x="71" y="33"/>
                  </a:lnTo>
                  <a:lnTo>
                    <a:pt x="76" y="33"/>
                  </a:lnTo>
                  <a:lnTo>
                    <a:pt x="80" y="35"/>
                  </a:lnTo>
                  <a:lnTo>
                    <a:pt x="86" y="35"/>
                  </a:lnTo>
                  <a:lnTo>
                    <a:pt x="90" y="37"/>
                  </a:lnTo>
                  <a:lnTo>
                    <a:pt x="95" y="38"/>
                  </a:lnTo>
                  <a:lnTo>
                    <a:pt x="99" y="38"/>
                  </a:lnTo>
                  <a:lnTo>
                    <a:pt x="105" y="42"/>
                  </a:lnTo>
                  <a:lnTo>
                    <a:pt x="113" y="46"/>
                  </a:lnTo>
                  <a:lnTo>
                    <a:pt x="120" y="50"/>
                  </a:lnTo>
                  <a:lnTo>
                    <a:pt x="128" y="56"/>
                  </a:lnTo>
                  <a:lnTo>
                    <a:pt x="137" y="63"/>
                  </a:lnTo>
                  <a:lnTo>
                    <a:pt x="141" y="69"/>
                  </a:lnTo>
                  <a:lnTo>
                    <a:pt x="149" y="76"/>
                  </a:lnTo>
                  <a:lnTo>
                    <a:pt x="154" y="84"/>
                  </a:lnTo>
                  <a:lnTo>
                    <a:pt x="160" y="94"/>
                  </a:lnTo>
                  <a:lnTo>
                    <a:pt x="164" y="101"/>
                  </a:lnTo>
                  <a:lnTo>
                    <a:pt x="170" y="111"/>
                  </a:lnTo>
                  <a:lnTo>
                    <a:pt x="172" y="114"/>
                  </a:lnTo>
                  <a:lnTo>
                    <a:pt x="173" y="120"/>
                  </a:lnTo>
                  <a:lnTo>
                    <a:pt x="175" y="126"/>
                  </a:lnTo>
                  <a:lnTo>
                    <a:pt x="177" y="132"/>
                  </a:lnTo>
                  <a:lnTo>
                    <a:pt x="179" y="135"/>
                  </a:lnTo>
                  <a:lnTo>
                    <a:pt x="181" y="141"/>
                  </a:lnTo>
                  <a:lnTo>
                    <a:pt x="181" y="147"/>
                  </a:lnTo>
                  <a:lnTo>
                    <a:pt x="185" y="152"/>
                  </a:lnTo>
                  <a:lnTo>
                    <a:pt x="185" y="158"/>
                  </a:lnTo>
                  <a:lnTo>
                    <a:pt x="187" y="162"/>
                  </a:lnTo>
                  <a:lnTo>
                    <a:pt x="189" y="170"/>
                  </a:lnTo>
                  <a:lnTo>
                    <a:pt x="189" y="175"/>
                  </a:lnTo>
                  <a:lnTo>
                    <a:pt x="189" y="179"/>
                  </a:lnTo>
                  <a:lnTo>
                    <a:pt x="191" y="187"/>
                  </a:lnTo>
                  <a:lnTo>
                    <a:pt x="191" y="192"/>
                  </a:lnTo>
                  <a:lnTo>
                    <a:pt x="192" y="198"/>
                  </a:lnTo>
                  <a:lnTo>
                    <a:pt x="192" y="204"/>
                  </a:lnTo>
                  <a:lnTo>
                    <a:pt x="192" y="211"/>
                  </a:lnTo>
                  <a:lnTo>
                    <a:pt x="192" y="217"/>
                  </a:lnTo>
                  <a:lnTo>
                    <a:pt x="194" y="223"/>
                  </a:lnTo>
                  <a:lnTo>
                    <a:pt x="192" y="229"/>
                  </a:lnTo>
                  <a:lnTo>
                    <a:pt x="192" y="236"/>
                  </a:lnTo>
                  <a:lnTo>
                    <a:pt x="192" y="242"/>
                  </a:lnTo>
                  <a:lnTo>
                    <a:pt x="192" y="249"/>
                  </a:lnTo>
                  <a:lnTo>
                    <a:pt x="192" y="255"/>
                  </a:lnTo>
                  <a:lnTo>
                    <a:pt x="192" y="261"/>
                  </a:lnTo>
                  <a:lnTo>
                    <a:pt x="192" y="267"/>
                  </a:lnTo>
                  <a:lnTo>
                    <a:pt x="192" y="274"/>
                  </a:lnTo>
                  <a:lnTo>
                    <a:pt x="191" y="280"/>
                  </a:lnTo>
                  <a:lnTo>
                    <a:pt x="189" y="286"/>
                  </a:lnTo>
                  <a:lnTo>
                    <a:pt x="189" y="291"/>
                  </a:lnTo>
                  <a:lnTo>
                    <a:pt x="187" y="299"/>
                  </a:lnTo>
                  <a:lnTo>
                    <a:pt x="185" y="303"/>
                  </a:lnTo>
                  <a:lnTo>
                    <a:pt x="185" y="308"/>
                  </a:lnTo>
                  <a:lnTo>
                    <a:pt x="183" y="314"/>
                  </a:lnTo>
                  <a:lnTo>
                    <a:pt x="181" y="320"/>
                  </a:lnTo>
                  <a:lnTo>
                    <a:pt x="181" y="325"/>
                  </a:lnTo>
                  <a:lnTo>
                    <a:pt x="177" y="329"/>
                  </a:lnTo>
                  <a:lnTo>
                    <a:pt x="175" y="333"/>
                  </a:lnTo>
                  <a:lnTo>
                    <a:pt x="175" y="339"/>
                  </a:lnTo>
                  <a:lnTo>
                    <a:pt x="173" y="343"/>
                  </a:lnTo>
                  <a:lnTo>
                    <a:pt x="172" y="348"/>
                  </a:lnTo>
                  <a:lnTo>
                    <a:pt x="170" y="352"/>
                  </a:lnTo>
                  <a:lnTo>
                    <a:pt x="168" y="358"/>
                  </a:lnTo>
                  <a:lnTo>
                    <a:pt x="162" y="365"/>
                  </a:lnTo>
                  <a:lnTo>
                    <a:pt x="158" y="373"/>
                  </a:lnTo>
                  <a:lnTo>
                    <a:pt x="154" y="379"/>
                  </a:lnTo>
                  <a:lnTo>
                    <a:pt x="151" y="386"/>
                  </a:lnTo>
                  <a:lnTo>
                    <a:pt x="145" y="392"/>
                  </a:lnTo>
                  <a:lnTo>
                    <a:pt x="141" y="400"/>
                  </a:lnTo>
                  <a:lnTo>
                    <a:pt x="137" y="403"/>
                  </a:lnTo>
                  <a:lnTo>
                    <a:pt x="133" y="409"/>
                  </a:lnTo>
                  <a:lnTo>
                    <a:pt x="128" y="413"/>
                  </a:lnTo>
                  <a:lnTo>
                    <a:pt x="124" y="417"/>
                  </a:lnTo>
                  <a:lnTo>
                    <a:pt x="118" y="420"/>
                  </a:lnTo>
                  <a:lnTo>
                    <a:pt x="114" y="424"/>
                  </a:lnTo>
                  <a:lnTo>
                    <a:pt x="109" y="430"/>
                  </a:lnTo>
                  <a:lnTo>
                    <a:pt x="101" y="436"/>
                  </a:lnTo>
                  <a:lnTo>
                    <a:pt x="95" y="438"/>
                  </a:lnTo>
                  <a:lnTo>
                    <a:pt x="92" y="439"/>
                  </a:lnTo>
                  <a:lnTo>
                    <a:pt x="88" y="441"/>
                  </a:lnTo>
                  <a:lnTo>
                    <a:pt x="88" y="443"/>
                  </a:lnTo>
                  <a:lnTo>
                    <a:pt x="84" y="487"/>
                  </a:lnTo>
                  <a:lnTo>
                    <a:pt x="116" y="491"/>
                  </a:lnTo>
                  <a:lnTo>
                    <a:pt x="116" y="489"/>
                  </a:lnTo>
                  <a:lnTo>
                    <a:pt x="120" y="489"/>
                  </a:lnTo>
                  <a:lnTo>
                    <a:pt x="124" y="487"/>
                  </a:lnTo>
                  <a:lnTo>
                    <a:pt x="132" y="485"/>
                  </a:lnTo>
                  <a:lnTo>
                    <a:pt x="137" y="479"/>
                  </a:lnTo>
                  <a:lnTo>
                    <a:pt x="145" y="474"/>
                  </a:lnTo>
                  <a:lnTo>
                    <a:pt x="149" y="470"/>
                  </a:lnTo>
                  <a:lnTo>
                    <a:pt x="154" y="468"/>
                  </a:lnTo>
                  <a:lnTo>
                    <a:pt x="160" y="462"/>
                  </a:lnTo>
                  <a:lnTo>
                    <a:pt x="164" y="458"/>
                  </a:lnTo>
                  <a:lnTo>
                    <a:pt x="168" y="453"/>
                  </a:lnTo>
                  <a:lnTo>
                    <a:pt x="173" y="447"/>
                  </a:lnTo>
                  <a:lnTo>
                    <a:pt x="179" y="439"/>
                  </a:lnTo>
                  <a:lnTo>
                    <a:pt x="185" y="432"/>
                  </a:lnTo>
                  <a:lnTo>
                    <a:pt x="189" y="422"/>
                  </a:lnTo>
                  <a:lnTo>
                    <a:pt x="194" y="415"/>
                  </a:lnTo>
                  <a:lnTo>
                    <a:pt x="196" y="409"/>
                  </a:lnTo>
                  <a:lnTo>
                    <a:pt x="198" y="405"/>
                  </a:lnTo>
                  <a:lnTo>
                    <a:pt x="202" y="400"/>
                  </a:lnTo>
                  <a:lnTo>
                    <a:pt x="202" y="396"/>
                  </a:lnTo>
                  <a:lnTo>
                    <a:pt x="206" y="390"/>
                  </a:lnTo>
                  <a:lnTo>
                    <a:pt x="208" y="382"/>
                  </a:lnTo>
                  <a:lnTo>
                    <a:pt x="210" y="379"/>
                  </a:lnTo>
                  <a:lnTo>
                    <a:pt x="211" y="373"/>
                  </a:lnTo>
                  <a:lnTo>
                    <a:pt x="213" y="365"/>
                  </a:lnTo>
                  <a:lnTo>
                    <a:pt x="215" y="360"/>
                  </a:lnTo>
                  <a:lnTo>
                    <a:pt x="217" y="352"/>
                  </a:lnTo>
                  <a:lnTo>
                    <a:pt x="219" y="344"/>
                  </a:lnTo>
                  <a:lnTo>
                    <a:pt x="221" y="337"/>
                  </a:lnTo>
                  <a:lnTo>
                    <a:pt x="223" y="329"/>
                  </a:lnTo>
                  <a:lnTo>
                    <a:pt x="225" y="322"/>
                  </a:lnTo>
                  <a:lnTo>
                    <a:pt x="227" y="314"/>
                  </a:lnTo>
                  <a:lnTo>
                    <a:pt x="229" y="306"/>
                  </a:lnTo>
                  <a:lnTo>
                    <a:pt x="229" y="297"/>
                  </a:lnTo>
                  <a:lnTo>
                    <a:pt x="232" y="289"/>
                  </a:lnTo>
                  <a:lnTo>
                    <a:pt x="232" y="282"/>
                  </a:lnTo>
                  <a:lnTo>
                    <a:pt x="232" y="270"/>
                  </a:lnTo>
                  <a:lnTo>
                    <a:pt x="234" y="263"/>
                  </a:lnTo>
                  <a:lnTo>
                    <a:pt x="236" y="253"/>
                  </a:lnTo>
                  <a:lnTo>
                    <a:pt x="236" y="246"/>
                  </a:lnTo>
                  <a:lnTo>
                    <a:pt x="236" y="236"/>
                  </a:lnTo>
                  <a:lnTo>
                    <a:pt x="238" y="229"/>
                  </a:lnTo>
                  <a:lnTo>
                    <a:pt x="238" y="221"/>
                  </a:lnTo>
                  <a:lnTo>
                    <a:pt x="238" y="213"/>
                  </a:lnTo>
                  <a:lnTo>
                    <a:pt x="238" y="206"/>
                  </a:lnTo>
                  <a:lnTo>
                    <a:pt x="238" y="198"/>
                  </a:lnTo>
                  <a:lnTo>
                    <a:pt x="238" y="191"/>
                  </a:lnTo>
                  <a:lnTo>
                    <a:pt x="238" y="185"/>
                  </a:lnTo>
                  <a:lnTo>
                    <a:pt x="238" y="177"/>
                  </a:lnTo>
                  <a:lnTo>
                    <a:pt x="238" y="171"/>
                  </a:lnTo>
                  <a:lnTo>
                    <a:pt x="236" y="166"/>
                  </a:lnTo>
                  <a:lnTo>
                    <a:pt x="236" y="160"/>
                  </a:lnTo>
                  <a:lnTo>
                    <a:pt x="234" y="154"/>
                  </a:lnTo>
                  <a:lnTo>
                    <a:pt x="232" y="149"/>
                  </a:lnTo>
                  <a:lnTo>
                    <a:pt x="232" y="143"/>
                  </a:lnTo>
                  <a:lnTo>
                    <a:pt x="232" y="137"/>
                  </a:lnTo>
                  <a:lnTo>
                    <a:pt x="230" y="132"/>
                  </a:lnTo>
                  <a:lnTo>
                    <a:pt x="229" y="128"/>
                  </a:lnTo>
                  <a:lnTo>
                    <a:pt x="229" y="122"/>
                  </a:lnTo>
                  <a:lnTo>
                    <a:pt x="227" y="118"/>
                  </a:lnTo>
                  <a:lnTo>
                    <a:pt x="225" y="113"/>
                  </a:lnTo>
                  <a:lnTo>
                    <a:pt x="225" y="109"/>
                  </a:lnTo>
                  <a:lnTo>
                    <a:pt x="223" y="103"/>
                  </a:lnTo>
                  <a:lnTo>
                    <a:pt x="221" y="99"/>
                  </a:lnTo>
                  <a:lnTo>
                    <a:pt x="217" y="92"/>
                  </a:lnTo>
                  <a:lnTo>
                    <a:pt x="215" y="84"/>
                  </a:lnTo>
                  <a:lnTo>
                    <a:pt x="210" y="78"/>
                  </a:lnTo>
                  <a:lnTo>
                    <a:pt x="206" y="71"/>
                  </a:lnTo>
                  <a:lnTo>
                    <a:pt x="200" y="65"/>
                  </a:lnTo>
                  <a:lnTo>
                    <a:pt x="196" y="59"/>
                  </a:lnTo>
                  <a:lnTo>
                    <a:pt x="191" y="54"/>
                  </a:lnTo>
                  <a:lnTo>
                    <a:pt x="187" y="48"/>
                  </a:lnTo>
                  <a:lnTo>
                    <a:pt x="181" y="44"/>
                  </a:lnTo>
                  <a:lnTo>
                    <a:pt x="175" y="40"/>
                  </a:lnTo>
                  <a:lnTo>
                    <a:pt x="172" y="35"/>
                  </a:lnTo>
                  <a:lnTo>
                    <a:pt x="164" y="33"/>
                  </a:lnTo>
                  <a:lnTo>
                    <a:pt x="158" y="29"/>
                  </a:lnTo>
                  <a:lnTo>
                    <a:pt x="154" y="25"/>
                  </a:lnTo>
                  <a:lnTo>
                    <a:pt x="149" y="21"/>
                  </a:lnTo>
                  <a:lnTo>
                    <a:pt x="143" y="19"/>
                  </a:lnTo>
                  <a:lnTo>
                    <a:pt x="137" y="18"/>
                  </a:lnTo>
                  <a:lnTo>
                    <a:pt x="132" y="16"/>
                  </a:lnTo>
                  <a:lnTo>
                    <a:pt x="126" y="12"/>
                  </a:lnTo>
                  <a:lnTo>
                    <a:pt x="118" y="8"/>
                  </a:lnTo>
                  <a:lnTo>
                    <a:pt x="114" y="6"/>
                  </a:lnTo>
                  <a:lnTo>
                    <a:pt x="109" y="4"/>
                  </a:lnTo>
                  <a:lnTo>
                    <a:pt x="101" y="2"/>
                  </a:lnTo>
                  <a:lnTo>
                    <a:pt x="97" y="2"/>
                  </a:lnTo>
                  <a:lnTo>
                    <a:pt x="90" y="0"/>
                  </a:lnTo>
                  <a:lnTo>
                    <a:pt x="84" y="0"/>
                  </a:lnTo>
                  <a:lnTo>
                    <a:pt x="78" y="0"/>
                  </a:lnTo>
                  <a:lnTo>
                    <a:pt x="75" y="0"/>
                  </a:lnTo>
                  <a:lnTo>
                    <a:pt x="67" y="0"/>
                  </a:lnTo>
                  <a:lnTo>
                    <a:pt x="63" y="0"/>
                  </a:lnTo>
                  <a:lnTo>
                    <a:pt x="57" y="0"/>
                  </a:lnTo>
                  <a:lnTo>
                    <a:pt x="54" y="0"/>
                  </a:lnTo>
                  <a:lnTo>
                    <a:pt x="48" y="0"/>
                  </a:lnTo>
                  <a:lnTo>
                    <a:pt x="44" y="0"/>
                  </a:lnTo>
                  <a:lnTo>
                    <a:pt x="38" y="0"/>
                  </a:lnTo>
                  <a:lnTo>
                    <a:pt x="33" y="0"/>
                  </a:lnTo>
                  <a:lnTo>
                    <a:pt x="29" y="2"/>
                  </a:lnTo>
                  <a:lnTo>
                    <a:pt x="25" y="2"/>
                  </a:lnTo>
                  <a:lnTo>
                    <a:pt x="17" y="4"/>
                  </a:lnTo>
                  <a:lnTo>
                    <a:pt x="12" y="6"/>
                  </a:lnTo>
                  <a:lnTo>
                    <a:pt x="6" y="6"/>
                  </a:lnTo>
                  <a:lnTo>
                    <a:pt x="2" y="8"/>
                  </a:lnTo>
                  <a:lnTo>
                    <a:pt x="0" y="8"/>
                  </a:lnTo>
                  <a:lnTo>
                    <a:pt x="0" y="10"/>
                  </a:lnTo>
                  <a:lnTo>
                    <a:pt x="23" y="38"/>
                  </a:lnTo>
                  <a:lnTo>
                    <a:pt x="23" y="38"/>
                  </a:lnTo>
                  <a:close/>
                </a:path>
              </a:pathLst>
            </a:custGeom>
            <a:solidFill>
              <a:srgbClr val="C80000"/>
            </a:solid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200" name="Freeform 39">
              <a:extLst>
                <a:ext uri="{FF2B5EF4-FFF2-40B4-BE49-F238E27FC236}">
                  <a16:creationId xmlns:a16="http://schemas.microsoft.com/office/drawing/2014/main" id="{41899320-3270-AFF4-15E7-2A9EE4044F09}"/>
                </a:ext>
              </a:extLst>
            </p:cNvPr>
            <p:cNvSpPr>
              <a:spLocks/>
            </p:cNvSpPr>
            <p:nvPr/>
          </p:nvSpPr>
          <p:spPr bwMode="auto">
            <a:xfrm>
              <a:off x="5967796" y="5746565"/>
              <a:ext cx="643309" cy="846076"/>
            </a:xfrm>
            <a:custGeom>
              <a:avLst/>
              <a:gdLst>
                <a:gd name="T0" fmla="*/ 27 w 379"/>
                <a:gd name="T1" fmla="*/ 10 h 498"/>
                <a:gd name="T2" fmla="*/ 63 w 379"/>
                <a:gd name="T3" fmla="*/ 27 h 498"/>
                <a:gd name="T4" fmla="*/ 99 w 379"/>
                <a:gd name="T5" fmla="*/ 48 h 498"/>
                <a:gd name="T6" fmla="*/ 128 w 379"/>
                <a:gd name="T7" fmla="*/ 71 h 498"/>
                <a:gd name="T8" fmla="*/ 158 w 379"/>
                <a:gd name="T9" fmla="*/ 97 h 498"/>
                <a:gd name="T10" fmla="*/ 183 w 379"/>
                <a:gd name="T11" fmla="*/ 126 h 498"/>
                <a:gd name="T12" fmla="*/ 208 w 379"/>
                <a:gd name="T13" fmla="*/ 156 h 498"/>
                <a:gd name="T14" fmla="*/ 229 w 379"/>
                <a:gd name="T15" fmla="*/ 186 h 498"/>
                <a:gd name="T16" fmla="*/ 246 w 379"/>
                <a:gd name="T17" fmla="*/ 219 h 498"/>
                <a:gd name="T18" fmla="*/ 261 w 379"/>
                <a:gd name="T19" fmla="*/ 251 h 498"/>
                <a:gd name="T20" fmla="*/ 278 w 379"/>
                <a:gd name="T21" fmla="*/ 283 h 498"/>
                <a:gd name="T22" fmla="*/ 288 w 379"/>
                <a:gd name="T23" fmla="*/ 314 h 498"/>
                <a:gd name="T24" fmla="*/ 299 w 379"/>
                <a:gd name="T25" fmla="*/ 344 h 498"/>
                <a:gd name="T26" fmla="*/ 309 w 379"/>
                <a:gd name="T27" fmla="*/ 373 h 498"/>
                <a:gd name="T28" fmla="*/ 314 w 379"/>
                <a:gd name="T29" fmla="*/ 401 h 498"/>
                <a:gd name="T30" fmla="*/ 320 w 379"/>
                <a:gd name="T31" fmla="*/ 424 h 498"/>
                <a:gd name="T32" fmla="*/ 326 w 379"/>
                <a:gd name="T33" fmla="*/ 447 h 498"/>
                <a:gd name="T34" fmla="*/ 328 w 379"/>
                <a:gd name="T35" fmla="*/ 466 h 498"/>
                <a:gd name="T36" fmla="*/ 331 w 379"/>
                <a:gd name="T37" fmla="*/ 481 h 498"/>
                <a:gd name="T38" fmla="*/ 333 w 379"/>
                <a:gd name="T39" fmla="*/ 498 h 498"/>
                <a:gd name="T40" fmla="*/ 379 w 379"/>
                <a:gd name="T41" fmla="*/ 367 h 498"/>
                <a:gd name="T42" fmla="*/ 373 w 379"/>
                <a:gd name="T43" fmla="*/ 354 h 498"/>
                <a:gd name="T44" fmla="*/ 366 w 379"/>
                <a:gd name="T45" fmla="*/ 335 h 498"/>
                <a:gd name="T46" fmla="*/ 358 w 379"/>
                <a:gd name="T47" fmla="*/ 310 h 498"/>
                <a:gd name="T48" fmla="*/ 352 w 379"/>
                <a:gd name="T49" fmla="*/ 295 h 498"/>
                <a:gd name="T50" fmla="*/ 345 w 379"/>
                <a:gd name="T51" fmla="*/ 282 h 498"/>
                <a:gd name="T52" fmla="*/ 339 w 379"/>
                <a:gd name="T53" fmla="*/ 266 h 498"/>
                <a:gd name="T54" fmla="*/ 331 w 379"/>
                <a:gd name="T55" fmla="*/ 249 h 498"/>
                <a:gd name="T56" fmla="*/ 322 w 379"/>
                <a:gd name="T57" fmla="*/ 234 h 498"/>
                <a:gd name="T58" fmla="*/ 312 w 379"/>
                <a:gd name="T59" fmla="*/ 217 h 498"/>
                <a:gd name="T60" fmla="*/ 301 w 379"/>
                <a:gd name="T61" fmla="*/ 200 h 498"/>
                <a:gd name="T62" fmla="*/ 291 w 379"/>
                <a:gd name="T63" fmla="*/ 185 h 498"/>
                <a:gd name="T64" fmla="*/ 278 w 379"/>
                <a:gd name="T65" fmla="*/ 166 h 498"/>
                <a:gd name="T66" fmla="*/ 265 w 379"/>
                <a:gd name="T67" fmla="*/ 150 h 498"/>
                <a:gd name="T68" fmla="*/ 252 w 379"/>
                <a:gd name="T69" fmla="*/ 133 h 498"/>
                <a:gd name="T70" fmla="*/ 238 w 379"/>
                <a:gd name="T71" fmla="*/ 120 h 498"/>
                <a:gd name="T72" fmla="*/ 223 w 379"/>
                <a:gd name="T73" fmla="*/ 105 h 498"/>
                <a:gd name="T74" fmla="*/ 208 w 379"/>
                <a:gd name="T75" fmla="*/ 90 h 498"/>
                <a:gd name="T76" fmla="*/ 191 w 379"/>
                <a:gd name="T77" fmla="*/ 78 h 498"/>
                <a:gd name="T78" fmla="*/ 175 w 379"/>
                <a:gd name="T79" fmla="*/ 67 h 498"/>
                <a:gd name="T80" fmla="*/ 160 w 379"/>
                <a:gd name="T81" fmla="*/ 57 h 498"/>
                <a:gd name="T82" fmla="*/ 145 w 379"/>
                <a:gd name="T83" fmla="*/ 48 h 498"/>
                <a:gd name="T84" fmla="*/ 128 w 379"/>
                <a:gd name="T85" fmla="*/ 40 h 498"/>
                <a:gd name="T86" fmla="*/ 115 w 379"/>
                <a:gd name="T87" fmla="*/ 33 h 498"/>
                <a:gd name="T88" fmla="*/ 90 w 379"/>
                <a:gd name="T89" fmla="*/ 21 h 498"/>
                <a:gd name="T90" fmla="*/ 67 w 379"/>
                <a:gd name="T91" fmla="*/ 14 h 498"/>
                <a:gd name="T92" fmla="*/ 44 w 379"/>
                <a:gd name="T93" fmla="*/ 6 h 498"/>
                <a:gd name="T94" fmla="*/ 27 w 379"/>
                <a:gd name="T95" fmla="*/ 2 h 498"/>
                <a:gd name="T96" fmla="*/ 10 w 379"/>
                <a:gd name="T97" fmla="*/ 0 h 498"/>
                <a:gd name="T98" fmla="*/ 0 w 379"/>
                <a:gd name="T99"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9" h="498">
                  <a:moveTo>
                    <a:pt x="0" y="0"/>
                  </a:moveTo>
                  <a:lnTo>
                    <a:pt x="14" y="4"/>
                  </a:lnTo>
                  <a:lnTo>
                    <a:pt x="27" y="10"/>
                  </a:lnTo>
                  <a:lnTo>
                    <a:pt x="40" y="14"/>
                  </a:lnTo>
                  <a:lnTo>
                    <a:pt x="52" y="19"/>
                  </a:lnTo>
                  <a:lnTo>
                    <a:pt x="63" y="27"/>
                  </a:lnTo>
                  <a:lnTo>
                    <a:pt x="77" y="33"/>
                  </a:lnTo>
                  <a:lnTo>
                    <a:pt x="88" y="40"/>
                  </a:lnTo>
                  <a:lnTo>
                    <a:pt x="99" y="48"/>
                  </a:lnTo>
                  <a:lnTo>
                    <a:pt x="109" y="53"/>
                  </a:lnTo>
                  <a:lnTo>
                    <a:pt x="120" y="63"/>
                  </a:lnTo>
                  <a:lnTo>
                    <a:pt x="128" y="71"/>
                  </a:lnTo>
                  <a:lnTo>
                    <a:pt x="139" y="80"/>
                  </a:lnTo>
                  <a:lnTo>
                    <a:pt x="149" y="88"/>
                  </a:lnTo>
                  <a:lnTo>
                    <a:pt x="158" y="97"/>
                  </a:lnTo>
                  <a:lnTo>
                    <a:pt x="168" y="107"/>
                  </a:lnTo>
                  <a:lnTo>
                    <a:pt x="177" y="116"/>
                  </a:lnTo>
                  <a:lnTo>
                    <a:pt x="183" y="126"/>
                  </a:lnTo>
                  <a:lnTo>
                    <a:pt x="193" y="135"/>
                  </a:lnTo>
                  <a:lnTo>
                    <a:pt x="198" y="145"/>
                  </a:lnTo>
                  <a:lnTo>
                    <a:pt x="208" y="156"/>
                  </a:lnTo>
                  <a:lnTo>
                    <a:pt x="213" y="166"/>
                  </a:lnTo>
                  <a:lnTo>
                    <a:pt x="221" y="175"/>
                  </a:lnTo>
                  <a:lnTo>
                    <a:pt x="229" y="186"/>
                  </a:lnTo>
                  <a:lnTo>
                    <a:pt x="234" y="198"/>
                  </a:lnTo>
                  <a:lnTo>
                    <a:pt x="240" y="207"/>
                  </a:lnTo>
                  <a:lnTo>
                    <a:pt x="246" y="219"/>
                  </a:lnTo>
                  <a:lnTo>
                    <a:pt x="252" y="230"/>
                  </a:lnTo>
                  <a:lnTo>
                    <a:pt x="257" y="240"/>
                  </a:lnTo>
                  <a:lnTo>
                    <a:pt x="261" y="251"/>
                  </a:lnTo>
                  <a:lnTo>
                    <a:pt x="267" y="261"/>
                  </a:lnTo>
                  <a:lnTo>
                    <a:pt x="272" y="274"/>
                  </a:lnTo>
                  <a:lnTo>
                    <a:pt x="278" y="283"/>
                  </a:lnTo>
                  <a:lnTo>
                    <a:pt x="280" y="295"/>
                  </a:lnTo>
                  <a:lnTo>
                    <a:pt x="286" y="304"/>
                  </a:lnTo>
                  <a:lnTo>
                    <a:pt x="288" y="314"/>
                  </a:lnTo>
                  <a:lnTo>
                    <a:pt x="291" y="325"/>
                  </a:lnTo>
                  <a:lnTo>
                    <a:pt x="295" y="335"/>
                  </a:lnTo>
                  <a:lnTo>
                    <a:pt x="299" y="344"/>
                  </a:lnTo>
                  <a:lnTo>
                    <a:pt x="303" y="356"/>
                  </a:lnTo>
                  <a:lnTo>
                    <a:pt x="305" y="365"/>
                  </a:lnTo>
                  <a:lnTo>
                    <a:pt x="309" y="373"/>
                  </a:lnTo>
                  <a:lnTo>
                    <a:pt x="310" y="382"/>
                  </a:lnTo>
                  <a:lnTo>
                    <a:pt x="314" y="392"/>
                  </a:lnTo>
                  <a:lnTo>
                    <a:pt x="314" y="401"/>
                  </a:lnTo>
                  <a:lnTo>
                    <a:pt x="318" y="409"/>
                  </a:lnTo>
                  <a:lnTo>
                    <a:pt x="318" y="416"/>
                  </a:lnTo>
                  <a:lnTo>
                    <a:pt x="320" y="424"/>
                  </a:lnTo>
                  <a:lnTo>
                    <a:pt x="322" y="432"/>
                  </a:lnTo>
                  <a:lnTo>
                    <a:pt x="324" y="439"/>
                  </a:lnTo>
                  <a:lnTo>
                    <a:pt x="326" y="447"/>
                  </a:lnTo>
                  <a:lnTo>
                    <a:pt x="328" y="453"/>
                  </a:lnTo>
                  <a:lnTo>
                    <a:pt x="328" y="458"/>
                  </a:lnTo>
                  <a:lnTo>
                    <a:pt x="328" y="466"/>
                  </a:lnTo>
                  <a:lnTo>
                    <a:pt x="330" y="472"/>
                  </a:lnTo>
                  <a:lnTo>
                    <a:pt x="330" y="475"/>
                  </a:lnTo>
                  <a:lnTo>
                    <a:pt x="331" y="481"/>
                  </a:lnTo>
                  <a:lnTo>
                    <a:pt x="331" y="489"/>
                  </a:lnTo>
                  <a:lnTo>
                    <a:pt x="333" y="494"/>
                  </a:lnTo>
                  <a:lnTo>
                    <a:pt x="333" y="498"/>
                  </a:lnTo>
                  <a:lnTo>
                    <a:pt x="335" y="498"/>
                  </a:lnTo>
                  <a:lnTo>
                    <a:pt x="379" y="371"/>
                  </a:lnTo>
                  <a:lnTo>
                    <a:pt x="379" y="367"/>
                  </a:lnTo>
                  <a:lnTo>
                    <a:pt x="377" y="361"/>
                  </a:lnTo>
                  <a:lnTo>
                    <a:pt x="375" y="358"/>
                  </a:lnTo>
                  <a:lnTo>
                    <a:pt x="373" y="354"/>
                  </a:lnTo>
                  <a:lnTo>
                    <a:pt x="371" y="348"/>
                  </a:lnTo>
                  <a:lnTo>
                    <a:pt x="371" y="342"/>
                  </a:lnTo>
                  <a:lnTo>
                    <a:pt x="366" y="335"/>
                  </a:lnTo>
                  <a:lnTo>
                    <a:pt x="366" y="327"/>
                  </a:lnTo>
                  <a:lnTo>
                    <a:pt x="362" y="318"/>
                  </a:lnTo>
                  <a:lnTo>
                    <a:pt x="358" y="310"/>
                  </a:lnTo>
                  <a:lnTo>
                    <a:pt x="356" y="304"/>
                  </a:lnTo>
                  <a:lnTo>
                    <a:pt x="354" y="301"/>
                  </a:lnTo>
                  <a:lnTo>
                    <a:pt x="352" y="295"/>
                  </a:lnTo>
                  <a:lnTo>
                    <a:pt x="350" y="291"/>
                  </a:lnTo>
                  <a:lnTo>
                    <a:pt x="349" y="285"/>
                  </a:lnTo>
                  <a:lnTo>
                    <a:pt x="345" y="282"/>
                  </a:lnTo>
                  <a:lnTo>
                    <a:pt x="345" y="276"/>
                  </a:lnTo>
                  <a:lnTo>
                    <a:pt x="341" y="272"/>
                  </a:lnTo>
                  <a:lnTo>
                    <a:pt x="339" y="266"/>
                  </a:lnTo>
                  <a:lnTo>
                    <a:pt x="335" y="261"/>
                  </a:lnTo>
                  <a:lnTo>
                    <a:pt x="333" y="255"/>
                  </a:lnTo>
                  <a:lnTo>
                    <a:pt x="331" y="249"/>
                  </a:lnTo>
                  <a:lnTo>
                    <a:pt x="328" y="244"/>
                  </a:lnTo>
                  <a:lnTo>
                    <a:pt x="324" y="240"/>
                  </a:lnTo>
                  <a:lnTo>
                    <a:pt x="322" y="234"/>
                  </a:lnTo>
                  <a:lnTo>
                    <a:pt x="318" y="228"/>
                  </a:lnTo>
                  <a:lnTo>
                    <a:pt x="314" y="223"/>
                  </a:lnTo>
                  <a:lnTo>
                    <a:pt x="312" y="217"/>
                  </a:lnTo>
                  <a:lnTo>
                    <a:pt x="309" y="211"/>
                  </a:lnTo>
                  <a:lnTo>
                    <a:pt x="305" y="206"/>
                  </a:lnTo>
                  <a:lnTo>
                    <a:pt x="301" y="200"/>
                  </a:lnTo>
                  <a:lnTo>
                    <a:pt x="297" y="194"/>
                  </a:lnTo>
                  <a:lnTo>
                    <a:pt x="295" y="188"/>
                  </a:lnTo>
                  <a:lnTo>
                    <a:pt x="291" y="185"/>
                  </a:lnTo>
                  <a:lnTo>
                    <a:pt x="288" y="177"/>
                  </a:lnTo>
                  <a:lnTo>
                    <a:pt x="282" y="171"/>
                  </a:lnTo>
                  <a:lnTo>
                    <a:pt x="278" y="166"/>
                  </a:lnTo>
                  <a:lnTo>
                    <a:pt x="274" y="160"/>
                  </a:lnTo>
                  <a:lnTo>
                    <a:pt x="269" y="156"/>
                  </a:lnTo>
                  <a:lnTo>
                    <a:pt x="265" y="150"/>
                  </a:lnTo>
                  <a:lnTo>
                    <a:pt x="261" y="145"/>
                  </a:lnTo>
                  <a:lnTo>
                    <a:pt x="257" y="139"/>
                  </a:lnTo>
                  <a:lnTo>
                    <a:pt x="252" y="133"/>
                  </a:lnTo>
                  <a:lnTo>
                    <a:pt x="248" y="129"/>
                  </a:lnTo>
                  <a:lnTo>
                    <a:pt x="244" y="124"/>
                  </a:lnTo>
                  <a:lnTo>
                    <a:pt x="238" y="120"/>
                  </a:lnTo>
                  <a:lnTo>
                    <a:pt x="234" y="114"/>
                  </a:lnTo>
                  <a:lnTo>
                    <a:pt x="229" y="109"/>
                  </a:lnTo>
                  <a:lnTo>
                    <a:pt x="223" y="105"/>
                  </a:lnTo>
                  <a:lnTo>
                    <a:pt x="217" y="101"/>
                  </a:lnTo>
                  <a:lnTo>
                    <a:pt x="212" y="95"/>
                  </a:lnTo>
                  <a:lnTo>
                    <a:pt x="208" y="90"/>
                  </a:lnTo>
                  <a:lnTo>
                    <a:pt x="200" y="86"/>
                  </a:lnTo>
                  <a:lnTo>
                    <a:pt x="196" y="82"/>
                  </a:lnTo>
                  <a:lnTo>
                    <a:pt x="191" y="78"/>
                  </a:lnTo>
                  <a:lnTo>
                    <a:pt x="185" y="76"/>
                  </a:lnTo>
                  <a:lnTo>
                    <a:pt x="179" y="72"/>
                  </a:lnTo>
                  <a:lnTo>
                    <a:pt x="175" y="67"/>
                  </a:lnTo>
                  <a:lnTo>
                    <a:pt x="168" y="63"/>
                  </a:lnTo>
                  <a:lnTo>
                    <a:pt x="164" y="61"/>
                  </a:lnTo>
                  <a:lnTo>
                    <a:pt x="160" y="57"/>
                  </a:lnTo>
                  <a:lnTo>
                    <a:pt x="155" y="53"/>
                  </a:lnTo>
                  <a:lnTo>
                    <a:pt x="149" y="52"/>
                  </a:lnTo>
                  <a:lnTo>
                    <a:pt x="145" y="48"/>
                  </a:lnTo>
                  <a:lnTo>
                    <a:pt x="139" y="46"/>
                  </a:lnTo>
                  <a:lnTo>
                    <a:pt x="134" y="44"/>
                  </a:lnTo>
                  <a:lnTo>
                    <a:pt x="128" y="40"/>
                  </a:lnTo>
                  <a:lnTo>
                    <a:pt x="124" y="36"/>
                  </a:lnTo>
                  <a:lnTo>
                    <a:pt x="120" y="34"/>
                  </a:lnTo>
                  <a:lnTo>
                    <a:pt x="115" y="33"/>
                  </a:lnTo>
                  <a:lnTo>
                    <a:pt x="105" y="29"/>
                  </a:lnTo>
                  <a:lnTo>
                    <a:pt x="97" y="25"/>
                  </a:lnTo>
                  <a:lnTo>
                    <a:pt x="90" y="21"/>
                  </a:lnTo>
                  <a:lnTo>
                    <a:pt x="80" y="19"/>
                  </a:lnTo>
                  <a:lnTo>
                    <a:pt x="73" y="15"/>
                  </a:lnTo>
                  <a:lnTo>
                    <a:pt x="67" y="14"/>
                  </a:lnTo>
                  <a:lnTo>
                    <a:pt x="58" y="10"/>
                  </a:lnTo>
                  <a:lnTo>
                    <a:pt x="50" y="10"/>
                  </a:lnTo>
                  <a:lnTo>
                    <a:pt x="44" y="6"/>
                  </a:lnTo>
                  <a:lnTo>
                    <a:pt x="39" y="6"/>
                  </a:lnTo>
                  <a:lnTo>
                    <a:pt x="33" y="2"/>
                  </a:lnTo>
                  <a:lnTo>
                    <a:pt x="27" y="2"/>
                  </a:lnTo>
                  <a:lnTo>
                    <a:pt x="21" y="2"/>
                  </a:lnTo>
                  <a:lnTo>
                    <a:pt x="20" y="2"/>
                  </a:lnTo>
                  <a:lnTo>
                    <a:pt x="10" y="0"/>
                  </a:lnTo>
                  <a:lnTo>
                    <a:pt x="6" y="0"/>
                  </a:lnTo>
                  <a:lnTo>
                    <a:pt x="0" y="0"/>
                  </a:lnTo>
                  <a:lnTo>
                    <a:pt x="0" y="0"/>
                  </a:lnTo>
                  <a:lnTo>
                    <a:pt x="0" y="0"/>
                  </a:lnTo>
                  <a:close/>
                </a:path>
              </a:pathLst>
            </a:custGeom>
            <a:solidFill>
              <a:srgbClr val="C80000"/>
            </a:solid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201" name="Freeform 40">
              <a:extLst>
                <a:ext uri="{FF2B5EF4-FFF2-40B4-BE49-F238E27FC236}">
                  <a16:creationId xmlns:a16="http://schemas.microsoft.com/office/drawing/2014/main" id="{04C63B1A-7A1C-1264-27E9-730D03B240E9}"/>
                </a:ext>
              </a:extLst>
            </p:cNvPr>
            <p:cNvSpPr>
              <a:spLocks/>
            </p:cNvSpPr>
            <p:nvPr/>
          </p:nvSpPr>
          <p:spPr bwMode="auto">
            <a:xfrm>
              <a:off x="5812048" y="5916489"/>
              <a:ext cx="125276" cy="122132"/>
            </a:xfrm>
            <a:custGeom>
              <a:avLst/>
              <a:gdLst>
                <a:gd name="T0" fmla="*/ 36 w 74"/>
                <a:gd name="T1" fmla="*/ 72 h 72"/>
                <a:gd name="T2" fmla="*/ 44 w 74"/>
                <a:gd name="T3" fmla="*/ 72 h 72"/>
                <a:gd name="T4" fmla="*/ 52 w 74"/>
                <a:gd name="T5" fmla="*/ 70 h 72"/>
                <a:gd name="T6" fmla="*/ 57 w 74"/>
                <a:gd name="T7" fmla="*/ 67 h 72"/>
                <a:gd name="T8" fmla="*/ 63 w 74"/>
                <a:gd name="T9" fmla="*/ 63 h 72"/>
                <a:gd name="T10" fmla="*/ 67 w 74"/>
                <a:gd name="T11" fmla="*/ 55 h 72"/>
                <a:gd name="T12" fmla="*/ 73 w 74"/>
                <a:gd name="T13" fmla="*/ 49 h 72"/>
                <a:gd name="T14" fmla="*/ 73 w 74"/>
                <a:gd name="T15" fmla="*/ 42 h 72"/>
                <a:gd name="T16" fmla="*/ 74 w 74"/>
                <a:gd name="T17" fmla="*/ 36 h 72"/>
                <a:gd name="T18" fmla="*/ 73 w 74"/>
                <a:gd name="T19" fmla="*/ 29 h 72"/>
                <a:gd name="T20" fmla="*/ 73 w 74"/>
                <a:gd name="T21" fmla="*/ 21 h 72"/>
                <a:gd name="T22" fmla="*/ 67 w 74"/>
                <a:gd name="T23" fmla="*/ 15 h 72"/>
                <a:gd name="T24" fmla="*/ 63 w 74"/>
                <a:gd name="T25" fmla="*/ 11 h 72"/>
                <a:gd name="T26" fmla="*/ 57 w 74"/>
                <a:gd name="T27" fmla="*/ 6 h 72"/>
                <a:gd name="T28" fmla="*/ 52 w 74"/>
                <a:gd name="T29" fmla="*/ 2 h 72"/>
                <a:gd name="T30" fmla="*/ 44 w 74"/>
                <a:gd name="T31" fmla="*/ 0 h 72"/>
                <a:gd name="T32" fmla="*/ 36 w 74"/>
                <a:gd name="T33" fmla="*/ 0 h 72"/>
                <a:gd name="T34" fmla="*/ 29 w 74"/>
                <a:gd name="T35" fmla="*/ 0 h 72"/>
                <a:gd name="T36" fmla="*/ 23 w 74"/>
                <a:gd name="T37" fmla="*/ 2 h 72"/>
                <a:gd name="T38" fmla="*/ 16 w 74"/>
                <a:gd name="T39" fmla="*/ 6 h 72"/>
                <a:gd name="T40" fmla="*/ 10 w 74"/>
                <a:gd name="T41" fmla="*/ 11 h 72"/>
                <a:gd name="T42" fmla="*/ 6 w 74"/>
                <a:gd name="T43" fmla="*/ 15 h 72"/>
                <a:gd name="T44" fmla="*/ 2 w 74"/>
                <a:gd name="T45" fmla="*/ 21 h 72"/>
                <a:gd name="T46" fmla="*/ 0 w 74"/>
                <a:gd name="T47" fmla="*/ 29 h 72"/>
                <a:gd name="T48" fmla="*/ 0 w 74"/>
                <a:gd name="T49" fmla="*/ 36 h 72"/>
                <a:gd name="T50" fmla="*/ 0 w 74"/>
                <a:gd name="T51" fmla="*/ 42 h 72"/>
                <a:gd name="T52" fmla="*/ 2 w 74"/>
                <a:gd name="T53" fmla="*/ 49 h 72"/>
                <a:gd name="T54" fmla="*/ 6 w 74"/>
                <a:gd name="T55" fmla="*/ 55 h 72"/>
                <a:gd name="T56" fmla="*/ 10 w 74"/>
                <a:gd name="T57" fmla="*/ 63 h 72"/>
                <a:gd name="T58" fmla="*/ 16 w 74"/>
                <a:gd name="T59" fmla="*/ 67 h 72"/>
                <a:gd name="T60" fmla="*/ 23 w 74"/>
                <a:gd name="T61" fmla="*/ 70 h 72"/>
                <a:gd name="T62" fmla="*/ 29 w 74"/>
                <a:gd name="T63" fmla="*/ 72 h 72"/>
                <a:gd name="T64" fmla="*/ 36 w 74"/>
                <a:gd name="T65" fmla="*/ 72 h 72"/>
                <a:gd name="T66" fmla="*/ 36 w 74"/>
                <a:gd name="T6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72">
                  <a:moveTo>
                    <a:pt x="36" y="72"/>
                  </a:moveTo>
                  <a:lnTo>
                    <a:pt x="44" y="72"/>
                  </a:lnTo>
                  <a:lnTo>
                    <a:pt x="52" y="70"/>
                  </a:lnTo>
                  <a:lnTo>
                    <a:pt x="57" y="67"/>
                  </a:lnTo>
                  <a:lnTo>
                    <a:pt x="63" y="63"/>
                  </a:lnTo>
                  <a:lnTo>
                    <a:pt x="67" y="55"/>
                  </a:lnTo>
                  <a:lnTo>
                    <a:pt x="73" y="49"/>
                  </a:lnTo>
                  <a:lnTo>
                    <a:pt x="73" y="42"/>
                  </a:lnTo>
                  <a:lnTo>
                    <a:pt x="74" y="36"/>
                  </a:lnTo>
                  <a:lnTo>
                    <a:pt x="73" y="29"/>
                  </a:lnTo>
                  <a:lnTo>
                    <a:pt x="73" y="21"/>
                  </a:lnTo>
                  <a:lnTo>
                    <a:pt x="67" y="15"/>
                  </a:lnTo>
                  <a:lnTo>
                    <a:pt x="63" y="11"/>
                  </a:lnTo>
                  <a:lnTo>
                    <a:pt x="57" y="6"/>
                  </a:lnTo>
                  <a:lnTo>
                    <a:pt x="52" y="2"/>
                  </a:lnTo>
                  <a:lnTo>
                    <a:pt x="44" y="0"/>
                  </a:lnTo>
                  <a:lnTo>
                    <a:pt x="36" y="0"/>
                  </a:lnTo>
                  <a:lnTo>
                    <a:pt x="29" y="0"/>
                  </a:lnTo>
                  <a:lnTo>
                    <a:pt x="23" y="2"/>
                  </a:lnTo>
                  <a:lnTo>
                    <a:pt x="16" y="6"/>
                  </a:lnTo>
                  <a:lnTo>
                    <a:pt x="10" y="11"/>
                  </a:lnTo>
                  <a:lnTo>
                    <a:pt x="6" y="15"/>
                  </a:lnTo>
                  <a:lnTo>
                    <a:pt x="2" y="21"/>
                  </a:lnTo>
                  <a:lnTo>
                    <a:pt x="0" y="29"/>
                  </a:lnTo>
                  <a:lnTo>
                    <a:pt x="0" y="36"/>
                  </a:lnTo>
                  <a:lnTo>
                    <a:pt x="0" y="42"/>
                  </a:lnTo>
                  <a:lnTo>
                    <a:pt x="2" y="49"/>
                  </a:lnTo>
                  <a:lnTo>
                    <a:pt x="6" y="55"/>
                  </a:lnTo>
                  <a:lnTo>
                    <a:pt x="10" y="63"/>
                  </a:lnTo>
                  <a:lnTo>
                    <a:pt x="16" y="67"/>
                  </a:lnTo>
                  <a:lnTo>
                    <a:pt x="23" y="70"/>
                  </a:lnTo>
                  <a:lnTo>
                    <a:pt x="29" y="72"/>
                  </a:lnTo>
                  <a:lnTo>
                    <a:pt x="36" y="72"/>
                  </a:lnTo>
                  <a:lnTo>
                    <a:pt x="36" y="72"/>
                  </a:lnTo>
                  <a:close/>
                </a:path>
              </a:pathLst>
            </a:custGeom>
            <a:solidFill>
              <a:srgbClr val="C80000"/>
            </a:solid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202" name="Freeform 41">
              <a:extLst>
                <a:ext uri="{FF2B5EF4-FFF2-40B4-BE49-F238E27FC236}">
                  <a16:creationId xmlns:a16="http://schemas.microsoft.com/office/drawing/2014/main" id="{DCEDE9C6-AF8D-123D-A767-920DC057C653}"/>
                </a:ext>
              </a:extLst>
            </p:cNvPr>
            <p:cNvSpPr>
              <a:spLocks/>
            </p:cNvSpPr>
            <p:nvPr/>
          </p:nvSpPr>
          <p:spPr bwMode="auto">
            <a:xfrm>
              <a:off x="5718937" y="5378399"/>
              <a:ext cx="120198" cy="116822"/>
            </a:xfrm>
            <a:custGeom>
              <a:avLst/>
              <a:gdLst>
                <a:gd name="T0" fmla="*/ 34 w 68"/>
                <a:gd name="T1" fmla="*/ 68 h 68"/>
                <a:gd name="T2" fmla="*/ 42 w 68"/>
                <a:gd name="T3" fmla="*/ 66 h 68"/>
                <a:gd name="T4" fmla="*/ 47 w 68"/>
                <a:gd name="T5" fmla="*/ 65 h 68"/>
                <a:gd name="T6" fmla="*/ 53 w 68"/>
                <a:gd name="T7" fmla="*/ 63 h 68"/>
                <a:gd name="T8" fmla="*/ 59 w 68"/>
                <a:gd name="T9" fmla="*/ 59 h 68"/>
                <a:gd name="T10" fmla="*/ 63 w 68"/>
                <a:gd name="T11" fmla="*/ 51 h 68"/>
                <a:gd name="T12" fmla="*/ 66 w 68"/>
                <a:gd name="T13" fmla="*/ 46 h 68"/>
                <a:gd name="T14" fmla="*/ 68 w 68"/>
                <a:gd name="T15" fmla="*/ 40 h 68"/>
                <a:gd name="T16" fmla="*/ 68 w 68"/>
                <a:gd name="T17" fmla="*/ 34 h 68"/>
                <a:gd name="T18" fmla="*/ 68 w 68"/>
                <a:gd name="T19" fmla="*/ 27 h 68"/>
                <a:gd name="T20" fmla="*/ 66 w 68"/>
                <a:gd name="T21" fmla="*/ 21 h 68"/>
                <a:gd name="T22" fmla="*/ 63 w 68"/>
                <a:gd name="T23" fmla="*/ 13 h 68"/>
                <a:gd name="T24" fmla="*/ 59 w 68"/>
                <a:gd name="T25" fmla="*/ 9 h 68"/>
                <a:gd name="T26" fmla="*/ 53 w 68"/>
                <a:gd name="T27" fmla="*/ 4 h 68"/>
                <a:gd name="T28" fmla="*/ 47 w 68"/>
                <a:gd name="T29" fmla="*/ 2 h 68"/>
                <a:gd name="T30" fmla="*/ 42 w 68"/>
                <a:gd name="T31" fmla="*/ 0 h 68"/>
                <a:gd name="T32" fmla="*/ 34 w 68"/>
                <a:gd name="T33" fmla="*/ 0 h 68"/>
                <a:gd name="T34" fmla="*/ 28 w 68"/>
                <a:gd name="T35" fmla="*/ 0 h 68"/>
                <a:gd name="T36" fmla="*/ 21 w 68"/>
                <a:gd name="T37" fmla="*/ 2 h 68"/>
                <a:gd name="T38" fmla="*/ 15 w 68"/>
                <a:gd name="T39" fmla="*/ 4 h 68"/>
                <a:gd name="T40" fmla="*/ 11 w 68"/>
                <a:gd name="T41" fmla="*/ 9 h 68"/>
                <a:gd name="T42" fmla="*/ 6 w 68"/>
                <a:gd name="T43" fmla="*/ 13 h 68"/>
                <a:gd name="T44" fmla="*/ 2 w 68"/>
                <a:gd name="T45" fmla="*/ 21 h 68"/>
                <a:gd name="T46" fmla="*/ 0 w 68"/>
                <a:gd name="T47" fmla="*/ 27 h 68"/>
                <a:gd name="T48" fmla="*/ 0 w 68"/>
                <a:gd name="T49" fmla="*/ 34 h 68"/>
                <a:gd name="T50" fmla="*/ 0 w 68"/>
                <a:gd name="T51" fmla="*/ 40 h 68"/>
                <a:gd name="T52" fmla="*/ 2 w 68"/>
                <a:gd name="T53" fmla="*/ 46 h 68"/>
                <a:gd name="T54" fmla="*/ 6 w 68"/>
                <a:gd name="T55" fmla="*/ 51 h 68"/>
                <a:gd name="T56" fmla="*/ 11 w 68"/>
                <a:gd name="T57" fmla="*/ 59 h 68"/>
                <a:gd name="T58" fmla="*/ 15 w 68"/>
                <a:gd name="T59" fmla="*/ 63 h 68"/>
                <a:gd name="T60" fmla="*/ 21 w 68"/>
                <a:gd name="T61" fmla="*/ 65 h 68"/>
                <a:gd name="T62" fmla="*/ 28 w 68"/>
                <a:gd name="T63" fmla="*/ 66 h 68"/>
                <a:gd name="T64" fmla="*/ 34 w 68"/>
                <a:gd name="T65" fmla="*/ 68 h 68"/>
                <a:gd name="T66" fmla="*/ 34 w 68"/>
                <a:gd name="T6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68">
                  <a:moveTo>
                    <a:pt x="34" y="68"/>
                  </a:moveTo>
                  <a:lnTo>
                    <a:pt x="42" y="66"/>
                  </a:lnTo>
                  <a:lnTo>
                    <a:pt x="47" y="65"/>
                  </a:lnTo>
                  <a:lnTo>
                    <a:pt x="53" y="63"/>
                  </a:lnTo>
                  <a:lnTo>
                    <a:pt x="59" y="59"/>
                  </a:lnTo>
                  <a:lnTo>
                    <a:pt x="63" y="51"/>
                  </a:lnTo>
                  <a:lnTo>
                    <a:pt x="66" y="46"/>
                  </a:lnTo>
                  <a:lnTo>
                    <a:pt x="68" y="40"/>
                  </a:lnTo>
                  <a:lnTo>
                    <a:pt x="68" y="34"/>
                  </a:lnTo>
                  <a:lnTo>
                    <a:pt x="68" y="27"/>
                  </a:lnTo>
                  <a:lnTo>
                    <a:pt x="66" y="21"/>
                  </a:lnTo>
                  <a:lnTo>
                    <a:pt x="63" y="13"/>
                  </a:lnTo>
                  <a:lnTo>
                    <a:pt x="59" y="9"/>
                  </a:lnTo>
                  <a:lnTo>
                    <a:pt x="53" y="4"/>
                  </a:lnTo>
                  <a:lnTo>
                    <a:pt x="47" y="2"/>
                  </a:lnTo>
                  <a:lnTo>
                    <a:pt x="42" y="0"/>
                  </a:lnTo>
                  <a:lnTo>
                    <a:pt x="34" y="0"/>
                  </a:lnTo>
                  <a:lnTo>
                    <a:pt x="28" y="0"/>
                  </a:lnTo>
                  <a:lnTo>
                    <a:pt x="21" y="2"/>
                  </a:lnTo>
                  <a:lnTo>
                    <a:pt x="15" y="4"/>
                  </a:lnTo>
                  <a:lnTo>
                    <a:pt x="11" y="9"/>
                  </a:lnTo>
                  <a:lnTo>
                    <a:pt x="6" y="13"/>
                  </a:lnTo>
                  <a:lnTo>
                    <a:pt x="2" y="21"/>
                  </a:lnTo>
                  <a:lnTo>
                    <a:pt x="0" y="27"/>
                  </a:lnTo>
                  <a:lnTo>
                    <a:pt x="0" y="34"/>
                  </a:lnTo>
                  <a:lnTo>
                    <a:pt x="0" y="40"/>
                  </a:lnTo>
                  <a:lnTo>
                    <a:pt x="2" y="46"/>
                  </a:lnTo>
                  <a:lnTo>
                    <a:pt x="6" y="51"/>
                  </a:lnTo>
                  <a:lnTo>
                    <a:pt x="11" y="59"/>
                  </a:lnTo>
                  <a:lnTo>
                    <a:pt x="15" y="63"/>
                  </a:lnTo>
                  <a:lnTo>
                    <a:pt x="21" y="65"/>
                  </a:lnTo>
                  <a:lnTo>
                    <a:pt x="28" y="66"/>
                  </a:lnTo>
                  <a:lnTo>
                    <a:pt x="34" y="68"/>
                  </a:lnTo>
                  <a:lnTo>
                    <a:pt x="34" y="68"/>
                  </a:lnTo>
                  <a:close/>
                </a:path>
              </a:pathLst>
            </a:custGeom>
            <a:solidFill>
              <a:srgbClr val="C80000"/>
            </a:solid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203" name="Freeform 42">
              <a:extLst>
                <a:ext uri="{FF2B5EF4-FFF2-40B4-BE49-F238E27FC236}">
                  <a16:creationId xmlns:a16="http://schemas.microsoft.com/office/drawing/2014/main" id="{1622367E-549F-0ABB-5E3F-107AFD277FDB}"/>
                </a:ext>
              </a:extLst>
            </p:cNvPr>
            <p:cNvSpPr>
              <a:spLocks/>
            </p:cNvSpPr>
            <p:nvPr/>
          </p:nvSpPr>
          <p:spPr bwMode="auto">
            <a:xfrm>
              <a:off x="6321616" y="4776588"/>
              <a:ext cx="154056" cy="155763"/>
            </a:xfrm>
            <a:custGeom>
              <a:avLst/>
              <a:gdLst>
                <a:gd name="T0" fmla="*/ 89 w 89"/>
                <a:gd name="T1" fmla="*/ 48 h 91"/>
                <a:gd name="T2" fmla="*/ 87 w 89"/>
                <a:gd name="T3" fmla="*/ 55 h 91"/>
                <a:gd name="T4" fmla="*/ 85 w 89"/>
                <a:gd name="T5" fmla="*/ 63 h 91"/>
                <a:gd name="T6" fmla="*/ 82 w 89"/>
                <a:gd name="T7" fmla="*/ 71 h 91"/>
                <a:gd name="T8" fmla="*/ 78 w 89"/>
                <a:gd name="T9" fmla="*/ 78 h 91"/>
                <a:gd name="T10" fmla="*/ 70 w 89"/>
                <a:gd name="T11" fmla="*/ 84 h 91"/>
                <a:gd name="T12" fmla="*/ 61 w 89"/>
                <a:gd name="T13" fmla="*/ 88 h 91"/>
                <a:gd name="T14" fmla="*/ 53 w 89"/>
                <a:gd name="T15" fmla="*/ 90 h 91"/>
                <a:gd name="T16" fmla="*/ 45 w 89"/>
                <a:gd name="T17" fmla="*/ 91 h 91"/>
                <a:gd name="T18" fmla="*/ 40 w 89"/>
                <a:gd name="T19" fmla="*/ 90 h 91"/>
                <a:gd name="T20" fmla="*/ 36 w 89"/>
                <a:gd name="T21" fmla="*/ 90 h 91"/>
                <a:gd name="T22" fmla="*/ 30 w 89"/>
                <a:gd name="T23" fmla="*/ 88 h 91"/>
                <a:gd name="T24" fmla="*/ 26 w 89"/>
                <a:gd name="T25" fmla="*/ 88 h 91"/>
                <a:gd name="T26" fmla="*/ 19 w 89"/>
                <a:gd name="T27" fmla="*/ 84 h 91"/>
                <a:gd name="T28" fmla="*/ 13 w 89"/>
                <a:gd name="T29" fmla="*/ 78 h 91"/>
                <a:gd name="T30" fmla="*/ 7 w 89"/>
                <a:gd name="T31" fmla="*/ 71 h 91"/>
                <a:gd name="T32" fmla="*/ 4 w 89"/>
                <a:gd name="T33" fmla="*/ 63 h 91"/>
                <a:gd name="T34" fmla="*/ 0 w 89"/>
                <a:gd name="T35" fmla="*/ 55 h 91"/>
                <a:gd name="T36" fmla="*/ 0 w 89"/>
                <a:gd name="T37" fmla="*/ 48 h 91"/>
                <a:gd name="T38" fmla="*/ 0 w 89"/>
                <a:gd name="T39" fmla="*/ 42 h 91"/>
                <a:gd name="T40" fmla="*/ 0 w 89"/>
                <a:gd name="T41" fmla="*/ 36 h 91"/>
                <a:gd name="T42" fmla="*/ 0 w 89"/>
                <a:gd name="T43" fmla="*/ 31 h 91"/>
                <a:gd name="T44" fmla="*/ 4 w 89"/>
                <a:gd name="T45" fmla="*/ 27 h 91"/>
                <a:gd name="T46" fmla="*/ 7 w 89"/>
                <a:gd name="T47" fmla="*/ 21 h 91"/>
                <a:gd name="T48" fmla="*/ 13 w 89"/>
                <a:gd name="T49" fmla="*/ 14 h 91"/>
                <a:gd name="T50" fmla="*/ 19 w 89"/>
                <a:gd name="T51" fmla="*/ 8 h 91"/>
                <a:gd name="T52" fmla="*/ 26 w 89"/>
                <a:gd name="T53" fmla="*/ 4 h 91"/>
                <a:gd name="T54" fmla="*/ 30 w 89"/>
                <a:gd name="T55" fmla="*/ 0 h 91"/>
                <a:gd name="T56" fmla="*/ 36 w 89"/>
                <a:gd name="T57" fmla="*/ 0 h 91"/>
                <a:gd name="T58" fmla="*/ 40 w 89"/>
                <a:gd name="T59" fmla="*/ 0 h 91"/>
                <a:gd name="T60" fmla="*/ 45 w 89"/>
                <a:gd name="T61" fmla="*/ 0 h 91"/>
                <a:gd name="T62" fmla="*/ 53 w 89"/>
                <a:gd name="T63" fmla="*/ 0 h 91"/>
                <a:gd name="T64" fmla="*/ 61 w 89"/>
                <a:gd name="T65" fmla="*/ 4 h 91"/>
                <a:gd name="T66" fmla="*/ 70 w 89"/>
                <a:gd name="T67" fmla="*/ 8 h 91"/>
                <a:gd name="T68" fmla="*/ 78 w 89"/>
                <a:gd name="T69" fmla="*/ 14 h 91"/>
                <a:gd name="T70" fmla="*/ 82 w 89"/>
                <a:gd name="T71" fmla="*/ 21 h 91"/>
                <a:gd name="T72" fmla="*/ 85 w 89"/>
                <a:gd name="T73" fmla="*/ 27 h 91"/>
                <a:gd name="T74" fmla="*/ 87 w 89"/>
                <a:gd name="T75" fmla="*/ 31 h 91"/>
                <a:gd name="T76" fmla="*/ 87 w 89"/>
                <a:gd name="T77" fmla="*/ 36 h 91"/>
                <a:gd name="T78" fmla="*/ 89 w 89"/>
                <a:gd name="T79" fmla="*/ 42 h 91"/>
                <a:gd name="T80" fmla="*/ 89 w 89"/>
                <a:gd name="T81" fmla="*/ 48 h 91"/>
                <a:gd name="T82" fmla="*/ 89 w 89"/>
                <a:gd name="T83"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9" h="91">
                  <a:moveTo>
                    <a:pt x="89" y="48"/>
                  </a:moveTo>
                  <a:lnTo>
                    <a:pt x="87" y="55"/>
                  </a:lnTo>
                  <a:lnTo>
                    <a:pt x="85" y="63"/>
                  </a:lnTo>
                  <a:lnTo>
                    <a:pt x="82" y="71"/>
                  </a:lnTo>
                  <a:lnTo>
                    <a:pt x="78" y="78"/>
                  </a:lnTo>
                  <a:lnTo>
                    <a:pt x="70" y="84"/>
                  </a:lnTo>
                  <a:lnTo>
                    <a:pt x="61" y="88"/>
                  </a:lnTo>
                  <a:lnTo>
                    <a:pt x="53" y="90"/>
                  </a:lnTo>
                  <a:lnTo>
                    <a:pt x="45" y="91"/>
                  </a:lnTo>
                  <a:lnTo>
                    <a:pt x="40" y="90"/>
                  </a:lnTo>
                  <a:lnTo>
                    <a:pt x="36" y="90"/>
                  </a:lnTo>
                  <a:lnTo>
                    <a:pt x="30" y="88"/>
                  </a:lnTo>
                  <a:lnTo>
                    <a:pt x="26" y="88"/>
                  </a:lnTo>
                  <a:lnTo>
                    <a:pt x="19" y="84"/>
                  </a:lnTo>
                  <a:lnTo>
                    <a:pt x="13" y="78"/>
                  </a:lnTo>
                  <a:lnTo>
                    <a:pt x="7" y="71"/>
                  </a:lnTo>
                  <a:lnTo>
                    <a:pt x="4" y="63"/>
                  </a:lnTo>
                  <a:lnTo>
                    <a:pt x="0" y="55"/>
                  </a:lnTo>
                  <a:lnTo>
                    <a:pt x="0" y="48"/>
                  </a:lnTo>
                  <a:lnTo>
                    <a:pt x="0" y="42"/>
                  </a:lnTo>
                  <a:lnTo>
                    <a:pt x="0" y="36"/>
                  </a:lnTo>
                  <a:lnTo>
                    <a:pt x="0" y="31"/>
                  </a:lnTo>
                  <a:lnTo>
                    <a:pt x="4" y="27"/>
                  </a:lnTo>
                  <a:lnTo>
                    <a:pt x="7" y="21"/>
                  </a:lnTo>
                  <a:lnTo>
                    <a:pt x="13" y="14"/>
                  </a:lnTo>
                  <a:lnTo>
                    <a:pt x="19" y="8"/>
                  </a:lnTo>
                  <a:lnTo>
                    <a:pt x="26" y="4"/>
                  </a:lnTo>
                  <a:lnTo>
                    <a:pt x="30" y="0"/>
                  </a:lnTo>
                  <a:lnTo>
                    <a:pt x="36" y="0"/>
                  </a:lnTo>
                  <a:lnTo>
                    <a:pt x="40" y="0"/>
                  </a:lnTo>
                  <a:lnTo>
                    <a:pt x="45" y="0"/>
                  </a:lnTo>
                  <a:lnTo>
                    <a:pt x="53" y="0"/>
                  </a:lnTo>
                  <a:lnTo>
                    <a:pt x="61" y="4"/>
                  </a:lnTo>
                  <a:lnTo>
                    <a:pt x="70" y="8"/>
                  </a:lnTo>
                  <a:lnTo>
                    <a:pt x="78" y="14"/>
                  </a:lnTo>
                  <a:lnTo>
                    <a:pt x="82" y="21"/>
                  </a:lnTo>
                  <a:lnTo>
                    <a:pt x="85" y="27"/>
                  </a:lnTo>
                  <a:lnTo>
                    <a:pt x="87" y="31"/>
                  </a:lnTo>
                  <a:lnTo>
                    <a:pt x="87" y="36"/>
                  </a:lnTo>
                  <a:lnTo>
                    <a:pt x="89" y="42"/>
                  </a:lnTo>
                  <a:lnTo>
                    <a:pt x="89" y="48"/>
                  </a:lnTo>
                  <a:lnTo>
                    <a:pt x="89" y="48"/>
                  </a:lnTo>
                  <a:close/>
                </a:path>
              </a:pathLst>
            </a:custGeom>
            <a:solidFill>
              <a:srgbClr val="C80000"/>
            </a:solid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204" name="Freeform 43">
              <a:extLst>
                <a:ext uri="{FF2B5EF4-FFF2-40B4-BE49-F238E27FC236}">
                  <a16:creationId xmlns:a16="http://schemas.microsoft.com/office/drawing/2014/main" id="{EF2ED60D-CEE0-2B5B-44CE-7CDE3C58D532}"/>
                </a:ext>
              </a:extLst>
            </p:cNvPr>
            <p:cNvSpPr>
              <a:spLocks/>
            </p:cNvSpPr>
            <p:nvPr/>
          </p:nvSpPr>
          <p:spPr bwMode="auto">
            <a:xfrm>
              <a:off x="6678823" y="5181925"/>
              <a:ext cx="132048" cy="129213"/>
            </a:xfrm>
            <a:custGeom>
              <a:avLst/>
              <a:gdLst>
                <a:gd name="T0" fmla="*/ 78 w 78"/>
                <a:gd name="T1" fmla="*/ 38 h 76"/>
                <a:gd name="T2" fmla="*/ 76 w 78"/>
                <a:gd name="T3" fmla="*/ 45 h 76"/>
                <a:gd name="T4" fmla="*/ 74 w 78"/>
                <a:gd name="T5" fmla="*/ 51 h 76"/>
                <a:gd name="T6" fmla="*/ 70 w 78"/>
                <a:gd name="T7" fmla="*/ 59 h 76"/>
                <a:gd name="T8" fmla="*/ 66 w 78"/>
                <a:gd name="T9" fmla="*/ 64 h 76"/>
                <a:gd name="T10" fmla="*/ 61 w 78"/>
                <a:gd name="T11" fmla="*/ 68 h 76"/>
                <a:gd name="T12" fmla="*/ 53 w 78"/>
                <a:gd name="T13" fmla="*/ 72 h 76"/>
                <a:gd name="T14" fmla="*/ 46 w 78"/>
                <a:gd name="T15" fmla="*/ 74 h 76"/>
                <a:gd name="T16" fmla="*/ 40 w 78"/>
                <a:gd name="T17" fmla="*/ 76 h 76"/>
                <a:gd name="T18" fmla="*/ 30 w 78"/>
                <a:gd name="T19" fmla="*/ 74 h 76"/>
                <a:gd name="T20" fmla="*/ 23 w 78"/>
                <a:gd name="T21" fmla="*/ 72 h 76"/>
                <a:gd name="T22" fmla="*/ 15 w 78"/>
                <a:gd name="T23" fmla="*/ 68 h 76"/>
                <a:gd name="T24" fmla="*/ 11 w 78"/>
                <a:gd name="T25" fmla="*/ 64 h 76"/>
                <a:gd name="T26" fmla="*/ 6 w 78"/>
                <a:gd name="T27" fmla="*/ 59 h 76"/>
                <a:gd name="T28" fmla="*/ 2 w 78"/>
                <a:gd name="T29" fmla="*/ 51 h 76"/>
                <a:gd name="T30" fmla="*/ 0 w 78"/>
                <a:gd name="T31" fmla="*/ 45 h 76"/>
                <a:gd name="T32" fmla="*/ 0 w 78"/>
                <a:gd name="T33" fmla="*/ 38 h 76"/>
                <a:gd name="T34" fmla="*/ 0 w 78"/>
                <a:gd name="T35" fmla="*/ 30 h 76"/>
                <a:gd name="T36" fmla="*/ 2 w 78"/>
                <a:gd name="T37" fmla="*/ 22 h 76"/>
                <a:gd name="T38" fmla="*/ 6 w 78"/>
                <a:gd name="T39" fmla="*/ 15 h 76"/>
                <a:gd name="T40" fmla="*/ 11 w 78"/>
                <a:gd name="T41" fmla="*/ 11 h 76"/>
                <a:gd name="T42" fmla="*/ 15 w 78"/>
                <a:gd name="T43" fmla="*/ 7 h 76"/>
                <a:gd name="T44" fmla="*/ 23 w 78"/>
                <a:gd name="T45" fmla="*/ 2 h 76"/>
                <a:gd name="T46" fmla="*/ 30 w 78"/>
                <a:gd name="T47" fmla="*/ 0 h 76"/>
                <a:gd name="T48" fmla="*/ 40 w 78"/>
                <a:gd name="T49" fmla="*/ 0 h 76"/>
                <a:gd name="T50" fmla="*/ 46 w 78"/>
                <a:gd name="T51" fmla="*/ 0 h 76"/>
                <a:gd name="T52" fmla="*/ 53 w 78"/>
                <a:gd name="T53" fmla="*/ 2 h 76"/>
                <a:gd name="T54" fmla="*/ 61 w 78"/>
                <a:gd name="T55" fmla="*/ 7 h 76"/>
                <a:gd name="T56" fmla="*/ 66 w 78"/>
                <a:gd name="T57" fmla="*/ 11 h 76"/>
                <a:gd name="T58" fmla="*/ 70 w 78"/>
                <a:gd name="T59" fmla="*/ 15 h 76"/>
                <a:gd name="T60" fmla="*/ 74 w 78"/>
                <a:gd name="T61" fmla="*/ 22 h 76"/>
                <a:gd name="T62" fmla="*/ 76 w 78"/>
                <a:gd name="T63" fmla="*/ 30 h 76"/>
                <a:gd name="T64" fmla="*/ 78 w 78"/>
                <a:gd name="T65" fmla="*/ 38 h 76"/>
                <a:gd name="T66" fmla="*/ 78 w 78"/>
                <a:gd name="T67" fmla="*/ 3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8" h="76">
                  <a:moveTo>
                    <a:pt x="78" y="38"/>
                  </a:moveTo>
                  <a:lnTo>
                    <a:pt x="76" y="45"/>
                  </a:lnTo>
                  <a:lnTo>
                    <a:pt x="74" y="51"/>
                  </a:lnTo>
                  <a:lnTo>
                    <a:pt x="70" y="59"/>
                  </a:lnTo>
                  <a:lnTo>
                    <a:pt x="66" y="64"/>
                  </a:lnTo>
                  <a:lnTo>
                    <a:pt x="61" y="68"/>
                  </a:lnTo>
                  <a:lnTo>
                    <a:pt x="53" y="72"/>
                  </a:lnTo>
                  <a:lnTo>
                    <a:pt x="46" y="74"/>
                  </a:lnTo>
                  <a:lnTo>
                    <a:pt x="40" y="76"/>
                  </a:lnTo>
                  <a:lnTo>
                    <a:pt x="30" y="74"/>
                  </a:lnTo>
                  <a:lnTo>
                    <a:pt x="23" y="72"/>
                  </a:lnTo>
                  <a:lnTo>
                    <a:pt x="15" y="68"/>
                  </a:lnTo>
                  <a:lnTo>
                    <a:pt x="11" y="64"/>
                  </a:lnTo>
                  <a:lnTo>
                    <a:pt x="6" y="59"/>
                  </a:lnTo>
                  <a:lnTo>
                    <a:pt x="2" y="51"/>
                  </a:lnTo>
                  <a:lnTo>
                    <a:pt x="0" y="45"/>
                  </a:lnTo>
                  <a:lnTo>
                    <a:pt x="0" y="38"/>
                  </a:lnTo>
                  <a:lnTo>
                    <a:pt x="0" y="30"/>
                  </a:lnTo>
                  <a:lnTo>
                    <a:pt x="2" y="22"/>
                  </a:lnTo>
                  <a:lnTo>
                    <a:pt x="6" y="15"/>
                  </a:lnTo>
                  <a:lnTo>
                    <a:pt x="11" y="11"/>
                  </a:lnTo>
                  <a:lnTo>
                    <a:pt x="15" y="7"/>
                  </a:lnTo>
                  <a:lnTo>
                    <a:pt x="23" y="2"/>
                  </a:lnTo>
                  <a:lnTo>
                    <a:pt x="30" y="0"/>
                  </a:lnTo>
                  <a:lnTo>
                    <a:pt x="40" y="0"/>
                  </a:lnTo>
                  <a:lnTo>
                    <a:pt x="46" y="0"/>
                  </a:lnTo>
                  <a:lnTo>
                    <a:pt x="53" y="2"/>
                  </a:lnTo>
                  <a:lnTo>
                    <a:pt x="61" y="7"/>
                  </a:lnTo>
                  <a:lnTo>
                    <a:pt x="66" y="11"/>
                  </a:lnTo>
                  <a:lnTo>
                    <a:pt x="70" y="15"/>
                  </a:lnTo>
                  <a:lnTo>
                    <a:pt x="74" y="22"/>
                  </a:lnTo>
                  <a:lnTo>
                    <a:pt x="76" y="30"/>
                  </a:lnTo>
                  <a:lnTo>
                    <a:pt x="78" y="38"/>
                  </a:lnTo>
                  <a:lnTo>
                    <a:pt x="78" y="38"/>
                  </a:lnTo>
                  <a:close/>
                </a:path>
              </a:pathLst>
            </a:custGeom>
            <a:solidFill>
              <a:srgbClr val="C80000"/>
            </a:solid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205" name="Freeform 44">
              <a:extLst>
                <a:ext uri="{FF2B5EF4-FFF2-40B4-BE49-F238E27FC236}">
                  <a16:creationId xmlns:a16="http://schemas.microsoft.com/office/drawing/2014/main" id="{3F458602-5684-8D4F-83E7-B60B94C4E5A0}"/>
                </a:ext>
              </a:extLst>
            </p:cNvPr>
            <p:cNvSpPr>
              <a:spLocks/>
            </p:cNvSpPr>
            <p:nvPr/>
          </p:nvSpPr>
          <p:spPr bwMode="auto">
            <a:xfrm>
              <a:off x="7069886" y="5247417"/>
              <a:ext cx="118504" cy="125672"/>
            </a:xfrm>
            <a:custGeom>
              <a:avLst/>
              <a:gdLst>
                <a:gd name="T0" fmla="*/ 70 w 70"/>
                <a:gd name="T1" fmla="*/ 38 h 74"/>
                <a:gd name="T2" fmla="*/ 70 w 70"/>
                <a:gd name="T3" fmla="*/ 43 h 74"/>
                <a:gd name="T4" fmla="*/ 69 w 70"/>
                <a:gd name="T5" fmla="*/ 51 h 74"/>
                <a:gd name="T6" fmla="*/ 65 w 70"/>
                <a:gd name="T7" fmla="*/ 57 h 74"/>
                <a:gd name="T8" fmla="*/ 61 w 70"/>
                <a:gd name="T9" fmla="*/ 62 h 74"/>
                <a:gd name="T10" fmla="*/ 55 w 70"/>
                <a:gd name="T11" fmla="*/ 66 h 74"/>
                <a:gd name="T12" fmla="*/ 50 w 70"/>
                <a:gd name="T13" fmla="*/ 70 h 74"/>
                <a:gd name="T14" fmla="*/ 42 w 70"/>
                <a:gd name="T15" fmla="*/ 72 h 74"/>
                <a:gd name="T16" fmla="*/ 36 w 70"/>
                <a:gd name="T17" fmla="*/ 74 h 74"/>
                <a:gd name="T18" fmla="*/ 29 w 70"/>
                <a:gd name="T19" fmla="*/ 72 h 74"/>
                <a:gd name="T20" fmla="*/ 23 w 70"/>
                <a:gd name="T21" fmla="*/ 70 h 74"/>
                <a:gd name="T22" fmla="*/ 15 w 70"/>
                <a:gd name="T23" fmla="*/ 66 h 74"/>
                <a:gd name="T24" fmla="*/ 10 w 70"/>
                <a:gd name="T25" fmla="*/ 62 h 74"/>
                <a:gd name="T26" fmla="*/ 6 w 70"/>
                <a:gd name="T27" fmla="*/ 57 h 74"/>
                <a:gd name="T28" fmla="*/ 2 w 70"/>
                <a:gd name="T29" fmla="*/ 51 h 74"/>
                <a:gd name="T30" fmla="*/ 0 w 70"/>
                <a:gd name="T31" fmla="*/ 43 h 74"/>
                <a:gd name="T32" fmla="*/ 0 w 70"/>
                <a:gd name="T33" fmla="*/ 38 h 74"/>
                <a:gd name="T34" fmla="*/ 0 w 70"/>
                <a:gd name="T35" fmla="*/ 30 h 74"/>
                <a:gd name="T36" fmla="*/ 2 w 70"/>
                <a:gd name="T37" fmla="*/ 22 h 74"/>
                <a:gd name="T38" fmla="*/ 6 w 70"/>
                <a:gd name="T39" fmla="*/ 17 h 74"/>
                <a:gd name="T40" fmla="*/ 10 w 70"/>
                <a:gd name="T41" fmla="*/ 11 h 74"/>
                <a:gd name="T42" fmla="*/ 15 w 70"/>
                <a:gd name="T43" fmla="*/ 7 h 74"/>
                <a:gd name="T44" fmla="*/ 23 w 70"/>
                <a:gd name="T45" fmla="*/ 3 h 74"/>
                <a:gd name="T46" fmla="*/ 29 w 70"/>
                <a:gd name="T47" fmla="*/ 0 h 74"/>
                <a:gd name="T48" fmla="*/ 36 w 70"/>
                <a:gd name="T49" fmla="*/ 0 h 74"/>
                <a:gd name="T50" fmla="*/ 42 w 70"/>
                <a:gd name="T51" fmla="*/ 0 h 74"/>
                <a:gd name="T52" fmla="*/ 50 w 70"/>
                <a:gd name="T53" fmla="*/ 3 h 74"/>
                <a:gd name="T54" fmla="*/ 55 w 70"/>
                <a:gd name="T55" fmla="*/ 7 h 74"/>
                <a:gd name="T56" fmla="*/ 61 w 70"/>
                <a:gd name="T57" fmla="*/ 11 h 74"/>
                <a:gd name="T58" fmla="*/ 65 w 70"/>
                <a:gd name="T59" fmla="*/ 17 h 74"/>
                <a:gd name="T60" fmla="*/ 69 w 70"/>
                <a:gd name="T61" fmla="*/ 22 h 74"/>
                <a:gd name="T62" fmla="*/ 70 w 70"/>
                <a:gd name="T63" fmla="*/ 30 h 74"/>
                <a:gd name="T64" fmla="*/ 70 w 70"/>
                <a:gd name="T65" fmla="*/ 38 h 74"/>
                <a:gd name="T66" fmla="*/ 70 w 70"/>
                <a:gd name="T67" fmla="*/ 3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 h="74">
                  <a:moveTo>
                    <a:pt x="70" y="38"/>
                  </a:moveTo>
                  <a:lnTo>
                    <a:pt x="70" y="43"/>
                  </a:lnTo>
                  <a:lnTo>
                    <a:pt x="69" y="51"/>
                  </a:lnTo>
                  <a:lnTo>
                    <a:pt x="65" y="57"/>
                  </a:lnTo>
                  <a:lnTo>
                    <a:pt x="61" y="62"/>
                  </a:lnTo>
                  <a:lnTo>
                    <a:pt x="55" y="66"/>
                  </a:lnTo>
                  <a:lnTo>
                    <a:pt x="50" y="70"/>
                  </a:lnTo>
                  <a:lnTo>
                    <a:pt x="42" y="72"/>
                  </a:lnTo>
                  <a:lnTo>
                    <a:pt x="36" y="74"/>
                  </a:lnTo>
                  <a:lnTo>
                    <a:pt x="29" y="72"/>
                  </a:lnTo>
                  <a:lnTo>
                    <a:pt x="23" y="70"/>
                  </a:lnTo>
                  <a:lnTo>
                    <a:pt x="15" y="66"/>
                  </a:lnTo>
                  <a:lnTo>
                    <a:pt x="10" y="62"/>
                  </a:lnTo>
                  <a:lnTo>
                    <a:pt x="6" y="57"/>
                  </a:lnTo>
                  <a:lnTo>
                    <a:pt x="2" y="51"/>
                  </a:lnTo>
                  <a:lnTo>
                    <a:pt x="0" y="43"/>
                  </a:lnTo>
                  <a:lnTo>
                    <a:pt x="0" y="38"/>
                  </a:lnTo>
                  <a:lnTo>
                    <a:pt x="0" y="30"/>
                  </a:lnTo>
                  <a:lnTo>
                    <a:pt x="2" y="22"/>
                  </a:lnTo>
                  <a:lnTo>
                    <a:pt x="6" y="17"/>
                  </a:lnTo>
                  <a:lnTo>
                    <a:pt x="10" y="11"/>
                  </a:lnTo>
                  <a:lnTo>
                    <a:pt x="15" y="7"/>
                  </a:lnTo>
                  <a:lnTo>
                    <a:pt x="23" y="3"/>
                  </a:lnTo>
                  <a:lnTo>
                    <a:pt x="29" y="0"/>
                  </a:lnTo>
                  <a:lnTo>
                    <a:pt x="36" y="0"/>
                  </a:lnTo>
                  <a:lnTo>
                    <a:pt x="42" y="0"/>
                  </a:lnTo>
                  <a:lnTo>
                    <a:pt x="50" y="3"/>
                  </a:lnTo>
                  <a:lnTo>
                    <a:pt x="55" y="7"/>
                  </a:lnTo>
                  <a:lnTo>
                    <a:pt x="61" y="11"/>
                  </a:lnTo>
                  <a:lnTo>
                    <a:pt x="65" y="17"/>
                  </a:lnTo>
                  <a:lnTo>
                    <a:pt x="69" y="22"/>
                  </a:lnTo>
                  <a:lnTo>
                    <a:pt x="70" y="30"/>
                  </a:lnTo>
                  <a:lnTo>
                    <a:pt x="70" y="38"/>
                  </a:lnTo>
                  <a:lnTo>
                    <a:pt x="70" y="38"/>
                  </a:lnTo>
                  <a:close/>
                </a:path>
              </a:pathLst>
            </a:custGeom>
            <a:solidFill>
              <a:srgbClr val="C80000"/>
            </a:solid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206" name="Freeform 45">
              <a:extLst>
                <a:ext uri="{FF2B5EF4-FFF2-40B4-BE49-F238E27FC236}">
                  <a16:creationId xmlns:a16="http://schemas.microsoft.com/office/drawing/2014/main" id="{C50AF53C-66E2-5E30-5D5F-BD4C3060CE84}"/>
                </a:ext>
              </a:extLst>
            </p:cNvPr>
            <p:cNvSpPr>
              <a:spLocks/>
            </p:cNvSpPr>
            <p:nvPr/>
          </p:nvSpPr>
          <p:spPr bwMode="auto">
            <a:xfrm>
              <a:off x="6457049" y="5289897"/>
              <a:ext cx="622994" cy="545171"/>
            </a:xfrm>
            <a:custGeom>
              <a:avLst/>
              <a:gdLst>
                <a:gd name="T0" fmla="*/ 0 w 367"/>
                <a:gd name="T1" fmla="*/ 27 h 321"/>
                <a:gd name="T2" fmla="*/ 118 w 367"/>
                <a:gd name="T3" fmla="*/ 181 h 321"/>
                <a:gd name="T4" fmla="*/ 188 w 367"/>
                <a:gd name="T5" fmla="*/ 0 h 321"/>
                <a:gd name="T6" fmla="*/ 205 w 367"/>
                <a:gd name="T7" fmla="*/ 181 h 321"/>
                <a:gd name="T8" fmla="*/ 367 w 367"/>
                <a:gd name="T9" fmla="*/ 36 h 321"/>
                <a:gd name="T10" fmla="*/ 232 w 367"/>
                <a:gd name="T11" fmla="*/ 321 h 321"/>
                <a:gd name="T12" fmla="*/ 230 w 367"/>
                <a:gd name="T13" fmla="*/ 320 h 321"/>
                <a:gd name="T14" fmla="*/ 228 w 367"/>
                <a:gd name="T15" fmla="*/ 314 h 321"/>
                <a:gd name="T16" fmla="*/ 224 w 367"/>
                <a:gd name="T17" fmla="*/ 310 h 321"/>
                <a:gd name="T18" fmla="*/ 222 w 367"/>
                <a:gd name="T19" fmla="*/ 306 h 321"/>
                <a:gd name="T20" fmla="*/ 218 w 367"/>
                <a:gd name="T21" fmla="*/ 302 h 321"/>
                <a:gd name="T22" fmla="*/ 215 w 367"/>
                <a:gd name="T23" fmla="*/ 299 h 321"/>
                <a:gd name="T24" fmla="*/ 211 w 367"/>
                <a:gd name="T25" fmla="*/ 293 h 321"/>
                <a:gd name="T26" fmla="*/ 205 w 367"/>
                <a:gd name="T27" fmla="*/ 287 h 321"/>
                <a:gd name="T28" fmla="*/ 197 w 367"/>
                <a:gd name="T29" fmla="*/ 283 h 321"/>
                <a:gd name="T30" fmla="*/ 190 w 367"/>
                <a:gd name="T31" fmla="*/ 282 h 321"/>
                <a:gd name="T32" fmla="*/ 184 w 367"/>
                <a:gd name="T33" fmla="*/ 278 h 321"/>
                <a:gd name="T34" fmla="*/ 180 w 367"/>
                <a:gd name="T35" fmla="*/ 278 h 321"/>
                <a:gd name="T36" fmla="*/ 177 w 367"/>
                <a:gd name="T37" fmla="*/ 276 h 321"/>
                <a:gd name="T38" fmla="*/ 173 w 367"/>
                <a:gd name="T39" fmla="*/ 276 h 321"/>
                <a:gd name="T40" fmla="*/ 167 w 367"/>
                <a:gd name="T41" fmla="*/ 274 h 321"/>
                <a:gd name="T42" fmla="*/ 161 w 367"/>
                <a:gd name="T43" fmla="*/ 274 h 321"/>
                <a:gd name="T44" fmla="*/ 156 w 367"/>
                <a:gd name="T45" fmla="*/ 274 h 321"/>
                <a:gd name="T46" fmla="*/ 150 w 367"/>
                <a:gd name="T47" fmla="*/ 274 h 321"/>
                <a:gd name="T48" fmla="*/ 142 w 367"/>
                <a:gd name="T49" fmla="*/ 274 h 321"/>
                <a:gd name="T50" fmla="*/ 137 w 367"/>
                <a:gd name="T51" fmla="*/ 274 h 321"/>
                <a:gd name="T52" fmla="*/ 131 w 367"/>
                <a:gd name="T53" fmla="*/ 272 h 321"/>
                <a:gd name="T54" fmla="*/ 127 w 367"/>
                <a:gd name="T55" fmla="*/ 272 h 321"/>
                <a:gd name="T56" fmla="*/ 121 w 367"/>
                <a:gd name="T57" fmla="*/ 272 h 321"/>
                <a:gd name="T58" fmla="*/ 116 w 367"/>
                <a:gd name="T59" fmla="*/ 272 h 321"/>
                <a:gd name="T60" fmla="*/ 112 w 367"/>
                <a:gd name="T61" fmla="*/ 272 h 321"/>
                <a:gd name="T62" fmla="*/ 110 w 367"/>
                <a:gd name="T63" fmla="*/ 272 h 321"/>
                <a:gd name="T64" fmla="*/ 100 w 367"/>
                <a:gd name="T65" fmla="*/ 270 h 321"/>
                <a:gd name="T66" fmla="*/ 97 w 367"/>
                <a:gd name="T67" fmla="*/ 270 h 321"/>
                <a:gd name="T68" fmla="*/ 91 w 367"/>
                <a:gd name="T69" fmla="*/ 268 h 321"/>
                <a:gd name="T70" fmla="*/ 87 w 367"/>
                <a:gd name="T71" fmla="*/ 268 h 321"/>
                <a:gd name="T72" fmla="*/ 83 w 367"/>
                <a:gd name="T73" fmla="*/ 264 h 321"/>
                <a:gd name="T74" fmla="*/ 80 w 367"/>
                <a:gd name="T75" fmla="*/ 266 h 321"/>
                <a:gd name="T76" fmla="*/ 0 w 367"/>
                <a:gd name="T77" fmla="*/ 27 h 321"/>
                <a:gd name="T78" fmla="*/ 0 w 367"/>
                <a:gd name="T79" fmla="*/ 2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7" h="321">
                  <a:moveTo>
                    <a:pt x="0" y="27"/>
                  </a:moveTo>
                  <a:lnTo>
                    <a:pt x="118" y="181"/>
                  </a:lnTo>
                  <a:lnTo>
                    <a:pt x="188" y="0"/>
                  </a:lnTo>
                  <a:lnTo>
                    <a:pt x="205" y="181"/>
                  </a:lnTo>
                  <a:lnTo>
                    <a:pt x="367" y="36"/>
                  </a:lnTo>
                  <a:lnTo>
                    <a:pt x="232" y="321"/>
                  </a:lnTo>
                  <a:lnTo>
                    <a:pt x="230" y="320"/>
                  </a:lnTo>
                  <a:lnTo>
                    <a:pt x="228" y="314"/>
                  </a:lnTo>
                  <a:lnTo>
                    <a:pt x="224" y="310"/>
                  </a:lnTo>
                  <a:lnTo>
                    <a:pt x="222" y="306"/>
                  </a:lnTo>
                  <a:lnTo>
                    <a:pt x="218" y="302"/>
                  </a:lnTo>
                  <a:lnTo>
                    <a:pt x="215" y="299"/>
                  </a:lnTo>
                  <a:lnTo>
                    <a:pt x="211" y="293"/>
                  </a:lnTo>
                  <a:lnTo>
                    <a:pt x="205" y="287"/>
                  </a:lnTo>
                  <a:lnTo>
                    <a:pt x="197" y="283"/>
                  </a:lnTo>
                  <a:lnTo>
                    <a:pt x="190" y="282"/>
                  </a:lnTo>
                  <a:lnTo>
                    <a:pt x="184" y="278"/>
                  </a:lnTo>
                  <a:lnTo>
                    <a:pt x="180" y="278"/>
                  </a:lnTo>
                  <a:lnTo>
                    <a:pt x="177" y="276"/>
                  </a:lnTo>
                  <a:lnTo>
                    <a:pt x="173" y="276"/>
                  </a:lnTo>
                  <a:lnTo>
                    <a:pt x="167" y="274"/>
                  </a:lnTo>
                  <a:lnTo>
                    <a:pt x="161" y="274"/>
                  </a:lnTo>
                  <a:lnTo>
                    <a:pt x="156" y="274"/>
                  </a:lnTo>
                  <a:lnTo>
                    <a:pt x="150" y="274"/>
                  </a:lnTo>
                  <a:lnTo>
                    <a:pt x="142" y="274"/>
                  </a:lnTo>
                  <a:lnTo>
                    <a:pt x="137" y="274"/>
                  </a:lnTo>
                  <a:lnTo>
                    <a:pt x="131" y="272"/>
                  </a:lnTo>
                  <a:lnTo>
                    <a:pt x="127" y="272"/>
                  </a:lnTo>
                  <a:lnTo>
                    <a:pt x="121" y="272"/>
                  </a:lnTo>
                  <a:lnTo>
                    <a:pt x="116" y="272"/>
                  </a:lnTo>
                  <a:lnTo>
                    <a:pt x="112" y="272"/>
                  </a:lnTo>
                  <a:lnTo>
                    <a:pt x="110" y="272"/>
                  </a:lnTo>
                  <a:lnTo>
                    <a:pt x="100" y="270"/>
                  </a:lnTo>
                  <a:lnTo>
                    <a:pt x="97" y="270"/>
                  </a:lnTo>
                  <a:lnTo>
                    <a:pt x="91" y="268"/>
                  </a:lnTo>
                  <a:lnTo>
                    <a:pt x="87" y="268"/>
                  </a:lnTo>
                  <a:lnTo>
                    <a:pt x="83" y="264"/>
                  </a:lnTo>
                  <a:lnTo>
                    <a:pt x="80" y="266"/>
                  </a:lnTo>
                  <a:lnTo>
                    <a:pt x="0" y="27"/>
                  </a:lnTo>
                  <a:lnTo>
                    <a:pt x="0" y="27"/>
                  </a:lnTo>
                  <a:close/>
                </a:path>
              </a:pathLst>
            </a:custGeom>
            <a:solidFill>
              <a:srgbClr val="C80000"/>
            </a:solid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207" name="Freeform 46">
              <a:extLst>
                <a:ext uri="{FF2B5EF4-FFF2-40B4-BE49-F238E27FC236}">
                  <a16:creationId xmlns:a16="http://schemas.microsoft.com/office/drawing/2014/main" id="{81456E9A-97FC-7261-BB1E-35598E4773F6}"/>
                </a:ext>
              </a:extLst>
            </p:cNvPr>
            <p:cNvSpPr>
              <a:spLocks/>
            </p:cNvSpPr>
            <p:nvPr/>
          </p:nvSpPr>
          <p:spPr bwMode="auto">
            <a:xfrm>
              <a:off x="4538973" y="6808587"/>
              <a:ext cx="2366701" cy="546940"/>
            </a:xfrm>
            <a:custGeom>
              <a:avLst/>
              <a:gdLst>
                <a:gd name="T0" fmla="*/ 123 w 1392"/>
                <a:gd name="T1" fmla="*/ 169 h 321"/>
                <a:gd name="T2" fmla="*/ 133 w 1392"/>
                <a:gd name="T3" fmla="*/ 136 h 321"/>
                <a:gd name="T4" fmla="*/ 123 w 1392"/>
                <a:gd name="T5" fmla="*/ 102 h 321"/>
                <a:gd name="T6" fmla="*/ 87 w 1392"/>
                <a:gd name="T7" fmla="*/ 78 h 321"/>
                <a:gd name="T8" fmla="*/ 46 w 1392"/>
                <a:gd name="T9" fmla="*/ 95 h 321"/>
                <a:gd name="T10" fmla="*/ 9 w 1392"/>
                <a:gd name="T11" fmla="*/ 144 h 321"/>
                <a:gd name="T12" fmla="*/ 2 w 1392"/>
                <a:gd name="T13" fmla="*/ 182 h 321"/>
                <a:gd name="T14" fmla="*/ 2 w 1392"/>
                <a:gd name="T15" fmla="*/ 216 h 321"/>
                <a:gd name="T16" fmla="*/ 13 w 1392"/>
                <a:gd name="T17" fmla="*/ 250 h 321"/>
                <a:gd name="T18" fmla="*/ 49 w 1392"/>
                <a:gd name="T19" fmla="*/ 287 h 321"/>
                <a:gd name="T20" fmla="*/ 93 w 1392"/>
                <a:gd name="T21" fmla="*/ 311 h 321"/>
                <a:gd name="T22" fmla="*/ 156 w 1392"/>
                <a:gd name="T23" fmla="*/ 319 h 321"/>
                <a:gd name="T24" fmla="*/ 238 w 1392"/>
                <a:gd name="T25" fmla="*/ 313 h 321"/>
                <a:gd name="T26" fmla="*/ 335 w 1392"/>
                <a:gd name="T27" fmla="*/ 290 h 321"/>
                <a:gd name="T28" fmla="*/ 435 w 1392"/>
                <a:gd name="T29" fmla="*/ 264 h 321"/>
                <a:gd name="T30" fmla="*/ 540 w 1392"/>
                <a:gd name="T31" fmla="*/ 226 h 321"/>
                <a:gd name="T32" fmla="*/ 641 w 1392"/>
                <a:gd name="T33" fmla="*/ 188 h 321"/>
                <a:gd name="T34" fmla="*/ 734 w 1392"/>
                <a:gd name="T35" fmla="*/ 152 h 321"/>
                <a:gd name="T36" fmla="*/ 812 w 1392"/>
                <a:gd name="T37" fmla="*/ 119 h 321"/>
                <a:gd name="T38" fmla="*/ 871 w 1392"/>
                <a:gd name="T39" fmla="*/ 98 h 321"/>
                <a:gd name="T40" fmla="*/ 917 w 1392"/>
                <a:gd name="T41" fmla="*/ 83 h 321"/>
                <a:gd name="T42" fmla="*/ 968 w 1392"/>
                <a:gd name="T43" fmla="*/ 70 h 321"/>
                <a:gd name="T44" fmla="*/ 1019 w 1392"/>
                <a:gd name="T45" fmla="*/ 60 h 321"/>
                <a:gd name="T46" fmla="*/ 1074 w 1392"/>
                <a:gd name="T47" fmla="*/ 53 h 321"/>
                <a:gd name="T48" fmla="*/ 1128 w 1392"/>
                <a:gd name="T49" fmla="*/ 47 h 321"/>
                <a:gd name="T50" fmla="*/ 1177 w 1392"/>
                <a:gd name="T51" fmla="*/ 43 h 321"/>
                <a:gd name="T52" fmla="*/ 1223 w 1392"/>
                <a:gd name="T53" fmla="*/ 43 h 321"/>
                <a:gd name="T54" fmla="*/ 1259 w 1392"/>
                <a:gd name="T55" fmla="*/ 47 h 321"/>
                <a:gd name="T56" fmla="*/ 1305 w 1392"/>
                <a:gd name="T57" fmla="*/ 60 h 321"/>
                <a:gd name="T58" fmla="*/ 1339 w 1392"/>
                <a:gd name="T59" fmla="*/ 83 h 321"/>
                <a:gd name="T60" fmla="*/ 1360 w 1392"/>
                <a:gd name="T61" fmla="*/ 123 h 321"/>
                <a:gd name="T62" fmla="*/ 1329 w 1392"/>
                <a:gd name="T63" fmla="*/ 146 h 321"/>
                <a:gd name="T64" fmla="*/ 1303 w 1392"/>
                <a:gd name="T65" fmla="*/ 116 h 321"/>
                <a:gd name="T66" fmla="*/ 1312 w 1392"/>
                <a:gd name="T67" fmla="*/ 173 h 321"/>
                <a:gd name="T68" fmla="*/ 1362 w 1392"/>
                <a:gd name="T69" fmla="*/ 167 h 321"/>
                <a:gd name="T70" fmla="*/ 1392 w 1392"/>
                <a:gd name="T71" fmla="*/ 110 h 321"/>
                <a:gd name="T72" fmla="*/ 1360 w 1392"/>
                <a:gd name="T73" fmla="*/ 55 h 321"/>
                <a:gd name="T74" fmla="*/ 1324 w 1392"/>
                <a:gd name="T75" fmla="*/ 26 h 321"/>
                <a:gd name="T76" fmla="*/ 1286 w 1392"/>
                <a:gd name="T77" fmla="*/ 9 h 321"/>
                <a:gd name="T78" fmla="*/ 1244 w 1392"/>
                <a:gd name="T79" fmla="*/ 3 h 321"/>
                <a:gd name="T80" fmla="*/ 1194 w 1392"/>
                <a:gd name="T81" fmla="*/ 0 h 321"/>
                <a:gd name="T82" fmla="*/ 1141 w 1392"/>
                <a:gd name="T83" fmla="*/ 0 h 321"/>
                <a:gd name="T84" fmla="*/ 1082 w 1392"/>
                <a:gd name="T85" fmla="*/ 5 h 321"/>
                <a:gd name="T86" fmla="*/ 1023 w 1392"/>
                <a:gd name="T87" fmla="*/ 13 h 321"/>
                <a:gd name="T88" fmla="*/ 968 w 1392"/>
                <a:gd name="T89" fmla="*/ 21 h 321"/>
                <a:gd name="T90" fmla="*/ 915 w 1392"/>
                <a:gd name="T91" fmla="*/ 32 h 321"/>
                <a:gd name="T92" fmla="*/ 867 w 1392"/>
                <a:gd name="T93" fmla="*/ 45 h 321"/>
                <a:gd name="T94" fmla="*/ 808 w 1392"/>
                <a:gd name="T95" fmla="*/ 66 h 321"/>
                <a:gd name="T96" fmla="*/ 730 w 1392"/>
                <a:gd name="T97" fmla="*/ 97 h 321"/>
                <a:gd name="T98" fmla="*/ 639 w 1392"/>
                <a:gd name="T99" fmla="*/ 135 h 321"/>
                <a:gd name="T100" fmla="*/ 540 w 1392"/>
                <a:gd name="T101" fmla="*/ 173 h 321"/>
                <a:gd name="T102" fmla="*/ 439 w 1392"/>
                <a:gd name="T103" fmla="*/ 211 h 321"/>
                <a:gd name="T104" fmla="*/ 340 w 1392"/>
                <a:gd name="T105" fmla="*/ 243 h 321"/>
                <a:gd name="T106" fmla="*/ 253 w 1392"/>
                <a:gd name="T107" fmla="*/ 264 h 321"/>
                <a:gd name="T108" fmla="*/ 181 w 1392"/>
                <a:gd name="T109" fmla="*/ 275 h 321"/>
                <a:gd name="T110" fmla="*/ 127 w 1392"/>
                <a:gd name="T111" fmla="*/ 270 h 321"/>
                <a:gd name="T112" fmla="*/ 89 w 1392"/>
                <a:gd name="T113" fmla="*/ 252 h 321"/>
                <a:gd name="T114" fmla="*/ 49 w 1392"/>
                <a:gd name="T115" fmla="*/ 216 h 321"/>
                <a:gd name="T116" fmla="*/ 38 w 1392"/>
                <a:gd name="T117" fmla="*/ 178 h 321"/>
                <a:gd name="T118" fmla="*/ 46 w 1392"/>
                <a:gd name="T119" fmla="*/ 146 h 321"/>
                <a:gd name="T120" fmla="*/ 85 w 1392"/>
                <a:gd name="T121" fmla="*/ 110 h 321"/>
                <a:gd name="T122" fmla="*/ 103 w 1392"/>
                <a:gd name="T123" fmla="*/ 154 h 321"/>
                <a:gd name="T124" fmla="*/ 89 w 1392"/>
                <a:gd name="T125" fmla="*/ 18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92" h="321">
                  <a:moveTo>
                    <a:pt x="89" y="184"/>
                  </a:moveTo>
                  <a:lnTo>
                    <a:pt x="95" y="184"/>
                  </a:lnTo>
                  <a:lnTo>
                    <a:pt x="101" y="184"/>
                  </a:lnTo>
                  <a:lnTo>
                    <a:pt x="104" y="180"/>
                  </a:lnTo>
                  <a:lnTo>
                    <a:pt x="110" y="180"/>
                  </a:lnTo>
                  <a:lnTo>
                    <a:pt x="118" y="176"/>
                  </a:lnTo>
                  <a:lnTo>
                    <a:pt x="123" y="169"/>
                  </a:lnTo>
                  <a:lnTo>
                    <a:pt x="125" y="163"/>
                  </a:lnTo>
                  <a:lnTo>
                    <a:pt x="129" y="159"/>
                  </a:lnTo>
                  <a:lnTo>
                    <a:pt x="129" y="155"/>
                  </a:lnTo>
                  <a:lnTo>
                    <a:pt x="131" y="152"/>
                  </a:lnTo>
                  <a:lnTo>
                    <a:pt x="133" y="146"/>
                  </a:lnTo>
                  <a:lnTo>
                    <a:pt x="133" y="142"/>
                  </a:lnTo>
                  <a:lnTo>
                    <a:pt x="133" y="136"/>
                  </a:lnTo>
                  <a:lnTo>
                    <a:pt x="133" y="133"/>
                  </a:lnTo>
                  <a:lnTo>
                    <a:pt x="133" y="127"/>
                  </a:lnTo>
                  <a:lnTo>
                    <a:pt x="131" y="121"/>
                  </a:lnTo>
                  <a:lnTo>
                    <a:pt x="129" y="116"/>
                  </a:lnTo>
                  <a:lnTo>
                    <a:pt x="129" y="112"/>
                  </a:lnTo>
                  <a:lnTo>
                    <a:pt x="127" y="106"/>
                  </a:lnTo>
                  <a:lnTo>
                    <a:pt x="123" y="102"/>
                  </a:lnTo>
                  <a:lnTo>
                    <a:pt x="122" y="97"/>
                  </a:lnTo>
                  <a:lnTo>
                    <a:pt x="120" y="93"/>
                  </a:lnTo>
                  <a:lnTo>
                    <a:pt x="110" y="85"/>
                  </a:lnTo>
                  <a:lnTo>
                    <a:pt x="103" y="81"/>
                  </a:lnTo>
                  <a:lnTo>
                    <a:pt x="97" y="79"/>
                  </a:lnTo>
                  <a:lnTo>
                    <a:pt x="93" y="78"/>
                  </a:lnTo>
                  <a:lnTo>
                    <a:pt x="87" y="78"/>
                  </a:lnTo>
                  <a:lnTo>
                    <a:pt x="84" y="78"/>
                  </a:lnTo>
                  <a:lnTo>
                    <a:pt x="76" y="78"/>
                  </a:lnTo>
                  <a:lnTo>
                    <a:pt x="70" y="79"/>
                  </a:lnTo>
                  <a:lnTo>
                    <a:pt x="63" y="81"/>
                  </a:lnTo>
                  <a:lnTo>
                    <a:pt x="59" y="85"/>
                  </a:lnTo>
                  <a:lnTo>
                    <a:pt x="51" y="89"/>
                  </a:lnTo>
                  <a:lnTo>
                    <a:pt x="46" y="95"/>
                  </a:lnTo>
                  <a:lnTo>
                    <a:pt x="40" y="100"/>
                  </a:lnTo>
                  <a:lnTo>
                    <a:pt x="34" y="108"/>
                  </a:lnTo>
                  <a:lnTo>
                    <a:pt x="28" y="114"/>
                  </a:lnTo>
                  <a:lnTo>
                    <a:pt x="23" y="119"/>
                  </a:lnTo>
                  <a:lnTo>
                    <a:pt x="19" y="127"/>
                  </a:lnTo>
                  <a:lnTo>
                    <a:pt x="13" y="136"/>
                  </a:lnTo>
                  <a:lnTo>
                    <a:pt x="9" y="144"/>
                  </a:lnTo>
                  <a:lnTo>
                    <a:pt x="7" y="154"/>
                  </a:lnTo>
                  <a:lnTo>
                    <a:pt x="6" y="159"/>
                  </a:lnTo>
                  <a:lnTo>
                    <a:pt x="6" y="163"/>
                  </a:lnTo>
                  <a:lnTo>
                    <a:pt x="4" y="167"/>
                  </a:lnTo>
                  <a:lnTo>
                    <a:pt x="4" y="173"/>
                  </a:lnTo>
                  <a:lnTo>
                    <a:pt x="2" y="176"/>
                  </a:lnTo>
                  <a:lnTo>
                    <a:pt x="2" y="182"/>
                  </a:lnTo>
                  <a:lnTo>
                    <a:pt x="2" y="188"/>
                  </a:lnTo>
                  <a:lnTo>
                    <a:pt x="2" y="192"/>
                  </a:lnTo>
                  <a:lnTo>
                    <a:pt x="0" y="195"/>
                  </a:lnTo>
                  <a:lnTo>
                    <a:pt x="0" y="201"/>
                  </a:lnTo>
                  <a:lnTo>
                    <a:pt x="2" y="207"/>
                  </a:lnTo>
                  <a:lnTo>
                    <a:pt x="2" y="211"/>
                  </a:lnTo>
                  <a:lnTo>
                    <a:pt x="2" y="216"/>
                  </a:lnTo>
                  <a:lnTo>
                    <a:pt x="2" y="220"/>
                  </a:lnTo>
                  <a:lnTo>
                    <a:pt x="4" y="224"/>
                  </a:lnTo>
                  <a:lnTo>
                    <a:pt x="6" y="230"/>
                  </a:lnTo>
                  <a:lnTo>
                    <a:pt x="7" y="235"/>
                  </a:lnTo>
                  <a:lnTo>
                    <a:pt x="9" y="239"/>
                  </a:lnTo>
                  <a:lnTo>
                    <a:pt x="11" y="245"/>
                  </a:lnTo>
                  <a:lnTo>
                    <a:pt x="13" y="250"/>
                  </a:lnTo>
                  <a:lnTo>
                    <a:pt x="19" y="258"/>
                  </a:lnTo>
                  <a:lnTo>
                    <a:pt x="26" y="268"/>
                  </a:lnTo>
                  <a:lnTo>
                    <a:pt x="28" y="271"/>
                  </a:lnTo>
                  <a:lnTo>
                    <a:pt x="34" y="275"/>
                  </a:lnTo>
                  <a:lnTo>
                    <a:pt x="38" y="279"/>
                  </a:lnTo>
                  <a:lnTo>
                    <a:pt x="44" y="283"/>
                  </a:lnTo>
                  <a:lnTo>
                    <a:pt x="49" y="287"/>
                  </a:lnTo>
                  <a:lnTo>
                    <a:pt x="53" y="290"/>
                  </a:lnTo>
                  <a:lnTo>
                    <a:pt x="59" y="294"/>
                  </a:lnTo>
                  <a:lnTo>
                    <a:pt x="66" y="298"/>
                  </a:lnTo>
                  <a:lnTo>
                    <a:pt x="72" y="300"/>
                  </a:lnTo>
                  <a:lnTo>
                    <a:pt x="78" y="304"/>
                  </a:lnTo>
                  <a:lnTo>
                    <a:pt x="85" y="308"/>
                  </a:lnTo>
                  <a:lnTo>
                    <a:pt x="93" y="311"/>
                  </a:lnTo>
                  <a:lnTo>
                    <a:pt x="101" y="313"/>
                  </a:lnTo>
                  <a:lnTo>
                    <a:pt x="108" y="315"/>
                  </a:lnTo>
                  <a:lnTo>
                    <a:pt x="116" y="317"/>
                  </a:lnTo>
                  <a:lnTo>
                    <a:pt x="127" y="319"/>
                  </a:lnTo>
                  <a:lnTo>
                    <a:pt x="137" y="319"/>
                  </a:lnTo>
                  <a:lnTo>
                    <a:pt x="146" y="319"/>
                  </a:lnTo>
                  <a:lnTo>
                    <a:pt x="156" y="319"/>
                  </a:lnTo>
                  <a:lnTo>
                    <a:pt x="167" y="321"/>
                  </a:lnTo>
                  <a:lnTo>
                    <a:pt x="179" y="319"/>
                  </a:lnTo>
                  <a:lnTo>
                    <a:pt x="190" y="319"/>
                  </a:lnTo>
                  <a:lnTo>
                    <a:pt x="201" y="317"/>
                  </a:lnTo>
                  <a:lnTo>
                    <a:pt x="213" y="317"/>
                  </a:lnTo>
                  <a:lnTo>
                    <a:pt x="226" y="315"/>
                  </a:lnTo>
                  <a:lnTo>
                    <a:pt x="238" y="313"/>
                  </a:lnTo>
                  <a:lnTo>
                    <a:pt x="251" y="311"/>
                  </a:lnTo>
                  <a:lnTo>
                    <a:pt x="264" y="308"/>
                  </a:lnTo>
                  <a:lnTo>
                    <a:pt x="278" y="306"/>
                  </a:lnTo>
                  <a:lnTo>
                    <a:pt x="291" y="302"/>
                  </a:lnTo>
                  <a:lnTo>
                    <a:pt x="304" y="300"/>
                  </a:lnTo>
                  <a:lnTo>
                    <a:pt x="319" y="294"/>
                  </a:lnTo>
                  <a:lnTo>
                    <a:pt x="335" y="290"/>
                  </a:lnTo>
                  <a:lnTo>
                    <a:pt x="348" y="289"/>
                  </a:lnTo>
                  <a:lnTo>
                    <a:pt x="361" y="285"/>
                  </a:lnTo>
                  <a:lnTo>
                    <a:pt x="376" y="281"/>
                  </a:lnTo>
                  <a:lnTo>
                    <a:pt x="392" y="277"/>
                  </a:lnTo>
                  <a:lnTo>
                    <a:pt x="405" y="271"/>
                  </a:lnTo>
                  <a:lnTo>
                    <a:pt x="420" y="268"/>
                  </a:lnTo>
                  <a:lnTo>
                    <a:pt x="435" y="264"/>
                  </a:lnTo>
                  <a:lnTo>
                    <a:pt x="451" y="258"/>
                  </a:lnTo>
                  <a:lnTo>
                    <a:pt x="466" y="252"/>
                  </a:lnTo>
                  <a:lnTo>
                    <a:pt x="481" y="249"/>
                  </a:lnTo>
                  <a:lnTo>
                    <a:pt x="496" y="243"/>
                  </a:lnTo>
                  <a:lnTo>
                    <a:pt x="511" y="237"/>
                  </a:lnTo>
                  <a:lnTo>
                    <a:pt x="525" y="231"/>
                  </a:lnTo>
                  <a:lnTo>
                    <a:pt x="540" y="226"/>
                  </a:lnTo>
                  <a:lnTo>
                    <a:pt x="555" y="220"/>
                  </a:lnTo>
                  <a:lnTo>
                    <a:pt x="569" y="216"/>
                  </a:lnTo>
                  <a:lnTo>
                    <a:pt x="586" y="211"/>
                  </a:lnTo>
                  <a:lnTo>
                    <a:pt x="599" y="205"/>
                  </a:lnTo>
                  <a:lnTo>
                    <a:pt x="614" y="199"/>
                  </a:lnTo>
                  <a:lnTo>
                    <a:pt x="627" y="193"/>
                  </a:lnTo>
                  <a:lnTo>
                    <a:pt x="641" y="188"/>
                  </a:lnTo>
                  <a:lnTo>
                    <a:pt x="656" y="184"/>
                  </a:lnTo>
                  <a:lnTo>
                    <a:pt x="669" y="178"/>
                  </a:lnTo>
                  <a:lnTo>
                    <a:pt x="683" y="173"/>
                  </a:lnTo>
                  <a:lnTo>
                    <a:pt x="696" y="167"/>
                  </a:lnTo>
                  <a:lnTo>
                    <a:pt x="709" y="163"/>
                  </a:lnTo>
                  <a:lnTo>
                    <a:pt x="723" y="157"/>
                  </a:lnTo>
                  <a:lnTo>
                    <a:pt x="734" y="152"/>
                  </a:lnTo>
                  <a:lnTo>
                    <a:pt x="747" y="146"/>
                  </a:lnTo>
                  <a:lnTo>
                    <a:pt x="757" y="142"/>
                  </a:lnTo>
                  <a:lnTo>
                    <a:pt x="770" y="136"/>
                  </a:lnTo>
                  <a:lnTo>
                    <a:pt x="780" y="133"/>
                  </a:lnTo>
                  <a:lnTo>
                    <a:pt x="791" y="127"/>
                  </a:lnTo>
                  <a:lnTo>
                    <a:pt x="802" y="123"/>
                  </a:lnTo>
                  <a:lnTo>
                    <a:pt x="812" y="119"/>
                  </a:lnTo>
                  <a:lnTo>
                    <a:pt x="821" y="116"/>
                  </a:lnTo>
                  <a:lnTo>
                    <a:pt x="831" y="114"/>
                  </a:lnTo>
                  <a:lnTo>
                    <a:pt x="840" y="110"/>
                  </a:lnTo>
                  <a:lnTo>
                    <a:pt x="848" y="106"/>
                  </a:lnTo>
                  <a:lnTo>
                    <a:pt x="856" y="102"/>
                  </a:lnTo>
                  <a:lnTo>
                    <a:pt x="863" y="100"/>
                  </a:lnTo>
                  <a:lnTo>
                    <a:pt x="871" y="98"/>
                  </a:lnTo>
                  <a:lnTo>
                    <a:pt x="879" y="97"/>
                  </a:lnTo>
                  <a:lnTo>
                    <a:pt x="884" y="95"/>
                  </a:lnTo>
                  <a:lnTo>
                    <a:pt x="890" y="93"/>
                  </a:lnTo>
                  <a:lnTo>
                    <a:pt x="896" y="89"/>
                  </a:lnTo>
                  <a:lnTo>
                    <a:pt x="903" y="89"/>
                  </a:lnTo>
                  <a:lnTo>
                    <a:pt x="909" y="85"/>
                  </a:lnTo>
                  <a:lnTo>
                    <a:pt x="917" y="83"/>
                  </a:lnTo>
                  <a:lnTo>
                    <a:pt x="924" y="81"/>
                  </a:lnTo>
                  <a:lnTo>
                    <a:pt x="930" y="79"/>
                  </a:lnTo>
                  <a:lnTo>
                    <a:pt x="937" y="78"/>
                  </a:lnTo>
                  <a:lnTo>
                    <a:pt x="945" y="76"/>
                  </a:lnTo>
                  <a:lnTo>
                    <a:pt x="951" y="76"/>
                  </a:lnTo>
                  <a:lnTo>
                    <a:pt x="960" y="72"/>
                  </a:lnTo>
                  <a:lnTo>
                    <a:pt x="968" y="70"/>
                  </a:lnTo>
                  <a:lnTo>
                    <a:pt x="974" y="70"/>
                  </a:lnTo>
                  <a:lnTo>
                    <a:pt x="981" y="68"/>
                  </a:lnTo>
                  <a:lnTo>
                    <a:pt x="991" y="66"/>
                  </a:lnTo>
                  <a:lnTo>
                    <a:pt x="998" y="64"/>
                  </a:lnTo>
                  <a:lnTo>
                    <a:pt x="1004" y="64"/>
                  </a:lnTo>
                  <a:lnTo>
                    <a:pt x="1014" y="62"/>
                  </a:lnTo>
                  <a:lnTo>
                    <a:pt x="1019" y="60"/>
                  </a:lnTo>
                  <a:lnTo>
                    <a:pt x="1027" y="59"/>
                  </a:lnTo>
                  <a:lnTo>
                    <a:pt x="1034" y="57"/>
                  </a:lnTo>
                  <a:lnTo>
                    <a:pt x="1044" y="57"/>
                  </a:lnTo>
                  <a:lnTo>
                    <a:pt x="1052" y="57"/>
                  </a:lnTo>
                  <a:lnTo>
                    <a:pt x="1059" y="55"/>
                  </a:lnTo>
                  <a:lnTo>
                    <a:pt x="1067" y="53"/>
                  </a:lnTo>
                  <a:lnTo>
                    <a:pt x="1074" y="53"/>
                  </a:lnTo>
                  <a:lnTo>
                    <a:pt x="1082" y="51"/>
                  </a:lnTo>
                  <a:lnTo>
                    <a:pt x="1090" y="51"/>
                  </a:lnTo>
                  <a:lnTo>
                    <a:pt x="1097" y="49"/>
                  </a:lnTo>
                  <a:lnTo>
                    <a:pt x="1105" y="49"/>
                  </a:lnTo>
                  <a:lnTo>
                    <a:pt x="1114" y="49"/>
                  </a:lnTo>
                  <a:lnTo>
                    <a:pt x="1120" y="47"/>
                  </a:lnTo>
                  <a:lnTo>
                    <a:pt x="1128" y="47"/>
                  </a:lnTo>
                  <a:lnTo>
                    <a:pt x="1135" y="45"/>
                  </a:lnTo>
                  <a:lnTo>
                    <a:pt x="1143" y="45"/>
                  </a:lnTo>
                  <a:lnTo>
                    <a:pt x="1149" y="43"/>
                  </a:lnTo>
                  <a:lnTo>
                    <a:pt x="1156" y="43"/>
                  </a:lnTo>
                  <a:lnTo>
                    <a:pt x="1162" y="43"/>
                  </a:lnTo>
                  <a:lnTo>
                    <a:pt x="1171" y="43"/>
                  </a:lnTo>
                  <a:lnTo>
                    <a:pt x="1177" y="43"/>
                  </a:lnTo>
                  <a:lnTo>
                    <a:pt x="1185" y="43"/>
                  </a:lnTo>
                  <a:lnTo>
                    <a:pt x="1190" y="43"/>
                  </a:lnTo>
                  <a:lnTo>
                    <a:pt x="1198" y="43"/>
                  </a:lnTo>
                  <a:lnTo>
                    <a:pt x="1202" y="43"/>
                  </a:lnTo>
                  <a:lnTo>
                    <a:pt x="1209" y="43"/>
                  </a:lnTo>
                  <a:lnTo>
                    <a:pt x="1215" y="43"/>
                  </a:lnTo>
                  <a:lnTo>
                    <a:pt x="1223" y="43"/>
                  </a:lnTo>
                  <a:lnTo>
                    <a:pt x="1228" y="43"/>
                  </a:lnTo>
                  <a:lnTo>
                    <a:pt x="1232" y="43"/>
                  </a:lnTo>
                  <a:lnTo>
                    <a:pt x="1240" y="43"/>
                  </a:lnTo>
                  <a:lnTo>
                    <a:pt x="1246" y="43"/>
                  </a:lnTo>
                  <a:lnTo>
                    <a:pt x="1251" y="43"/>
                  </a:lnTo>
                  <a:lnTo>
                    <a:pt x="1255" y="45"/>
                  </a:lnTo>
                  <a:lnTo>
                    <a:pt x="1259" y="47"/>
                  </a:lnTo>
                  <a:lnTo>
                    <a:pt x="1265" y="47"/>
                  </a:lnTo>
                  <a:lnTo>
                    <a:pt x="1272" y="49"/>
                  </a:lnTo>
                  <a:lnTo>
                    <a:pt x="1282" y="51"/>
                  </a:lnTo>
                  <a:lnTo>
                    <a:pt x="1287" y="53"/>
                  </a:lnTo>
                  <a:lnTo>
                    <a:pt x="1295" y="55"/>
                  </a:lnTo>
                  <a:lnTo>
                    <a:pt x="1301" y="57"/>
                  </a:lnTo>
                  <a:lnTo>
                    <a:pt x="1305" y="60"/>
                  </a:lnTo>
                  <a:lnTo>
                    <a:pt x="1310" y="62"/>
                  </a:lnTo>
                  <a:lnTo>
                    <a:pt x="1316" y="66"/>
                  </a:lnTo>
                  <a:lnTo>
                    <a:pt x="1320" y="68"/>
                  </a:lnTo>
                  <a:lnTo>
                    <a:pt x="1324" y="70"/>
                  </a:lnTo>
                  <a:lnTo>
                    <a:pt x="1329" y="74"/>
                  </a:lnTo>
                  <a:lnTo>
                    <a:pt x="1333" y="78"/>
                  </a:lnTo>
                  <a:lnTo>
                    <a:pt x="1339" y="83"/>
                  </a:lnTo>
                  <a:lnTo>
                    <a:pt x="1346" y="89"/>
                  </a:lnTo>
                  <a:lnTo>
                    <a:pt x="1352" y="95"/>
                  </a:lnTo>
                  <a:lnTo>
                    <a:pt x="1356" y="102"/>
                  </a:lnTo>
                  <a:lnTo>
                    <a:pt x="1358" y="106"/>
                  </a:lnTo>
                  <a:lnTo>
                    <a:pt x="1360" y="112"/>
                  </a:lnTo>
                  <a:lnTo>
                    <a:pt x="1360" y="119"/>
                  </a:lnTo>
                  <a:lnTo>
                    <a:pt x="1360" y="123"/>
                  </a:lnTo>
                  <a:lnTo>
                    <a:pt x="1358" y="129"/>
                  </a:lnTo>
                  <a:lnTo>
                    <a:pt x="1356" y="133"/>
                  </a:lnTo>
                  <a:lnTo>
                    <a:pt x="1352" y="136"/>
                  </a:lnTo>
                  <a:lnTo>
                    <a:pt x="1346" y="142"/>
                  </a:lnTo>
                  <a:lnTo>
                    <a:pt x="1339" y="144"/>
                  </a:lnTo>
                  <a:lnTo>
                    <a:pt x="1335" y="146"/>
                  </a:lnTo>
                  <a:lnTo>
                    <a:pt x="1329" y="146"/>
                  </a:lnTo>
                  <a:lnTo>
                    <a:pt x="1325" y="146"/>
                  </a:lnTo>
                  <a:lnTo>
                    <a:pt x="1316" y="142"/>
                  </a:lnTo>
                  <a:lnTo>
                    <a:pt x="1312" y="136"/>
                  </a:lnTo>
                  <a:lnTo>
                    <a:pt x="1306" y="129"/>
                  </a:lnTo>
                  <a:lnTo>
                    <a:pt x="1305" y="123"/>
                  </a:lnTo>
                  <a:lnTo>
                    <a:pt x="1303" y="119"/>
                  </a:lnTo>
                  <a:lnTo>
                    <a:pt x="1303" y="116"/>
                  </a:lnTo>
                  <a:lnTo>
                    <a:pt x="1287" y="154"/>
                  </a:lnTo>
                  <a:lnTo>
                    <a:pt x="1289" y="154"/>
                  </a:lnTo>
                  <a:lnTo>
                    <a:pt x="1295" y="159"/>
                  </a:lnTo>
                  <a:lnTo>
                    <a:pt x="1295" y="163"/>
                  </a:lnTo>
                  <a:lnTo>
                    <a:pt x="1301" y="165"/>
                  </a:lnTo>
                  <a:lnTo>
                    <a:pt x="1306" y="167"/>
                  </a:lnTo>
                  <a:lnTo>
                    <a:pt x="1312" y="173"/>
                  </a:lnTo>
                  <a:lnTo>
                    <a:pt x="1316" y="174"/>
                  </a:lnTo>
                  <a:lnTo>
                    <a:pt x="1324" y="176"/>
                  </a:lnTo>
                  <a:lnTo>
                    <a:pt x="1331" y="176"/>
                  </a:lnTo>
                  <a:lnTo>
                    <a:pt x="1339" y="176"/>
                  </a:lnTo>
                  <a:lnTo>
                    <a:pt x="1346" y="174"/>
                  </a:lnTo>
                  <a:lnTo>
                    <a:pt x="1354" y="173"/>
                  </a:lnTo>
                  <a:lnTo>
                    <a:pt x="1362" y="167"/>
                  </a:lnTo>
                  <a:lnTo>
                    <a:pt x="1369" y="161"/>
                  </a:lnTo>
                  <a:lnTo>
                    <a:pt x="1375" y="154"/>
                  </a:lnTo>
                  <a:lnTo>
                    <a:pt x="1383" y="144"/>
                  </a:lnTo>
                  <a:lnTo>
                    <a:pt x="1386" y="136"/>
                  </a:lnTo>
                  <a:lnTo>
                    <a:pt x="1388" y="127"/>
                  </a:lnTo>
                  <a:lnTo>
                    <a:pt x="1390" y="119"/>
                  </a:lnTo>
                  <a:lnTo>
                    <a:pt x="1392" y="110"/>
                  </a:lnTo>
                  <a:lnTo>
                    <a:pt x="1388" y="102"/>
                  </a:lnTo>
                  <a:lnTo>
                    <a:pt x="1386" y="95"/>
                  </a:lnTo>
                  <a:lnTo>
                    <a:pt x="1383" y="85"/>
                  </a:lnTo>
                  <a:lnTo>
                    <a:pt x="1379" y="78"/>
                  </a:lnTo>
                  <a:lnTo>
                    <a:pt x="1371" y="68"/>
                  </a:lnTo>
                  <a:lnTo>
                    <a:pt x="1365" y="60"/>
                  </a:lnTo>
                  <a:lnTo>
                    <a:pt x="1360" y="55"/>
                  </a:lnTo>
                  <a:lnTo>
                    <a:pt x="1356" y="51"/>
                  </a:lnTo>
                  <a:lnTo>
                    <a:pt x="1352" y="47"/>
                  </a:lnTo>
                  <a:lnTo>
                    <a:pt x="1346" y="41"/>
                  </a:lnTo>
                  <a:lnTo>
                    <a:pt x="1341" y="38"/>
                  </a:lnTo>
                  <a:lnTo>
                    <a:pt x="1335" y="34"/>
                  </a:lnTo>
                  <a:lnTo>
                    <a:pt x="1329" y="30"/>
                  </a:lnTo>
                  <a:lnTo>
                    <a:pt x="1324" y="26"/>
                  </a:lnTo>
                  <a:lnTo>
                    <a:pt x="1316" y="21"/>
                  </a:lnTo>
                  <a:lnTo>
                    <a:pt x="1308" y="19"/>
                  </a:lnTo>
                  <a:lnTo>
                    <a:pt x="1303" y="15"/>
                  </a:lnTo>
                  <a:lnTo>
                    <a:pt x="1299" y="13"/>
                  </a:lnTo>
                  <a:lnTo>
                    <a:pt x="1295" y="13"/>
                  </a:lnTo>
                  <a:lnTo>
                    <a:pt x="1289" y="13"/>
                  </a:lnTo>
                  <a:lnTo>
                    <a:pt x="1286" y="9"/>
                  </a:lnTo>
                  <a:lnTo>
                    <a:pt x="1278" y="9"/>
                  </a:lnTo>
                  <a:lnTo>
                    <a:pt x="1272" y="7"/>
                  </a:lnTo>
                  <a:lnTo>
                    <a:pt x="1268" y="5"/>
                  </a:lnTo>
                  <a:lnTo>
                    <a:pt x="1261" y="5"/>
                  </a:lnTo>
                  <a:lnTo>
                    <a:pt x="1255" y="5"/>
                  </a:lnTo>
                  <a:lnTo>
                    <a:pt x="1249" y="3"/>
                  </a:lnTo>
                  <a:lnTo>
                    <a:pt x="1244" y="3"/>
                  </a:lnTo>
                  <a:lnTo>
                    <a:pt x="1236" y="3"/>
                  </a:lnTo>
                  <a:lnTo>
                    <a:pt x="1228" y="2"/>
                  </a:lnTo>
                  <a:lnTo>
                    <a:pt x="1223" y="0"/>
                  </a:lnTo>
                  <a:lnTo>
                    <a:pt x="1215" y="0"/>
                  </a:lnTo>
                  <a:lnTo>
                    <a:pt x="1209" y="0"/>
                  </a:lnTo>
                  <a:lnTo>
                    <a:pt x="1202" y="0"/>
                  </a:lnTo>
                  <a:lnTo>
                    <a:pt x="1194" y="0"/>
                  </a:lnTo>
                  <a:lnTo>
                    <a:pt x="1187" y="0"/>
                  </a:lnTo>
                  <a:lnTo>
                    <a:pt x="1179" y="0"/>
                  </a:lnTo>
                  <a:lnTo>
                    <a:pt x="1171" y="0"/>
                  </a:lnTo>
                  <a:lnTo>
                    <a:pt x="1162" y="0"/>
                  </a:lnTo>
                  <a:lnTo>
                    <a:pt x="1154" y="0"/>
                  </a:lnTo>
                  <a:lnTo>
                    <a:pt x="1147" y="0"/>
                  </a:lnTo>
                  <a:lnTo>
                    <a:pt x="1141" y="0"/>
                  </a:lnTo>
                  <a:lnTo>
                    <a:pt x="1131" y="2"/>
                  </a:lnTo>
                  <a:lnTo>
                    <a:pt x="1124" y="3"/>
                  </a:lnTo>
                  <a:lnTo>
                    <a:pt x="1114" y="3"/>
                  </a:lnTo>
                  <a:lnTo>
                    <a:pt x="1107" y="3"/>
                  </a:lnTo>
                  <a:lnTo>
                    <a:pt x="1099" y="3"/>
                  </a:lnTo>
                  <a:lnTo>
                    <a:pt x="1090" y="5"/>
                  </a:lnTo>
                  <a:lnTo>
                    <a:pt x="1082" y="5"/>
                  </a:lnTo>
                  <a:lnTo>
                    <a:pt x="1074" y="5"/>
                  </a:lnTo>
                  <a:lnTo>
                    <a:pt x="1065" y="5"/>
                  </a:lnTo>
                  <a:lnTo>
                    <a:pt x="1057" y="7"/>
                  </a:lnTo>
                  <a:lnTo>
                    <a:pt x="1048" y="7"/>
                  </a:lnTo>
                  <a:lnTo>
                    <a:pt x="1040" y="9"/>
                  </a:lnTo>
                  <a:lnTo>
                    <a:pt x="1033" y="9"/>
                  </a:lnTo>
                  <a:lnTo>
                    <a:pt x="1023" y="13"/>
                  </a:lnTo>
                  <a:lnTo>
                    <a:pt x="1015" y="13"/>
                  </a:lnTo>
                  <a:lnTo>
                    <a:pt x="1008" y="13"/>
                  </a:lnTo>
                  <a:lnTo>
                    <a:pt x="1000" y="15"/>
                  </a:lnTo>
                  <a:lnTo>
                    <a:pt x="991" y="17"/>
                  </a:lnTo>
                  <a:lnTo>
                    <a:pt x="983" y="19"/>
                  </a:lnTo>
                  <a:lnTo>
                    <a:pt x="976" y="19"/>
                  </a:lnTo>
                  <a:lnTo>
                    <a:pt x="968" y="21"/>
                  </a:lnTo>
                  <a:lnTo>
                    <a:pt x="960" y="22"/>
                  </a:lnTo>
                  <a:lnTo>
                    <a:pt x="951" y="22"/>
                  </a:lnTo>
                  <a:lnTo>
                    <a:pt x="943" y="24"/>
                  </a:lnTo>
                  <a:lnTo>
                    <a:pt x="937" y="26"/>
                  </a:lnTo>
                  <a:lnTo>
                    <a:pt x="930" y="30"/>
                  </a:lnTo>
                  <a:lnTo>
                    <a:pt x="922" y="30"/>
                  </a:lnTo>
                  <a:lnTo>
                    <a:pt x="915" y="32"/>
                  </a:lnTo>
                  <a:lnTo>
                    <a:pt x="907" y="34"/>
                  </a:lnTo>
                  <a:lnTo>
                    <a:pt x="899" y="36"/>
                  </a:lnTo>
                  <a:lnTo>
                    <a:pt x="894" y="38"/>
                  </a:lnTo>
                  <a:lnTo>
                    <a:pt x="888" y="40"/>
                  </a:lnTo>
                  <a:lnTo>
                    <a:pt x="880" y="41"/>
                  </a:lnTo>
                  <a:lnTo>
                    <a:pt x="875" y="43"/>
                  </a:lnTo>
                  <a:lnTo>
                    <a:pt x="867" y="45"/>
                  </a:lnTo>
                  <a:lnTo>
                    <a:pt x="860" y="47"/>
                  </a:lnTo>
                  <a:lnTo>
                    <a:pt x="852" y="49"/>
                  </a:lnTo>
                  <a:lnTo>
                    <a:pt x="844" y="53"/>
                  </a:lnTo>
                  <a:lnTo>
                    <a:pt x="835" y="55"/>
                  </a:lnTo>
                  <a:lnTo>
                    <a:pt x="827" y="59"/>
                  </a:lnTo>
                  <a:lnTo>
                    <a:pt x="818" y="62"/>
                  </a:lnTo>
                  <a:lnTo>
                    <a:pt x="808" y="66"/>
                  </a:lnTo>
                  <a:lnTo>
                    <a:pt x="797" y="70"/>
                  </a:lnTo>
                  <a:lnTo>
                    <a:pt x="787" y="76"/>
                  </a:lnTo>
                  <a:lnTo>
                    <a:pt x="776" y="79"/>
                  </a:lnTo>
                  <a:lnTo>
                    <a:pt x="764" y="83"/>
                  </a:lnTo>
                  <a:lnTo>
                    <a:pt x="753" y="89"/>
                  </a:lnTo>
                  <a:lnTo>
                    <a:pt x="742" y="93"/>
                  </a:lnTo>
                  <a:lnTo>
                    <a:pt x="730" y="97"/>
                  </a:lnTo>
                  <a:lnTo>
                    <a:pt x="719" y="102"/>
                  </a:lnTo>
                  <a:lnTo>
                    <a:pt x="705" y="108"/>
                  </a:lnTo>
                  <a:lnTo>
                    <a:pt x="692" y="114"/>
                  </a:lnTo>
                  <a:lnTo>
                    <a:pt x="679" y="119"/>
                  </a:lnTo>
                  <a:lnTo>
                    <a:pt x="666" y="123"/>
                  </a:lnTo>
                  <a:lnTo>
                    <a:pt x="652" y="129"/>
                  </a:lnTo>
                  <a:lnTo>
                    <a:pt x="639" y="135"/>
                  </a:lnTo>
                  <a:lnTo>
                    <a:pt x="626" y="140"/>
                  </a:lnTo>
                  <a:lnTo>
                    <a:pt x="612" y="146"/>
                  </a:lnTo>
                  <a:lnTo>
                    <a:pt x="597" y="150"/>
                  </a:lnTo>
                  <a:lnTo>
                    <a:pt x="582" y="157"/>
                  </a:lnTo>
                  <a:lnTo>
                    <a:pt x="569" y="163"/>
                  </a:lnTo>
                  <a:lnTo>
                    <a:pt x="555" y="167"/>
                  </a:lnTo>
                  <a:lnTo>
                    <a:pt x="540" y="173"/>
                  </a:lnTo>
                  <a:lnTo>
                    <a:pt x="527" y="178"/>
                  </a:lnTo>
                  <a:lnTo>
                    <a:pt x="511" y="184"/>
                  </a:lnTo>
                  <a:lnTo>
                    <a:pt x="498" y="190"/>
                  </a:lnTo>
                  <a:lnTo>
                    <a:pt x="483" y="195"/>
                  </a:lnTo>
                  <a:lnTo>
                    <a:pt x="468" y="201"/>
                  </a:lnTo>
                  <a:lnTo>
                    <a:pt x="454" y="205"/>
                  </a:lnTo>
                  <a:lnTo>
                    <a:pt x="439" y="211"/>
                  </a:lnTo>
                  <a:lnTo>
                    <a:pt x="424" y="216"/>
                  </a:lnTo>
                  <a:lnTo>
                    <a:pt x="411" y="220"/>
                  </a:lnTo>
                  <a:lnTo>
                    <a:pt x="397" y="224"/>
                  </a:lnTo>
                  <a:lnTo>
                    <a:pt x="384" y="230"/>
                  </a:lnTo>
                  <a:lnTo>
                    <a:pt x="369" y="233"/>
                  </a:lnTo>
                  <a:lnTo>
                    <a:pt x="356" y="237"/>
                  </a:lnTo>
                  <a:lnTo>
                    <a:pt x="340" y="243"/>
                  </a:lnTo>
                  <a:lnTo>
                    <a:pt x="329" y="247"/>
                  </a:lnTo>
                  <a:lnTo>
                    <a:pt x="314" y="250"/>
                  </a:lnTo>
                  <a:lnTo>
                    <a:pt x="302" y="252"/>
                  </a:lnTo>
                  <a:lnTo>
                    <a:pt x="291" y="256"/>
                  </a:lnTo>
                  <a:lnTo>
                    <a:pt x="278" y="260"/>
                  </a:lnTo>
                  <a:lnTo>
                    <a:pt x="264" y="262"/>
                  </a:lnTo>
                  <a:lnTo>
                    <a:pt x="253" y="264"/>
                  </a:lnTo>
                  <a:lnTo>
                    <a:pt x="241" y="268"/>
                  </a:lnTo>
                  <a:lnTo>
                    <a:pt x="230" y="270"/>
                  </a:lnTo>
                  <a:lnTo>
                    <a:pt x="220" y="271"/>
                  </a:lnTo>
                  <a:lnTo>
                    <a:pt x="207" y="273"/>
                  </a:lnTo>
                  <a:lnTo>
                    <a:pt x="200" y="273"/>
                  </a:lnTo>
                  <a:lnTo>
                    <a:pt x="190" y="275"/>
                  </a:lnTo>
                  <a:lnTo>
                    <a:pt x="181" y="275"/>
                  </a:lnTo>
                  <a:lnTo>
                    <a:pt x="171" y="275"/>
                  </a:lnTo>
                  <a:lnTo>
                    <a:pt x="162" y="273"/>
                  </a:lnTo>
                  <a:lnTo>
                    <a:pt x="156" y="273"/>
                  </a:lnTo>
                  <a:lnTo>
                    <a:pt x="146" y="273"/>
                  </a:lnTo>
                  <a:lnTo>
                    <a:pt x="141" y="271"/>
                  </a:lnTo>
                  <a:lnTo>
                    <a:pt x="133" y="270"/>
                  </a:lnTo>
                  <a:lnTo>
                    <a:pt x="127" y="270"/>
                  </a:lnTo>
                  <a:lnTo>
                    <a:pt x="120" y="268"/>
                  </a:lnTo>
                  <a:lnTo>
                    <a:pt x="116" y="264"/>
                  </a:lnTo>
                  <a:lnTo>
                    <a:pt x="110" y="262"/>
                  </a:lnTo>
                  <a:lnTo>
                    <a:pt x="104" y="260"/>
                  </a:lnTo>
                  <a:lnTo>
                    <a:pt x="99" y="256"/>
                  </a:lnTo>
                  <a:lnTo>
                    <a:pt x="93" y="254"/>
                  </a:lnTo>
                  <a:lnTo>
                    <a:pt x="89" y="252"/>
                  </a:lnTo>
                  <a:lnTo>
                    <a:pt x="85" y="250"/>
                  </a:lnTo>
                  <a:lnTo>
                    <a:pt x="78" y="243"/>
                  </a:lnTo>
                  <a:lnTo>
                    <a:pt x="72" y="239"/>
                  </a:lnTo>
                  <a:lnTo>
                    <a:pt x="65" y="233"/>
                  </a:lnTo>
                  <a:lnTo>
                    <a:pt x="59" y="230"/>
                  </a:lnTo>
                  <a:lnTo>
                    <a:pt x="53" y="222"/>
                  </a:lnTo>
                  <a:lnTo>
                    <a:pt x="49" y="216"/>
                  </a:lnTo>
                  <a:lnTo>
                    <a:pt x="46" y="211"/>
                  </a:lnTo>
                  <a:lnTo>
                    <a:pt x="46" y="207"/>
                  </a:lnTo>
                  <a:lnTo>
                    <a:pt x="42" y="201"/>
                  </a:lnTo>
                  <a:lnTo>
                    <a:pt x="40" y="193"/>
                  </a:lnTo>
                  <a:lnTo>
                    <a:pt x="40" y="190"/>
                  </a:lnTo>
                  <a:lnTo>
                    <a:pt x="40" y="184"/>
                  </a:lnTo>
                  <a:lnTo>
                    <a:pt x="38" y="178"/>
                  </a:lnTo>
                  <a:lnTo>
                    <a:pt x="38" y="173"/>
                  </a:lnTo>
                  <a:lnTo>
                    <a:pt x="38" y="167"/>
                  </a:lnTo>
                  <a:lnTo>
                    <a:pt x="40" y="163"/>
                  </a:lnTo>
                  <a:lnTo>
                    <a:pt x="40" y="159"/>
                  </a:lnTo>
                  <a:lnTo>
                    <a:pt x="42" y="154"/>
                  </a:lnTo>
                  <a:lnTo>
                    <a:pt x="44" y="150"/>
                  </a:lnTo>
                  <a:lnTo>
                    <a:pt x="46" y="146"/>
                  </a:lnTo>
                  <a:lnTo>
                    <a:pt x="49" y="136"/>
                  </a:lnTo>
                  <a:lnTo>
                    <a:pt x="53" y="131"/>
                  </a:lnTo>
                  <a:lnTo>
                    <a:pt x="59" y="123"/>
                  </a:lnTo>
                  <a:lnTo>
                    <a:pt x="63" y="119"/>
                  </a:lnTo>
                  <a:lnTo>
                    <a:pt x="72" y="112"/>
                  </a:lnTo>
                  <a:lnTo>
                    <a:pt x="80" y="110"/>
                  </a:lnTo>
                  <a:lnTo>
                    <a:pt x="85" y="110"/>
                  </a:lnTo>
                  <a:lnTo>
                    <a:pt x="93" y="114"/>
                  </a:lnTo>
                  <a:lnTo>
                    <a:pt x="97" y="117"/>
                  </a:lnTo>
                  <a:lnTo>
                    <a:pt x="103" y="123"/>
                  </a:lnTo>
                  <a:lnTo>
                    <a:pt x="104" y="131"/>
                  </a:lnTo>
                  <a:lnTo>
                    <a:pt x="106" y="136"/>
                  </a:lnTo>
                  <a:lnTo>
                    <a:pt x="104" y="144"/>
                  </a:lnTo>
                  <a:lnTo>
                    <a:pt x="103" y="154"/>
                  </a:lnTo>
                  <a:lnTo>
                    <a:pt x="101" y="159"/>
                  </a:lnTo>
                  <a:lnTo>
                    <a:pt x="97" y="167"/>
                  </a:lnTo>
                  <a:lnTo>
                    <a:pt x="93" y="173"/>
                  </a:lnTo>
                  <a:lnTo>
                    <a:pt x="93" y="178"/>
                  </a:lnTo>
                  <a:lnTo>
                    <a:pt x="89" y="182"/>
                  </a:lnTo>
                  <a:lnTo>
                    <a:pt x="89" y="184"/>
                  </a:lnTo>
                  <a:lnTo>
                    <a:pt x="89" y="184"/>
                  </a:lnTo>
                  <a:close/>
                </a:path>
              </a:pathLst>
            </a:custGeom>
            <a:solidFill>
              <a:srgbClr val="C80000"/>
            </a:solid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208" name="Freeform 47">
              <a:extLst>
                <a:ext uri="{FF2B5EF4-FFF2-40B4-BE49-F238E27FC236}">
                  <a16:creationId xmlns:a16="http://schemas.microsoft.com/office/drawing/2014/main" id="{311141BE-0232-682A-BCC2-08E8BF2FDBF8}"/>
                </a:ext>
              </a:extLst>
            </p:cNvPr>
            <p:cNvSpPr>
              <a:spLocks/>
            </p:cNvSpPr>
            <p:nvPr/>
          </p:nvSpPr>
          <p:spPr bwMode="auto">
            <a:xfrm rot="5400000">
              <a:off x="5981788" y="4621528"/>
              <a:ext cx="290286" cy="264095"/>
            </a:xfrm>
            <a:custGeom>
              <a:avLst/>
              <a:gdLst>
                <a:gd name="T0" fmla="*/ 226 w 232"/>
                <a:gd name="T1" fmla="*/ 61 h 114"/>
                <a:gd name="T2" fmla="*/ 215 w 232"/>
                <a:gd name="T3" fmla="*/ 53 h 114"/>
                <a:gd name="T4" fmla="*/ 203 w 232"/>
                <a:gd name="T5" fmla="*/ 44 h 114"/>
                <a:gd name="T6" fmla="*/ 192 w 232"/>
                <a:gd name="T7" fmla="*/ 36 h 114"/>
                <a:gd name="T8" fmla="*/ 183 w 232"/>
                <a:gd name="T9" fmla="*/ 30 h 114"/>
                <a:gd name="T10" fmla="*/ 169 w 232"/>
                <a:gd name="T11" fmla="*/ 25 h 114"/>
                <a:gd name="T12" fmla="*/ 160 w 232"/>
                <a:gd name="T13" fmla="*/ 19 h 114"/>
                <a:gd name="T14" fmla="*/ 150 w 232"/>
                <a:gd name="T15" fmla="*/ 15 h 114"/>
                <a:gd name="T16" fmla="*/ 139 w 232"/>
                <a:gd name="T17" fmla="*/ 11 h 114"/>
                <a:gd name="T18" fmla="*/ 129 w 232"/>
                <a:gd name="T19" fmla="*/ 8 h 114"/>
                <a:gd name="T20" fmla="*/ 120 w 232"/>
                <a:gd name="T21" fmla="*/ 6 h 114"/>
                <a:gd name="T22" fmla="*/ 110 w 232"/>
                <a:gd name="T23" fmla="*/ 4 h 114"/>
                <a:gd name="T24" fmla="*/ 101 w 232"/>
                <a:gd name="T25" fmla="*/ 2 h 114"/>
                <a:gd name="T26" fmla="*/ 91 w 232"/>
                <a:gd name="T27" fmla="*/ 0 h 114"/>
                <a:gd name="T28" fmla="*/ 78 w 232"/>
                <a:gd name="T29" fmla="*/ 0 h 114"/>
                <a:gd name="T30" fmla="*/ 65 w 232"/>
                <a:gd name="T31" fmla="*/ 0 h 114"/>
                <a:gd name="T32" fmla="*/ 48 w 232"/>
                <a:gd name="T33" fmla="*/ 0 h 114"/>
                <a:gd name="T34" fmla="*/ 34 w 232"/>
                <a:gd name="T35" fmla="*/ 4 h 114"/>
                <a:gd name="T36" fmla="*/ 25 w 232"/>
                <a:gd name="T37" fmla="*/ 6 h 114"/>
                <a:gd name="T38" fmla="*/ 15 w 232"/>
                <a:gd name="T39" fmla="*/ 8 h 114"/>
                <a:gd name="T40" fmla="*/ 6 w 232"/>
                <a:gd name="T41" fmla="*/ 11 h 114"/>
                <a:gd name="T42" fmla="*/ 2 w 232"/>
                <a:gd name="T43" fmla="*/ 13 h 114"/>
                <a:gd name="T44" fmla="*/ 0 w 232"/>
                <a:gd name="T45" fmla="*/ 19 h 114"/>
                <a:gd name="T46" fmla="*/ 4 w 232"/>
                <a:gd name="T47" fmla="*/ 28 h 114"/>
                <a:gd name="T48" fmla="*/ 10 w 232"/>
                <a:gd name="T49" fmla="*/ 42 h 114"/>
                <a:gd name="T50" fmla="*/ 21 w 232"/>
                <a:gd name="T51" fmla="*/ 59 h 114"/>
                <a:gd name="T52" fmla="*/ 36 w 232"/>
                <a:gd name="T53" fmla="*/ 76 h 114"/>
                <a:gd name="T54" fmla="*/ 46 w 232"/>
                <a:gd name="T55" fmla="*/ 84 h 114"/>
                <a:gd name="T56" fmla="*/ 57 w 232"/>
                <a:gd name="T57" fmla="*/ 91 h 114"/>
                <a:gd name="T58" fmla="*/ 70 w 232"/>
                <a:gd name="T59" fmla="*/ 99 h 114"/>
                <a:gd name="T60" fmla="*/ 86 w 232"/>
                <a:gd name="T61" fmla="*/ 104 h 114"/>
                <a:gd name="T62" fmla="*/ 101 w 232"/>
                <a:gd name="T63" fmla="*/ 108 h 114"/>
                <a:gd name="T64" fmla="*/ 112 w 232"/>
                <a:gd name="T65" fmla="*/ 110 h 114"/>
                <a:gd name="T66" fmla="*/ 122 w 232"/>
                <a:gd name="T67" fmla="*/ 114 h 114"/>
                <a:gd name="T68" fmla="*/ 139 w 232"/>
                <a:gd name="T69" fmla="*/ 114 h 114"/>
                <a:gd name="T70" fmla="*/ 154 w 232"/>
                <a:gd name="T71" fmla="*/ 114 h 114"/>
                <a:gd name="T72" fmla="*/ 169 w 232"/>
                <a:gd name="T73" fmla="*/ 112 h 114"/>
                <a:gd name="T74" fmla="*/ 183 w 232"/>
                <a:gd name="T75" fmla="*/ 110 h 114"/>
                <a:gd name="T76" fmla="*/ 192 w 232"/>
                <a:gd name="T77" fmla="*/ 106 h 114"/>
                <a:gd name="T78" fmla="*/ 202 w 232"/>
                <a:gd name="T79" fmla="*/ 103 h 114"/>
                <a:gd name="T80" fmla="*/ 215 w 232"/>
                <a:gd name="T81" fmla="*/ 95 h 114"/>
                <a:gd name="T82" fmla="*/ 223 w 232"/>
                <a:gd name="T83" fmla="*/ 84 h 114"/>
                <a:gd name="T84" fmla="*/ 230 w 232"/>
                <a:gd name="T85" fmla="*/ 76 h 114"/>
                <a:gd name="T86" fmla="*/ 232 w 232"/>
                <a:gd name="T87" fmla="*/ 6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 h="114">
                  <a:moveTo>
                    <a:pt x="232" y="68"/>
                  </a:moveTo>
                  <a:lnTo>
                    <a:pt x="226" y="61"/>
                  </a:lnTo>
                  <a:lnTo>
                    <a:pt x="221" y="57"/>
                  </a:lnTo>
                  <a:lnTo>
                    <a:pt x="215" y="53"/>
                  </a:lnTo>
                  <a:lnTo>
                    <a:pt x="209" y="47"/>
                  </a:lnTo>
                  <a:lnTo>
                    <a:pt x="203" y="44"/>
                  </a:lnTo>
                  <a:lnTo>
                    <a:pt x="198" y="40"/>
                  </a:lnTo>
                  <a:lnTo>
                    <a:pt x="192" y="36"/>
                  </a:lnTo>
                  <a:lnTo>
                    <a:pt x="186" y="34"/>
                  </a:lnTo>
                  <a:lnTo>
                    <a:pt x="183" y="30"/>
                  </a:lnTo>
                  <a:lnTo>
                    <a:pt x="175" y="27"/>
                  </a:lnTo>
                  <a:lnTo>
                    <a:pt x="169" y="25"/>
                  </a:lnTo>
                  <a:lnTo>
                    <a:pt x="165" y="21"/>
                  </a:lnTo>
                  <a:lnTo>
                    <a:pt x="160" y="19"/>
                  </a:lnTo>
                  <a:lnTo>
                    <a:pt x="156" y="17"/>
                  </a:lnTo>
                  <a:lnTo>
                    <a:pt x="150" y="15"/>
                  </a:lnTo>
                  <a:lnTo>
                    <a:pt x="146" y="13"/>
                  </a:lnTo>
                  <a:lnTo>
                    <a:pt x="139" y="11"/>
                  </a:lnTo>
                  <a:lnTo>
                    <a:pt x="135" y="9"/>
                  </a:lnTo>
                  <a:lnTo>
                    <a:pt x="129" y="8"/>
                  </a:lnTo>
                  <a:lnTo>
                    <a:pt x="126" y="8"/>
                  </a:lnTo>
                  <a:lnTo>
                    <a:pt x="120" y="6"/>
                  </a:lnTo>
                  <a:lnTo>
                    <a:pt x="116" y="4"/>
                  </a:lnTo>
                  <a:lnTo>
                    <a:pt x="110" y="4"/>
                  </a:lnTo>
                  <a:lnTo>
                    <a:pt x="107" y="4"/>
                  </a:lnTo>
                  <a:lnTo>
                    <a:pt x="101" y="2"/>
                  </a:lnTo>
                  <a:lnTo>
                    <a:pt x="95" y="0"/>
                  </a:lnTo>
                  <a:lnTo>
                    <a:pt x="91" y="0"/>
                  </a:lnTo>
                  <a:lnTo>
                    <a:pt x="87" y="0"/>
                  </a:lnTo>
                  <a:lnTo>
                    <a:pt x="78" y="0"/>
                  </a:lnTo>
                  <a:lnTo>
                    <a:pt x="72" y="0"/>
                  </a:lnTo>
                  <a:lnTo>
                    <a:pt x="65" y="0"/>
                  </a:lnTo>
                  <a:lnTo>
                    <a:pt x="55" y="0"/>
                  </a:lnTo>
                  <a:lnTo>
                    <a:pt x="48" y="0"/>
                  </a:lnTo>
                  <a:lnTo>
                    <a:pt x="42" y="4"/>
                  </a:lnTo>
                  <a:lnTo>
                    <a:pt x="34" y="4"/>
                  </a:lnTo>
                  <a:lnTo>
                    <a:pt x="29" y="4"/>
                  </a:lnTo>
                  <a:lnTo>
                    <a:pt x="25" y="6"/>
                  </a:lnTo>
                  <a:lnTo>
                    <a:pt x="19" y="8"/>
                  </a:lnTo>
                  <a:lnTo>
                    <a:pt x="15" y="8"/>
                  </a:lnTo>
                  <a:lnTo>
                    <a:pt x="11" y="9"/>
                  </a:lnTo>
                  <a:lnTo>
                    <a:pt x="6" y="11"/>
                  </a:lnTo>
                  <a:lnTo>
                    <a:pt x="6" y="13"/>
                  </a:lnTo>
                  <a:lnTo>
                    <a:pt x="2" y="13"/>
                  </a:lnTo>
                  <a:lnTo>
                    <a:pt x="0" y="15"/>
                  </a:lnTo>
                  <a:lnTo>
                    <a:pt x="0" y="19"/>
                  </a:lnTo>
                  <a:lnTo>
                    <a:pt x="2" y="23"/>
                  </a:lnTo>
                  <a:lnTo>
                    <a:pt x="4" y="28"/>
                  </a:lnTo>
                  <a:lnTo>
                    <a:pt x="6" y="34"/>
                  </a:lnTo>
                  <a:lnTo>
                    <a:pt x="10" y="42"/>
                  </a:lnTo>
                  <a:lnTo>
                    <a:pt x="15" y="51"/>
                  </a:lnTo>
                  <a:lnTo>
                    <a:pt x="21" y="59"/>
                  </a:lnTo>
                  <a:lnTo>
                    <a:pt x="29" y="68"/>
                  </a:lnTo>
                  <a:lnTo>
                    <a:pt x="36" y="76"/>
                  </a:lnTo>
                  <a:lnTo>
                    <a:pt x="40" y="80"/>
                  </a:lnTo>
                  <a:lnTo>
                    <a:pt x="46" y="84"/>
                  </a:lnTo>
                  <a:lnTo>
                    <a:pt x="51" y="87"/>
                  </a:lnTo>
                  <a:lnTo>
                    <a:pt x="57" y="91"/>
                  </a:lnTo>
                  <a:lnTo>
                    <a:pt x="63" y="95"/>
                  </a:lnTo>
                  <a:lnTo>
                    <a:pt x="70" y="99"/>
                  </a:lnTo>
                  <a:lnTo>
                    <a:pt x="76" y="101"/>
                  </a:lnTo>
                  <a:lnTo>
                    <a:pt x="86" y="104"/>
                  </a:lnTo>
                  <a:lnTo>
                    <a:pt x="91" y="106"/>
                  </a:lnTo>
                  <a:lnTo>
                    <a:pt x="101" y="108"/>
                  </a:lnTo>
                  <a:lnTo>
                    <a:pt x="107" y="108"/>
                  </a:lnTo>
                  <a:lnTo>
                    <a:pt x="112" y="110"/>
                  </a:lnTo>
                  <a:lnTo>
                    <a:pt x="116" y="112"/>
                  </a:lnTo>
                  <a:lnTo>
                    <a:pt x="122" y="114"/>
                  </a:lnTo>
                  <a:lnTo>
                    <a:pt x="129" y="114"/>
                  </a:lnTo>
                  <a:lnTo>
                    <a:pt x="139" y="114"/>
                  </a:lnTo>
                  <a:lnTo>
                    <a:pt x="146" y="114"/>
                  </a:lnTo>
                  <a:lnTo>
                    <a:pt x="154" y="114"/>
                  </a:lnTo>
                  <a:lnTo>
                    <a:pt x="160" y="114"/>
                  </a:lnTo>
                  <a:lnTo>
                    <a:pt x="169" y="112"/>
                  </a:lnTo>
                  <a:lnTo>
                    <a:pt x="175" y="112"/>
                  </a:lnTo>
                  <a:lnTo>
                    <a:pt x="183" y="110"/>
                  </a:lnTo>
                  <a:lnTo>
                    <a:pt x="186" y="108"/>
                  </a:lnTo>
                  <a:lnTo>
                    <a:pt x="192" y="106"/>
                  </a:lnTo>
                  <a:lnTo>
                    <a:pt x="196" y="104"/>
                  </a:lnTo>
                  <a:lnTo>
                    <a:pt x="202" y="103"/>
                  </a:lnTo>
                  <a:lnTo>
                    <a:pt x="209" y="99"/>
                  </a:lnTo>
                  <a:lnTo>
                    <a:pt x="215" y="95"/>
                  </a:lnTo>
                  <a:lnTo>
                    <a:pt x="219" y="89"/>
                  </a:lnTo>
                  <a:lnTo>
                    <a:pt x="223" y="84"/>
                  </a:lnTo>
                  <a:lnTo>
                    <a:pt x="226" y="78"/>
                  </a:lnTo>
                  <a:lnTo>
                    <a:pt x="230" y="76"/>
                  </a:lnTo>
                  <a:lnTo>
                    <a:pt x="232" y="70"/>
                  </a:lnTo>
                  <a:lnTo>
                    <a:pt x="232" y="68"/>
                  </a:lnTo>
                  <a:lnTo>
                    <a:pt x="232" y="68"/>
                  </a:lnTo>
                  <a:close/>
                </a:path>
              </a:pathLst>
            </a:custGeom>
            <a:solidFill>
              <a:srgbClr val="C80000"/>
            </a:solid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209" name="Freeform 48">
              <a:extLst>
                <a:ext uri="{FF2B5EF4-FFF2-40B4-BE49-F238E27FC236}">
                  <a16:creationId xmlns:a16="http://schemas.microsoft.com/office/drawing/2014/main" id="{0CA87C27-B355-ECA9-C149-A13A5AB6F202}"/>
                </a:ext>
              </a:extLst>
            </p:cNvPr>
            <p:cNvSpPr>
              <a:spLocks/>
            </p:cNvSpPr>
            <p:nvPr/>
          </p:nvSpPr>
          <p:spPr bwMode="auto">
            <a:xfrm rot="5400000">
              <a:off x="6069171" y="5341056"/>
              <a:ext cx="164613" cy="458782"/>
            </a:xfrm>
            <a:custGeom>
              <a:avLst/>
              <a:gdLst>
                <a:gd name="T0" fmla="*/ 105 w 131"/>
                <a:gd name="T1" fmla="*/ 2 h 200"/>
                <a:gd name="T2" fmla="*/ 91 w 131"/>
                <a:gd name="T3" fmla="*/ 6 h 200"/>
                <a:gd name="T4" fmla="*/ 80 w 131"/>
                <a:gd name="T5" fmla="*/ 10 h 200"/>
                <a:gd name="T6" fmla="*/ 67 w 131"/>
                <a:gd name="T7" fmla="*/ 15 h 200"/>
                <a:gd name="T8" fmla="*/ 57 w 131"/>
                <a:gd name="T9" fmla="*/ 23 h 200"/>
                <a:gd name="T10" fmla="*/ 48 w 131"/>
                <a:gd name="T11" fmla="*/ 29 h 200"/>
                <a:gd name="T12" fmla="*/ 34 w 131"/>
                <a:gd name="T13" fmla="*/ 40 h 200"/>
                <a:gd name="T14" fmla="*/ 23 w 131"/>
                <a:gd name="T15" fmla="*/ 55 h 200"/>
                <a:gd name="T16" fmla="*/ 12 w 131"/>
                <a:gd name="T17" fmla="*/ 72 h 200"/>
                <a:gd name="T18" fmla="*/ 4 w 131"/>
                <a:gd name="T19" fmla="*/ 89 h 200"/>
                <a:gd name="T20" fmla="*/ 0 w 131"/>
                <a:gd name="T21" fmla="*/ 103 h 200"/>
                <a:gd name="T22" fmla="*/ 0 w 131"/>
                <a:gd name="T23" fmla="*/ 112 h 200"/>
                <a:gd name="T24" fmla="*/ 0 w 131"/>
                <a:gd name="T25" fmla="*/ 126 h 200"/>
                <a:gd name="T26" fmla="*/ 0 w 131"/>
                <a:gd name="T27" fmla="*/ 143 h 200"/>
                <a:gd name="T28" fmla="*/ 0 w 131"/>
                <a:gd name="T29" fmla="*/ 158 h 200"/>
                <a:gd name="T30" fmla="*/ 4 w 131"/>
                <a:gd name="T31" fmla="*/ 171 h 200"/>
                <a:gd name="T32" fmla="*/ 8 w 131"/>
                <a:gd name="T33" fmla="*/ 184 h 200"/>
                <a:gd name="T34" fmla="*/ 12 w 131"/>
                <a:gd name="T35" fmla="*/ 194 h 200"/>
                <a:gd name="T36" fmla="*/ 17 w 131"/>
                <a:gd name="T37" fmla="*/ 200 h 200"/>
                <a:gd name="T38" fmla="*/ 27 w 131"/>
                <a:gd name="T39" fmla="*/ 196 h 200"/>
                <a:gd name="T40" fmla="*/ 38 w 131"/>
                <a:gd name="T41" fmla="*/ 186 h 200"/>
                <a:gd name="T42" fmla="*/ 53 w 131"/>
                <a:gd name="T43" fmla="*/ 175 h 200"/>
                <a:gd name="T44" fmla="*/ 69 w 131"/>
                <a:gd name="T45" fmla="*/ 158 h 200"/>
                <a:gd name="T46" fmla="*/ 80 w 131"/>
                <a:gd name="T47" fmla="*/ 145 h 200"/>
                <a:gd name="T48" fmla="*/ 90 w 131"/>
                <a:gd name="T49" fmla="*/ 135 h 200"/>
                <a:gd name="T50" fmla="*/ 97 w 131"/>
                <a:gd name="T51" fmla="*/ 122 h 200"/>
                <a:gd name="T52" fmla="*/ 105 w 131"/>
                <a:gd name="T53" fmla="*/ 110 h 200"/>
                <a:gd name="T54" fmla="*/ 111 w 131"/>
                <a:gd name="T55" fmla="*/ 97 h 200"/>
                <a:gd name="T56" fmla="*/ 118 w 131"/>
                <a:gd name="T57" fmla="*/ 82 h 200"/>
                <a:gd name="T58" fmla="*/ 124 w 131"/>
                <a:gd name="T59" fmla="*/ 67 h 200"/>
                <a:gd name="T60" fmla="*/ 128 w 131"/>
                <a:gd name="T61" fmla="*/ 50 h 200"/>
                <a:gd name="T62" fmla="*/ 114 w 131"/>
                <a:gd name="T63"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1" h="200">
                  <a:moveTo>
                    <a:pt x="114" y="0"/>
                  </a:moveTo>
                  <a:lnTo>
                    <a:pt x="105" y="2"/>
                  </a:lnTo>
                  <a:lnTo>
                    <a:pt x="97" y="4"/>
                  </a:lnTo>
                  <a:lnTo>
                    <a:pt x="91" y="6"/>
                  </a:lnTo>
                  <a:lnTo>
                    <a:pt x="86" y="10"/>
                  </a:lnTo>
                  <a:lnTo>
                    <a:pt x="80" y="10"/>
                  </a:lnTo>
                  <a:lnTo>
                    <a:pt x="72" y="13"/>
                  </a:lnTo>
                  <a:lnTo>
                    <a:pt x="67" y="15"/>
                  </a:lnTo>
                  <a:lnTo>
                    <a:pt x="61" y="19"/>
                  </a:lnTo>
                  <a:lnTo>
                    <a:pt x="57" y="23"/>
                  </a:lnTo>
                  <a:lnTo>
                    <a:pt x="53" y="25"/>
                  </a:lnTo>
                  <a:lnTo>
                    <a:pt x="48" y="29"/>
                  </a:lnTo>
                  <a:lnTo>
                    <a:pt x="44" y="32"/>
                  </a:lnTo>
                  <a:lnTo>
                    <a:pt x="34" y="40"/>
                  </a:lnTo>
                  <a:lnTo>
                    <a:pt x="29" y="48"/>
                  </a:lnTo>
                  <a:lnTo>
                    <a:pt x="23" y="55"/>
                  </a:lnTo>
                  <a:lnTo>
                    <a:pt x="17" y="65"/>
                  </a:lnTo>
                  <a:lnTo>
                    <a:pt x="12" y="72"/>
                  </a:lnTo>
                  <a:lnTo>
                    <a:pt x="10" y="82"/>
                  </a:lnTo>
                  <a:lnTo>
                    <a:pt x="4" y="89"/>
                  </a:lnTo>
                  <a:lnTo>
                    <a:pt x="4" y="99"/>
                  </a:lnTo>
                  <a:lnTo>
                    <a:pt x="0" y="103"/>
                  </a:lnTo>
                  <a:lnTo>
                    <a:pt x="0" y="108"/>
                  </a:lnTo>
                  <a:lnTo>
                    <a:pt x="0" y="112"/>
                  </a:lnTo>
                  <a:lnTo>
                    <a:pt x="0" y="118"/>
                  </a:lnTo>
                  <a:lnTo>
                    <a:pt x="0" y="126"/>
                  </a:lnTo>
                  <a:lnTo>
                    <a:pt x="0" y="135"/>
                  </a:lnTo>
                  <a:lnTo>
                    <a:pt x="0" y="143"/>
                  </a:lnTo>
                  <a:lnTo>
                    <a:pt x="0" y="152"/>
                  </a:lnTo>
                  <a:lnTo>
                    <a:pt x="0" y="158"/>
                  </a:lnTo>
                  <a:lnTo>
                    <a:pt x="0" y="165"/>
                  </a:lnTo>
                  <a:lnTo>
                    <a:pt x="4" y="171"/>
                  </a:lnTo>
                  <a:lnTo>
                    <a:pt x="4" y="179"/>
                  </a:lnTo>
                  <a:lnTo>
                    <a:pt x="8" y="184"/>
                  </a:lnTo>
                  <a:lnTo>
                    <a:pt x="10" y="188"/>
                  </a:lnTo>
                  <a:lnTo>
                    <a:pt x="12" y="194"/>
                  </a:lnTo>
                  <a:lnTo>
                    <a:pt x="14" y="196"/>
                  </a:lnTo>
                  <a:lnTo>
                    <a:pt x="17" y="200"/>
                  </a:lnTo>
                  <a:lnTo>
                    <a:pt x="23" y="200"/>
                  </a:lnTo>
                  <a:lnTo>
                    <a:pt x="27" y="196"/>
                  </a:lnTo>
                  <a:lnTo>
                    <a:pt x="33" y="192"/>
                  </a:lnTo>
                  <a:lnTo>
                    <a:pt x="38" y="186"/>
                  </a:lnTo>
                  <a:lnTo>
                    <a:pt x="46" y="183"/>
                  </a:lnTo>
                  <a:lnTo>
                    <a:pt x="53" y="175"/>
                  </a:lnTo>
                  <a:lnTo>
                    <a:pt x="61" y="167"/>
                  </a:lnTo>
                  <a:lnTo>
                    <a:pt x="69" y="158"/>
                  </a:lnTo>
                  <a:lnTo>
                    <a:pt x="78" y="150"/>
                  </a:lnTo>
                  <a:lnTo>
                    <a:pt x="80" y="145"/>
                  </a:lnTo>
                  <a:lnTo>
                    <a:pt x="86" y="141"/>
                  </a:lnTo>
                  <a:lnTo>
                    <a:pt x="90" y="135"/>
                  </a:lnTo>
                  <a:lnTo>
                    <a:pt x="93" y="127"/>
                  </a:lnTo>
                  <a:lnTo>
                    <a:pt x="97" y="122"/>
                  </a:lnTo>
                  <a:lnTo>
                    <a:pt x="101" y="116"/>
                  </a:lnTo>
                  <a:lnTo>
                    <a:pt x="105" y="110"/>
                  </a:lnTo>
                  <a:lnTo>
                    <a:pt x="109" y="105"/>
                  </a:lnTo>
                  <a:lnTo>
                    <a:pt x="111" y="97"/>
                  </a:lnTo>
                  <a:lnTo>
                    <a:pt x="114" y="88"/>
                  </a:lnTo>
                  <a:lnTo>
                    <a:pt x="118" y="82"/>
                  </a:lnTo>
                  <a:lnTo>
                    <a:pt x="122" y="74"/>
                  </a:lnTo>
                  <a:lnTo>
                    <a:pt x="124" y="67"/>
                  </a:lnTo>
                  <a:lnTo>
                    <a:pt x="128" y="59"/>
                  </a:lnTo>
                  <a:lnTo>
                    <a:pt x="128" y="50"/>
                  </a:lnTo>
                  <a:lnTo>
                    <a:pt x="131" y="42"/>
                  </a:lnTo>
                  <a:lnTo>
                    <a:pt x="114" y="0"/>
                  </a:lnTo>
                  <a:lnTo>
                    <a:pt x="114" y="0"/>
                  </a:lnTo>
                  <a:close/>
                </a:path>
              </a:pathLst>
            </a:custGeom>
            <a:solidFill>
              <a:srgbClr val="C80000"/>
            </a:solid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210" name="Freeform 49">
              <a:extLst>
                <a:ext uri="{FF2B5EF4-FFF2-40B4-BE49-F238E27FC236}">
                  <a16:creationId xmlns:a16="http://schemas.microsoft.com/office/drawing/2014/main" id="{5355F96F-BB99-DAEB-8C07-C757633A1A0D}"/>
                </a:ext>
              </a:extLst>
            </p:cNvPr>
            <p:cNvSpPr>
              <a:spLocks/>
            </p:cNvSpPr>
            <p:nvPr/>
          </p:nvSpPr>
          <p:spPr bwMode="auto">
            <a:xfrm>
              <a:off x="5253384" y="4918189"/>
              <a:ext cx="1442367" cy="945198"/>
            </a:xfrm>
            <a:custGeom>
              <a:avLst/>
              <a:gdLst>
                <a:gd name="T0" fmla="*/ 61 w 849"/>
                <a:gd name="T1" fmla="*/ 176 h 555"/>
                <a:gd name="T2" fmla="*/ 94 w 849"/>
                <a:gd name="T3" fmla="*/ 205 h 555"/>
                <a:gd name="T4" fmla="*/ 141 w 849"/>
                <a:gd name="T5" fmla="*/ 205 h 555"/>
                <a:gd name="T6" fmla="*/ 185 w 849"/>
                <a:gd name="T7" fmla="*/ 178 h 555"/>
                <a:gd name="T8" fmla="*/ 202 w 849"/>
                <a:gd name="T9" fmla="*/ 131 h 555"/>
                <a:gd name="T10" fmla="*/ 200 w 849"/>
                <a:gd name="T11" fmla="*/ 83 h 555"/>
                <a:gd name="T12" fmla="*/ 183 w 849"/>
                <a:gd name="T13" fmla="*/ 36 h 555"/>
                <a:gd name="T14" fmla="*/ 149 w 849"/>
                <a:gd name="T15" fmla="*/ 7 h 555"/>
                <a:gd name="T16" fmla="*/ 99 w 849"/>
                <a:gd name="T17" fmla="*/ 0 h 555"/>
                <a:gd name="T18" fmla="*/ 52 w 849"/>
                <a:gd name="T19" fmla="*/ 11 h 555"/>
                <a:gd name="T20" fmla="*/ 17 w 849"/>
                <a:gd name="T21" fmla="*/ 47 h 555"/>
                <a:gd name="T22" fmla="*/ 4 w 849"/>
                <a:gd name="T23" fmla="*/ 85 h 555"/>
                <a:gd name="T24" fmla="*/ 0 w 849"/>
                <a:gd name="T25" fmla="*/ 131 h 555"/>
                <a:gd name="T26" fmla="*/ 2 w 849"/>
                <a:gd name="T27" fmla="*/ 178 h 555"/>
                <a:gd name="T28" fmla="*/ 14 w 849"/>
                <a:gd name="T29" fmla="*/ 228 h 555"/>
                <a:gd name="T30" fmla="*/ 31 w 849"/>
                <a:gd name="T31" fmla="*/ 275 h 555"/>
                <a:gd name="T32" fmla="*/ 56 w 849"/>
                <a:gd name="T33" fmla="*/ 321 h 555"/>
                <a:gd name="T34" fmla="*/ 86 w 849"/>
                <a:gd name="T35" fmla="*/ 357 h 555"/>
                <a:gd name="T36" fmla="*/ 128 w 849"/>
                <a:gd name="T37" fmla="*/ 385 h 555"/>
                <a:gd name="T38" fmla="*/ 181 w 849"/>
                <a:gd name="T39" fmla="*/ 404 h 555"/>
                <a:gd name="T40" fmla="*/ 248 w 849"/>
                <a:gd name="T41" fmla="*/ 418 h 555"/>
                <a:gd name="T42" fmla="*/ 320 w 849"/>
                <a:gd name="T43" fmla="*/ 425 h 555"/>
                <a:gd name="T44" fmla="*/ 396 w 849"/>
                <a:gd name="T45" fmla="*/ 431 h 555"/>
                <a:gd name="T46" fmla="*/ 468 w 849"/>
                <a:gd name="T47" fmla="*/ 433 h 555"/>
                <a:gd name="T48" fmla="*/ 540 w 849"/>
                <a:gd name="T49" fmla="*/ 435 h 555"/>
                <a:gd name="T50" fmla="*/ 601 w 849"/>
                <a:gd name="T51" fmla="*/ 439 h 555"/>
                <a:gd name="T52" fmla="*/ 656 w 849"/>
                <a:gd name="T53" fmla="*/ 442 h 555"/>
                <a:gd name="T54" fmla="*/ 696 w 849"/>
                <a:gd name="T55" fmla="*/ 450 h 555"/>
                <a:gd name="T56" fmla="*/ 733 w 849"/>
                <a:gd name="T57" fmla="*/ 463 h 555"/>
                <a:gd name="T58" fmla="*/ 774 w 849"/>
                <a:gd name="T59" fmla="*/ 484 h 555"/>
                <a:gd name="T60" fmla="*/ 816 w 849"/>
                <a:gd name="T61" fmla="*/ 517 h 555"/>
                <a:gd name="T62" fmla="*/ 849 w 849"/>
                <a:gd name="T63" fmla="*/ 553 h 555"/>
                <a:gd name="T64" fmla="*/ 843 w 849"/>
                <a:gd name="T65" fmla="*/ 526 h 555"/>
                <a:gd name="T66" fmla="*/ 820 w 849"/>
                <a:gd name="T67" fmla="*/ 488 h 555"/>
                <a:gd name="T68" fmla="*/ 774 w 849"/>
                <a:gd name="T69" fmla="*/ 446 h 555"/>
                <a:gd name="T70" fmla="*/ 736 w 849"/>
                <a:gd name="T71" fmla="*/ 425 h 555"/>
                <a:gd name="T72" fmla="*/ 691 w 849"/>
                <a:gd name="T73" fmla="*/ 412 h 555"/>
                <a:gd name="T74" fmla="*/ 634 w 849"/>
                <a:gd name="T75" fmla="*/ 399 h 555"/>
                <a:gd name="T76" fmla="*/ 571 w 849"/>
                <a:gd name="T77" fmla="*/ 391 h 555"/>
                <a:gd name="T78" fmla="*/ 506 w 849"/>
                <a:gd name="T79" fmla="*/ 384 h 555"/>
                <a:gd name="T80" fmla="*/ 436 w 849"/>
                <a:gd name="T81" fmla="*/ 378 h 555"/>
                <a:gd name="T82" fmla="*/ 367 w 849"/>
                <a:gd name="T83" fmla="*/ 372 h 555"/>
                <a:gd name="T84" fmla="*/ 299 w 849"/>
                <a:gd name="T85" fmla="*/ 365 h 555"/>
                <a:gd name="T86" fmla="*/ 238 w 849"/>
                <a:gd name="T87" fmla="*/ 355 h 555"/>
                <a:gd name="T88" fmla="*/ 185 w 849"/>
                <a:gd name="T89" fmla="*/ 342 h 555"/>
                <a:gd name="T90" fmla="*/ 141 w 849"/>
                <a:gd name="T91" fmla="*/ 323 h 555"/>
                <a:gd name="T92" fmla="*/ 107 w 849"/>
                <a:gd name="T93" fmla="*/ 300 h 555"/>
                <a:gd name="T94" fmla="*/ 57 w 849"/>
                <a:gd name="T95" fmla="*/ 245 h 555"/>
                <a:gd name="T96" fmla="*/ 36 w 849"/>
                <a:gd name="T97" fmla="*/ 201 h 555"/>
                <a:gd name="T98" fmla="*/ 25 w 849"/>
                <a:gd name="T99" fmla="*/ 155 h 555"/>
                <a:gd name="T100" fmla="*/ 27 w 849"/>
                <a:gd name="T101" fmla="*/ 98 h 555"/>
                <a:gd name="T102" fmla="*/ 50 w 849"/>
                <a:gd name="T103" fmla="*/ 51 h 555"/>
                <a:gd name="T104" fmla="*/ 84 w 849"/>
                <a:gd name="T105" fmla="*/ 28 h 555"/>
                <a:gd name="T106" fmla="*/ 118 w 849"/>
                <a:gd name="T107" fmla="*/ 32 h 555"/>
                <a:gd name="T108" fmla="*/ 151 w 849"/>
                <a:gd name="T109" fmla="*/ 53 h 555"/>
                <a:gd name="T110" fmla="*/ 170 w 849"/>
                <a:gd name="T111" fmla="*/ 87 h 555"/>
                <a:gd name="T112" fmla="*/ 172 w 849"/>
                <a:gd name="T113" fmla="*/ 123 h 555"/>
                <a:gd name="T114" fmla="*/ 145 w 849"/>
                <a:gd name="T115" fmla="*/ 169 h 555"/>
                <a:gd name="T116" fmla="*/ 111 w 849"/>
                <a:gd name="T117" fmla="*/ 176 h 555"/>
                <a:gd name="T118" fmla="*/ 90 w 849"/>
                <a:gd name="T119" fmla="*/ 14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9" h="555">
                  <a:moveTo>
                    <a:pt x="61" y="135"/>
                  </a:moveTo>
                  <a:lnTo>
                    <a:pt x="57" y="140"/>
                  </a:lnTo>
                  <a:lnTo>
                    <a:pt x="57" y="148"/>
                  </a:lnTo>
                  <a:lnTo>
                    <a:pt x="57" y="157"/>
                  </a:lnTo>
                  <a:lnTo>
                    <a:pt x="57" y="165"/>
                  </a:lnTo>
                  <a:lnTo>
                    <a:pt x="59" y="171"/>
                  </a:lnTo>
                  <a:lnTo>
                    <a:pt x="61" y="176"/>
                  </a:lnTo>
                  <a:lnTo>
                    <a:pt x="65" y="182"/>
                  </a:lnTo>
                  <a:lnTo>
                    <a:pt x="69" y="188"/>
                  </a:lnTo>
                  <a:lnTo>
                    <a:pt x="71" y="192"/>
                  </a:lnTo>
                  <a:lnTo>
                    <a:pt x="76" y="195"/>
                  </a:lnTo>
                  <a:lnTo>
                    <a:pt x="82" y="199"/>
                  </a:lnTo>
                  <a:lnTo>
                    <a:pt x="88" y="201"/>
                  </a:lnTo>
                  <a:lnTo>
                    <a:pt x="94" y="205"/>
                  </a:lnTo>
                  <a:lnTo>
                    <a:pt x="101" y="207"/>
                  </a:lnTo>
                  <a:lnTo>
                    <a:pt x="107" y="207"/>
                  </a:lnTo>
                  <a:lnTo>
                    <a:pt x="114" y="211"/>
                  </a:lnTo>
                  <a:lnTo>
                    <a:pt x="120" y="209"/>
                  </a:lnTo>
                  <a:lnTo>
                    <a:pt x="128" y="209"/>
                  </a:lnTo>
                  <a:lnTo>
                    <a:pt x="133" y="207"/>
                  </a:lnTo>
                  <a:lnTo>
                    <a:pt x="141" y="205"/>
                  </a:lnTo>
                  <a:lnTo>
                    <a:pt x="149" y="203"/>
                  </a:lnTo>
                  <a:lnTo>
                    <a:pt x="154" y="201"/>
                  </a:lnTo>
                  <a:lnTo>
                    <a:pt x="162" y="197"/>
                  </a:lnTo>
                  <a:lnTo>
                    <a:pt x="168" y="195"/>
                  </a:lnTo>
                  <a:lnTo>
                    <a:pt x="173" y="190"/>
                  </a:lnTo>
                  <a:lnTo>
                    <a:pt x="179" y="184"/>
                  </a:lnTo>
                  <a:lnTo>
                    <a:pt x="185" y="178"/>
                  </a:lnTo>
                  <a:lnTo>
                    <a:pt x="189" y="173"/>
                  </a:lnTo>
                  <a:lnTo>
                    <a:pt x="192" y="165"/>
                  </a:lnTo>
                  <a:lnTo>
                    <a:pt x="196" y="157"/>
                  </a:lnTo>
                  <a:lnTo>
                    <a:pt x="198" y="148"/>
                  </a:lnTo>
                  <a:lnTo>
                    <a:pt x="202" y="140"/>
                  </a:lnTo>
                  <a:lnTo>
                    <a:pt x="202" y="136"/>
                  </a:lnTo>
                  <a:lnTo>
                    <a:pt x="202" y="131"/>
                  </a:lnTo>
                  <a:lnTo>
                    <a:pt x="202" y="127"/>
                  </a:lnTo>
                  <a:lnTo>
                    <a:pt x="202" y="123"/>
                  </a:lnTo>
                  <a:lnTo>
                    <a:pt x="202" y="114"/>
                  </a:lnTo>
                  <a:lnTo>
                    <a:pt x="202" y="106"/>
                  </a:lnTo>
                  <a:lnTo>
                    <a:pt x="202" y="97"/>
                  </a:lnTo>
                  <a:lnTo>
                    <a:pt x="202" y="89"/>
                  </a:lnTo>
                  <a:lnTo>
                    <a:pt x="200" y="83"/>
                  </a:lnTo>
                  <a:lnTo>
                    <a:pt x="198" y="76"/>
                  </a:lnTo>
                  <a:lnTo>
                    <a:pt x="196" y="68"/>
                  </a:lnTo>
                  <a:lnTo>
                    <a:pt x="194" y="60"/>
                  </a:lnTo>
                  <a:lnTo>
                    <a:pt x="192" y="53"/>
                  </a:lnTo>
                  <a:lnTo>
                    <a:pt x="189" y="47"/>
                  </a:lnTo>
                  <a:lnTo>
                    <a:pt x="185" y="43"/>
                  </a:lnTo>
                  <a:lnTo>
                    <a:pt x="183" y="36"/>
                  </a:lnTo>
                  <a:lnTo>
                    <a:pt x="179" y="32"/>
                  </a:lnTo>
                  <a:lnTo>
                    <a:pt x="175" y="28"/>
                  </a:lnTo>
                  <a:lnTo>
                    <a:pt x="170" y="22"/>
                  </a:lnTo>
                  <a:lnTo>
                    <a:pt x="164" y="17"/>
                  </a:lnTo>
                  <a:lnTo>
                    <a:pt x="158" y="13"/>
                  </a:lnTo>
                  <a:lnTo>
                    <a:pt x="154" y="11"/>
                  </a:lnTo>
                  <a:lnTo>
                    <a:pt x="149" y="7"/>
                  </a:lnTo>
                  <a:lnTo>
                    <a:pt x="141" y="5"/>
                  </a:lnTo>
                  <a:lnTo>
                    <a:pt x="135" y="3"/>
                  </a:lnTo>
                  <a:lnTo>
                    <a:pt x="130" y="2"/>
                  </a:lnTo>
                  <a:lnTo>
                    <a:pt x="122" y="0"/>
                  </a:lnTo>
                  <a:lnTo>
                    <a:pt x="114" y="0"/>
                  </a:lnTo>
                  <a:lnTo>
                    <a:pt x="107" y="0"/>
                  </a:lnTo>
                  <a:lnTo>
                    <a:pt x="99" y="0"/>
                  </a:lnTo>
                  <a:lnTo>
                    <a:pt x="92" y="0"/>
                  </a:lnTo>
                  <a:lnTo>
                    <a:pt x="84" y="2"/>
                  </a:lnTo>
                  <a:lnTo>
                    <a:pt x="75" y="3"/>
                  </a:lnTo>
                  <a:lnTo>
                    <a:pt x="65" y="5"/>
                  </a:lnTo>
                  <a:lnTo>
                    <a:pt x="61" y="7"/>
                  </a:lnTo>
                  <a:lnTo>
                    <a:pt x="57" y="7"/>
                  </a:lnTo>
                  <a:lnTo>
                    <a:pt x="52" y="11"/>
                  </a:lnTo>
                  <a:lnTo>
                    <a:pt x="50" y="13"/>
                  </a:lnTo>
                  <a:lnTo>
                    <a:pt x="40" y="17"/>
                  </a:lnTo>
                  <a:lnTo>
                    <a:pt x="35" y="24"/>
                  </a:lnTo>
                  <a:lnTo>
                    <a:pt x="27" y="30"/>
                  </a:lnTo>
                  <a:lnTo>
                    <a:pt x="21" y="40"/>
                  </a:lnTo>
                  <a:lnTo>
                    <a:pt x="19" y="43"/>
                  </a:lnTo>
                  <a:lnTo>
                    <a:pt x="17" y="47"/>
                  </a:lnTo>
                  <a:lnTo>
                    <a:pt x="14" y="53"/>
                  </a:lnTo>
                  <a:lnTo>
                    <a:pt x="14" y="59"/>
                  </a:lnTo>
                  <a:lnTo>
                    <a:pt x="10" y="64"/>
                  </a:lnTo>
                  <a:lnTo>
                    <a:pt x="8" y="70"/>
                  </a:lnTo>
                  <a:lnTo>
                    <a:pt x="6" y="74"/>
                  </a:lnTo>
                  <a:lnTo>
                    <a:pt x="6" y="79"/>
                  </a:lnTo>
                  <a:lnTo>
                    <a:pt x="4" y="85"/>
                  </a:lnTo>
                  <a:lnTo>
                    <a:pt x="4" y="91"/>
                  </a:lnTo>
                  <a:lnTo>
                    <a:pt x="2" y="97"/>
                  </a:lnTo>
                  <a:lnTo>
                    <a:pt x="2" y="104"/>
                  </a:lnTo>
                  <a:lnTo>
                    <a:pt x="0" y="110"/>
                  </a:lnTo>
                  <a:lnTo>
                    <a:pt x="0" y="117"/>
                  </a:lnTo>
                  <a:lnTo>
                    <a:pt x="0" y="123"/>
                  </a:lnTo>
                  <a:lnTo>
                    <a:pt x="0" y="131"/>
                  </a:lnTo>
                  <a:lnTo>
                    <a:pt x="0" y="136"/>
                  </a:lnTo>
                  <a:lnTo>
                    <a:pt x="0" y="144"/>
                  </a:lnTo>
                  <a:lnTo>
                    <a:pt x="0" y="152"/>
                  </a:lnTo>
                  <a:lnTo>
                    <a:pt x="2" y="157"/>
                  </a:lnTo>
                  <a:lnTo>
                    <a:pt x="2" y="165"/>
                  </a:lnTo>
                  <a:lnTo>
                    <a:pt x="2" y="171"/>
                  </a:lnTo>
                  <a:lnTo>
                    <a:pt x="2" y="178"/>
                  </a:lnTo>
                  <a:lnTo>
                    <a:pt x="4" y="186"/>
                  </a:lnTo>
                  <a:lnTo>
                    <a:pt x="4" y="194"/>
                  </a:lnTo>
                  <a:lnTo>
                    <a:pt x="6" y="199"/>
                  </a:lnTo>
                  <a:lnTo>
                    <a:pt x="8" y="207"/>
                  </a:lnTo>
                  <a:lnTo>
                    <a:pt x="10" y="214"/>
                  </a:lnTo>
                  <a:lnTo>
                    <a:pt x="10" y="220"/>
                  </a:lnTo>
                  <a:lnTo>
                    <a:pt x="14" y="228"/>
                  </a:lnTo>
                  <a:lnTo>
                    <a:pt x="14" y="235"/>
                  </a:lnTo>
                  <a:lnTo>
                    <a:pt x="17" y="243"/>
                  </a:lnTo>
                  <a:lnTo>
                    <a:pt x="19" y="249"/>
                  </a:lnTo>
                  <a:lnTo>
                    <a:pt x="21" y="256"/>
                  </a:lnTo>
                  <a:lnTo>
                    <a:pt x="25" y="264"/>
                  </a:lnTo>
                  <a:lnTo>
                    <a:pt x="27" y="271"/>
                  </a:lnTo>
                  <a:lnTo>
                    <a:pt x="31" y="275"/>
                  </a:lnTo>
                  <a:lnTo>
                    <a:pt x="33" y="283"/>
                  </a:lnTo>
                  <a:lnTo>
                    <a:pt x="36" y="289"/>
                  </a:lnTo>
                  <a:lnTo>
                    <a:pt x="40" y="296"/>
                  </a:lnTo>
                  <a:lnTo>
                    <a:pt x="44" y="302"/>
                  </a:lnTo>
                  <a:lnTo>
                    <a:pt x="48" y="308"/>
                  </a:lnTo>
                  <a:lnTo>
                    <a:pt x="50" y="315"/>
                  </a:lnTo>
                  <a:lnTo>
                    <a:pt x="56" y="321"/>
                  </a:lnTo>
                  <a:lnTo>
                    <a:pt x="57" y="325"/>
                  </a:lnTo>
                  <a:lnTo>
                    <a:pt x="61" y="330"/>
                  </a:lnTo>
                  <a:lnTo>
                    <a:pt x="67" y="338"/>
                  </a:lnTo>
                  <a:lnTo>
                    <a:pt x="73" y="342"/>
                  </a:lnTo>
                  <a:lnTo>
                    <a:pt x="76" y="347"/>
                  </a:lnTo>
                  <a:lnTo>
                    <a:pt x="82" y="353"/>
                  </a:lnTo>
                  <a:lnTo>
                    <a:pt x="86" y="357"/>
                  </a:lnTo>
                  <a:lnTo>
                    <a:pt x="92" y="363"/>
                  </a:lnTo>
                  <a:lnTo>
                    <a:pt x="95" y="366"/>
                  </a:lnTo>
                  <a:lnTo>
                    <a:pt x="101" y="370"/>
                  </a:lnTo>
                  <a:lnTo>
                    <a:pt x="107" y="374"/>
                  </a:lnTo>
                  <a:lnTo>
                    <a:pt x="114" y="378"/>
                  </a:lnTo>
                  <a:lnTo>
                    <a:pt x="120" y="382"/>
                  </a:lnTo>
                  <a:lnTo>
                    <a:pt x="128" y="385"/>
                  </a:lnTo>
                  <a:lnTo>
                    <a:pt x="135" y="387"/>
                  </a:lnTo>
                  <a:lnTo>
                    <a:pt x="141" y="391"/>
                  </a:lnTo>
                  <a:lnTo>
                    <a:pt x="149" y="395"/>
                  </a:lnTo>
                  <a:lnTo>
                    <a:pt x="158" y="395"/>
                  </a:lnTo>
                  <a:lnTo>
                    <a:pt x="166" y="399"/>
                  </a:lnTo>
                  <a:lnTo>
                    <a:pt x="173" y="403"/>
                  </a:lnTo>
                  <a:lnTo>
                    <a:pt x="181" y="404"/>
                  </a:lnTo>
                  <a:lnTo>
                    <a:pt x="191" y="406"/>
                  </a:lnTo>
                  <a:lnTo>
                    <a:pt x="200" y="408"/>
                  </a:lnTo>
                  <a:lnTo>
                    <a:pt x="210" y="412"/>
                  </a:lnTo>
                  <a:lnTo>
                    <a:pt x="219" y="412"/>
                  </a:lnTo>
                  <a:lnTo>
                    <a:pt x="229" y="414"/>
                  </a:lnTo>
                  <a:lnTo>
                    <a:pt x="236" y="416"/>
                  </a:lnTo>
                  <a:lnTo>
                    <a:pt x="248" y="418"/>
                  </a:lnTo>
                  <a:lnTo>
                    <a:pt x="257" y="418"/>
                  </a:lnTo>
                  <a:lnTo>
                    <a:pt x="269" y="420"/>
                  </a:lnTo>
                  <a:lnTo>
                    <a:pt x="276" y="422"/>
                  </a:lnTo>
                  <a:lnTo>
                    <a:pt x="288" y="422"/>
                  </a:lnTo>
                  <a:lnTo>
                    <a:pt x="299" y="423"/>
                  </a:lnTo>
                  <a:lnTo>
                    <a:pt x="308" y="425"/>
                  </a:lnTo>
                  <a:lnTo>
                    <a:pt x="320" y="425"/>
                  </a:lnTo>
                  <a:lnTo>
                    <a:pt x="329" y="425"/>
                  </a:lnTo>
                  <a:lnTo>
                    <a:pt x="341" y="425"/>
                  </a:lnTo>
                  <a:lnTo>
                    <a:pt x="352" y="429"/>
                  </a:lnTo>
                  <a:lnTo>
                    <a:pt x="362" y="429"/>
                  </a:lnTo>
                  <a:lnTo>
                    <a:pt x="373" y="429"/>
                  </a:lnTo>
                  <a:lnTo>
                    <a:pt x="383" y="429"/>
                  </a:lnTo>
                  <a:lnTo>
                    <a:pt x="396" y="431"/>
                  </a:lnTo>
                  <a:lnTo>
                    <a:pt x="404" y="431"/>
                  </a:lnTo>
                  <a:lnTo>
                    <a:pt x="417" y="431"/>
                  </a:lnTo>
                  <a:lnTo>
                    <a:pt x="426" y="431"/>
                  </a:lnTo>
                  <a:lnTo>
                    <a:pt x="438" y="433"/>
                  </a:lnTo>
                  <a:lnTo>
                    <a:pt x="447" y="433"/>
                  </a:lnTo>
                  <a:lnTo>
                    <a:pt x="459" y="433"/>
                  </a:lnTo>
                  <a:lnTo>
                    <a:pt x="468" y="433"/>
                  </a:lnTo>
                  <a:lnTo>
                    <a:pt x="480" y="433"/>
                  </a:lnTo>
                  <a:lnTo>
                    <a:pt x="489" y="433"/>
                  </a:lnTo>
                  <a:lnTo>
                    <a:pt x="501" y="435"/>
                  </a:lnTo>
                  <a:lnTo>
                    <a:pt x="510" y="435"/>
                  </a:lnTo>
                  <a:lnTo>
                    <a:pt x="520" y="435"/>
                  </a:lnTo>
                  <a:lnTo>
                    <a:pt x="529" y="435"/>
                  </a:lnTo>
                  <a:lnTo>
                    <a:pt x="540" y="435"/>
                  </a:lnTo>
                  <a:lnTo>
                    <a:pt x="550" y="435"/>
                  </a:lnTo>
                  <a:lnTo>
                    <a:pt x="558" y="435"/>
                  </a:lnTo>
                  <a:lnTo>
                    <a:pt x="567" y="435"/>
                  </a:lnTo>
                  <a:lnTo>
                    <a:pt x="577" y="437"/>
                  </a:lnTo>
                  <a:lnTo>
                    <a:pt x="584" y="437"/>
                  </a:lnTo>
                  <a:lnTo>
                    <a:pt x="594" y="439"/>
                  </a:lnTo>
                  <a:lnTo>
                    <a:pt x="601" y="439"/>
                  </a:lnTo>
                  <a:lnTo>
                    <a:pt x="611" y="439"/>
                  </a:lnTo>
                  <a:lnTo>
                    <a:pt x="620" y="439"/>
                  </a:lnTo>
                  <a:lnTo>
                    <a:pt x="628" y="439"/>
                  </a:lnTo>
                  <a:lnTo>
                    <a:pt x="634" y="441"/>
                  </a:lnTo>
                  <a:lnTo>
                    <a:pt x="641" y="442"/>
                  </a:lnTo>
                  <a:lnTo>
                    <a:pt x="649" y="442"/>
                  </a:lnTo>
                  <a:lnTo>
                    <a:pt x="656" y="442"/>
                  </a:lnTo>
                  <a:lnTo>
                    <a:pt x="664" y="442"/>
                  </a:lnTo>
                  <a:lnTo>
                    <a:pt x="670" y="446"/>
                  </a:lnTo>
                  <a:lnTo>
                    <a:pt x="674" y="446"/>
                  </a:lnTo>
                  <a:lnTo>
                    <a:pt x="681" y="448"/>
                  </a:lnTo>
                  <a:lnTo>
                    <a:pt x="685" y="448"/>
                  </a:lnTo>
                  <a:lnTo>
                    <a:pt x="691" y="450"/>
                  </a:lnTo>
                  <a:lnTo>
                    <a:pt x="696" y="450"/>
                  </a:lnTo>
                  <a:lnTo>
                    <a:pt x="702" y="452"/>
                  </a:lnTo>
                  <a:lnTo>
                    <a:pt x="708" y="454"/>
                  </a:lnTo>
                  <a:lnTo>
                    <a:pt x="712" y="456"/>
                  </a:lnTo>
                  <a:lnTo>
                    <a:pt x="717" y="456"/>
                  </a:lnTo>
                  <a:lnTo>
                    <a:pt x="721" y="460"/>
                  </a:lnTo>
                  <a:lnTo>
                    <a:pt x="727" y="461"/>
                  </a:lnTo>
                  <a:lnTo>
                    <a:pt x="733" y="463"/>
                  </a:lnTo>
                  <a:lnTo>
                    <a:pt x="736" y="465"/>
                  </a:lnTo>
                  <a:lnTo>
                    <a:pt x="740" y="467"/>
                  </a:lnTo>
                  <a:lnTo>
                    <a:pt x="746" y="469"/>
                  </a:lnTo>
                  <a:lnTo>
                    <a:pt x="752" y="473"/>
                  </a:lnTo>
                  <a:lnTo>
                    <a:pt x="757" y="477"/>
                  </a:lnTo>
                  <a:lnTo>
                    <a:pt x="767" y="480"/>
                  </a:lnTo>
                  <a:lnTo>
                    <a:pt x="774" y="484"/>
                  </a:lnTo>
                  <a:lnTo>
                    <a:pt x="782" y="490"/>
                  </a:lnTo>
                  <a:lnTo>
                    <a:pt x="788" y="494"/>
                  </a:lnTo>
                  <a:lnTo>
                    <a:pt x="795" y="498"/>
                  </a:lnTo>
                  <a:lnTo>
                    <a:pt x="801" y="503"/>
                  </a:lnTo>
                  <a:lnTo>
                    <a:pt x="807" y="509"/>
                  </a:lnTo>
                  <a:lnTo>
                    <a:pt x="812" y="513"/>
                  </a:lnTo>
                  <a:lnTo>
                    <a:pt x="816" y="517"/>
                  </a:lnTo>
                  <a:lnTo>
                    <a:pt x="822" y="520"/>
                  </a:lnTo>
                  <a:lnTo>
                    <a:pt x="826" y="526"/>
                  </a:lnTo>
                  <a:lnTo>
                    <a:pt x="831" y="532"/>
                  </a:lnTo>
                  <a:lnTo>
                    <a:pt x="839" y="539"/>
                  </a:lnTo>
                  <a:lnTo>
                    <a:pt x="843" y="545"/>
                  </a:lnTo>
                  <a:lnTo>
                    <a:pt x="847" y="549"/>
                  </a:lnTo>
                  <a:lnTo>
                    <a:pt x="849" y="553"/>
                  </a:lnTo>
                  <a:lnTo>
                    <a:pt x="849" y="555"/>
                  </a:lnTo>
                  <a:lnTo>
                    <a:pt x="849" y="553"/>
                  </a:lnTo>
                  <a:lnTo>
                    <a:pt x="849" y="549"/>
                  </a:lnTo>
                  <a:lnTo>
                    <a:pt x="847" y="543"/>
                  </a:lnTo>
                  <a:lnTo>
                    <a:pt x="845" y="536"/>
                  </a:lnTo>
                  <a:lnTo>
                    <a:pt x="845" y="532"/>
                  </a:lnTo>
                  <a:lnTo>
                    <a:pt x="843" y="526"/>
                  </a:lnTo>
                  <a:lnTo>
                    <a:pt x="839" y="522"/>
                  </a:lnTo>
                  <a:lnTo>
                    <a:pt x="839" y="519"/>
                  </a:lnTo>
                  <a:lnTo>
                    <a:pt x="835" y="511"/>
                  </a:lnTo>
                  <a:lnTo>
                    <a:pt x="831" y="505"/>
                  </a:lnTo>
                  <a:lnTo>
                    <a:pt x="828" y="500"/>
                  </a:lnTo>
                  <a:lnTo>
                    <a:pt x="826" y="496"/>
                  </a:lnTo>
                  <a:lnTo>
                    <a:pt x="820" y="488"/>
                  </a:lnTo>
                  <a:lnTo>
                    <a:pt x="814" y="482"/>
                  </a:lnTo>
                  <a:lnTo>
                    <a:pt x="809" y="475"/>
                  </a:lnTo>
                  <a:lnTo>
                    <a:pt x="803" y="469"/>
                  </a:lnTo>
                  <a:lnTo>
                    <a:pt x="795" y="463"/>
                  </a:lnTo>
                  <a:lnTo>
                    <a:pt x="788" y="456"/>
                  </a:lnTo>
                  <a:lnTo>
                    <a:pt x="780" y="452"/>
                  </a:lnTo>
                  <a:lnTo>
                    <a:pt x="774" y="446"/>
                  </a:lnTo>
                  <a:lnTo>
                    <a:pt x="769" y="442"/>
                  </a:lnTo>
                  <a:lnTo>
                    <a:pt x="763" y="439"/>
                  </a:lnTo>
                  <a:lnTo>
                    <a:pt x="757" y="437"/>
                  </a:lnTo>
                  <a:lnTo>
                    <a:pt x="753" y="435"/>
                  </a:lnTo>
                  <a:lnTo>
                    <a:pt x="748" y="431"/>
                  </a:lnTo>
                  <a:lnTo>
                    <a:pt x="742" y="429"/>
                  </a:lnTo>
                  <a:lnTo>
                    <a:pt x="736" y="425"/>
                  </a:lnTo>
                  <a:lnTo>
                    <a:pt x="731" y="425"/>
                  </a:lnTo>
                  <a:lnTo>
                    <a:pt x="725" y="422"/>
                  </a:lnTo>
                  <a:lnTo>
                    <a:pt x="717" y="420"/>
                  </a:lnTo>
                  <a:lnTo>
                    <a:pt x="712" y="418"/>
                  </a:lnTo>
                  <a:lnTo>
                    <a:pt x="706" y="416"/>
                  </a:lnTo>
                  <a:lnTo>
                    <a:pt x="698" y="412"/>
                  </a:lnTo>
                  <a:lnTo>
                    <a:pt x="691" y="412"/>
                  </a:lnTo>
                  <a:lnTo>
                    <a:pt x="683" y="408"/>
                  </a:lnTo>
                  <a:lnTo>
                    <a:pt x="677" y="408"/>
                  </a:lnTo>
                  <a:lnTo>
                    <a:pt x="668" y="406"/>
                  </a:lnTo>
                  <a:lnTo>
                    <a:pt x="660" y="404"/>
                  </a:lnTo>
                  <a:lnTo>
                    <a:pt x="651" y="403"/>
                  </a:lnTo>
                  <a:lnTo>
                    <a:pt x="643" y="401"/>
                  </a:lnTo>
                  <a:lnTo>
                    <a:pt x="634" y="399"/>
                  </a:lnTo>
                  <a:lnTo>
                    <a:pt x="626" y="399"/>
                  </a:lnTo>
                  <a:lnTo>
                    <a:pt x="618" y="397"/>
                  </a:lnTo>
                  <a:lnTo>
                    <a:pt x="609" y="395"/>
                  </a:lnTo>
                  <a:lnTo>
                    <a:pt x="599" y="395"/>
                  </a:lnTo>
                  <a:lnTo>
                    <a:pt x="590" y="395"/>
                  </a:lnTo>
                  <a:lnTo>
                    <a:pt x="580" y="391"/>
                  </a:lnTo>
                  <a:lnTo>
                    <a:pt x="571" y="391"/>
                  </a:lnTo>
                  <a:lnTo>
                    <a:pt x="563" y="391"/>
                  </a:lnTo>
                  <a:lnTo>
                    <a:pt x="554" y="389"/>
                  </a:lnTo>
                  <a:lnTo>
                    <a:pt x="544" y="387"/>
                  </a:lnTo>
                  <a:lnTo>
                    <a:pt x="535" y="387"/>
                  </a:lnTo>
                  <a:lnTo>
                    <a:pt x="523" y="385"/>
                  </a:lnTo>
                  <a:lnTo>
                    <a:pt x="514" y="385"/>
                  </a:lnTo>
                  <a:lnTo>
                    <a:pt x="506" y="384"/>
                  </a:lnTo>
                  <a:lnTo>
                    <a:pt x="495" y="384"/>
                  </a:lnTo>
                  <a:lnTo>
                    <a:pt x="485" y="382"/>
                  </a:lnTo>
                  <a:lnTo>
                    <a:pt x="474" y="382"/>
                  </a:lnTo>
                  <a:lnTo>
                    <a:pt x="466" y="382"/>
                  </a:lnTo>
                  <a:lnTo>
                    <a:pt x="455" y="382"/>
                  </a:lnTo>
                  <a:lnTo>
                    <a:pt x="445" y="378"/>
                  </a:lnTo>
                  <a:lnTo>
                    <a:pt x="436" y="378"/>
                  </a:lnTo>
                  <a:lnTo>
                    <a:pt x="426" y="378"/>
                  </a:lnTo>
                  <a:lnTo>
                    <a:pt x="417" y="378"/>
                  </a:lnTo>
                  <a:lnTo>
                    <a:pt x="405" y="376"/>
                  </a:lnTo>
                  <a:lnTo>
                    <a:pt x="396" y="374"/>
                  </a:lnTo>
                  <a:lnTo>
                    <a:pt x="386" y="374"/>
                  </a:lnTo>
                  <a:lnTo>
                    <a:pt x="379" y="374"/>
                  </a:lnTo>
                  <a:lnTo>
                    <a:pt x="367" y="372"/>
                  </a:lnTo>
                  <a:lnTo>
                    <a:pt x="358" y="372"/>
                  </a:lnTo>
                  <a:lnTo>
                    <a:pt x="346" y="370"/>
                  </a:lnTo>
                  <a:lnTo>
                    <a:pt x="339" y="368"/>
                  </a:lnTo>
                  <a:lnTo>
                    <a:pt x="327" y="368"/>
                  </a:lnTo>
                  <a:lnTo>
                    <a:pt x="318" y="366"/>
                  </a:lnTo>
                  <a:lnTo>
                    <a:pt x="308" y="366"/>
                  </a:lnTo>
                  <a:lnTo>
                    <a:pt x="299" y="365"/>
                  </a:lnTo>
                  <a:lnTo>
                    <a:pt x="289" y="365"/>
                  </a:lnTo>
                  <a:lnTo>
                    <a:pt x="282" y="361"/>
                  </a:lnTo>
                  <a:lnTo>
                    <a:pt x="272" y="359"/>
                  </a:lnTo>
                  <a:lnTo>
                    <a:pt x="263" y="359"/>
                  </a:lnTo>
                  <a:lnTo>
                    <a:pt x="255" y="357"/>
                  </a:lnTo>
                  <a:lnTo>
                    <a:pt x="246" y="355"/>
                  </a:lnTo>
                  <a:lnTo>
                    <a:pt x="238" y="355"/>
                  </a:lnTo>
                  <a:lnTo>
                    <a:pt x="230" y="353"/>
                  </a:lnTo>
                  <a:lnTo>
                    <a:pt x="223" y="351"/>
                  </a:lnTo>
                  <a:lnTo>
                    <a:pt x="213" y="349"/>
                  </a:lnTo>
                  <a:lnTo>
                    <a:pt x="206" y="346"/>
                  </a:lnTo>
                  <a:lnTo>
                    <a:pt x="198" y="346"/>
                  </a:lnTo>
                  <a:lnTo>
                    <a:pt x="192" y="342"/>
                  </a:lnTo>
                  <a:lnTo>
                    <a:pt x="185" y="342"/>
                  </a:lnTo>
                  <a:lnTo>
                    <a:pt x="177" y="338"/>
                  </a:lnTo>
                  <a:lnTo>
                    <a:pt x="172" y="338"/>
                  </a:lnTo>
                  <a:lnTo>
                    <a:pt x="164" y="334"/>
                  </a:lnTo>
                  <a:lnTo>
                    <a:pt x="158" y="330"/>
                  </a:lnTo>
                  <a:lnTo>
                    <a:pt x="151" y="328"/>
                  </a:lnTo>
                  <a:lnTo>
                    <a:pt x="147" y="327"/>
                  </a:lnTo>
                  <a:lnTo>
                    <a:pt x="141" y="323"/>
                  </a:lnTo>
                  <a:lnTo>
                    <a:pt x="135" y="321"/>
                  </a:lnTo>
                  <a:lnTo>
                    <a:pt x="130" y="317"/>
                  </a:lnTo>
                  <a:lnTo>
                    <a:pt x="126" y="315"/>
                  </a:lnTo>
                  <a:lnTo>
                    <a:pt x="120" y="311"/>
                  </a:lnTo>
                  <a:lnTo>
                    <a:pt x="116" y="308"/>
                  </a:lnTo>
                  <a:lnTo>
                    <a:pt x="111" y="302"/>
                  </a:lnTo>
                  <a:lnTo>
                    <a:pt x="107" y="300"/>
                  </a:lnTo>
                  <a:lnTo>
                    <a:pt x="99" y="292"/>
                  </a:lnTo>
                  <a:lnTo>
                    <a:pt x="92" y="285"/>
                  </a:lnTo>
                  <a:lnTo>
                    <a:pt x="84" y="277"/>
                  </a:lnTo>
                  <a:lnTo>
                    <a:pt x="76" y="268"/>
                  </a:lnTo>
                  <a:lnTo>
                    <a:pt x="69" y="260"/>
                  </a:lnTo>
                  <a:lnTo>
                    <a:pt x="65" y="254"/>
                  </a:lnTo>
                  <a:lnTo>
                    <a:pt x="57" y="245"/>
                  </a:lnTo>
                  <a:lnTo>
                    <a:pt x="52" y="237"/>
                  </a:lnTo>
                  <a:lnTo>
                    <a:pt x="48" y="228"/>
                  </a:lnTo>
                  <a:lnTo>
                    <a:pt x="44" y="218"/>
                  </a:lnTo>
                  <a:lnTo>
                    <a:pt x="42" y="214"/>
                  </a:lnTo>
                  <a:lnTo>
                    <a:pt x="38" y="211"/>
                  </a:lnTo>
                  <a:lnTo>
                    <a:pt x="38" y="205"/>
                  </a:lnTo>
                  <a:lnTo>
                    <a:pt x="36" y="201"/>
                  </a:lnTo>
                  <a:lnTo>
                    <a:pt x="35" y="192"/>
                  </a:lnTo>
                  <a:lnTo>
                    <a:pt x="31" y="184"/>
                  </a:lnTo>
                  <a:lnTo>
                    <a:pt x="31" y="178"/>
                  </a:lnTo>
                  <a:lnTo>
                    <a:pt x="31" y="173"/>
                  </a:lnTo>
                  <a:lnTo>
                    <a:pt x="27" y="169"/>
                  </a:lnTo>
                  <a:lnTo>
                    <a:pt x="27" y="165"/>
                  </a:lnTo>
                  <a:lnTo>
                    <a:pt x="25" y="155"/>
                  </a:lnTo>
                  <a:lnTo>
                    <a:pt x="25" y="148"/>
                  </a:lnTo>
                  <a:lnTo>
                    <a:pt x="25" y="138"/>
                  </a:lnTo>
                  <a:lnTo>
                    <a:pt x="25" y="131"/>
                  </a:lnTo>
                  <a:lnTo>
                    <a:pt x="25" y="123"/>
                  </a:lnTo>
                  <a:lnTo>
                    <a:pt x="25" y="114"/>
                  </a:lnTo>
                  <a:lnTo>
                    <a:pt x="25" y="106"/>
                  </a:lnTo>
                  <a:lnTo>
                    <a:pt x="27" y="98"/>
                  </a:lnTo>
                  <a:lnTo>
                    <a:pt x="31" y="91"/>
                  </a:lnTo>
                  <a:lnTo>
                    <a:pt x="33" y="83"/>
                  </a:lnTo>
                  <a:lnTo>
                    <a:pt x="35" y="76"/>
                  </a:lnTo>
                  <a:lnTo>
                    <a:pt x="38" y="70"/>
                  </a:lnTo>
                  <a:lnTo>
                    <a:pt x="42" y="62"/>
                  </a:lnTo>
                  <a:lnTo>
                    <a:pt x="48" y="57"/>
                  </a:lnTo>
                  <a:lnTo>
                    <a:pt x="50" y="51"/>
                  </a:lnTo>
                  <a:lnTo>
                    <a:pt x="54" y="45"/>
                  </a:lnTo>
                  <a:lnTo>
                    <a:pt x="57" y="41"/>
                  </a:lnTo>
                  <a:lnTo>
                    <a:pt x="63" y="38"/>
                  </a:lnTo>
                  <a:lnTo>
                    <a:pt x="69" y="34"/>
                  </a:lnTo>
                  <a:lnTo>
                    <a:pt x="73" y="32"/>
                  </a:lnTo>
                  <a:lnTo>
                    <a:pt x="78" y="30"/>
                  </a:lnTo>
                  <a:lnTo>
                    <a:pt x="84" y="28"/>
                  </a:lnTo>
                  <a:lnTo>
                    <a:pt x="88" y="26"/>
                  </a:lnTo>
                  <a:lnTo>
                    <a:pt x="92" y="26"/>
                  </a:lnTo>
                  <a:lnTo>
                    <a:pt x="97" y="26"/>
                  </a:lnTo>
                  <a:lnTo>
                    <a:pt x="103" y="28"/>
                  </a:lnTo>
                  <a:lnTo>
                    <a:pt x="109" y="28"/>
                  </a:lnTo>
                  <a:lnTo>
                    <a:pt x="114" y="30"/>
                  </a:lnTo>
                  <a:lnTo>
                    <a:pt x="118" y="32"/>
                  </a:lnTo>
                  <a:lnTo>
                    <a:pt x="124" y="34"/>
                  </a:lnTo>
                  <a:lnTo>
                    <a:pt x="130" y="38"/>
                  </a:lnTo>
                  <a:lnTo>
                    <a:pt x="133" y="40"/>
                  </a:lnTo>
                  <a:lnTo>
                    <a:pt x="137" y="43"/>
                  </a:lnTo>
                  <a:lnTo>
                    <a:pt x="143" y="47"/>
                  </a:lnTo>
                  <a:lnTo>
                    <a:pt x="147" y="49"/>
                  </a:lnTo>
                  <a:lnTo>
                    <a:pt x="151" y="53"/>
                  </a:lnTo>
                  <a:lnTo>
                    <a:pt x="154" y="59"/>
                  </a:lnTo>
                  <a:lnTo>
                    <a:pt x="158" y="64"/>
                  </a:lnTo>
                  <a:lnTo>
                    <a:pt x="162" y="68"/>
                  </a:lnTo>
                  <a:lnTo>
                    <a:pt x="164" y="74"/>
                  </a:lnTo>
                  <a:lnTo>
                    <a:pt x="166" y="78"/>
                  </a:lnTo>
                  <a:lnTo>
                    <a:pt x="168" y="83"/>
                  </a:lnTo>
                  <a:lnTo>
                    <a:pt x="170" y="87"/>
                  </a:lnTo>
                  <a:lnTo>
                    <a:pt x="172" y="93"/>
                  </a:lnTo>
                  <a:lnTo>
                    <a:pt x="172" y="98"/>
                  </a:lnTo>
                  <a:lnTo>
                    <a:pt x="172" y="104"/>
                  </a:lnTo>
                  <a:lnTo>
                    <a:pt x="172" y="108"/>
                  </a:lnTo>
                  <a:lnTo>
                    <a:pt x="172" y="114"/>
                  </a:lnTo>
                  <a:lnTo>
                    <a:pt x="172" y="117"/>
                  </a:lnTo>
                  <a:lnTo>
                    <a:pt x="172" y="123"/>
                  </a:lnTo>
                  <a:lnTo>
                    <a:pt x="168" y="131"/>
                  </a:lnTo>
                  <a:lnTo>
                    <a:pt x="166" y="140"/>
                  </a:lnTo>
                  <a:lnTo>
                    <a:pt x="162" y="146"/>
                  </a:lnTo>
                  <a:lnTo>
                    <a:pt x="158" y="154"/>
                  </a:lnTo>
                  <a:lnTo>
                    <a:pt x="154" y="159"/>
                  </a:lnTo>
                  <a:lnTo>
                    <a:pt x="151" y="165"/>
                  </a:lnTo>
                  <a:lnTo>
                    <a:pt x="145" y="169"/>
                  </a:lnTo>
                  <a:lnTo>
                    <a:pt x="141" y="173"/>
                  </a:lnTo>
                  <a:lnTo>
                    <a:pt x="135" y="175"/>
                  </a:lnTo>
                  <a:lnTo>
                    <a:pt x="130" y="176"/>
                  </a:lnTo>
                  <a:lnTo>
                    <a:pt x="124" y="178"/>
                  </a:lnTo>
                  <a:lnTo>
                    <a:pt x="120" y="180"/>
                  </a:lnTo>
                  <a:lnTo>
                    <a:pt x="114" y="178"/>
                  </a:lnTo>
                  <a:lnTo>
                    <a:pt x="111" y="176"/>
                  </a:lnTo>
                  <a:lnTo>
                    <a:pt x="105" y="175"/>
                  </a:lnTo>
                  <a:lnTo>
                    <a:pt x="101" y="171"/>
                  </a:lnTo>
                  <a:lnTo>
                    <a:pt x="99" y="167"/>
                  </a:lnTo>
                  <a:lnTo>
                    <a:pt x="95" y="165"/>
                  </a:lnTo>
                  <a:lnTo>
                    <a:pt x="92" y="155"/>
                  </a:lnTo>
                  <a:lnTo>
                    <a:pt x="92" y="148"/>
                  </a:lnTo>
                  <a:lnTo>
                    <a:pt x="90" y="140"/>
                  </a:lnTo>
                  <a:lnTo>
                    <a:pt x="92" y="135"/>
                  </a:lnTo>
                  <a:lnTo>
                    <a:pt x="92" y="131"/>
                  </a:lnTo>
                  <a:lnTo>
                    <a:pt x="92" y="129"/>
                  </a:lnTo>
                  <a:lnTo>
                    <a:pt x="61" y="135"/>
                  </a:lnTo>
                  <a:lnTo>
                    <a:pt x="61" y="135"/>
                  </a:lnTo>
                  <a:close/>
                </a:path>
              </a:pathLst>
            </a:custGeom>
            <a:solidFill>
              <a:srgbClr val="C80000"/>
            </a:solid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211" name="Freeform 50">
              <a:extLst>
                <a:ext uri="{FF2B5EF4-FFF2-40B4-BE49-F238E27FC236}">
                  <a16:creationId xmlns:a16="http://schemas.microsoft.com/office/drawing/2014/main" id="{865894BF-9002-47DE-4895-D2AD582512E1}"/>
                </a:ext>
              </a:extLst>
            </p:cNvPr>
            <p:cNvSpPr>
              <a:spLocks/>
            </p:cNvSpPr>
            <p:nvPr/>
          </p:nvSpPr>
          <p:spPr bwMode="auto">
            <a:xfrm>
              <a:off x="6964925" y="6858147"/>
              <a:ext cx="132048" cy="329226"/>
            </a:xfrm>
            <a:custGeom>
              <a:avLst/>
              <a:gdLst>
                <a:gd name="T0" fmla="*/ 10 w 78"/>
                <a:gd name="T1" fmla="*/ 6 h 194"/>
                <a:gd name="T2" fmla="*/ 4 w 78"/>
                <a:gd name="T3" fmla="*/ 15 h 194"/>
                <a:gd name="T4" fmla="*/ 2 w 78"/>
                <a:gd name="T5" fmla="*/ 27 h 194"/>
                <a:gd name="T6" fmla="*/ 0 w 78"/>
                <a:gd name="T7" fmla="*/ 38 h 194"/>
                <a:gd name="T8" fmla="*/ 0 w 78"/>
                <a:gd name="T9" fmla="*/ 49 h 194"/>
                <a:gd name="T10" fmla="*/ 0 w 78"/>
                <a:gd name="T11" fmla="*/ 57 h 194"/>
                <a:gd name="T12" fmla="*/ 0 w 78"/>
                <a:gd name="T13" fmla="*/ 66 h 194"/>
                <a:gd name="T14" fmla="*/ 0 w 78"/>
                <a:gd name="T15" fmla="*/ 78 h 194"/>
                <a:gd name="T16" fmla="*/ 0 w 78"/>
                <a:gd name="T17" fmla="*/ 87 h 194"/>
                <a:gd name="T18" fmla="*/ 0 w 78"/>
                <a:gd name="T19" fmla="*/ 97 h 194"/>
                <a:gd name="T20" fmla="*/ 4 w 78"/>
                <a:gd name="T21" fmla="*/ 110 h 194"/>
                <a:gd name="T22" fmla="*/ 8 w 78"/>
                <a:gd name="T23" fmla="*/ 127 h 194"/>
                <a:gd name="T24" fmla="*/ 14 w 78"/>
                <a:gd name="T25" fmla="*/ 142 h 194"/>
                <a:gd name="T26" fmla="*/ 19 w 78"/>
                <a:gd name="T27" fmla="*/ 158 h 194"/>
                <a:gd name="T28" fmla="*/ 25 w 78"/>
                <a:gd name="T29" fmla="*/ 169 h 194"/>
                <a:gd name="T30" fmla="*/ 36 w 78"/>
                <a:gd name="T31" fmla="*/ 182 h 194"/>
                <a:gd name="T32" fmla="*/ 50 w 78"/>
                <a:gd name="T33" fmla="*/ 192 h 194"/>
                <a:gd name="T34" fmla="*/ 61 w 78"/>
                <a:gd name="T35" fmla="*/ 190 h 194"/>
                <a:gd name="T36" fmla="*/ 71 w 78"/>
                <a:gd name="T37" fmla="*/ 177 h 194"/>
                <a:gd name="T38" fmla="*/ 74 w 78"/>
                <a:gd name="T39" fmla="*/ 161 h 194"/>
                <a:gd name="T40" fmla="*/ 76 w 78"/>
                <a:gd name="T41" fmla="*/ 146 h 194"/>
                <a:gd name="T42" fmla="*/ 76 w 78"/>
                <a:gd name="T43" fmla="*/ 131 h 194"/>
                <a:gd name="T44" fmla="*/ 76 w 78"/>
                <a:gd name="T45" fmla="*/ 114 h 194"/>
                <a:gd name="T46" fmla="*/ 74 w 78"/>
                <a:gd name="T47" fmla="*/ 97 h 194"/>
                <a:gd name="T48" fmla="*/ 73 w 78"/>
                <a:gd name="T49" fmla="*/ 84 h 194"/>
                <a:gd name="T50" fmla="*/ 71 w 78"/>
                <a:gd name="T51" fmla="*/ 74 h 194"/>
                <a:gd name="T52" fmla="*/ 69 w 78"/>
                <a:gd name="T53" fmla="*/ 65 h 194"/>
                <a:gd name="T54" fmla="*/ 67 w 78"/>
                <a:gd name="T55" fmla="*/ 53 h 194"/>
                <a:gd name="T56" fmla="*/ 67 w 78"/>
                <a:gd name="T57" fmla="*/ 44 h 194"/>
                <a:gd name="T58" fmla="*/ 61 w 78"/>
                <a:gd name="T59" fmla="*/ 34 h 194"/>
                <a:gd name="T60" fmla="*/ 57 w 78"/>
                <a:gd name="T61" fmla="*/ 23 h 194"/>
                <a:gd name="T62" fmla="*/ 48 w 78"/>
                <a:gd name="T63" fmla="*/ 11 h 194"/>
                <a:gd name="T64" fmla="*/ 40 w 78"/>
                <a:gd name="T65" fmla="*/ 6 h 194"/>
                <a:gd name="T66" fmla="*/ 31 w 78"/>
                <a:gd name="T67" fmla="*/ 0 h 194"/>
                <a:gd name="T68" fmla="*/ 21 w 78"/>
                <a:gd name="T69" fmla="*/ 0 h 194"/>
                <a:gd name="T70" fmla="*/ 14 w 78"/>
                <a:gd name="T71" fmla="*/ 0 h 194"/>
                <a:gd name="T72" fmla="*/ 12 w 78"/>
                <a:gd name="T7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194">
                  <a:moveTo>
                    <a:pt x="12" y="0"/>
                  </a:moveTo>
                  <a:lnTo>
                    <a:pt x="10" y="6"/>
                  </a:lnTo>
                  <a:lnTo>
                    <a:pt x="6" y="9"/>
                  </a:lnTo>
                  <a:lnTo>
                    <a:pt x="4" y="15"/>
                  </a:lnTo>
                  <a:lnTo>
                    <a:pt x="4" y="23"/>
                  </a:lnTo>
                  <a:lnTo>
                    <a:pt x="2" y="27"/>
                  </a:lnTo>
                  <a:lnTo>
                    <a:pt x="0" y="32"/>
                  </a:lnTo>
                  <a:lnTo>
                    <a:pt x="0" y="38"/>
                  </a:lnTo>
                  <a:lnTo>
                    <a:pt x="0" y="44"/>
                  </a:lnTo>
                  <a:lnTo>
                    <a:pt x="0" y="49"/>
                  </a:lnTo>
                  <a:lnTo>
                    <a:pt x="0" y="53"/>
                  </a:lnTo>
                  <a:lnTo>
                    <a:pt x="0" y="57"/>
                  </a:lnTo>
                  <a:lnTo>
                    <a:pt x="0" y="63"/>
                  </a:lnTo>
                  <a:lnTo>
                    <a:pt x="0" y="66"/>
                  </a:lnTo>
                  <a:lnTo>
                    <a:pt x="0" y="72"/>
                  </a:lnTo>
                  <a:lnTo>
                    <a:pt x="0" y="78"/>
                  </a:lnTo>
                  <a:lnTo>
                    <a:pt x="0" y="84"/>
                  </a:lnTo>
                  <a:lnTo>
                    <a:pt x="0" y="87"/>
                  </a:lnTo>
                  <a:lnTo>
                    <a:pt x="0" y="93"/>
                  </a:lnTo>
                  <a:lnTo>
                    <a:pt x="0" y="97"/>
                  </a:lnTo>
                  <a:lnTo>
                    <a:pt x="0" y="103"/>
                  </a:lnTo>
                  <a:lnTo>
                    <a:pt x="4" y="110"/>
                  </a:lnTo>
                  <a:lnTo>
                    <a:pt x="6" y="120"/>
                  </a:lnTo>
                  <a:lnTo>
                    <a:pt x="8" y="127"/>
                  </a:lnTo>
                  <a:lnTo>
                    <a:pt x="10" y="137"/>
                  </a:lnTo>
                  <a:lnTo>
                    <a:pt x="14" y="142"/>
                  </a:lnTo>
                  <a:lnTo>
                    <a:pt x="17" y="152"/>
                  </a:lnTo>
                  <a:lnTo>
                    <a:pt x="19" y="158"/>
                  </a:lnTo>
                  <a:lnTo>
                    <a:pt x="23" y="163"/>
                  </a:lnTo>
                  <a:lnTo>
                    <a:pt x="25" y="169"/>
                  </a:lnTo>
                  <a:lnTo>
                    <a:pt x="31" y="175"/>
                  </a:lnTo>
                  <a:lnTo>
                    <a:pt x="36" y="182"/>
                  </a:lnTo>
                  <a:lnTo>
                    <a:pt x="44" y="190"/>
                  </a:lnTo>
                  <a:lnTo>
                    <a:pt x="50" y="192"/>
                  </a:lnTo>
                  <a:lnTo>
                    <a:pt x="57" y="194"/>
                  </a:lnTo>
                  <a:lnTo>
                    <a:pt x="61" y="190"/>
                  </a:lnTo>
                  <a:lnTo>
                    <a:pt x="67" y="184"/>
                  </a:lnTo>
                  <a:lnTo>
                    <a:pt x="71" y="177"/>
                  </a:lnTo>
                  <a:lnTo>
                    <a:pt x="73" y="169"/>
                  </a:lnTo>
                  <a:lnTo>
                    <a:pt x="74" y="161"/>
                  </a:lnTo>
                  <a:lnTo>
                    <a:pt x="76" y="154"/>
                  </a:lnTo>
                  <a:lnTo>
                    <a:pt x="76" y="146"/>
                  </a:lnTo>
                  <a:lnTo>
                    <a:pt x="76" y="137"/>
                  </a:lnTo>
                  <a:lnTo>
                    <a:pt x="76" y="131"/>
                  </a:lnTo>
                  <a:lnTo>
                    <a:pt x="78" y="123"/>
                  </a:lnTo>
                  <a:lnTo>
                    <a:pt x="76" y="114"/>
                  </a:lnTo>
                  <a:lnTo>
                    <a:pt x="76" y="106"/>
                  </a:lnTo>
                  <a:lnTo>
                    <a:pt x="74" y="97"/>
                  </a:lnTo>
                  <a:lnTo>
                    <a:pt x="74" y="89"/>
                  </a:lnTo>
                  <a:lnTo>
                    <a:pt x="73" y="84"/>
                  </a:lnTo>
                  <a:lnTo>
                    <a:pt x="73" y="78"/>
                  </a:lnTo>
                  <a:lnTo>
                    <a:pt x="71" y="74"/>
                  </a:lnTo>
                  <a:lnTo>
                    <a:pt x="71" y="70"/>
                  </a:lnTo>
                  <a:lnTo>
                    <a:pt x="69" y="65"/>
                  </a:lnTo>
                  <a:lnTo>
                    <a:pt x="69" y="59"/>
                  </a:lnTo>
                  <a:lnTo>
                    <a:pt x="67" y="53"/>
                  </a:lnTo>
                  <a:lnTo>
                    <a:pt x="67" y="49"/>
                  </a:lnTo>
                  <a:lnTo>
                    <a:pt x="67" y="44"/>
                  </a:lnTo>
                  <a:lnTo>
                    <a:pt x="65" y="40"/>
                  </a:lnTo>
                  <a:lnTo>
                    <a:pt x="61" y="34"/>
                  </a:lnTo>
                  <a:lnTo>
                    <a:pt x="61" y="30"/>
                  </a:lnTo>
                  <a:lnTo>
                    <a:pt x="57" y="23"/>
                  </a:lnTo>
                  <a:lnTo>
                    <a:pt x="54" y="19"/>
                  </a:lnTo>
                  <a:lnTo>
                    <a:pt x="48" y="11"/>
                  </a:lnTo>
                  <a:lnTo>
                    <a:pt x="44" y="9"/>
                  </a:lnTo>
                  <a:lnTo>
                    <a:pt x="40" y="6"/>
                  </a:lnTo>
                  <a:lnTo>
                    <a:pt x="36" y="4"/>
                  </a:lnTo>
                  <a:lnTo>
                    <a:pt x="31" y="0"/>
                  </a:lnTo>
                  <a:lnTo>
                    <a:pt x="25" y="0"/>
                  </a:lnTo>
                  <a:lnTo>
                    <a:pt x="21" y="0"/>
                  </a:lnTo>
                  <a:lnTo>
                    <a:pt x="17" y="0"/>
                  </a:lnTo>
                  <a:lnTo>
                    <a:pt x="14" y="0"/>
                  </a:lnTo>
                  <a:lnTo>
                    <a:pt x="12" y="0"/>
                  </a:lnTo>
                  <a:lnTo>
                    <a:pt x="12" y="0"/>
                  </a:lnTo>
                  <a:close/>
                </a:path>
              </a:pathLst>
            </a:custGeom>
            <a:solidFill>
              <a:srgbClr val="C80000"/>
            </a:solid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212" name="Freeform 51">
              <a:extLst>
                <a:ext uri="{FF2B5EF4-FFF2-40B4-BE49-F238E27FC236}">
                  <a16:creationId xmlns:a16="http://schemas.microsoft.com/office/drawing/2014/main" id="{393245A9-6A87-30CA-0C35-378596895D05}"/>
                </a:ext>
              </a:extLst>
            </p:cNvPr>
            <p:cNvSpPr>
              <a:spLocks/>
            </p:cNvSpPr>
            <p:nvPr/>
          </p:nvSpPr>
          <p:spPr bwMode="auto">
            <a:xfrm>
              <a:off x="7015712" y="6838677"/>
              <a:ext cx="330120" cy="132753"/>
            </a:xfrm>
            <a:custGeom>
              <a:avLst/>
              <a:gdLst>
                <a:gd name="T0" fmla="*/ 5 w 194"/>
                <a:gd name="T1" fmla="*/ 11 h 78"/>
                <a:gd name="T2" fmla="*/ 15 w 194"/>
                <a:gd name="T3" fmla="*/ 7 h 78"/>
                <a:gd name="T4" fmla="*/ 26 w 194"/>
                <a:gd name="T5" fmla="*/ 4 h 78"/>
                <a:gd name="T6" fmla="*/ 36 w 194"/>
                <a:gd name="T7" fmla="*/ 2 h 78"/>
                <a:gd name="T8" fmla="*/ 47 w 194"/>
                <a:gd name="T9" fmla="*/ 2 h 78"/>
                <a:gd name="T10" fmla="*/ 57 w 194"/>
                <a:gd name="T11" fmla="*/ 0 h 78"/>
                <a:gd name="T12" fmla="*/ 66 w 194"/>
                <a:gd name="T13" fmla="*/ 0 h 78"/>
                <a:gd name="T14" fmla="*/ 76 w 194"/>
                <a:gd name="T15" fmla="*/ 0 h 78"/>
                <a:gd name="T16" fmla="*/ 87 w 194"/>
                <a:gd name="T17" fmla="*/ 0 h 78"/>
                <a:gd name="T18" fmla="*/ 97 w 194"/>
                <a:gd name="T19" fmla="*/ 0 h 78"/>
                <a:gd name="T20" fmla="*/ 110 w 194"/>
                <a:gd name="T21" fmla="*/ 2 h 78"/>
                <a:gd name="T22" fmla="*/ 127 w 194"/>
                <a:gd name="T23" fmla="*/ 5 h 78"/>
                <a:gd name="T24" fmla="*/ 142 w 194"/>
                <a:gd name="T25" fmla="*/ 11 h 78"/>
                <a:gd name="T26" fmla="*/ 158 w 194"/>
                <a:gd name="T27" fmla="*/ 17 h 78"/>
                <a:gd name="T28" fmla="*/ 169 w 194"/>
                <a:gd name="T29" fmla="*/ 23 h 78"/>
                <a:gd name="T30" fmla="*/ 178 w 194"/>
                <a:gd name="T31" fmla="*/ 30 h 78"/>
                <a:gd name="T32" fmla="*/ 186 w 194"/>
                <a:gd name="T33" fmla="*/ 36 h 78"/>
                <a:gd name="T34" fmla="*/ 194 w 194"/>
                <a:gd name="T35" fmla="*/ 47 h 78"/>
                <a:gd name="T36" fmla="*/ 190 w 194"/>
                <a:gd name="T37" fmla="*/ 59 h 78"/>
                <a:gd name="T38" fmla="*/ 178 w 194"/>
                <a:gd name="T39" fmla="*/ 66 h 78"/>
                <a:gd name="T40" fmla="*/ 163 w 194"/>
                <a:gd name="T41" fmla="*/ 72 h 78"/>
                <a:gd name="T42" fmla="*/ 146 w 194"/>
                <a:gd name="T43" fmla="*/ 76 h 78"/>
                <a:gd name="T44" fmla="*/ 133 w 194"/>
                <a:gd name="T45" fmla="*/ 78 h 78"/>
                <a:gd name="T46" fmla="*/ 114 w 194"/>
                <a:gd name="T47" fmla="*/ 78 h 78"/>
                <a:gd name="T48" fmla="*/ 99 w 194"/>
                <a:gd name="T49" fmla="*/ 76 h 78"/>
                <a:gd name="T50" fmla="*/ 85 w 194"/>
                <a:gd name="T51" fmla="*/ 74 h 78"/>
                <a:gd name="T52" fmla="*/ 76 w 194"/>
                <a:gd name="T53" fmla="*/ 72 h 78"/>
                <a:gd name="T54" fmla="*/ 66 w 194"/>
                <a:gd name="T55" fmla="*/ 72 h 78"/>
                <a:gd name="T56" fmla="*/ 57 w 194"/>
                <a:gd name="T57" fmla="*/ 68 h 78"/>
                <a:gd name="T58" fmla="*/ 45 w 194"/>
                <a:gd name="T59" fmla="*/ 66 h 78"/>
                <a:gd name="T60" fmla="*/ 36 w 194"/>
                <a:gd name="T61" fmla="*/ 64 h 78"/>
                <a:gd name="T62" fmla="*/ 24 w 194"/>
                <a:gd name="T63" fmla="*/ 59 h 78"/>
                <a:gd name="T64" fmla="*/ 13 w 194"/>
                <a:gd name="T65" fmla="*/ 51 h 78"/>
                <a:gd name="T66" fmla="*/ 5 w 194"/>
                <a:gd name="T67" fmla="*/ 42 h 78"/>
                <a:gd name="T68" fmla="*/ 2 w 194"/>
                <a:gd name="T69" fmla="*/ 32 h 78"/>
                <a:gd name="T70" fmla="*/ 0 w 194"/>
                <a:gd name="T71" fmla="*/ 23 h 78"/>
                <a:gd name="T72" fmla="*/ 0 w 194"/>
                <a:gd name="T73" fmla="*/ 15 h 78"/>
                <a:gd name="T74" fmla="*/ 0 w 194"/>
                <a:gd name="T75" fmla="*/ 1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4" h="78">
                  <a:moveTo>
                    <a:pt x="0" y="15"/>
                  </a:moveTo>
                  <a:lnTo>
                    <a:pt x="5" y="11"/>
                  </a:lnTo>
                  <a:lnTo>
                    <a:pt x="9" y="9"/>
                  </a:lnTo>
                  <a:lnTo>
                    <a:pt x="15" y="7"/>
                  </a:lnTo>
                  <a:lnTo>
                    <a:pt x="21" y="5"/>
                  </a:lnTo>
                  <a:lnTo>
                    <a:pt x="26" y="4"/>
                  </a:lnTo>
                  <a:lnTo>
                    <a:pt x="30" y="4"/>
                  </a:lnTo>
                  <a:lnTo>
                    <a:pt x="36" y="2"/>
                  </a:lnTo>
                  <a:lnTo>
                    <a:pt x="42" y="2"/>
                  </a:lnTo>
                  <a:lnTo>
                    <a:pt x="47" y="2"/>
                  </a:lnTo>
                  <a:lnTo>
                    <a:pt x="53" y="0"/>
                  </a:lnTo>
                  <a:lnTo>
                    <a:pt x="57" y="0"/>
                  </a:lnTo>
                  <a:lnTo>
                    <a:pt x="62" y="0"/>
                  </a:lnTo>
                  <a:lnTo>
                    <a:pt x="66" y="0"/>
                  </a:lnTo>
                  <a:lnTo>
                    <a:pt x="72" y="0"/>
                  </a:lnTo>
                  <a:lnTo>
                    <a:pt x="76" y="0"/>
                  </a:lnTo>
                  <a:lnTo>
                    <a:pt x="83" y="0"/>
                  </a:lnTo>
                  <a:lnTo>
                    <a:pt x="87" y="0"/>
                  </a:lnTo>
                  <a:lnTo>
                    <a:pt x="93" y="0"/>
                  </a:lnTo>
                  <a:lnTo>
                    <a:pt x="97" y="0"/>
                  </a:lnTo>
                  <a:lnTo>
                    <a:pt x="100" y="2"/>
                  </a:lnTo>
                  <a:lnTo>
                    <a:pt x="110" y="2"/>
                  </a:lnTo>
                  <a:lnTo>
                    <a:pt x="120" y="4"/>
                  </a:lnTo>
                  <a:lnTo>
                    <a:pt x="127" y="5"/>
                  </a:lnTo>
                  <a:lnTo>
                    <a:pt x="135" y="7"/>
                  </a:lnTo>
                  <a:lnTo>
                    <a:pt x="142" y="11"/>
                  </a:lnTo>
                  <a:lnTo>
                    <a:pt x="150" y="15"/>
                  </a:lnTo>
                  <a:lnTo>
                    <a:pt x="158" y="17"/>
                  </a:lnTo>
                  <a:lnTo>
                    <a:pt x="163" y="19"/>
                  </a:lnTo>
                  <a:lnTo>
                    <a:pt x="169" y="23"/>
                  </a:lnTo>
                  <a:lnTo>
                    <a:pt x="175" y="26"/>
                  </a:lnTo>
                  <a:lnTo>
                    <a:pt x="178" y="30"/>
                  </a:lnTo>
                  <a:lnTo>
                    <a:pt x="182" y="34"/>
                  </a:lnTo>
                  <a:lnTo>
                    <a:pt x="186" y="36"/>
                  </a:lnTo>
                  <a:lnTo>
                    <a:pt x="190" y="40"/>
                  </a:lnTo>
                  <a:lnTo>
                    <a:pt x="194" y="47"/>
                  </a:lnTo>
                  <a:lnTo>
                    <a:pt x="194" y="53"/>
                  </a:lnTo>
                  <a:lnTo>
                    <a:pt x="190" y="59"/>
                  </a:lnTo>
                  <a:lnTo>
                    <a:pt x="186" y="64"/>
                  </a:lnTo>
                  <a:lnTo>
                    <a:pt x="178" y="66"/>
                  </a:lnTo>
                  <a:lnTo>
                    <a:pt x="171" y="70"/>
                  </a:lnTo>
                  <a:lnTo>
                    <a:pt x="163" y="72"/>
                  </a:lnTo>
                  <a:lnTo>
                    <a:pt x="154" y="76"/>
                  </a:lnTo>
                  <a:lnTo>
                    <a:pt x="146" y="76"/>
                  </a:lnTo>
                  <a:lnTo>
                    <a:pt x="139" y="78"/>
                  </a:lnTo>
                  <a:lnTo>
                    <a:pt x="133" y="78"/>
                  </a:lnTo>
                  <a:lnTo>
                    <a:pt x="123" y="78"/>
                  </a:lnTo>
                  <a:lnTo>
                    <a:pt x="114" y="78"/>
                  </a:lnTo>
                  <a:lnTo>
                    <a:pt x="106" y="76"/>
                  </a:lnTo>
                  <a:lnTo>
                    <a:pt x="99" y="76"/>
                  </a:lnTo>
                  <a:lnTo>
                    <a:pt x="89" y="76"/>
                  </a:lnTo>
                  <a:lnTo>
                    <a:pt x="85" y="74"/>
                  </a:lnTo>
                  <a:lnTo>
                    <a:pt x="80" y="72"/>
                  </a:lnTo>
                  <a:lnTo>
                    <a:pt x="76" y="72"/>
                  </a:lnTo>
                  <a:lnTo>
                    <a:pt x="70" y="72"/>
                  </a:lnTo>
                  <a:lnTo>
                    <a:pt x="66" y="72"/>
                  </a:lnTo>
                  <a:lnTo>
                    <a:pt x="62" y="70"/>
                  </a:lnTo>
                  <a:lnTo>
                    <a:pt x="57" y="68"/>
                  </a:lnTo>
                  <a:lnTo>
                    <a:pt x="51" y="68"/>
                  </a:lnTo>
                  <a:lnTo>
                    <a:pt x="45" y="66"/>
                  </a:lnTo>
                  <a:lnTo>
                    <a:pt x="40" y="66"/>
                  </a:lnTo>
                  <a:lnTo>
                    <a:pt x="36" y="64"/>
                  </a:lnTo>
                  <a:lnTo>
                    <a:pt x="32" y="62"/>
                  </a:lnTo>
                  <a:lnTo>
                    <a:pt x="24" y="59"/>
                  </a:lnTo>
                  <a:lnTo>
                    <a:pt x="19" y="55"/>
                  </a:lnTo>
                  <a:lnTo>
                    <a:pt x="13" y="51"/>
                  </a:lnTo>
                  <a:lnTo>
                    <a:pt x="9" y="47"/>
                  </a:lnTo>
                  <a:lnTo>
                    <a:pt x="5" y="42"/>
                  </a:lnTo>
                  <a:lnTo>
                    <a:pt x="5" y="38"/>
                  </a:lnTo>
                  <a:lnTo>
                    <a:pt x="2" y="32"/>
                  </a:lnTo>
                  <a:lnTo>
                    <a:pt x="0" y="26"/>
                  </a:lnTo>
                  <a:lnTo>
                    <a:pt x="0" y="23"/>
                  </a:lnTo>
                  <a:lnTo>
                    <a:pt x="0" y="21"/>
                  </a:lnTo>
                  <a:lnTo>
                    <a:pt x="0" y="15"/>
                  </a:lnTo>
                  <a:lnTo>
                    <a:pt x="0" y="15"/>
                  </a:lnTo>
                  <a:lnTo>
                    <a:pt x="0" y="15"/>
                  </a:lnTo>
                  <a:close/>
                </a:path>
              </a:pathLst>
            </a:custGeom>
            <a:solidFill>
              <a:srgbClr val="C80000"/>
            </a:solid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213" name="Freeform 52">
              <a:extLst>
                <a:ext uri="{FF2B5EF4-FFF2-40B4-BE49-F238E27FC236}">
                  <a16:creationId xmlns:a16="http://schemas.microsoft.com/office/drawing/2014/main" id="{95CB4F12-8E55-0D26-B4F2-A1D5418C3A97}"/>
                </a:ext>
              </a:extLst>
            </p:cNvPr>
            <p:cNvSpPr>
              <a:spLocks/>
            </p:cNvSpPr>
            <p:nvPr/>
          </p:nvSpPr>
          <p:spPr bwMode="auto">
            <a:xfrm>
              <a:off x="4437398" y="7031611"/>
              <a:ext cx="104961" cy="102662"/>
            </a:xfrm>
            <a:custGeom>
              <a:avLst/>
              <a:gdLst>
                <a:gd name="T0" fmla="*/ 30 w 63"/>
                <a:gd name="T1" fmla="*/ 60 h 60"/>
                <a:gd name="T2" fmla="*/ 36 w 63"/>
                <a:gd name="T3" fmla="*/ 59 h 60"/>
                <a:gd name="T4" fmla="*/ 44 w 63"/>
                <a:gd name="T5" fmla="*/ 59 h 60"/>
                <a:gd name="T6" fmla="*/ 48 w 63"/>
                <a:gd name="T7" fmla="*/ 53 h 60"/>
                <a:gd name="T8" fmla="*/ 53 w 63"/>
                <a:gd name="T9" fmla="*/ 51 h 60"/>
                <a:gd name="T10" fmla="*/ 55 w 63"/>
                <a:gd name="T11" fmla="*/ 45 h 60"/>
                <a:gd name="T12" fmla="*/ 59 w 63"/>
                <a:gd name="T13" fmla="*/ 40 h 60"/>
                <a:gd name="T14" fmla="*/ 61 w 63"/>
                <a:gd name="T15" fmla="*/ 36 h 60"/>
                <a:gd name="T16" fmla="*/ 63 w 63"/>
                <a:gd name="T17" fmla="*/ 30 h 60"/>
                <a:gd name="T18" fmla="*/ 61 w 63"/>
                <a:gd name="T19" fmla="*/ 22 h 60"/>
                <a:gd name="T20" fmla="*/ 59 w 63"/>
                <a:gd name="T21" fmla="*/ 17 h 60"/>
                <a:gd name="T22" fmla="*/ 55 w 63"/>
                <a:gd name="T23" fmla="*/ 11 h 60"/>
                <a:gd name="T24" fmla="*/ 53 w 63"/>
                <a:gd name="T25" fmla="*/ 7 h 60"/>
                <a:gd name="T26" fmla="*/ 48 w 63"/>
                <a:gd name="T27" fmla="*/ 3 h 60"/>
                <a:gd name="T28" fmla="*/ 44 w 63"/>
                <a:gd name="T29" fmla="*/ 2 h 60"/>
                <a:gd name="T30" fmla="*/ 36 w 63"/>
                <a:gd name="T31" fmla="*/ 0 h 60"/>
                <a:gd name="T32" fmla="*/ 30 w 63"/>
                <a:gd name="T33" fmla="*/ 0 h 60"/>
                <a:gd name="T34" fmla="*/ 23 w 63"/>
                <a:gd name="T35" fmla="*/ 0 h 60"/>
                <a:gd name="T36" fmla="*/ 19 w 63"/>
                <a:gd name="T37" fmla="*/ 2 h 60"/>
                <a:gd name="T38" fmla="*/ 13 w 63"/>
                <a:gd name="T39" fmla="*/ 3 h 60"/>
                <a:gd name="T40" fmla="*/ 10 w 63"/>
                <a:gd name="T41" fmla="*/ 7 h 60"/>
                <a:gd name="T42" fmla="*/ 4 w 63"/>
                <a:gd name="T43" fmla="*/ 11 h 60"/>
                <a:gd name="T44" fmla="*/ 2 w 63"/>
                <a:gd name="T45" fmla="*/ 17 h 60"/>
                <a:gd name="T46" fmla="*/ 0 w 63"/>
                <a:gd name="T47" fmla="*/ 22 h 60"/>
                <a:gd name="T48" fmla="*/ 0 w 63"/>
                <a:gd name="T49" fmla="*/ 30 h 60"/>
                <a:gd name="T50" fmla="*/ 0 w 63"/>
                <a:gd name="T51" fmla="*/ 36 h 60"/>
                <a:gd name="T52" fmla="*/ 2 w 63"/>
                <a:gd name="T53" fmla="*/ 40 h 60"/>
                <a:gd name="T54" fmla="*/ 4 w 63"/>
                <a:gd name="T55" fmla="*/ 45 h 60"/>
                <a:gd name="T56" fmla="*/ 10 w 63"/>
                <a:gd name="T57" fmla="*/ 51 h 60"/>
                <a:gd name="T58" fmla="*/ 13 w 63"/>
                <a:gd name="T59" fmla="*/ 53 h 60"/>
                <a:gd name="T60" fmla="*/ 19 w 63"/>
                <a:gd name="T61" fmla="*/ 59 h 60"/>
                <a:gd name="T62" fmla="*/ 23 w 63"/>
                <a:gd name="T63" fmla="*/ 59 h 60"/>
                <a:gd name="T64" fmla="*/ 30 w 63"/>
                <a:gd name="T65" fmla="*/ 60 h 60"/>
                <a:gd name="T66" fmla="*/ 30 w 63"/>
                <a:gd name="T6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0">
                  <a:moveTo>
                    <a:pt x="30" y="60"/>
                  </a:moveTo>
                  <a:lnTo>
                    <a:pt x="36" y="59"/>
                  </a:lnTo>
                  <a:lnTo>
                    <a:pt x="44" y="59"/>
                  </a:lnTo>
                  <a:lnTo>
                    <a:pt x="48" y="53"/>
                  </a:lnTo>
                  <a:lnTo>
                    <a:pt x="53" y="51"/>
                  </a:lnTo>
                  <a:lnTo>
                    <a:pt x="55" y="45"/>
                  </a:lnTo>
                  <a:lnTo>
                    <a:pt x="59" y="40"/>
                  </a:lnTo>
                  <a:lnTo>
                    <a:pt x="61" y="36"/>
                  </a:lnTo>
                  <a:lnTo>
                    <a:pt x="63" y="30"/>
                  </a:lnTo>
                  <a:lnTo>
                    <a:pt x="61" y="22"/>
                  </a:lnTo>
                  <a:lnTo>
                    <a:pt x="59" y="17"/>
                  </a:lnTo>
                  <a:lnTo>
                    <a:pt x="55" y="11"/>
                  </a:lnTo>
                  <a:lnTo>
                    <a:pt x="53" y="7"/>
                  </a:lnTo>
                  <a:lnTo>
                    <a:pt x="48" y="3"/>
                  </a:lnTo>
                  <a:lnTo>
                    <a:pt x="44" y="2"/>
                  </a:lnTo>
                  <a:lnTo>
                    <a:pt x="36" y="0"/>
                  </a:lnTo>
                  <a:lnTo>
                    <a:pt x="30" y="0"/>
                  </a:lnTo>
                  <a:lnTo>
                    <a:pt x="23" y="0"/>
                  </a:lnTo>
                  <a:lnTo>
                    <a:pt x="19" y="2"/>
                  </a:lnTo>
                  <a:lnTo>
                    <a:pt x="13" y="3"/>
                  </a:lnTo>
                  <a:lnTo>
                    <a:pt x="10" y="7"/>
                  </a:lnTo>
                  <a:lnTo>
                    <a:pt x="4" y="11"/>
                  </a:lnTo>
                  <a:lnTo>
                    <a:pt x="2" y="17"/>
                  </a:lnTo>
                  <a:lnTo>
                    <a:pt x="0" y="22"/>
                  </a:lnTo>
                  <a:lnTo>
                    <a:pt x="0" y="30"/>
                  </a:lnTo>
                  <a:lnTo>
                    <a:pt x="0" y="36"/>
                  </a:lnTo>
                  <a:lnTo>
                    <a:pt x="2" y="40"/>
                  </a:lnTo>
                  <a:lnTo>
                    <a:pt x="4" y="45"/>
                  </a:lnTo>
                  <a:lnTo>
                    <a:pt x="10" y="51"/>
                  </a:lnTo>
                  <a:lnTo>
                    <a:pt x="13" y="53"/>
                  </a:lnTo>
                  <a:lnTo>
                    <a:pt x="19" y="59"/>
                  </a:lnTo>
                  <a:lnTo>
                    <a:pt x="23" y="59"/>
                  </a:lnTo>
                  <a:lnTo>
                    <a:pt x="30" y="60"/>
                  </a:lnTo>
                  <a:lnTo>
                    <a:pt x="30" y="60"/>
                  </a:lnTo>
                  <a:close/>
                </a:path>
              </a:pathLst>
            </a:custGeom>
            <a:solidFill>
              <a:srgbClr val="C80000"/>
            </a:solid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214" name="Freeform 53">
              <a:extLst>
                <a:ext uri="{FF2B5EF4-FFF2-40B4-BE49-F238E27FC236}">
                  <a16:creationId xmlns:a16="http://schemas.microsoft.com/office/drawing/2014/main" id="{6D248482-8683-7407-DC36-EABAF36B5438}"/>
                </a:ext>
              </a:extLst>
            </p:cNvPr>
            <p:cNvSpPr>
              <a:spLocks/>
            </p:cNvSpPr>
            <p:nvPr/>
          </p:nvSpPr>
          <p:spPr bwMode="auto">
            <a:xfrm>
              <a:off x="5155195" y="6274036"/>
              <a:ext cx="148977" cy="150452"/>
            </a:xfrm>
            <a:custGeom>
              <a:avLst/>
              <a:gdLst>
                <a:gd name="T0" fmla="*/ 44 w 90"/>
                <a:gd name="T1" fmla="*/ 89 h 89"/>
                <a:gd name="T2" fmla="*/ 53 w 90"/>
                <a:gd name="T3" fmla="*/ 88 h 89"/>
                <a:gd name="T4" fmla="*/ 61 w 90"/>
                <a:gd name="T5" fmla="*/ 86 h 89"/>
                <a:gd name="T6" fmla="*/ 69 w 90"/>
                <a:gd name="T7" fmla="*/ 82 h 89"/>
                <a:gd name="T8" fmla="*/ 76 w 90"/>
                <a:gd name="T9" fmla="*/ 76 h 89"/>
                <a:gd name="T10" fmla="*/ 80 w 90"/>
                <a:gd name="T11" fmla="*/ 70 h 89"/>
                <a:gd name="T12" fmla="*/ 86 w 90"/>
                <a:gd name="T13" fmla="*/ 61 h 89"/>
                <a:gd name="T14" fmla="*/ 88 w 90"/>
                <a:gd name="T15" fmla="*/ 53 h 89"/>
                <a:gd name="T16" fmla="*/ 90 w 90"/>
                <a:gd name="T17" fmla="*/ 46 h 89"/>
                <a:gd name="T18" fmla="*/ 88 w 90"/>
                <a:gd name="T19" fmla="*/ 40 h 89"/>
                <a:gd name="T20" fmla="*/ 88 w 90"/>
                <a:gd name="T21" fmla="*/ 34 h 89"/>
                <a:gd name="T22" fmla="*/ 86 w 90"/>
                <a:gd name="T23" fmla="*/ 31 h 89"/>
                <a:gd name="T24" fmla="*/ 86 w 90"/>
                <a:gd name="T25" fmla="*/ 27 h 89"/>
                <a:gd name="T26" fmla="*/ 80 w 90"/>
                <a:gd name="T27" fmla="*/ 19 h 89"/>
                <a:gd name="T28" fmla="*/ 76 w 90"/>
                <a:gd name="T29" fmla="*/ 13 h 89"/>
                <a:gd name="T30" fmla="*/ 69 w 90"/>
                <a:gd name="T31" fmla="*/ 8 h 89"/>
                <a:gd name="T32" fmla="*/ 61 w 90"/>
                <a:gd name="T33" fmla="*/ 4 h 89"/>
                <a:gd name="T34" fmla="*/ 53 w 90"/>
                <a:gd name="T35" fmla="*/ 0 h 89"/>
                <a:gd name="T36" fmla="*/ 44 w 90"/>
                <a:gd name="T37" fmla="*/ 0 h 89"/>
                <a:gd name="T38" fmla="*/ 40 w 90"/>
                <a:gd name="T39" fmla="*/ 0 h 89"/>
                <a:gd name="T40" fmla="*/ 34 w 90"/>
                <a:gd name="T41" fmla="*/ 0 h 89"/>
                <a:gd name="T42" fmla="*/ 29 w 90"/>
                <a:gd name="T43" fmla="*/ 0 h 89"/>
                <a:gd name="T44" fmla="*/ 27 w 90"/>
                <a:gd name="T45" fmla="*/ 4 h 89"/>
                <a:gd name="T46" fmla="*/ 17 w 90"/>
                <a:gd name="T47" fmla="*/ 8 h 89"/>
                <a:gd name="T48" fmla="*/ 12 w 90"/>
                <a:gd name="T49" fmla="*/ 13 h 89"/>
                <a:gd name="T50" fmla="*/ 6 w 90"/>
                <a:gd name="T51" fmla="*/ 19 h 89"/>
                <a:gd name="T52" fmla="*/ 2 w 90"/>
                <a:gd name="T53" fmla="*/ 27 h 89"/>
                <a:gd name="T54" fmla="*/ 0 w 90"/>
                <a:gd name="T55" fmla="*/ 31 h 89"/>
                <a:gd name="T56" fmla="*/ 0 w 90"/>
                <a:gd name="T57" fmla="*/ 34 h 89"/>
                <a:gd name="T58" fmla="*/ 0 w 90"/>
                <a:gd name="T59" fmla="*/ 40 h 89"/>
                <a:gd name="T60" fmla="*/ 0 w 90"/>
                <a:gd name="T61" fmla="*/ 46 h 89"/>
                <a:gd name="T62" fmla="*/ 0 w 90"/>
                <a:gd name="T63" fmla="*/ 53 h 89"/>
                <a:gd name="T64" fmla="*/ 2 w 90"/>
                <a:gd name="T65" fmla="*/ 61 h 89"/>
                <a:gd name="T66" fmla="*/ 6 w 90"/>
                <a:gd name="T67" fmla="*/ 70 h 89"/>
                <a:gd name="T68" fmla="*/ 12 w 90"/>
                <a:gd name="T69" fmla="*/ 76 h 89"/>
                <a:gd name="T70" fmla="*/ 17 w 90"/>
                <a:gd name="T71" fmla="*/ 82 h 89"/>
                <a:gd name="T72" fmla="*/ 27 w 90"/>
                <a:gd name="T73" fmla="*/ 86 h 89"/>
                <a:gd name="T74" fmla="*/ 29 w 90"/>
                <a:gd name="T75" fmla="*/ 88 h 89"/>
                <a:gd name="T76" fmla="*/ 34 w 90"/>
                <a:gd name="T77" fmla="*/ 88 h 89"/>
                <a:gd name="T78" fmla="*/ 40 w 90"/>
                <a:gd name="T79" fmla="*/ 89 h 89"/>
                <a:gd name="T80" fmla="*/ 44 w 90"/>
                <a:gd name="T81" fmla="*/ 89 h 89"/>
                <a:gd name="T82" fmla="*/ 44 w 90"/>
                <a:gd name="T83"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89">
                  <a:moveTo>
                    <a:pt x="44" y="89"/>
                  </a:moveTo>
                  <a:lnTo>
                    <a:pt x="53" y="88"/>
                  </a:lnTo>
                  <a:lnTo>
                    <a:pt x="61" y="86"/>
                  </a:lnTo>
                  <a:lnTo>
                    <a:pt x="69" y="82"/>
                  </a:lnTo>
                  <a:lnTo>
                    <a:pt x="76" y="76"/>
                  </a:lnTo>
                  <a:lnTo>
                    <a:pt x="80" y="70"/>
                  </a:lnTo>
                  <a:lnTo>
                    <a:pt x="86" y="61"/>
                  </a:lnTo>
                  <a:lnTo>
                    <a:pt x="88" y="53"/>
                  </a:lnTo>
                  <a:lnTo>
                    <a:pt x="90" y="46"/>
                  </a:lnTo>
                  <a:lnTo>
                    <a:pt x="88" y="40"/>
                  </a:lnTo>
                  <a:lnTo>
                    <a:pt x="88" y="34"/>
                  </a:lnTo>
                  <a:lnTo>
                    <a:pt x="86" y="31"/>
                  </a:lnTo>
                  <a:lnTo>
                    <a:pt x="86" y="27"/>
                  </a:lnTo>
                  <a:lnTo>
                    <a:pt x="80" y="19"/>
                  </a:lnTo>
                  <a:lnTo>
                    <a:pt x="76" y="13"/>
                  </a:lnTo>
                  <a:lnTo>
                    <a:pt x="69" y="8"/>
                  </a:lnTo>
                  <a:lnTo>
                    <a:pt x="61" y="4"/>
                  </a:lnTo>
                  <a:lnTo>
                    <a:pt x="53" y="0"/>
                  </a:lnTo>
                  <a:lnTo>
                    <a:pt x="44" y="0"/>
                  </a:lnTo>
                  <a:lnTo>
                    <a:pt x="40" y="0"/>
                  </a:lnTo>
                  <a:lnTo>
                    <a:pt x="34" y="0"/>
                  </a:lnTo>
                  <a:lnTo>
                    <a:pt x="29" y="0"/>
                  </a:lnTo>
                  <a:lnTo>
                    <a:pt x="27" y="4"/>
                  </a:lnTo>
                  <a:lnTo>
                    <a:pt x="17" y="8"/>
                  </a:lnTo>
                  <a:lnTo>
                    <a:pt x="12" y="13"/>
                  </a:lnTo>
                  <a:lnTo>
                    <a:pt x="6" y="19"/>
                  </a:lnTo>
                  <a:lnTo>
                    <a:pt x="2" y="27"/>
                  </a:lnTo>
                  <a:lnTo>
                    <a:pt x="0" y="31"/>
                  </a:lnTo>
                  <a:lnTo>
                    <a:pt x="0" y="34"/>
                  </a:lnTo>
                  <a:lnTo>
                    <a:pt x="0" y="40"/>
                  </a:lnTo>
                  <a:lnTo>
                    <a:pt x="0" y="46"/>
                  </a:lnTo>
                  <a:lnTo>
                    <a:pt x="0" y="53"/>
                  </a:lnTo>
                  <a:lnTo>
                    <a:pt x="2" y="61"/>
                  </a:lnTo>
                  <a:lnTo>
                    <a:pt x="6" y="70"/>
                  </a:lnTo>
                  <a:lnTo>
                    <a:pt x="12" y="76"/>
                  </a:lnTo>
                  <a:lnTo>
                    <a:pt x="17" y="82"/>
                  </a:lnTo>
                  <a:lnTo>
                    <a:pt x="27" y="86"/>
                  </a:lnTo>
                  <a:lnTo>
                    <a:pt x="29" y="88"/>
                  </a:lnTo>
                  <a:lnTo>
                    <a:pt x="34" y="88"/>
                  </a:lnTo>
                  <a:lnTo>
                    <a:pt x="40" y="89"/>
                  </a:lnTo>
                  <a:lnTo>
                    <a:pt x="44" y="89"/>
                  </a:lnTo>
                  <a:lnTo>
                    <a:pt x="44" y="89"/>
                  </a:lnTo>
                  <a:close/>
                </a:path>
              </a:pathLst>
            </a:custGeom>
            <a:solidFill>
              <a:srgbClr val="C80000"/>
            </a:solid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215" name="Freeform 54">
              <a:extLst>
                <a:ext uri="{FF2B5EF4-FFF2-40B4-BE49-F238E27FC236}">
                  <a16:creationId xmlns:a16="http://schemas.microsoft.com/office/drawing/2014/main" id="{059D5FF7-A369-AEFF-1710-B5B09E8D1FFF}"/>
                </a:ext>
              </a:extLst>
            </p:cNvPr>
            <p:cNvSpPr>
              <a:spLocks/>
            </p:cNvSpPr>
            <p:nvPr/>
          </p:nvSpPr>
          <p:spPr bwMode="auto">
            <a:xfrm>
              <a:off x="5138266" y="6631584"/>
              <a:ext cx="132048" cy="132752"/>
            </a:xfrm>
            <a:custGeom>
              <a:avLst/>
              <a:gdLst>
                <a:gd name="T0" fmla="*/ 38 w 78"/>
                <a:gd name="T1" fmla="*/ 78 h 78"/>
                <a:gd name="T2" fmla="*/ 45 w 78"/>
                <a:gd name="T3" fmla="*/ 76 h 78"/>
                <a:gd name="T4" fmla="*/ 53 w 78"/>
                <a:gd name="T5" fmla="*/ 74 h 78"/>
                <a:gd name="T6" fmla="*/ 59 w 78"/>
                <a:gd name="T7" fmla="*/ 70 h 78"/>
                <a:gd name="T8" fmla="*/ 66 w 78"/>
                <a:gd name="T9" fmla="*/ 67 h 78"/>
                <a:gd name="T10" fmla="*/ 70 w 78"/>
                <a:gd name="T11" fmla="*/ 59 h 78"/>
                <a:gd name="T12" fmla="*/ 74 w 78"/>
                <a:gd name="T13" fmla="*/ 53 h 78"/>
                <a:gd name="T14" fmla="*/ 76 w 78"/>
                <a:gd name="T15" fmla="*/ 46 h 78"/>
                <a:gd name="T16" fmla="*/ 78 w 78"/>
                <a:gd name="T17" fmla="*/ 38 h 78"/>
                <a:gd name="T18" fmla="*/ 76 w 78"/>
                <a:gd name="T19" fmla="*/ 30 h 78"/>
                <a:gd name="T20" fmla="*/ 74 w 78"/>
                <a:gd name="T21" fmla="*/ 23 h 78"/>
                <a:gd name="T22" fmla="*/ 70 w 78"/>
                <a:gd name="T23" fmla="*/ 15 h 78"/>
                <a:gd name="T24" fmla="*/ 66 w 78"/>
                <a:gd name="T25" fmla="*/ 11 h 78"/>
                <a:gd name="T26" fmla="*/ 59 w 78"/>
                <a:gd name="T27" fmla="*/ 6 h 78"/>
                <a:gd name="T28" fmla="*/ 53 w 78"/>
                <a:gd name="T29" fmla="*/ 2 h 78"/>
                <a:gd name="T30" fmla="*/ 45 w 78"/>
                <a:gd name="T31" fmla="*/ 0 h 78"/>
                <a:gd name="T32" fmla="*/ 38 w 78"/>
                <a:gd name="T33" fmla="*/ 0 h 78"/>
                <a:gd name="T34" fmla="*/ 30 w 78"/>
                <a:gd name="T35" fmla="*/ 0 h 78"/>
                <a:gd name="T36" fmla="*/ 23 w 78"/>
                <a:gd name="T37" fmla="*/ 2 h 78"/>
                <a:gd name="T38" fmla="*/ 15 w 78"/>
                <a:gd name="T39" fmla="*/ 6 h 78"/>
                <a:gd name="T40" fmla="*/ 9 w 78"/>
                <a:gd name="T41" fmla="*/ 11 h 78"/>
                <a:gd name="T42" fmla="*/ 5 w 78"/>
                <a:gd name="T43" fmla="*/ 15 h 78"/>
                <a:gd name="T44" fmla="*/ 2 w 78"/>
                <a:gd name="T45" fmla="*/ 23 h 78"/>
                <a:gd name="T46" fmla="*/ 0 w 78"/>
                <a:gd name="T47" fmla="*/ 30 h 78"/>
                <a:gd name="T48" fmla="*/ 0 w 78"/>
                <a:gd name="T49" fmla="*/ 38 h 78"/>
                <a:gd name="T50" fmla="*/ 0 w 78"/>
                <a:gd name="T51" fmla="*/ 46 h 78"/>
                <a:gd name="T52" fmla="*/ 2 w 78"/>
                <a:gd name="T53" fmla="*/ 53 h 78"/>
                <a:gd name="T54" fmla="*/ 5 w 78"/>
                <a:gd name="T55" fmla="*/ 59 h 78"/>
                <a:gd name="T56" fmla="*/ 9 w 78"/>
                <a:gd name="T57" fmla="*/ 67 h 78"/>
                <a:gd name="T58" fmla="*/ 15 w 78"/>
                <a:gd name="T59" fmla="*/ 70 h 78"/>
                <a:gd name="T60" fmla="*/ 23 w 78"/>
                <a:gd name="T61" fmla="*/ 74 h 78"/>
                <a:gd name="T62" fmla="*/ 30 w 78"/>
                <a:gd name="T63" fmla="*/ 76 h 78"/>
                <a:gd name="T64" fmla="*/ 38 w 78"/>
                <a:gd name="T65" fmla="*/ 78 h 78"/>
                <a:gd name="T66" fmla="*/ 38 w 78"/>
                <a:gd name="T6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8" h="78">
                  <a:moveTo>
                    <a:pt x="38" y="78"/>
                  </a:moveTo>
                  <a:lnTo>
                    <a:pt x="45" y="76"/>
                  </a:lnTo>
                  <a:lnTo>
                    <a:pt x="53" y="74"/>
                  </a:lnTo>
                  <a:lnTo>
                    <a:pt x="59" y="70"/>
                  </a:lnTo>
                  <a:lnTo>
                    <a:pt x="66" y="67"/>
                  </a:lnTo>
                  <a:lnTo>
                    <a:pt x="70" y="59"/>
                  </a:lnTo>
                  <a:lnTo>
                    <a:pt x="74" y="53"/>
                  </a:lnTo>
                  <a:lnTo>
                    <a:pt x="76" y="46"/>
                  </a:lnTo>
                  <a:lnTo>
                    <a:pt x="78" y="38"/>
                  </a:lnTo>
                  <a:lnTo>
                    <a:pt x="76" y="30"/>
                  </a:lnTo>
                  <a:lnTo>
                    <a:pt x="74" y="23"/>
                  </a:lnTo>
                  <a:lnTo>
                    <a:pt x="70" y="15"/>
                  </a:lnTo>
                  <a:lnTo>
                    <a:pt x="66" y="11"/>
                  </a:lnTo>
                  <a:lnTo>
                    <a:pt x="59" y="6"/>
                  </a:lnTo>
                  <a:lnTo>
                    <a:pt x="53" y="2"/>
                  </a:lnTo>
                  <a:lnTo>
                    <a:pt x="45" y="0"/>
                  </a:lnTo>
                  <a:lnTo>
                    <a:pt x="38" y="0"/>
                  </a:lnTo>
                  <a:lnTo>
                    <a:pt x="30" y="0"/>
                  </a:lnTo>
                  <a:lnTo>
                    <a:pt x="23" y="2"/>
                  </a:lnTo>
                  <a:lnTo>
                    <a:pt x="15" y="6"/>
                  </a:lnTo>
                  <a:lnTo>
                    <a:pt x="9" y="11"/>
                  </a:lnTo>
                  <a:lnTo>
                    <a:pt x="5" y="15"/>
                  </a:lnTo>
                  <a:lnTo>
                    <a:pt x="2" y="23"/>
                  </a:lnTo>
                  <a:lnTo>
                    <a:pt x="0" y="30"/>
                  </a:lnTo>
                  <a:lnTo>
                    <a:pt x="0" y="38"/>
                  </a:lnTo>
                  <a:lnTo>
                    <a:pt x="0" y="46"/>
                  </a:lnTo>
                  <a:lnTo>
                    <a:pt x="2" y="53"/>
                  </a:lnTo>
                  <a:lnTo>
                    <a:pt x="5" y="59"/>
                  </a:lnTo>
                  <a:lnTo>
                    <a:pt x="9" y="67"/>
                  </a:lnTo>
                  <a:lnTo>
                    <a:pt x="15" y="70"/>
                  </a:lnTo>
                  <a:lnTo>
                    <a:pt x="23" y="74"/>
                  </a:lnTo>
                  <a:lnTo>
                    <a:pt x="30" y="76"/>
                  </a:lnTo>
                  <a:lnTo>
                    <a:pt x="38" y="78"/>
                  </a:lnTo>
                  <a:lnTo>
                    <a:pt x="38" y="78"/>
                  </a:lnTo>
                  <a:close/>
                </a:path>
              </a:pathLst>
            </a:custGeom>
            <a:solidFill>
              <a:srgbClr val="C80000"/>
            </a:solid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216" name="Freeform 55">
              <a:extLst>
                <a:ext uri="{FF2B5EF4-FFF2-40B4-BE49-F238E27FC236}">
                  <a16:creationId xmlns:a16="http://schemas.microsoft.com/office/drawing/2014/main" id="{5F2A91EE-3790-4064-6A1C-75D4C82645CA}"/>
                </a:ext>
              </a:extLst>
            </p:cNvPr>
            <p:cNvSpPr>
              <a:spLocks/>
            </p:cNvSpPr>
            <p:nvPr/>
          </p:nvSpPr>
          <p:spPr bwMode="auto">
            <a:xfrm>
              <a:off x="5205983" y="7019220"/>
              <a:ext cx="118504" cy="118593"/>
            </a:xfrm>
            <a:custGeom>
              <a:avLst/>
              <a:gdLst>
                <a:gd name="T0" fmla="*/ 36 w 70"/>
                <a:gd name="T1" fmla="*/ 70 h 70"/>
                <a:gd name="T2" fmla="*/ 43 w 70"/>
                <a:gd name="T3" fmla="*/ 70 h 70"/>
                <a:gd name="T4" fmla="*/ 49 w 70"/>
                <a:gd name="T5" fmla="*/ 69 h 70"/>
                <a:gd name="T6" fmla="*/ 55 w 70"/>
                <a:gd name="T7" fmla="*/ 65 h 70"/>
                <a:gd name="T8" fmla="*/ 62 w 70"/>
                <a:gd name="T9" fmla="*/ 61 h 70"/>
                <a:gd name="T10" fmla="*/ 66 w 70"/>
                <a:gd name="T11" fmla="*/ 55 h 70"/>
                <a:gd name="T12" fmla="*/ 68 w 70"/>
                <a:gd name="T13" fmla="*/ 50 h 70"/>
                <a:gd name="T14" fmla="*/ 70 w 70"/>
                <a:gd name="T15" fmla="*/ 42 h 70"/>
                <a:gd name="T16" fmla="*/ 70 w 70"/>
                <a:gd name="T17" fmla="*/ 36 h 70"/>
                <a:gd name="T18" fmla="*/ 70 w 70"/>
                <a:gd name="T19" fmla="*/ 27 h 70"/>
                <a:gd name="T20" fmla="*/ 68 w 70"/>
                <a:gd name="T21" fmla="*/ 21 h 70"/>
                <a:gd name="T22" fmla="*/ 66 w 70"/>
                <a:gd name="T23" fmla="*/ 13 h 70"/>
                <a:gd name="T24" fmla="*/ 62 w 70"/>
                <a:gd name="T25" fmla="*/ 10 h 70"/>
                <a:gd name="T26" fmla="*/ 55 w 70"/>
                <a:gd name="T27" fmla="*/ 4 h 70"/>
                <a:gd name="T28" fmla="*/ 49 w 70"/>
                <a:gd name="T29" fmla="*/ 2 h 70"/>
                <a:gd name="T30" fmla="*/ 43 w 70"/>
                <a:gd name="T31" fmla="*/ 0 h 70"/>
                <a:gd name="T32" fmla="*/ 36 w 70"/>
                <a:gd name="T33" fmla="*/ 0 h 70"/>
                <a:gd name="T34" fmla="*/ 28 w 70"/>
                <a:gd name="T35" fmla="*/ 0 h 70"/>
                <a:gd name="T36" fmla="*/ 22 w 70"/>
                <a:gd name="T37" fmla="*/ 2 h 70"/>
                <a:gd name="T38" fmla="*/ 15 w 70"/>
                <a:gd name="T39" fmla="*/ 4 h 70"/>
                <a:gd name="T40" fmla="*/ 11 w 70"/>
                <a:gd name="T41" fmla="*/ 10 h 70"/>
                <a:gd name="T42" fmla="*/ 5 w 70"/>
                <a:gd name="T43" fmla="*/ 13 h 70"/>
                <a:gd name="T44" fmla="*/ 3 w 70"/>
                <a:gd name="T45" fmla="*/ 21 h 70"/>
                <a:gd name="T46" fmla="*/ 0 w 70"/>
                <a:gd name="T47" fmla="*/ 27 h 70"/>
                <a:gd name="T48" fmla="*/ 0 w 70"/>
                <a:gd name="T49" fmla="*/ 36 h 70"/>
                <a:gd name="T50" fmla="*/ 0 w 70"/>
                <a:gd name="T51" fmla="*/ 42 h 70"/>
                <a:gd name="T52" fmla="*/ 3 w 70"/>
                <a:gd name="T53" fmla="*/ 50 h 70"/>
                <a:gd name="T54" fmla="*/ 5 w 70"/>
                <a:gd name="T55" fmla="*/ 55 h 70"/>
                <a:gd name="T56" fmla="*/ 11 w 70"/>
                <a:gd name="T57" fmla="*/ 61 h 70"/>
                <a:gd name="T58" fmla="*/ 15 w 70"/>
                <a:gd name="T59" fmla="*/ 65 h 70"/>
                <a:gd name="T60" fmla="*/ 22 w 70"/>
                <a:gd name="T61" fmla="*/ 69 h 70"/>
                <a:gd name="T62" fmla="*/ 28 w 70"/>
                <a:gd name="T63" fmla="*/ 70 h 70"/>
                <a:gd name="T64" fmla="*/ 36 w 70"/>
                <a:gd name="T65" fmla="*/ 70 h 70"/>
                <a:gd name="T66" fmla="*/ 36 w 70"/>
                <a:gd name="T6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 h="70">
                  <a:moveTo>
                    <a:pt x="36" y="70"/>
                  </a:moveTo>
                  <a:lnTo>
                    <a:pt x="43" y="70"/>
                  </a:lnTo>
                  <a:lnTo>
                    <a:pt x="49" y="69"/>
                  </a:lnTo>
                  <a:lnTo>
                    <a:pt x="55" y="65"/>
                  </a:lnTo>
                  <a:lnTo>
                    <a:pt x="62" y="61"/>
                  </a:lnTo>
                  <a:lnTo>
                    <a:pt x="66" y="55"/>
                  </a:lnTo>
                  <a:lnTo>
                    <a:pt x="68" y="50"/>
                  </a:lnTo>
                  <a:lnTo>
                    <a:pt x="70" y="42"/>
                  </a:lnTo>
                  <a:lnTo>
                    <a:pt x="70" y="36"/>
                  </a:lnTo>
                  <a:lnTo>
                    <a:pt x="70" y="27"/>
                  </a:lnTo>
                  <a:lnTo>
                    <a:pt x="68" y="21"/>
                  </a:lnTo>
                  <a:lnTo>
                    <a:pt x="66" y="13"/>
                  </a:lnTo>
                  <a:lnTo>
                    <a:pt x="62" y="10"/>
                  </a:lnTo>
                  <a:lnTo>
                    <a:pt x="55" y="4"/>
                  </a:lnTo>
                  <a:lnTo>
                    <a:pt x="49" y="2"/>
                  </a:lnTo>
                  <a:lnTo>
                    <a:pt x="43" y="0"/>
                  </a:lnTo>
                  <a:lnTo>
                    <a:pt x="36" y="0"/>
                  </a:lnTo>
                  <a:lnTo>
                    <a:pt x="28" y="0"/>
                  </a:lnTo>
                  <a:lnTo>
                    <a:pt x="22" y="2"/>
                  </a:lnTo>
                  <a:lnTo>
                    <a:pt x="15" y="4"/>
                  </a:lnTo>
                  <a:lnTo>
                    <a:pt x="11" y="10"/>
                  </a:lnTo>
                  <a:lnTo>
                    <a:pt x="5" y="13"/>
                  </a:lnTo>
                  <a:lnTo>
                    <a:pt x="3" y="21"/>
                  </a:lnTo>
                  <a:lnTo>
                    <a:pt x="0" y="27"/>
                  </a:lnTo>
                  <a:lnTo>
                    <a:pt x="0" y="36"/>
                  </a:lnTo>
                  <a:lnTo>
                    <a:pt x="0" y="42"/>
                  </a:lnTo>
                  <a:lnTo>
                    <a:pt x="3" y="50"/>
                  </a:lnTo>
                  <a:lnTo>
                    <a:pt x="5" y="55"/>
                  </a:lnTo>
                  <a:lnTo>
                    <a:pt x="11" y="61"/>
                  </a:lnTo>
                  <a:lnTo>
                    <a:pt x="15" y="65"/>
                  </a:lnTo>
                  <a:lnTo>
                    <a:pt x="22" y="69"/>
                  </a:lnTo>
                  <a:lnTo>
                    <a:pt x="28" y="70"/>
                  </a:lnTo>
                  <a:lnTo>
                    <a:pt x="36" y="70"/>
                  </a:lnTo>
                  <a:lnTo>
                    <a:pt x="36" y="70"/>
                  </a:lnTo>
                  <a:close/>
                </a:path>
              </a:pathLst>
            </a:custGeom>
            <a:solidFill>
              <a:srgbClr val="C80000"/>
            </a:solid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217" name="Freeform 56">
              <a:extLst>
                <a:ext uri="{FF2B5EF4-FFF2-40B4-BE49-F238E27FC236}">
                  <a16:creationId xmlns:a16="http://schemas.microsoft.com/office/drawing/2014/main" id="{CF3F182D-9C9A-0BCF-578E-886A8AA8060A}"/>
                </a:ext>
              </a:extLst>
            </p:cNvPr>
            <p:cNvSpPr>
              <a:spLocks/>
            </p:cNvSpPr>
            <p:nvPr/>
          </p:nvSpPr>
          <p:spPr bwMode="auto">
            <a:xfrm>
              <a:off x="5310944" y="6406788"/>
              <a:ext cx="548506" cy="624823"/>
            </a:xfrm>
            <a:custGeom>
              <a:avLst/>
              <a:gdLst>
                <a:gd name="T0" fmla="*/ 27 w 322"/>
                <a:gd name="T1" fmla="*/ 0 h 369"/>
                <a:gd name="T2" fmla="*/ 181 w 322"/>
                <a:gd name="T3" fmla="*/ 120 h 369"/>
                <a:gd name="T4" fmla="*/ 0 w 322"/>
                <a:gd name="T5" fmla="*/ 188 h 369"/>
                <a:gd name="T6" fmla="*/ 181 w 322"/>
                <a:gd name="T7" fmla="*/ 207 h 369"/>
                <a:gd name="T8" fmla="*/ 37 w 322"/>
                <a:gd name="T9" fmla="*/ 369 h 369"/>
                <a:gd name="T10" fmla="*/ 322 w 322"/>
                <a:gd name="T11" fmla="*/ 234 h 369"/>
                <a:gd name="T12" fmla="*/ 320 w 322"/>
                <a:gd name="T13" fmla="*/ 232 h 369"/>
                <a:gd name="T14" fmla="*/ 314 w 322"/>
                <a:gd name="T15" fmla="*/ 230 h 369"/>
                <a:gd name="T16" fmla="*/ 310 w 322"/>
                <a:gd name="T17" fmla="*/ 226 h 369"/>
                <a:gd name="T18" fmla="*/ 307 w 322"/>
                <a:gd name="T19" fmla="*/ 224 h 369"/>
                <a:gd name="T20" fmla="*/ 301 w 322"/>
                <a:gd name="T21" fmla="*/ 221 h 369"/>
                <a:gd name="T22" fmla="*/ 297 w 322"/>
                <a:gd name="T23" fmla="*/ 217 h 369"/>
                <a:gd name="T24" fmla="*/ 293 w 322"/>
                <a:gd name="T25" fmla="*/ 211 h 369"/>
                <a:gd name="T26" fmla="*/ 288 w 322"/>
                <a:gd name="T27" fmla="*/ 207 h 369"/>
                <a:gd name="T28" fmla="*/ 284 w 322"/>
                <a:gd name="T29" fmla="*/ 200 h 369"/>
                <a:gd name="T30" fmla="*/ 280 w 322"/>
                <a:gd name="T31" fmla="*/ 192 h 369"/>
                <a:gd name="T32" fmla="*/ 278 w 322"/>
                <a:gd name="T33" fmla="*/ 186 h 369"/>
                <a:gd name="T34" fmla="*/ 278 w 322"/>
                <a:gd name="T35" fmla="*/ 183 h 369"/>
                <a:gd name="T36" fmla="*/ 276 w 322"/>
                <a:gd name="T37" fmla="*/ 179 h 369"/>
                <a:gd name="T38" fmla="*/ 276 w 322"/>
                <a:gd name="T39" fmla="*/ 173 h 369"/>
                <a:gd name="T40" fmla="*/ 272 w 322"/>
                <a:gd name="T41" fmla="*/ 167 h 369"/>
                <a:gd name="T42" fmla="*/ 272 w 322"/>
                <a:gd name="T43" fmla="*/ 163 h 369"/>
                <a:gd name="T44" fmla="*/ 272 w 322"/>
                <a:gd name="T45" fmla="*/ 156 h 369"/>
                <a:gd name="T46" fmla="*/ 272 w 322"/>
                <a:gd name="T47" fmla="*/ 150 h 369"/>
                <a:gd name="T48" fmla="*/ 272 w 322"/>
                <a:gd name="T49" fmla="*/ 144 h 369"/>
                <a:gd name="T50" fmla="*/ 272 w 322"/>
                <a:gd name="T51" fmla="*/ 137 h 369"/>
                <a:gd name="T52" fmla="*/ 272 w 322"/>
                <a:gd name="T53" fmla="*/ 133 h 369"/>
                <a:gd name="T54" fmla="*/ 272 w 322"/>
                <a:gd name="T55" fmla="*/ 127 h 369"/>
                <a:gd name="T56" fmla="*/ 270 w 322"/>
                <a:gd name="T57" fmla="*/ 122 h 369"/>
                <a:gd name="T58" fmla="*/ 270 w 322"/>
                <a:gd name="T59" fmla="*/ 118 h 369"/>
                <a:gd name="T60" fmla="*/ 270 w 322"/>
                <a:gd name="T61" fmla="*/ 114 h 369"/>
                <a:gd name="T62" fmla="*/ 270 w 322"/>
                <a:gd name="T63" fmla="*/ 110 h 369"/>
                <a:gd name="T64" fmla="*/ 269 w 322"/>
                <a:gd name="T65" fmla="*/ 103 h 369"/>
                <a:gd name="T66" fmla="*/ 269 w 322"/>
                <a:gd name="T67" fmla="*/ 97 h 369"/>
                <a:gd name="T68" fmla="*/ 267 w 322"/>
                <a:gd name="T69" fmla="*/ 91 h 369"/>
                <a:gd name="T70" fmla="*/ 267 w 322"/>
                <a:gd name="T71" fmla="*/ 89 h 369"/>
                <a:gd name="T72" fmla="*/ 265 w 322"/>
                <a:gd name="T73" fmla="*/ 84 h 369"/>
                <a:gd name="T74" fmla="*/ 267 w 322"/>
                <a:gd name="T75" fmla="*/ 80 h 369"/>
                <a:gd name="T76" fmla="*/ 27 w 322"/>
                <a:gd name="T77" fmla="*/ 0 h 369"/>
                <a:gd name="T78" fmla="*/ 27 w 322"/>
                <a:gd name="T79"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2" h="369">
                  <a:moveTo>
                    <a:pt x="27" y="0"/>
                  </a:moveTo>
                  <a:lnTo>
                    <a:pt x="181" y="120"/>
                  </a:lnTo>
                  <a:lnTo>
                    <a:pt x="0" y="188"/>
                  </a:lnTo>
                  <a:lnTo>
                    <a:pt x="181" y="207"/>
                  </a:lnTo>
                  <a:lnTo>
                    <a:pt x="37" y="369"/>
                  </a:lnTo>
                  <a:lnTo>
                    <a:pt x="322" y="234"/>
                  </a:lnTo>
                  <a:lnTo>
                    <a:pt x="320" y="232"/>
                  </a:lnTo>
                  <a:lnTo>
                    <a:pt x="314" y="230"/>
                  </a:lnTo>
                  <a:lnTo>
                    <a:pt x="310" y="226"/>
                  </a:lnTo>
                  <a:lnTo>
                    <a:pt x="307" y="224"/>
                  </a:lnTo>
                  <a:lnTo>
                    <a:pt x="301" y="221"/>
                  </a:lnTo>
                  <a:lnTo>
                    <a:pt x="297" y="217"/>
                  </a:lnTo>
                  <a:lnTo>
                    <a:pt x="293" y="211"/>
                  </a:lnTo>
                  <a:lnTo>
                    <a:pt x="288" y="207"/>
                  </a:lnTo>
                  <a:lnTo>
                    <a:pt x="284" y="200"/>
                  </a:lnTo>
                  <a:lnTo>
                    <a:pt x="280" y="192"/>
                  </a:lnTo>
                  <a:lnTo>
                    <a:pt x="278" y="186"/>
                  </a:lnTo>
                  <a:lnTo>
                    <a:pt x="278" y="183"/>
                  </a:lnTo>
                  <a:lnTo>
                    <a:pt x="276" y="179"/>
                  </a:lnTo>
                  <a:lnTo>
                    <a:pt x="276" y="173"/>
                  </a:lnTo>
                  <a:lnTo>
                    <a:pt x="272" y="167"/>
                  </a:lnTo>
                  <a:lnTo>
                    <a:pt x="272" y="163"/>
                  </a:lnTo>
                  <a:lnTo>
                    <a:pt x="272" y="156"/>
                  </a:lnTo>
                  <a:lnTo>
                    <a:pt x="272" y="150"/>
                  </a:lnTo>
                  <a:lnTo>
                    <a:pt x="272" y="144"/>
                  </a:lnTo>
                  <a:lnTo>
                    <a:pt x="272" y="137"/>
                  </a:lnTo>
                  <a:lnTo>
                    <a:pt x="272" y="133"/>
                  </a:lnTo>
                  <a:lnTo>
                    <a:pt x="272" y="127"/>
                  </a:lnTo>
                  <a:lnTo>
                    <a:pt x="270" y="122"/>
                  </a:lnTo>
                  <a:lnTo>
                    <a:pt x="270" y="118"/>
                  </a:lnTo>
                  <a:lnTo>
                    <a:pt x="270" y="114"/>
                  </a:lnTo>
                  <a:lnTo>
                    <a:pt x="270" y="110"/>
                  </a:lnTo>
                  <a:lnTo>
                    <a:pt x="269" y="103"/>
                  </a:lnTo>
                  <a:lnTo>
                    <a:pt x="269" y="97"/>
                  </a:lnTo>
                  <a:lnTo>
                    <a:pt x="267" y="91"/>
                  </a:lnTo>
                  <a:lnTo>
                    <a:pt x="267" y="89"/>
                  </a:lnTo>
                  <a:lnTo>
                    <a:pt x="265" y="84"/>
                  </a:lnTo>
                  <a:lnTo>
                    <a:pt x="267" y="80"/>
                  </a:lnTo>
                  <a:lnTo>
                    <a:pt x="27" y="0"/>
                  </a:lnTo>
                  <a:lnTo>
                    <a:pt x="27" y="0"/>
                  </a:lnTo>
                  <a:close/>
                </a:path>
              </a:pathLst>
            </a:custGeom>
            <a:solidFill>
              <a:srgbClr val="C80000"/>
            </a:solid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218" name="Freeform 58">
              <a:extLst>
                <a:ext uri="{FF2B5EF4-FFF2-40B4-BE49-F238E27FC236}">
                  <a16:creationId xmlns:a16="http://schemas.microsoft.com/office/drawing/2014/main" id="{14E04A1F-BA43-3252-6F17-D50DB11ED879}"/>
                </a:ext>
              </a:extLst>
            </p:cNvPr>
            <p:cNvSpPr>
              <a:spLocks/>
            </p:cNvSpPr>
            <p:nvPr/>
          </p:nvSpPr>
          <p:spPr bwMode="auto">
            <a:xfrm>
              <a:off x="7036028" y="5589033"/>
              <a:ext cx="253938" cy="375247"/>
            </a:xfrm>
            <a:custGeom>
              <a:avLst/>
              <a:gdLst>
                <a:gd name="T0" fmla="*/ 27 w 150"/>
                <a:gd name="T1" fmla="*/ 129 h 220"/>
                <a:gd name="T2" fmla="*/ 25 w 150"/>
                <a:gd name="T3" fmla="*/ 137 h 220"/>
                <a:gd name="T4" fmla="*/ 19 w 150"/>
                <a:gd name="T5" fmla="*/ 150 h 220"/>
                <a:gd name="T6" fmla="*/ 15 w 150"/>
                <a:gd name="T7" fmla="*/ 165 h 220"/>
                <a:gd name="T8" fmla="*/ 12 w 150"/>
                <a:gd name="T9" fmla="*/ 181 h 220"/>
                <a:gd name="T10" fmla="*/ 6 w 150"/>
                <a:gd name="T11" fmla="*/ 198 h 220"/>
                <a:gd name="T12" fmla="*/ 2 w 150"/>
                <a:gd name="T13" fmla="*/ 211 h 220"/>
                <a:gd name="T14" fmla="*/ 0 w 150"/>
                <a:gd name="T15" fmla="*/ 219 h 220"/>
                <a:gd name="T16" fmla="*/ 2 w 150"/>
                <a:gd name="T17" fmla="*/ 215 h 220"/>
                <a:gd name="T18" fmla="*/ 6 w 150"/>
                <a:gd name="T19" fmla="*/ 205 h 220"/>
                <a:gd name="T20" fmla="*/ 12 w 150"/>
                <a:gd name="T21" fmla="*/ 194 h 220"/>
                <a:gd name="T22" fmla="*/ 17 w 150"/>
                <a:gd name="T23" fmla="*/ 184 h 220"/>
                <a:gd name="T24" fmla="*/ 25 w 150"/>
                <a:gd name="T25" fmla="*/ 175 h 220"/>
                <a:gd name="T26" fmla="*/ 32 w 150"/>
                <a:gd name="T27" fmla="*/ 163 h 220"/>
                <a:gd name="T28" fmla="*/ 42 w 150"/>
                <a:gd name="T29" fmla="*/ 154 h 220"/>
                <a:gd name="T30" fmla="*/ 51 w 150"/>
                <a:gd name="T31" fmla="*/ 143 h 220"/>
                <a:gd name="T32" fmla="*/ 61 w 150"/>
                <a:gd name="T33" fmla="*/ 131 h 220"/>
                <a:gd name="T34" fmla="*/ 70 w 150"/>
                <a:gd name="T35" fmla="*/ 120 h 220"/>
                <a:gd name="T36" fmla="*/ 82 w 150"/>
                <a:gd name="T37" fmla="*/ 108 h 220"/>
                <a:gd name="T38" fmla="*/ 93 w 150"/>
                <a:gd name="T39" fmla="*/ 97 h 220"/>
                <a:gd name="T40" fmla="*/ 103 w 150"/>
                <a:gd name="T41" fmla="*/ 86 h 220"/>
                <a:gd name="T42" fmla="*/ 116 w 150"/>
                <a:gd name="T43" fmla="*/ 74 h 220"/>
                <a:gd name="T44" fmla="*/ 129 w 150"/>
                <a:gd name="T45" fmla="*/ 63 h 220"/>
                <a:gd name="T46" fmla="*/ 143 w 150"/>
                <a:gd name="T47" fmla="*/ 53 h 220"/>
                <a:gd name="T48" fmla="*/ 143 w 150"/>
                <a:gd name="T49" fmla="*/ 48 h 220"/>
                <a:gd name="T50" fmla="*/ 129 w 150"/>
                <a:gd name="T51" fmla="*/ 48 h 220"/>
                <a:gd name="T52" fmla="*/ 122 w 150"/>
                <a:gd name="T53" fmla="*/ 48 h 220"/>
                <a:gd name="T54" fmla="*/ 124 w 150"/>
                <a:gd name="T55" fmla="*/ 40 h 220"/>
                <a:gd name="T56" fmla="*/ 128 w 150"/>
                <a:gd name="T57" fmla="*/ 29 h 220"/>
                <a:gd name="T58" fmla="*/ 133 w 150"/>
                <a:gd name="T59" fmla="*/ 17 h 220"/>
                <a:gd name="T60" fmla="*/ 139 w 150"/>
                <a:gd name="T61" fmla="*/ 6 h 220"/>
                <a:gd name="T62" fmla="*/ 133 w 150"/>
                <a:gd name="T63" fmla="*/ 8 h 220"/>
                <a:gd name="T64" fmla="*/ 116 w 150"/>
                <a:gd name="T65" fmla="*/ 23 h 220"/>
                <a:gd name="T66" fmla="*/ 103 w 150"/>
                <a:gd name="T67" fmla="*/ 36 h 220"/>
                <a:gd name="T68" fmla="*/ 88 w 150"/>
                <a:gd name="T69" fmla="*/ 53 h 220"/>
                <a:gd name="T70" fmla="*/ 72 w 150"/>
                <a:gd name="T71" fmla="*/ 68 h 220"/>
                <a:gd name="T72" fmla="*/ 59 w 150"/>
                <a:gd name="T73" fmla="*/ 84 h 220"/>
                <a:gd name="T74" fmla="*/ 46 w 150"/>
                <a:gd name="T75" fmla="*/ 101 h 220"/>
                <a:gd name="T76" fmla="*/ 36 w 150"/>
                <a:gd name="T77" fmla="*/ 114 h 220"/>
                <a:gd name="T78" fmla="*/ 29 w 150"/>
                <a:gd name="T79" fmla="*/ 124 h 220"/>
                <a:gd name="T80" fmla="*/ 27 w 150"/>
                <a:gd name="T81" fmla="*/ 12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0" h="220">
                  <a:moveTo>
                    <a:pt x="27" y="129"/>
                  </a:moveTo>
                  <a:lnTo>
                    <a:pt x="27" y="129"/>
                  </a:lnTo>
                  <a:lnTo>
                    <a:pt x="25" y="131"/>
                  </a:lnTo>
                  <a:lnTo>
                    <a:pt x="25" y="137"/>
                  </a:lnTo>
                  <a:lnTo>
                    <a:pt x="23" y="143"/>
                  </a:lnTo>
                  <a:lnTo>
                    <a:pt x="19" y="150"/>
                  </a:lnTo>
                  <a:lnTo>
                    <a:pt x="17" y="158"/>
                  </a:lnTo>
                  <a:lnTo>
                    <a:pt x="15" y="165"/>
                  </a:lnTo>
                  <a:lnTo>
                    <a:pt x="13" y="175"/>
                  </a:lnTo>
                  <a:lnTo>
                    <a:pt x="12" y="181"/>
                  </a:lnTo>
                  <a:lnTo>
                    <a:pt x="10" y="190"/>
                  </a:lnTo>
                  <a:lnTo>
                    <a:pt x="6" y="198"/>
                  </a:lnTo>
                  <a:lnTo>
                    <a:pt x="4" y="205"/>
                  </a:lnTo>
                  <a:lnTo>
                    <a:pt x="2" y="211"/>
                  </a:lnTo>
                  <a:lnTo>
                    <a:pt x="0" y="215"/>
                  </a:lnTo>
                  <a:lnTo>
                    <a:pt x="0" y="219"/>
                  </a:lnTo>
                  <a:lnTo>
                    <a:pt x="0" y="220"/>
                  </a:lnTo>
                  <a:lnTo>
                    <a:pt x="2" y="215"/>
                  </a:lnTo>
                  <a:lnTo>
                    <a:pt x="2" y="211"/>
                  </a:lnTo>
                  <a:lnTo>
                    <a:pt x="6" y="205"/>
                  </a:lnTo>
                  <a:lnTo>
                    <a:pt x="10" y="200"/>
                  </a:lnTo>
                  <a:lnTo>
                    <a:pt x="12" y="194"/>
                  </a:lnTo>
                  <a:lnTo>
                    <a:pt x="13" y="190"/>
                  </a:lnTo>
                  <a:lnTo>
                    <a:pt x="17" y="184"/>
                  </a:lnTo>
                  <a:lnTo>
                    <a:pt x="21" y="181"/>
                  </a:lnTo>
                  <a:lnTo>
                    <a:pt x="25" y="175"/>
                  </a:lnTo>
                  <a:lnTo>
                    <a:pt x="29" y="169"/>
                  </a:lnTo>
                  <a:lnTo>
                    <a:pt x="32" y="163"/>
                  </a:lnTo>
                  <a:lnTo>
                    <a:pt x="38" y="158"/>
                  </a:lnTo>
                  <a:lnTo>
                    <a:pt x="42" y="154"/>
                  </a:lnTo>
                  <a:lnTo>
                    <a:pt x="46" y="148"/>
                  </a:lnTo>
                  <a:lnTo>
                    <a:pt x="51" y="143"/>
                  </a:lnTo>
                  <a:lnTo>
                    <a:pt x="55" y="137"/>
                  </a:lnTo>
                  <a:lnTo>
                    <a:pt x="61" y="131"/>
                  </a:lnTo>
                  <a:lnTo>
                    <a:pt x="65" y="125"/>
                  </a:lnTo>
                  <a:lnTo>
                    <a:pt x="70" y="120"/>
                  </a:lnTo>
                  <a:lnTo>
                    <a:pt x="76" y="114"/>
                  </a:lnTo>
                  <a:lnTo>
                    <a:pt x="82" y="108"/>
                  </a:lnTo>
                  <a:lnTo>
                    <a:pt x="88" y="103"/>
                  </a:lnTo>
                  <a:lnTo>
                    <a:pt x="93" y="97"/>
                  </a:lnTo>
                  <a:lnTo>
                    <a:pt x="99" y="93"/>
                  </a:lnTo>
                  <a:lnTo>
                    <a:pt x="103" y="86"/>
                  </a:lnTo>
                  <a:lnTo>
                    <a:pt x="110" y="80"/>
                  </a:lnTo>
                  <a:lnTo>
                    <a:pt x="116" y="74"/>
                  </a:lnTo>
                  <a:lnTo>
                    <a:pt x="124" y="70"/>
                  </a:lnTo>
                  <a:lnTo>
                    <a:pt x="129" y="63"/>
                  </a:lnTo>
                  <a:lnTo>
                    <a:pt x="137" y="57"/>
                  </a:lnTo>
                  <a:lnTo>
                    <a:pt x="143" y="53"/>
                  </a:lnTo>
                  <a:lnTo>
                    <a:pt x="150" y="48"/>
                  </a:lnTo>
                  <a:lnTo>
                    <a:pt x="143" y="48"/>
                  </a:lnTo>
                  <a:lnTo>
                    <a:pt x="137" y="48"/>
                  </a:lnTo>
                  <a:lnTo>
                    <a:pt x="129" y="48"/>
                  </a:lnTo>
                  <a:lnTo>
                    <a:pt x="128" y="48"/>
                  </a:lnTo>
                  <a:lnTo>
                    <a:pt x="122" y="48"/>
                  </a:lnTo>
                  <a:lnTo>
                    <a:pt x="122" y="48"/>
                  </a:lnTo>
                  <a:lnTo>
                    <a:pt x="124" y="40"/>
                  </a:lnTo>
                  <a:lnTo>
                    <a:pt x="126" y="34"/>
                  </a:lnTo>
                  <a:lnTo>
                    <a:pt x="128" y="29"/>
                  </a:lnTo>
                  <a:lnTo>
                    <a:pt x="129" y="23"/>
                  </a:lnTo>
                  <a:lnTo>
                    <a:pt x="133" y="17"/>
                  </a:lnTo>
                  <a:lnTo>
                    <a:pt x="135" y="10"/>
                  </a:lnTo>
                  <a:lnTo>
                    <a:pt x="139" y="6"/>
                  </a:lnTo>
                  <a:lnTo>
                    <a:pt x="141" y="0"/>
                  </a:lnTo>
                  <a:lnTo>
                    <a:pt x="133" y="8"/>
                  </a:lnTo>
                  <a:lnTo>
                    <a:pt x="126" y="13"/>
                  </a:lnTo>
                  <a:lnTo>
                    <a:pt x="116" y="23"/>
                  </a:lnTo>
                  <a:lnTo>
                    <a:pt x="110" y="30"/>
                  </a:lnTo>
                  <a:lnTo>
                    <a:pt x="103" y="36"/>
                  </a:lnTo>
                  <a:lnTo>
                    <a:pt x="95" y="44"/>
                  </a:lnTo>
                  <a:lnTo>
                    <a:pt x="88" y="53"/>
                  </a:lnTo>
                  <a:lnTo>
                    <a:pt x="82" y="61"/>
                  </a:lnTo>
                  <a:lnTo>
                    <a:pt x="72" y="68"/>
                  </a:lnTo>
                  <a:lnTo>
                    <a:pt x="65" y="76"/>
                  </a:lnTo>
                  <a:lnTo>
                    <a:pt x="59" y="84"/>
                  </a:lnTo>
                  <a:lnTo>
                    <a:pt x="51" y="93"/>
                  </a:lnTo>
                  <a:lnTo>
                    <a:pt x="46" y="101"/>
                  </a:lnTo>
                  <a:lnTo>
                    <a:pt x="40" y="110"/>
                  </a:lnTo>
                  <a:lnTo>
                    <a:pt x="36" y="114"/>
                  </a:lnTo>
                  <a:lnTo>
                    <a:pt x="32" y="120"/>
                  </a:lnTo>
                  <a:lnTo>
                    <a:pt x="29" y="124"/>
                  </a:lnTo>
                  <a:lnTo>
                    <a:pt x="27" y="129"/>
                  </a:lnTo>
                  <a:lnTo>
                    <a:pt x="27" y="129"/>
                  </a:lnTo>
                  <a:close/>
                </a:path>
              </a:pathLst>
            </a:custGeom>
            <a:solidFill>
              <a:srgbClr val="C80000"/>
            </a:solid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219" name="Freeform 59">
              <a:extLst>
                <a:ext uri="{FF2B5EF4-FFF2-40B4-BE49-F238E27FC236}">
                  <a16:creationId xmlns:a16="http://schemas.microsoft.com/office/drawing/2014/main" id="{5394BCB6-DCCA-E6CF-B38E-A116FF1FBCEB}"/>
                </a:ext>
              </a:extLst>
            </p:cNvPr>
            <p:cNvSpPr>
              <a:spLocks/>
            </p:cNvSpPr>
            <p:nvPr/>
          </p:nvSpPr>
          <p:spPr bwMode="auto">
            <a:xfrm>
              <a:off x="6925989" y="4367709"/>
              <a:ext cx="545120" cy="2364766"/>
            </a:xfrm>
            <a:custGeom>
              <a:avLst/>
              <a:gdLst>
                <a:gd name="T0" fmla="*/ 170 w 322"/>
                <a:gd name="T1" fmla="*/ 125 h 1391"/>
                <a:gd name="T2" fmla="*/ 137 w 322"/>
                <a:gd name="T3" fmla="*/ 133 h 1391"/>
                <a:gd name="T4" fmla="*/ 103 w 322"/>
                <a:gd name="T5" fmla="*/ 123 h 1391"/>
                <a:gd name="T6" fmla="*/ 80 w 322"/>
                <a:gd name="T7" fmla="*/ 97 h 1391"/>
                <a:gd name="T8" fmla="*/ 90 w 322"/>
                <a:gd name="T9" fmla="*/ 57 h 1391"/>
                <a:gd name="T10" fmla="*/ 130 w 322"/>
                <a:gd name="T11" fmla="*/ 19 h 1391"/>
                <a:gd name="T12" fmla="*/ 175 w 322"/>
                <a:gd name="T13" fmla="*/ 3 h 1391"/>
                <a:gd name="T14" fmla="*/ 208 w 322"/>
                <a:gd name="T15" fmla="*/ 1 h 1391"/>
                <a:gd name="T16" fmla="*/ 242 w 322"/>
                <a:gd name="T17" fmla="*/ 9 h 1391"/>
                <a:gd name="T18" fmla="*/ 280 w 322"/>
                <a:gd name="T19" fmla="*/ 38 h 1391"/>
                <a:gd name="T20" fmla="*/ 307 w 322"/>
                <a:gd name="T21" fmla="*/ 78 h 1391"/>
                <a:gd name="T22" fmla="*/ 322 w 322"/>
                <a:gd name="T23" fmla="*/ 136 h 1391"/>
                <a:gd name="T24" fmla="*/ 318 w 322"/>
                <a:gd name="T25" fmla="*/ 212 h 1391"/>
                <a:gd name="T26" fmla="*/ 301 w 322"/>
                <a:gd name="T27" fmla="*/ 306 h 1391"/>
                <a:gd name="T28" fmla="*/ 274 w 322"/>
                <a:gd name="T29" fmla="*/ 406 h 1391"/>
                <a:gd name="T30" fmla="*/ 238 w 322"/>
                <a:gd name="T31" fmla="*/ 511 h 1391"/>
                <a:gd name="T32" fmla="*/ 202 w 322"/>
                <a:gd name="T33" fmla="*/ 613 h 1391"/>
                <a:gd name="T34" fmla="*/ 164 w 322"/>
                <a:gd name="T35" fmla="*/ 709 h 1391"/>
                <a:gd name="T36" fmla="*/ 130 w 322"/>
                <a:gd name="T37" fmla="*/ 790 h 1391"/>
                <a:gd name="T38" fmla="*/ 105 w 322"/>
                <a:gd name="T39" fmla="*/ 855 h 1391"/>
                <a:gd name="T40" fmla="*/ 90 w 322"/>
                <a:gd name="T41" fmla="*/ 902 h 1391"/>
                <a:gd name="T42" fmla="*/ 77 w 322"/>
                <a:gd name="T43" fmla="*/ 952 h 1391"/>
                <a:gd name="T44" fmla="*/ 65 w 322"/>
                <a:gd name="T45" fmla="*/ 1003 h 1391"/>
                <a:gd name="T46" fmla="*/ 57 w 322"/>
                <a:gd name="T47" fmla="*/ 1058 h 1391"/>
                <a:gd name="T48" fmla="*/ 50 w 322"/>
                <a:gd name="T49" fmla="*/ 1113 h 1391"/>
                <a:gd name="T50" fmla="*/ 46 w 322"/>
                <a:gd name="T51" fmla="*/ 1163 h 1391"/>
                <a:gd name="T52" fmla="*/ 46 w 322"/>
                <a:gd name="T53" fmla="*/ 1208 h 1391"/>
                <a:gd name="T54" fmla="*/ 46 w 322"/>
                <a:gd name="T55" fmla="*/ 1248 h 1391"/>
                <a:gd name="T56" fmla="*/ 57 w 322"/>
                <a:gd name="T57" fmla="*/ 1294 h 1391"/>
                <a:gd name="T58" fmla="*/ 77 w 322"/>
                <a:gd name="T59" fmla="*/ 1326 h 1391"/>
                <a:gd name="T60" fmla="*/ 115 w 322"/>
                <a:gd name="T61" fmla="*/ 1360 h 1391"/>
                <a:gd name="T62" fmla="*/ 147 w 322"/>
                <a:gd name="T63" fmla="*/ 1340 h 1391"/>
                <a:gd name="T64" fmla="*/ 124 w 322"/>
                <a:gd name="T65" fmla="*/ 1303 h 1391"/>
                <a:gd name="T66" fmla="*/ 168 w 322"/>
                <a:gd name="T67" fmla="*/ 1301 h 1391"/>
                <a:gd name="T68" fmla="*/ 175 w 322"/>
                <a:gd name="T69" fmla="*/ 1347 h 1391"/>
                <a:gd name="T70" fmla="*/ 130 w 322"/>
                <a:gd name="T71" fmla="*/ 1389 h 1391"/>
                <a:gd name="T72" fmla="*/ 71 w 322"/>
                <a:gd name="T73" fmla="*/ 1372 h 1391"/>
                <a:gd name="T74" fmla="*/ 37 w 322"/>
                <a:gd name="T75" fmla="*/ 1336 h 1391"/>
                <a:gd name="T76" fmla="*/ 14 w 322"/>
                <a:gd name="T77" fmla="*/ 1294 h 1391"/>
                <a:gd name="T78" fmla="*/ 6 w 322"/>
                <a:gd name="T79" fmla="*/ 1256 h 1391"/>
                <a:gd name="T80" fmla="*/ 0 w 322"/>
                <a:gd name="T81" fmla="*/ 1208 h 1391"/>
                <a:gd name="T82" fmla="*/ 0 w 322"/>
                <a:gd name="T83" fmla="*/ 1155 h 1391"/>
                <a:gd name="T84" fmla="*/ 6 w 322"/>
                <a:gd name="T85" fmla="*/ 1098 h 1391"/>
                <a:gd name="T86" fmla="*/ 12 w 322"/>
                <a:gd name="T87" fmla="*/ 1039 h 1391"/>
                <a:gd name="T88" fmla="*/ 19 w 322"/>
                <a:gd name="T89" fmla="*/ 982 h 1391"/>
                <a:gd name="T90" fmla="*/ 31 w 322"/>
                <a:gd name="T91" fmla="*/ 929 h 1391"/>
                <a:gd name="T92" fmla="*/ 44 w 322"/>
                <a:gd name="T93" fmla="*/ 880 h 1391"/>
                <a:gd name="T94" fmla="*/ 61 w 322"/>
                <a:gd name="T95" fmla="*/ 826 h 1391"/>
                <a:gd name="T96" fmla="*/ 90 w 322"/>
                <a:gd name="T97" fmla="*/ 752 h 1391"/>
                <a:gd name="T98" fmla="*/ 126 w 322"/>
                <a:gd name="T99" fmla="*/ 665 h 1391"/>
                <a:gd name="T100" fmla="*/ 164 w 322"/>
                <a:gd name="T101" fmla="*/ 568 h 1391"/>
                <a:gd name="T102" fmla="*/ 202 w 322"/>
                <a:gd name="T103" fmla="*/ 467 h 1391"/>
                <a:gd name="T104" fmla="*/ 236 w 322"/>
                <a:gd name="T105" fmla="*/ 368 h 1391"/>
                <a:gd name="T106" fmla="*/ 263 w 322"/>
                <a:gd name="T107" fmla="*/ 279 h 1391"/>
                <a:gd name="T108" fmla="*/ 274 w 322"/>
                <a:gd name="T109" fmla="*/ 199 h 1391"/>
                <a:gd name="T110" fmla="*/ 274 w 322"/>
                <a:gd name="T111" fmla="*/ 138 h 1391"/>
                <a:gd name="T112" fmla="*/ 259 w 322"/>
                <a:gd name="T113" fmla="*/ 98 h 1391"/>
                <a:gd name="T114" fmla="*/ 231 w 322"/>
                <a:gd name="T115" fmla="*/ 59 h 1391"/>
                <a:gd name="T116" fmla="*/ 191 w 322"/>
                <a:gd name="T117" fmla="*/ 38 h 1391"/>
                <a:gd name="T118" fmla="*/ 154 w 322"/>
                <a:gd name="T119" fmla="*/ 41 h 1391"/>
                <a:gd name="T120" fmla="*/ 115 w 322"/>
                <a:gd name="T121" fmla="*/ 70 h 1391"/>
                <a:gd name="T122" fmla="*/ 141 w 322"/>
                <a:gd name="T123" fmla="*/ 104 h 1391"/>
                <a:gd name="T124" fmla="*/ 183 w 322"/>
                <a:gd name="T125" fmla="*/ 89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2" h="1391">
                  <a:moveTo>
                    <a:pt x="185" y="89"/>
                  </a:moveTo>
                  <a:lnTo>
                    <a:pt x="185" y="95"/>
                  </a:lnTo>
                  <a:lnTo>
                    <a:pt x="185" y="98"/>
                  </a:lnTo>
                  <a:lnTo>
                    <a:pt x="181" y="104"/>
                  </a:lnTo>
                  <a:lnTo>
                    <a:pt x="181" y="110"/>
                  </a:lnTo>
                  <a:lnTo>
                    <a:pt x="177" y="116"/>
                  </a:lnTo>
                  <a:lnTo>
                    <a:pt x="170" y="125"/>
                  </a:lnTo>
                  <a:lnTo>
                    <a:pt x="166" y="125"/>
                  </a:lnTo>
                  <a:lnTo>
                    <a:pt x="162" y="129"/>
                  </a:lnTo>
                  <a:lnTo>
                    <a:pt x="156" y="129"/>
                  </a:lnTo>
                  <a:lnTo>
                    <a:pt x="153" y="131"/>
                  </a:lnTo>
                  <a:lnTo>
                    <a:pt x="147" y="131"/>
                  </a:lnTo>
                  <a:lnTo>
                    <a:pt x="143" y="133"/>
                  </a:lnTo>
                  <a:lnTo>
                    <a:pt x="137" y="133"/>
                  </a:lnTo>
                  <a:lnTo>
                    <a:pt x="134" y="133"/>
                  </a:lnTo>
                  <a:lnTo>
                    <a:pt x="130" y="131"/>
                  </a:lnTo>
                  <a:lnTo>
                    <a:pt x="124" y="131"/>
                  </a:lnTo>
                  <a:lnTo>
                    <a:pt x="118" y="129"/>
                  </a:lnTo>
                  <a:lnTo>
                    <a:pt x="113" y="129"/>
                  </a:lnTo>
                  <a:lnTo>
                    <a:pt x="109" y="125"/>
                  </a:lnTo>
                  <a:lnTo>
                    <a:pt x="103" y="123"/>
                  </a:lnTo>
                  <a:lnTo>
                    <a:pt x="99" y="119"/>
                  </a:lnTo>
                  <a:lnTo>
                    <a:pt x="96" y="117"/>
                  </a:lnTo>
                  <a:lnTo>
                    <a:pt x="92" y="114"/>
                  </a:lnTo>
                  <a:lnTo>
                    <a:pt x="90" y="110"/>
                  </a:lnTo>
                  <a:lnTo>
                    <a:pt x="86" y="106"/>
                  </a:lnTo>
                  <a:lnTo>
                    <a:pt x="84" y="102"/>
                  </a:lnTo>
                  <a:lnTo>
                    <a:pt x="80" y="97"/>
                  </a:lnTo>
                  <a:lnTo>
                    <a:pt x="80" y="91"/>
                  </a:lnTo>
                  <a:lnTo>
                    <a:pt x="80" y="85"/>
                  </a:lnTo>
                  <a:lnTo>
                    <a:pt x="80" y="81"/>
                  </a:lnTo>
                  <a:lnTo>
                    <a:pt x="80" y="74"/>
                  </a:lnTo>
                  <a:lnTo>
                    <a:pt x="82" y="68"/>
                  </a:lnTo>
                  <a:lnTo>
                    <a:pt x="84" y="62"/>
                  </a:lnTo>
                  <a:lnTo>
                    <a:pt x="90" y="57"/>
                  </a:lnTo>
                  <a:lnTo>
                    <a:pt x="92" y="49"/>
                  </a:lnTo>
                  <a:lnTo>
                    <a:pt x="97" y="43"/>
                  </a:lnTo>
                  <a:lnTo>
                    <a:pt x="103" y="38"/>
                  </a:lnTo>
                  <a:lnTo>
                    <a:pt x="109" y="32"/>
                  </a:lnTo>
                  <a:lnTo>
                    <a:pt x="116" y="28"/>
                  </a:lnTo>
                  <a:lnTo>
                    <a:pt x="122" y="22"/>
                  </a:lnTo>
                  <a:lnTo>
                    <a:pt x="130" y="19"/>
                  </a:lnTo>
                  <a:lnTo>
                    <a:pt x="139" y="15"/>
                  </a:lnTo>
                  <a:lnTo>
                    <a:pt x="147" y="11"/>
                  </a:lnTo>
                  <a:lnTo>
                    <a:pt x="154" y="7"/>
                  </a:lnTo>
                  <a:lnTo>
                    <a:pt x="160" y="5"/>
                  </a:lnTo>
                  <a:lnTo>
                    <a:pt x="164" y="3"/>
                  </a:lnTo>
                  <a:lnTo>
                    <a:pt x="170" y="3"/>
                  </a:lnTo>
                  <a:lnTo>
                    <a:pt x="175" y="3"/>
                  </a:lnTo>
                  <a:lnTo>
                    <a:pt x="179" y="1"/>
                  </a:lnTo>
                  <a:lnTo>
                    <a:pt x="185" y="1"/>
                  </a:lnTo>
                  <a:lnTo>
                    <a:pt x="189" y="1"/>
                  </a:lnTo>
                  <a:lnTo>
                    <a:pt x="193" y="1"/>
                  </a:lnTo>
                  <a:lnTo>
                    <a:pt x="198" y="0"/>
                  </a:lnTo>
                  <a:lnTo>
                    <a:pt x="204" y="0"/>
                  </a:lnTo>
                  <a:lnTo>
                    <a:pt x="208" y="1"/>
                  </a:lnTo>
                  <a:lnTo>
                    <a:pt x="213" y="1"/>
                  </a:lnTo>
                  <a:lnTo>
                    <a:pt x="217" y="1"/>
                  </a:lnTo>
                  <a:lnTo>
                    <a:pt x="221" y="1"/>
                  </a:lnTo>
                  <a:lnTo>
                    <a:pt x="227" y="3"/>
                  </a:lnTo>
                  <a:lnTo>
                    <a:pt x="232" y="5"/>
                  </a:lnTo>
                  <a:lnTo>
                    <a:pt x="236" y="7"/>
                  </a:lnTo>
                  <a:lnTo>
                    <a:pt x="242" y="9"/>
                  </a:lnTo>
                  <a:lnTo>
                    <a:pt x="248" y="11"/>
                  </a:lnTo>
                  <a:lnTo>
                    <a:pt x="251" y="15"/>
                  </a:lnTo>
                  <a:lnTo>
                    <a:pt x="261" y="19"/>
                  </a:lnTo>
                  <a:lnTo>
                    <a:pt x="269" y="26"/>
                  </a:lnTo>
                  <a:lnTo>
                    <a:pt x="272" y="28"/>
                  </a:lnTo>
                  <a:lnTo>
                    <a:pt x="276" y="32"/>
                  </a:lnTo>
                  <a:lnTo>
                    <a:pt x="280" y="38"/>
                  </a:lnTo>
                  <a:lnTo>
                    <a:pt x="286" y="43"/>
                  </a:lnTo>
                  <a:lnTo>
                    <a:pt x="288" y="49"/>
                  </a:lnTo>
                  <a:lnTo>
                    <a:pt x="291" y="53"/>
                  </a:lnTo>
                  <a:lnTo>
                    <a:pt x="295" y="59"/>
                  </a:lnTo>
                  <a:lnTo>
                    <a:pt x="301" y="66"/>
                  </a:lnTo>
                  <a:lnTo>
                    <a:pt x="303" y="72"/>
                  </a:lnTo>
                  <a:lnTo>
                    <a:pt x="307" y="78"/>
                  </a:lnTo>
                  <a:lnTo>
                    <a:pt x="309" y="85"/>
                  </a:lnTo>
                  <a:lnTo>
                    <a:pt x="314" y="95"/>
                  </a:lnTo>
                  <a:lnTo>
                    <a:pt x="314" y="100"/>
                  </a:lnTo>
                  <a:lnTo>
                    <a:pt x="318" y="108"/>
                  </a:lnTo>
                  <a:lnTo>
                    <a:pt x="318" y="116"/>
                  </a:lnTo>
                  <a:lnTo>
                    <a:pt x="322" y="127"/>
                  </a:lnTo>
                  <a:lnTo>
                    <a:pt x="322" y="136"/>
                  </a:lnTo>
                  <a:lnTo>
                    <a:pt x="322" y="146"/>
                  </a:lnTo>
                  <a:lnTo>
                    <a:pt x="322" y="155"/>
                  </a:lnTo>
                  <a:lnTo>
                    <a:pt x="322" y="169"/>
                  </a:lnTo>
                  <a:lnTo>
                    <a:pt x="322" y="178"/>
                  </a:lnTo>
                  <a:lnTo>
                    <a:pt x="322" y="190"/>
                  </a:lnTo>
                  <a:lnTo>
                    <a:pt x="318" y="201"/>
                  </a:lnTo>
                  <a:lnTo>
                    <a:pt x="318" y="212"/>
                  </a:lnTo>
                  <a:lnTo>
                    <a:pt x="316" y="226"/>
                  </a:lnTo>
                  <a:lnTo>
                    <a:pt x="314" y="239"/>
                  </a:lnTo>
                  <a:lnTo>
                    <a:pt x="312" y="252"/>
                  </a:lnTo>
                  <a:lnTo>
                    <a:pt x="310" y="266"/>
                  </a:lnTo>
                  <a:lnTo>
                    <a:pt x="309" y="279"/>
                  </a:lnTo>
                  <a:lnTo>
                    <a:pt x="305" y="292"/>
                  </a:lnTo>
                  <a:lnTo>
                    <a:pt x="301" y="306"/>
                  </a:lnTo>
                  <a:lnTo>
                    <a:pt x="297" y="319"/>
                  </a:lnTo>
                  <a:lnTo>
                    <a:pt x="293" y="334"/>
                  </a:lnTo>
                  <a:lnTo>
                    <a:pt x="291" y="347"/>
                  </a:lnTo>
                  <a:lnTo>
                    <a:pt x="286" y="363"/>
                  </a:lnTo>
                  <a:lnTo>
                    <a:pt x="284" y="378"/>
                  </a:lnTo>
                  <a:lnTo>
                    <a:pt x="278" y="391"/>
                  </a:lnTo>
                  <a:lnTo>
                    <a:pt x="274" y="406"/>
                  </a:lnTo>
                  <a:lnTo>
                    <a:pt x="269" y="422"/>
                  </a:lnTo>
                  <a:lnTo>
                    <a:pt x="265" y="437"/>
                  </a:lnTo>
                  <a:lnTo>
                    <a:pt x="261" y="450"/>
                  </a:lnTo>
                  <a:lnTo>
                    <a:pt x="255" y="467"/>
                  </a:lnTo>
                  <a:lnTo>
                    <a:pt x="250" y="480"/>
                  </a:lnTo>
                  <a:lnTo>
                    <a:pt x="244" y="498"/>
                  </a:lnTo>
                  <a:lnTo>
                    <a:pt x="238" y="511"/>
                  </a:lnTo>
                  <a:lnTo>
                    <a:pt x="234" y="524"/>
                  </a:lnTo>
                  <a:lnTo>
                    <a:pt x="227" y="539"/>
                  </a:lnTo>
                  <a:lnTo>
                    <a:pt x="223" y="555"/>
                  </a:lnTo>
                  <a:lnTo>
                    <a:pt x="217" y="568"/>
                  </a:lnTo>
                  <a:lnTo>
                    <a:pt x="213" y="583"/>
                  </a:lnTo>
                  <a:lnTo>
                    <a:pt x="206" y="600"/>
                  </a:lnTo>
                  <a:lnTo>
                    <a:pt x="202" y="613"/>
                  </a:lnTo>
                  <a:lnTo>
                    <a:pt x="194" y="627"/>
                  </a:lnTo>
                  <a:lnTo>
                    <a:pt x="191" y="640"/>
                  </a:lnTo>
                  <a:lnTo>
                    <a:pt x="185" y="655"/>
                  </a:lnTo>
                  <a:lnTo>
                    <a:pt x="181" y="669"/>
                  </a:lnTo>
                  <a:lnTo>
                    <a:pt x="174" y="682"/>
                  </a:lnTo>
                  <a:lnTo>
                    <a:pt x="168" y="695"/>
                  </a:lnTo>
                  <a:lnTo>
                    <a:pt x="164" y="709"/>
                  </a:lnTo>
                  <a:lnTo>
                    <a:pt x="160" y="722"/>
                  </a:lnTo>
                  <a:lnTo>
                    <a:pt x="154" y="733"/>
                  </a:lnTo>
                  <a:lnTo>
                    <a:pt x="149" y="745"/>
                  </a:lnTo>
                  <a:lnTo>
                    <a:pt x="143" y="758"/>
                  </a:lnTo>
                  <a:lnTo>
                    <a:pt x="139" y="769"/>
                  </a:lnTo>
                  <a:lnTo>
                    <a:pt x="134" y="779"/>
                  </a:lnTo>
                  <a:lnTo>
                    <a:pt x="130" y="790"/>
                  </a:lnTo>
                  <a:lnTo>
                    <a:pt x="126" y="802"/>
                  </a:lnTo>
                  <a:lnTo>
                    <a:pt x="122" y="811"/>
                  </a:lnTo>
                  <a:lnTo>
                    <a:pt x="118" y="821"/>
                  </a:lnTo>
                  <a:lnTo>
                    <a:pt x="116" y="830"/>
                  </a:lnTo>
                  <a:lnTo>
                    <a:pt x="111" y="840"/>
                  </a:lnTo>
                  <a:lnTo>
                    <a:pt x="109" y="847"/>
                  </a:lnTo>
                  <a:lnTo>
                    <a:pt x="105" y="855"/>
                  </a:lnTo>
                  <a:lnTo>
                    <a:pt x="103" y="862"/>
                  </a:lnTo>
                  <a:lnTo>
                    <a:pt x="99" y="870"/>
                  </a:lnTo>
                  <a:lnTo>
                    <a:pt x="97" y="878"/>
                  </a:lnTo>
                  <a:lnTo>
                    <a:pt x="96" y="881"/>
                  </a:lnTo>
                  <a:lnTo>
                    <a:pt x="94" y="889"/>
                  </a:lnTo>
                  <a:lnTo>
                    <a:pt x="92" y="895"/>
                  </a:lnTo>
                  <a:lnTo>
                    <a:pt x="90" y="902"/>
                  </a:lnTo>
                  <a:lnTo>
                    <a:pt x="88" y="908"/>
                  </a:lnTo>
                  <a:lnTo>
                    <a:pt x="84" y="916"/>
                  </a:lnTo>
                  <a:lnTo>
                    <a:pt x="84" y="921"/>
                  </a:lnTo>
                  <a:lnTo>
                    <a:pt x="82" y="929"/>
                  </a:lnTo>
                  <a:lnTo>
                    <a:pt x="80" y="937"/>
                  </a:lnTo>
                  <a:lnTo>
                    <a:pt x="78" y="942"/>
                  </a:lnTo>
                  <a:lnTo>
                    <a:pt x="77" y="952"/>
                  </a:lnTo>
                  <a:lnTo>
                    <a:pt x="75" y="959"/>
                  </a:lnTo>
                  <a:lnTo>
                    <a:pt x="73" y="965"/>
                  </a:lnTo>
                  <a:lnTo>
                    <a:pt x="71" y="973"/>
                  </a:lnTo>
                  <a:lnTo>
                    <a:pt x="71" y="980"/>
                  </a:lnTo>
                  <a:lnTo>
                    <a:pt x="69" y="990"/>
                  </a:lnTo>
                  <a:lnTo>
                    <a:pt x="67" y="995"/>
                  </a:lnTo>
                  <a:lnTo>
                    <a:pt x="65" y="1003"/>
                  </a:lnTo>
                  <a:lnTo>
                    <a:pt x="63" y="1011"/>
                  </a:lnTo>
                  <a:lnTo>
                    <a:pt x="63" y="1018"/>
                  </a:lnTo>
                  <a:lnTo>
                    <a:pt x="61" y="1026"/>
                  </a:lnTo>
                  <a:lnTo>
                    <a:pt x="59" y="1035"/>
                  </a:lnTo>
                  <a:lnTo>
                    <a:pt x="59" y="1043"/>
                  </a:lnTo>
                  <a:lnTo>
                    <a:pt x="59" y="1051"/>
                  </a:lnTo>
                  <a:lnTo>
                    <a:pt x="57" y="1058"/>
                  </a:lnTo>
                  <a:lnTo>
                    <a:pt x="56" y="1066"/>
                  </a:lnTo>
                  <a:lnTo>
                    <a:pt x="54" y="1073"/>
                  </a:lnTo>
                  <a:lnTo>
                    <a:pt x="54" y="1081"/>
                  </a:lnTo>
                  <a:lnTo>
                    <a:pt x="54" y="1089"/>
                  </a:lnTo>
                  <a:lnTo>
                    <a:pt x="52" y="1096"/>
                  </a:lnTo>
                  <a:lnTo>
                    <a:pt x="50" y="1104"/>
                  </a:lnTo>
                  <a:lnTo>
                    <a:pt x="50" y="1113"/>
                  </a:lnTo>
                  <a:lnTo>
                    <a:pt x="50" y="1119"/>
                  </a:lnTo>
                  <a:lnTo>
                    <a:pt x="48" y="1127"/>
                  </a:lnTo>
                  <a:lnTo>
                    <a:pt x="48" y="1134"/>
                  </a:lnTo>
                  <a:lnTo>
                    <a:pt x="48" y="1140"/>
                  </a:lnTo>
                  <a:lnTo>
                    <a:pt x="46" y="1148"/>
                  </a:lnTo>
                  <a:lnTo>
                    <a:pt x="46" y="1155"/>
                  </a:lnTo>
                  <a:lnTo>
                    <a:pt x="46" y="1163"/>
                  </a:lnTo>
                  <a:lnTo>
                    <a:pt x="46" y="1168"/>
                  </a:lnTo>
                  <a:lnTo>
                    <a:pt x="46" y="1176"/>
                  </a:lnTo>
                  <a:lnTo>
                    <a:pt x="46" y="1182"/>
                  </a:lnTo>
                  <a:lnTo>
                    <a:pt x="46" y="1189"/>
                  </a:lnTo>
                  <a:lnTo>
                    <a:pt x="46" y="1197"/>
                  </a:lnTo>
                  <a:lnTo>
                    <a:pt x="46" y="1203"/>
                  </a:lnTo>
                  <a:lnTo>
                    <a:pt x="46" y="1208"/>
                  </a:lnTo>
                  <a:lnTo>
                    <a:pt x="46" y="1214"/>
                  </a:lnTo>
                  <a:lnTo>
                    <a:pt x="46" y="1222"/>
                  </a:lnTo>
                  <a:lnTo>
                    <a:pt x="46" y="1227"/>
                  </a:lnTo>
                  <a:lnTo>
                    <a:pt x="46" y="1233"/>
                  </a:lnTo>
                  <a:lnTo>
                    <a:pt x="46" y="1237"/>
                  </a:lnTo>
                  <a:lnTo>
                    <a:pt x="46" y="1244"/>
                  </a:lnTo>
                  <a:lnTo>
                    <a:pt x="46" y="1248"/>
                  </a:lnTo>
                  <a:lnTo>
                    <a:pt x="48" y="1254"/>
                  </a:lnTo>
                  <a:lnTo>
                    <a:pt x="48" y="1260"/>
                  </a:lnTo>
                  <a:lnTo>
                    <a:pt x="50" y="1263"/>
                  </a:lnTo>
                  <a:lnTo>
                    <a:pt x="50" y="1273"/>
                  </a:lnTo>
                  <a:lnTo>
                    <a:pt x="54" y="1281"/>
                  </a:lnTo>
                  <a:lnTo>
                    <a:pt x="54" y="1286"/>
                  </a:lnTo>
                  <a:lnTo>
                    <a:pt x="57" y="1294"/>
                  </a:lnTo>
                  <a:lnTo>
                    <a:pt x="59" y="1298"/>
                  </a:lnTo>
                  <a:lnTo>
                    <a:pt x="63" y="1303"/>
                  </a:lnTo>
                  <a:lnTo>
                    <a:pt x="65" y="1309"/>
                  </a:lnTo>
                  <a:lnTo>
                    <a:pt x="67" y="1313"/>
                  </a:lnTo>
                  <a:lnTo>
                    <a:pt x="71" y="1319"/>
                  </a:lnTo>
                  <a:lnTo>
                    <a:pt x="73" y="1322"/>
                  </a:lnTo>
                  <a:lnTo>
                    <a:pt x="77" y="1326"/>
                  </a:lnTo>
                  <a:lnTo>
                    <a:pt x="78" y="1332"/>
                  </a:lnTo>
                  <a:lnTo>
                    <a:pt x="84" y="1338"/>
                  </a:lnTo>
                  <a:lnTo>
                    <a:pt x="92" y="1345"/>
                  </a:lnTo>
                  <a:lnTo>
                    <a:pt x="97" y="1351"/>
                  </a:lnTo>
                  <a:lnTo>
                    <a:pt x="103" y="1355"/>
                  </a:lnTo>
                  <a:lnTo>
                    <a:pt x="109" y="1357"/>
                  </a:lnTo>
                  <a:lnTo>
                    <a:pt x="115" y="1360"/>
                  </a:lnTo>
                  <a:lnTo>
                    <a:pt x="120" y="1360"/>
                  </a:lnTo>
                  <a:lnTo>
                    <a:pt x="126" y="1360"/>
                  </a:lnTo>
                  <a:lnTo>
                    <a:pt x="130" y="1359"/>
                  </a:lnTo>
                  <a:lnTo>
                    <a:pt x="135" y="1357"/>
                  </a:lnTo>
                  <a:lnTo>
                    <a:pt x="139" y="1351"/>
                  </a:lnTo>
                  <a:lnTo>
                    <a:pt x="145" y="1347"/>
                  </a:lnTo>
                  <a:lnTo>
                    <a:pt x="147" y="1340"/>
                  </a:lnTo>
                  <a:lnTo>
                    <a:pt x="147" y="1334"/>
                  </a:lnTo>
                  <a:lnTo>
                    <a:pt x="147" y="1330"/>
                  </a:lnTo>
                  <a:lnTo>
                    <a:pt x="147" y="1324"/>
                  </a:lnTo>
                  <a:lnTo>
                    <a:pt x="143" y="1317"/>
                  </a:lnTo>
                  <a:lnTo>
                    <a:pt x="137" y="1311"/>
                  </a:lnTo>
                  <a:lnTo>
                    <a:pt x="130" y="1307"/>
                  </a:lnTo>
                  <a:lnTo>
                    <a:pt x="124" y="1303"/>
                  </a:lnTo>
                  <a:lnTo>
                    <a:pt x="120" y="1303"/>
                  </a:lnTo>
                  <a:lnTo>
                    <a:pt x="116" y="1303"/>
                  </a:lnTo>
                  <a:lnTo>
                    <a:pt x="154" y="1286"/>
                  </a:lnTo>
                  <a:lnTo>
                    <a:pt x="156" y="1288"/>
                  </a:lnTo>
                  <a:lnTo>
                    <a:pt x="162" y="1294"/>
                  </a:lnTo>
                  <a:lnTo>
                    <a:pt x="164" y="1296"/>
                  </a:lnTo>
                  <a:lnTo>
                    <a:pt x="168" y="1301"/>
                  </a:lnTo>
                  <a:lnTo>
                    <a:pt x="172" y="1305"/>
                  </a:lnTo>
                  <a:lnTo>
                    <a:pt x="174" y="1311"/>
                  </a:lnTo>
                  <a:lnTo>
                    <a:pt x="175" y="1317"/>
                  </a:lnTo>
                  <a:lnTo>
                    <a:pt x="177" y="1324"/>
                  </a:lnTo>
                  <a:lnTo>
                    <a:pt x="177" y="1332"/>
                  </a:lnTo>
                  <a:lnTo>
                    <a:pt x="177" y="1338"/>
                  </a:lnTo>
                  <a:lnTo>
                    <a:pt x="175" y="1347"/>
                  </a:lnTo>
                  <a:lnTo>
                    <a:pt x="174" y="1353"/>
                  </a:lnTo>
                  <a:lnTo>
                    <a:pt x="168" y="1360"/>
                  </a:lnTo>
                  <a:lnTo>
                    <a:pt x="164" y="1370"/>
                  </a:lnTo>
                  <a:lnTo>
                    <a:pt x="154" y="1378"/>
                  </a:lnTo>
                  <a:lnTo>
                    <a:pt x="147" y="1381"/>
                  </a:lnTo>
                  <a:lnTo>
                    <a:pt x="137" y="1385"/>
                  </a:lnTo>
                  <a:lnTo>
                    <a:pt x="130" y="1389"/>
                  </a:lnTo>
                  <a:lnTo>
                    <a:pt x="120" y="1389"/>
                  </a:lnTo>
                  <a:lnTo>
                    <a:pt x="113" y="1391"/>
                  </a:lnTo>
                  <a:lnTo>
                    <a:pt x="105" y="1389"/>
                  </a:lnTo>
                  <a:lnTo>
                    <a:pt x="96" y="1387"/>
                  </a:lnTo>
                  <a:lnTo>
                    <a:pt x="88" y="1383"/>
                  </a:lnTo>
                  <a:lnTo>
                    <a:pt x="78" y="1378"/>
                  </a:lnTo>
                  <a:lnTo>
                    <a:pt x="71" y="1372"/>
                  </a:lnTo>
                  <a:lnTo>
                    <a:pt x="61" y="1366"/>
                  </a:lnTo>
                  <a:lnTo>
                    <a:pt x="57" y="1360"/>
                  </a:lnTo>
                  <a:lnTo>
                    <a:pt x="54" y="1357"/>
                  </a:lnTo>
                  <a:lnTo>
                    <a:pt x="48" y="1351"/>
                  </a:lnTo>
                  <a:lnTo>
                    <a:pt x="44" y="1347"/>
                  </a:lnTo>
                  <a:lnTo>
                    <a:pt x="40" y="1341"/>
                  </a:lnTo>
                  <a:lnTo>
                    <a:pt x="37" y="1336"/>
                  </a:lnTo>
                  <a:lnTo>
                    <a:pt x="31" y="1330"/>
                  </a:lnTo>
                  <a:lnTo>
                    <a:pt x="27" y="1324"/>
                  </a:lnTo>
                  <a:lnTo>
                    <a:pt x="23" y="1317"/>
                  </a:lnTo>
                  <a:lnTo>
                    <a:pt x="19" y="1309"/>
                  </a:lnTo>
                  <a:lnTo>
                    <a:pt x="18" y="1303"/>
                  </a:lnTo>
                  <a:lnTo>
                    <a:pt x="16" y="1300"/>
                  </a:lnTo>
                  <a:lnTo>
                    <a:pt x="14" y="1294"/>
                  </a:lnTo>
                  <a:lnTo>
                    <a:pt x="14" y="1290"/>
                  </a:lnTo>
                  <a:lnTo>
                    <a:pt x="12" y="1284"/>
                  </a:lnTo>
                  <a:lnTo>
                    <a:pt x="10" y="1279"/>
                  </a:lnTo>
                  <a:lnTo>
                    <a:pt x="10" y="1273"/>
                  </a:lnTo>
                  <a:lnTo>
                    <a:pt x="8" y="1267"/>
                  </a:lnTo>
                  <a:lnTo>
                    <a:pt x="6" y="1262"/>
                  </a:lnTo>
                  <a:lnTo>
                    <a:pt x="6" y="1256"/>
                  </a:lnTo>
                  <a:lnTo>
                    <a:pt x="6" y="1250"/>
                  </a:lnTo>
                  <a:lnTo>
                    <a:pt x="6" y="1244"/>
                  </a:lnTo>
                  <a:lnTo>
                    <a:pt x="4" y="1237"/>
                  </a:lnTo>
                  <a:lnTo>
                    <a:pt x="2" y="1229"/>
                  </a:lnTo>
                  <a:lnTo>
                    <a:pt x="2" y="1224"/>
                  </a:lnTo>
                  <a:lnTo>
                    <a:pt x="2" y="1216"/>
                  </a:lnTo>
                  <a:lnTo>
                    <a:pt x="0" y="1208"/>
                  </a:lnTo>
                  <a:lnTo>
                    <a:pt x="0" y="1201"/>
                  </a:lnTo>
                  <a:lnTo>
                    <a:pt x="0" y="1193"/>
                  </a:lnTo>
                  <a:lnTo>
                    <a:pt x="0" y="1187"/>
                  </a:lnTo>
                  <a:lnTo>
                    <a:pt x="0" y="1180"/>
                  </a:lnTo>
                  <a:lnTo>
                    <a:pt x="0" y="1170"/>
                  </a:lnTo>
                  <a:lnTo>
                    <a:pt x="0" y="1163"/>
                  </a:lnTo>
                  <a:lnTo>
                    <a:pt x="0" y="1155"/>
                  </a:lnTo>
                  <a:lnTo>
                    <a:pt x="0" y="1148"/>
                  </a:lnTo>
                  <a:lnTo>
                    <a:pt x="2" y="1140"/>
                  </a:lnTo>
                  <a:lnTo>
                    <a:pt x="2" y="1132"/>
                  </a:lnTo>
                  <a:lnTo>
                    <a:pt x="4" y="1123"/>
                  </a:lnTo>
                  <a:lnTo>
                    <a:pt x="4" y="1113"/>
                  </a:lnTo>
                  <a:lnTo>
                    <a:pt x="4" y="1106"/>
                  </a:lnTo>
                  <a:lnTo>
                    <a:pt x="6" y="1098"/>
                  </a:lnTo>
                  <a:lnTo>
                    <a:pt x="6" y="1091"/>
                  </a:lnTo>
                  <a:lnTo>
                    <a:pt x="6" y="1081"/>
                  </a:lnTo>
                  <a:lnTo>
                    <a:pt x="8" y="1073"/>
                  </a:lnTo>
                  <a:lnTo>
                    <a:pt x="8" y="1066"/>
                  </a:lnTo>
                  <a:lnTo>
                    <a:pt x="10" y="1056"/>
                  </a:lnTo>
                  <a:lnTo>
                    <a:pt x="10" y="1049"/>
                  </a:lnTo>
                  <a:lnTo>
                    <a:pt x="12" y="1039"/>
                  </a:lnTo>
                  <a:lnTo>
                    <a:pt x="12" y="1032"/>
                  </a:lnTo>
                  <a:lnTo>
                    <a:pt x="14" y="1024"/>
                  </a:lnTo>
                  <a:lnTo>
                    <a:pt x="14" y="1015"/>
                  </a:lnTo>
                  <a:lnTo>
                    <a:pt x="16" y="1007"/>
                  </a:lnTo>
                  <a:lnTo>
                    <a:pt x="18" y="999"/>
                  </a:lnTo>
                  <a:lnTo>
                    <a:pt x="19" y="992"/>
                  </a:lnTo>
                  <a:lnTo>
                    <a:pt x="19" y="982"/>
                  </a:lnTo>
                  <a:lnTo>
                    <a:pt x="21" y="973"/>
                  </a:lnTo>
                  <a:lnTo>
                    <a:pt x="23" y="965"/>
                  </a:lnTo>
                  <a:lnTo>
                    <a:pt x="23" y="959"/>
                  </a:lnTo>
                  <a:lnTo>
                    <a:pt x="25" y="952"/>
                  </a:lnTo>
                  <a:lnTo>
                    <a:pt x="27" y="942"/>
                  </a:lnTo>
                  <a:lnTo>
                    <a:pt x="29" y="937"/>
                  </a:lnTo>
                  <a:lnTo>
                    <a:pt x="31" y="929"/>
                  </a:lnTo>
                  <a:lnTo>
                    <a:pt x="33" y="921"/>
                  </a:lnTo>
                  <a:lnTo>
                    <a:pt x="35" y="914"/>
                  </a:lnTo>
                  <a:lnTo>
                    <a:pt x="37" y="906"/>
                  </a:lnTo>
                  <a:lnTo>
                    <a:pt x="38" y="899"/>
                  </a:lnTo>
                  <a:lnTo>
                    <a:pt x="40" y="893"/>
                  </a:lnTo>
                  <a:lnTo>
                    <a:pt x="42" y="885"/>
                  </a:lnTo>
                  <a:lnTo>
                    <a:pt x="44" y="880"/>
                  </a:lnTo>
                  <a:lnTo>
                    <a:pt x="46" y="874"/>
                  </a:lnTo>
                  <a:lnTo>
                    <a:pt x="48" y="866"/>
                  </a:lnTo>
                  <a:lnTo>
                    <a:pt x="50" y="859"/>
                  </a:lnTo>
                  <a:lnTo>
                    <a:pt x="54" y="851"/>
                  </a:lnTo>
                  <a:lnTo>
                    <a:pt x="56" y="843"/>
                  </a:lnTo>
                  <a:lnTo>
                    <a:pt x="59" y="836"/>
                  </a:lnTo>
                  <a:lnTo>
                    <a:pt x="61" y="826"/>
                  </a:lnTo>
                  <a:lnTo>
                    <a:pt x="65" y="817"/>
                  </a:lnTo>
                  <a:lnTo>
                    <a:pt x="71" y="807"/>
                  </a:lnTo>
                  <a:lnTo>
                    <a:pt x="73" y="798"/>
                  </a:lnTo>
                  <a:lnTo>
                    <a:pt x="77" y="786"/>
                  </a:lnTo>
                  <a:lnTo>
                    <a:pt x="80" y="775"/>
                  </a:lnTo>
                  <a:lnTo>
                    <a:pt x="86" y="764"/>
                  </a:lnTo>
                  <a:lnTo>
                    <a:pt x="90" y="752"/>
                  </a:lnTo>
                  <a:lnTo>
                    <a:pt x="96" y="741"/>
                  </a:lnTo>
                  <a:lnTo>
                    <a:pt x="99" y="728"/>
                  </a:lnTo>
                  <a:lnTo>
                    <a:pt x="107" y="718"/>
                  </a:lnTo>
                  <a:lnTo>
                    <a:pt x="111" y="705"/>
                  </a:lnTo>
                  <a:lnTo>
                    <a:pt x="116" y="691"/>
                  </a:lnTo>
                  <a:lnTo>
                    <a:pt x="120" y="678"/>
                  </a:lnTo>
                  <a:lnTo>
                    <a:pt x="126" y="665"/>
                  </a:lnTo>
                  <a:lnTo>
                    <a:pt x="130" y="651"/>
                  </a:lnTo>
                  <a:lnTo>
                    <a:pt x="137" y="638"/>
                  </a:lnTo>
                  <a:lnTo>
                    <a:pt x="141" y="625"/>
                  </a:lnTo>
                  <a:lnTo>
                    <a:pt x="147" y="612"/>
                  </a:lnTo>
                  <a:lnTo>
                    <a:pt x="153" y="596"/>
                  </a:lnTo>
                  <a:lnTo>
                    <a:pt x="158" y="581"/>
                  </a:lnTo>
                  <a:lnTo>
                    <a:pt x="164" y="568"/>
                  </a:lnTo>
                  <a:lnTo>
                    <a:pt x="170" y="555"/>
                  </a:lnTo>
                  <a:lnTo>
                    <a:pt x="175" y="539"/>
                  </a:lnTo>
                  <a:lnTo>
                    <a:pt x="181" y="524"/>
                  </a:lnTo>
                  <a:lnTo>
                    <a:pt x="187" y="511"/>
                  </a:lnTo>
                  <a:lnTo>
                    <a:pt x="193" y="498"/>
                  </a:lnTo>
                  <a:lnTo>
                    <a:pt x="198" y="482"/>
                  </a:lnTo>
                  <a:lnTo>
                    <a:pt x="202" y="467"/>
                  </a:lnTo>
                  <a:lnTo>
                    <a:pt x="208" y="454"/>
                  </a:lnTo>
                  <a:lnTo>
                    <a:pt x="213" y="439"/>
                  </a:lnTo>
                  <a:lnTo>
                    <a:pt x="217" y="423"/>
                  </a:lnTo>
                  <a:lnTo>
                    <a:pt x="221" y="410"/>
                  </a:lnTo>
                  <a:lnTo>
                    <a:pt x="227" y="397"/>
                  </a:lnTo>
                  <a:lnTo>
                    <a:pt x="232" y="384"/>
                  </a:lnTo>
                  <a:lnTo>
                    <a:pt x="236" y="368"/>
                  </a:lnTo>
                  <a:lnTo>
                    <a:pt x="240" y="355"/>
                  </a:lnTo>
                  <a:lnTo>
                    <a:pt x="244" y="340"/>
                  </a:lnTo>
                  <a:lnTo>
                    <a:pt x="248" y="328"/>
                  </a:lnTo>
                  <a:lnTo>
                    <a:pt x="251" y="315"/>
                  </a:lnTo>
                  <a:lnTo>
                    <a:pt x="255" y="302"/>
                  </a:lnTo>
                  <a:lnTo>
                    <a:pt x="257" y="290"/>
                  </a:lnTo>
                  <a:lnTo>
                    <a:pt x="263" y="279"/>
                  </a:lnTo>
                  <a:lnTo>
                    <a:pt x="265" y="266"/>
                  </a:lnTo>
                  <a:lnTo>
                    <a:pt x="267" y="252"/>
                  </a:lnTo>
                  <a:lnTo>
                    <a:pt x="269" y="241"/>
                  </a:lnTo>
                  <a:lnTo>
                    <a:pt x="271" y="230"/>
                  </a:lnTo>
                  <a:lnTo>
                    <a:pt x="274" y="220"/>
                  </a:lnTo>
                  <a:lnTo>
                    <a:pt x="274" y="209"/>
                  </a:lnTo>
                  <a:lnTo>
                    <a:pt x="274" y="199"/>
                  </a:lnTo>
                  <a:lnTo>
                    <a:pt x="278" y="190"/>
                  </a:lnTo>
                  <a:lnTo>
                    <a:pt x="278" y="180"/>
                  </a:lnTo>
                  <a:lnTo>
                    <a:pt x="278" y="171"/>
                  </a:lnTo>
                  <a:lnTo>
                    <a:pt x="278" y="161"/>
                  </a:lnTo>
                  <a:lnTo>
                    <a:pt x="278" y="155"/>
                  </a:lnTo>
                  <a:lnTo>
                    <a:pt x="274" y="146"/>
                  </a:lnTo>
                  <a:lnTo>
                    <a:pt x="274" y="138"/>
                  </a:lnTo>
                  <a:lnTo>
                    <a:pt x="274" y="133"/>
                  </a:lnTo>
                  <a:lnTo>
                    <a:pt x="272" y="127"/>
                  </a:lnTo>
                  <a:lnTo>
                    <a:pt x="269" y="119"/>
                  </a:lnTo>
                  <a:lnTo>
                    <a:pt x="267" y="116"/>
                  </a:lnTo>
                  <a:lnTo>
                    <a:pt x="265" y="110"/>
                  </a:lnTo>
                  <a:lnTo>
                    <a:pt x="261" y="104"/>
                  </a:lnTo>
                  <a:lnTo>
                    <a:pt x="259" y="98"/>
                  </a:lnTo>
                  <a:lnTo>
                    <a:pt x="257" y="95"/>
                  </a:lnTo>
                  <a:lnTo>
                    <a:pt x="253" y="89"/>
                  </a:lnTo>
                  <a:lnTo>
                    <a:pt x="251" y="85"/>
                  </a:lnTo>
                  <a:lnTo>
                    <a:pt x="246" y="78"/>
                  </a:lnTo>
                  <a:lnTo>
                    <a:pt x="240" y="72"/>
                  </a:lnTo>
                  <a:lnTo>
                    <a:pt x="234" y="64"/>
                  </a:lnTo>
                  <a:lnTo>
                    <a:pt x="231" y="59"/>
                  </a:lnTo>
                  <a:lnTo>
                    <a:pt x="225" y="55"/>
                  </a:lnTo>
                  <a:lnTo>
                    <a:pt x="219" y="49"/>
                  </a:lnTo>
                  <a:lnTo>
                    <a:pt x="213" y="45"/>
                  </a:lnTo>
                  <a:lnTo>
                    <a:pt x="208" y="43"/>
                  </a:lnTo>
                  <a:lnTo>
                    <a:pt x="202" y="41"/>
                  </a:lnTo>
                  <a:lnTo>
                    <a:pt x="196" y="39"/>
                  </a:lnTo>
                  <a:lnTo>
                    <a:pt x="191" y="38"/>
                  </a:lnTo>
                  <a:lnTo>
                    <a:pt x="187" y="38"/>
                  </a:lnTo>
                  <a:lnTo>
                    <a:pt x="181" y="38"/>
                  </a:lnTo>
                  <a:lnTo>
                    <a:pt x="175" y="38"/>
                  </a:lnTo>
                  <a:lnTo>
                    <a:pt x="170" y="38"/>
                  </a:lnTo>
                  <a:lnTo>
                    <a:pt x="164" y="39"/>
                  </a:lnTo>
                  <a:lnTo>
                    <a:pt x="160" y="39"/>
                  </a:lnTo>
                  <a:lnTo>
                    <a:pt x="154" y="41"/>
                  </a:lnTo>
                  <a:lnTo>
                    <a:pt x="151" y="41"/>
                  </a:lnTo>
                  <a:lnTo>
                    <a:pt x="147" y="45"/>
                  </a:lnTo>
                  <a:lnTo>
                    <a:pt x="139" y="49"/>
                  </a:lnTo>
                  <a:lnTo>
                    <a:pt x="134" y="53"/>
                  </a:lnTo>
                  <a:lnTo>
                    <a:pt x="126" y="59"/>
                  </a:lnTo>
                  <a:lnTo>
                    <a:pt x="122" y="62"/>
                  </a:lnTo>
                  <a:lnTo>
                    <a:pt x="115" y="70"/>
                  </a:lnTo>
                  <a:lnTo>
                    <a:pt x="111" y="79"/>
                  </a:lnTo>
                  <a:lnTo>
                    <a:pt x="111" y="85"/>
                  </a:lnTo>
                  <a:lnTo>
                    <a:pt x="116" y="91"/>
                  </a:lnTo>
                  <a:lnTo>
                    <a:pt x="120" y="97"/>
                  </a:lnTo>
                  <a:lnTo>
                    <a:pt x="126" y="100"/>
                  </a:lnTo>
                  <a:lnTo>
                    <a:pt x="134" y="102"/>
                  </a:lnTo>
                  <a:lnTo>
                    <a:pt x="141" y="104"/>
                  </a:lnTo>
                  <a:lnTo>
                    <a:pt x="147" y="102"/>
                  </a:lnTo>
                  <a:lnTo>
                    <a:pt x="154" y="102"/>
                  </a:lnTo>
                  <a:lnTo>
                    <a:pt x="162" y="98"/>
                  </a:lnTo>
                  <a:lnTo>
                    <a:pt x="168" y="97"/>
                  </a:lnTo>
                  <a:lnTo>
                    <a:pt x="175" y="95"/>
                  </a:lnTo>
                  <a:lnTo>
                    <a:pt x="181" y="91"/>
                  </a:lnTo>
                  <a:lnTo>
                    <a:pt x="183" y="89"/>
                  </a:lnTo>
                  <a:lnTo>
                    <a:pt x="185" y="89"/>
                  </a:lnTo>
                  <a:lnTo>
                    <a:pt x="185" y="89"/>
                  </a:lnTo>
                  <a:close/>
                </a:path>
              </a:pathLst>
            </a:custGeom>
            <a:solidFill>
              <a:srgbClr val="C80000"/>
            </a:solid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220" name="Freeform 62">
              <a:extLst>
                <a:ext uri="{FF2B5EF4-FFF2-40B4-BE49-F238E27FC236}">
                  <a16:creationId xmlns:a16="http://schemas.microsoft.com/office/drawing/2014/main" id="{BE7B8914-ED76-03EF-EDDA-98D0579E352E}"/>
                </a:ext>
              </a:extLst>
            </p:cNvPr>
            <p:cNvSpPr>
              <a:spLocks/>
            </p:cNvSpPr>
            <p:nvPr/>
          </p:nvSpPr>
          <p:spPr bwMode="auto">
            <a:xfrm>
              <a:off x="7215477" y="4332308"/>
              <a:ext cx="106654" cy="104433"/>
            </a:xfrm>
            <a:custGeom>
              <a:avLst/>
              <a:gdLst>
                <a:gd name="T0" fmla="*/ 60 w 60"/>
                <a:gd name="T1" fmla="*/ 30 h 61"/>
                <a:gd name="T2" fmla="*/ 60 w 60"/>
                <a:gd name="T3" fmla="*/ 36 h 61"/>
                <a:gd name="T4" fmla="*/ 59 w 60"/>
                <a:gd name="T5" fmla="*/ 42 h 61"/>
                <a:gd name="T6" fmla="*/ 55 w 60"/>
                <a:gd name="T7" fmla="*/ 47 h 61"/>
                <a:gd name="T8" fmla="*/ 51 w 60"/>
                <a:gd name="T9" fmla="*/ 51 h 61"/>
                <a:gd name="T10" fmla="*/ 47 w 60"/>
                <a:gd name="T11" fmla="*/ 55 h 61"/>
                <a:gd name="T12" fmla="*/ 41 w 60"/>
                <a:gd name="T13" fmla="*/ 59 h 61"/>
                <a:gd name="T14" fmla="*/ 36 w 60"/>
                <a:gd name="T15" fmla="*/ 59 h 61"/>
                <a:gd name="T16" fmla="*/ 30 w 60"/>
                <a:gd name="T17" fmla="*/ 61 h 61"/>
                <a:gd name="T18" fmla="*/ 22 w 60"/>
                <a:gd name="T19" fmla="*/ 59 h 61"/>
                <a:gd name="T20" fmla="*/ 19 w 60"/>
                <a:gd name="T21" fmla="*/ 59 h 61"/>
                <a:gd name="T22" fmla="*/ 13 w 60"/>
                <a:gd name="T23" fmla="*/ 55 h 61"/>
                <a:gd name="T24" fmla="*/ 9 w 60"/>
                <a:gd name="T25" fmla="*/ 51 h 61"/>
                <a:gd name="T26" fmla="*/ 3 w 60"/>
                <a:gd name="T27" fmla="*/ 47 h 61"/>
                <a:gd name="T28" fmla="*/ 2 w 60"/>
                <a:gd name="T29" fmla="*/ 42 h 61"/>
                <a:gd name="T30" fmla="*/ 0 w 60"/>
                <a:gd name="T31" fmla="*/ 36 h 61"/>
                <a:gd name="T32" fmla="*/ 0 w 60"/>
                <a:gd name="T33" fmla="*/ 30 h 61"/>
                <a:gd name="T34" fmla="*/ 0 w 60"/>
                <a:gd name="T35" fmla="*/ 23 h 61"/>
                <a:gd name="T36" fmla="*/ 2 w 60"/>
                <a:gd name="T37" fmla="*/ 19 h 61"/>
                <a:gd name="T38" fmla="*/ 3 w 60"/>
                <a:gd name="T39" fmla="*/ 11 h 61"/>
                <a:gd name="T40" fmla="*/ 9 w 60"/>
                <a:gd name="T41" fmla="*/ 7 h 61"/>
                <a:gd name="T42" fmla="*/ 13 w 60"/>
                <a:gd name="T43" fmla="*/ 4 h 61"/>
                <a:gd name="T44" fmla="*/ 19 w 60"/>
                <a:gd name="T45" fmla="*/ 2 h 61"/>
                <a:gd name="T46" fmla="*/ 22 w 60"/>
                <a:gd name="T47" fmla="*/ 0 h 61"/>
                <a:gd name="T48" fmla="*/ 30 w 60"/>
                <a:gd name="T49" fmla="*/ 0 h 61"/>
                <a:gd name="T50" fmla="*/ 36 w 60"/>
                <a:gd name="T51" fmla="*/ 0 h 61"/>
                <a:gd name="T52" fmla="*/ 41 w 60"/>
                <a:gd name="T53" fmla="*/ 2 h 61"/>
                <a:gd name="T54" fmla="*/ 47 w 60"/>
                <a:gd name="T55" fmla="*/ 4 h 61"/>
                <a:gd name="T56" fmla="*/ 51 w 60"/>
                <a:gd name="T57" fmla="*/ 7 h 61"/>
                <a:gd name="T58" fmla="*/ 55 w 60"/>
                <a:gd name="T59" fmla="*/ 11 h 61"/>
                <a:gd name="T60" fmla="*/ 59 w 60"/>
                <a:gd name="T61" fmla="*/ 19 h 61"/>
                <a:gd name="T62" fmla="*/ 60 w 60"/>
                <a:gd name="T63" fmla="*/ 23 h 61"/>
                <a:gd name="T64" fmla="*/ 60 w 60"/>
                <a:gd name="T65" fmla="*/ 30 h 61"/>
                <a:gd name="T66" fmla="*/ 60 w 60"/>
                <a:gd name="T67"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61">
                  <a:moveTo>
                    <a:pt x="60" y="30"/>
                  </a:moveTo>
                  <a:lnTo>
                    <a:pt x="60" y="36"/>
                  </a:lnTo>
                  <a:lnTo>
                    <a:pt x="59" y="42"/>
                  </a:lnTo>
                  <a:lnTo>
                    <a:pt x="55" y="47"/>
                  </a:lnTo>
                  <a:lnTo>
                    <a:pt x="51" y="51"/>
                  </a:lnTo>
                  <a:lnTo>
                    <a:pt x="47" y="55"/>
                  </a:lnTo>
                  <a:lnTo>
                    <a:pt x="41" y="59"/>
                  </a:lnTo>
                  <a:lnTo>
                    <a:pt x="36" y="59"/>
                  </a:lnTo>
                  <a:lnTo>
                    <a:pt x="30" y="61"/>
                  </a:lnTo>
                  <a:lnTo>
                    <a:pt x="22" y="59"/>
                  </a:lnTo>
                  <a:lnTo>
                    <a:pt x="19" y="59"/>
                  </a:lnTo>
                  <a:lnTo>
                    <a:pt x="13" y="55"/>
                  </a:lnTo>
                  <a:lnTo>
                    <a:pt x="9" y="51"/>
                  </a:lnTo>
                  <a:lnTo>
                    <a:pt x="3" y="47"/>
                  </a:lnTo>
                  <a:lnTo>
                    <a:pt x="2" y="42"/>
                  </a:lnTo>
                  <a:lnTo>
                    <a:pt x="0" y="36"/>
                  </a:lnTo>
                  <a:lnTo>
                    <a:pt x="0" y="30"/>
                  </a:lnTo>
                  <a:lnTo>
                    <a:pt x="0" y="23"/>
                  </a:lnTo>
                  <a:lnTo>
                    <a:pt x="2" y="19"/>
                  </a:lnTo>
                  <a:lnTo>
                    <a:pt x="3" y="11"/>
                  </a:lnTo>
                  <a:lnTo>
                    <a:pt x="9" y="7"/>
                  </a:lnTo>
                  <a:lnTo>
                    <a:pt x="13" y="4"/>
                  </a:lnTo>
                  <a:lnTo>
                    <a:pt x="19" y="2"/>
                  </a:lnTo>
                  <a:lnTo>
                    <a:pt x="22" y="0"/>
                  </a:lnTo>
                  <a:lnTo>
                    <a:pt x="30" y="0"/>
                  </a:lnTo>
                  <a:lnTo>
                    <a:pt x="36" y="0"/>
                  </a:lnTo>
                  <a:lnTo>
                    <a:pt x="41" y="2"/>
                  </a:lnTo>
                  <a:lnTo>
                    <a:pt x="47" y="4"/>
                  </a:lnTo>
                  <a:lnTo>
                    <a:pt x="51" y="7"/>
                  </a:lnTo>
                  <a:lnTo>
                    <a:pt x="55" y="11"/>
                  </a:lnTo>
                  <a:lnTo>
                    <a:pt x="59" y="19"/>
                  </a:lnTo>
                  <a:lnTo>
                    <a:pt x="60" y="23"/>
                  </a:lnTo>
                  <a:lnTo>
                    <a:pt x="60" y="30"/>
                  </a:lnTo>
                  <a:lnTo>
                    <a:pt x="60" y="30"/>
                  </a:lnTo>
                  <a:close/>
                </a:path>
              </a:pathLst>
            </a:custGeom>
            <a:solidFill>
              <a:srgbClr val="C80000"/>
            </a:solid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221" name="Freeform 64">
              <a:extLst>
                <a:ext uri="{FF2B5EF4-FFF2-40B4-BE49-F238E27FC236}">
                  <a16:creationId xmlns:a16="http://schemas.microsoft.com/office/drawing/2014/main" id="{348A5CEB-F837-F199-C04B-AF9ADE9C4EA9}"/>
                </a:ext>
              </a:extLst>
            </p:cNvPr>
            <p:cNvSpPr>
              <a:spLocks/>
            </p:cNvSpPr>
            <p:nvPr/>
          </p:nvSpPr>
          <p:spPr bwMode="auto">
            <a:xfrm>
              <a:off x="6871815" y="6757255"/>
              <a:ext cx="123583" cy="125673"/>
            </a:xfrm>
            <a:custGeom>
              <a:avLst/>
              <a:gdLst>
                <a:gd name="T0" fmla="*/ 72 w 72"/>
                <a:gd name="T1" fmla="*/ 38 h 74"/>
                <a:gd name="T2" fmla="*/ 70 w 72"/>
                <a:gd name="T3" fmla="*/ 44 h 74"/>
                <a:gd name="T4" fmla="*/ 69 w 72"/>
                <a:gd name="T5" fmla="*/ 52 h 74"/>
                <a:gd name="T6" fmla="*/ 65 w 72"/>
                <a:gd name="T7" fmla="*/ 57 h 74"/>
                <a:gd name="T8" fmla="*/ 61 w 72"/>
                <a:gd name="T9" fmla="*/ 63 h 74"/>
                <a:gd name="T10" fmla="*/ 55 w 72"/>
                <a:gd name="T11" fmla="*/ 67 h 74"/>
                <a:gd name="T12" fmla="*/ 51 w 72"/>
                <a:gd name="T13" fmla="*/ 71 h 74"/>
                <a:gd name="T14" fmla="*/ 42 w 72"/>
                <a:gd name="T15" fmla="*/ 72 h 74"/>
                <a:gd name="T16" fmla="*/ 36 w 72"/>
                <a:gd name="T17" fmla="*/ 74 h 74"/>
                <a:gd name="T18" fmla="*/ 29 w 72"/>
                <a:gd name="T19" fmla="*/ 72 h 74"/>
                <a:gd name="T20" fmla="*/ 21 w 72"/>
                <a:gd name="T21" fmla="*/ 71 h 74"/>
                <a:gd name="T22" fmla="*/ 15 w 72"/>
                <a:gd name="T23" fmla="*/ 67 h 74"/>
                <a:gd name="T24" fmla="*/ 12 w 72"/>
                <a:gd name="T25" fmla="*/ 63 h 74"/>
                <a:gd name="T26" fmla="*/ 6 w 72"/>
                <a:gd name="T27" fmla="*/ 57 h 74"/>
                <a:gd name="T28" fmla="*/ 2 w 72"/>
                <a:gd name="T29" fmla="*/ 52 h 74"/>
                <a:gd name="T30" fmla="*/ 0 w 72"/>
                <a:gd name="T31" fmla="*/ 44 h 74"/>
                <a:gd name="T32" fmla="*/ 0 w 72"/>
                <a:gd name="T33" fmla="*/ 38 h 74"/>
                <a:gd name="T34" fmla="*/ 0 w 72"/>
                <a:gd name="T35" fmla="*/ 31 h 74"/>
                <a:gd name="T36" fmla="*/ 2 w 72"/>
                <a:gd name="T37" fmla="*/ 23 h 74"/>
                <a:gd name="T38" fmla="*/ 6 w 72"/>
                <a:gd name="T39" fmla="*/ 17 h 74"/>
                <a:gd name="T40" fmla="*/ 12 w 72"/>
                <a:gd name="T41" fmla="*/ 12 h 74"/>
                <a:gd name="T42" fmla="*/ 15 w 72"/>
                <a:gd name="T43" fmla="*/ 6 h 74"/>
                <a:gd name="T44" fmla="*/ 21 w 72"/>
                <a:gd name="T45" fmla="*/ 4 h 74"/>
                <a:gd name="T46" fmla="*/ 29 w 72"/>
                <a:gd name="T47" fmla="*/ 0 h 74"/>
                <a:gd name="T48" fmla="*/ 36 w 72"/>
                <a:gd name="T49" fmla="*/ 0 h 74"/>
                <a:gd name="T50" fmla="*/ 42 w 72"/>
                <a:gd name="T51" fmla="*/ 0 h 74"/>
                <a:gd name="T52" fmla="*/ 51 w 72"/>
                <a:gd name="T53" fmla="*/ 4 h 74"/>
                <a:gd name="T54" fmla="*/ 55 w 72"/>
                <a:gd name="T55" fmla="*/ 6 h 74"/>
                <a:gd name="T56" fmla="*/ 61 w 72"/>
                <a:gd name="T57" fmla="*/ 12 h 74"/>
                <a:gd name="T58" fmla="*/ 65 w 72"/>
                <a:gd name="T59" fmla="*/ 17 h 74"/>
                <a:gd name="T60" fmla="*/ 69 w 72"/>
                <a:gd name="T61" fmla="*/ 23 h 74"/>
                <a:gd name="T62" fmla="*/ 70 w 72"/>
                <a:gd name="T63" fmla="*/ 31 h 74"/>
                <a:gd name="T64" fmla="*/ 72 w 72"/>
                <a:gd name="T65" fmla="*/ 38 h 74"/>
                <a:gd name="T66" fmla="*/ 72 w 72"/>
                <a:gd name="T67" fmla="*/ 3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74">
                  <a:moveTo>
                    <a:pt x="72" y="38"/>
                  </a:moveTo>
                  <a:lnTo>
                    <a:pt x="70" y="44"/>
                  </a:lnTo>
                  <a:lnTo>
                    <a:pt x="69" y="52"/>
                  </a:lnTo>
                  <a:lnTo>
                    <a:pt x="65" y="57"/>
                  </a:lnTo>
                  <a:lnTo>
                    <a:pt x="61" y="63"/>
                  </a:lnTo>
                  <a:lnTo>
                    <a:pt x="55" y="67"/>
                  </a:lnTo>
                  <a:lnTo>
                    <a:pt x="51" y="71"/>
                  </a:lnTo>
                  <a:lnTo>
                    <a:pt x="42" y="72"/>
                  </a:lnTo>
                  <a:lnTo>
                    <a:pt x="36" y="74"/>
                  </a:lnTo>
                  <a:lnTo>
                    <a:pt x="29" y="72"/>
                  </a:lnTo>
                  <a:lnTo>
                    <a:pt x="21" y="71"/>
                  </a:lnTo>
                  <a:lnTo>
                    <a:pt x="15" y="67"/>
                  </a:lnTo>
                  <a:lnTo>
                    <a:pt x="12" y="63"/>
                  </a:lnTo>
                  <a:lnTo>
                    <a:pt x="6" y="57"/>
                  </a:lnTo>
                  <a:lnTo>
                    <a:pt x="2" y="52"/>
                  </a:lnTo>
                  <a:lnTo>
                    <a:pt x="0" y="44"/>
                  </a:lnTo>
                  <a:lnTo>
                    <a:pt x="0" y="38"/>
                  </a:lnTo>
                  <a:lnTo>
                    <a:pt x="0" y="31"/>
                  </a:lnTo>
                  <a:lnTo>
                    <a:pt x="2" y="23"/>
                  </a:lnTo>
                  <a:lnTo>
                    <a:pt x="6" y="17"/>
                  </a:lnTo>
                  <a:lnTo>
                    <a:pt x="12" y="12"/>
                  </a:lnTo>
                  <a:lnTo>
                    <a:pt x="15" y="6"/>
                  </a:lnTo>
                  <a:lnTo>
                    <a:pt x="21" y="4"/>
                  </a:lnTo>
                  <a:lnTo>
                    <a:pt x="29" y="0"/>
                  </a:lnTo>
                  <a:lnTo>
                    <a:pt x="36" y="0"/>
                  </a:lnTo>
                  <a:lnTo>
                    <a:pt x="42" y="0"/>
                  </a:lnTo>
                  <a:lnTo>
                    <a:pt x="51" y="4"/>
                  </a:lnTo>
                  <a:lnTo>
                    <a:pt x="55" y="6"/>
                  </a:lnTo>
                  <a:lnTo>
                    <a:pt x="61" y="12"/>
                  </a:lnTo>
                  <a:lnTo>
                    <a:pt x="65" y="17"/>
                  </a:lnTo>
                  <a:lnTo>
                    <a:pt x="69" y="23"/>
                  </a:lnTo>
                  <a:lnTo>
                    <a:pt x="70" y="31"/>
                  </a:lnTo>
                  <a:lnTo>
                    <a:pt x="72" y="38"/>
                  </a:lnTo>
                  <a:lnTo>
                    <a:pt x="72" y="38"/>
                  </a:lnTo>
                  <a:close/>
                </a:path>
              </a:pathLst>
            </a:custGeom>
            <a:solidFill>
              <a:srgbClr val="C80000"/>
            </a:solidFill>
            <a:ln>
              <a:noFill/>
            </a:ln>
          </p:spPr>
          <p:txBody>
            <a:bodyPr/>
            <a:lstStyle/>
            <a:p>
              <a:pPr defTabSz="987552" eaLnBrk="1" fontAlgn="auto" hangingPunct="1">
                <a:spcBef>
                  <a:spcPts val="0"/>
                </a:spcBef>
                <a:spcAft>
                  <a:spcPts val="0"/>
                </a:spcAft>
                <a:defRPr/>
              </a:pPr>
              <a:endParaRPr lang="en-US" sz="1944">
                <a:latin typeface="+mn-lt"/>
                <a:cs typeface="+mn-cs"/>
              </a:endParaRPr>
            </a:p>
          </p:txBody>
        </p:sp>
      </p:grpSp>
      <p:sp>
        <p:nvSpPr>
          <p:cNvPr id="223" name="TextBox 222">
            <a:extLst>
              <a:ext uri="{FF2B5EF4-FFF2-40B4-BE49-F238E27FC236}">
                <a16:creationId xmlns:a16="http://schemas.microsoft.com/office/drawing/2014/main" id="{9C413DC1-A679-F251-A2C8-D437F98DFBF9}"/>
              </a:ext>
            </a:extLst>
          </p:cNvPr>
          <p:cNvSpPr txBox="1"/>
          <p:nvPr/>
        </p:nvSpPr>
        <p:spPr>
          <a:xfrm>
            <a:off x="9893300" y="-127000"/>
            <a:ext cx="184150" cy="392113"/>
          </a:xfrm>
          <a:prstGeom prst="rect">
            <a:avLst/>
          </a:prstGeom>
          <a:noFill/>
        </p:spPr>
        <p:txBody>
          <a:bodyPr wrap="none">
            <a:spAutoFit/>
          </a:bodyPr>
          <a:lstStyle/>
          <a:p>
            <a:pPr defTabSz="987552" eaLnBrk="1" fontAlgn="auto" hangingPunct="1">
              <a:spcBef>
                <a:spcPts val="0"/>
              </a:spcBef>
              <a:spcAft>
                <a:spcPts val="0"/>
              </a:spcAft>
              <a:defRPr/>
            </a:pPr>
            <a:endParaRPr lang="en-US" sz="1944" dirty="0">
              <a:latin typeface="+mn-lt"/>
              <a:cs typeface="+mn-cs"/>
            </a:endParaRPr>
          </a:p>
        </p:txBody>
      </p:sp>
      <p:sp>
        <p:nvSpPr>
          <p:cNvPr id="3092" name="TextBox 273">
            <a:extLst>
              <a:ext uri="{FF2B5EF4-FFF2-40B4-BE49-F238E27FC236}">
                <a16:creationId xmlns:a16="http://schemas.microsoft.com/office/drawing/2014/main" id="{6546ED59-C11F-8EF2-1C95-23468502E363}"/>
              </a:ext>
            </a:extLst>
          </p:cNvPr>
          <p:cNvSpPr txBox="1">
            <a:spLocks noChangeArrowheads="1"/>
          </p:cNvSpPr>
          <p:nvPr/>
        </p:nvSpPr>
        <p:spPr bwMode="auto">
          <a:xfrm rot="5400000">
            <a:off x="6665913" y="96838"/>
            <a:ext cx="2590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50"/>
              </a:spcBef>
              <a:buFont typeface="Arial" panose="020B0604020202020204" pitchFamily="34" charset="0"/>
              <a:buChar char="•"/>
              <a:defRPr sz="2900">
                <a:solidFill>
                  <a:schemeClr val="tx1"/>
                </a:solidFill>
                <a:latin typeface="Calibri" panose="020F0502020204030204" pitchFamily="34" charset="0"/>
              </a:defRPr>
            </a:lvl1pPr>
            <a:lvl2pPr marL="742950" indent="-285750">
              <a:lnSpc>
                <a:spcPct val="90000"/>
              </a:lnSpc>
              <a:spcBef>
                <a:spcPts val="525"/>
              </a:spcBef>
              <a:buFont typeface="Arial" panose="020B0604020202020204" pitchFamily="34" charset="0"/>
              <a:buChar char="•"/>
              <a:defRPr sz="2500">
                <a:solidFill>
                  <a:schemeClr val="tx1"/>
                </a:solidFill>
                <a:latin typeface="Calibri" panose="020F0502020204030204" pitchFamily="34" charset="0"/>
              </a:defRPr>
            </a:lvl2pPr>
            <a:lvl3pPr marL="1143000" indent="-228600">
              <a:lnSpc>
                <a:spcPct val="90000"/>
              </a:lnSpc>
              <a:spcBef>
                <a:spcPts val="525"/>
              </a:spcBef>
              <a:buFont typeface="Arial" panose="020B0604020202020204" pitchFamily="34" charset="0"/>
              <a:buChar char="•"/>
              <a:defRPr sz="2100">
                <a:solidFill>
                  <a:schemeClr val="tx1"/>
                </a:solidFill>
                <a:latin typeface="Calibri" panose="020F0502020204030204" pitchFamily="34" charset="0"/>
              </a:defRPr>
            </a:lvl3pPr>
            <a:lvl4pPr marL="1600200" indent="-228600">
              <a:lnSpc>
                <a:spcPct val="90000"/>
              </a:lnSpc>
              <a:spcBef>
                <a:spcPts val="525"/>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25"/>
              </a:spcBef>
              <a:buFont typeface="Arial" panose="020B0604020202020204" pitchFamily="34" charset="0"/>
              <a:buChar char="•"/>
              <a:defRPr>
                <a:solidFill>
                  <a:schemeClr val="tx1"/>
                </a:solidFill>
                <a:latin typeface="Calibri" panose="020F0502020204030204" pitchFamily="34" charset="0"/>
              </a:defRPr>
            </a:lvl5pPr>
            <a:lvl6pPr marL="25146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000" b="1" dirty="0">
                <a:solidFill>
                  <a:schemeClr val="bg1"/>
                </a:solidFill>
              </a:rPr>
              <a:t>For more information on the Kolache Festival</a:t>
            </a:r>
          </a:p>
          <a:p>
            <a:pPr eaLnBrk="1" hangingPunct="1">
              <a:lnSpc>
                <a:spcPct val="100000"/>
              </a:lnSpc>
              <a:spcBef>
                <a:spcPct val="0"/>
              </a:spcBef>
              <a:buFontTx/>
              <a:buNone/>
            </a:pPr>
            <a:r>
              <a:rPr lang="en-US" altLang="en-US" sz="1000" b="1" dirty="0">
                <a:solidFill>
                  <a:schemeClr val="bg1"/>
                </a:solidFill>
              </a:rPr>
              <a:t>Events, contact:</a:t>
            </a:r>
          </a:p>
          <a:p>
            <a:pPr eaLnBrk="1" hangingPunct="1">
              <a:lnSpc>
                <a:spcPct val="100000"/>
              </a:lnSpc>
              <a:spcBef>
                <a:spcPct val="0"/>
              </a:spcBef>
              <a:buFontTx/>
              <a:buNone/>
            </a:pPr>
            <a:endParaRPr lang="en-US" altLang="en-US" sz="1100" b="1" dirty="0">
              <a:solidFill>
                <a:schemeClr val="bg1"/>
              </a:solidFill>
            </a:endParaRPr>
          </a:p>
          <a:p>
            <a:pPr eaLnBrk="1" hangingPunct="1">
              <a:lnSpc>
                <a:spcPct val="100000"/>
              </a:lnSpc>
              <a:spcBef>
                <a:spcPct val="0"/>
              </a:spcBef>
              <a:buFontTx/>
              <a:buNone/>
            </a:pPr>
            <a:r>
              <a:rPr lang="en-US" altLang="en-US" sz="1100" b="1" dirty="0">
                <a:solidFill>
                  <a:schemeClr val="bg1"/>
                </a:solidFill>
              </a:rPr>
              <a:t>Burleson County Chamber of Commerce</a:t>
            </a:r>
          </a:p>
          <a:p>
            <a:pPr eaLnBrk="1" hangingPunct="1">
              <a:lnSpc>
                <a:spcPct val="100000"/>
              </a:lnSpc>
              <a:spcBef>
                <a:spcPct val="0"/>
              </a:spcBef>
              <a:buFontTx/>
              <a:buNone/>
            </a:pPr>
            <a:r>
              <a:rPr lang="en-US" altLang="en-US" sz="1100" b="1" dirty="0">
                <a:solidFill>
                  <a:schemeClr val="bg1"/>
                </a:solidFill>
              </a:rPr>
              <a:t>301 N. Main St.</a:t>
            </a:r>
          </a:p>
          <a:p>
            <a:pPr eaLnBrk="1" hangingPunct="1">
              <a:lnSpc>
                <a:spcPct val="100000"/>
              </a:lnSpc>
              <a:spcBef>
                <a:spcPct val="0"/>
              </a:spcBef>
              <a:buFontTx/>
              <a:buNone/>
            </a:pPr>
            <a:r>
              <a:rPr lang="en-US" altLang="en-US" sz="1100" b="1" dirty="0">
                <a:solidFill>
                  <a:schemeClr val="bg1"/>
                </a:solidFill>
              </a:rPr>
              <a:t>Caldwell, TX  77836</a:t>
            </a:r>
          </a:p>
          <a:p>
            <a:pPr eaLnBrk="1" hangingPunct="1">
              <a:lnSpc>
                <a:spcPct val="100000"/>
              </a:lnSpc>
              <a:spcBef>
                <a:spcPct val="0"/>
              </a:spcBef>
              <a:buFontTx/>
              <a:buNone/>
            </a:pPr>
            <a:r>
              <a:rPr lang="en-US" altLang="en-US" sz="2000" b="1" dirty="0">
                <a:solidFill>
                  <a:schemeClr val="bg1"/>
                </a:solidFill>
              </a:rPr>
              <a:t>979-567-0000</a:t>
            </a:r>
          </a:p>
          <a:p>
            <a:pPr eaLnBrk="1" hangingPunct="1">
              <a:lnSpc>
                <a:spcPct val="100000"/>
              </a:lnSpc>
              <a:spcBef>
                <a:spcPct val="0"/>
              </a:spcBef>
              <a:buFontTx/>
              <a:buNone/>
            </a:pPr>
            <a:endParaRPr lang="en-US" altLang="en-US" sz="1100" b="1" dirty="0">
              <a:solidFill>
                <a:schemeClr val="bg1"/>
              </a:solidFill>
            </a:endParaRPr>
          </a:p>
          <a:p>
            <a:pPr eaLnBrk="1" hangingPunct="1">
              <a:lnSpc>
                <a:spcPct val="100000"/>
              </a:lnSpc>
              <a:spcBef>
                <a:spcPct val="0"/>
              </a:spcBef>
              <a:buFontTx/>
              <a:buNone/>
            </a:pPr>
            <a:r>
              <a:rPr lang="en-US" altLang="en-US" sz="1100" b="1" dirty="0">
                <a:solidFill>
                  <a:schemeClr val="bg1"/>
                </a:solidFill>
              </a:rPr>
              <a:t>contact@burlesoncountytx.com</a:t>
            </a:r>
          </a:p>
          <a:p>
            <a:pPr eaLnBrk="1" hangingPunct="1">
              <a:lnSpc>
                <a:spcPct val="100000"/>
              </a:lnSpc>
              <a:spcBef>
                <a:spcPct val="0"/>
              </a:spcBef>
              <a:buFontTx/>
              <a:buNone/>
            </a:pPr>
            <a:r>
              <a:rPr lang="en-US" altLang="en-US" sz="1100" b="1" dirty="0">
                <a:solidFill>
                  <a:schemeClr val="bg1"/>
                </a:solidFill>
              </a:rPr>
              <a:t>BurlesonCountyTX.com/kolache-fest</a:t>
            </a:r>
          </a:p>
          <a:p>
            <a:pPr eaLnBrk="1" hangingPunct="1">
              <a:lnSpc>
                <a:spcPct val="100000"/>
              </a:lnSpc>
              <a:spcBef>
                <a:spcPct val="0"/>
              </a:spcBef>
              <a:buFontTx/>
              <a:buNone/>
            </a:pPr>
            <a:endParaRPr lang="en-US" altLang="en-US" sz="1100" b="1" dirty="0">
              <a:solidFill>
                <a:schemeClr val="bg1"/>
              </a:solidFill>
            </a:endParaRPr>
          </a:p>
          <a:p>
            <a:pPr eaLnBrk="1" hangingPunct="1">
              <a:lnSpc>
                <a:spcPct val="100000"/>
              </a:lnSpc>
              <a:spcBef>
                <a:spcPct val="0"/>
              </a:spcBef>
              <a:buFontTx/>
              <a:buNone/>
            </a:pPr>
            <a:r>
              <a:rPr lang="en-US" altLang="en-US" sz="1600" b="1" dirty="0">
                <a:solidFill>
                  <a:schemeClr val="bg1"/>
                </a:solidFill>
              </a:rPr>
              <a:t>KOLACHE FESTIVAL</a:t>
            </a:r>
          </a:p>
          <a:p>
            <a:pPr eaLnBrk="1" hangingPunct="1">
              <a:lnSpc>
                <a:spcPct val="100000"/>
              </a:lnSpc>
              <a:spcBef>
                <a:spcPct val="0"/>
              </a:spcBef>
              <a:buFontTx/>
              <a:buNone/>
            </a:pPr>
            <a:r>
              <a:rPr lang="en-US" altLang="en-US" sz="1600" b="1" dirty="0">
                <a:solidFill>
                  <a:schemeClr val="bg1"/>
                </a:solidFill>
              </a:rPr>
              <a:t>SEPTEMBER 12, 2026</a:t>
            </a:r>
          </a:p>
          <a:p>
            <a:pPr eaLnBrk="1" hangingPunct="1">
              <a:lnSpc>
                <a:spcPct val="100000"/>
              </a:lnSpc>
              <a:spcBef>
                <a:spcPct val="0"/>
              </a:spcBef>
              <a:buFontTx/>
              <a:buNone/>
            </a:pPr>
            <a:r>
              <a:rPr lang="en-US" altLang="en-US" sz="1600" b="1" dirty="0">
                <a:solidFill>
                  <a:schemeClr val="bg1"/>
                </a:solidFill>
              </a:rPr>
              <a:t>9AM-4PM</a:t>
            </a:r>
            <a:br>
              <a:rPr lang="en-US" altLang="en-US" sz="1600" b="1" dirty="0">
                <a:solidFill>
                  <a:schemeClr val="bg1"/>
                </a:solidFill>
              </a:rPr>
            </a:br>
            <a:r>
              <a:rPr lang="en-US" altLang="en-US" sz="1600" b="1" dirty="0">
                <a:solidFill>
                  <a:schemeClr val="bg1"/>
                </a:solidFill>
              </a:rPr>
              <a:t>FREE ADMISSION</a:t>
            </a:r>
          </a:p>
        </p:txBody>
      </p:sp>
      <p:cxnSp>
        <p:nvCxnSpPr>
          <p:cNvPr id="285" name="Straight Connector 284">
            <a:extLst>
              <a:ext uri="{FF2B5EF4-FFF2-40B4-BE49-F238E27FC236}">
                <a16:creationId xmlns:a16="http://schemas.microsoft.com/office/drawing/2014/main" id="{66B75F5C-2E4D-414A-18B6-2AE8EFC7D094}"/>
              </a:ext>
            </a:extLst>
          </p:cNvPr>
          <p:cNvCxnSpPr/>
          <p:nvPr/>
        </p:nvCxnSpPr>
        <p:spPr>
          <a:xfrm flipH="1" flipV="1">
            <a:off x="201613" y="2211388"/>
            <a:ext cx="1089025" cy="4762"/>
          </a:xfrm>
          <a:prstGeom prst="line">
            <a:avLst/>
          </a:prstGeom>
          <a:ln>
            <a:solidFill>
              <a:srgbClr val="990000"/>
            </a:solidFill>
          </a:ln>
        </p:spPr>
        <p:style>
          <a:lnRef idx="1">
            <a:schemeClr val="accent1"/>
          </a:lnRef>
          <a:fillRef idx="0">
            <a:schemeClr val="accent1"/>
          </a:fillRef>
          <a:effectRef idx="0">
            <a:schemeClr val="accent1"/>
          </a:effectRef>
          <a:fontRef idx="minor">
            <a:schemeClr val="tx1"/>
          </a:fontRef>
        </p:style>
      </p:cxnSp>
      <p:grpSp>
        <p:nvGrpSpPr>
          <p:cNvPr id="3094" name="Group 285">
            <a:extLst>
              <a:ext uri="{FF2B5EF4-FFF2-40B4-BE49-F238E27FC236}">
                <a16:creationId xmlns:a16="http://schemas.microsoft.com/office/drawing/2014/main" id="{E180BB63-FB92-530D-E153-8C0835D5A4BE}"/>
              </a:ext>
            </a:extLst>
          </p:cNvPr>
          <p:cNvGrpSpPr>
            <a:grpSpLocks/>
          </p:cNvGrpSpPr>
          <p:nvPr/>
        </p:nvGrpSpPr>
        <p:grpSpPr bwMode="auto">
          <a:xfrm rot="5400000">
            <a:off x="-2577247" y="1982695"/>
            <a:ext cx="7583188" cy="3807007"/>
            <a:chOff x="3677556" y="114024"/>
            <a:chExt cx="7583488" cy="4588197"/>
          </a:xfrm>
        </p:grpSpPr>
        <p:sp>
          <p:nvSpPr>
            <p:cNvPr id="287" name="TextBox 286">
              <a:extLst>
                <a:ext uri="{FF2B5EF4-FFF2-40B4-BE49-F238E27FC236}">
                  <a16:creationId xmlns:a16="http://schemas.microsoft.com/office/drawing/2014/main" id="{14CA68CD-C193-373D-6EE5-62DB9170814D}"/>
                </a:ext>
              </a:extLst>
            </p:cNvPr>
            <p:cNvSpPr txBox="1"/>
            <p:nvPr/>
          </p:nvSpPr>
          <p:spPr>
            <a:xfrm>
              <a:off x="3708362" y="348178"/>
              <a:ext cx="5285828" cy="4354043"/>
            </a:xfrm>
            <a:prstGeom prst="rect">
              <a:avLst/>
            </a:prstGeom>
            <a:noFill/>
          </p:spPr>
          <p:txBody>
            <a:bodyPr wrap="square">
              <a:spAutoFit/>
            </a:bodyPr>
            <a:lstStyle/>
            <a:p>
              <a:pPr defTabSz="987552" eaLnBrk="1" fontAlgn="auto" hangingPunct="1">
                <a:lnSpc>
                  <a:spcPct val="200000"/>
                </a:lnSpc>
                <a:spcBef>
                  <a:spcPts val="0"/>
                </a:spcBef>
                <a:spcAft>
                  <a:spcPts val="0"/>
                </a:spcAft>
                <a:defRPr/>
              </a:pPr>
              <a:r>
                <a:rPr lang="en-US" sz="900" b="1" dirty="0">
                  <a:latin typeface="+mn-lt"/>
                  <a:cs typeface="+mn-cs"/>
                </a:rPr>
                <a:t>NAME</a:t>
              </a:r>
              <a:r>
                <a:rPr lang="en-US" sz="1050" b="1" dirty="0">
                  <a:latin typeface="+mn-lt"/>
                  <a:cs typeface="+mn-cs"/>
                </a:rPr>
                <a:t> ______________________________________  PHONE ____________________</a:t>
              </a:r>
            </a:p>
            <a:p>
              <a:pPr defTabSz="987552" eaLnBrk="1" fontAlgn="auto" hangingPunct="1">
                <a:lnSpc>
                  <a:spcPct val="200000"/>
                </a:lnSpc>
                <a:spcBef>
                  <a:spcPts val="0"/>
                </a:spcBef>
                <a:spcAft>
                  <a:spcPts val="0"/>
                </a:spcAft>
                <a:defRPr/>
              </a:pPr>
              <a:r>
                <a:rPr lang="en-US" sz="1000" b="1" dirty="0">
                  <a:latin typeface="+mn-lt"/>
                  <a:cs typeface="+mn-cs"/>
                </a:rPr>
                <a:t>Mailing Address</a:t>
              </a:r>
              <a:r>
                <a:rPr lang="en-US" sz="800" b="1" dirty="0">
                  <a:latin typeface="+mn-lt"/>
                  <a:cs typeface="+mn-cs"/>
                </a:rPr>
                <a:t>__________________________________________________</a:t>
              </a:r>
            </a:p>
            <a:p>
              <a:pPr defTabSz="987552" eaLnBrk="1" fontAlgn="auto" hangingPunct="1">
                <a:lnSpc>
                  <a:spcPct val="200000"/>
                </a:lnSpc>
                <a:spcBef>
                  <a:spcPts val="0"/>
                </a:spcBef>
                <a:spcAft>
                  <a:spcPts val="0"/>
                </a:spcAft>
                <a:defRPr/>
              </a:pPr>
              <a:r>
                <a:rPr lang="en-US" sz="1000" b="1" dirty="0">
                  <a:latin typeface="+mn-lt"/>
                  <a:cs typeface="+mn-cs"/>
                </a:rPr>
                <a:t>Physical Address__________________________________________________</a:t>
              </a:r>
            </a:p>
            <a:p>
              <a:pPr defTabSz="987552" eaLnBrk="1" fontAlgn="auto" hangingPunct="1">
                <a:lnSpc>
                  <a:spcPct val="200000"/>
                </a:lnSpc>
                <a:spcBef>
                  <a:spcPts val="0"/>
                </a:spcBef>
                <a:spcAft>
                  <a:spcPts val="0"/>
                </a:spcAft>
                <a:defRPr/>
              </a:pPr>
              <a:r>
                <a:rPr lang="en-US" sz="900" b="1" dirty="0">
                  <a:latin typeface="+mn-lt"/>
                  <a:cs typeface="+mn-cs"/>
                </a:rPr>
                <a:t>Age (if younger than 18) _______      Email Address _________________________________</a:t>
              </a:r>
            </a:p>
            <a:p>
              <a:pPr defTabSz="987552" eaLnBrk="1" fontAlgn="auto" hangingPunct="1">
                <a:lnSpc>
                  <a:spcPts val="800"/>
                </a:lnSpc>
                <a:spcBef>
                  <a:spcPts val="0"/>
                </a:spcBef>
                <a:spcAft>
                  <a:spcPts val="0"/>
                </a:spcAft>
                <a:defRPr/>
              </a:pPr>
              <a:r>
                <a:rPr lang="en-US" sz="800" b="1" u="sng" dirty="0">
                  <a:solidFill>
                    <a:schemeClr val="accent1"/>
                  </a:solidFill>
                  <a:latin typeface="+mn-lt"/>
                  <a:cs typeface="+mn-cs"/>
                </a:rPr>
                <a:t>KOLACHE DIVISION</a:t>
              </a:r>
              <a:r>
                <a:rPr lang="en-US" sz="800" b="1" dirty="0">
                  <a:latin typeface="+mn-lt"/>
                  <a:cs typeface="+mn-cs"/>
                </a:rPr>
                <a:t>: Circle ONE (1 thru 4)</a:t>
              </a:r>
            </a:p>
            <a:p>
              <a:pPr marL="115888" indent="-115888" defTabSz="987552" eaLnBrk="1" fontAlgn="auto" hangingPunct="1">
                <a:lnSpc>
                  <a:spcPts val="1000"/>
                </a:lnSpc>
                <a:spcBef>
                  <a:spcPts val="0"/>
                </a:spcBef>
                <a:spcAft>
                  <a:spcPts val="0"/>
                </a:spcAft>
                <a:buFontTx/>
                <a:buAutoNum type="arabicPeriod"/>
                <a:defRPr/>
              </a:pPr>
              <a:r>
                <a:rPr lang="en-US" sz="700" b="1" dirty="0">
                  <a:latin typeface="+mn-lt"/>
                  <a:cs typeface="+mn-cs"/>
                </a:rPr>
                <a:t>Youth</a:t>
              </a:r>
            </a:p>
            <a:p>
              <a:pPr marL="115888" indent="-115888" defTabSz="987552" eaLnBrk="1" fontAlgn="auto" hangingPunct="1">
                <a:lnSpc>
                  <a:spcPts val="1000"/>
                </a:lnSpc>
                <a:spcBef>
                  <a:spcPts val="0"/>
                </a:spcBef>
                <a:spcAft>
                  <a:spcPts val="0"/>
                </a:spcAft>
                <a:buFontTx/>
                <a:buAutoNum type="arabicPeriod"/>
                <a:defRPr/>
              </a:pPr>
              <a:r>
                <a:rPr lang="en-US" sz="700" b="1" dirty="0">
                  <a:latin typeface="+mn-lt"/>
                  <a:cs typeface="+mn-cs"/>
                </a:rPr>
                <a:t>Non-Professional Burleson County</a:t>
              </a:r>
            </a:p>
            <a:p>
              <a:pPr marL="115888" indent="-115888" defTabSz="987552" eaLnBrk="1" fontAlgn="auto" hangingPunct="1">
                <a:lnSpc>
                  <a:spcPts val="1000"/>
                </a:lnSpc>
                <a:spcBef>
                  <a:spcPts val="0"/>
                </a:spcBef>
                <a:spcAft>
                  <a:spcPts val="0"/>
                </a:spcAft>
                <a:buFontTx/>
                <a:buAutoNum type="arabicPeriod"/>
                <a:defRPr/>
              </a:pPr>
              <a:r>
                <a:rPr lang="en-US" sz="700" b="1" dirty="0">
                  <a:latin typeface="+mn-lt"/>
                  <a:cs typeface="+mn-cs"/>
                </a:rPr>
                <a:t>Non-Professional State</a:t>
              </a:r>
            </a:p>
            <a:p>
              <a:pPr marL="115888" indent="-115888" defTabSz="987552" eaLnBrk="1" fontAlgn="auto" hangingPunct="1">
                <a:lnSpc>
                  <a:spcPts val="1000"/>
                </a:lnSpc>
                <a:spcBef>
                  <a:spcPts val="0"/>
                </a:spcBef>
                <a:spcAft>
                  <a:spcPts val="0"/>
                </a:spcAft>
                <a:buFontTx/>
                <a:buAutoNum type="arabicPeriod" startAt="4"/>
                <a:defRPr/>
              </a:pPr>
              <a:r>
                <a:rPr lang="en-US" sz="700" b="1" dirty="0">
                  <a:latin typeface="+mn-lt"/>
                  <a:cs typeface="+mn-cs"/>
                </a:rPr>
                <a:t>Professional   </a:t>
              </a:r>
            </a:p>
            <a:p>
              <a:pPr defTabSz="987552" eaLnBrk="1" fontAlgn="auto" hangingPunct="1">
                <a:lnSpc>
                  <a:spcPts val="1000"/>
                </a:lnSpc>
                <a:spcBef>
                  <a:spcPts val="0"/>
                </a:spcBef>
                <a:spcAft>
                  <a:spcPts val="0"/>
                </a:spcAft>
                <a:defRPr/>
              </a:pPr>
              <a:endParaRPr lang="en-US" sz="800" b="1" u="sng" dirty="0">
                <a:solidFill>
                  <a:schemeClr val="accent1"/>
                </a:solidFill>
                <a:latin typeface="+mn-lt"/>
                <a:cs typeface="+mn-cs"/>
              </a:endParaRPr>
            </a:p>
            <a:p>
              <a:pPr defTabSz="987552" eaLnBrk="1" fontAlgn="auto" hangingPunct="1">
                <a:lnSpc>
                  <a:spcPts val="1000"/>
                </a:lnSpc>
                <a:spcBef>
                  <a:spcPts val="0"/>
                </a:spcBef>
                <a:spcAft>
                  <a:spcPts val="0"/>
                </a:spcAft>
                <a:defRPr/>
              </a:pPr>
              <a:r>
                <a:rPr lang="en-US" sz="800" b="1" u="sng" dirty="0">
                  <a:solidFill>
                    <a:schemeClr val="accent1"/>
                  </a:solidFill>
                  <a:latin typeface="+mn-lt"/>
                  <a:cs typeface="+mn-cs"/>
                </a:rPr>
                <a:t>KOLACHE ROLL DIVISION </a:t>
              </a:r>
              <a:r>
                <a:rPr lang="en-US" sz="800" b="1" dirty="0">
                  <a:latin typeface="+mn-lt"/>
                  <a:cs typeface="+mn-cs"/>
                </a:rPr>
                <a:t>(open to everyone)</a:t>
              </a:r>
            </a:p>
            <a:p>
              <a:pPr defTabSz="987552" eaLnBrk="1" fontAlgn="auto" hangingPunct="1">
                <a:lnSpc>
                  <a:spcPts val="1000"/>
                </a:lnSpc>
                <a:spcBef>
                  <a:spcPts val="0"/>
                </a:spcBef>
                <a:spcAft>
                  <a:spcPts val="0"/>
                </a:spcAft>
                <a:defRPr/>
              </a:pPr>
              <a:r>
                <a:rPr lang="en-US" sz="700" b="1" dirty="0">
                  <a:latin typeface="+mn-lt"/>
                  <a:cs typeface="+mn-cs"/>
                </a:rPr>
                <a:t>Please circle the class entered. </a:t>
              </a:r>
              <a:r>
                <a:rPr lang="en-US" sz="700" b="1" dirty="0">
                  <a:solidFill>
                    <a:schemeClr val="accent1"/>
                  </a:solidFill>
                  <a:latin typeface="+mn-lt"/>
                  <a:cs typeface="+mn-cs"/>
                </a:rPr>
                <a:t>One entry</a:t>
              </a:r>
            </a:p>
            <a:p>
              <a:pPr defTabSz="987552" eaLnBrk="1" fontAlgn="auto" hangingPunct="1">
                <a:lnSpc>
                  <a:spcPts val="1000"/>
                </a:lnSpc>
                <a:spcBef>
                  <a:spcPts val="0"/>
                </a:spcBef>
                <a:spcAft>
                  <a:spcPts val="0"/>
                </a:spcAft>
                <a:defRPr/>
              </a:pPr>
              <a:r>
                <a:rPr lang="en-US" sz="700" b="1" dirty="0">
                  <a:solidFill>
                    <a:schemeClr val="accent1"/>
                  </a:solidFill>
                  <a:latin typeface="+mn-lt"/>
                  <a:cs typeface="+mn-cs"/>
                </a:rPr>
                <a:t>Per class. EACH ENTRY REQUIRES AN ENTRY FORM.</a:t>
              </a:r>
            </a:p>
            <a:p>
              <a:pPr defTabSz="987552" eaLnBrk="1" fontAlgn="auto" hangingPunct="1">
                <a:lnSpc>
                  <a:spcPts val="1000"/>
                </a:lnSpc>
                <a:spcBef>
                  <a:spcPts val="0"/>
                </a:spcBef>
                <a:spcAft>
                  <a:spcPts val="0"/>
                </a:spcAft>
                <a:defRPr/>
              </a:pPr>
              <a:r>
                <a:rPr lang="en-US" sz="700" b="1" dirty="0">
                  <a:latin typeface="+mn-lt"/>
                  <a:cs typeface="+mn-cs"/>
                </a:rPr>
                <a:t>KR-CC.  Cream Cheese</a:t>
              </a:r>
            </a:p>
            <a:p>
              <a:pPr defTabSz="987552" eaLnBrk="1" fontAlgn="auto" hangingPunct="1">
                <a:lnSpc>
                  <a:spcPts val="1000"/>
                </a:lnSpc>
                <a:spcBef>
                  <a:spcPts val="0"/>
                </a:spcBef>
                <a:spcAft>
                  <a:spcPts val="0"/>
                </a:spcAft>
                <a:defRPr/>
              </a:pPr>
              <a:r>
                <a:rPr lang="en-US" sz="700" b="1" dirty="0">
                  <a:latin typeface="+mn-lt"/>
                  <a:cs typeface="+mn-cs"/>
                </a:rPr>
                <a:t>KR-E.     Poppyseed</a:t>
              </a:r>
            </a:p>
            <a:p>
              <a:pPr defTabSz="987552" eaLnBrk="1" fontAlgn="auto" hangingPunct="1">
                <a:lnSpc>
                  <a:spcPts val="1000"/>
                </a:lnSpc>
                <a:spcBef>
                  <a:spcPts val="0"/>
                </a:spcBef>
                <a:spcAft>
                  <a:spcPts val="0"/>
                </a:spcAft>
                <a:defRPr/>
              </a:pPr>
              <a:r>
                <a:rPr lang="en-US" sz="700" b="1" dirty="0">
                  <a:latin typeface="+mn-lt"/>
                  <a:cs typeface="+mn-cs"/>
                </a:rPr>
                <a:t>KR-L.     Other: (specify filling)</a:t>
              </a:r>
              <a:r>
                <a:rPr lang="en-US" sz="800" b="1" dirty="0">
                  <a:latin typeface="+mn-lt"/>
                  <a:cs typeface="+mn-cs"/>
                </a:rPr>
                <a:t>_________________</a:t>
              </a:r>
            </a:p>
            <a:p>
              <a:pPr defTabSz="987552" eaLnBrk="1" fontAlgn="auto" hangingPunct="1">
                <a:lnSpc>
                  <a:spcPts val="1000"/>
                </a:lnSpc>
                <a:spcBef>
                  <a:spcPts val="0"/>
                </a:spcBef>
                <a:spcAft>
                  <a:spcPts val="0"/>
                </a:spcAft>
                <a:defRPr/>
              </a:pPr>
              <a:endParaRPr lang="en-US" sz="900" b="1" dirty="0">
                <a:latin typeface="+mn-lt"/>
                <a:cs typeface="+mn-cs"/>
              </a:endParaRPr>
            </a:p>
            <a:p>
              <a:pPr marL="115888" indent="-115888" defTabSz="987552" eaLnBrk="1" fontAlgn="auto" hangingPunct="1">
                <a:lnSpc>
                  <a:spcPts val="1000"/>
                </a:lnSpc>
                <a:spcBef>
                  <a:spcPts val="0"/>
                </a:spcBef>
                <a:spcAft>
                  <a:spcPts val="0"/>
                </a:spcAft>
                <a:buFontTx/>
                <a:buAutoNum type="arabicPeriod" startAt="4"/>
                <a:defRPr/>
              </a:pPr>
              <a:endParaRPr lang="en-US" sz="900" b="1" dirty="0">
                <a:latin typeface="+mn-lt"/>
                <a:cs typeface="+mn-cs"/>
              </a:endParaRPr>
            </a:p>
            <a:p>
              <a:pPr marL="228600" indent="-228600" defTabSz="987552" eaLnBrk="1" fontAlgn="auto" hangingPunct="1">
                <a:lnSpc>
                  <a:spcPct val="150000"/>
                </a:lnSpc>
                <a:spcBef>
                  <a:spcPts val="0"/>
                </a:spcBef>
                <a:spcAft>
                  <a:spcPts val="0"/>
                </a:spcAft>
                <a:buFontTx/>
                <a:buAutoNum type="arabicPeriod"/>
                <a:defRPr/>
              </a:pPr>
              <a:endParaRPr lang="en-US" sz="800" b="1" dirty="0">
                <a:latin typeface="+mn-lt"/>
                <a:cs typeface="+mn-cs"/>
              </a:endParaRPr>
            </a:p>
            <a:p>
              <a:pPr marL="228600" indent="-228600" defTabSz="987552" eaLnBrk="1" fontAlgn="auto" hangingPunct="1">
                <a:lnSpc>
                  <a:spcPct val="150000"/>
                </a:lnSpc>
                <a:spcBef>
                  <a:spcPts val="0"/>
                </a:spcBef>
                <a:spcAft>
                  <a:spcPts val="0"/>
                </a:spcAft>
                <a:buFontTx/>
                <a:buAutoNum type="arabicPeriod"/>
                <a:defRPr/>
              </a:pPr>
              <a:endParaRPr lang="en-US" sz="800" b="1" dirty="0">
                <a:latin typeface="+mn-lt"/>
                <a:cs typeface="+mn-cs"/>
              </a:endParaRPr>
            </a:p>
            <a:p>
              <a:pPr marL="228600" indent="-228600" defTabSz="987552" eaLnBrk="1" fontAlgn="auto" hangingPunct="1">
                <a:lnSpc>
                  <a:spcPct val="150000"/>
                </a:lnSpc>
                <a:spcBef>
                  <a:spcPts val="0"/>
                </a:spcBef>
                <a:spcAft>
                  <a:spcPts val="0"/>
                </a:spcAft>
                <a:buFontTx/>
                <a:buAutoNum type="arabicPeriod"/>
                <a:defRPr/>
              </a:pPr>
              <a:endParaRPr lang="en-US" sz="800" b="1" dirty="0">
                <a:latin typeface="+mn-lt"/>
                <a:cs typeface="+mn-cs"/>
              </a:endParaRPr>
            </a:p>
          </p:txBody>
        </p:sp>
        <p:sp>
          <p:nvSpPr>
            <p:cNvPr id="288" name="Rectangle 287">
              <a:extLst>
                <a:ext uri="{FF2B5EF4-FFF2-40B4-BE49-F238E27FC236}">
                  <a16:creationId xmlns:a16="http://schemas.microsoft.com/office/drawing/2014/main" id="{B021FA8A-5E9B-A3B2-33DA-678386A92801}"/>
                </a:ext>
              </a:extLst>
            </p:cNvPr>
            <p:cNvSpPr/>
            <p:nvPr/>
          </p:nvSpPr>
          <p:spPr>
            <a:xfrm>
              <a:off x="5801503" y="1904886"/>
              <a:ext cx="3323477" cy="731277"/>
            </a:xfrm>
            <a:prstGeom prst="rect">
              <a:avLst/>
            </a:prstGeom>
          </p:spPr>
          <p:txBody>
            <a:bodyPr wrap="none">
              <a:spAutoFit/>
            </a:bodyPr>
            <a:lstStyle/>
            <a:p>
              <a:pPr defTabSz="987552" eaLnBrk="1" fontAlgn="auto" hangingPunct="1">
                <a:spcBef>
                  <a:spcPts val="0"/>
                </a:spcBef>
                <a:spcAft>
                  <a:spcPts val="0"/>
                </a:spcAft>
                <a:defRPr/>
              </a:pPr>
              <a:r>
                <a:rPr lang="en-US" sz="1000" b="1" dirty="0">
                  <a:latin typeface="+mn-lt"/>
                  <a:cs typeface="+mn-cs"/>
                </a:rPr>
                <a:t>Please circle the kolache class entered. </a:t>
              </a:r>
              <a:r>
                <a:rPr lang="en-US" sz="1000" b="1" u="sng" dirty="0">
                  <a:solidFill>
                    <a:schemeClr val="accent1"/>
                  </a:solidFill>
                  <a:latin typeface="+mn-lt"/>
                  <a:cs typeface="+mn-cs"/>
                </a:rPr>
                <a:t>One entry per class</a:t>
              </a:r>
              <a:r>
                <a:rPr lang="en-US" sz="1000" b="1" dirty="0">
                  <a:solidFill>
                    <a:schemeClr val="accent1"/>
                  </a:solidFill>
                  <a:latin typeface="+mn-lt"/>
                  <a:cs typeface="+mn-cs"/>
                </a:rPr>
                <a:t>.</a:t>
              </a:r>
            </a:p>
            <a:p>
              <a:pPr defTabSz="987552" eaLnBrk="1" fontAlgn="auto" hangingPunct="1">
                <a:spcBef>
                  <a:spcPts val="0"/>
                </a:spcBef>
                <a:spcAft>
                  <a:spcPts val="0"/>
                </a:spcAft>
                <a:defRPr/>
              </a:pPr>
              <a:r>
                <a:rPr lang="en-US" sz="1000" b="1" dirty="0">
                  <a:solidFill>
                    <a:schemeClr val="accent1"/>
                  </a:solidFill>
                  <a:latin typeface="+mn-lt"/>
                  <a:cs typeface="+mn-cs"/>
                </a:rPr>
                <a:t>EACH ENTRY REQUIRES AN ENTRY FORM.</a:t>
              </a:r>
            </a:p>
            <a:p>
              <a:pPr defTabSz="987552" eaLnBrk="1" fontAlgn="auto" hangingPunct="1">
                <a:lnSpc>
                  <a:spcPts val="800"/>
                </a:lnSpc>
                <a:spcBef>
                  <a:spcPts val="0"/>
                </a:spcBef>
                <a:spcAft>
                  <a:spcPts val="0"/>
                </a:spcAft>
                <a:defRPr/>
              </a:pPr>
              <a:br>
                <a:rPr lang="en-US" sz="1944" dirty="0">
                  <a:solidFill>
                    <a:srgbClr val="990000"/>
                  </a:solidFill>
                  <a:latin typeface="+mn-lt"/>
                  <a:cs typeface="+mn-cs"/>
                </a:rPr>
              </a:br>
              <a:endParaRPr lang="en-US" sz="800" b="1" i="1" dirty="0">
                <a:solidFill>
                  <a:srgbClr val="990000"/>
                </a:solidFill>
                <a:latin typeface="+mn-lt"/>
                <a:cs typeface="+mn-cs"/>
              </a:endParaRPr>
            </a:p>
          </p:txBody>
        </p:sp>
        <p:grpSp>
          <p:nvGrpSpPr>
            <p:cNvPr id="3106" name="Group 289">
              <a:extLst>
                <a:ext uri="{FF2B5EF4-FFF2-40B4-BE49-F238E27FC236}">
                  <a16:creationId xmlns:a16="http://schemas.microsoft.com/office/drawing/2014/main" id="{26EA6E47-6DC1-69BB-E430-8FEBDC03BFE4}"/>
                </a:ext>
              </a:extLst>
            </p:cNvPr>
            <p:cNvGrpSpPr>
              <a:grpSpLocks/>
            </p:cNvGrpSpPr>
            <p:nvPr/>
          </p:nvGrpSpPr>
          <p:grpSpPr bwMode="auto">
            <a:xfrm rot="-5400000">
              <a:off x="5617175" y="-1825595"/>
              <a:ext cx="3704249" cy="7583488"/>
              <a:chOff x="-409180" y="-21339"/>
              <a:chExt cx="3704249" cy="7583488"/>
            </a:xfrm>
          </p:grpSpPr>
          <p:sp>
            <p:nvSpPr>
              <p:cNvPr id="3107" name="TextBox 290">
                <a:extLst>
                  <a:ext uri="{FF2B5EF4-FFF2-40B4-BE49-F238E27FC236}">
                    <a16:creationId xmlns:a16="http://schemas.microsoft.com/office/drawing/2014/main" id="{57A5BDBF-A407-3E49-4BDC-AE7EBBA121FC}"/>
                  </a:ext>
                </a:extLst>
              </p:cNvPr>
              <p:cNvSpPr txBox="1">
                <a:spLocks noChangeArrowheads="1"/>
              </p:cNvSpPr>
              <p:nvPr/>
            </p:nvSpPr>
            <p:spPr bwMode="auto">
              <a:xfrm rot="5400000">
                <a:off x="-663428" y="3603651"/>
                <a:ext cx="7583488" cy="33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50"/>
                  </a:spcBef>
                  <a:buFont typeface="Arial" panose="020B0604020202020204" pitchFamily="34" charset="0"/>
                  <a:buChar char="•"/>
                  <a:defRPr sz="2900">
                    <a:solidFill>
                      <a:schemeClr val="tx1"/>
                    </a:solidFill>
                    <a:latin typeface="Calibri" panose="020F0502020204030204" pitchFamily="34" charset="0"/>
                  </a:defRPr>
                </a:lvl1pPr>
                <a:lvl2pPr marL="742950" indent="-285750">
                  <a:lnSpc>
                    <a:spcPct val="90000"/>
                  </a:lnSpc>
                  <a:spcBef>
                    <a:spcPts val="525"/>
                  </a:spcBef>
                  <a:buFont typeface="Arial" panose="020B0604020202020204" pitchFamily="34" charset="0"/>
                  <a:buChar char="•"/>
                  <a:defRPr sz="2500">
                    <a:solidFill>
                      <a:schemeClr val="tx1"/>
                    </a:solidFill>
                    <a:latin typeface="Calibri" panose="020F0502020204030204" pitchFamily="34" charset="0"/>
                  </a:defRPr>
                </a:lvl2pPr>
                <a:lvl3pPr marL="1143000" indent="-228600">
                  <a:lnSpc>
                    <a:spcPct val="90000"/>
                  </a:lnSpc>
                  <a:spcBef>
                    <a:spcPts val="525"/>
                  </a:spcBef>
                  <a:buFont typeface="Arial" panose="020B0604020202020204" pitchFamily="34" charset="0"/>
                  <a:buChar char="•"/>
                  <a:defRPr sz="2100">
                    <a:solidFill>
                      <a:schemeClr val="tx1"/>
                    </a:solidFill>
                    <a:latin typeface="Calibri" panose="020F0502020204030204" pitchFamily="34" charset="0"/>
                  </a:defRPr>
                </a:lvl3pPr>
                <a:lvl4pPr marL="1600200" indent="-228600">
                  <a:lnSpc>
                    <a:spcPct val="90000"/>
                  </a:lnSpc>
                  <a:spcBef>
                    <a:spcPts val="525"/>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25"/>
                  </a:spcBef>
                  <a:buFont typeface="Arial" panose="020B0604020202020204" pitchFamily="34" charset="0"/>
                  <a:buChar char="•"/>
                  <a:defRPr>
                    <a:solidFill>
                      <a:schemeClr val="tx1"/>
                    </a:solidFill>
                    <a:latin typeface="Calibri" panose="020F0502020204030204" pitchFamily="34" charset="0"/>
                  </a:defRPr>
                </a:lvl5pPr>
                <a:lvl6pPr marL="25146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200" b="1" dirty="0"/>
                  <a:t>2026 STATE OF TEXAS KOLACHE BAKE SHOW ENTRY FORM</a:t>
                </a:r>
              </a:p>
            </p:txBody>
          </p:sp>
          <p:sp>
            <p:nvSpPr>
              <p:cNvPr id="3108" name="TextBox 291">
                <a:extLst>
                  <a:ext uri="{FF2B5EF4-FFF2-40B4-BE49-F238E27FC236}">
                    <a16:creationId xmlns:a16="http://schemas.microsoft.com/office/drawing/2014/main" id="{01B4727E-EF5A-594A-AB25-D8528C4DD4DA}"/>
                  </a:ext>
                </a:extLst>
              </p:cNvPr>
              <p:cNvSpPr txBox="1">
                <a:spLocks noChangeArrowheads="1"/>
              </p:cNvSpPr>
              <p:nvPr/>
            </p:nvSpPr>
            <p:spPr bwMode="auto">
              <a:xfrm rot="5400000">
                <a:off x="-3102227" y="3311783"/>
                <a:ext cx="5608420" cy="222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50"/>
                  </a:spcBef>
                  <a:buFont typeface="Arial" panose="020B0604020202020204" pitchFamily="34" charset="0"/>
                  <a:buChar char="•"/>
                  <a:defRPr sz="2900">
                    <a:solidFill>
                      <a:schemeClr val="tx1"/>
                    </a:solidFill>
                    <a:latin typeface="Calibri" panose="020F0502020204030204" pitchFamily="34" charset="0"/>
                  </a:defRPr>
                </a:lvl1pPr>
                <a:lvl2pPr marL="742950" indent="-285750">
                  <a:lnSpc>
                    <a:spcPct val="90000"/>
                  </a:lnSpc>
                  <a:spcBef>
                    <a:spcPts val="525"/>
                  </a:spcBef>
                  <a:buFont typeface="Arial" panose="020B0604020202020204" pitchFamily="34" charset="0"/>
                  <a:buChar char="•"/>
                  <a:defRPr sz="2500">
                    <a:solidFill>
                      <a:schemeClr val="tx1"/>
                    </a:solidFill>
                    <a:latin typeface="Calibri" panose="020F0502020204030204" pitchFamily="34" charset="0"/>
                  </a:defRPr>
                </a:lvl2pPr>
                <a:lvl3pPr marL="1143000" indent="-228600">
                  <a:lnSpc>
                    <a:spcPct val="90000"/>
                  </a:lnSpc>
                  <a:spcBef>
                    <a:spcPts val="525"/>
                  </a:spcBef>
                  <a:buFont typeface="Arial" panose="020B0604020202020204" pitchFamily="34" charset="0"/>
                  <a:buChar char="•"/>
                  <a:defRPr sz="2100">
                    <a:solidFill>
                      <a:schemeClr val="tx1"/>
                    </a:solidFill>
                    <a:latin typeface="Calibri" panose="020F0502020204030204" pitchFamily="34" charset="0"/>
                  </a:defRPr>
                </a:lvl3pPr>
                <a:lvl4pPr marL="1600200" indent="-228600">
                  <a:lnSpc>
                    <a:spcPct val="90000"/>
                  </a:lnSpc>
                  <a:spcBef>
                    <a:spcPts val="525"/>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25"/>
                  </a:spcBef>
                  <a:buFont typeface="Arial" panose="020B0604020202020204" pitchFamily="34" charset="0"/>
                  <a:buChar char="•"/>
                  <a:defRPr>
                    <a:solidFill>
                      <a:schemeClr val="tx1"/>
                    </a:solidFill>
                    <a:latin typeface="Calibri" panose="020F0502020204030204" pitchFamily="34" charset="0"/>
                  </a:defRPr>
                </a:lvl5pPr>
                <a:lvl6pPr marL="25146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600" b="1" i="1" dirty="0"/>
                  <a:t>For additional information about guidelines or entries, contact the Texas A&amp;M AgriLife Extension Service of Burleson County at 979-567-2308 or burleson-tx@ag.tamu.edu</a:t>
                </a:r>
              </a:p>
            </p:txBody>
          </p:sp>
          <p:sp>
            <p:nvSpPr>
              <p:cNvPr id="293" name="Rectangle 292">
                <a:extLst>
                  <a:ext uri="{FF2B5EF4-FFF2-40B4-BE49-F238E27FC236}">
                    <a16:creationId xmlns:a16="http://schemas.microsoft.com/office/drawing/2014/main" id="{F97C7EF5-9D4E-2627-7892-AD2F2CA98F6C}"/>
                  </a:ext>
                </a:extLst>
              </p:cNvPr>
              <p:cNvSpPr/>
              <p:nvPr/>
            </p:nvSpPr>
            <p:spPr>
              <a:xfrm>
                <a:off x="-373569" y="9467"/>
                <a:ext cx="3398870" cy="75171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7552" eaLnBrk="1" fontAlgn="auto" hangingPunct="1">
                  <a:spcBef>
                    <a:spcPts val="0"/>
                  </a:spcBef>
                  <a:spcAft>
                    <a:spcPts val="0"/>
                  </a:spcAft>
                  <a:defRPr/>
                </a:pPr>
                <a:endParaRPr lang="en-US" sz="1944"/>
              </a:p>
            </p:txBody>
          </p:sp>
        </p:grpSp>
      </p:grpSp>
      <p:sp>
        <p:nvSpPr>
          <p:cNvPr id="3099" name="TextBox 280">
            <a:extLst>
              <a:ext uri="{FF2B5EF4-FFF2-40B4-BE49-F238E27FC236}">
                <a16:creationId xmlns:a16="http://schemas.microsoft.com/office/drawing/2014/main" id="{69BD0B3D-A6D0-308C-EFB7-2FF9AA7EAC2D}"/>
              </a:ext>
            </a:extLst>
          </p:cNvPr>
          <p:cNvSpPr txBox="1">
            <a:spLocks noChangeArrowheads="1"/>
          </p:cNvSpPr>
          <p:nvPr/>
        </p:nvSpPr>
        <p:spPr bwMode="auto">
          <a:xfrm rot="5400000">
            <a:off x="216860" y="5085413"/>
            <a:ext cx="2066591" cy="2754600"/>
          </a:xfrm>
          <a:prstGeom prst="rect">
            <a:avLst/>
          </a:prstGeom>
          <a:noFill/>
          <a:ln>
            <a:noFill/>
          </a:ln>
        </p:spPr>
        <p:txBody>
          <a:bodyPr wrap="none">
            <a:spAutoFit/>
          </a:bodyPr>
          <a:lstStyle>
            <a:lvl1pPr>
              <a:lnSpc>
                <a:spcPct val="90000"/>
              </a:lnSpc>
              <a:spcBef>
                <a:spcPts val="1050"/>
              </a:spcBef>
              <a:buFont typeface="Arial" panose="020B0604020202020204" pitchFamily="34" charset="0"/>
              <a:buChar char="•"/>
              <a:defRPr sz="2900">
                <a:solidFill>
                  <a:schemeClr val="tx1"/>
                </a:solidFill>
                <a:latin typeface="Calibri" panose="020F0502020204030204" pitchFamily="34" charset="0"/>
              </a:defRPr>
            </a:lvl1pPr>
            <a:lvl2pPr marL="742950" indent="-285750">
              <a:lnSpc>
                <a:spcPct val="90000"/>
              </a:lnSpc>
              <a:spcBef>
                <a:spcPts val="525"/>
              </a:spcBef>
              <a:buFont typeface="Arial" panose="020B0604020202020204" pitchFamily="34" charset="0"/>
              <a:buChar char="•"/>
              <a:defRPr sz="2500">
                <a:solidFill>
                  <a:schemeClr val="tx1"/>
                </a:solidFill>
                <a:latin typeface="Calibri" panose="020F0502020204030204" pitchFamily="34" charset="0"/>
              </a:defRPr>
            </a:lvl2pPr>
            <a:lvl3pPr marL="1143000" indent="-228600">
              <a:lnSpc>
                <a:spcPct val="90000"/>
              </a:lnSpc>
              <a:spcBef>
                <a:spcPts val="525"/>
              </a:spcBef>
              <a:buFont typeface="Arial" panose="020B0604020202020204" pitchFamily="34" charset="0"/>
              <a:buChar char="•"/>
              <a:defRPr sz="2100">
                <a:solidFill>
                  <a:schemeClr val="tx1"/>
                </a:solidFill>
                <a:latin typeface="Calibri" panose="020F0502020204030204" pitchFamily="34" charset="0"/>
              </a:defRPr>
            </a:lvl3pPr>
            <a:lvl4pPr marL="1600200" indent="-228600">
              <a:lnSpc>
                <a:spcPct val="90000"/>
              </a:lnSpc>
              <a:spcBef>
                <a:spcPts val="525"/>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25"/>
              </a:spcBef>
              <a:buFont typeface="Arial" panose="020B0604020202020204" pitchFamily="34" charset="0"/>
              <a:buChar char="•"/>
              <a:defRPr>
                <a:solidFill>
                  <a:schemeClr val="tx1"/>
                </a:solidFill>
                <a:latin typeface="Calibri" panose="020F0502020204030204" pitchFamily="34" charset="0"/>
              </a:defRPr>
            </a:lvl5pPr>
            <a:lvl6pPr marL="25146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en-US" altLang="en-US" sz="1000" b="1" kern="1300" dirty="0">
                <a:solidFill>
                  <a:srgbClr val="990000"/>
                </a:solidFill>
                <a:latin typeface="Arial Narrow" panose="020B0606020202030204" pitchFamily="34" charset="0"/>
              </a:rPr>
              <a:t>KOLACHE BAKE SHOW AWARDS</a:t>
            </a:r>
          </a:p>
          <a:p>
            <a:pPr eaLnBrk="1" hangingPunct="1">
              <a:lnSpc>
                <a:spcPct val="100000"/>
              </a:lnSpc>
              <a:spcBef>
                <a:spcPct val="0"/>
              </a:spcBef>
              <a:buFontTx/>
              <a:buNone/>
              <a:defRPr/>
            </a:pPr>
            <a:endParaRPr lang="en-US" altLang="en-US" sz="300" b="1" kern="1300" dirty="0">
              <a:solidFill>
                <a:srgbClr val="990000"/>
              </a:solidFill>
              <a:latin typeface="Arial Narrow" panose="020B0606020202030204" pitchFamily="34" charset="0"/>
            </a:endParaRPr>
          </a:p>
          <a:p>
            <a:pPr eaLnBrk="1" hangingPunct="1">
              <a:lnSpc>
                <a:spcPct val="100000"/>
              </a:lnSpc>
              <a:spcBef>
                <a:spcPct val="0"/>
              </a:spcBef>
              <a:buFontTx/>
              <a:buNone/>
              <a:defRPr/>
            </a:pPr>
            <a:endParaRPr lang="en-US" altLang="en-US" sz="300" b="1" kern="1300" dirty="0">
              <a:solidFill>
                <a:srgbClr val="990000"/>
              </a:solidFill>
              <a:latin typeface="Arial Narrow" panose="020B0606020202030204" pitchFamily="34" charset="0"/>
            </a:endParaRPr>
          </a:p>
          <a:p>
            <a:pPr eaLnBrk="1" hangingPunct="1">
              <a:lnSpc>
                <a:spcPct val="100000"/>
              </a:lnSpc>
              <a:spcBef>
                <a:spcPct val="0"/>
              </a:spcBef>
              <a:buFontTx/>
              <a:buNone/>
              <a:defRPr/>
            </a:pPr>
            <a:endParaRPr lang="en-US" altLang="en-US" sz="300" b="1" kern="1300" dirty="0">
              <a:solidFill>
                <a:srgbClr val="990000"/>
              </a:solidFill>
              <a:latin typeface="Arial Narrow" panose="020B0606020202030204" pitchFamily="34" charset="0"/>
            </a:endParaRPr>
          </a:p>
          <a:p>
            <a:pPr eaLnBrk="1" hangingPunct="1">
              <a:lnSpc>
                <a:spcPct val="100000"/>
              </a:lnSpc>
              <a:spcBef>
                <a:spcPct val="0"/>
              </a:spcBef>
              <a:buFont typeface="Arial" panose="020B0604020202020204" pitchFamily="34" charset="0"/>
              <a:buNone/>
              <a:defRPr/>
            </a:pPr>
            <a:r>
              <a:rPr lang="en-US" altLang="en-US" sz="800" b="1" kern="1300" dirty="0">
                <a:solidFill>
                  <a:srgbClr val="990000"/>
                </a:solidFill>
                <a:latin typeface="Arial Narrow" panose="020B0606020202030204" pitchFamily="34" charset="0"/>
              </a:rPr>
              <a:t>YOUTH</a:t>
            </a:r>
          </a:p>
          <a:p>
            <a:pPr eaLnBrk="1" hangingPunct="1">
              <a:lnSpc>
                <a:spcPct val="100000"/>
              </a:lnSpc>
              <a:spcBef>
                <a:spcPct val="0"/>
              </a:spcBef>
              <a:buFontTx/>
              <a:buNone/>
              <a:defRPr/>
            </a:pPr>
            <a:r>
              <a:rPr lang="en-US" altLang="en-US" sz="700" b="1" kern="1300" dirty="0">
                <a:solidFill>
                  <a:srgbClr val="990000"/>
                </a:solidFill>
                <a:latin typeface="Arial Narrow" panose="020B0606020202030204" pitchFamily="34" charset="0"/>
              </a:rPr>
              <a:t>Grand Champion – Plaque &amp; $300</a:t>
            </a:r>
          </a:p>
          <a:p>
            <a:pPr eaLnBrk="1" hangingPunct="1">
              <a:lnSpc>
                <a:spcPct val="100000"/>
              </a:lnSpc>
              <a:spcBef>
                <a:spcPct val="0"/>
              </a:spcBef>
              <a:buFontTx/>
              <a:buNone/>
              <a:defRPr/>
            </a:pPr>
            <a:r>
              <a:rPr lang="en-US" altLang="en-US" sz="700" b="1" kern="1300" dirty="0">
                <a:solidFill>
                  <a:srgbClr val="990000"/>
                </a:solidFill>
                <a:latin typeface="Arial Narrow" panose="020B0606020202030204" pitchFamily="34" charset="0"/>
              </a:rPr>
              <a:t>Reserve Champion  – Plaque &amp; $100</a:t>
            </a:r>
          </a:p>
          <a:p>
            <a:pPr eaLnBrk="1" hangingPunct="1">
              <a:lnSpc>
                <a:spcPct val="100000"/>
              </a:lnSpc>
              <a:spcBef>
                <a:spcPct val="0"/>
              </a:spcBef>
              <a:buFontTx/>
              <a:buNone/>
              <a:defRPr/>
            </a:pPr>
            <a:endParaRPr lang="en-US" altLang="en-US" sz="700" b="1" kern="1300" dirty="0">
              <a:solidFill>
                <a:srgbClr val="990000"/>
              </a:solidFill>
              <a:latin typeface="Arial Narrow" panose="020B0606020202030204" pitchFamily="34" charset="0"/>
            </a:endParaRPr>
          </a:p>
          <a:p>
            <a:pPr eaLnBrk="1" hangingPunct="1">
              <a:lnSpc>
                <a:spcPct val="100000"/>
              </a:lnSpc>
              <a:spcBef>
                <a:spcPct val="0"/>
              </a:spcBef>
              <a:buFontTx/>
              <a:buNone/>
              <a:defRPr/>
            </a:pPr>
            <a:r>
              <a:rPr lang="en-US" altLang="en-US" sz="800" b="1" kern="1300" dirty="0">
                <a:solidFill>
                  <a:srgbClr val="990000"/>
                </a:solidFill>
                <a:latin typeface="Arial Narrow" panose="020B0606020202030204" pitchFamily="34" charset="0"/>
              </a:rPr>
              <a:t>NON-PROFESSIONAL</a:t>
            </a:r>
            <a:endParaRPr lang="en-US" altLang="en-US" sz="900" b="1" kern="1300" dirty="0">
              <a:solidFill>
                <a:srgbClr val="990000"/>
              </a:solidFill>
              <a:latin typeface="Arial Narrow" panose="020B0606020202030204" pitchFamily="34" charset="0"/>
            </a:endParaRPr>
          </a:p>
          <a:p>
            <a:pPr eaLnBrk="1" hangingPunct="1">
              <a:lnSpc>
                <a:spcPct val="100000"/>
              </a:lnSpc>
              <a:spcBef>
                <a:spcPct val="0"/>
              </a:spcBef>
              <a:buFontTx/>
              <a:buNone/>
              <a:defRPr/>
            </a:pPr>
            <a:r>
              <a:rPr lang="en-US" altLang="en-US" sz="700" b="1" kern="1300" dirty="0">
                <a:solidFill>
                  <a:srgbClr val="990000"/>
                </a:solidFill>
                <a:latin typeface="Arial Narrow" panose="020B0606020202030204" pitchFamily="34" charset="0"/>
              </a:rPr>
              <a:t>Burleson County Grand Champion – Plaque &amp; $300 </a:t>
            </a:r>
          </a:p>
          <a:p>
            <a:pPr eaLnBrk="1" hangingPunct="1">
              <a:lnSpc>
                <a:spcPct val="100000"/>
              </a:lnSpc>
              <a:spcBef>
                <a:spcPct val="0"/>
              </a:spcBef>
              <a:buFontTx/>
              <a:buNone/>
              <a:defRPr/>
            </a:pPr>
            <a:r>
              <a:rPr lang="en-US" altLang="en-US" sz="700" b="1" kern="1300" dirty="0">
                <a:solidFill>
                  <a:srgbClr val="990000"/>
                </a:solidFill>
                <a:latin typeface="Arial Narrow" panose="020B0606020202030204" pitchFamily="34" charset="0"/>
              </a:rPr>
              <a:t>Burleson County Reserve Champion – Plaque &amp; $100</a:t>
            </a:r>
          </a:p>
          <a:p>
            <a:pPr eaLnBrk="1" hangingPunct="1">
              <a:lnSpc>
                <a:spcPct val="100000"/>
              </a:lnSpc>
              <a:spcBef>
                <a:spcPct val="0"/>
              </a:spcBef>
              <a:buFontTx/>
              <a:buNone/>
              <a:defRPr/>
            </a:pPr>
            <a:r>
              <a:rPr lang="en-US" altLang="en-US" sz="700" b="1" kern="1300" dirty="0">
                <a:solidFill>
                  <a:srgbClr val="990000"/>
                </a:solidFill>
                <a:latin typeface="Arial Narrow" panose="020B0606020202030204" pitchFamily="34" charset="0"/>
              </a:rPr>
              <a:t>State Grand Champion – Plaque &amp; $300 </a:t>
            </a:r>
          </a:p>
          <a:p>
            <a:pPr eaLnBrk="1" hangingPunct="1">
              <a:lnSpc>
                <a:spcPct val="100000"/>
              </a:lnSpc>
              <a:spcBef>
                <a:spcPct val="0"/>
              </a:spcBef>
              <a:buFontTx/>
              <a:buNone/>
              <a:defRPr/>
            </a:pPr>
            <a:r>
              <a:rPr lang="en-US" altLang="en-US" sz="700" b="1" kern="1300" dirty="0">
                <a:solidFill>
                  <a:srgbClr val="990000"/>
                </a:solidFill>
                <a:latin typeface="Arial Narrow" panose="020B0606020202030204" pitchFamily="34" charset="0"/>
              </a:rPr>
              <a:t>State Reserve Champion  – Plaque &amp; </a:t>
            </a:r>
            <a:r>
              <a:rPr lang="en-US" altLang="en-US" sz="800" b="1" kern="1300" dirty="0">
                <a:solidFill>
                  <a:srgbClr val="990000"/>
                </a:solidFill>
                <a:latin typeface="Arial Narrow" panose="020B0606020202030204" pitchFamily="34" charset="0"/>
              </a:rPr>
              <a:t>$100 </a:t>
            </a:r>
          </a:p>
          <a:p>
            <a:pPr eaLnBrk="1" hangingPunct="1">
              <a:lnSpc>
                <a:spcPct val="100000"/>
              </a:lnSpc>
              <a:spcBef>
                <a:spcPct val="0"/>
              </a:spcBef>
              <a:buFontTx/>
              <a:buNone/>
              <a:defRPr/>
            </a:pPr>
            <a:endParaRPr lang="en-US" altLang="en-US" sz="600" b="1" kern="1300" dirty="0">
              <a:solidFill>
                <a:srgbClr val="990000"/>
              </a:solidFill>
              <a:latin typeface="Arial Narrow" panose="020B0606020202030204" pitchFamily="34" charset="0"/>
            </a:endParaRPr>
          </a:p>
          <a:p>
            <a:pPr eaLnBrk="1" hangingPunct="1">
              <a:lnSpc>
                <a:spcPct val="100000"/>
              </a:lnSpc>
              <a:spcBef>
                <a:spcPct val="0"/>
              </a:spcBef>
              <a:buFontTx/>
              <a:buNone/>
              <a:defRPr/>
            </a:pPr>
            <a:endParaRPr lang="en-US" altLang="en-US" sz="200" b="1" kern="1300" dirty="0">
              <a:solidFill>
                <a:srgbClr val="990000"/>
              </a:solidFill>
              <a:latin typeface="Arial Narrow" panose="020B0606020202030204" pitchFamily="34" charset="0"/>
            </a:endParaRPr>
          </a:p>
          <a:p>
            <a:pPr eaLnBrk="1" hangingPunct="1">
              <a:lnSpc>
                <a:spcPct val="100000"/>
              </a:lnSpc>
              <a:spcBef>
                <a:spcPct val="0"/>
              </a:spcBef>
              <a:buFontTx/>
              <a:buNone/>
              <a:defRPr/>
            </a:pPr>
            <a:r>
              <a:rPr lang="en-US" altLang="en-US" sz="800" b="1" kern="1300" dirty="0">
                <a:solidFill>
                  <a:srgbClr val="990000"/>
                </a:solidFill>
                <a:latin typeface="Arial Narrow" panose="020B0606020202030204" pitchFamily="34" charset="0"/>
              </a:rPr>
              <a:t>PROFESSIONAL</a:t>
            </a:r>
          </a:p>
          <a:p>
            <a:pPr eaLnBrk="1" hangingPunct="1">
              <a:lnSpc>
                <a:spcPct val="100000"/>
              </a:lnSpc>
              <a:spcBef>
                <a:spcPct val="0"/>
              </a:spcBef>
              <a:buFontTx/>
              <a:buNone/>
              <a:defRPr/>
            </a:pPr>
            <a:r>
              <a:rPr lang="en-US" altLang="en-US" sz="700" b="1" kern="1300" dirty="0">
                <a:solidFill>
                  <a:srgbClr val="990000"/>
                </a:solidFill>
                <a:latin typeface="Arial Narrow" panose="020B0606020202030204" pitchFamily="34" charset="0"/>
              </a:rPr>
              <a:t>Grand Champion – Plaque &amp; $300</a:t>
            </a:r>
          </a:p>
          <a:p>
            <a:pPr eaLnBrk="1" hangingPunct="1">
              <a:lnSpc>
                <a:spcPct val="100000"/>
              </a:lnSpc>
              <a:spcBef>
                <a:spcPct val="0"/>
              </a:spcBef>
              <a:buFontTx/>
              <a:buNone/>
              <a:defRPr/>
            </a:pPr>
            <a:r>
              <a:rPr lang="en-US" altLang="en-US" sz="700" b="1" kern="1300" dirty="0">
                <a:solidFill>
                  <a:srgbClr val="990000"/>
                </a:solidFill>
                <a:latin typeface="Arial Narrow" panose="020B0606020202030204" pitchFamily="34" charset="0"/>
              </a:rPr>
              <a:t>Reserve Champion  – Plaque &amp; $100</a:t>
            </a:r>
          </a:p>
          <a:p>
            <a:pPr eaLnBrk="1" hangingPunct="1">
              <a:lnSpc>
                <a:spcPct val="100000"/>
              </a:lnSpc>
              <a:spcBef>
                <a:spcPct val="0"/>
              </a:spcBef>
              <a:buFontTx/>
              <a:buNone/>
              <a:defRPr/>
            </a:pPr>
            <a:endParaRPr lang="en-US" altLang="en-US" sz="200" b="1" kern="1300" dirty="0">
              <a:solidFill>
                <a:srgbClr val="990000"/>
              </a:solidFill>
              <a:latin typeface="Arial Narrow" panose="020B0606020202030204" pitchFamily="34" charset="0"/>
            </a:endParaRPr>
          </a:p>
          <a:p>
            <a:pPr eaLnBrk="1" hangingPunct="1">
              <a:lnSpc>
                <a:spcPct val="100000"/>
              </a:lnSpc>
              <a:spcBef>
                <a:spcPct val="0"/>
              </a:spcBef>
              <a:buFontTx/>
              <a:buNone/>
              <a:defRPr/>
            </a:pPr>
            <a:endParaRPr lang="en-US" altLang="en-US" sz="700" b="1" kern="1300" dirty="0">
              <a:solidFill>
                <a:srgbClr val="990000"/>
              </a:solidFill>
              <a:latin typeface="Arial Narrow" panose="020B0606020202030204" pitchFamily="34" charset="0"/>
            </a:endParaRPr>
          </a:p>
          <a:p>
            <a:pPr eaLnBrk="1" hangingPunct="1">
              <a:lnSpc>
                <a:spcPct val="100000"/>
              </a:lnSpc>
              <a:spcBef>
                <a:spcPct val="0"/>
              </a:spcBef>
              <a:buFontTx/>
              <a:buNone/>
              <a:defRPr/>
            </a:pPr>
            <a:r>
              <a:rPr lang="en-US" altLang="en-US" sz="800" b="1" kern="1300" dirty="0">
                <a:solidFill>
                  <a:srgbClr val="990000"/>
                </a:solidFill>
                <a:latin typeface="Arial Narrow" panose="020B0606020202030204" pitchFamily="34" charset="0"/>
              </a:rPr>
              <a:t>KOLACHE ROLL</a:t>
            </a:r>
          </a:p>
          <a:p>
            <a:pPr eaLnBrk="1" hangingPunct="1">
              <a:lnSpc>
                <a:spcPct val="100000"/>
              </a:lnSpc>
              <a:spcBef>
                <a:spcPct val="0"/>
              </a:spcBef>
              <a:buFontTx/>
              <a:buNone/>
              <a:defRPr/>
            </a:pPr>
            <a:r>
              <a:rPr lang="en-US" altLang="en-US" sz="700" b="1" kern="1300" dirty="0">
                <a:solidFill>
                  <a:srgbClr val="990000"/>
                </a:solidFill>
                <a:latin typeface="Arial Narrow" panose="020B0606020202030204" pitchFamily="34" charset="0"/>
              </a:rPr>
              <a:t>Grand Champion – Plaque &amp; $300 </a:t>
            </a:r>
          </a:p>
          <a:p>
            <a:pPr eaLnBrk="1" hangingPunct="1">
              <a:lnSpc>
                <a:spcPct val="100000"/>
              </a:lnSpc>
              <a:spcBef>
                <a:spcPct val="0"/>
              </a:spcBef>
              <a:buFontTx/>
              <a:buNone/>
              <a:defRPr/>
            </a:pPr>
            <a:r>
              <a:rPr lang="en-US" altLang="en-US" sz="700" b="1" kern="1300" dirty="0">
                <a:solidFill>
                  <a:srgbClr val="990000"/>
                </a:solidFill>
                <a:latin typeface="Arial Narrow" panose="020B0606020202030204" pitchFamily="34" charset="0"/>
              </a:rPr>
              <a:t>Reserve Champion  – Plaque &amp; $100</a:t>
            </a:r>
          </a:p>
          <a:p>
            <a:pPr eaLnBrk="1" hangingPunct="1">
              <a:lnSpc>
                <a:spcPct val="100000"/>
              </a:lnSpc>
              <a:spcBef>
                <a:spcPct val="0"/>
              </a:spcBef>
              <a:buFontTx/>
              <a:buNone/>
              <a:defRPr/>
            </a:pPr>
            <a:endParaRPr lang="en-US" altLang="en-US" sz="700" b="1" kern="1300" dirty="0">
              <a:solidFill>
                <a:srgbClr val="990000"/>
              </a:solidFill>
              <a:latin typeface="Arial Narrow" panose="020B0606020202030204" pitchFamily="34" charset="0"/>
            </a:endParaRPr>
          </a:p>
          <a:p>
            <a:pPr eaLnBrk="1" hangingPunct="1">
              <a:lnSpc>
                <a:spcPct val="100000"/>
              </a:lnSpc>
              <a:spcBef>
                <a:spcPct val="0"/>
              </a:spcBef>
              <a:buFontTx/>
              <a:buNone/>
              <a:defRPr/>
            </a:pPr>
            <a:endParaRPr lang="en-US" altLang="en-US" sz="600" b="1" i="1" kern="1300" dirty="0">
              <a:solidFill>
                <a:srgbClr val="990000"/>
              </a:solidFill>
              <a:latin typeface="Arial Narrow" panose="020B0606020202030204" pitchFamily="34" charset="0"/>
            </a:endParaRPr>
          </a:p>
          <a:p>
            <a:pPr eaLnBrk="1" hangingPunct="1">
              <a:lnSpc>
                <a:spcPct val="100000"/>
              </a:lnSpc>
              <a:spcBef>
                <a:spcPct val="0"/>
              </a:spcBef>
              <a:buFontTx/>
              <a:buNone/>
              <a:defRPr/>
            </a:pPr>
            <a:endParaRPr lang="en-US" altLang="en-US" sz="700" b="1" kern="1300" dirty="0">
              <a:solidFill>
                <a:srgbClr val="990000"/>
              </a:solidFill>
              <a:latin typeface="Arial Narrow" panose="020B0606020202030204" pitchFamily="34" charset="0"/>
            </a:endParaRPr>
          </a:p>
          <a:p>
            <a:pPr eaLnBrk="1" hangingPunct="1">
              <a:lnSpc>
                <a:spcPct val="100000"/>
              </a:lnSpc>
              <a:spcBef>
                <a:spcPct val="0"/>
              </a:spcBef>
              <a:buFontTx/>
              <a:buNone/>
              <a:defRPr/>
            </a:pPr>
            <a:endParaRPr lang="en-US" altLang="en-US" sz="700" b="1" kern="1300" dirty="0">
              <a:solidFill>
                <a:srgbClr val="990000"/>
              </a:solidFill>
              <a:latin typeface="Arial Narrow" panose="020B0606020202030204" pitchFamily="34" charset="0"/>
            </a:endParaRPr>
          </a:p>
        </p:txBody>
      </p:sp>
      <p:cxnSp>
        <p:nvCxnSpPr>
          <p:cNvPr id="282" name="Straight Connector 281">
            <a:extLst>
              <a:ext uri="{FF2B5EF4-FFF2-40B4-BE49-F238E27FC236}">
                <a16:creationId xmlns:a16="http://schemas.microsoft.com/office/drawing/2014/main" id="{F27E6F46-F6AE-5C7F-6BC2-BF088FFDC2F1}"/>
              </a:ext>
            </a:extLst>
          </p:cNvPr>
          <p:cNvCxnSpPr/>
          <p:nvPr/>
        </p:nvCxnSpPr>
        <p:spPr>
          <a:xfrm rot="5400000">
            <a:off x="1491457" y="4302919"/>
            <a:ext cx="0" cy="2281237"/>
          </a:xfrm>
          <a:prstGeom prst="line">
            <a:avLst/>
          </a:prstGeom>
          <a:ln>
            <a:solidFill>
              <a:srgbClr val="990000"/>
            </a:solidFill>
          </a:ln>
        </p:spPr>
        <p:style>
          <a:lnRef idx="1">
            <a:schemeClr val="accent1"/>
          </a:lnRef>
          <a:fillRef idx="0">
            <a:schemeClr val="accent1"/>
          </a:fillRef>
          <a:effectRef idx="0">
            <a:schemeClr val="accent1"/>
          </a:effectRef>
          <a:fontRef idx="minor">
            <a:schemeClr val="tx1"/>
          </a:fontRef>
        </p:style>
      </p:cxnSp>
      <p:pic>
        <p:nvPicPr>
          <p:cNvPr id="3097" name="Picture 106">
            <a:extLst>
              <a:ext uri="{FF2B5EF4-FFF2-40B4-BE49-F238E27FC236}">
                <a16:creationId xmlns:a16="http://schemas.microsoft.com/office/drawing/2014/main" id="{1D285C81-FE49-7822-9C49-70B8C33C4DA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75838" y="7037388"/>
            <a:ext cx="231775"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8">
            <a:extLst>
              <a:ext uri="{FF2B5EF4-FFF2-40B4-BE49-F238E27FC236}">
                <a16:creationId xmlns:a16="http://schemas.microsoft.com/office/drawing/2014/main" id="{3F95BE70-4C43-07E6-FBB9-105509540232}"/>
              </a:ext>
            </a:extLst>
          </p:cNvPr>
          <p:cNvSpPr txBox="1">
            <a:spLocks noChangeArrowheads="1"/>
          </p:cNvSpPr>
          <p:nvPr/>
        </p:nvSpPr>
        <p:spPr bwMode="auto">
          <a:xfrm>
            <a:off x="11240531" y="316362"/>
            <a:ext cx="184662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1000" b="1" dirty="0"/>
              <a:t>Olivia Supak</a:t>
            </a:r>
          </a:p>
          <a:p>
            <a:pPr algn="ctr"/>
            <a:r>
              <a:rPr lang="en-US" altLang="en-US" sz="1000" b="1" dirty="0"/>
              <a:t>Miss Kolache </a:t>
            </a:r>
          </a:p>
          <a:p>
            <a:pPr algn="ctr"/>
            <a:r>
              <a:rPr lang="en-US" altLang="en-US" sz="1000" b="1" dirty="0"/>
              <a:t>Festival 2025</a:t>
            </a:r>
          </a:p>
        </p:txBody>
      </p:sp>
      <p:sp>
        <p:nvSpPr>
          <p:cNvPr id="3102" name="TextBox 29">
            <a:extLst>
              <a:ext uri="{FF2B5EF4-FFF2-40B4-BE49-F238E27FC236}">
                <a16:creationId xmlns:a16="http://schemas.microsoft.com/office/drawing/2014/main" id="{1444C778-F4E2-BB51-AE94-FEF1AF14AF81}"/>
              </a:ext>
            </a:extLst>
          </p:cNvPr>
          <p:cNvSpPr txBox="1">
            <a:spLocks noChangeArrowheads="1"/>
          </p:cNvSpPr>
          <p:nvPr/>
        </p:nvSpPr>
        <p:spPr bwMode="auto">
          <a:xfrm>
            <a:off x="9726079" y="214954"/>
            <a:ext cx="1060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800" b="1" dirty="0"/>
              <a:t>FREE ADMISSION</a:t>
            </a:r>
          </a:p>
        </p:txBody>
      </p:sp>
      <p:pic>
        <p:nvPicPr>
          <p:cNvPr id="4" name="Picture 3" descr="A person in a white dress with a sash and a flower&#10;&#10;AI-generated content may be incorrect.">
            <a:extLst>
              <a:ext uri="{FF2B5EF4-FFF2-40B4-BE49-F238E27FC236}">
                <a16:creationId xmlns:a16="http://schemas.microsoft.com/office/drawing/2014/main" id="{67406601-85C0-696F-5644-F1E110CFAA38}"/>
              </a:ext>
            </a:extLst>
          </p:cNvPr>
          <p:cNvPicPr>
            <a:picLocks noChangeAspect="1"/>
          </p:cNvPicPr>
          <p:nvPr/>
        </p:nvPicPr>
        <p:blipFill>
          <a:blip r:embed="rId5">
            <a:extLst>
              <a:ext uri="{28A0092B-C50C-407E-A947-70E740481C1C}">
                <a14:useLocalDpi xmlns:a14="http://schemas.microsoft.com/office/drawing/2010/main" val="0"/>
              </a:ext>
            </a:extLst>
          </a:blip>
          <a:srcRect l="25118" r="25451"/>
          <a:stretch/>
        </p:blipFill>
        <p:spPr>
          <a:xfrm>
            <a:off x="9916011" y="82514"/>
            <a:ext cx="2473685" cy="4003472"/>
          </a:xfrm>
          <a:prstGeom prst="rect">
            <a:avLst/>
          </a:prstGeom>
        </p:spPr>
      </p:pic>
      <p:grpSp>
        <p:nvGrpSpPr>
          <p:cNvPr id="10" name="Group 9">
            <a:extLst>
              <a:ext uri="{FF2B5EF4-FFF2-40B4-BE49-F238E27FC236}">
                <a16:creationId xmlns:a16="http://schemas.microsoft.com/office/drawing/2014/main" id="{D63004E8-EAD8-6CBF-FA9C-9F1CC28A6577}"/>
              </a:ext>
            </a:extLst>
          </p:cNvPr>
          <p:cNvGrpSpPr/>
          <p:nvPr/>
        </p:nvGrpSpPr>
        <p:grpSpPr>
          <a:xfrm rot="5400000">
            <a:off x="-940449" y="3319962"/>
            <a:ext cx="3313783" cy="1154820"/>
            <a:chOff x="6128064" y="3772535"/>
            <a:chExt cx="3313783" cy="1154820"/>
          </a:xfrm>
        </p:grpSpPr>
        <p:sp>
          <p:nvSpPr>
            <p:cNvPr id="2" name="TextBox 288">
              <a:extLst>
                <a:ext uri="{FF2B5EF4-FFF2-40B4-BE49-F238E27FC236}">
                  <a16:creationId xmlns:a16="http://schemas.microsoft.com/office/drawing/2014/main" id="{AC070A69-4195-56A7-0E1D-222DB6CD8E0F}"/>
                </a:ext>
              </a:extLst>
            </p:cNvPr>
            <p:cNvSpPr txBox="1">
              <a:spLocks noChangeArrowheads="1"/>
            </p:cNvSpPr>
            <p:nvPr/>
          </p:nvSpPr>
          <p:spPr bwMode="auto">
            <a:xfrm>
              <a:off x="6128064" y="3772535"/>
              <a:ext cx="855348" cy="954107"/>
            </a:xfrm>
            <a:prstGeom prst="rect">
              <a:avLst/>
            </a:prstGeom>
            <a:noFill/>
            <a:ln>
              <a:noFill/>
            </a:ln>
          </p:spPr>
          <p:txBody>
            <a:bodyPr wrap="square">
              <a:spAutoFit/>
            </a:bodyPr>
            <a:lstStyle>
              <a:lvl1pPr marL="115888" indent="-115888" defTabSz="887413">
                <a:lnSpc>
                  <a:spcPct val="90000"/>
                </a:lnSpc>
                <a:spcBef>
                  <a:spcPts val="1050"/>
                </a:spcBef>
                <a:buFont typeface="Arial" panose="020B0604020202020204" pitchFamily="34" charset="0"/>
                <a:buChar char="•"/>
                <a:tabLst>
                  <a:tab pos="631825" algn="l"/>
                  <a:tab pos="1376363" algn="l"/>
                </a:tabLst>
                <a:defRPr sz="2900">
                  <a:solidFill>
                    <a:schemeClr val="tx1"/>
                  </a:solidFill>
                  <a:latin typeface="Calibri" panose="020F0502020204030204" pitchFamily="34" charset="0"/>
                </a:defRPr>
              </a:lvl1pPr>
              <a:lvl2pPr marL="742950" indent="-285750" defTabSz="887413">
                <a:lnSpc>
                  <a:spcPct val="90000"/>
                </a:lnSpc>
                <a:spcBef>
                  <a:spcPts val="525"/>
                </a:spcBef>
                <a:buFont typeface="Arial" panose="020B0604020202020204" pitchFamily="34" charset="0"/>
                <a:buChar char="•"/>
                <a:tabLst>
                  <a:tab pos="631825" algn="l"/>
                  <a:tab pos="1376363" algn="l"/>
                </a:tabLst>
                <a:defRPr sz="2500">
                  <a:solidFill>
                    <a:schemeClr val="tx1"/>
                  </a:solidFill>
                  <a:latin typeface="Calibri" panose="020F0502020204030204" pitchFamily="34" charset="0"/>
                </a:defRPr>
              </a:lvl2pPr>
              <a:lvl3pPr marL="1143000" indent="-228600" defTabSz="887413">
                <a:lnSpc>
                  <a:spcPct val="90000"/>
                </a:lnSpc>
                <a:spcBef>
                  <a:spcPts val="525"/>
                </a:spcBef>
                <a:buFont typeface="Arial" panose="020B0604020202020204" pitchFamily="34" charset="0"/>
                <a:buChar char="•"/>
                <a:tabLst>
                  <a:tab pos="631825" algn="l"/>
                  <a:tab pos="1376363" algn="l"/>
                </a:tabLst>
                <a:defRPr sz="2100">
                  <a:solidFill>
                    <a:schemeClr val="tx1"/>
                  </a:solidFill>
                  <a:latin typeface="Calibri" panose="020F0502020204030204" pitchFamily="34" charset="0"/>
                </a:defRPr>
              </a:lvl3pPr>
              <a:lvl4pPr marL="1600200" indent="-228600" defTabSz="887413">
                <a:lnSpc>
                  <a:spcPct val="90000"/>
                </a:lnSpc>
                <a:spcBef>
                  <a:spcPts val="525"/>
                </a:spcBef>
                <a:buFont typeface="Arial" panose="020B0604020202020204" pitchFamily="34" charset="0"/>
                <a:buChar char="•"/>
                <a:tabLst>
                  <a:tab pos="631825" algn="l"/>
                  <a:tab pos="1376363" algn="l"/>
                </a:tabLst>
                <a:defRPr>
                  <a:solidFill>
                    <a:schemeClr val="tx1"/>
                  </a:solidFill>
                  <a:latin typeface="Calibri" panose="020F0502020204030204" pitchFamily="34" charset="0"/>
                </a:defRPr>
              </a:lvl4pPr>
              <a:lvl5pPr marL="2057400" indent="-228600" defTabSz="887413">
                <a:lnSpc>
                  <a:spcPct val="90000"/>
                </a:lnSpc>
                <a:spcBef>
                  <a:spcPts val="525"/>
                </a:spcBef>
                <a:buFont typeface="Arial" panose="020B0604020202020204" pitchFamily="34" charset="0"/>
                <a:buChar char="•"/>
                <a:tabLst>
                  <a:tab pos="631825" algn="l"/>
                  <a:tab pos="1376363" algn="l"/>
                </a:tabLst>
                <a:defRPr>
                  <a:solidFill>
                    <a:schemeClr val="tx1"/>
                  </a:solidFill>
                  <a:latin typeface="Calibri" panose="020F0502020204030204" pitchFamily="34" charset="0"/>
                </a:defRPr>
              </a:lvl5pPr>
              <a:lvl6pPr marL="2514600" indent="-228600" defTabSz="887413" eaLnBrk="0" fontAlgn="base" hangingPunct="0">
                <a:lnSpc>
                  <a:spcPct val="90000"/>
                </a:lnSpc>
                <a:spcBef>
                  <a:spcPts val="525"/>
                </a:spcBef>
                <a:spcAft>
                  <a:spcPct val="0"/>
                </a:spcAft>
                <a:buFont typeface="Arial" panose="020B0604020202020204" pitchFamily="34" charset="0"/>
                <a:buChar char="•"/>
                <a:tabLst>
                  <a:tab pos="631825" algn="l"/>
                  <a:tab pos="1376363" algn="l"/>
                </a:tabLst>
                <a:defRPr>
                  <a:solidFill>
                    <a:schemeClr val="tx1"/>
                  </a:solidFill>
                  <a:latin typeface="Calibri" panose="020F0502020204030204" pitchFamily="34" charset="0"/>
                </a:defRPr>
              </a:lvl6pPr>
              <a:lvl7pPr marL="2971800" indent="-228600" defTabSz="887413" eaLnBrk="0" fontAlgn="base" hangingPunct="0">
                <a:lnSpc>
                  <a:spcPct val="90000"/>
                </a:lnSpc>
                <a:spcBef>
                  <a:spcPts val="525"/>
                </a:spcBef>
                <a:spcAft>
                  <a:spcPct val="0"/>
                </a:spcAft>
                <a:buFont typeface="Arial" panose="020B0604020202020204" pitchFamily="34" charset="0"/>
                <a:buChar char="•"/>
                <a:tabLst>
                  <a:tab pos="631825" algn="l"/>
                  <a:tab pos="1376363" algn="l"/>
                </a:tabLst>
                <a:defRPr>
                  <a:solidFill>
                    <a:schemeClr val="tx1"/>
                  </a:solidFill>
                  <a:latin typeface="Calibri" panose="020F0502020204030204" pitchFamily="34" charset="0"/>
                </a:defRPr>
              </a:lvl7pPr>
              <a:lvl8pPr marL="3429000" indent="-228600" defTabSz="887413" eaLnBrk="0" fontAlgn="base" hangingPunct="0">
                <a:lnSpc>
                  <a:spcPct val="90000"/>
                </a:lnSpc>
                <a:spcBef>
                  <a:spcPts val="525"/>
                </a:spcBef>
                <a:spcAft>
                  <a:spcPct val="0"/>
                </a:spcAft>
                <a:buFont typeface="Arial" panose="020B0604020202020204" pitchFamily="34" charset="0"/>
                <a:buChar char="•"/>
                <a:tabLst>
                  <a:tab pos="631825" algn="l"/>
                  <a:tab pos="1376363" algn="l"/>
                </a:tabLst>
                <a:defRPr>
                  <a:solidFill>
                    <a:schemeClr val="tx1"/>
                  </a:solidFill>
                  <a:latin typeface="Calibri" panose="020F0502020204030204" pitchFamily="34" charset="0"/>
                </a:defRPr>
              </a:lvl8pPr>
              <a:lvl9pPr marL="3886200" indent="-228600" defTabSz="887413" eaLnBrk="0" fontAlgn="base" hangingPunct="0">
                <a:lnSpc>
                  <a:spcPct val="90000"/>
                </a:lnSpc>
                <a:spcBef>
                  <a:spcPts val="525"/>
                </a:spcBef>
                <a:spcAft>
                  <a:spcPct val="0"/>
                </a:spcAft>
                <a:buFont typeface="Arial" panose="020B0604020202020204" pitchFamily="34" charset="0"/>
                <a:buChar char="•"/>
                <a:tabLst>
                  <a:tab pos="631825" algn="l"/>
                  <a:tab pos="1376363" algn="l"/>
                </a:tabLst>
                <a:defRPr>
                  <a:solidFill>
                    <a:schemeClr val="tx1"/>
                  </a:solidFill>
                  <a:latin typeface="Calibri" panose="020F0502020204030204" pitchFamily="34" charset="0"/>
                </a:defRPr>
              </a:lvl9pPr>
            </a:lstStyle>
            <a:p>
              <a:pPr eaLnBrk="1" hangingPunct="1">
                <a:lnSpc>
                  <a:spcPct val="100000"/>
                </a:lnSpc>
                <a:spcBef>
                  <a:spcPct val="0"/>
                </a:spcBef>
                <a:buFontTx/>
                <a:buAutoNum type="alphaUcPeriod"/>
                <a:defRPr/>
              </a:pPr>
              <a:r>
                <a:rPr lang="en-US" altLang="en-US" sz="800" b="1" kern="1100" dirty="0"/>
                <a:t>Apple	</a:t>
              </a:r>
            </a:p>
            <a:p>
              <a:pPr eaLnBrk="1" hangingPunct="1">
                <a:lnSpc>
                  <a:spcPct val="100000"/>
                </a:lnSpc>
                <a:spcBef>
                  <a:spcPct val="0"/>
                </a:spcBef>
                <a:buFontTx/>
                <a:buAutoNum type="alphaUcPeriod"/>
                <a:defRPr/>
              </a:pPr>
              <a:r>
                <a:rPr lang="en-US" altLang="en-US" sz="800" b="1" kern="1100" dirty="0"/>
                <a:t>Apricot	</a:t>
              </a:r>
            </a:p>
            <a:p>
              <a:pPr eaLnBrk="1" hangingPunct="1">
                <a:lnSpc>
                  <a:spcPct val="100000"/>
                </a:lnSpc>
                <a:spcBef>
                  <a:spcPct val="0"/>
                </a:spcBef>
                <a:buFontTx/>
                <a:buAutoNum type="alphaUcPeriod"/>
                <a:defRPr/>
              </a:pPr>
              <a:r>
                <a:rPr lang="en-US" altLang="en-US" sz="800" b="1" kern="1100" dirty="0"/>
                <a:t>Cheese</a:t>
              </a:r>
            </a:p>
            <a:p>
              <a:pPr eaLnBrk="1" hangingPunct="1">
                <a:lnSpc>
                  <a:spcPct val="100000"/>
                </a:lnSpc>
                <a:spcBef>
                  <a:spcPct val="0"/>
                </a:spcBef>
                <a:buFontTx/>
                <a:buAutoNum type="alphaUcPeriod"/>
                <a:defRPr/>
              </a:pPr>
              <a:r>
                <a:rPr lang="en-US" altLang="en-US" sz="800" b="1" kern="1100" dirty="0"/>
                <a:t>Cherry	</a:t>
              </a:r>
            </a:p>
            <a:p>
              <a:pPr marL="0" indent="0" eaLnBrk="1" hangingPunct="1">
                <a:lnSpc>
                  <a:spcPct val="100000"/>
                </a:lnSpc>
                <a:spcBef>
                  <a:spcPct val="0"/>
                </a:spcBef>
                <a:buFont typeface="Arial" panose="020B0604020202020204" pitchFamily="34" charset="0"/>
                <a:buNone/>
                <a:defRPr/>
              </a:pPr>
              <a:r>
                <a:rPr lang="en-US" altLang="en-US" sz="800" b="1" kern="1100" dirty="0"/>
                <a:t>E. Peach	</a:t>
              </a:r>
            </a:p>
            <a:p>
              <a:pPr marL="0" indent="0" eaLnBrk="1" hangingPunct="1">
                <a:lnSpc>
                  <a:spcPct val="100000"/>
                </a:lnSpc>
                <a:spcBef>
                  <a:spcPct val="0"/>
                </a:spcBef>
                <a:buFont typeface="Arial" panose="020B0604020202020204" pitchFamily="34" charset="0"/>
                <a:buNone/>
                <a:defRPr/>
              </a:pPr>
              <a:r>
                <a:rPr lang="en-US" altLang="en-US" sz="800" b="1" kern="1100" dirty="0"/>
                <a:t>F. Poppyseed	</a:t>
              </a:r>
            </a:p>
            <a:p>
              <a:pPr marL="0" indent="0" eaLnBrk="1" hangingPunct="1">
                <a:lnSpc>
                  <a:spcPct val="100000"/>
                </a:lnSpc>
                <a:spcBef>
                  <a:spcPct val="0"/>
                </a:spcBef>
                <a:buFont typeface="Arial" panose="020B0604020202020204" pitchFamily="34" charset="0"/>
                <a:buNone/>
                <a:defRPr/>
              </a:pPr>
              <a:r>
                <a:rPr lang="en-US" altLang="en-US" sz="800" b="1" kern="1100" dirty="0"/>
                <a:t>G. Prune</a:t>
              </a:r>
            </a:p>
          </p:txBody>
        </p:sp>
        <p:sp>
          <p:nvSpPr>
            <p:cNvPr id="6" name="TextBox 288">
              <a:extLst>
                <a:ext uri="{FF2B5EF4-FFF2-40B4-BE49-F238E27FC236}">
                  <a16:creationId xmlns:a16="http://schemas.microsoft.com/office/drawing/2014/main" id="{EEF6FCBF-D55B-3C34-A018-B411F0FE78A8}"/>
                </a:ext>
              </a:extLst>
            </p:cNvPr>
            <p:cNvSpPr txBox="1">
              <a:spLocks noChangeArrowheads="1"/>
            </p:cNvSpPr>
            <p:nvPr/>
          </p:nvSpPr>
          <p:spPr bwMode="auto">
            <a:xfrm>
              <a:off x="6827837" y="3772535"/>
              <a:ext cx="2614010" cy="830997"/>
            </a:xfrm>
            <a:prstGeom prst="rect">
              <a:avLst/>
            </a:prstGeom>
            <a:noFill/>
            <a:ln>
              <a:noFill/>
            </a:ln>
          </p:spPr>
          <p:txBody>
            <a:bodyPr wrap="square">
              <a:spAutoFit/>
            </a:bodyPr>
            <a:lstStyle>
              <a:lvl1pPr marL="115888" indent="-115888" defTabSz="887413">
                <a:lnSpc>
                  <a:spcPct val="90000"/>
                </a:lnSpc>
                <a:spcBef>
                  <a:spcPts val="1050"/>
                </a:spcBef>
                <a:buFont typeface="Arial" panose="020B0604020202020204" pitchFamily="34" charset="0"/>
                <a:buChar char="•"/>
                <a:tabLst>
                  <a:tab pos="631825" algn="l"/>
                  <a:tab pos="1376363" algn="l"/>
                </a:tabLst>
                <a:defRPr sz="2900">
                  <a:solidFill>
                    <a:schemeClr val="tx1"/>
                  </a:solidFill>
                  <a:latin typeface="Calibri" panose="020F0502020204030204" pitchFamily="34" charset="0"/>
                </a:defRPr>
              </a:lvl1pPr>
              <a:lvl2pPr marL="742950" indent="-285750" defTabSz="887413">
                <a:lnSpc>
                  <a:spcPct val="90000"/>
                </a:lnSpc>
                <a:spcBef>
                  <a:spcPts val="525"/>
                </a:spcBef>
                <a:buFont typeface="Arial" panose="020B0604020202020204" pitchFamily="34" charset="0"/>
                <a:buChar char="•"/>
                <a:tabLst>
                  <a:tab pos="631825" algn="l"/>
                  <a:tab pos="1376363" algn="l"/>
                </a:tabLst>
                <a:defRPr sz="2500">
                  <a:solidFill>
                    <a:schemeClr val="tx1"/>
                  </a:solidFill>
                  <a:latin typeface="Calibri" panose="020F0502020204030204" pitchFamily="34" charset="0"/>
                </a:defRPr>
              </a:lvl2pPr>
              <a:lvl3pPr marL="1143000" indent="-228600" defTabSz="887413">
                <a:lnSpc>
                  <a:spcPct val="90000"/>
                </a:lnSpc>
                <a:spcBef>
                  <a:spcPts val="525"/>
                </a:spcBef>
                <a:buFont typeface="Arial" panose="020B0604020202020204" pitchFamily="34" charset="0"/>
                <a:buChar char="•"/>
                <a:tabLst>
                  <a:tab pos="631825" algn="l"/>
                  <a:tab pos="1376363" algn="l"/>
                </a:tabLst>
                <a:defRPr sz="2100">
                  <a:solidFill>
                    <a:schemeClr val="tx1"/>
                  </a:solidFill>
                  <a:latin typeface="Calibri" panose="020F0502020204030204" pitchFamily="34" charset="0"/>
                </a:defRPr>
              </a:lvl3pPr>
              <a:lvl4pPr marL="1600200" indent="-228600" defTabSz="887413">
                <a:lnSpc>
                  <a:spcPct val="90000"/>
                </a:lnSpc>
                <a:spcBef>
                  <a:spcPts val="525"/>
                </a:spcBef>
                <a:buFont typeface="Arial" panose="020B0604020202020204" pitchFamily="34" charset="0"/>
                <a:buChar char="•"/>
                <a:tabLst>
                  <a:tab pos="631825" algn="l"/>
                  <a:tab pos="1376363" algn="l"/>
                </a:tabLst>
                <a:defRPr>
                  <a:solidFill>
                    <a:schemeClr val="tx1"/>
                  </a:solidFill>
                  <a:latin typeface="Calibri" panose="020F0502020204030204" pitchFamily="34" charset="0"/>
                </a:defRPr>
              </a:lvl4pPr>
              <a:lvl5pPr marL="2057400" indent="-228600" defTabSz="887413">
                <a:lnSpc>
                  <a:spcPct val="90000"/>
                </a:lnSpc>
                <a:spcBef>
                  <a:spcPts val="525"/>
                </a:spcBef>
                <a:buFont typeface="Arial" panose="020B0604020202020204" pitchFamily="34" charset="0"/>
                <a:buChar char="•"/>
                <a:tabLst>
                  <a:tab pos="631825" algn="l"/>
                  <a:tab pos="1376363" algn="l"/>
                </a:tabLst>
                <a:defRPr>
                  <a:solidFill>
                    <a:schemeClr val="tx1"/>
                  </a:solidFill>
                  <a:latin typeface="Calibri" panose="020F0502020204030204" pitchFamily="34" charset="0"/>
                </a:defRPr>
              </a:lvl5pPr>
              <a:lvl6pPr marL="2514600" indent="-228600" defTabSz="887413" eaLnBrk="0" fontAlgn="base" hangingPunct="0">
                <a:lnSpc>
                  <a:spcPct val="90000"/>
                </a:lnSpc>
                <a:spcBef>
                  <a:spcPts val="525"/>
                </a:spcBef>
                <a:spcAft>
                  <a:spcPct val="0"/>
                </a:spcAft>
                <a:buFont typeface="Arial" panose="020B0604020202020204" pitchFamily="34" charset="0"/>
                <a:buChar char="•"/>
                <a:tabLst>
                  <a:tab pos="631825" algn="l"/>
                  <a:tab pos="1376363" algn="l"/>
                </a:tabLst>
                <a:defRPr>
                  <a:solidFill>
                    <a:schemeClr val="tx1"/>
                  </a:solidFill>
                  <a:latin typeface="Calibri" panose="020F0502020204030204" pitchFamily="34" charset="0"/>
                </a:defRPr>
              </a:lvl6pPr>
              <a:lvl7pPr marL="2971800" indent="-228600" defTabSz="887413" eaLnBrk="0" fontAlgn="base" hangingPunct="0">
                <a:lnSpc>
                  <a:spcPct val="90000"/>
                </a:lnSpc>
                <a:spcBef>
                  <a:spcPts val="525"/>
                </a:spcBef>
                <a:spcAft>
                  <a:spcPct val="0"/>
                </a:spcAft>
                <a:buFont typeface="Arial" panose="020B0604020202020204" pitchFamily="34" charset="0"/>
                <a:buChar char="•"/>
                <a:tabLst>
                  <a:tab pos="631825" algn="l"/>
                  <a:tab pos="1376363" algn="l"/>
                </a:tabLst>
                <a:defRPr>
                  <a:solidFill>
                    <a:schemeClr val="tx1"/>
                  </a:solidFill>
                  <a:latin typeface="Calibri" panose="020F0502020204030204" pitchFamily="34" charset="0"/>
                </a:defRPr>
              </a:lvl7pPr>
              <a:lvl8pPr marL="3429000" indent="-228600" defTabSz="887413" eaLnBrk="0" fontAlgn="base" hangingPunct="0">
                <a:lnSpc>
                  <a:spcPct val="90000"/>
                </a:lnSpc>
                <a:spcBef>
                  <a:spcPts val="525"/>
                </a:spcBef>
                <a:spcAft>
                  <a:spcPct val="0"/>
                </a:spcAft>
                <a:buFont typeface="Arial" panose="020B0604020202020204" pitchFamily="34" charset="0"/>
                <a:buChar char="•"/>
                <a:tabLst>
                  <a:tab pos="631825" algn="l"/>
                  <a:tab pos="1376363" algn="l"/>
                </a:tabLst>
                <a:defRPr>
                  <a:solidFill>
                    <a:schemeClr val="tx1"/>
                  </a:solidFill>
                  <a:latin typeface="Calibri" panose="020F0502020204030204" pitchFamily="34" charset="0"/>
                </a:defRPr>
              </a:lvl8pPr>
              <a:lvl9pPr marL="3886200" indent="-228600" defTabSz="887413" eaLnBrk="0" fontAlgn="base" hangingPunct="0">
                <a:lnSpc>
                  <a:spcPct val="90000"/>
                </a:lnSpc>
                <a:spcBef>
                  <a:spcPts val="525"/>
                </a:spcBef>
                <a:spcAft>
                  <a:spcPct val="0"/>
                </a:spcAft>
                <a:buFont typeface="Arial" panose="020B0604020202020204" pitchFamily="34" charset="0"/>
                <a:buChar char="•"/>
                <a:tabLst>
                  <a:tab pos="631825" algn="l"/>
                  <a:tab pos="1376363" algn="l"/>
                </a:tabLst>
                <a:defRPr>
                  <a:solidFill>
                    <a:schemeClr val="tx1"/>
                  </a:solidFill>
                  <a:latin typeface="Calibri" panose="020F0502020204030204" pitchFamily="34" charset="0"/>
                </a:defRPr>
              </a:lvl9pPr>
            </a:lstStyle>
            <a:p>
              <a:pPr marL="0" indent="0" eaLnBrk="1" hangingPunct="1">
                <a:lnSpc>
                  <a:spcPct val="100000"/>
                </a:lnSpc>
                <a:spcBef>
                  <a:spcPct val="0"/>
                </a:spcBef>
                <a:buNone/>
                <a:defRPr/>
              </a:pPr>
              <a:r>
                <a:rPr lang="en-US" altLang="en-US" sz="800" b="1" kern="1100" dirty="0"/>
                <a:t>H. Sausage </a:t>
              </a:r>
              <a:r>
                <a:rPr lang="en-US" altLang="en-US" sz="800" kern="1100" dirty="0"/>
                <a:t>(**Hot links ARE considered sausage)</a:t>
              </a:r>
            </a:p>
            <a:p>
              <a:pPr marL="0" indent="0" eaLnBrk="1" hangingPunct="1">
                <a:lnSpc>
                  <a:spcPct val="100000"/>
                </a:lnSpc>
                <a:spcBef>
                  <a:spcPct val="0"/>
                </a:spcBef>
                <a:buNone/>
                <a:defRPr/>
              </a:pPr>
              <a:r>
                <a:rPr lang="en-US" altLang="en-US" sz="800" b="1" kern="1100" dirty="0"/>
                <a:t>I. Meat &amp; Cheese Combo: </a:t>
              </a:r>
              <a:r>
                <a:rPr lang="en-US" altLang="en-US" sz="800" kern="1100" dirty="0"/>
                <a:t>(specify filling)______________</a:t>
              </a:r>
            </a:p>
            <a:p>
              <a:pPr marL="0" indent="0" eaLnBrk="1" hangingPunct="1">
                <a:lnSpc>
                  <a:spcPct val="100000"/>
                </a:lnSpc>
                <a:spcBef>
                  <a:spcPct val="0"/>
                </a:spcBef>
                <a:buNone/>
                <a:defRPr/>
              </a:pPr>
              <a:r>
                <a:rPr lang="en-US" altLang="en-US" sz="800" b="1" kern="1100" dirty="0"/>
                <a:t>J. Other &amp; Cheese Combo: </a:t>
              </a:r>
              <a:r>
                <a:rPr lang="en-US" altLang="en-US" sz="800" kern="1100" dirty="0"/>
                <a:t>(specify filling)_____________</a:t>
              </a:r>
            </a:p>
            <a:p>
              <a:pPr marL="0" indent="0" eaLnBrk="1" hangingPunct="1">
                <a:lnSpc>
                  <a:spcPct val="100000"/>
                </a:lnSpc>
                <a:spcBef>
                  <a:spcPct val="0"/>
                </a:spcBef>
                <a:buNone/>
                <a:defRPr/>
              </a:pPr>
              <a:r>
                <a:rPr lang="en-US" altLang="en-US" sz="800" b="1" kern="1100" dirty="0"/>
                <a:t>K. Other Fruit: </a:t>
              </a:r>
              <a:r>
                <a:rPr lang="en-US" altLang="en-US" sz="800" kern="1100" dirty="0"/>
                <a:t>(specify filling)_____________</a:t>
              </a:r>
              <a:endParaRPr lang="en-US" altLang="en-US" sz="800" b="1" kern="1100" dirty="0"/>
            </a:p>
            <a:p>
              <a:pPr marL="0" indent="0" eaLnBrk="1" hangingPunct="1">
                <a:lnSpc>
                  <a:spcPct val="100000"/>
                </a:lnSpc>
                <a:spcBef>
                  <a:spcPct val="0"/>
                </a:spcBef>
                <a:buNone/>
                <a:defRPr/>
              </a:pPr>
              <a:r>
                <a:rPr lang="en-US" altLang="en-US" sz="800" b="1" kern="1100" dirty="0"/>
                <a:t>L. Other Meat:</a:t>
              </a:r>
              <a:r>
                <a:rPr lang="en-US" altLang="en-US" sz="800" kern="1100" dirty="0"/>
                <a:t> (specify filling)_____________</a:t>
              </a:r>
              <a:endParaRPr lang="en-US" altLang="en-US" sz="800" b="1" kern="1100" dirty="0"/>
            </a:p>
            <a:p>
              <a:pPr marL="0" indent="0" eaLnBrk="1" hangingPunct="1">
                <a:lnSpc>
                  <a:spcPct val="100000"/>
                </a:lnSpc>
                <a:spcBef>
                  <a:spcPct val="0"/>
                </a:spcBef>
                <a:buNone/>
                <a:defRPr/>
              </a:pPr>
              <a:r>
                <a:rPr lang="en-US" altLang="en-US" sz="800" b="1" kern="1100" dirty="0"/>
                <a:t>M. Other:</a:t>
              </a:r>
              <a:r>
                <a:rPr lang="en-US" altLang="en-US" sz="800" kern="1100" dirty="0"/>
                <a:t> (specify filling)_____________</a:t>
              </a:r>
              <a:endParaRPr lang="en-US" altLang="en-US" sz="800" b="1" kern="1100" dirty="0"/>
            </a:p>
          </p:txBody>
        </p:sp>
        <p:sp>
          <p:nvSpPr>
            <p:cNvPr id="9" name="TextBox 8">
              <a:extLst>
                <a:ext uri="{FF2B5EF4-FFF2-40B4-BE49-F238E27FC236}">
                  <a16:creationId xmlns:a16="http://schemas.microsoft.com/office/drawing/2014/main" id="{426620B7-4D6A-4E2F-0D08-D2BCC677974F}"/>
                </a:ext>
              </a:extLst>
            </p:cNvPr>
            <p:cNvSpPr txBox="1"/>
            <p:nvPr/>
          </p:nvSpPr>
          <p:spPr>
            <a:xfrm>
              <a:off x="6152394" y="4619578"/>
              <a:ext cx="3137483" cy="307777"/>
            </a:xfrm>
            <a:prstGeom prst="rect">
              <a:avLst/>
            </a:prstGeom>
            <a:noFill/>
          </p:spPr>
          <p:txBody>
            <a:bodyPr wrap="square">
              <a:spAutoFit/>
            </a:bodyPr>
            <a:lstStyle/>
            <a:p>
              <a:pPr marL="0" indent="0" algn="ctr" eaLnBrk="1" hangingPunct="1">
                <a:lnSpc>
                  <a:spcPct val="100000"/>
                </a:lnSpc>
                <a:spcBef>
                  <a:spcPct val="0"/>
                </a:spcBef>
                <a:buFont typeface="Arial" panose="020B0604020202020204" pitchFamily="34" charset="0"/>
                <a:buNone/>
                <a:defRPr/>
              </a:pPr>
              <a:r>
                <a:rPr lang="en-US" altLang="en-US" sz="700" kern="1100" dirty="0"/>
                <a:t>** ANY cheese combined with any other filling will be considered cheese combo and included in Class I or J.</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38">
            <a:extLst>
              <a:ext uri="{FF2B5EF4-FFF2-40B4-BE49-F238E27FC236}">
                <a16:creationId xmlns:a16="http://schemas.microsoft.com/office/drawing/2014/main" id="{9D5AD372-AC42-3D9C-CB10-FB8BD3C2B5C4}"/>
              </a:ext>
            </a:extLst>
          </p:cNvPr>
          <p:cNvGrpSpPr/>
          <p:nvPr/>
        </p:nvGrpSpPr>
        <p:grpSpPr>
          <a:xfrm rot="5400000">
            <a:off x="2410798" y="-4141893"/>
            <a:ext cx="9800408" cy="14005953"/>
            <a:chOff x="4437397" y="4026092"/>
            <a:chExt cx="3067569" cy="3329434"/>
          </a:xfrm>
          <a:solidFill>
            <a:schemeClr val="bg2"/>
          </a:solidFill>
        </p:grpSpPr>
        <p:sp>
          <p:nvSpPr>
            <p:cNvPr id="40" name="Freeform 5">
              <a:extLst>
                <a:ext uri="{FF2B5EF4-FFF2-40B4-BE49-F238E27FC236}">
                  <a16:creationId xmlns:a16="http://schemas.microsoft.com/office/drawing/2014/main" id="{07F5FFF8-A0D4-8CA8-1266-5EF4E743E46A}"/>
                </a:ext>
              </a:extLst>
            </p:cNvPr>
            <p:cNvSpPr>
              <a:spLocks/>
            </p:cNvSpPr>
            <p:nvPr/>
          </p:nvSpPr>
          <p:spPr bwMode="auto">
            <a:xfrm>
              <a:off x="5794336" y="6974629"/>
              <a:ext cx="370694" cy="255065"/>
            </a:xfrm>
            <a:custGeom>
              <a:avLst/>
              <a:gdLst>
                <a:gd name="T0" fmla="*/ 129 w 219"/>
                <a:gd name="T1" fmla="*/ 26 h 150"/>
                <a:gd name="T2" fmla="*/ 137 w 219"/>
                <a:gd name="T3" fmla="*/ 22 h 150"/>
                <a:gd name="T4" fmla="*/ 148 w 219"/>
                <a:gd name="T5" fmla="*/ 19 h 150"/>
                <a:gd name="T6" fmla="*/ 165 w 219"/>
                <a:gd name="T7" fmla="*/ 15 h 150"/>
                <a:gd name="T8" fmla="*/ 180 w 219"/>
                <a:gd name="T9" fmla="*/ 11 h 150"/>
                <a:gd name="T10" fmla="*/ 196 w 219"/>
                <a:gd name="T11" fmla="*/ 5 h 150"/>
                <a:gd name="T12" fmla="*/ 209 w 219"/>
                <a:gd name="T13" fmla="*/ 1 h 150"/>
                <a:gd name="T14" fmla="*/ 217 w 219"/>
                <a:gd name="T15" fmla="*/ 0 h 150"/>
                <a:gd name="T16" fmla="*/ 213 w 219"/>
                <a:gd name="T17" fmla="*/ 1 h 150"/>
                <a:gd name="T18" fmla="*/ 203 w 219"/>
                <a:gd name="T19" fmla="*/ 5 h 150"/>
                <a:gd name="T20" fmla="*/ 194 w 219"/>
                <a:gd name="T21" fmla="*/ 11 h 150"/>
                <a:gd name="T22" fmla="*/ 184 w 219"/>
                <a:gd name="T23" fmla="*/ 17 h 150"/>
                <a:gd name="T24" fmla="*/ 173 w 219"/>
                <a:gd name="T25" fmla="*/ 24 h 150"/>
                <a:gd name="T26" fmla="*/ 161 w 219"/>
                <a:gd name="T27" fmla="*/ 32 h 150"/>
                <a:gd name="T28" fmla="*/ 152 w 219"/>
                <a:gd name="T29" fmla="*/ 39 h 150"/>
                <a:gd name="T30" fmla="*/ 141 w 219"/>
                <a:gd name="T31" fmla="*/ 51 h 150"/>
                <a:gd name="T32" fmla="*/ 129 w 219"/>
                <a:gd name="T33" fmla="*/ 60 h 150"/>
                <a:gd name="T34" fmla="*/ 120 w 219"/>
                <a:gd name="T35" fmla="*/ 70 h 150"/>
                <a:gd name="T36" fmla="*/ 108 w 219"/>
                <a:gd name="T37" fmla="*/ 79 h 150"/>
                <a:gd name="T38" fmla="*/ 97 w 219"/>
                <a:gd name="T39" fmla="*/ 93 h 150"/>
                <a:gd name="T40" fmla="*/ 85 w 219"/>
                <a:gd name="T41" fmla="*/ 104 h 150"/>
                <a:gd name="T42" fmla="*/ 74 w 219"/>
                <a:gd name="T43" fmla="*/ 115 h 150"/>
                <a:gd name="T44" fmla="*/ 63 w 219"/>
                <a:gd name="T45" fmla="*/ 127 h 150"/>
                <a:gd name="T46" fmla="*/ 51 w 219"/>
                <a:gd name="T47" fmla="*/ 140 h 150"/>
                <a:gd name="T48" fmla="*/ 45 w 219"/>
                <a:gd name="T49" fmla="*/ 140 h 150"/>
                <a:gd name="T50" fmla="*/ 45 w 219"/>
                <a:gd name="T51" fmla="*/ 131 h 150"/>
                <a:gd name="T52" fmla="*/ 45 w 219"/>
                <a:gd name="T53" fmla="*/ 123 h 150"/>
                <a:gd name="T54" fmla="*/ 40 w 219"/>
                <a:gd name="T55" fmla="*/ 123 h 150"/>
                <a:gd name="T56" fmla="*/ 28 w 219"/>
                <a:gd name="T57" fmla="*/ 127 h 150"/>
                <a:gd name="T58" fmla="*/ 15 w 219"/>
                <a:gd name="T59" fmla="*/ 133 h 150"/>
                <a:gd name="T60" fmla="*/ 5 w 219"/>
                <a:gd name="T61" fmla="*/ 138 h 150"/>
                <a:gd name="T62" fmla="*/ 5 w 219"/>
                <a:gd name="T63" fmla="*/ 133 h 150"/>
                <a:gd name="T64" fmla="*/ 19 w 219"/>
                <a:gd name="T65" fmla="*/ 117 h 150"/>
                <a:gd name="T66" fmla="*/ 36 w 219"/>
                <a:gd name="T67" fmla="*/ 102 h 150"/>
                <a:gd name="T68" fmla="*/ 51 w 219"/>
                <a:gd name="T69" fmla="*/ 87 h 150"/>
                <a:gd name="T70" fmla="*/ 68 w 219"/>
                <a:gd name="T71" fmla="*/ 74 h 150"/>
                <a:gd name="T72" fmla="*/ 83 w 219"/>
                <a:gd name="T73" fmla="*/ 57 h 150"/>
                <a:gd name="T74" fmla="*/ 101 w 219"/>
                <a:gd name="T75" fmla="*/ 43 h 150"/>
                <a:gd name="T76" fmla="*/ 114 w 219"/>
                <a:gd name="T77" fmla="*/ 36 h 150"/>
                <a:gd name="T78" fmla="*/ 123 w 219"/>
                <a:gd name="T79" fmla="*/ 28 h 150"/>
                <a:gd name="T80" fmla="*/ 129 w 219"/>
                <a:gd name="T81" fmla="*/ 2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9" h="150">
                  <a:moveTo>
                    <a:pt x="129" y="26"/>
                  </a:moveTo>
                  <a:lnTo>
                    <a:pt x="129" y="26"/>
                  </a:lnTo>
                  <a:lnTo>
                    <a:pt x="133" y="24"/>
                  </a:lnTo>
                  <a:lnTo>
                    <a:pt x="137" y="22"/>
                  </a:lnTo>
                  <a:lnTo>
                    <a:pt x="142" y="22"/>
                  </a:lnTo>
                  <a:lnTo>
                    <a:pt x="148" y="19"/>
                  </a:lnTo>
                  <a:lnTo>
                    <a:pt x="156" y="17"/>
                  </a:lnTo>
                  <a:lnTo>
                    <a:pt x="165" y="15"/>
                  </a:lnTo>
                  <a:lnTo>
                    <a:pt x="173" y="13"/>
                  </a:lnTo>
                  <a:lnTo>
                    <a:pt x="180" y="11"/>
                  </a:lnTo>
                  <a:lnTo>
                    <a:pt x="188" y="9"/>
                  </a:lnTo>
                  <a:lnTo>
                    <a:pt x="196" y="5"/>
                  </a:lnTo>
                  <a:lnTo>
                    <a:pt x="203" y="3"/>
                  </a:lnTo>
                  <a:lnTo>
                    <a:pt x="209" y="1"/>
                  </a:lnTo>
                  <a:lnTo>
                    <a:pt x="213" y="0"/>
                  </a:lnTo>
                  <a:lnTo>
                    <a:pt x="217" y="0"/>
                  </a:lnTo>
                  <a:lnTo>
                    <a:pt x="219" y="0"/>
                  </a:lnTo>
                  <a:lnTo>
                    <a:pt x="213" y="1"/>
                  </a:lnTo>
                  <a:lnTo>
                    <a:pt x="209" y="3"/>
                  </a:lnTo>
                  <a:lnTo>
                    <a:pt x="203" y="5"/>
                  </a:lnTo>
                  <a:lnTo>
                    <a:pt x="199" y="9"/>
                  </a:lnTo>
                  <a:lnTo>
                    <a:pt x="194" y="11"/>
                  </a:lnTo>
                  <a:lnTo>
                    <a:pt x="188" y="13"/>
                  </a:lnTo>
                  <a:lnTo>
                    <a:pt x="184" y="17"/>
                  </a:lnTo>
                  <a:lnTo>
                    <a:pt x="179" y="22"/>
                  </a:lnTo>
                  <a:lnTo>
                    <a:pt x="173" y="24"/>
                  </a:lnTo>
                  <a:lnTo>
                    <a:pt x="169" y="28"/>
                  </a:lnTo>
                  <a:lnTo>
                    <a:pt x="161" y="32"/>
                  </a:lnTo>
                  <a:lnTo>
                    <a:pt x="158" y="36"/>
                  </a:lnTo>
                  <a:lnTo>
                    <a:pt x="152" y="39"/>
                  </a:lnTo>
                  <a:lnTo>
                    <a:pt x="148" y="45"/>
                  </a:lnTo>
                  <a:lnTo>
                    <a:pt x="141" y="51"/>
                  </a:lnTo>
                  <a:lnTo>
                    <a:pt x="137" y="57"/>
                  </a:lnTo>
                  <a:lnTo>
                    <a:pt x="129" y="60"/>
                  </a:lnTo>
                  <a:lnTo>
                    <a:pt x="125" y="66"/>
                  </a:lnTo>
                  <a:lnTo>
                    <a:pt x="120" y="70"/>
                  </a:lnTo>
                  <a:lnTo>
                    <a:pt x="114" y="76"/>
                  </a:lnTo>
                  <a:lnTo>
                    <a:pt x="108" y="79"/>
                  </a:lnTo>
                  <a:lnTo>
                    <a:pt x="102" y="87"/>
                  </a:lnTo>
                  <a:lnTo>
                    <a:pt x="97" y="93"/>
                  </a:lnTo>
                  <a:lnTo>
                    <a:pt x="91" y="98"/>
                  </a:lnTo>
                  <a:lnTo>
                    <a:pt x="85" y="104"/>
                  </a:lnTo>
                  <a:lnTo>
                    <a:pt x="82" y="110"/>
                  </a:lnTo>
                  <a:lnTo>
                    <a:pt x="74" y="115"/>
                  </a:lnTo>
                  <a:lnTo>
                    <a:pt x="68" y="123"/>
                  </a:lnTo>
                  <a:lnTo>
                    <a:pt x="63" y="127"/>
                  </a:lnTo>
                  <a:lnTo>
                    <a:pt x="57" y="136"/>
                  </a:lnTo>
                  <a:lnTo>
                    <a:pt x="51" y="140"/>
                  </a:lnTo>
                  <a:lnTo>
                    <a:pt x="45" y="150"/>
                  </a:lnTo>
                  <a:lnTo>
                    <a:pt x="45" y="140"/>
                  </a:lnTo>
                  <a:lnTo>
                    <a:pt x="45" y="136"/>
                  </a:lnTo>
                  <a:lnTo>
                    <a:pt x="45" y="131"/>
                  </a:lnTo>
                  <a:lnTo>
                    <a:pt x="45" y="127"/>
                  </a:lnTo>
                  <a:lnTo>
                    <a:pt x="45" y="123"/>
                  </a:lnTo>
                  <a:lnTo>
                    <a:pt x="45" y="121"/>
                  </a:lnTo>
                  <a:lnTo>
                    <a:pt x="40" y="123"/>
                  </a:lnTo>
                  <a:lnTo>
                    <a:pt x="34" y="125"/>
                  </a:lnTo>
                  <a:lnTo>
                    <a:pt x="28" y="127"/>
                  </a:lnTo>
                  <a:lnTo>
                    <a:pt x="23" y="131"/>
                  </a:lnTo>
                  <a:lnTo>
                    <a:pt x="15" y="133"/>
                  </a:lnTo>
                  <a:lnTo>
                    <a:pt x="9" y="136"/>
                  </a:lnTo>
                  <a:lnTo>
                    <a:pt x="5" y="138"/>
                  </a:lnTo>
                  <a:lnTo>
                    <a:pt x="0" y="140"/>
                  </a:lnTo>
                  <a:lnTo>
                    <a:pt x="5" y="133"/>
                  </a:lnTo>
                  <a:lnTo>
                    <a:pt x="13" y="125"/>
                  </a:lnTo>
                  <a:lnTo>
                    <a:pt x="19" y="117"/>
                  </a:lnTo>
                  <a:lnTo>
                    <a:pt x="28" y="110"/>
                  </a:lnTo>
                  <a:lnTo>
                    <a:pt x="36" y="102"/>
                  </a:lnTo>
                  <a:lnTo>
                    <a:pt x="44" y="95"/>
                  </a:lnTo>
                  <a:lnTo>
                    <a:pt x="51" y="87"/>
                  </a:lnTo>
                  <a:lnTo>
                    <a:pt x="59" y="79"/>
                  </a:lnTo>
                  <a:lnTo>
                    <a:pt x="68" y="74"/>
                  </a:lnTo>
                  <a:lnTo>
                    <a:pt x="76" y="66"/>
                  </a:lnTo>
                  <a:lnTo>
                    <a:pt x="83" y="57"/>
                  </a:lnTo>
                  <a:lnTo>
                    <a:pt x="93" y="51"/>
                  </a:lnTo>
                  <a:lnTo>
                    <a:pt x="101" y="43"/>
                  </a:lnTo>
                  <a:lnTo>
                    <a:pt x="110" y="39"/>
                  </a:lnTo>
                  <a:lnTo>
                    <a:pt x="114" y="36"/>
                  </a:lnTo>
                  <a:lnTo>
                    <a:pt x="120" y="32"/>
                  </a:lnTo>
                  <a:lnTo>
                    <a:pt x="123" y="28"/>
                  </a:lnTo>
                  <a:lnTo>
                    <a:pt x="129" y="26"/>
                  </a:lnTo>
                  <a:lnTo>
                    <a:pt x="129" y="26"/>
                  </a:lnTo>
                  <a:close/>
                </a:path>
              </a:pathLst>
            </a:custGeom>
            <a:grp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41" name="Freeform 6">
              <a:extLst>
                <a:ext uri="{FF2B5EF4-FFF2-40B4-BE49-F238E27FC236}">
                  <a16:creationId xmlns:a16="http://schemas.microsoft.com/office/drawing/2014/main" id="{CA1F39B8-4078-3A56-AC67-4D7582363A49}"/>
                </a:ext>
              </a:extLst>
            </p:cNvPr>
            <p:cNvSpPr>
              <a:spLocks/>
            </p:cNvSpPr>
            <p:nvPr/>
          </p:nvSpPr>
          <p:spPr bwMode="auto">
            <a:xfrm>
              <a:off x="5858953" y="6376079"/>
              <a:ext cx="812805" cy="516929"/>
            </a:xfrm>
            <a:custGeom>
              <a:avLst/>
              <a:gdLst>
                <a:gd name="T0" fmla="*/ 238 w 477"/>
                <a:gd name="T1" fmla="*/ 49 h 304"/>
                <a:gd name="T2" fmla="*/ 203 w 477"/>
                <a:gd name="T3" fmla="*/ 30 h 304"/>
                <a:gd name="T4" fmla="*/ 175 w 477"/>
                <a:gd name="T5" fmla="*/ 15 h 304"/>
                <a:gd name="T6" fmla="*/ 146 w 477"/>
                <a:gd name="T7" fmla="*/ 8 h 304"/>
                <a:gd name="T8" fmla="*/ 122 w 477"/>
                <a:gd name="T9" fmla="*/ 2 h 304"/>
                <a:gd name="T10" fmla="*/ 97 w 477"/>
                <a:gd name="T11" fmla="*/ 0 h 304"/>
                <a:gd name="T12" fmla="*/ 61 w 477"/>
                <a:gd name="T13" fmla="*/ 9 h 304"/>
                <a:gd name="T14" fmla="*/ 34 w 477"/>
                <a:gd name="T15" fmla="*/ 28 h 304"/>
                <a:gd name="T16" fmla="*/ 17 w 477"/>
                <a:gd name="T17" fmla="*/ 53 h 304"/>
                <a:gd name="T18" fmla="*/ 4 w 477"/>
                <a:gd name="T19" fmla="*/ 84 h 304"/>
                <a:gd name="T20" fmla="*/ 0 w 477"/>
                <a:gd name="T21" fmla="*/ 123 h 304"/>
                <a:gd name="T22" fmla="*/ 0 w 477"/>
                <a:gd name="T23" fmla="*/ 152 h 304"/>
                <a:gd name="T24" fmla="*/ 7 w 477"/>
                <a:gd name="T25" fmla="*/ 184 h 304"/>
                <a:gd name="T26" fmla="*/ 19 w 477"/>
                <a:gd name="T27" fmla="*/ 219 h 304"/>
                <a:gd name="T28" fmla="*/ 44 w 477"/>
                <a:gd name="T29" fmla="*/ 258 h 304"/>
                <a:gd name="T30" fmla="*/ 76 w 477"/>
                <a:gd name="T31" fmla="*/ 287 h 304"/>
                <a:gd name="T32" fmla="*/ 103 w 477"/>
                <a:gd name="T33" fmla="*/ 298 h 304"/>
                <a:gd name="T34" fmla="*/ 127 w 477"/>
                <a:gd name="T35" fmla="*/ 302 h 304"/>
                <a:gd name="T36" fmla="*/ 158 w 477"/>
                <a:gd name="T37" fmla="*/ 302 h 304"/>
                <a:gd name="T38" fmla="*/ 192 w 477"/>
                <a:gd name="T39" fmla="*/ 296 h 304"/>
                <a:gd name="T40" fmla="*/ 230 w 477"/>
                <a:gd name="T41" fmla="*/ 291 h 304"/>
                <a:gd name="T42" fmla="*/ 268 w 477"/>
                <a:gd name="T43" fmla="*/ 279 h 304"/>
                <a:gd name="T44" fmla="*/ 308 w 477"/>
                <a:gd name="T45" fmla="*/ 268 h 304"/>
                <a:gd name="T46" fmla="*/ 344 w 477"/>
                <a:gd name="T47" fmla="*/ 255 h 304"/>
                <a:gd name="T48" fmla="*/ 380 w 477"/>
                <a:gd name="T49" fmla="*/ 243 h 304"/>
                <a:gd name="T50" fmla="*/ 411 w 477"/>
                <a:gd name="T51" fmla="*/ 232 h 304"/>
                <a:gd name="T52" fmla="*/ 437 w 477"/>
                <a:gd name="T53" fmla="*/ 220 h 304"/>
                <a:gd name="T54" fmla="*/ 466 w 477"/>
                <a:gd name="T55" fmla="*/ 211 h 304"/>
                <a:gd name="T56" fmla="*/ 475 w 477"/>
                <a:gd name="T57" fmla="*/ 144 h 304"/>
                <a:gd name="T58" fmla="*/ 452 w 477"/>
                <a:gd name="T59" fmla="*/ 156 h 304"/>
                <a:gd name="T60" fmla="*/ 424 w 477"/>
                <a:gd name="T61" fmla="*/ 171 h 304"/>
                <a:gd name="T62" fmla="*/ 397 w 477"/>
                <a:gd name="T63" fmla="*/ 184 h 304"/>
                <a:gd name="T64" fmla="*/ 367 w 477"/>
                <a:gd name="T65" fmla="*/ 198 h 304"/>
                <a:gd name="T66" fmla="*/ 333 w 477"/>
                <a:gd name="T67" fmla="*/ 213 h 304"/>
                <a:gd name="T68" fmla="*/ 298 w 477"/>
                <a:gd name="T69" fmla="*/ 226 h 304"/>
                <a:gd name="T70" fmla="*/ 264 w 477"/>
                <a:gd name="T71" fmla="*/ 238 h 304"/>
                <a:gd name="T72" fmla="*/ 230 w 477"/>
                <a:gd name="T73" fmla="*/ 247 h 304"/>
                <a:gd name="T74" fmla="*/ 198 w 477"/>
                <a:gd name="T75" fmla="*/ 253 h 304"/>
                <a:gd name="T76" fmla="*/ 165 w 477"/>
                <a:gd name="T77" fmla="*/ 255 h 304"/>
                <a:gd name="T78" fmla="*/ 141 w 477"/>
                <a:gd name="T79" fmla="*/ 255 h 304"/>
                <a:gd name="T80" fmla="*/ 114 w 477"/>
                <a:gd name="T81" fmla="*/ 245 h 304"/>
                <a:gd name="T82" fmla="*/ 87 w 477"/>
                <a:gd name="T83" fmla="*/ 230 h 304"/>
                <a:gd name="T84" fmla="*/ 61 w 477"/>
                <a:gd name="T85" fmla="*/ 198 h 304"/>
                <a:gd name="T86" fmla="*/ 47 w 477"/>
                <a:gd name="T87" fmla="*/ 161 h 304"/>
                <a:gd name="T88" fmla="*/ 45 w 477"/>
                <a:gd name="T89" fmla="*/ 123 h 304"/>
                <a:gd name="T90" fmla="*/ 55 w 477"/>
                <a:gd name="T91" fmla="*/ 87 h 304"/>
                <a:gd name="T92" fmla="*/ 70 w 477"/>
                <a:gd name="T93" fmla="*/ 61 h 304"/>
                <a:gd name="T94" fmla="*/ 97 w 477"/>
                <a:gd name="T95" fmla="*/ 49 h 304"/>
                <a:gd name="T96" fmla="*/ 131 w 477"/>
                <a:gd name="T97" fmla="*/ 44 h 304"/>
                <a:gd name="T98" fmla="*/ 171 w 477"/>
                <a:gd name="T99" fmla="*/ 47 h 304"/>
                <a:gd name="T100" fmla="*/ 211 w 477"/>
                <a:gd name="T101" fmla="*/ 53 h 304"/>
                <a:gd name="T102" fmla="*/ 243 w 477"/>
                <a:gd name="T103" fmla="*/ 63 h 304"/>
                <a:gd name="T104" fmla="*/ 264 w 477"/>
                <a:gd name="T105" fmla="*/ 7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7" h="304">
                  <a:moveTo>
                    <a:pt x="268" y="70"/>
                  </a:moveTo>
                  <a:lnTo>
                    <a:pt x="258" y="65"/>
                  </a:lnTo>
                  <a:lnTo>
                    <a:pt x="251" y="59"/>
                  </a:lnTo>
                  <a:lnTo>
                    <a:pt x="245" y="55"/>
                  </a:lnTo>
                  <a:lnTo>
                    <a:pt x="238" y="49"/>
                  </a:lnTo>
                  <a:lnTo>
                    <a:pt x="230" y="44"/>
                  </a:lnTo>
                  <a:lnTo>
                    <a:pt x="224" y="42"/>
                  </a:lnTo>
                  <a:lnTo>
                    <a:pt x="217" y="36"/>
                  </a:lnTo>
                  <a:lnTo>
                    <a:pt x="211" y="34"/>
                  </a:lnTo>
                  <a:lnTo>
                    <a:pt x="203" y="30"/>
                  </a:lnTo>
                  <a:lnTo>
                    <a:pt x="198" y="27"/>
                  </a:lnTo>
                  <a:lnTo>
                    <a:pt x="192" y="25"/>
                  </a:lnTo>
                  <a:lnTo>
                    <a:pt x="184" y="23"/>
                  </a:lnTo>
                  <a:lnTo>
                    <a:pt x="181" y="17"/>
                  </a:lnTo>
                  <a:lnTo>
                    <a:pt x="175" y="15"/>
                  </a:lnTo>
                  <a:lnTo>
                    <a:pt x="167" y="13"/>
                  </a:lnTo>
                  <a:lnTo>
                    <a:pt x="163" y="13"/>
                  </a:lnTo>
                  <a:lnTo>
                    <a:pt x="158" y="9"/>
                  </a:lnTo>
                  <a:lnTo>
                    <a:pt x="152" y="9"/>
                  </a:lnTo>
                  <a:lnTo>
                    <a:pt x="146" y="8"/>
                  </a:lnTo>
                  <a:lnTo>
                    <a:pt x="141" y="6"/>
                  </a:lnTo>
                  <a:lnTo>
                    <a:pt x="137" y="4"/>
                  </a:lnTo>
                  <a:lnTo>
                    <a:pt x="131" y="4"/>
                  </a:lnTo>
                  <a:lnTo>
                    <a:pt x="127" y="2"/>
                  </a:lnTo>
                  <a:lnTo>
                    <a:pt x="122" y="2"/>
                  </a:lnTo>
                  <a:lnTo>
                    <a:pt x="118" y="2"/>
                  </a:lnTo>
                  <a:lnTo>
                    <a:pt x="114" y="0"/>
                  </a:lnTo>
                  <a:lnTo>
                    <a:pt x="110" y="0"/>
                  </a:lnTo>
                  <a:lnTo>
                    <a:pt x="104" y="0"/>
                  </a:lnTo>
                  <a:lnTo>
                    <a:pt x="97" y="0"/>
                  </a:lnTo>
                  <a:lnTo>
                    <a:pt x="89" y="2"/>
                  </a:lnTo>
                  <a:lnTo>
                    <a:pt x="82" y="2"/>
                  </a:lnTo>
                  <a:lnTo>
                    <a:pt x="74" y="4"/>
                  </a:lnTo>
                  <a:lnTo>
                    <a:pt x="68" y="8"/>
                  </a:lnTo>
                  <a:lnTo>
                    <a:pt x="61" y="9"/>
                  </a:lnTo>
                  <a:lnTo>
                    <a:pt x="55" y="13"/>
                  </a:lnTo>
                  <a:lnTo>
                    <a:pt x="49" y="17"/>
                  </a:lnTo>
                  <a:lnTo>
                    <a:pt x="44" y="21"/>
                  </a:lnTo>
                  <a:lnTo>
                    <a:pt x="40" y="25"/>
                  </a:lnTo>
                  <a:lnTo>
                    <a:pt x="34" y="28"/>
                  </a:lnTo>
                  <a:lnTo>
                    <a:pt x="30" y="32"/>
                  </a:lnTo>
                  <a:lnTo>
                    <a:pt x="26" y="38"/>
                  </a:lnTo>
                  <a:lnTo>
                    <a:pt x="23" y="44"/>
                  </a:lnTo>
                  <a:lnTo>
                    <a:pt x="19" y="49"/>
                  </a:lnTo>
                  <a:lnTo>
                    <a:pt x="17" y="53"/>
                  </a:lnTo>
                  <a:lnTo>
                    <a:pt x="13" y="59"/>
                  </a:lnTo>
                  <a:lnTo>
                    <a:pt x="13" y="66"/>
                  </a:lnTo>
                  <a:lnTo>
                    <a:pt x="9" y="70"/>
                  </a:lnTo>
                  <a:lnTo>
                    <a:pt x="7" y="78"/>
                  </a:lnTo>
                  <a:lnTo>
                    <a:pt x="4" y="84"/>
                  </a:lnTo>
                  <a:lnTo>
                    <a:pt x="4" y="91"/>
                  </a:lnTo>
                  <a:lnTo>
                    <a:pt x="2" y="97"/>
                  </a:lnTo>
                  <a:lnTo>
                    <a:pt x="0" y="106"/>
                  </a:lnTo>
                  <a:lnTo>
                    <a:pt x="0" y="114"/>
                  </a:lnTo>
                  <a:lnTo>
                    <a:pt x="0" y="123"/>
                  </a:lnTo>
                  <a:lnTo>
                    <a:pt x="0" y="131"/>
                  </a:lnTo>
                  <a:lnTo>
                    <a:pt x="0" y="139"/>
                  </a:lnTo>
                  <a:lnTo>
                    <a:pt x="0" y="144"/>
                  </a:lnTo>
                  <a:lnTo>
                    <a:pt x="0" y="148"/>
                  </a:lnTo>
                  <a:lnTo>
                    <a:pt x="0" y="152"/>
                  </a:lnTo>
                  <a:lnTo>
                    <a:pt x="2" y="158"/>
                  </a:lnTo>
                  <a:lnTo>
                    <a:pt x="4" y="165"/>
                  </a:lnTo>
                  <a:lnTo>
                    <a:pt x="4" y="175"/>
                  </a:lnTo>
                  <a:lnTo>
                    <a:pt x="6" y="179"/>
                  </a:lnTo>
                  <a:lnTo>
                    <a:pt x="7" y="184"/>
                  </a:lnTo>
                  <a:lnTo>
                    <a:pt x="7" y="190"/>
                  </a:lnTo>
                  <a:lnTo>
                    <a:pt x="9" y="194"/>
                  </a:lnTo>
                  <a:lnTo>
                    <a:pt x="13" y="203"/>
                  </a:lnTo>
                  <a:lnTo>
                    <a:pt x="15" y="211"/>
                  </a:lnTo>
                  <a:lnTo>
                    <a:pt x="19" y="219"/>
                  </a:lnTo>
                  <a:lnTo>
                    <a:pt x="23" y="226"/>
                  </a:lnTo>
                  <a:lnTo>
                    <a:pt x="26" y="234"/>
                  </a:lnTo>
                  <a:lnTo>
                    <a:pt x="30" y="241"/>
                  </a:lnTo>
                  <a:lnTo>
                    <a:pt x="36" y="249"/>
                  </a:lnTo>
                  <a:lnTo>
                    <a:pt x="44" y="258"/>
                  </a:lnTo>
                  <a:lnTo>
                    <a:pt x="47" y="264"/>
                  </a:lnTo>
                  <a:lnTo>
                    <a:pt x="53" y="270"/>
                  </a:lnTo>
                  <a:lnTo>
                    <a:pt x="61" y="276"/>
                  </a:lnTo>
                  <a:lnTo>
                    <a:pt x="68" y="281"/>
                  </a:lnTo>
                  <a:lnTo>
                    <a:pt x="76" y="287"/>
                  </a:lnTo>
                  <a:lnTo>
                    <a:pt x="84" y="291"/>
                  </a:lnTo>
                  <a:lnTo>
                    <a:pt x="87" y="293"/>
                  </a:lnTo>
                  <a:lnTo>
                    <a:pt x="91" y="295"/>
                  </a:lnTo>
                  <a:lnTo>
                    <a:pt x="97" y="296"/>
                  </a:lnTo>
                  <a:lnTo>
                    <a:pt x="103" y="298"/>
                  </a:lnTo>
                  <a:lnTo>
                    <a:pt x="106" y="298"/>
                  </a:lnTo>
                  <a:lnTo>
                    <a:pt x="112" y="300"/>
                  </a:lnTo>
                  <a:lnTo>
                    <a:pt x="116" y="302"/>
                  </a:lnTo>
                  <a:lnTo>
                    <a:pt x="122" y="302"/>
                  </a:lnTo>
                  <a:lnTo>
                    <a:pt x="127" y="302"/>
                  </a:lnTo>
                  <a:lnTo>
                    <a:pt x="133" y="302"/>
                  </a:lnTo>
                  <a:lnTo>
                    <a:pt x="139" y="302"/>
                  </a:lnTo>
                  <a:lnTo>
                    <a:pt x="144" y="304"/>
                  </a:lnTo>
                  <a:lnTo>
                    <a:pt x="150" y="302"/>
                  </a:lnTo>
                  <a:lnTo>
                    <a:pt x="158" y="302"/>
                  </a:lnTo>
                  <a:lnTo>
                    <a:pt x="163" y="300"/>
                  </a:lnTo>
                  <a:lnTo>
                    <a:pt x="171" y="300"/>
                  </a:lnTo>
                  <a:lnTo>
                    <a:pt x="179" y="298"/>
                  </a:lnTo>
                  <a:lnTo>
                    <a:pt x="184" y="298"/>
                  </a:lnTo>
                  <a:lnTo>
                    <a:pt x="192" y="296"/>
                  </a:lnTo>
                  <a:lnTo>
                    <a:pt x="200" y="296"/>
                  </a:lnTo>
                  <a:lnTo>
                    <a:pt x="207" y="295"/>
                  </a:lnTo>
                  <a:lnTo>
                    <a:pt x="215" y="293"/>
                  </a:lnTo>
                  <a:lnTo>
                    <a:pt x="222" y="291"/>
                  </a:lnTo>
                  <a:lnTo>
                    <a:pt x="230" y="291"/>
                  </a:lnTo>
                  <a:lnTo>
                    <a:pt x="238" y="287"/>
                  </a:lnTo>
                  <a:lnTo>
                    <a:pt x="245" y="287"/>
                  </a:lnTo>
                  <a:lnTo>
                    <a:pt x="253" y="285"/>
                  </a:lnTo>
                  <a:lnTo>
                    <a:pt x="260" y="281"/>
                  </a:lnTo>
                  <a:lnTo>
                    <a:pt x="268" y="279"/>
                  </a:lnTo>
                  <a:lnTo>
                    <a:pt x="276" y="277"/>
                  </a:lnTo>
                  <a:lnTo>
                    <a:pt x="285" y="276"/>
                  </a:lnTo>
                  <a:lnTo>
                    <a:pt x="293" y="274"/>
                  </a:lnTo>
                  <a:lnTo>
                    <a:pt x="298" y="272"/>
                  </a:lnTo>
                  <a:lnTo>
                    <a:pt x="308" y="268"/>
                  </a:lnTo>
                  <a:lnTo>
                    <a:pt x="316" y="266"/>
                  </a:lnTo>
                  <a:lnTo>
                    <a:pt x="323" y="264"/>
                  </a:lnTo>
                  <a:lnTo>
                    <a:pt x="329" y="260"/>
                  </a:lnTo>
                  <a:lnTo>
                    <a:pt x="338" y="258"/>
                  </a:lnTo>
                  <a:lnTo>
                    <a:pt x="344" y="255"/>
                  </a:lnTo>
                  <a:lnTo>
                    <a:pt x="352" y="255"/>
                  </a:lnTo>
                  <a:lnTo>
                    <a:pt x="359" y="251"/>
                  </a:lnTo>
                  <a:lnTo>
                    <a:pt x="367" y="249"/>
                  </a:lnTo>
                  <a:lnTo>
                    <a:pt x="373" y="247"/>
                  </a:lnTo>
                  <a:lnTo>
                    <a:pt x="380" y="243"/>
                  </a:lnTo>
                  <a:lnTo>
                    <a:pt x="386" y="241"/>
                  </a:lnTo>
                  <a:lnTo>
                    <a:pt x="392" y="238"/>
                  </a:lnTo>
                  <a:lnTo>
                    <a:pt x="399" y="238"/>
                  </a:lnTo>
                  <a:lnTo>
                    <a:pt x="405" y="234"/>
                  </a:lnTo>
                  <a:lnTo>
                    <a:pt x="411" y="232"/>
                  </a:lnTo>
                  <a:lnTo>
                    <a:pt x="416" y="230"/>
                  </a:lnTo>
                  <a:lnTo>
                    <a:pt x="422" y="228"/>
                  </a:lnTo>
                  <a:lnTo>
                    <a:pt x="428" y="226"/>
                  </a:lnTo>
                  <a:lnTo>
                    <a:pt x="432" y="224"/>
                  </a:lnTo>
                  <a:lnTo>
                    <a:pt x="437" y="220"/>
                  </a:lnTo>
                  <a:lnTo>
                    <a:pt x="441" y="220"/>
                  </a:lnTo>
                  <a:lnTo>
                    <a:pt x="447" y="219"/>
                  </a:lnTo>
                  <a:lnTo>
                    <a:pt x="452" y="217"/>
                  </a:lnTo>
                  <a:lnTo>
                    <a:pt x="462" y="213"/>
                  </a:lnTo>
                  <a:lnTo>
                    <a:pt x="466" y="211"/>
                  </a:lnTo>
                  <a:lnTo>
                    <a:pt x="470" y="209"/>
                  </a:lnTo>
                  <a:lnTo>
                    <a:pt x="471" y="207"/>
                  </a:lnTo>
                  <a:lnTo>
                    <a:pt x="473" y="207"/>
                  </a:lnTo>
                  <a:lnTo>
                    <a:pt x="477" y="144"/>
                  </a:lnTo>
                  <a:lnTo>
                    <a:pt x="475" y="144"/>
                  </a:lnTo>
                  <a:lnTo>
                    <a:pt x="473" y="146"/>
                  </a:lnTo>
                  <a:lnTo>
                    <a:pt x="470" y="148"/>
                  </a:lnTo>
                  <a:lnTo>
                    <a:pt x="466" y="150"/>
                  </a:lnTo>
                  <a:lnTo>
                    <a:pt x="460" y="154"/>
                  </a:lnTo>
                  <a:lnTo>
                    <a:pt x="452" y="156"/>
                  </a:lnTo>
                  <a:lnTo>
                    <a:pt x="447" y="161"/>
                  </a:lnTo>
                  <a:lnTo>
                    <a:pt x="439" y="165"/>
                  </a:lnTo>
                  <a:lnTo>
                    <a:pt x="433" y="167"/>
                  </a:lnTo>
                  <a:lnTo>
                    <a:pt x="430" y="169"/>
                  </a:lnTo>
                  <a:lnTo>
                    <a:pt x="424" y="171"/>
                  </a:lnTo>
                  <a:lnTo>
                    <a:pt x="418" y="175"/>
                  </a:lnTo>
                  <a:lnTo>
                    <a:pt x="413" y="177"/>
                  </a:lnTo>
                  <a:lnTo>
                    <a:pt x="409" y="180"/>
                  </a:lnTo>
                  <a:lnTo>
                    <a:pt x="403" y="182"/>
                  </a:lnTo>
                  <a:lnTo>
                    <a:pt x="397" y="184"/>
                  </a:lnTo>
                  <a:lnTo>
                    <a:pt x="392" y="188"/>
                  </a:lnTo>
                  <a:lnTo>
                    <a:pt x="386" y="190"/>
                  </a:lnTo>
                  <a:lnTo>
                    <a:pt x="378" y="194"/>
                  </a:lnTo>
                  <a:lnTo>
                    <a:pt x="373" y="196"/>
                  </a:lnTo>
                  <a:lnTo>
                    <a:pt x="367" y="198"/>
                  </a:lnTo>
                  <a:lnTo>
                    <a:pt x="359" y="203"/>
                  </a:lnTo>
                  <a:lnTo>
                    <a:pt x="354" y="205"/>
                  </a:lnTo>
                  <a:lnTo>
                    <a:pt x="348" y="207"/>
                  </a:lnTo>
                  <a:lnTo>
                    <a:pt x="340" y="211"/>
                  </a:lnTo>
                  <a:lnTo>
                    <a:pt x="333" y="213"/>
                  </a:lnTo>
                  <a:lnTo>
                    <a:pt x="327" y="217"/>
                  </a:lnTo>
                  <a:lnTo>
                    <a:pt x="321" y="219"/>
                  </a:lnTo>
                  <a:lnTo>
                    <a:pt x="312" y="220"/>
                  </a:lnTo>
                  <a:lnTo>
                    <a:pt x="306" y="224"/>
                  </a:lnTo>
                  <a:lnTo>
                    <a:pt x="298" y="226"/>
                  </a:lnTo>
                  <a:lnTo>
                    <a:pt x="293" y="228"/>
                  </a:lnTo>
                  <a:lnTo>
                    <a:pt x="285" y="230"/>
                  </a:lnTo>
                  <a:lnTo>
                    <a:pt x="277" y="234"/>
                  </a:lnTo>
                  <a:lnTo>
                    <a:pt x="272" y="236"/>
                  </a:lnTo>
                  <a:lnTo>
                    <a:pt x="264" y="238"/>
                  </a:lnTo>
                  <a:lnTo>
                    <a:pt x="257" y="239"/>
                  </a:lnTo>
                  <a:lnTo>
                    <a:pt x="251" y="241"/>
                  </a:lnTo>
                  <a:lnTo>
                    <a:pt x="243" y="243"/>
                  </a:lnTo>
                  <a:lnTo>
                    <a:pt x="238" y="247"/>
                  </a:lnTo>
                  <a:lnTo>
                    <a:pt x="230" y="247"/>
                  </a:lnTo>
                  <a:lnTo>
                    <a:pt x="224" y="249"/>
                  </a:lnTo>
                  <a:lnTo>
                    <a:pt x="217" y="249"/>
                  </a:lnTo>
                  <a:lnTo>
                    <a:pt x="211" y="251"/>
                  </a:lnTo>
                  <a:lnTo>
                    <a:pt x="201" y="251"/>
                  </a:lnTo>
                  <a:lnTo>
                    <a:pt x="198" y="253"/>
                  </a:lnTo>
                  <a:lnTo>
                    <a:pt x="190" y="255"/>
                  </a:lnTo>
                  <a:lnTo>
                    <a:pt x="184" y="255"/>
                  </a:lnTo>
                  <a:lnTo>
                    <a:pt x="179" y="255"/>
                  </a:lnTo>
                  <a:lnTo>
                    <a:pt x="171" y="255"/>
                  </a:lnTo>
                  <a:lnTo>
                    <a:pt x="165" y="255"/>
                  </a:lnTo>
                  <a:lnTo>
                    <a:pt x="161" y="255"/>
                  </a:lnTo>
                  <a:lnTo>
                    <a:pt x="154" y="255"/>
                  </a:lnTo>
                  <a:lnTo>
                    <a:pt x="148" y="255"/>
                  </a:lnTo>
                  <a:lnTo>
                    <a:pt x="144" y="255"/>
                  </a:lnTo>
                  <a:lnTo>
                    <a:pt x="141" y="255"/>
                  </a:lnTo>
                  <a:lnTo>
                    <a:pt x="133" y="253"/>
                  </a:lnTo>
                  <a:lnTo>
                    <a:pt x="129" y="251"/>
                  </a:lnTo>
                  <a:lnTo>
                    <a:pt x="123" y="249"/>
                  </a:lnTo>
                  <a:lnTo>
                    <a:pt x="120" y="247"/>
                  </a:lnTo>
                  <a:lnTo>
                    <a:pt x="114" y="245"/>
                  </a:lnTo>
                  <a:lnTo>
                    <a:pt x="110" y="243"/>
                  </a:lnTo>
                  <a:lnTo>
                    <a:pt x="104" y="241"/>
                  </a:lnTo>
                  <a:lnTo>
                    <a:pt x="103" y="241"/>
                  </a:lnTo>
                  <a:lnTo>
                    <a:pt x="95" y="236"/>
                  </a:lnTo>
                  <a:lnTo>
                    <a:pt x="87" y="230"/>
                  </a:lnTo>
                  <a:lnTo>
                    <a:pt x="82" y="224"/>
                  </a:lnTo>
                  <a:lnTo>
                    <a:pt x="76" y="220"/>
                  </a:lnTo>
                  <a:lnTo>
                    <a:pt x="70" y="211"/>
                  </a:lnTo>
                  <a:lnTo>
                    <a:pt x="64" y="205"/>
                  </a:lnTo>
                  <a:lnTo>
                    <a:pt x="61" y="198"/>
                  </a:lnTo>
                  <a:lnTo>
                    <a:pt x="57" y="192"/>
                  </a:lnTo>
                  <a:lnTo>
                    <a:pt x="55" y="184"/>
                  </a:lnTo>
                  <a:lnTo>
                    <a:pt x="51" y="177"/>
                  </a:lnTo>
                  <a:lnTo>
                    <a:pt x="49" y="169"/>
                  </a:lnTo>
                  <a:lnTo>
                    <a:pt x="47" y="161"/>
                  </a:lnTo>
                  <a:lnTo>
                    <a:pt x="47" y="154"/>
                  </a:lnTo>
                  <a:lnTo>
                    <a:pt x="45" y="144"/>
                  </a:lnTo>
                  <a:lnTo>
                    <a:pt x="45" y="137"/>
                  </a:lnTo>
                  <a:lnTo>
                    <a:pt x="45" y="131"/>
                  </a:lnTo>
                  <a:lnTo>
                    <a:pt x="45" y="123"/>
                  </a:lnTo>
                  <a:lnTo>
                    <a:pt x="47" y="114"/>
                  </a:lnTo>
                  <a:lnTo>
                    <a:pt x="47" y="108"/>
                  </a:lnTo>
                  <a:lnTo>
                    <a:pt x="51" y="101"/>
                  </a:lnTo>
                  <a:lnTo>
                    <a:pt x="51" y="93"/>
                  </a:lnTo>
                  <a:lnTo>
                    <a:pt x="55" y="87"/>
                  </a:lnTo>
                  <a:lnTo>
                    <a:pt x="57" y="80"/>
                  </a:lnTo>
                  <a:lnTo>
                    <a:pt x="61" y="76"/>
                  </a:lnTo>
                  <a:lnTo>
                    <a:pt x="63" y="70"/>
                  </a:lnTo>
                  <a:lnTo>
                    <a:pt x="66" y="66"/>
                  </a:lnTo>
                  <a:lnTo>
                    <a:pt x="70" y="61"/>
                  </a:lnTo>
                  <a:lnTo>
                    <a:pt x="76" y="59"/>
                  </a:lnTo>
                  <a:lnTo>
                    <a:pt x="78" y="55"/>
                  </a:lnTo>
                  <a:lnTo>
                    <a:pt x="85" y="53"/>
                  </a:lnTo>
                  <a:lnTo>
                    <a:pt x="89" y="49"/>
                  </a:lnTo>
                  <a:lnTo>
                    <a:pt x="97" y="49"/>
                  </a:lnTo>
                  <a:lnTo>
                    <a:pt x="103" y="46"/>
                  </a:lnTo>
                  <a:lnTo>
                    <a:pt x="110" y="44"/>
                  </a:lnTo>
                  <a:lnTo>
                    <a:pt x="116" y="44"/>
                  </a:lnTo>
                  <a:lnTo>
                    <a:pt x="123" y="44"/>
                  </a:lnTo>
                  <a:lnTo>
                    <a:pt x="131" y="44"/>
                  </a:lnTo>
                  <a:lnTo>
                    <a:pt x="141" y="44"/>
                  </a:lnTo>
                  <a:lnTo>
                    <a:pt x="146" y="44"/>
                  </a:lnTo>
                  <a:lnTo>
                    <a:pt x="154" y="46"/>
                  </a:lnTo>
                  <a:lnTo>
                    <a:pt x="161" y="46"/>
                  </a:lnTo>
                  <a:lnTo>
                    <a:pt x="171" y="47"/>
                  </a:lnTo>
                  <a:lnTo>
                    <a:pt x="179" y="49"/>
                  </a:lnTo>
                  <a:lnTo>
                    <a:pt x="188" y="49"/>
                  </a:lnTo>
                  <a:lnTo>
                    <a:pt x="196" y="51"/>
                  </a:lnTo>
                  <a:lnTo>
                    <a:pt x="201" y="53"/>
                  </a:lnTo>
                  <a:lnTo>
                    <a:pt x="211" y="53"/>
                  </a:lnTo>
                  <a:lnTo>
                    <a:pt x="217" y="57"/>
                  </a:lnTo>
                  <a:lnTo>
                    <a:pt x="224" y="57"/>
                  </a:lnTo>
                  <a:lnTo>
                    <a:pt x="230" y="59"/>
                  </a:lnTo>
                  <a:lnTo>
                    <a:pt x="238" y="61"/>
                  </a:lnTo>
                  <a:lnTo>
                    <a:pt x="243" y="63"/>
                  </a:lnTo>
                  <a:lnTo>
                    <a:pt x="247" y="63"/>
                  </a:lnTo>
                  <a:lnTo>
                    <a:pt x="251" y="66"/>
                  </a:lnTo>
                  <a:lnTo>
                    <a:pt x="255" y="66"/>
                  </a:lnTo>
                  <a:lnTo>
                    <a:pt x="258" y="66"/>
                  </a:lnTo>
                  <a:lnTo>
                    <a:pt x="264" y="70"/>
                  </a:lnTo>
                  <a:lnTo>
                    <a:pt x="268" y="70"/>
                  </a:lnTo>
                  <a:lnTo>
                    <a:pt x="268" y="70"/>
                  </a:lnTo>
                  <a:close/>
                </a:path>
              </a:pathLst>
            </a:custGeom>
            <a:grp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42" name="Freeform 7">
              <a:extLst>
                <a:ext uri="{FF2B5EF4-FFF2-40B4-BE49-F238E27FC236}">
                  <a16:creationId xmlns:a16="http://schemas.microsoft.com/office/drawing/2014/main" id="{9E4E3BBA-C40A-908B-BB52-39B8096AC3AB}"/>
                </a:ext>
              </a:extLst>
            </p:cNvPr>
            <p:cNvSpPr>
              <a:spLocks/>
            </p:cNvSpPr>
            <p:nvPr/>
          </p:nvSpPr>
          <p:spPr bwMode="auto">
            <a:xfrm>
              <a:off x="5678707" y="5709512"/>
              <a:ext cx="1003252" cy="1010054"/>
            </a:xfrm>
            <a:custGeom>
              <a:avLst/>
              <a:gdLst>
                <a:gd name="T0" fmla="*/ 137 w 592"/>
                <a:gd name="T1" fmla="*/ 394 h 593"/>
                <a:gd name="T2" fmla="*/ 90 w 592"/>
                <a:gd name="T3" fmla="*/ 348 h 593"/>
                <a:gd name="T4" fmla="*/ 65 w 592"/>
                <a:gd name="T5" fmla="*/ 310 h 593"/>
                <a:gd name="T6" fmla="*/ 44 w 592"/>
                <a:gd name="T7" fmla="*/ 268 h 593"/>
                <a:gd name="T8" fmla="*/ 25 w 592"/>
                <a:gd name="T9" fmla="*/ 225 h 593"/>
                <a:gd name="T10" fmla="*/ 10 w 592"/>
                <a:gd name="T11" fmla="*/ 177 h 593"/>
                <a:gd name="T12" fmla="*/ 2 w 592"/>
                <a:gd name="T13" fmla="*/ 130 h 593"/>
                <a:gd name="T14" fmla="*/ 0 w 592"/>
                <a:gd name="T15" fmla="*/ 84 h 593"/>
                <a:gd name="T16" fmla="*/ 8 w 592"/>
                <a:gd name="T17" fmla="*/ 48 h 593"/>
                <a:gd name="T18" fmla="*/ 44 w 592"/>
                <a:gd name="T19" fmla="*/ 31 h 593"/>
                <a:gd name="T20" fmla="*/ 88 w 592"/>
                <a:gd name="T21" fmla="*/ 18 h 593"/>
                <a:gd name="T22" fmla="*/ 124 w 592"/>
                <a:gd name="T23" fmla="*/ 6 h 593"/>
                <a:gd name="T24" fmla="*/ 168 w 592"/>
                <a:gd name="T25" fmla="*/ 2 h 593"/>
                <a:gd name="T26" fmla="*/ 213 w 592"/>
                <a:gd name="T27" fmla="*/ 0 h 593"/>
                <a:gd name="T28" fmla="*/ 265 w 592"/>
                <a:gd name="T29" fmla="*/ 8 h 593"/>
                <a:gd name="T30" fmla="*/ 316 w 592"/>
                <a:gd name="T31" fmla="*/ 21 h 593"/>
                <a:gd name="T32" fmla="*/ 365 w 592"/>
                <a:gd name="T33" fmla="*/ 40 h 593"/>
                <a:gd name="T34" fmla="*/ 409 w 592"/>
                <a:gd name="T35" fmla="*/ 63 h 593"/>
                <a:gd name="T36" fmla="*/ 447 w 592"/>
                <a:gd name="T37" fmla="*/ 92 h 593"/>
                <a:gd name="T38" fmla="*/ 483 w 592"/>
                <a:gd name="T39" fmla="*/ 120 h 593"/>
                <a:gd name="T40" fmla="*/ 520 w 592"/>
                <a:gd name="T41" fmla="*/ 160 h 593"/>
                <a:gd name="T42" fmla="*/ 542 w 592"/>
                <a:gd name="T43" fmla="*/ 194 h 593"/>
                <a:gd name="T44" fmla="*/ 561 w 592"/>
                <a:gd name="T45" fmla="*/ 225 h 593"/>
                <a:gd name="T46" fmla="*/ 575 w 592"/>
                <a:gd name="T47" fmla="*/ 255 h 593"/>
                <a:gd name="T48" fmla="*/ 584 w 592"/>
                <a:gd name="T49" fmla="*/ 287 h 593"/>
                <a:gd name="T50" fmla="*/ 588 w 592"/>
                <a:gd name="T51" fmla="*/ 324 h 593"/>
                <a:gd name="T52" fmla="*/ 590 w 592"/>
                <a:gd name="T53" fmla="*/ 365 h 593"/>
                <a:gd name="T54" fmla="*/ 590 w 592"/>
                <a:gd name="T55" fmla="*/ 405 h 593"/>
                <a:gd name="T56" fmla="*/ 590 w 592"/>
                <a:gd name="T57" fmla="*/ 449 h 593"/>
                <a:gd name="T58" fmla="*/ 586 w 592"/>
                <a:gd name="T59" fmla="*/ 485 h 593"/>
                <a:gd name="T60" fmla="*/ 584 w 592"/>
                <a:gd name="T61" fmla="*/ 527 h 593"/>
                <a:gd name="T62" fmla="*/ 523 w 592"/>
                <a:gd name="T63" fmla="*/ 593 h 593"/>
                <a:gd name="T64" fmla="*/ 527 w 592"/>
                <a:gd name="T65" fmla="*/ 561 h 593"/>
                <a:gd name="T66" fmla="*/ 531 w 592"/>
                <a:gd name="T67" fmla="*/ 523 h 593"/>
                <a:gd name="T68" fmla="*/ 537 w 592"/>
                <a:gd name="T69" fmla="*/ 479 h 593"/>
                <a:gd name="T70" fmla="*/ 540 w 592"/>
                <a:gd name="T71" fmla="*/ 432 h 593"/>
                <a:gd name="T72" fmla="*/ 542 w 592"/>
                <a:gd name="T73" fmla="*/ 384 h 593"/>
                <a:gd name="T74" fmla="*/ 542 w 592"/>
                <a:gd name="T75" fmla="*/ 335 h 593"/>
                <a:gd name="T76" fmla="*/ 537 w 592"/>
                <a:gd name="T77" fmla="*/ 291 h 593"/>
                <a:gd name="T78" fmla="*/ 531 w 592"/>
                <a:gd name="T79" fmla="*/ 255 h 593"/>
                <a:gd name="T80" fmla="*/ 516 w 592"/>
                <a:gd name="T81" fmla="*/ 223 h 593"/>
                <a:gd name="T82" fmla="*/ 489 w 592"/>
                <a:gd name="T83" fmla="*/ 183 h 593"/>
                <a:gd name="T84" fmla="*/ 449 w 592"/>
                <a:gd name="T85" fmla="*/ 143 h 593"/>
                <a:gd name="T86" fmla="*/ 415 w 592"/>
                <a:gd name="T87" fmla="*/ 118 h 593"/>
                <a:gd name="T88" fmla="*/ 379 w 592"/>
                <a:gd name="T89" fmla="*/ 94 h 593"/>
                <a:gd name="T90" fmla="*/ 339 w 592"/>
                <a:gd name="T91" fmla="*/ 75 h 593"/>
                <a:gd name="T92" fmla="*/ 303 w 592"/>
                <a:gd name="T93" fmla="*/ 57 h 593"/>
                <a:gd name="T94" fmla="*/ 268 w 592"/>
                <a:gd name="T95" fmla="*/ 48 h 593"/>
                <a:gd name="T96" fmla="*/ 236 w 592"/>
                <a:gd name="T97" fmla="*/ 42 h 593"/>
                <a:gd name="T98" fmla="*/ 204 w 592"/>
                <a:gd name="T99" fmla="*/ 40 h 593"/>
                <a:gd name="T100" fmla="*/ 162 w 592"/>
                <a:gd name="T101" fmla="*/ 44 h 593"/>
                <a:gd name="T102" fmla="*/ 111 w 592"/>
                <a:gd name="T103" fmla="*/ 52 h 593"/>
                <a:gd name="T104" fmla="*/ 65 w 592"/>
                <a:gd name="T105" fmla="*/ 61 h 593"/>
                <a:gd name="T106" fmla="*/ 44 w 592"/>
                <a:gd name="T107" fmla="*/ 75 h 593"/>
                <a:gd name="T108" fmla="*/ 48 w 592"/>
                <a:gd name="T109" fmla="*/ 107 h 593"/>
                <a:gd name="T110" fmla="*/ 61 w 592"/>
                <a:gd name="T111" fmla="*/ 164 h 593"/>
                <a:gd name="T112" fmla="*/ 71 w 592"/>
                <a:gd name="T113" fmla="*/ 202 h 593"/>
                <a:gd name="T114" fmla="*/ 88 w 592"/>
                <a:gd name="T115" fmla="*/ 249 h 593"/>
                <a:gd name="T116" fmla="*/ 114 w 592"/>
                <a:gd name="T117" fmla="*/ 301 h 593"/>
                <a:gd name="T118" fmla="*/ 145 w 592"/>
                <a:gd name="T119" fmla="*/ 344 h 593"/>
                <a:gd name="T120" fmla="*/ 181 w 592"/>
                <a:gd name="T121" fmla="*/ 384 h 593"/>
                <a:gd name="T122" fmla="*/ 211 w 592"/>
                <a:gd name="T123" fmla="*/ 41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2" h="593">
                  <a:moveTo>
                    <a:pt x="168" y="415"/>
                  </a:moveTo>
                  <a:lnTo>
                    <a:pt x="162" y="409"/>
                  </a:lnTo>
                  <a:lnTo>
                    <a:pt x="158" y="407"/>
                  </a:lnTo>
                  <a:lnTo>
                    <a:pt x="152" y="405"/>
                  </a:lnTo>
                  <a:lnTo>
                    <a:pt x="147" y="401"/>
                  </a:lnTo>
                  <a:lnTo>
                    <a:pt x="143" y="398"/>
                  </a:lnTo>
                  <a:lnTo>
                    <a:pt x="137" y="394"/>
                  </a:lnTo>
                  <a:lnTo>
                    <a:pt x="133" y="392"/>
                  </a:lnTo>
                  <a:lnTo>
                    <a:pt x="128" y="388"/>
                  </a:lnTo>
                  <a:lnTo>
                    <a:pt x="120" y="379"/>
                  </a:lnTo>
                  <a:lnTo>
                    <a:pt x="111" y="371"/>
                  </a:lnTo>
                  <a:lnTo>
                    <a:pt x="101" y="362"/>
                  </a:lnTo>
                  <a:lnTo>
                    <a:pt x="95" y="352"/>
                  </a:lnTo>
                  <a:lnTo>
                    <a:pt x="90" y="348"/>
                  </a:lnTo>
                  <a:lnTo>
                    <a:pt x="86" y="343"/>
                  </a:lnTo>
                  <a:lnTo>
                    <a:pt x="82" y="339"/>
                  </a:lnTo>
                  <a:lnTo>
                    <a:pt x="80" y="333"/>
                  </a:lnTo>
                  <a:lnTo>
                    <a:pt x="74" y="327"/>
                  </a:lnTo>
                  <a:lnTo>
                    <a:pt x="71" y="322"/>
                  </a:lnTo>
                  <a:lnTo>
                    <a:pt x="67" y="316"/>
                  </a:lnTo>
                  <a:lnTo>
                    <a:pt x="65" y="310"/>
                  </a:lnTo>
                  <a:lnTo>
                    <a:pt x="61" y="305"/>
                  </a:lnTo>
                  <a:lnTo>
                    <a:pt x="57" y="299"/>
                  </a:lnTo>
                  <a:lnTo>
                    <a:pt x="54" y="293"/>
                  </a:lnTo>
                  <a:lnTo>
                    <a:pt x="52" y="287"/>
                  </a:lnTo>
                  <a:lnTo>
                    <a:pt x="50" y="282"/>
                  </a:lnTo>
                  <a:lnTo>
                    <a:pt x="44" y="276"/>
                  </a:lnTo>
                  <a:lnTo>
                    <a:pt x="44" y="268"/>
                  </a:lnTo>
                  <a:lnTo>
                    <a:pt x="40" y="265"/>
                  </a:lnTo>
                  <a:lnTo>
                    <a:pt x="36" y="255"/>
                  </a:lnTo>
                  <a:lnTo>
                    <a:pt x="35" y="251"/>
                  </a:lnTo>
                  <a:lnTo>
                    <a:pt x="33" y="244"/>
                  </a:lnTo>
                  <a:lnTo>
                    <a:pt x="31" y="238"/>
                  </a:lnTo>
                  <a:lnTo>
                    <a:pt x="27" y="230"/>
                  </a:lnTo>
                  <a:lnTo>
                    <a:pt x="25" y="225"/>
                  </a:lnTo>
                  <a:lnTo>
                    <a:pt x="23" y="217"/>
                  </a:lnTo>
                  <a:lnTo>
                    <a:pt x="21" y="211"/>
                  </a:lnTo>
                  <a:lnTo>
                    <a:pt x="17" y="204"/>
                  </a:lnTo>
                  <a:lnTo>
                    <a:pt x="16" y="198"/>
                  </a:lnTo>
                  <a:lnTo>
                    <a:pt x="14" y="190"/>
                  </a:lnTo>
                  <a:lnTo>
                    <a:pt x="14" y="185"/>
                  </a:lnTo>
                  <a:lnTo>
                    <a:pt x="10" y="177"/>
                  </a:lnTo>
                  <a:lnTo>
                    <a:pt x="10" y="171"/>
                  </a:lnTo>
                  <a:lnTo>
                    <a:pt x="10" y="164"/>
                  </a:lnTo>
                  <a:lnTo>
                    <a:pt x="8" y="158"/>
                  </a:lnTo>
                  <a:lnTo>
                    <a:pt x="6" y="151"/>
                  </a:lnTo>
                  <a:lnTo>
                    <a:pt x="4" y="143"/>
                  </a:lnTo>
                  <a:lnTo>
                    <a:pt x="4" y="137"/>
                  </a:lnTo>
                  <a:lnTo>
                    <a:pt x="2" y="130"/>
                  </a:lnTo>
                  <a:lnTo>
                    <a:pt x="2" y="124"/>
                  </a:lnTo>
                  <a:lnTo>
                    <a:pt x="0" y="116"/>
                  </a:lnTo>
                  <a:lnTo>
                    <a:pt x="0" y="111"/>
                  </a:lnTo>
                  <a:lnTo>
                    <a:pt x="0" y="105"/>
                  </a:lnTo>
                  <a:lnTo>
                    <a:pt x="0" y="97"/>
                  </a:lnTo>
                  <a:lnTo>
                    <a:pt x="0" y="90"/>
                  </a:lnTo>
                  <a:lnTo>
                    <a:pt x="0" y="84"/>
                  </a:lnTo>
                  <a:lnTo>
                    <a:pt x="0" y="76"/>
                  </a:lnTo>
                  <a:lnTo>
                    <a:pt x="0" y="71"/>
                  </a:lnTo>
                  <a:lnTo>
                    <a:pt x="0" y="65"/>
                  </a:lnTo>
                  <a:lnTo>
                    <a:pt x="0" y="57"/>
                  </a:lnTo>
                  <a:lnTo>
                    <a:pt x="2" y="52"/>
                  </a:lnTo>
                  <a:lnTo>
                    <a:pt x="2" y="50"/>
                  </a:lnTo>
                  <a:lnTo>
                    <a:pt x="8" y="48"/>
                  </a:lnTo>
                  <a:lnTo>
                    <a:pt x="10" y="46"/>
                  </a:lnTo>
                  <a:lnTo>
                    <a:pt x="16" y="44"/>
                  </a:lnTo>
                  <a:lnTo>
                    <a:pt x="19" y="40"/>
                  </a:lnTo>
                  <a:lnTo>
                    <a:pt x="25" y="40"/>
                  </a:lnTo>
                  <a:lnTo>
                    <a:pt x="31" y="37"/>
                  </a:lnTo>
                  <a:lnTo>
                    <a:pt x="36" y="33"/>
                  </a:lnTo>
                  <a:lnTo>
                    <a:pt x="44" y="31"/>
                  </a:lnTo>
                  <a:lnTo>
                    <a:pt x="52" y="27"/>
                  </a:lnTo>
                  <a:lnTo>
                    <a:pt x="57" y="25"/>
                  </a:lnTo>
                  <a:lnTo>
                    <a:pt x="67" y="23"/>
                  </a:lnTo>
                  <a:lnTo>
                    <a:pt x="73" y="19"/>
                  </a:lnTo>
                  <a:lnTo>
                    <a:pt x="78" y="19"/>
                  </a:lnTo>
                  <a:lnTo>
                    <a:pt x="82" y="18"/>
                  </a:lnTo>
                  <a:lnTo>
                    <a:pt x="88" y="18"/>
                  </a:lnTo>
                  <a:lnTo>
                    <a:pt x="94" y="14"/>
                  </a:lnTo>
                  <a:lnTo>
                    <a:pt x="97" y="14"/>
                  </a:lnTo>
                  <a:lnTo>
                    <a:pt x="101" y="12"/>
                  </a:lnTo>
                  <a:lnTo>
                    <a:pt x="107" y="10"/>
                  </a:lnTo>
                  <a:lnTo>
                    <a:pt x="113" y="10"/>
                  </a:lnTo>
                  <a:lnTo>
                    <a:pt x="118" y="10"/>
                  </a:lnTo>
                  <a:lnTo>
                    <a:pt x="124" y="6"/>
                  </a:lnTo>
                  <a:lnTo>
                    <a:pt x="130" y="6"/>
                  </a:lnTo>
                  <a:lnTo>
                    <a:pt x="135" y="6"/>
                  </a:lnTo>
                  <a:lnTo>
                    <a:pt x="141" y="4"/>
                  </a:lnTo>
                  <a:lnTo>
                    <a:pt x="147" y="2"/>
                  </a:lnTo>
                  <a:lnTo>
                    <a:pt x="154" y="2"/>
                  </a:lnTo>
                  <a:lnTo>
                    <a:pt x="160" y="2"/>
                  </a:lnTo>
                  <a:lnTo>
                    <a:pt x="168" y="2"/>
                  </a:lnTo>
                  <a:lnTo>
                    <a:pt x="171" y="2"/>
                  </a:lnTo>
                  <a:lnTo>
                    <a:pt x="181" y="2"/>
                  </a:lnTo>
                  <a:lnTo>
                    <a:pt x="185" y="0"/>
                  </a:lnTo>
                  <a:lnTo>
                    <a:pt x="192" y="0"/>
                  </a:lnTo>
                  <a:lnTo>
                    <a:pt x="198" y="0"/>
                  </a:lnTo>
                  <a:lnTo>
                    <a:pt x="208" y="0"/>
                  </a:lnTo>
                  <a:lnTo>
                    <a:pt x="213" y="0"/>
                  </a:lnTo>
                  <a:lnTo>
                    <a:pt x="221" y="0"/>
                  </a:lnTo>
                  <a:lnTo>
                    <a:pt x="229" y="2"/>
                  </a:lnTo>
                  <a:lnTo>
                    <a:pt x="236" y="4"/>
                  </a:lnTo>
                  <a:lnTo>
                    <a:pt x="242" y="4"/>
                  </a:lnTo>
                  <a:lnTo>
                    <a:pt x="249" y="4"/>
                  </a:lnTo>
                  <a:lnTo>
                    <a:pt x="257" y="6"/>
                  </a:lnTo>
                  <a:lnTo>
                    <a:pt x="265" y="8"/>
                  </a:lnTo>
                  <a:lnTo>
                    <a:pt x="272" y="10"/>
                  </a:lnTo>
                  <a:lnTo>
                    <a:pt x="278" y="10"/>
                  </a:lnTo>
                  <a:lnTo>
                    <a:pt x="288" y="14"/>
                  </a:lnTo>
                  <a:lnTo>
                    <a:pt x="295" y="16"/>
                  </a:lnTo>
                  <a:lnTo>
                    <a:pt x="301" y="18"/>
                  </a:lnTo>
                  <a:lnTo>
                    <a:pt x="308" y="19"/>
                  </a:lnTo>
                  <a:lnTo>
                    <a:pt x="316" y="21"/>
                  </a:lnTo>
                  <a:lnTo>
                    <a:pt x="324" y="23"/>
                  </a:lnTo>
                  <a:lnTo>
                    <a:pt x="331" y="27"/>
                  </a:lnTo>
                  <a:lnTo>
                    <a:pt x="337" y="27"/>
                  </a:lnTo>
                  <a:lnTo>
                    <a:pt x="345" y="31"/>
                  </a:lnTo>
                  <a:lnTo>
                    <a:pt x="352" y="35"/>
                  </a:lnTo>
                  <a:lnTo>
                    <a:pt x="358" y="37"/>
                  </a:lnTo>
                  <a:lnTo>
                    <a:pt x="365" y="40"/>
                  </a:lnTo>
                  <a:lnTo>
                    <a:pt x="369" y="44"/>
                  </a:lnTo>
                  <a:lnTo>
                    <a:pt x="379" y="46"/>
                  </a:lnTo>
                  <a:lnTo>
                    <a:pt x="383" y="50"/>
                  </a:lnTo>
                  <a:lnTo>
                    <a:pt x="390" y="54"/>
                  </a:lnTo>
                  <a:lnTo>
                    <a:pt x="396" y="57"/>
                  </a:lnTo>
                  <a:lnTo>
                    <a:pt x="404" y="61"/>
                  </a:lnTo>
                  <a:lnTo>
                    <a:pt x="409" y="63"/>
                  </a:lnTo>
                  <a:lnTo>
                    <a:pt x="415" y="67"/>
                  </a:lnTo>
                  <a:lnTo>
                    <a:pt x="419" y="71"/>
                  </a:lnTo>
                  <a:lnTo>
                    <a:pt x="426" y="75"/>
                  </a:lnTo>
                  <a:lnTo>
                    <a:pt x="430" y="78"/>
                  </a:lnTo>
                  <a:lnTo>
                    <a:pt x="436" y="82"/>
                  </a:lnTo>
                  <a:lnTo>
                    <a:pt x="442" y="86"/>
                  </a:lnTo>
                  <a:lnTo>
                    <a:pt x="447" y="92"/>
                  </a:lnTo>
                  <a:lnTo>
                    <a:pt x="453" y="94"/>
                  </a:lnTo>
                  <a:lnTo>
                    <a:pt x="459" y="97"/>
                  </a:lnTo>
                  <a:lnTo>
                    <a:pt x="462" y="101"/>
                  </a:lnTo>
                  <a:lnTo>
                    <a:pt x="468" y="107"/>
                  </a:lnTo>
                  <a:lnTo>
                    <a:pt x="474" y="111"/>
                  </a:lnTo>
                  <a:lnTo>
                    <a:pt x="478" y="114"/>
                  </a:lnTo>
                  <a:lnTo>
                    <a:pt x="483" y="120"/>
                  </a:lnTo>
                  <a:lnTo>
                    <a:pt x="489" y="126"/>
                  </a:lnTo>
                  <a:lnTo>
                    <a:pt x="497" y="133"/>
                  </a:lnTo>
                  <a:lnTo>
                    <a:pt x="504" y="143"/>
                  </a:lnTo>
                  <a:lnTo>
                    <a:pt x="508" y="147"/>
                  </a:lnTo>
                  <a:lnTo>
                    <a:pt x="512" y="151"/>
                  </a:lnTo>
                  <a:lnTo>
                    <a:pt x="516" y="156"/>
                  </a:lnTo>
                  <a:lnTo>
                    <a:pt x="520" y="160"/>
                  </a:lnTo>
                  <a:lnTo>
                    <a:pt x="523" y="164"/>
                  </a:lnTo>
                  <a:lnTo>
                    <a:pt x="527" y="170"/>
                  </a:lnTo>
                  <a:lnTo>
                    <a:pt x="529" y="173"/>
                  </a:lnTo>
                  <a:lnTo>
                    <a:pt x="533" y="179"/>
                  </a:lnTo>
                  <a:lnTo>
                    <a:pt x="537" y="183"/>
                  </a:lnTo>
                  <a:lnTo>
                    <a:pt x="540" y="189"/>
                  </a:lnTo>
                  <a:lnTo>
                    <a:pt x="542" y="194"/>
                  </a:lnTo>
                  <a:lnTo>
                    <a:pt x="546" y="198"/>
                  </a:lnTo>
                  <a:lnTo>
                    <a:pt x="550" y="202"/>
                  </a:lnTo>
                  <a:lnTo>
                    <a:pt x="550" y="208"/>
                  </a:lnTo>
                  <a:lnTo>
                    <a:pt x="554" y="211"/>
                  </a:lnTo>
                  <a:lnTo>
                    <a:pt x="556" y="217"/>
                  </a:lnTo>
                  <a:lnTo>
                    <a:pt x="559" y="221"/>
                  </a:lnTo>
                  <a:lnTo>
                    <a:pt x="561" y="225"/>
                  </a:lnTo>
                  <a:lnTo>
                    <a:pt x="563" y="230"/>
                  </a:lnTo>
                  <a:lnTo>
                    <a:pt x="567" y="234"/>
                  </a:lnTo>
                  <a:lnTo>
                    <a:pt x="569" y="238"/>
                  </a:lnTo>
                  <a:lnTo>
                    <a:pt x="569" y="244"/>
                  </a:lnTo>
                  <a:lnTo>
                    <a:pt x="571" y="247"/>
                  </a:lnTo>
                  <a:lnTo>
                    <a:pt x="573" y="251"/>
                  </a:lnTo>
                  <a:lnTo>
                    <a:pt x="575" y="255"/>
                  </a:lnTo>
                  <a:lnTo>
                    <a:pt x="577" y="261"/>
                  </a:lnTo>
                  <a:lnTo>
                    <a:pt x="578" y="265"/>
                  </a:lnTo>
                  <a:lnTo>
                    <a:pt x="580" y="270"/>
                  </a:lnTo>
                  <a:lnTo>
                    <a:pt x="582" y="274"/>
                  </a:lnTo>
                  <a:lnTo>
                    <a:pt x="582" y="278"/>
                  </a:lnTo>
                  <a:lnTo>
                    <a:pt x="582" y="282"/>
                  </a:lnTo>
                  <a:lnTo>
                    <a:pt x="584" y="287"/>
                  </a:lnTo>
                  <a:lnTo>
                    <a:pt x="584" y="293"/>
                  </a:lnTo>
                  <a:lnTo>
                    <a:pt x="586" y="297"/>
                  </a:lnTo>
                  <a:lnTo>
                    <a:pt x="586" y="303"/>
                  </a:lnTo>
                  <a:lnTo>
                    <a:pt x="588" y="308"/>
                  </a:lnTo>
                  <a:lnTo>
                    <a:pt x="588" y="314"/>
                  </a:lnTo>
                  <a:lnTo>
                    <a:pt x="588" y="318"/>
                  </a:lnTo>
                  <a:lnTo>
                    <a:pt x="588" y="324"/>
                  </a:lnTo>
                  <a:lnTo>
                    <a:pt x="590" y="329"/>
                  </a:lnTo>
                  <a:lnTo>
                    <a:pt x="590" y="335"/>
                  </a:lnTo>
                  <a:lnTo>
                    <a:pt x="590" y="341"/>
                  </a:lnTo>
                  <a:lnTo>
                    <a:pt x="590" y="346"/>
                  </a:lnTo>
                  <a:lnTo>
                    <a:pt x="590" y="352"/>
                  </a:lnTo>
                  <a:lnTo>
                    <a:pt x="590" y="358"/>
                  </a:lnTo>
                  <a:lnTo>
                    <a:pt x="590" y="365"/>
                  </a:lnTo>
                  <a:lnTo>
                    <a:pt x="590" y="369"/>
                  </a:lnTo>
                  <a:lnTo>
                    <a:pt x="590" y="375"/>
                  </a:lnTo>
                  <a:lnTo>
                    <a:pt x="590" y="382"/>
                  </a:lnTo>
                  <a:lnTo>
                    <a:pt x="590" y="388"/>
                  </a:lnTo>
                  <a:lnTo>
                    <a:pt x="590" y="394"/>
                  </a:lnTo>
                  <a:lnTo>
                    <a:pt x="592" y="401"/>
                  </a:lnTo>
                  <a:lnTo>
                    <a:pt x="590" y="405"/>
                  </a:lnTo>
                  <a:lnTo>
                    <a:pt x="590" y="413"/>
                  </a:lnTo>
                  <a:lnTo>
                    <a:pt x="590" y="419"/>
                  </a:lnTo>
                  <a:lnTo>
                    <a:pt x="590" y="424"/>
                  </a:lnTo>
                  <a:lnTo>
                    <a:pt x="590" y="430"/>
                  </a:lnTo>
                  <a:lnTo>
                    <a:pt x="590" y="436"/>
                  </a:lnTo>
                  <a:lnTo>
                    <a:pt x="590" y="441"/>
                  </a:lnTo>
                  <a:lnTo>
                    <a:pt x="590" y="449"/>
                  </a:lnTo>
                  <a:lnTo>
                    <a:pt x="590" y="453"/>
                  </a:lnTo>
                  <a:lnTo>
                    <a:pt x="588" y="458"/>
                  </a:lnTo>
                  <a:lnTo>
                    <a:pt x="588" y="464"/>
                  </a:lnTo>
                  <a:lnTo>
                    <a:pt x="588" y="470"/>
                  </a:lnTo>
                  <a:lnTo>
                    <a:pt x="588" y="476"/>
                  </a:lnTo>
                  <a:lnTo>
                    <a:pt x="586" y="479"/>
                  </a:lnTo>
                  <a:lnTo>
                    <a:pt x="586" y="485"/>
                  </a:lnTo>
                  <a:lnTo>
                    <a:pt x="586" y="491"/>
                  </a:lnTo>
                  <a:lnTo>
                    <a:pt x="586" y="495"/>
                  </a:lnTo>
                  <a:lnTo>
                    <a:pt x="586" y="500"/>
                  </a:lnTo>
                  <a:lnTo>
                    <a:pt x="586" y="504"/>
                  </a:lnTo>
                  <a:lnTo>
                    <a:pt x="586" y="510"/>
                  </a:lnTo>
                  <a:lnTo>
                    <a:pt x="584" y="517"/>
                  </a:lnTo>
                  <a:lnTo>
                    <a:pt x="584" y="527"/>
                  </a:lnTo>
                  <a:lnTo>
                    <a:pt x="582" y="533"/>
                  </a:lnTo>
                  <a:lnTo>
                    <a:pt x="582" y="540"/>
                  </a:lnTo>
                  <a:lnTo>
                    <a:pt x="582" y="544"/>
                  </a:lnTo>
                  <a:lnTo>
                    <a:pt x="582" y="550"/>
                  </a:lnTo>
                  <a:lnTo>
                    <a:pt x="580" y="557"/>
                  </a:lnTo>
                  <a:lnTo>
                    <a:pt x="580" y="559"/>
                  </a:lnTo>
                  <a:lnTo>
                    <a:pt x="523" y="593"/>
                  </a:lnTo>
                  <a:lnTo>
                    <a:pt x="523" y="592"/>
                  </a:lnTo>
                  <a:lnTo>
                    <a:pt x="523" y="590"/>
                  </a:lnTo>
                  <a:lnTo>
                    <a:pt x="523" y="586"/>
                  </a:lnTo>
                  <a:lnTo>
                    <a:pt x="523" y="582"/>
                  </a:lnTo>
                  <a:lnTo>
                    <a:pt x="523" y="576"/>
                  </a:lnTo>
                  <a:lnTo>
                    <a:pt x="525" y="569"/>
                  </a:lnTo>
                  <a:lnTo>
                    <a:pt x="527" y="561"/>
                  </a:lnTo>
                  <a:lnTo>
                    <a:pt x="529" y="553"/>
                  </a:lnTo>
                  <a:lnTo>
                    <a:pt x="529" y="548"/>
                  </a:lnTo>
                  <a:lnTo>
                    <a:pt x="529" y="544"/>
                  </a:lnTo>
                  <a:lnTo>
                    <a:pt x="529" y="538"/>
                  </a:lnTo>
                  <a:lnTo>
                    <a:pt x="531" y="533"/>
                  </a:lnTo>
                  <a:lnTo>
                    <a:pt x="531" y="529"/>
                  </a:lnTo>
                  <a:lnTo>
                    <a:pt x="531" y="523"/>
                  </a:lnTo>
                  <a:lnTo>
                    <a:pt x="533" y="515"/>
                  </a:lnTo>
                  <a:lnTo>
                    <a:pt x="533" y="512"/>
                  </a:lnTo>
                  <a:lnTo>
                    <a:pt x="533" y="506"/>
                  </a:lnTo>
                  <a:lnTo>
                    <a:pt x="533" y="498"/>
                  </a:lnTo>
                  <a:lnTo>
                    <a:pt x="535" y="493"/>
                  </a:lnTo>
                  <a:lnTo>
                    <a:pt x="537" y="487"/>
                  </a:lnTo>
                  <a:lnTo>
                    <a:pt x="537" y="479"/>
                  </a:lnTo>
                  <a:lnTo>
                    <a:pt x="537" y="474"/>
                  </a:lnTo>
                  <a:lnTo>
                    <a:pt x="537" y="466"/>
                  </a:lnTo>
                  <a:lnTo>
                    <a:pt x="537" y="460"/>
                  </a:lnTo>
                  <a:lnTo>
                    <a:pt x="537" y="453"/>
                  </a:lnTo>
                  <a:lnTo>
                    <a:pt x="539" y="447"/>
                  </a:lnTo>
                  <a:lnTo>
                    <a:pt x="539" y="439"/>
                  </a:lnTo>
                  <a:lnTo>
                    <a:pt x="540" y="432"/>
                  </a:lnTo>
                  <a:lnTo>
                    <a:pt x="540" y="424"/>
                  </a:lnTo>
                  <a:lnTo>
                    <a:pt x="540" y="419"/>
                  </a:lnTo>
                  <a:lnTo>
                    <a:pt x="540" y="411"/>
                  </a:lnTo>
                  <a:lnTo>
                    <a:pt x="542" y="405"/>
                  </a:lnTo>
                  <a:lnTo>
                    <a:pt x="542" y="396"/>
                  </a:lnTo>
                  <a:lnTo>
                    <a:pt x="542" y="390"/>
                  </a:lnTo>
                  <a:lnTo>
                    <a:pt x="542" y="384"/>
                  </a:lnTo>
                  <a:lnTo>
                    <a:pt x="542" y="377"/>
                  </a:lnTo>
                  <a:lnTo>
                    <a:pt x="542" y="369"/>
                  </a:lnTo>
                  <a:lnTo>
                    <a:pt x="542" y="362"/>
                  </a:lnTo>
                  <a:lnTo>
                    <a:pt x="542" y="356"/>
                  </a:lnTo>
                  <a:lnTo>
                    <a:pt x="542" y="348"/>
                  </a:lnTo>
                  <a:lnTo>
                    <a:pt x="542" y="343"/>
                  </a:lnTo>
                  <a:lnTo>
                    <a:pt x="542" y="335"/>
                  </a:lnTo>
                  <a:lnTo>
                    <a:pt x="542" y="329"/>
                  </a:lnTo>
                  <a:lnTo>
                    <a:pt x="542" y="322"/>
                  </a:lnTo>
                  <a:lnTo>
                    <a:pt x="540" y="314"/>
                  </a:lnTo>
                  <a:lnTo>
                    <a:pt x="540" y="308"/>
                  </a:lnTo>
                  <a:lnTo>
                    <a:pt x="539" y="303"/>
                  </a:lnTo>
                  <a:lnTo>
                    <a:pt x="539" y="297"/>
                  </a:lnTo>
                  <a:lnTo>
                    <a:pt x="537" y="291"/>
                  </a:lnTo>
                  <a:lnTo>
                    <a:pt x="537" y="286"/>
                  </a:lnTo>
                  <a:lnTo>
                    <a:pt x="537" y="280"/>
                  </a:lnTo>
                  <a:lnTo>
                    <a:pt x="537" y="274"/>
                  </a:lnTo>
                  <a:lnTo>
                    <a:pt x="533" y="268"/>
                  </a:lnTo>
                  <a:lnTo>
                    <a:pt x="533" y="265"/>
                  </a:lnTo>
                  <a:lnTo>
                    <a:pt x="533" y="261"/>
                  </a:lnTo>
                  <a:lnTo>
                    <a:pt x="531" y="255"/>
                  </a:lnTo>
                  <a:lnTo>
                    <a:pt x="529" y="251"/>
                  </a:lnTo>
                  <a:lnTo>
                    <a:pt x="527" y="246"/>
                  </a:lnTo>
                  <a:lnTo>
                    <a:pt x="525" y="242"/>
                  </a:lnTo>
                  <a:lnTo>
                    <a:pt x="523" y="236"/>
                  </a:lnTo>
                  <a:lnTo>
                    <a:pt x="521" y="232"/>
                  </a:lnTo>
                  <a:lnTo>
                    <a:pt x="520" y="228"/>
                  </a:lnTo>
                  <a:lnTo>
                    <a:pt x="516" y="223"/>
                  </a:lnTo>
                  <a:lnTo>
                    <a:pt x="514" y="219"/>
                  </a:lnTo>
                  <a:lnTo>
                    <a:pt x="510" y="213"/>
                  </a:lnTo>
                  <a:lnTo>
                    <a:pt x="506" y="208"/>
                  </a:lnTo>
                  <a:lnTo>
                    <a:pt x="502" y="204"/>
                  </a:lnTo>
                  <a:lnTo>
                    <a:pt x="502" y="200"/>
                  </a:lnTo>
                  <a:lnTo>
                    <a:pt x="495" y="190"/>
                  </a:lnTo>
                  <a:lnTo>
                    <a:pt x="489" y="183"/>
                  </a:lnTo>
                  <a:lnTo>
                    <a:pt x="483" y="177"/>
                  </a:lnTo>
                  <a:lnTo>
                    <a:pt x="480" y="173"/>
                  </a:lnTo>
                  <a:lnTo>
                    <a:pt x="476" y="170"/>
                  </a:lnTo>
                  <a:lnTo>
                    <a:pt x="472" y="164"/>
                  </a:lnTo>
                  <a:lnTo>
                    <a:pt x="462" y="156"/>
                  </a:lnTo>
                  <a:lnTo>
                    <a:pt x="453" y="149"/>
                  </a:lnTo>
                  <a:lnTo>
                    <a:pt x="449" y="143"/>
                  </a:lnTo>
                  <a:lnTo>
                    <a:pt x="445" y="141"/>
                  </a:lnTo>
                  <a:lnTo>
                    <a:pt x="440" y="135"/>
                  </a:lnTo>
                  <a:lnTo>
                    <a:pt x="434" y="133"/>
                  </a:lnTo>
                  <a:lnTo>
                    <a:pt x="430" y="128"/>
                  </a:lnTo>
                  <a:lnTo>
                    <a:pt x="424" y="124"/>
                  </a:lnTo>
                  <a:lnTo>
                    <a:pt x="419" y="120"/>
                  </a:lnTo>
                  <a:lnTo>
                    <a:pt x="415" y="118"/>
                  </a:lnTo>
                  <a:lnTo>
                    <a:pt x="409" y="114"/>
                  </a:lnTo>
                  <a:lnTo>
                    <a:pt x="405" y="111"/>
                  </a:lnTo>
                  <a:lnTo>
                    <a:pt x="400" y="107"/>
                  </a:lnTo>
                  <a:lnTo>
                    <a:pt x="394" y="103"/>
                  </a:lnTo>
                  <a:lnTo>
                    <a:pt x="388" y="99"/>
                  </a:lnTo>
                  <a:lnTo>
                    <a:pt x="383" y="97"/>
                  </a:lnTo>
                  <a:lnTo>
                    <a:pt x="379" y="94"/>
                  </a:lnTo>
                  <a:lnTo>
                    <a:pt x="373" y="92"/>
                  </a:lnTo>
                  <a:lnTo>
                    <a:pt x="367" y="88"/>
                  </a:lnTo>
                  <a:lnTo>
                    <a:pt x="362" y="84"/>
                  </a:lnTo>
                  <a:lnTo>
                    <a:pt x="358" y="80"/>
                  </a:lnTo>
                  <a:lnTo>
                    <a:pt x="352" y="78"/>
                  </a:lnTo>
                  <a:lnTo>
                    <a:pt x="346" y="76"/>
                  </a:lnTo>
                  <a:lnTo>
                    <a:pt x="339" y="75"/>
                  </a:lnTo>
                  <a:lnTo>
                    <a:pt x="335" y="71"/>
                  </a:lnTo>
                  <a:lnTo>
                    <a:pt x="331" y="69"/>
                  </a:lnTo>
                  <a:lnTo>
                    <a:pt x="324" y="67"/>
                  </a:lnTo>
                  <a:lnTo>
                    <a:pt x="320" y="63"/>
                  </a:lnTo>
                  <a:lnTo>
                    <a:pt x="312" y="61"/>
                  </a:lnTo>
                  <a:lnTo>
                    <a:pt x="308" y="59"/>
                  </a:lnTo>
                  <a:lnTo>
                    <a:pt x="303" y="57"/>
                  </a:lnTo>
                  <a:lnTo>
                    <a:pt x="299" y="56"/>
                  </a:lnTo>
                  <a:lnTo>
                    <a:pt x="293" y="54"/>
                  </a:lnTo>
                  <a:lnTo>
                    <a:pt x="288" y="54"/>
                  </a:lnTo>
                  <a:lnTo>
                    <a:pt x="282" y="50"/>
                  </a:lnTo>
                  <a:lnTo>
                    <a:pt x="278" y="50"/>
                  </a:lnTo>
                  <a:lnTo>
                    <a:pt x="274" y="48"/>
                  </a:lnTo>
                  <a:lnTo>
                    <a:pt x="268" y="48"/>
                  </a:lnTo>
                  <a:lnTo>
                    <a:pt x="265" y="46"/>
                  </a:lnTo>
                  <a:lnTo>
                    <a:pt x="259" y="44"/>
                  </a:lnTo>
                  <a:lnTo>
                    <a:pt x="255" y="44"/>
                  </a:lnTo>
                  <a:lnTo>
                    <a:pt x="251" y="44"/>
                  </a:lnTo>
                  <a:lnTo>
                    <a:pt x="246" y="44"/>
                  </a:lnTo>
                  <a:lnTo>
                    <a:pt x="240" y="44"/>
                  </a:lnTo>
                  <a:lnTo>
                    <a:pt x="236" y="42"/>
                  </a:lnTo>
                  <a:lnTo>
                    <a:pt x="230" y="42"/>
                  </a:lnTo>
                  <a:lnTo>
                    <a:pt x="227" y="40"/>
                  </a:lnTo>
                  <a:lnTo>
                    <a:pt x="221" y="40"/>
                  </a:lnTo>
                  <a:lnTo>
                    <a:pt x="217" y="40"/>
                  </a:lnTo>
                  <a:lnTo>
                    <a:pt x="211" y="40"/>
                  </a:lnTo>
                  <a:lnTo>
                    <a:pt x="208" y="40"/>
                  </a:lnTo>
                  <a:lnTo>
                    <a:pt x="204" y="40"/>
                  </a:lnTo>
                  <a:lnTo>
                    <a:pt x="198" y="40"/>
                  </a:lnTo>
                  <a:lnTo>
                    <a:pt x="194" y="40"/>
                  </a:lnTo>
                  <a:lnTo>
                    <a:pt x="185" y="42"/>
                  </a:lnTo>
                  <a:lnTo>
                    <a:pt x="177" y="44"/>
                  </a:lnTo>
                  <a:lnTo>
                    <a:pt x="171" y="44"/>
                  </a:lnTo>
                  <a:lnTo>
                    <a:pt x="166" y="44"/>
                  </a:lnTo>
                  <a:lnTo>
                    <a:pt x="162" y="44"/>
                  </a:lnTo>
                  <a:lnTo>
                    <a:pt x="158" y="44"/>
                  </a:lnTo>
                  <a:lnTo>
                    <a:pt x="149" y="44"/>
                  </a:lnTo>
                  <a:lnTo>
                    <a:pt x="141" y="46"/>
                  </a:lnTo>
                  <a:lnTo>
                    <a:pt x="132" y="48"/>
                  </a:lnTo>
                  <a:lnTo>
                    <a:pt x="124" y="50"/>
                  </a:lnTo>
                  <a:lnTo>
                    <a:pt x="116" y="50"/>
                  </a:lnTo>
                  <a:lnTo>
                    <a:pt x="111" y="52"/>
                  </a:lnTo>
                  <a:lnTo>
                    <a:pt x="101" y="54"/>
                  </a:lnTo>
                  <a:lnTo>
                    <a:pt x="95" y="54"/>
                  </a:lnTo>
                  <a:lnTo>
                    <a:pt x="88" y="56"/>
                  </a:lnTo>
                  <a:lnTo>
                    <a:pt x="82" y="57"/>
                  </a:lnTo>
                  <a:lnTo>
                    <a:pt x="74" y="57"/>
                  </a:lnTo>
                  <a:lnTo>
                    <a:pt x="71" y="59"/>
                  </a:lnTo>
                  <a:lnTo>
                    <a:pt x="65" y="61"/>
                  </a:lnTo>
                  <a:lnTo>
                    <a:pt x="61" y="63"/>
                  </a:lnTo>
                  <a:lnTo>
                    <a:pt x="54" y="63"/>
                  </a:lnTo>
                  <a:lnTo>
                    <a:pt x="48" y="67"/>
                  </a:lnTo>
                  <a:lnTo>
                    <a:pt x="44" y="67"/>
                  </a:lnTo>
                  <a:lnTo>
                    <a:pt x="44" y="67"/>
                  </a:lnTo>
                  <a:lnTo>
                    <a:pt x="44" y="69"/>
                  </a:lnTo>
                  <a:lnTo>
                    <a:pt x="44" y="75"/>
                  </a:lnTo>
                  <a:lnTo>
                    <a:pt x="44" y="76"/>
                  </a:lnTo>
                  <a:lnTo>
                    <a:pt x="44" y="80"/>
                  </a:lnTo>
                  <a:lnTo>
                    <a:pt x="44" y="84"/>
                  </a:lnTo>
                  <a:lnTo>
                    <a:pt x="46" y="90"/>
                  </a:lnTo>
                  <a:lnTo>
                    <a:pt x="46" y="95"/>
                  </a:lnTo>
                  <a:lnTo>
                    <a:pt x="48" y="101"/>
                  </a:lnTo>
                  <a:lnTo>
                    <a:pt x="48" y="107"/>
                  </a:lnTo>
                  <a:lnTo>
                    <a:pt x="50" y="114"/>
                  </a:lnTo>
                  <a:lnTo>
                    <a:pt x="52" y="122"/>
                  </a:lnTo>
                  <a:lnTo>
                    <a:pt x="54" y="128"/>
                  </a:lnTo>
                  <a:lnTo>
                    <a:pt x="54" y="137"/>
                  </a:lnTo>
                  <a:lnTo>
                    <a:pt x="57" y="147"/>
                  </a:lnTo>
                  <a:lnTo>
                    <a:pt x="57" y="154"/>
                  </a:lnTo>
                  <a:lnTo>
                    <a:pt x="61" y="164"/>
                  </a:lnTo>
                  <a:lnTo>
                    <a:pt x="63" y="171"/>
                  </a:lnTo>
                  <a:lnTo>
                    <a:pt x="65" y="181"/>
                  </a:lnTo>
                  <a:lnTo>
                    <a:pt x="65" y="185"/>
                  </a:lnTo>
                  <a:lnTo>
                    <a:pt x="67" y="189"/>
                  </a:lnTo>
                  <a:lnTo>
                    <a:pt x="67" y="194"/>
                  </a:lnTo>
                  <a:lnTo>
                    <a:pt x="69" y="198"/>
                  </a:lnTo>
                  <a:lnTo>
                    <a:pt x="71" y="202"/>
                  </a:lnTo>
                  <a:lnTo>
                    <a:pt x="73" y="206"/>
                  </a:lnTo>
                  <a:lnTo>
                    <a:pt x="74" y="211"/>
                  </a:lnTo>
                  <a:lnTo>
                    <a:pt x="74" y="217"/>
                  </a:lnTo>
                  <a:lnTo>
                    <a:pt x="78" y="225"/>
                  </a:lnTo>
                  <a:lnTo>
                    <a:pt x="80" y="232"/>
                  </a:lnTo>
                  <a:lnTo>
                    <a:pt x="84" y="242"/>
                  </a:lnTo>
                  <a:lnTo>
                    <a:pt x="88" y="249"/>
                  </a:lnTo>
                  <a:lnTo>
                    <a:pt x="92" y="257"/>
                  </a:lnTo>
                  <a:lnTo>
                    <a:pt x="95" y="265"/>
                  </a:lnTo>
                  <a:lnTo>
                    <a:pt x="97" y="274"/>
                  </a:lnTo>
                  <a:lnTo>
                    <a:pt x="103" y="282"/>
                  </a:lnTo>
                  <a:lnTo>
                    <a:pt x="107" y="287"/>
                  </a:lnTo>
                  <a:lnTo>
                    <a:pt x="111" y="295"/>
                  </a:lnTo>
                  <a:lnTo>
                    <a:pt x="114" y="301"/>
                  </a:lnTo>
                  <a:lnTo>
                    <a:pt x="120" y="308"/>
                  </a:lnTo>
                  <a:lnTo>
                    <a:pt x="124" y="314"/>
                  </a:lnTo>
                  <a:lnTo>
                    <a:pt x="128" y="322"/>
                  </a:lnTo>
                  <a:lnTo>
                    <a:pt x="132" y="325"/>
                  </a:lnTo>
                  <a:lnTo>
                    <a:pt x="137" y="333"/>
                  </a:lnTo>
                  <a:lnTo>
                    <a:pt x="141" y="339"/>
                  </a:lnTo>
                  <a:lnTo>
                    <a:pt x="145" y="344"/>
                  </a:lnTo>
                  <a:lnTo>
                    <a:pt x="151" y="348"/>
                  </a:lnTo>
                  <a:lnTo>
                    <a:pt x="154" y="356"/>
                  </a:lnTo>
                  <a:lnTo>
                    <a:pt x="158" y="360"/>
                  </a:lnTo>
                  <a:lnTo>
                    <a:pt x="164" y="365"/>
                  </a:lnTo>
                  <a:lnTo>
                    <a:pt x="168" y="371"/>
                  </a:lnTo>
                  <a:lnTo>
                    <a:pt x="171" y="375"/>
                  </a:lnTo>
                  <a:lnTo>
                    <a:pt x="181" y="384"/>
                  </a:lnTo>
                  <a:lnTo>
                    <a:pt x="189" y="390"/>
                  </a:lnTo>
                  <a:lnTo>
                    <a:pt x="194" y="396"/>
                  </a:lnTo>
                  <a:lnTo>
                    <a:pt x="202" y="403"/>
                  </a:lnTo>
                  <a:lnTo>
                    <a:pt x="206" y="407"/>
                  </a:lnTo>
                  <a:lnTo>
                    <a:pt x="210" y="409"/>
                  </a:lnTo>
                  <a:lnTo>
                    <a:pt x="211" y="413"/>
                  </a:lnTo>
                  <a:lnTo>
                    <a:pt x="211" y="415"/>
                  </a:lnTo>
                  <a:lnTo>
                    <a:pt x="168" y="415"/>
                  </a:lnTo>
                  <a:lnTo>
                    <a:pt x="168" y="415"/>
                  </a:lnTo>
                  <a:close/>
                </a:path>
              </a:pathLst>
            </a:custGeom>
            <a:grp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43" name="Freeform 8">
              <a:extLst>
                <a:ext uri="{FF2B5EF4-FFF2-40B4-BE49-F238E27FC236}">
                  <a16:creationId xmlns:a16="http://schemas.microsoft.com/office/drawing/2014/main" id="{BE71500F-F408-B6A8-6D47-C7644EEEC7CF}"/>
                </a:ext>
              </a:extLst>
            </p:cNvPr>
            <p:cNvSpPr>
              <a:spLocks/>
            </p:cNvSpPr>
            <p:nvPr/>
          </p:nvSpPr>
          <p:spPr bwMode="auto">
            <a:xfrm>
              <a:off x="6464305" y="5893158"/>
              <a:ext cx="408102" cy="836610"/>
            </a:xfrm>
            <a:custGeom>
              <a:avLst/>
              <a:gdLst>
                <a:gd name="T0" fmla="*/ 40 w 240"/>
                <a:gd name="T1" fmla="*/ 32 h 490"/>
                <a:gd name="T2" fmla="*/ 61 w 240"/>
                <a:gd name="T3" fmla="*/ 32 h 490"/>
                <a:gd name="T4" fmla="*/ 82 w 240"/>
                <a:gd name="T5" fmla="*/ 34 h 490"/>
                <a:gd name="T6" fmla="*/ 101 w 240"/>
                <a:gd name="T7" fmla="*/ 40 h 490"/>
                <a:gd name="T8" fmla="*/ 128 w 240"/>
                <a:gd name="T9" fmla="*/ 55 h 490"/>
                <a:gd name="T10" fmla="*/ 155 w 240"/>
                <a:gd name="T11" fmla="*/ 85 h 490"/>
                <a:gd name="T12" fmla="*/ 172 w 240"/>
                <a:gd name="T13" fmla="*/ 116 h 490"/>
                <a:gd name="T14" fmla="*/ 181 w 240"/>
                <a:gd name="T15" fmla="*/ 137 h 490"/>
                <a:gd name="T16" fmla="*/ 185 w 240"/>
                <a:gd name="T17" fmla="*/ 156 h 490"/>
                <a:gd name="T18" fmla="*/ 191 w 240"/>
                <a:gd name="T19" fmla="*/ 178 h 490"/>
                <a:gd name="T20" fmla="*/ 193 w 240"/>
                <a:gd name="T21" fmla="*/ 203 h 490"/>
                <a:gd name="T22" fmla="*/ 194 w 240"/>
                <a:gd name="T23" fmla="*/ 230 h 490"/>
                <a:gd name="T24" fmla="*/ 193 w 240"/>
                <a:gd name="T25" fmla="*/ 253 h 490"/>
                <a:gd name="T26" fmla="*/ 191 w 240"/>
                <a:gd name="T27" fmla="*/ 279 h 490"/>
                <a:gd name="T28" fmla="*/ 185 w 240"/>
                <a:gd name="T29" fmla="*/ 304 h 490"/>
                <a:gd name="T30" fmla="*/ 181 w 240"/>
                <a:gd name="T31" fmla="*/ 325 h 490"/>
                <a:gd name="T32" fmla="*/ 175 w 240"/>
                <a:gd name="T33" fmla="*/ 344 h 490"/>
                <a:gd name="T34" fmla="*/ 164 w 240"/>
                <a:gd name="T35" fmla="*/ 365 h 490"/>
                <a:gd name="T36" fmla="*/ 147 w 240"/>
                <a:gd name="T37" fmla="*/ 391 h 490"/>
                <a:gd name="T38" fmla="*/ 130 w 240"/>
                <a:gd name="T39" fmla="*/ 412 h 490"/>
                <a:gd name="T40" fmla="*/ 109 w 240"/>
                <a:gd name="T41" fmla="*/ 429 h 490"/>
                <a:gd name="T42" fmla="*/ 88 w 240"/>
                <a:gd name="T43" fmla="*/ 441 h 490"/>
                <a:gd name="T44" fmla="*/ 118 w 240"/>
                <a:gd name="T45" fmla="*/ 490 h 490"/>
                <a:gd name="T46" fmla="*/ 139 w 240"/>
                <a:gd name="T47" fmla="*/ 481 h 490"/>
                <a:gd name="T48" fmla="*/ 160 w 240"/>
                <a:gd name="T49" fmla="*/ 463 h 490"/>
                <a:gd name="T50" fmla="*/ 181 w 240"/>
                <a:gd name="T51" fmla="*/ 439 h 490"/>
                <a:gd name="T52" fmla="*/ 198 w 240"/>
                <a:gd name="T53" fmla="*/ 410 h 490"/>
                <a:gd name="T54" fmla="*/ 206 w 240"/>
                <a:gd name="T55" fmla="*/ 389 h 490"/>
                <a:gd name="T56" fmla="*/ 215 w 240"/>
                <a:gd name="T57" fmla="*/ 367 h 490"/>
                <a:gd name="T58" fmla="*/ 223 w 240"/>
                <a:gd name="T59" fmla="*/ 338 h 490"/>
                <a:gd name="T60" fmla="*/ 229 w 240"/>
                <a:gd name="T61" fmla="*/ 306 h 490"/>
                <a:gd name="T62" fmla="*/ 236 w 240"/>
                <a:gd name="T63" fmla="*/ 272 h 490"/>
                <a:gd name="T64" fmla="*/ 238 w 240"/>
                <a:gd name="T65" fmla="*/ 237 h 490"/>
                <a:gd name="T66" fmla="*/ 240 w 240"/>
                <a:gd name="T67" fmla="*/ 207 h 490"/>
                <a:gd name="T68" fmla="*/ 238 w 240"/>
                <a:gd name="T69" fmla="*/ 178 h 490"/>
                <a:gd name="T70" fmla="*/ 236 w 240"/>
                <a:gd name="T71" fmla="*/ 156 h 490"/>
                <a:gd name="T72" fmla="*/ 233 w 240"/>
                <a:gd name="T73" fmla="*/ 133 h 490"/>
                <a:gd name="T74" fmla="*/ 227 w 240"/>
                <a:gd name="T75" fmla="*/ 114 h 490"/>
                <a:gd name="T76" fmla="*/ 219 w 240"/>
                <a:gd name="T77" fmla="*/ 93 h 490"/>
                <a:gd name="T78" fmla="*/ 202 w 240"/>
                <a:gd name="T79" fmla="*/ 64 h 490"/>
                <a:gd name="T80" fmla="*/ 181 w 240"/>
                <a:gd name="T81" fmla="*/ 45 h 490"/>
                <a:gd name="T82" fmla="*/ 160 w 240"/>
                <a:gd name="T83" fmla="*/ 30 h 490"/>
                <a:gd name="T84" fmla="*/ 139 w 240"/>
                <a:gd name="T85" fmla="*/ 19 h 490"/>
                <a:gd name="T86" fmla="*/ 115 w 240"/>
                <a:gd name="T87" fmla="*/ 7 h 490"/>
                <a:gd name="T88" fmla="*/ 92 w 240"/>
                <a:gd name="T89" fmla="*/ 2 h 490"/>
                <a:gd name="T90" fmla="*/ 69 w 240"/>
                <a:gd name="T91" fmla="*/ 0 h 490"/>
                <a:gd name="T92" fmla="*/ 48 w 240"/>
                <a:gd name="T93" fmla="*/ 2 h 490"/>
                <a:gd name="T94" fmla="*/ 29 w 240"/>
                <a:gd name="T95" fmla="*/ 2 h 490"/>
                <a:gd name="T96" fmla="*/ 6 w 240"/>
                <a:gd name="T97" fmla="*/ 7 h 490"/>
                <a:gd name="T98" fmla="*/ 23 w 240"/>
                <a:gd name="T99" fmla="*/ 38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0" h="490">
                  <a:moveTo>
                    <a:pt x="23" y="38"/>
                  </a:moveTo>
                  <a:lnTo>
                    <a:pt x="29" y="34"/>
                  </a:lnTo>
                  <a:lnTo>
                    <a:pt x="37" y="34"/>
                  </a:lnTo>
                  <a:lnTo>
                    <a:pt x="40" y="32"/>
                  </a:lnTo>
                  <a:lnTo>
                    <a:pt x="46" y="32"/>
                  </a:lnTo>
                  <a:lnTo>
                    <a:pt x="52" y="32"/>
                  </a:lnTo>
                  <a:lnTo>
                    <a:pt x="58" y="32"/>
                  </a:lnTo>
                  <a:lnTo>
                    <a:pt x="61" y="32"/>
                  </a:lnTo>
                  <a:lnTo>
                    <a:pt x="67" y="32"/>
                  </a:lnTo>
                  <a:lnTo>
                    <a:pt x="71" y="32"/>
                  </a:lnTo>
                  <a:lnTo>
                    <a:pt x="77" y="32"/>
                  </a:lnTo>
                  <a:lnTo>
                    <a:pt x="82" y="34"/>
                  </a:lnTo>
                  <a:lnTo>
                    <a:pt x="88" y="36"/>
                  </a:lnTo>
                  <a:lnTo>
                    <a:pt x="92" y="38"/>
                  </a:lnTo>
                  <a:lnTo>
                    <a:pt x="96" y="38"/>
                  </a:lnTo>
                  <a:lnTo>
                    <a:pt x="101" y="40"/>
                  </a:lnTo>
                  <a:lnTo>
                    <a:pt x="107" y="42"/>
                  </a:lnTo>
                  <a:lnTo>
                    <a:pt x="113" y="45"/>
                  </a:lnTo>
                  <a:lnTo>
                    <a:pt x="122" y="51"/>
                  </a:lnTo>
                  <a:lnTo>
                    <a:pt x="128" y="55"/>
                  </a:lnTo>
                  <a:lnTo>
                    <a:pt x="137" y="62"/>
                  </a:lnTo>
                  <a:lnTo>
                    <a:pt x="143" y="68"/>
                  </a:lnTo>
                  <a:lnTo>
                    <a:pt x="151" y="76"/>
                  </a:lnTo>
                  <a:lnTo>
                    <a:pt x="155" y="85"/>
                  </a:lnTo>
                  <a:lnTo>
                    <a:pt x="162" y="93"/>
                  </a:lnTo>
                  <a:lnTo>
                    <a:pt x="166" y="102"/>
                  </a:lnTo>
                  <a:lnTo>
                    <a:pt x="172" y="110"/>
                  </a:lnTo>
                  <a:lnTo>
                    <a:pt x="172" y="116"/>
                  </a:lnTo>
                  <a:lnTo>
                    <a:pt x="175" y="121"/>
                  </a:lnTo>
                  <a:lnTo>
                    <a:pt x="177" y="125"/>
                  </a:lnTo>
                  <a:lnTo>
                    <a:pt x="179" y="131"/>
                  </a:lnTo>
                  <a:lnTo>
                    <a:pt x="181" y="137"/>
                  </a:lnTo>
                  <a:lnTo>
                    <a:pt x="181" y="140"/>
                  </a:lnTo>
                  <a:lnTo>
                    <a:pt x="183" y="146"/>
                  </a:lnTo>
                  <a:lnTo>
                    <a:pt x="185" y="152"/>
                  </a:lnTo>
                  <a:lnTo>
                    <a:pt x="185" y="156"/>
                  </a:lnTo>
                  <a:lnTo>
                    <a:pt x="187" y="161"/>
                  </a:lnTo>
                  <a:lnTo>
                    <a:pt x="189" y="169"/>
                  </a:lnTo>
                  <a:lnTo>
                    <a:pt x="191" y="175"/>
                  </a:lnTo>
                  <a:lnTo>
                    <a:pt x="191" y="178"/>
                  </a:lnTo>
                  <a:lnTo>
                    <a:pt x="191" y="186"/>
                  </a:lnTo>
                  <a:lnTo>
                    <a:pt x="193" y="192"/>
                  </a:lnTo>
                  <a:lnTo>
                    <a:pt x="193" y="197"/>
                  </a:lnTo>
                  <a:lnTo>
                    <a:pt x="193" y="203"/>
                  </a:lnTo>
                  <a:lnTo>
                    <a:pt x="194" y="209"/>
                  </a:lnTo>
                  <a:lnTo>
                    <a:pt x="194" y="216"/>
                  </a:lnTo>
                  <a:lnTo>
                    <a:pt x="194" y="222"/>
                  </a:lnTo>
                  <a:lnTo>
                    <a:pt x="194" y="230"/>
                  </a:lnTo>
                  <a:lnTo>
                    <a:pt x="194" y="235"/>
                  </a:lnTo>
                  <a:lnTo>
                    <a:pt x="194" y="241"/>
                  </a:lnTo>
                  <a:lnTo>
                    <a:pt x="194" y="249"/>
                  </a:lnTo>
                  <a:lnTo>
                    <a:pt x="193" y="253"/>
                  </a:lnTo>
                  <a:lnTo>
                    <a:pt x="193" y="262"/>
                  </a:lnTo>
                  <a:lnTo>
                    <a:pt x="193" y="266"/>
                  </a:lnTo>
                  <a:lnTo>
                    <a:pt x="193" y="275"/>
                  </a:lnTo>
                  <a:lnTo>
                    <a:pt x="191" y="279"/>
                  </a:lnTo>
                  <a:lnTo>
                    <a:pt x="191" y="285"/>
                  </a:lnTo>
                  <a:lnTo>
                    <a:pt x="189" y="292"/>
                  </a:lnTo>
                  <a:lnTo>
                    <a:pt x="189" y="298"/>
                  </a:lnTo>
                  <a:lnTo>
                    <a:pt x="185" y="304"/>
                  </a:lnTo>
                  <a:lnTo>
                    <a:pt x="185" y="310"/>
                  </a:lnTo>
                  <a:lnTo>
                    <a:pt x="185" y="313"/>
                  </a:lnTo>
                  <a:lnTo>
                    <a:pt x="185" y="319"/>
                  </a:lnTo>
                  <a:lnTo>
                    <a:pt x="181" y="325"/>
                  </a:lnTo>
                  <a:lnTo>
                    <a:pt x="181" y="329"/>
                  </a:lnTo>
                  <a:lnTo>
                    <a:pt x="177" y="334"/>
                  </a:lnTo>
                  <a:lnTo>
                    <a:pt x="177" y="340"/>
                  </a:lnTo>
                  <a:lnTo>
                    <a:pt x="175" y="344"/>
                  </a:lnTo>
                  <a:lnTo>
                    <a:pt x="174" y="349"/>
                  </a:lnTo>
                  <a:lnTo>
                    <a:pt x="172" y="353"/>
                  </a:lnTo>
                  <a:lnTo>
                    <a:pt x="170" y="357"/>
                  </a:lnTo>
                  <a:lnTo>
                    <a:pt x="164" y="365"/>
                  </a:lnTo>
                  <a:lnTo>
                    <a:pt x="160" y="372"/>
                  </a:lnTo>
                  <a:lnTo>
                    <a:pt x="156" y="380"/>
                  </a:lnTo>
                  <a:lnTo>
                    <a:pt x="153" y="386"/>
                  </a:lnTo>
                  <a:lnTo>
                    <a:pt x="147" y="391"/>
                  </a:lnTo>
                  <a:lnTo>
                    <a:pt x="143" y="397"/>
                  </a:lnTo>
                  <a:lnTo>
                    <a:pt x="139" y="403"/>
                  </a:lnTo>
                  <a:lnTo>
                    <a:pt x="134" y="408"/>
                  </a:lnTo>
                  <a:lnTo>
                    <a:pt x="130" y="412"/>
                  </a:lnTo>
                  <a:lnTo>
                    <a:pt x="124" y="416"/>
                  </a:lnTo>
                  <a:lnTo>
                    <a:pt x="120" y="420"/>
                  </a:lnTo>
                  <a:lnTo>
                    <a:pt x="116" y="424"/>
                  </a:lnTo>
                  <a:lnTo>
                    <a:pt x="109" y="429"/>
                  </a:lnTo>
                  <a:lnTo>
                    <a:pt x="101" y="435"/>
                  </a:lnTo>
                  <a:lnTo>
                    <a:pt x="96" y="437"/>
                  </a:lnTo>
                  <a:lnTo>
                    <a:pt x="92" y="441"/>
                  </a:lnTo>
                  <a:lnTo>
                    <a:pt x="88" y="441"/>
                  </a:lnTo>
                  <a:lnTo>
                    <a:pt x="88" y="443"/>
                  </a:lnTo>
                  <a:lnTo>
                    <a:pt x="84" y="488"/>
                  </a:lnTo>
                  <a:lnTo>
                    <a:pt x="118" y="490"/>
                  </a:lnTo>
                  <a:lnTo>
                    <a:pt x="118" y="490"/>
                  </a:lnTo>
                  <a:lnTo>
                    <a:pt x="122" y="490"/>
                  </a:lnTo>
                  <a:lnTo>
                    <a:pt x="126" y="486"/>
                  </a:lnTo>
                  <a:lnTo>
                    <a:pt x="132" y="486"/>
                  </a:lnTo>
                  <a:lnTo>
                    <a:pt x="139" y="481"/>
                  </a:lnTo>
                  <a:lnTo>
                    <a:pt x="147" y="477"/>
                  </a:lnTo>
                  <a:lnTo>
                    <a:pt x="151" y="473"/>
                  </a:lnTo>
                  <a:lnTo>
                    <a:pt x="156" y="467"/>
                  </a:lnTo>
                  <a:lnTo>
                    <a:pt x="160" y="463"/>
                  </a:lnTo>
                  <a:lnTo>
                    <a:pt x="166" y="460"/>
                  </a:lnTo>
                  <a:lnTo>
                    <a:pt x="170" y="452"/>
                  </a:lnTo>
                  <a:lnTo>
                    <a:pt x="175" y="446"/>
                  </a:lnTo>
                  <a:lnTo>
                    <a:pt x="181" y="439"/>
                  </a:lnTo>
                  <a:lnTo>
                    <a:pt x="185" y="433"/>
                  </a:lnTo>
                  <a:lnTo>
                    <a:pt x="191" y="424"/>
                  </a:lnTo>
                  <a:lnTo>
                    <a:pt x="194" y="416"/>
                  </a:lnTo>
                  <a:lnTo>
                    <a:pt x="198" y="410"/>
                  </a:lnTo>
                  <a:lnTo>
                    <a:pt x="198" y="406"/>
                  </a:lnTo>
                  <a:lnTo>
                    <a:pt x="202" y="401"/>
                  </a:lnTo>
                  <a:lnTo>
                    <a:pt x="204" y="397"/>
                  </a:lnTo>
                  <a:lnTo>
                    <a:pt x="206" y="389"/>
                  </a:lnTo>
                  <a:lnTo>
                    <a:pt x="208" y="384"/>
                  </a:lnTo>
                  <a:lnTo>
                    <a:pt x="210" y="378"/>
                  </a:lnTo>
                  <a:lnTo>
                    <a:pt x="212" y="372"/>
                  </a:lnTo>
                  <a:lnTo>
                    <a:pt x="215" y="367"/>
                  </a:lnTo>
                  <a:lnTo>
                    <a:pt x="215" y="359"/>
                  </a:lnTo>
                  <a:lnTo>
                    <a:pt x="219" y="353"/>
                  </a:lnTo>
                  <a:lnTo>
                    <a:pt x="221" y="346"/>
                  </a:lnTo>
                  <a:lnTo>
                    <a:pt x="223" y="338"/>
                  </a:lnTo>
                  <a:lnTo>
                    <a:pt x="225" y="330"/>
                  </a:lnTo>
                  <a:lnTo>
                    <a:pt x="225" y="323"/>
                  </a:lnTo>
                  <a:lnTo>
                    <a:pt x="229" y="315"/>
                  </a:lnTo>
                  <a:lnTo>
                    <a:pt x="229" y="306"/>
                  </a:lnTo>
                  <a:lnTo>
                    <a:pt x="233" y="298"/>
                  </a:lnTo>
                  <a:lnTo>
                    <a:pt x="233" y="291"/>
                  </a:lnTo>
                  <a:lnTo>
                    <a:pt x="234" y="281"/>
                  </a:lnTo>
                  <a:lnTo>
                    <a:pt x="236" y="272"/>
                  </a:lnTo>
                  <a:lnTo>
                    <a:pt x="236" y="262"/>
                  </a:lnTo>
                  <a:lnTo>
                    <a:pt x="238" y="253"/>
                  </a:lnTo>
                  <a:lnTo>
                    <a:pt x="238" y="247"/>
                  </a:lnTo>
                  <a:lnTo>
                    <a:pt x="238" y="237"/>
                  </a:lnTo>
                  <a:lnTo>
                    <a:pt x="238" y="230"/>
                  </a:lnTo>
                  <a:lnTo>
                    <a:pt x="238" y="222"/>
                  </a:lnTo>
                  <a:lnTo>
                    <a:pt x="240" y="213"/>
                  </a:lnTo>
                  <a:lnTo>
                    <a:pt x="240" y="207"/>
                  </a:lnTo>
                  <a:lnTo>
                    <a:pt x="240" y="199"/>
                  </a:lnTo>
                  <a:lnTo>
                    <a:pt x="240" y="192"/>
                  </a:lnTo>
                  <a:lnTo>
                    <a:pt x="240" y="186"/>
                  </a:lnTo>
                  <a:lnTo>
                    <a:pt x="238" y="178"/>
                  </a:lnTo>
                  <a:lnTo>
                    <a:pt x="238" y="173"/>
                  </a:lnTo>
                  <a:lnTo>
                    <a:pt x="238" y="167"/>
                  </a:lnTo>
                  <a:lnTo>
                    <a:pt x="238" y="161"/>
                  </a:lnTo>
                  <a:lnTo>
                    <a:pt x="236" y="156"/>
                  </a:lnTo>
                  <a:lnTo>
                    <a:pt x="236" y="148"/>
                  </a:lnTo>
                  <a:lnTo>
                    <a:pt x="234" y="142"/>
                  </a:lnTo>
                  <a:lnTo>
                    <a:pt x="234" y="138"/>
                  </a:lnTo>
                  <a:lnTo>
                    <a:pt x="233" y="133"/>
                  </a:lnTo>
                  <a:lnTo>
                    <a:pt x="233" y="127"/>
                  </a:lnTo>
                  <a:lnTo>
                    <a:pt x="229" y="123"/>
                  </a:lnTo>
                  <a:lnTo>
                    <a:pt x="229" y="119"/>
                  </a:lnTo>
                  <a:lnTo>
                    <a:pt x="227" y="114"/>
                  </a:lnTo>
                  <a:lnTo>
                    <a:pt x="225" y="108"/>
                  </a:lnTo>
                  <a:lnTo>
                    <a:pt x="225" y="104"/>
                  </a:lnTo>
                  <a:lnTo>
                    <a:pt x="223" y="102"/>
                  </a:lnTo>
                  <a:lnTo>
                    <a:pt x="219" y="93"/>
                  </a:lnTo>
                  <a:lnTo>
                    <a:pt x="215" y="85"/>
                  </a:lnTo>
                  <a:lnTo>
                    <a:pt x="212" y="80"/>
                  </a:lnTo>
                  <a:lnTo>
                    <a:pt x="208" y="72"/>
                  </a:lnTo>
                  <a:lnTo>
                    <a:pt x="202" y="64"/>
                  </a:lnTo>
                  <a:lnTo>
                    <a:pt x="198" y="61"/>
                  </a:lnTo>
                  <a:lnTo>
                    <a:pt x="193" y="55"/>
                  </a:lnTo>
                  <a:lnTo>
                    <a:pt x="187" y="51"/>
                  </a:lnTo>
                  <a:lnTo>
                    <a:pt x="181" y="45"/>
                  </a:lnTo>
                  <a:lnTo>
                    <a:pt x="177" y="42"/>
                  </a:lnTo>
                  <a:lnTo>
                    <a:pt x="172" y="38"/>
                  </a:lnTo>
                  <a:lnTo>
                    <a:pt x="166" y="34"/>
                  </a:lnTo>
                  <a:lnTo>
                    <a:pt x="160" y="30"/>
                  </a:lnTo>
                  <a:lnTo>
                    <a:pt x="155" y="28"/>
                  </a:lnTo>
                  <a:lnTo>
                    <a:pt x="151" y="24"/>
                  </a:lnTo>
                  <a:lnTo>
                    <a:pt x="145" y="21"/>
                  </a:lnTo>
                  <a:lnTo>
                    <a:pt x="139" y="19"/>
                  </a:lnTo>
                  <a:lnTo>
                    <a:pt x="134" y="15"/>
                  </a:lnTo>
                  <a:lnTo>
                    <a:pt x="128" y="13"/>
                  </a:lnTo>
                  <a:lnTo>
                    <a:pt x="122" y="11"/>
                  </a:lnTo>
                  <a:lnTo>
                    <a:pt x="115" y="7"/>
                  </a:lnTo>
                  <a:lnTo>
                    <a:pt x="111" y="5"/>
                  </a:lnTo>
                  <a:lnTo>
                    <a:pt x="103" y="4"/>
                  </a:lnTo>
                  <a:lnTo>
                    <a:pt x="97" y="2"/>
                  </a:lnTo>
                  <a:lnTo>
                    <a:pt x="92" y="2"/>
                  </a:lnTo>
                  <a:lnTo>
                    <a:pt x="88" y="2"/>
                  </a:lnTo>
                  <a:lnTo>
                    <a:pt x="80" y="2"/>
                  </a:lnTo>
                  <a:lnTo>
                    <a:pt x="75" y="0"/>
                  </a:lnTo>
                  <a:lnTo>
                    <a:pt x="69" y="0"/>
                  </a:lnTo>
                  <a:lnTo>
                    <a:pt x="63" y="0"/>
                  </a:lnTo>
                  <a:lnTo>
                    <a:pt x="58" y="0"/>
                  </a:lnTo>
                  <a:lnTo>
                    <a:pt x="54" y="0"/>
                  </a:lnTo>
                  <a:lnTo>
                    <a:pt x="48" y="2"/>
                  </a:lnTo>
                  <a:lnTo>
                    <a:pt x="44" y="2"/>
                  </a:lnTo>
                  <a:lnTo>
                    <a:pt x="40" y="2"/>
                  </a:lnTo>
                  <a:lnTo>
                    <a:pt x="35" y="2"/>
                  </a:lnTo>
                  <a:lnTo>
                    <a:pt x="29" y="2"/>
                  </a:lnTo>
                  <a:lnTo>
                    <a:pt x="27" y="4"/>
                  </a:lnTo>
                  <a:lnTo>
                    <a:pt x="18" y="5"/>
                  </a:lnTo>
                  <a:lnTo>
                    <a:pt x="14" y="5"/>
                  </a:lnTo>
                  <a:lnTo>
                    <a:pt x="6" y="7"/>
                  </a:lnTo>
                  <a:lnTo>
                    <a:pt x="4" y="9"/>
                  </a:lnTo>
                  <a:lnTo>
                    <a:pt x="0" y="11"/>
                  </a:lnTo>
                  <a:lnTo>
                    <a:pt x="0" y="11"/>
                  </a:lnTo>
                  <a:lnTo>
                    <a:pt x="23" y="38"/>
                  </a:lnTo>
                  <a:lnTo>
                    <a:pt x="23" y="38"/>
                  </a:lnTo>
                  <a:close/>
                </a:path>
              </a:pathLst>
            </a:custGeom>
            <a:grp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44" name="Freeform 9">
              <a:extLst>
                <a:ext uri="{FF2B5EF4-FFF2-40B4-BE49-F238E27FC236}">
                  <a16:creationId xmlns:a16="http://schemas.microsoft.com/office/drawing/2014/main" id="{46CEDF6D-45DD-9209-1118-3A825E2A149D}"/>
                </a:ext>
              </a:extLst>
            </p:cNvPr>
            <p:cNvSpPr>
              <a:spLocks/>
            </p:cNvSpPr>
            <p:nvPr/>
          </p:nvSpPr>
          <p:spPr bwMode="auto">
            <a:xfrm>
              <a:off x="6001789" y="5869353"/>
              <a:ext cx="642762" cy="850213"/>
            </a:xfrm>
            <a:custGeom>
              <a:avLst/>
              <a:gdLst>
                <a:gd name="T0" fmla="*/ 26 w 378"/>
                <a:gd name="T1" fmla="*/ 9 h 499"/>
                <a:gd name="T2" fmla="*/ 60 w 378"/>
                <a:gd name="T3" fmla="*/ 26 h 499"/>
                <a:gd name="T4" fmla="*/ 97 w 378"/>
                <a:gd name="T5" fmla="*/ 47 h 499"/>
                <a:gd name="T6" fmla="*/ 127 w 378"/>
                <a:gd name="T7" fmla="*/ 70 h 499"/>
                <a:gd name="T8" fmla="*/ 155 w 378"/>
                <a:gd name="T9" fmla="*/ 96 h 499"/>
                <a:gd name="T10" fmla="*/ 180 w 378"/>
                <a:gd name="T11" fmla="*/ 127 h 499"/>
                <a:gd name="T12" fmla="*/ 205 w 378"/>
                <a:gd name="T13" fmla="*/ 155 h 499"/>
                <a:gd name="T14" fmla="*/ 226 w 378"/>
                <a:gd name="T15" fmla="*/ 188 h 499"/>
                <a:gd name="T16" fmla="*/ 243 w 378"/>
                <a:gd name="T17" fmla="*/ 220 h 499"/>
                <a:gd name="T18" fmla="*/ 258 w 378"/>
                <a:gd name="T19" fmla="*/ 250 h 499"/>
                <a:gd name="T20" fmla="*/ 275 w 378"/>
                <a:gd name="T21" fmla="*/ 285 h 499"/>
                <a:gd name="T22" fmla="*/ 285 w 378"/>
                <a:gd name="T23" fmla="*/ 315 h 499"/>
                <a:gd name="T24" fmla="*/ 296 w 378"/>
                <a:gd name="T25" fmla="*/ 345 h 499"/>
                <a:gd name="T26" fmla="*/ 306 w 378"/>
                <a:gd name="T27" fmla="*/ 374 h 499"/>
                <a:gd name="T28" fmla="*/ 311 w 378"/>
                <a:gd name="T29" fmla="*/ 401 h 499"/>
                <a:gd name="T30" fmla="*/ 319 w 378"/>
                <a:gd name="T31" fmla="*/ 425 h 499"/>
                <a:gd name="T32" fmla="*/ 325 w 378"/>
                <a:gd name="T33" fmla="*/ 448 h 499"/>
                <a:gd name="T34" fmla="*/ 325 w 378"/>
                <a:gd name="T35" fmla="*/ 465 h 499"/>
                <a:gd name="T36" fmla="*/ 329 w 378"/>
                <a:gd name="T37" fmla="*/ 480 h 499"/>
                <a:gd name="T38" fmla="*/ 332 w 378"/>
                <a:gd name="T39" fmla="*/ 498 h 499"/>
                <a:gd name="T40" fmla="*/ 378 w 378"/>
                <a:gd name="T41" fmla="*/ 368 h 499"/>
                <a:gd name="T42" fmla="*/ 372 w 378"/>
                <a:gd name="T43" fmla="*/ 355 h 499"/>
                <a:gd name="T44" fmla="*/ 365 w 378"/>
                <a:gd name="T45" fmla="*/ 334 h 499"/>
                <a:gd name="T46" fmla="*/ 355 w 378"/>
                <a:gd name="T47" fmla="*/ 311 h 499"/>
                <a:gd name="T48" fmla="*/ 349 w 378"/>
                <a:gd name="T49" fmla="*/ 296 h 499"/>
                <a:gd name="T50" fmla="*/ 344 w 378"/>
                <a:gd name="T51" fmla="*/ 281 h 499"/>
                <a:gd name="T52" fmla="*/ 336 w 378"/>
                <a:gd name="T53" fmla="*/ 268 h 499"/>
                <a:gd name="T54" fmla="*/ 329 w 378"/>
                <a:gd name="T55" fmla="*/ 250 h 499"/>
                <a:gd name="T56" fmla="*/ 319 w 378"/>
                <a:gd name="T57" fmla="*/ 233 h 499"/>
                <a:gd name="T58" fmla="*/ 311 w 378"/>
                <a:gd name="T59" fmla="*/ 218 h 499"/>
                <a:gd name="T60" fmla="*/ 300 w 378"/>
                <a:gd name="T61" fmla="*/ 201 h 499"/>
                <a:gd name="T62" fmla="*/ 289 w 378"/>
                <a:gd name="T63" fmla="*/ 184 h 499"/>
                <a:gd name="T64" fmla="*/ 275 w 378"/>
                <a:gd name="T65" fmla="*/ 167 h 499"/>
                <a:gd name="T66" fmla="*/ 264 w 378"/>
                <a:gd name="T67" fmla="*/ 150 h 499"/>
                <a:gd name="T68" fmla="*/ 251 w 378"/>
                <a:gd name="T69" fmla="*/ 134 h 499"/>
                <a:gd name="T70" fmla="*/ 237 w 378"/>
                <a:gd name="T71" fmla="*/ 119 h 499"/>
                <a:gd name="T72" fmla="*/ 222 w 378"/>
                <a:gd name="T73" fmla="*/ 104 h 499"/>
                <a:gd name="T74" fmla="*/ 205 w 378"/>
                <a:gd name="T75" fmla="*/ 91 h 499"/>
                <a:gd name="T76" fmla="*/ 188 w 378"/>
                <a:gd name="T77" fmla="*/ 79 h 499"/>
                <a:gd name="T78" fmla="*/ 173 w 378"/>
                <a:gd name="T79" fmla="*/ 70 h 499"/>
                <a:gd name="T80" fmla="*/ 157 w 378"/>
                <a:gd name="T81" fmla="*/ 57 h 499"/>
                <a:gd name="T82" fmla="*/ 142 w 378"/>
                <a:gd name="T83" fmla="*/ 49 h 499"/>
                <a:gd name="T84" fmla="*/ 127 w 378"/>
                <a:gd name="T85" fmla="*/ 39 h 499"/>
                <a:gd name="T86" fmla="*/ 114 w 378"/>
                <a:gd name="T87" fmla="*/ 34 h 499"/>
                <a:gd name="T88" fmla="*/ 87 w 378"/>
                <a:gd name="T89" fmla="*/ 20 h 499"/>
                <a:gd name="T90" fmla="*/ 64 w 378"/>
                <a:gd name="T91" fmla="*/ 15 h 499"/>
                <a:gd name="T92" fmla="*/ 41 w 378"/>
                <a:gd name="T93" fmla="*/ 7 h 499"/>
                <a:gd name="T94" fmla="*/ 24 w 378"/>
                <a:gd name="T95" fmla="*/ 3 h 499"/>
                <a:gd name="T96" fmla="*/ 7 w 378"/>
                <a:gd name="T97" fmla="*/ 0 h 499"/>
                <a:gd name="T98" fmla="*/ 0 w 378"/>
                <a:gd name="T99"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8" h="499">
                  <a:moveTo>
                    <a:pt x="0" y="0"/>
                  </a:moveTo>
                  <a:lnTo>
                    <a:pt x="13" y="3"/>
                  </a:lnTo>
                  <a:lnTo>
                    <a:pt x="26" y="9"/>
                  </a:lnTo>
                  <a:lnTo>
                    <a:pt x="38" y="15"/>
                  </a:lnTo>
                  <a:lnTo>
                    <a:pt x="49" y="20"/>
                  </a:lnTo>
                  <a:lnTo>
                    <a:pt x="60" y="26"/>
                  </a:lnTo>
                  <a:lnTo>
                    <a:pt x="74" y="34"/>
                  </a:lnTo>
                  <a:lnTo>
                    <a:pt x="85" y="39"/>
                  </a:lnTo>
                  <a:lnTo>
                    <a:pt x="97" y="47"/>
                  </a:lnTo>
                  <a:lnTo>
                    <a:pt x="106" y="57"/>
                  </a:lnTo>
                  <a:lnTo>
                    <a:pt x="117" y="62"/>
                  </a:lnTo>
                  <a:lnTo>
                    <a:pt x="127" y="70"/>
                  </a:lnTo>
                  <a:lnTo>
                    <a:pt x="136" y="79"/>
                  </a:lnTo>
                  <a:lnTo>
                    <a:pt x="146" y="87"/>
                  </a:lnTo>
                  <a:lnTo>
                    <a:pt x="155" y="96"/>
                  </a:lnTo>
                  <a:lnTo>
                    <a:pt x="165" y="108"/>
                  </a:lnTo>
                  <a:lnTo>
                    <a:pt x="174" y="117"/>
                  </a:lnTo>
                  <a:lnTo>
                    <a:pt x="180" y="127"/>
                  </a:lnTo>
                  <a:lnTo>
                    <a:pt x="190" y="136"/>
                  </a:lnTo>
                  <a:lnTo>
                    <a:pt x="197" y="146"/>
                  </a:lnTo>
                  <a:lnTo>
                    <a:pt x="205" y="155"/>
                  </a:lnTo>
                  <a:lnTo>
                    <a:pt x="211" y="167"/>
                  </a:lnTo>
                  <a:lnTo>
                    <a:pt x="218" y="176"/>
                  </a:lnTo>
                  <a:lnTo>
                    <a:pt x="226" y="188"/>
                  </a:lnTo>
                  <a:lnTo>
                    <a:pt x="232" y="197"/>
                  </a:lnTo>
                  <a:lnTo>
                    <a:pt x="237" y="207"/>
                  </a:lnTo>
                  <a:lnTo>
                    <a:pt x="243" y="220"/>
                  </a:lnTo>
                  <a:lnTo>
                    <a:pt x="249" y="228"/>
                  </a:lnTo>
                  <a:lnTo>
                    <a:pt x="254" y="241"/>
                  </a:lnTo>
                  <a:lnTo>
                    <a:pt x="258" y="250"/>
                  </a:lnTo>
                  <a:lnTo>
                    <a:pt x="264" y="262"/>
                  </a:lnTo>
                  <a:lnTo>
                    <a:pt x="270" y="271"/>
                  </a:lnTo>
                  <a:lnTo>
                    <a:pt x="275" y="285"/>
                  </a:lnTo>
                  <a:lnTo>
                    <a:pt x="277" y="294"/>
                  </a:lnTo>
                  <a:lnTo>
                    <a:pt x="283" y="306"/>
                  </a:lnTo>
                  <a:lnTo>
                    <a:pt x="285" y="315"/>
                  </a:lnTo>
                  <a:lnTo>
                    <a:pt x="289" y="325"/>
                  </a:lnTo>
                  <a:lnTo>
                    <a:pt x="294" y="334"/>
                  </a:lnTo>
                  <a:lnTo>
                    <a:pt x="296" y="345"/>
                  </a:lnTo>
                  <a:lnTo>
                    <a:pt x="300" y="355"/>
                  </a:lnTo>
                  <a:lnTo>
                    <a:pt x="302" y="364"/>
                  </a:lnTo>
                  <a:lnTo>
                    <a:pt x="306" y="374"/>
                  </a:lnTo>
                  <a:lnTo>
                    <a:pt x="308" y="382"/>
                  </a:lnTo>
                  <a:lnTo>
                    <a:pt x="311" y="391"/>
                  </a:lnTo>
                  <a:lnTo>
                    <a:pt x="311" y="401"/>
                  </a:lnTo>
                  <a:lnTo>
                    <a:pt x="315" y="408"/>
                  </a:lnTo>
                  <a:lnTo>
                    <a:pt x="317" y="418"/>
                  </a:lnTo>
                  <a:lnTo>
                    <a:pt x="319" y="425"/>
                  </a:lnTo>
                  <a:lnTo>
                    <a:pt x="321" y="435"/>
                  </a:lnTo>
                  <a:lnTo>
                    <a:pt x="321" y="440"/>
                  </a:lnTo>
                  <a:lnTo>
                    <a:pt x="325" y="448"/>
                  </a:lnTo>
                  <a:lnTo>
                    <a:pt x="325" y="454"/>
                  </a:lnTo>
                  <a:lnTo>
                    <a:pt x="325" y="461"/>
                  </a:lnTo>
                  <a:lnTo>
                    <a:pt x="325" y="465"/>
                  </a:lnTo>
                  <a:lnTo>
                    <a:pt x="329" y="471"/>
                  </a:lnTo>
                  <a:lnTo>
                    <a:pt x="329" y="477"/>
                  </a:lnTo>
                  <a:lnTo>
                    <a:pt x="329" y="480"/>
                  </a:lnTo>
                  <a:lnTo>
                    <a:pt x="330" y="488"/>
                  </a:lnTo>
                  <a:lnTo>
                    <a:pt x="332" y="494"/>
                  </a:lnTo>
                  <a:lnTo>
                    <a:pt x="332" y="498"/>
                  </a:lnTo>
                  <a:lnTo>
                    <a:pt x="332" y="499"/>
                  </a:lnTo>
                  <a:lnTo>
                    <a:pt x="378" y="372"/>
                  </a:lnTo>
                  <a:lnTo>
                    <a:pt x="378" y="368"/>
                  </a:lnTo>
                  <a:lnTo>
                    <a:pt x="376" y="364"/>
                  </a:lnTo>
                  <a:lnTo>
                    <a:pt x="372" y="359"/>
                  </a:lnTo>
                  <a:lnTo>
                    <a:pt x="372" y="355"/>
                  </a:lnTo>
                  <a:lnTo>
                    <a:pt x="370" y="347"/>
                  </a:lnTo>
                  <a:lnTo>
                    <a:pt x="368" y="342"/>
                  </a:lnTo>
                  <a:lnTo>
                    <a:pt x="365" y="334"/>
                  </a:lnTo>
                  <a:lnTo>
                    <a:pt x="363" y="328"/>
                  </a:lnTo>
                  <a:lnTo>
                    <a:pt x="359" y="319"/>
                  </a:lnTo>
                  <a:lnTo>
                    <a:pt x="355" y="311"/>
                  </a:lnTo>
                  <a:lnTo>
                    <a:pt x="353" y="306"/>
                  </a:lnTo>
                  <a:lnTo>
                    <a:pt x="351" y="300"/>
                  </a:lnTo>
                  <a:lnTo>
                    <a:pt x="349" y="296"/>
                  </a:lnTo>
                  <a:lnTo>
                    <a:pt x="348" y="292"/>
                  </a:lnTo>
                  <a:lnTo>
                    <a:pt x="346" y="287"/>
                  </a:lnTo>
                  <a:lnTo>
                    <a:pt x="344" y="281"/>
                  </a:lnTo>
                  <a:lnTo>
                    <a:pt x="342" y="277"/>
                  </a:lnTo>
                  <a:lnTo>
                    <a:pt x="340" y="271"/>
                  </a:lnTo>
                  <a:lnTo>
                    <a:pt x="336" y="268"/>
                  </a:lnTo>
                  <a:lnTo>
                    <a:pt x="334" y="262"/>
                  </a:lnTo>
                  <a:lnTo>
                    <a:pt x="332" y="254"/>
                  </a:lnTo>
                  <a:lnTo>
                    <a:pt x="329" y="250"/>
                  </a:lnTo>
                  <a:lnTo>
                    <a:pt x="325" y="245"/>
                  </a:lnTo>
                  <a:lnTo>
                    <a:pt x="323" y="241"/>
                  </a:lnTo>
                  <a:lnTo>
                    <a:pt x="319" y="233"/>
                  </a:lnTo>
                  <a:lnTo>
                    <a:pt x="317" y="228"/>
                  </a:lnTo>
                  <a:lnTo>
                    <a:pt x="311" y="224"/>
                  </a:lnTo>
                  <a:lnTo>
                    <a:pt x="311" y="218"/>
                  </a:lnTo>
                  <a:lnTo>
                    <a:pt x="308" y="211"/>
                  </a:lnTo>
                  <a:lnTo>
                    <a:pt x="304" y="207"/>
                  </a:lnTo>
                  <a:lnTo>
                    <a:pt x="300" y="201"/>
                  </a:lnTo>
                  <a:lnTo>
                    <a:pt x="296" y="195"/>
                  </a:lnTo>
                  <a:lnTo>
                    <a:pt x="294" y="190"/>
                  </a:lnTo>
                  <a:lnTo>
                    <a:pt x="289" y="184"/>
                  </a:lnTo>
                  <a:lnTo>
                    <a:pt x="285" y="178"/>
                  </a:lnTo>
                  <a:lnTo>
                    <a:pt x="281" y="173"/>
                  </a:lnTo>
                  <a:lnTo>
                    <a:pt x="275" y="167"/>
                  </a:lnTo>
                  <a:lnTo>
                    <a:pt x="273" y="161"/>
                  </a:lnTo>
                  <a:lnTo>
                    <a:pt x="268" y="155"/>
                  </a:lnTo>
                  <a:lnTo>
                    <a:pt x="264" y="150"/>
                  </a:lnTo>
                  <a:lnTo>
                    <a:pt x="260" y="144"/>
                  </a:lnTo>
                  <a:lnTo>
                    <a:pt x="256" y="140"/>
                  </a:lnTo>
                  <a:lnTo>
                    <a:pt x="251" y="134"/>
                  </a:lnTo>
                  <a:lnTo>
                    <a:pt x="245" y="129"/>
                  </a:lnTo>
                  <a:lnTo>
                    <a:pt x="241" y="125"/>
                  </a:lnTo>
                  <a:lnTo>
                    <a:pt x="237" y="119"/>
                  </a:lnTo>
                  <a:lnTo>
                    <a:pt x="232" y="114"/>
                  </a:lnTo>
                  <a:lnTo>
                    <a:pt x="226" y="110"/>
                  </a:lnTo>
                  <a:lnTo>
                    <a:pt x="222" y="104"/>
                  </a:lnTo>
                  <a:lnTo>
                    <a:pt x="216" y="100"/>
                  </a:lnTo>
                  <a:lnTo>
                    <a:pt x="211" y="96"/>
                  </a:lnTo>
                  <a:lnTo>
                    <a:pt x="205" y="91"/>
                  </a:lnTo>
                  <a:lnTo>
                    <a:pt x="199" y="87"/>
                  </a:lnTo>
                  <a:lnTo>
                    <a:pt x="193" y="83"/>
                  </a:lnTo>
                  <a:lnTo>
                    <a:pt x="188" y="79"/>
                  </a:lnTo>
                  <a:lnTo>
                    <a:pt x="184" y="76"/>
                  </a:lnTo>
                  <a:lnTo>
                    <a:pt x="178" y="72"/>
                  </a:lnTo>
                  <a:lnTo>
                    <a:pt x="173" y="70"/>
                  </a:lnTo>
                  <a:lnTo>
                    <a:pt x="167" y="64"/>
                  </a:lnTo>
                  <a:lnTo>
                    <a:pt x="161" y="60"/>
                  </a:lnTo>
                  <a:lnTo>
                    <a:pt x="157" y="57"/>
                  </a:lnTo>
                  <a:lnTo>
                    <a:pt x="154" y="57"/>
                  </a:lnTo>
                  <a:lnTo>
                    <a:pt x="148" y="53"/>
                  </a:lnTo>
                  <a:lnTo>
                    <a:pt x="142" y="49"/>
                  </a:lnTo>
                  <a:lnTo>
                    <a:pt x="138" y="47"/>
                  </a:lnTo>
                  <a:lnTo>
                    <a:pt x="133" y="43"/>
                  </a:lnTo>
                  <a:lnTo>
                    <a:pt x="127" y="39"/>
                  </a:lnTo>
                  <a:lnTo>
                    <a:pt x="121" y="39"/>
                  </a:lnTo>
                  <a:lnTo>
                    <a:pt x="117" y="36"/>
                  </a:lnTo>
                  <a:lnTo>
                    <a:pt x="114" y="34"/>
                  </a:lnTo>
                  <a:lnTo>
                    <a:pt x="104" y="30"/>
                  </a:lnTo>
                  <a:lnTo>
                    <a:pt x="97" y="26"/>
                  </a:lnTo>
                  <a:lnTo>
                    <a:pt x="87" y="20"/>
                  </a:lnTo>
                  <a:lnTo>
                    <a:pt x="77" y="19"/>
                  </a:lnTo>
                  <a:lnTo>
                    <a:pt x="70" y="17"/>
                  </a:lnTo>
                  <a:lnTo>
                    <a:pt x="64" y="15"/>
                  </a:lnTo>
                  <a:lnTo>
                    <a:pt x="57" y="13"/>
                  </a:lnTo>
                  <a:lnTo>
                    <a:pt x="47" y="9"/>
                  </a:lnTo>
                  <a:lnTo>
                    <a:pt x="41" y="7"/>
                  </a:lnTo>
                  <a:lnTo>
                    <a:pt x="36" y="5"/>
                  </a:lnTo>
                  <a:lnTo>
                    <a:pt x="30" y="3"/>
                  </a:lnTo>
                  <a:lnTo>
                    <a:pt x="24" y="3"/>
                  </a:lnTo>
                  <a:lnTo>
                    <a:pt x="19" y="1"/>
                  </a:lnTo>
                  <a:lnTo>
                    <a:pt x="17" y="1"/>
                  </a:lnTo>
                  <a:lnTo>
                    <a:pt x="7" y="0"/>
                  </a:lnTo>
                  <a:lnTo>
                    <a:pt x="3" y="0"/>
                  </a:lnTo>
                  <a:lnTo>
                    <a:pt x="0" y="0"/>
                  </a:lnTo>
                  <a:lnTo>
                    <a:pt x="0" y="0"/>
                  </a:lnTo>
                  <a:lnTo>
                    <a:pt x="0" y="0"/>
                  </a:lnTo>
                  <a:close/>
                </a:path>
              </a:pathLst>
            </a:custGeom>
            <a:grp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45" name="Freeform 10">
              <a:extLst>
                <a:ext uri="{FF2B5EF4-FFF2-40B4-BE49-F238E27FC236}">
                  <a16:creationId xmlns:a16="http://schemas.microsoft.com/office/drawing/2014/main" id="{B6590A1D-E99C-DDC7-9080-68B0DCCCC8BA}"/>
                </a:ext>
              </a:extLst>
            </p:cNvPr>
            <p:cNvSpPr>
              <a:spLocks/>
            </p:cNvSpPr>
            <p:nvPr/>
          </p:nvSpPr>
          <p:spPr bwMode="auto">
            <a:xfrm>
              <a:off x="5841948" y="5971379"/>
              <a:ext cx="125833" cy="129232"/>
            </a:xfrm>
            <a:custGeom>
              <a:avLst/>
              <a:gdLst>
                <a:gd name="T0" fmla="*/ 36 w 74"/>
                <a:gd name="T1" fmla="*/ 76 h 76"/>
                <a:gd name="T2" fmla="*/ 44 w 74"/>
                <a:gd name="T3" fmla="*/ 74 h 76"/>
                <a:gd name="T4" fmla="*/ 50 w 74"/>
                <a:gd name="T5" fmla="*/ 71 h 76"/>
                <a:gd name="T6" fmla="*/ 57 w 74"/>
                <a:gd name="T7" fmla="*/ 67 h 76"/>
                <a:gd name="T8" fmla="*/ 61 w 74"/>
                <a:gd name="T9" fmla="*/ 63 h 76"/>
                <a:gd name="T10" fmla="*/ 67 w 74"/>
                <a:gd name="T11" fmla="*/ 57 h 76"/>
                <a:gd name="T12" fmla="*/ 71 w 74"/>
                <a:gd name="T13" fmla="*/ 52 h 76"/>
                <a:gd name="T14" fmla="*/ 71 w 74"/>
                <a:gd name="T15" fmla="*/ 44 h 76"/>
                <a:gd name="T16" fmla="*/ 74 w 74"/>
                <a:gd name="T17" fmla="*/ 38 h 76"/>
                <a:gd name="T18" fmla="*/ 71 w 74"/>
                <a:gd name="T19" fmla="*/ 31 h 76"/>
                <a:gd name="T20" fmla="*/ 71 w 74"/>
                <a:gd name="T21" fmla="*/ 23 h 76"/>
                <a:gd name="T22" fmla="*/ 67 w 74"/>
                <a:gd name="T23" fmla="*/ 17 h 76"/>
                <a:gd name="T24" fmla="*/ 61 w 74"/>
                <a:gd name="T25" fmla="*/ 12 h 76"/>
                <a:gd name="T26" fmla="*/ 57 w 74"/>
                <a:gd name="T27" fmla="*/ 6 h 76"/>
                <a:gd name="T28" fmla="*/ 50 w 74"/>
                <a:gd name="T29" fmla="*/ 4 h 76"/>
                <a:gd name="T30" fmla="*/ 44 w 74"/>
                <a:gd name="T31" fmla="*/ 0 h 76"/>
                <a:gd name="T32" fmla="*/ 36 w 74"/>
                <a:gd name="T33" fmla="*/ 0 h 76"/>
                <a:gd name="T34" fmla="*/ 29 w 74"/>
                <a:gd name="T35" fmla="*/ 0 h 76"/>
                <a:gd name="T36" fmla="*/ 23 w 74"/>
                <a:gd name="T37" fmla="*/ 4 h 76"/>
                <a:gd name="T38" fmla="*/ 16 w 74"/>
                <a:gd name="T39" fmla="*/ 6 h 76"/>
                <a:gd name="T40" fmla="*/ 10 w 74"/>
                <a:gd name="T41" fmla="*/ 12 h 76"/>
                <a:gd name="T42" fmla="*/ 4 w 74"/>
                <a:gd name="T43" fmla="*/ 17 h 76"/>
                <a:gd name="T44" fmla="*/ 2 w 74"/>
                <a:gd name="T45" fmla="*/ 23 h 76"/>
                <a:gd name="T46" fmla="*/ 0 w 74"/>
                <a:gd name="T47" fmla="*/ 31 h 76"/>
                <a:gd name="T48" fmla="*/ 0 w 74"/>
                <a:gd name="T49" fmla="*/ 38 h 76"/>
                <a:gd name="T50" fmla="*/ 0 w 74"/>
                <a:gd name="T51" fmla="*/ 44 h 76"/>
                <a:gd name="T52" fmla="*/ 2 w 74"/>
                <a:gd name="T53" fmla="*/ 52 h 76"/>
                <a:gd name="T54" fmla="*/ 4 w 74"/>
                <a:gd name="T55" fmla="*/ 57 h 76"/>
                <a:gd name="T56" fmla="*/ 10 w 74"/>
                <a:gd name="T57" fmla="*/ 63 h 76"/>
                <a:gd name="T58" fmla="*/ 16 w 74"/>
                <a:gd name="T59" fmla="*/ 67 h 76"/>
                <a:gd name="T60" fmla="*/ 23 w 74"/>
                <a:gd name="T61" fmla="*/ 71 h 76"/>
                <a:gd name="T62" fmla="*/ 29 w 74"/>
                <a:gd name="T63" fmla="*/ 74 h 76"/>
                <a:gd name="T64" fmla="*/ 36 w 74"/>
                <a:gd name="T65" fmla="*/ 76 h 76"/>
                <a:gd name="T66" fmla="*/ 36 w 74"/>
                <a:gd name="T6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76">
                  <a:moveTo>
                    <a:pt x="36" y="76"/>
                  </a:moveTo>
                  <a:lnTo>
                    <a:pt x="44" y="74"/>
                  </a:lnTo>
                  <a:lnTo>
                    <a:pt x="50" y="71"/>
                  </a:lnTo>
                  <a:lnTo>
                    <a:pt x="57" y="67"/>
                  </a:lnTo>
                  <a:lnTo>
                    <a:pt x="61" y="63"/>
                  </a:lnTo>
                  <a:lnTo>
                    <a:pt x="67" y="57"/>
                  </a:lnTo>
                  <a:lnTo>
                    <a:pt x="71" y="52"/>
                  </a:lnTo>
                  <a:lnTo>
                    <a:pt x="71" y="44"/>
                  </a:lnTo>
                  <a:lnTo>
                    <a:pt x="74" y="38"/>
                  </a:lnTo>
                  <a:lnTo>
                    <a:pt x="71" y="31"/>
                  </a:lnTo>
                  <a:lnTo>
                    <a:pt x="71" y="23"/>
                  </a:lnTo>
                  <a:lnTo>
                    <a:pt x="67" y="17"/>
                  </a:lnTo>
                  <a:lnTo>
                    <a:pt x="61" y="12"/>
                  </a:lnTo>
                  <a:lnTo>
                    <a:pt x="57" y="6"/>
                  </a:lnTo>
                  <a:lnTo>
                    <a:pt x="50" y="4"/>
                  </a:lnTo>
                  <a:lnTo>
                    <a:pt x="44" y="0"/>
                  </a:lnTo>
                  <a:lnTo>
                    <a:pt x="36" y="0"/>
                  </a:lnTo>
                  <a:lnTo>
                    <a:pt x="29" y="0"/>
                  </a:lnTo>
                  <a:lnTo>
                    <a:pt x="23" y="4"/>
                  </a:lnTo>
                  <a:lnTo>
                    <a:pt x="16" y="6"/>
                  </a:lnTo>
                  <a:lnTo>
                    <a:pt x="10" y="12"/>
                  </a:lnTo>
                  <a:lnTo>
                    <a:pt x="4" y="17"/>
                  </a:lnTo>
                  <a:lnTo>
                    <a:pt x="2" y="23"/>
                  </a:lnTo>
                  <a:lnTo>
                    <a:pt x="0" y="31"/>
                  </a:lnTo>
                  <a:lnTo>
                    <a:pt x="0" y="38"/>
                  </a:lnTo>
                  <a:lnTo>
                    <a:pt x="0" y="44"/>
                  </a:lnTo>
                  <a:lnTo>
                    <a:pt x="2" y="52"/>
                  </a:lnTo>
                  <a:lnTo>
                    <a:pt x="4" y="57"/>
                  </a:lnTo>
                  <a:lnTo>
                    <a:pt x="10" y="63"/>
                  </a:lnTo>
                  <a:lnTo>
                    <a:pt x="16" y="67"/>
                  </a:lnTo>
                  <a:lnTo>
                    <a:pt x="23" y="71"/>
                  </a:lnTo>
                  <a:lnTo>
                    <a:pt x="29" y="74"/>
                  </a:lnTo>
                  <a:lnTo>
                    <a:pt x="36" y="76"/>
                  </a:lnTo>
                  <a:lnTo>
                    <a:pt x="36" y="76"/>
                  </a:lnTo>
                  <a:close/>
                </a:path>
              </a:pathLst>
            </a:custGeom>
            <a:grp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46" name="Freeform 11">
              <a:extLst>
                <a:ext uri="{FF2B5EF4-FFF2-40B4-BE49-F238E27FC236}">
                  <a16:creationId xmlns:a16="http://schemas.microsoft.com/office/drawing/2014/main" id="{027E8942-50A4-B39E-C774-A15753D2FC1E}"/>
                </a:ext>
              </a:extLst>
            </p:cNvPr>
            <p:cNvSpPr>
              <a:spLocks/>
            </p:cNvSpPr>
            <p:nvPr/>
          </p:nvSpPr>
          <p:spPr bwMode="auto">
            <a:xfrm>
              <a:off x="5647024" y="5369429"/>
              <a:ext cx="115629" cy="112229"/>
            </a:xfrm>
            <a:custGeom>
              <a:avLst/>
              <a:gdLst>
                <a:gd name="T0" fmla="*/ 32 w 68"/>
                <a:gd name="T1" fmla="*/ 67 h 67"/>
                <a:gd name="T2" fmla="*/ 40 w 68"/>
                <a:gd name="T3" fmla="*/ 65 h 67"/>
                <a:gd name="T4" fmla="*/ 45 w 68"/>
                <a:gd name="T5" fmla="*/ 65 h 67"/>
                <a:gd name="T6" fmla="*/ 51 w 68"/>
                <a:gd name="T7" fmla="*/ 61 h 67"/>
                <a:gd name="T8" fmla="*/ 59 w 68"/>
                <a:gd name="T9" fmla="*/ 57 h 67"/>
                <a:gd name="T10" fmla="*/ 63 w 68"/>
                <a:gd name="T11" fmla="*/ 52 h 67"/>
                <a:gd name="T12" fmla="*/ 64 w 68"/>
                <a:gd name="T13" fmla="*/ 46 h 67"/>
                <a:gd name="T14" fmla="*/ 66 w 68"/>
                <a:gd name="T15" fmla="*/ 38 h 67"/>
                <a:gd name="T16" fmla="*/ 68 w 68"/>
                <a:gd name="T17" fmla="*/ 34 h 67"/>
                <a:gd name="T18" fmla="*/ 66 w 68"/>
                <a:gd name="T19" fmla="*/ 25 h 67"/>
                <a:gd name="T20" fmla="*/ 64 w 68"/>
                <a:gd name="T21" fmla="*/ 21 h 67"/>
                <a:gd name="T22" fmla="*/ 63 w 68"/>
                <a:gd name="T23" fmla="*/ 13 h 67"/>
                <a:gd name="T24" fmla="*/ 59 w 68"/>
                <a:gd name="T25" fmla="*/ 8 h 67"/>
                <a:gd name="T26" fmla="*/ 51 w 68"/>
                <a:gd name="T27" fmla="*/ 4 h 67"/>
                <a:gd name="T28" fmla="*/ 45 w 68"/>
                <a:gd name="T29" fmla="*/ 2 h 67"/>
                <a:gd name="T30" fmla="*/ 40 w 68"/>
                <a:gd name="T31" fmla="*/ 0 h 67"/>
                <a:gd name="T32" fmla="*/ 32 w 68"/>
                <a:gd name="T33" fmla="*/ 0 h 67"/>
                <a:gd name="T34" fmla="*/ 26 w 68"/>
                <a:gd name="T35" fmla="*/ 0 h 67"/>
                <a:gd name="T36" fmla="*/ 19 w 68"/>
                <a:gd name="T37" fmla="*/ 2 h 67"/>
                <a:gd name="T38" fmla="*/ 13 w 68"/>
                <a:gd name="T39" fmla="*/ 4 h 67"/>
                <a:gd name="T40" fmla="*/ 9 w 68"/>
                <a:gd name="T41" fmla="*/ 8 h 67"/>
                <a:gd name="T42" fmla="*/ 4 w 68"/>
                <a:gd name="T43" fmla="*/ 13 h 67"/>
                <a:gd name="T44" fmla="*/ 2 w 68"/>
                <a:gd name="T45" fmla="*/ 21 h 67"/>
                <a:gd name="T46" fmla="*/ 0 w 68"/>
                <a:gd name="T47" fmla="*/ 25 h 67"/>
                <a:gd name="T48" fmla="*/ 0 w 68"/>
                <a:gd name="T49" fmla="*/ 34 h 67"/>
                <a:gd name="T50" fmla="*/ 0 w 68"/>
                <a:gd name="T51" fmla="*/ 38 h 67"/>
                <a:gd name="T52" fmla="*/ 2 w 68"/>
                <a:gd name="T53" fmla="*/ 46 h 67"/>
                <a:gd name="T54" fmla="*/ 4 w 68"/>
                <a:gd name="T55" fmla="*/ 52 h 67"/>
                <a:gd name="T56" fmla="*/ 9 w 68"/>
                <a:gd name="T57" fmla="*/ 57 h 67"/>
                <a:gd name="T58" fmla="*/ 13 w 68"/>
                <a:gd name="T59" fmla="*/ 61 h 67"/>
                <a:gd name="T60" fmla="*/ 19 w 68"/>
                <a:gd name="T61" fmla="*/ 65 h 67"/>
                <a:gd name="T62" fmla="*/ 26 w 68"/>
                <a:gd name="T63" fmla="*/ 65 h 67"/>
                <a:gd name="T64" fmla="*/ 32 w 68"/>
                <a:gd name="T65" fmla="*/ 67 h 67"/>
                <a:gd name="T66" fmla="*/ 32 w 68"/>
                <a:gd name="T6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67">
                  <a:moveTo>
                    <a:pt x="32" y="67"/>
                  </a:moveTo>
                  <a:lnTo>
                    <a:pt x="40" y="65"/>
                  </a:lnTo>
                  <a:lnTo>
                    <a:pt x="45" y="65"/>
                  </a:lnTo>
                  <a:lnTo>
                    <a:pt x="51" y="61"/>
                  </a:lnTo>
                  <a:lnTo>
                    <a:pt x="59" y="57"/>
                  </a:lnTo>
                  <a:lnTo>
                    <a:pt x="63" y="52"/>
                  </a:lnTo>
                  <a:lnTo>
                    <a:pt x="64" y="46"/>
                  </a:lnTo>
                  <a:lnTo>
                    <a:pt x="66" y="38"/>
                  </a:lnTo>
                  <a:lnTo>
                    <a:pt x="68" y="34"/>
                  </a:lnTo>
                  <a:lnTo>
                    <a:pt x="66" y="25"/>
                  </a:lnTo>
                  <a:lnTo>
                    <a:pt x="64" y="21"/>
                  </a:lnTo>
                  <a:lnTo>
                    <a:pt x="63" y="13"/>
                  </a:lnTo>
                  <a:lnTo>
                    <a:pt x="59" y="8"/>
                  </a:lnTo>
                  <a:lnTo>
                    <a:pt x="51" y="4"/>
                  </a:lnTo>
                  <a:lnTo>
                    <a:pt x="45" y="2"/>
                  </a:lnTo>
                  <a:lnTo>
                    <a:pt x="40" y="0"/>
                  </a:lnTo>
                  <a:lnTo>
                    <a:pt x="32" y="0"/>
                  </a:lnTo>
                  <a:lnTo>
                    <a:pt x="26" y="0"/>
                  </a:lnTo>
                  <a:lnTo>
                    <a:pt x="19" y="2"/>
                  </a:lnTo>
                  <a:lnTo>
                    <a:pt x="13" y="4"/>
                  </a:lnTo>
                  <a:lnTo>
                    <a:pt x="9" y="8"/>
                  </a:lnTo>
                  <a:lnTo>
                    <a:pt x="4" y="13"/>
                  </a:lnTo>
                  <a:lnTo>
                    <a:pt x="2" y="21"/>
                  </a:lnTo>
                  <a:lnTo>
                    <a:pt x="0" y="25"/>
                  </a:lnTo>
                  <a:lnTo>
                    <a:pt x="0" y="34"/>
                  </a:lnTo>
                  <a:lnTo>
                    <a:pt x="0" y="38"/>
                  </a:lnTo>
                  <a:lnTo>
                    <a:pt x="2" y="46"/>
                  </a:lnTo>
                  <a:lnTo>
                    <a:pt x="4" y="52"/>
                  </a:lnTo>
                  <a:lnTo>
                    <a:pt x="9" y="57"/>
                  </a:lnTo>
                  <a:lnTo>
                    <a:pt x="13" y="61"/>
                  </a:lnTo>
                  <a:lnTo>
                    <a:pt x="19" y="65"/>
                  </a:lnTo>
                  <a:lnTo>
                    <a:pt x="26" y="65"/>
                  </a:lnTo>
                  <a:lnTo>
                    <a:pt x="32" y="67"/>
                  </a:lnTo>
                  <a:lnTo>
                    <a:pt x="32" y="67"/>
                  </a:lnTo>
                  <a:close/>
                </a:path>
              </a:pathLst>
            </a:custGeom>
            <a:grp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47" name="Freeform 12">
              <a:extLst>
                <a:ext uri="{FF2B5EF4-FFF2-40B4-BE49-F238E27FC236}">
                  <a16:creationId xmlns:a16="http://schemas.microsoft.com/office/drawing/2014/main" id="{5CCAA5BF-F2AB-9FF0-520A-3390C92173A3}"/>
                </a:ext>
              </a:extLst>
            </p:cNvPr>
            <p:cNvSpPr>
              <a:spLocks/>
            </p:cNvSpPr>
            <p:nvPr/>
          </p:nvSpPr>
          <p:spPr bwMode="auto">
            <a:xfrm>
              <a:off x="6352076" y="5253798"/>
              <a:ext cx="156439" cy="153039"/>
            </a:xfrm>
            <a:custGeom>
              <a:avLst/>
              <a:gdLst>
                <a:gd name="T0" fmla="*/ 91 w 91"/>
                <a:gd name="T1" fmla="*/ 46 h 90"/>
                <a:gd name="T2" fmla="*/ 87 w 91"/>
                <a:gd name="T3" fmla="*/ 54 h 90"/>
                <a:gd name="T4" fmla="*/ 87 w 91"/>
                <a:gd name="T5" fmla="*/ 63 h 90"/>
                <a:gd name="T6" fmla="*/ 82 w 91"/>
                <a:gd name="T7" fmla="*/ 71 h 90"/>
                <a:gd name="T8" fmla="*/ 76 w 91"/>
                <a:gd name="T9" fmla="*/ 76 h 90"/>
                <a:gd name="T10" fmla="*/ 68 w 91"/>
                <a:gd name="T11" fmla="*/ 82 h 90"/>
                <a:gd name="T12" fmla="*/ 61 w 91"/>
                <a:gd name="T13" fmla="*/ 86 h 90"/>
                <a:gd name="T14" fmla="*/ 53 w 91"/>
                <a:gd name="T15" fmla="*/ 88 h 90"/>
                <a:gd name="T16" fmla="*/ 45 w 91"/>
                <a:gd name="T17" fmla="*/ 90 h 90"/>
                <a:gd name="T18" fmla="*/ 40 w 91"/>
                <a:gd name="T19" fmla="*/ 90 h 90"/>
                <a:gd name="T20" fmla="*/ 34 w 91"/>
                <a:gd name="T21" fmla="*/ 88 h 90"/>
                <a:gd name="T22" fmla="*/ 30 w 91"/>
                <a:gd name="T23" fmla="*/ 88 h 90"/>
                <a:gd name="T24" fmla="*/ 26 w 91"/>
                <a:gd name="T25" fmla="*/ 86 h 90"/>
                <a:gd name="T26" fmla="*/ 19 w 91"/>
                <a:gd name="T27" fmla="*/ 82 h 90"/>
                <a:gd name="T28" fmla="*/ 11 w 91"/>
                <a:gd name="T29" fmla="*/ 76 h 90"/>
                <a:gd name="T30" fmla="*/ 7 w 91"/>
                <a:gd name="T31" fmla="*/ 71 h 90"/>
                <a:gd name="T32" fmla="*/ 4 w 91"/>
                <a:gd name="T33" fmla="*/ 63 h 90"/>
                <a:gd name="T34" fmla="*/ 0 w 91"/>
                <a:gd name="T35" fmla="*/ 54 h 90"/>
                <a:gd name="T36" fmla="*/ 0 w 91"/>
                <a:gd name="T37" fmla="*/ 46 h 90"/>
                <a:gd name="T38" fmla="*/ 0 w 91"/>
                <a:gd name="T39" fmla="*/ 40 h 90"/>
                <a:gd name="T40" fmla="*/ 0 w 91"/>
                <a:gd name="T41" fmla="*/ 37 h 90"/>
                <a:gd name="T42" fmla="*/ 0 w 91"/>
                <a:gd name="T43" fmla="*/ 31 h 90"/>
                <a:gd name="T44" fmla="*/ 4 w 91"/>
                <a:gd name="T45" fmla="*/ 27 h 90"/>
                <a:gd name="T46" fmla="*/ 7 w 91"/>
                <a:gd name="T47" fmla="*/ 19 h 90"/>
                <a:gd name="T48" fmla="*/ 11 w 91"/>
                <a:gd name="T49" fmla="*/ 14 h 90"/>
                <a:gd name="T50" fmla="*/ 19 w 91"/>
                <a:gd name="T51" fmla="*/ 8 h 90"/>
                <a:gd name="T52" fmla="*/ 26 w 91"/>
                <a:gd name="T53" fmla="*/ 4 h 90"/>
                <a:gd name="T54" fmla="*/ 30 w 91"/>
                <a:gd name="T55" fmla="*/ 0 h 90"/>
                <a:gd name="T56" fmla="*/ 34 w 91"/>
                <a:gd name="T57" fmla="*/ 0 h 90"/>
                <a:gd name="T58" fmla="*/ 40 w 91"/>
                <a:gd name="T59" fmla="*/ 0 h 90"/>
                <a:gd name="T60" fmla="*/ 45 w 91"/>
                <a:gd name="T61" fmla="*/ 0 h 90"/>
                <a:gd name="T62" fmla="*/ 53 w 91"/>
                <a:gd name="T63" fmla="*/ 0 h 90"/>
                <a:gd name="T64" fmla="*/ 61 w 91"/>
                <a:gd name="T65" fmla="*/ 4 h 90"/>
                <a:gd name="T66" fmla="*/ 68 w 91"/>
                <a:gd name="T67" fmla="*/ 8 h 90"/>
                <a:gd name="T68" fmla="*/ 76 w 91"/>
                <a:gd name="T69" fmla="*/ 14 h 90"/>
                <a:gd name="T70" fmla="*/ 82 w 91"/>
                <a:gd name="T71" fmla="*/ 19 h 90"/>
                <a:gd name="T72" fmla="*/ 87 w 91"/>
                <a:gd name="T73" fmla="*/ 27 h 90"/>
                <a:gd name="T74" fmla="*/ 87 w 91"/>
                <a:gd name="T75" fmla="*/ 31 h 90"/>
                <a:gd name="T76" fmla="*/ 87 w 91"/>
                <a:gd name="T77" fmla="*/ 37 h 90"/>
                <a:gd name="T78" fmla="*/ 89 w 91"/>
                <a:gd name="T79" fmla="*/ 40 h 90"/>
                <a:gd name="T80" fmla="*/ 91 w 91"/>
                <a:gd name="T81" fmla="*/ 46 h 90"/>
                <a:gd name="T82" fmla="*/ 91 w 91"/>
                <a:gd name="T83" fmla="*/ 4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1" h="90">
                  <a:moveTo>
                    <a:pt x="91" y="46"/>
                  </a:moveTo>
                  <a:lnTo>
                    <a:pt x="87" y="54"/>
                  </a:lnTo>
                  <a:lnTo>
                    <a:pt x="87" y="63"/>
                  </a:lnTo>
                  <a:lnTo>
                    <a:pt x="82" y="71"/>
                  </a:lnTo>
                  <a:lnTo>
                    <a:pt x="76" y="76"/>
                  </a:lnTo>
                  <a:lnTo>
                    <a:pt x="68" y="82"/>
                  </a:lnTo>
                  <a:lnTo>
                    <a:pt x="61" y="86"/>
                  </a:lnTo>
                  <a:lnTo>
                    <a:pt x="53" y="88"/>
                  </a:lnTo>
                  <a:lnTo>
                    <a:pt x="45" y="90"/>
                  </a:lnTo>
                  <a:lnTo>
                    <a:pt x="40" y="90"/>
                  </a:lnTo>
                  <a:lnTo>
                    <a:pt x="34" y="88"/>
                  </a:lnTo>
                  <a:lnTo>
                    <a:pt x="30" y="88"/>
                  </a:lnTo>
                  <a:lnTo>
                    <a:pt x="26" y="86"/>
                  </a:lnTo>
                  <a:lnTo>
                    <a:pt x="19" y="82"/>
                  </a:lnTo>
                  <a:lnTo>
                    <a:pt x="11" y="76"/>
                  </a:lnTo>
                  <a:lnTo>
                    <a:pt x="7" y="71"/>
                  </a:lnTo>
                  <a:lnTo>
                    <a:pt x="4" y="63"/>
                  </a:lnTo>
                  <a:lnTo>
                    <a:pt x="0" y="54"/>
                  </a:lnTo>
                  <a:lnTo>
                    <a:pt x="0" y="46"/>
                  </a:lnTo>
                  <a:lnTo>
                    <a:pt x="0" y="40"/>
                  </a:lnTo>
                  <a:lnTo>
                    <a:pt x="0" y="37"/>
                  </a:lnTo>
                  <a:lnTo>
                    <a:pt x="0" y="31"/>
                  </a:lnTo>
                  <a:lnTo>
                    <a:pt x="4" y="27"/>
                  </a:lnTo>
                  <a:lnTo>
                    <a:pt x="7" y="19"/>
                  </a:lnTo>
                  <a:lnTo>
                    <a:pt x="11" y="14"/>
                  </a:lnTo>
                  <a:lnTo>
                    <a:pt x="19" y="8"/>
                  </a:lnTo>
                  <a:lnTo>
                    <a:pt x="26" y="4"/>
                  </a:lnTo>
                  <a:lnTo>
                    <a:pt x="30" y="0"/>
                  </a:lnTo>
                  <a:lnTo>
                    <a:pt x="34" y="0"/>
                  </a:lnTo>
                  <a:lnTo>
                    <a:pt x="40" y="0"/>
                  </a:lnTo>
                  <a:lnTo>
                    <a:pt x="45" y="0"/>
                  </a:lnTo>
                  <a:lnTo>
                    <a:pt x="53" y="0"/>
                  </a:lnTo>
                  <a:lnTo>
                    <a:pt x="61" y="4"/>
                  </a:lnTo>
                  <a:lnTo>
                    <a:pt x="68" y="8"/>
                  </a:lnTo>
                  <a:lnTo>
                    <a:pt x="76" y="14"/>
                  </a:lnTo>
                  <a:lnTo>
                    <a:pt x="82" y="19"/>
                  </a:lnTo>
                  <a:lnTo>
                    <a:pt x="87" y="27"/>
                  </a:lnTo>
                  <a:lnTo>
                    <a:pt x="87" y="31"/>
                  </a:lnTo>
                  <a:lnTo>
                    <a:pt x="87" y="37"/>
                  </a:lnTo>
                  <a:lnTo>
                    <a:pt x="89" y="40"/>
                  </a:lnTo>
                  <a:lnTo>
                    <a:pt x="91" y="46"/>
                  </a:lnTo>
                  <a:lnTo>
                    <a:pt x="91" y="46"/>
                  </a:lnTo>
                  <a:close/>
                </a:path>
              </a:pathLst>
            </a:custGeom>
            <a:grp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48" name="Freeform 13">
              <a:extLst>
                <a:ext uri="{FF2B5EF4-FFF2-40B4-BE49-F238E27FC236}">
                  <a16:creationId xmlns:a16="http://schemas.microsoft.com/office/drawing/2014/main" id="{683F7909-5ED1-4161-7D3B-9ED286EBE8E2}"/>
                </a:ext>
              </a:extLst>
            </p:cNvPr>
            <p:cNvSpPr>
              <a:spLocks/>
            </p:cNvSpPr>
            <p:nvPr/>
          </p:nvSpPr>
          <p:spPr bwMode="auto">
            <a:xfrm>
              <a:off x="6712566" y="5236795"/>
              <a:ext cx="132634" cy="132634"/>
            </a:xfrm>
            <a:custGeom>
              <a:avLst/>
              <a:gdLst>
                <a:gd name="T0" fmla="*/ 78 w 78"/>
                <a:gd name="T1" fmla="*/ 40 h 78"/>
                <a:gd name="T2" fmla="*/ 76 w 78"/>
                <a:gd name="T3" fmla="*/ 46 h 78"/>
                <a:gd name="T4" fmla="*/ 74 w 78"/>
                <a:gd name="T5" fmla="*/ 53 h 78"/>
                <a:gd name="T6" fmla="*/ 68 w 78"/>
                <a:gd name="T7" fmla="*/ 61 h 78"/>
                <a:gd name="T8" fmla="*/ 65 w 78"/>
                <a:gd name="T9" fmla="*/ 66 h 78"/>
                <a:gd name="T10" fmla="*/ 59 w 78"/>
                <a:gd name="T11" fmla="*/ 70 h 78"/>
                <a:gd name="T12" fmla="*/ 51 w 78"/>
                <a:gd name="T13" fmla="*/ 74 h 78"/>
                <a:gd name="T14" fmla="*/ 46 w 78"/>
                <a:gd name="T15" fmla="*/ 76 h 78"/>
                <a:gd name="T16" fmla="*/ 38 w 78"/>
                <a:gd name="T17" fmla="*/ 78 h 78"/>
                <a:gd name="T18" fmla="*/ 30 w 78"/>
                <a:gd name="T19" fmla="*/ 76 h 78"/>
                <a:gd name="T20" fmla="*/ 23 w 78"/>
                <a:gd name="T21" fmla="*/ 74 h 78"/>
                <a:gd name="T22" fmla="*/ 17 w 78"/>
                <a:gd name="T23" fmla="*/ 70 h 78"/>
                <a:gd name="T24" fmla="*/ 11 w 78"/>
                <a:gd name="T25" fmla="*/ 66 h 78"/>
                <a:gd name="T26" fmla="*/ 6 w 78"/>
                <a:gd name="T27" fmla="*/ 61 h 78"/>
                <a:gd name="T28" fmla="*/ 4 w 78"/>
                <a:gd name="T29" fmla="*/ 53 h 78"/>
                <a:gd name="T30" fmla="*/ 0 w 78"/>
                <a:gd name="T31" fmla="*/ 46 h 78"/>
                <a:gd name="T32" fmla="*/ 0 w 78"/>
                <a:gd name="T33" fmla="*/ 40 h 78"/>
                <a:gd name="T34" fmla="*/ 0 w 78"/>
                <a:gd name="T35" fmla="*/ 32 h 78"/>
                <a:gd name="T36" fmla="*/ 4 w 78"/>
                <a:gd name="T37" fmla="*/ 23 h 78"/>
                <a:gd name="T38" fmla="*/ 6 w 78"/>
                <a:gd name="T39" fmla="*/ 17 h 78"/>
                <a:gd name="T40" fmla="*/ 11 w 78"/>
                <a:gd name="T41" fmla="*/ 11 h 78"/>
                <a:gd name="T42" fmla="*/ 17 w 78"/>
                <a:gd name="T43" fmla="*/ 6 h 78"/>
                <a:gd name="T44" fmla="*/ 23 w 78"/>
                <a:gd name="T45" fmla="*/ 2 h 78"/>
                <a:gd name="T46" fmla="*/ 30 w 78"/>
                <a:gd name="T47" fmla="*/ 0 h 78"/>
                <a:gd name="T48" fmla="*/ 38 w 78"/>
                <a:gd name="T49" fmla="*/ 0 h 78"/>
                <a:gd name="T50" fmla="*/ 46 w 78"/>
                <a:gd name="T51" fmla="*/ 0 h 78"/>
                <a:gd name="T52" fmla="*/ 51 w 78"/>
                <a:gd name="T53" fmla="*/ 2 h 78"/>
                <a:gd name="T54" fmla="*/ 59 w 78"/>
                <a:gd name="T55" fmla="*/ 6 h 78"/>
                <a:gd name="T56" fmla="*/ 65 w 78"/>
                <a:gd name="T57" fmla="*/ 11 h 78"/>
                <a:gd name="T58" fmla="*/ 68 w 78"/>
                <a:gd name="T59" fmla="*/ 17 h 78"/>
                <a:gd name="T60" fmla="*/ 74 w 78"/>
                <a:gd name="T61" fmla="*/ 23 h 78"/>
                <a:gd name="T62" fmla="*/ 76 w 78"/>
                <a:gd name="T63" fmla="*/ 32 h 78"/>
                <a:gd name="T64" fmla="*/ 78 w 78"/>
                <a:gd name="T65" fmla="*/ 40 h 78"/>
                <a:gd name="T66" fmla="*/ 78 w 78"/>
                <a:gd name="T67" fmla="*/ 4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8" h="78">
                  <a:moveTo>
                    <a:pt x="78" y="40"/>
                  </a:moveTo>
                  <a:lnTo>
                    <a:pt x="76" y="46"/>
                  </a:lnTo>
                  <a:lnTo>
                    <a:pt x="74" y="53"/>
                  </a:lnTo>
                  <a:lnTo>
                    <a:pt x="68" y="61"/>
                  </a:lnTo>
                  <a:lnTo>
                    <a:pt x="65" y="66"/>
                  </a:lnTo>
                  <a:lnTo>
                    <a:pt x="59" y="70"/>
                  </a:lnTo>
                  <a:lnTo>
                    <a:pt x="51" y="74"/>
                  </a:lnTo>
                  <a:lnTo>
                    <a:pt x="46" y="76"/>
                  </a:lnTo>
                  <a:lnTo>
                    <a:pt x="38" y="78"/>
                  </a:lnTo>
                  <a:lnTo>
                    <a:pt x="30" y="76"/>
                  </a:lnTo>
                  <a:lnTo>
                    <a:pt x="23" y="74"/>
                  </a:lnTo>
                  <a:lnTo>
                    <a:pt x="17" y="70"/>
                  </a:lnTo>
                  <a:lnTo>
                    <a:pt x="11" y="66"/>
                  </a:lnTo>
                  <a:lnTo>
                    <a:pt x="6" y="61"/>
                  </a:lnTo>
                  <a:lnTo>
                    <a:pt x="4" y="53"/>
                  </a:lnTo>
                  <a:lnTo>
                    <a:pt x="0" y="46"/>
                  </a:lnTo>
                  <a:lnTo>
                    <a:pt x="0" y="40"/>
                  </a:lnTo>
                  <a:lnTo>
                    <a:pt x="0" y="32"/>
                  </a:lnTo>
                  <a:lnTo>
                    <a:pt x="4" y="23"/>
                  </a:lnTo>
                  <a:lnTo>
                    <a:pt x="6" y="17"/>
                  </a:lnTo>
                  <a:lnTo>
                    <a:pt x="11" y="11"/>
                  </a:lnTo>
                  <a:lnTo>
                    <a:pt x="17" y="6"/>
                  </a:lnTo>
                  <a:lnTo>
                    <a:pt x="23" y="2"/>
                  </a:lnTo>
                  <a:lnTo>
                    <a:pt x="30" y="0"/>
                  </a:lnTo>
                  <a:lnTo>
                    <a:pt x="38" y="0"/>
                  </a:lnTo>
                  <a:lnTo>
                    <a:pt x="46" y="0"/>
                  </a:lnTo>
                  <a:lnTo>
                    <a:pt x="51" y="2"/>
                  </a:lnTo>
                  <a:lnTo>
                    <a:pt x="59" y="6"/>
                  </a:lnTo>
                  <a:lnTo>
                    <a:pt x="65" y="11"/>
                  </a:lnTo>
                  <a:lnTo>
                    <a:pt x="68" y="17"/>
                  </a:lnTo>
                  <a:lnTo>
                    <a:pt x="74" y="23"/>
                  </a:lnTo>
                  <a:lnTo>
                    <a:pt x="76" y="32"/>
                  </a:lnTo>
                  <a:lnTo>
                    <a:pt x="78" y="40"/>
                  </a:lnTo>
                  <a:lnTo>
                    <a:pt x="78" y="40"/>
                  </a:lnTo>
                  <a:close/>
                </a:path>
              </a:pathLst>
            </a:custGeom>
            <a:grp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49" name="Freeform 14">
              <a:extLst>
                <a:ext uri="{FF2B5EF4-FFF2-40B4-BE49-F238E27FC236}">
                  <a16:creationId xmlns:a16="http://schemas.microsoft.com/office/drawing/2014/main" id="{FEAAC57F-20E1-9775-297F-9D782042CE8E}"/>
                </a:ext>
              </a:extLst>
            </p:cNvPr>
            <p:cNvSpPr>
              <a:spLocks/>
            </p:cNvSpPr>
            <p:nvPr/>
          </p:nvSpPr>
          <p:spPr bwMode="auto">
            <a:xfrm>
              <a:off x="7100263" y="5304812"/>
              <a:ext cx="119031" cy="125833"/>
            </a:xfrm>
            <a:custGeom>
              <a:avLst/>
              <a:gdLst>
                <a:gd name="T0" fmla="*/ 71 w 71"/>
                <a:gd name="T1" fmla="*/ 36 h 72"/>
                <a:gd name="T2" fmla="*/ 71 w 71"/>
                <a:gd name="T3" fmla="*/ 44 h 72"/>
                <a:gd name="T4" fmla="*/ 69 w 71"/>
                <a:gd name="T5" fmla="*/ 51 h 72"/>
                <a:gd name="T6" fmla="*/ 65 w 71"/>
                <a:gd name="T7" fmla="*/ 57 h 72"/>
                <a:gd name="T8" fmla="*/ 61 w 71"/>
                <a:gd name="T9" fmla="*/ 63 h 72"/>
                <a:gd name="T10" fmla="*/ 55 w 71"/>
                <a:gd name="T11" fmla="*/ 66 h 72"/>
                <a:gd name="T12" fmla="*/ 50 w 71"/>
                <a:gd name="T13" fmla="*/ 70 h 72"/>
                <a:gd name="T14" fmla="*/ 42 w 71"/>
                <a:gd name="T15" fmla="*/ 70 h 72"/>
                <a:gd name="T16" fmla="*/ 34 w 71"/>
                <a:gd name="T17" fmla="*/ 72 h 72"/>
                <a:gd name="T18" fmla="*/ 27 w 71"/>
                <a:gd name="T19" fmla="*/ 70 h 72"/>
                <a:gd name="T20" fmla="*/ 21 w 71"/>
                <a:gd name="T21" fmla="*/ 70 h 72"/>
                <a:gd name="T22" fmla="*/ 13 w 71"/>
                <a:gd name="T23" fmla="*/ 66 h 72"/>
                <a:gd name="T24" fmla="*/ 10 w 71"/>
                <a:gd name="T25" fmla="*/ 63 h 72"/>
                <a:gd name="T26" fmla="*/ 4 w 71"/>
                <a:gd name="T27" fmla="*/ 57 h 72"/>
                <a:gd name="T28" fmla="*/ 2 w 71"/>
                <a:gd name="T29" fmla="*/ 51 h 72"/>
                <a:gd name="T30" fmla="*/ 0 w 71"/>
                <a:gd name="T31" fmla="*/ 44 h 72"/>
                <a:gd name="T32" fmla="*/ 0 w 71"/>
                <a:gd name="T33" fmla="*/ 36 h 72"/>
                <a:gd name="T34" fmla="*/ 0 w 71"/>
                <a:gd name="T35" fmla="*/ 28 h 72"/>
                <a:gd name="T36" fmla="*/ 2 w 71"/>
                <a:gd name="T37" fmla="*/ 23 h 72"/>
                <a:gd name="T38" fmla="*/ 4 w 71"/>
                <a:gd name="T39" fmla="*/ 17 h 72"/>
                <a:gd name="T40" fmla="*/ 10 w 71"/>
                <a:gd name="T41" fmla="*/ 11 h 72"/>
                <a:gd name="T42" fmla="*/ 13 w 71"/>
                <a:gd name="T43" fmla="*/ 6 h 72"/>
                <a:gd name="T44" fmla="*/ 21 w 71"/>
                <a:gd name="T45" fmla="*/ 4 h 72"/>
                <a:gd name="T46" fmla="*/ 27 w 71"/>
                <a:gd name="T47" fmla="*/ 0 h 72"/>
                <a:gd name="T48" fmla="*/ 34 w 71"/>
                <a:gd name="T49" fmla="*/ 0 h 72"/>
                <a:gd name="T50" fmla="*/ 42 w 71"/>
                <a:gd name="T51" fmla="*/ 0 h 72"/>
                <a:gd name="T52" fmla="*/ 50 w 71"/>
                <a:gd name="T53" fmla="*/ 4 h 72"/>
                <a:gd name="T54" fmla="*/ 55 w 71"/>
                <a:gd name="T55" fmla="*/ 6 h 72"/>
                <a:gd name="T56" fmla="*/ 61 w 71"/>
                <a:gd name="T57" fmla="*/ 11 h 72"/>
                <a:gd name="T58" fmla="*/ 65 w 71"/>
                <a:gd name="T59" fmla="*/ 17 h 72"/>
                <a:gd name="T60" fmla="*/ 69 w 71"/>
                <a:gd name="T61" fmla="*/ 23 h 72"/>
                <a:gd name="T62" fmla="*/ 71 w 71"/>
                <a:gd name="T63" fmla="*/ 28 h 72"/>
                <a:gd name="T64" fmla="*/ 71 w 71"/>
                <a:gd name="T65" fmla="*/ 36 h 72"/>
                <a:gd name="T66" fmla="*/ 71 w 71"/>
                <a:gd name="T67"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 h="72">
                  <a:moveTo>
                    <a:pt x="71" y="36"/>
                  </a:moveTo>
                  <a:lnTo>
                    <a:pt x="71" y="44"/>
                  </a:lnTo>
                  <a:lnTo>
                    <a:pt x="69" y="51"/>
                  </a:lnTo>
                  <a:lnTo>
                    <a:pt x="65" y="57"/>
                  </a:lnTo>
                  <a:lnTo>
                    <a:pt x="61" y="63"/>
                  </a:lnTo>
                  <a:lnTo>
                    <a:pt x="55" y="66"/>
                  </a:lnTo>
                  <a:lnTo>
                    <a:pt x="50" y="70"/>
                  </a:lnTo>
                  <a:lnTo>
                    <a:pt x="42" y="70"/>
                  </a:lnTo>
                  <a:lnTo>
                    <a:pt x="34" y="72"/>
                  </a:lnTo>
                  <a:lnTo>
                    <a:pt x="27" y="70"/>
                  </a:lnTo>
                  <a:lnTo>
                    <a:pt x="21" y="70"/>
                  </a:lnTo>
                  <a:lnTo>
                    <a:pt x="13" y="66"/>
                  </a:lnTo>
                  <a:lnTo>
                    <a:pt x="10" y="63"/>
                  </a:lnTo>
                  <a:lnTo>
                    <a:pt x="4" y="57"/>
                  </a:lnTo>
                  <a:lnTo>
                    <a:pt x="2" y="51"/>
                  </a:lnTo>
                  <a:lnTo>
                    <a:pt x="0" y="44"/>
                  </a:lnTo>
                  <a:lnTo>
                    <a:pt x="0" y="36"/>
                  </a:lnTo>
                  <a:lnTo>
                    <a:pt x="0" y="28"/>
                  </a:lnTo>
                  <a:lnTo>
                    <a:pt x="2" y="23"/>
                  </a:lnTo>
                  <a:lnTo>
                    <a:pt x="4" y="17"/>
                  </a:lnTo>
                  <a:lnTo>
                    <a:pt x="10" y="11"/>
                  </a:lnTo>
                  <a:lnTo>
                    <a:pt x="13" y="6"/>
                  </a:lnTo>
                  <a:lnTo>
                    <a:pt x="21" y="4"/>
                  </a:lnTo>
                  <a:lnTo>
                    <a:pt x="27" y="0"/>
                  </a:lnTo>
                  <a:lnTo>
                    <a:pt x="34" y="0"/>
                  </a:lnTo>
                  <a:lnTo>
                    <a:pt x="42" y="0"/>
                  </a:lnTo>
                  <a:lnTo>
                    <a:pt x="50" y="4"/>
                  </a:lnTo>
                  <a:lnTo>
                    <a:pt x="55" y="6"/>
                  </a:lnTo>
                  <a:lnTo>
                    <a:pt x="61" y="11"/>
                  </a:lnTo>
                  <a:lnTo>
                    <a:pt x="65" y="17"/>
                  </a:lnTo>
                  <a:lnTo>
                    <a:pt x="69" y="23"/>
                  </a:lnTo>
                  <a:lnTo>
                    <a:pt x="71" y="28"/>
                  </a:lnTo>
                  <a:lnTo>
                    <a:pt x="71" y="36"/>
                  </a:lnTo>
                  <a:lnTo>
                    <a:pt x="71" y="36"/>
                  </a:lnTo>
                  <a:close/>
                </a:path>
              </a:pathLst>
            </a:custGeom>
            <a:grp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50" name="Freeform 15">
              <a:extLst>
                <a:ext uri="{FF2B5EF4-FFF2-40B4-BE49-F238E27FC236}">
                  <a16:creationId xmlns:a16="http://schemas.microsoft.com/office/drawing/2014/main" id="{D45FF48C-8065-D0C6-0C7C-946DE8AF9211}"/>
                </a:ext>
              </a:extLst>
            </p:cNvPr>
            <p:cNvSpPr>
              <a:spLocks/>
            </p:cNvSpPr>
            <p:nvPr/>
          </p:nvSpPr>
          <p:spPr bwMode="auto">
            <a:xfrm>
              <a:off x="6484710" y="5413639"/>
              <a:ext cx="629159" cy="550938"/>
            </a:xfrm>
            <a:custGeom>
              <a:avLst/>
              <a:gdLst>
                <a:gd name="T0" fmla="*/ 0 w 369"/>
                <a:gd name="T1" fmla="*/ 26 h 325"/>
                <a:gd name="T2" fmla="*/ 120 w 369"/>
                <a:gd name="T3" fmla="*/ 180 h 325"/>
                <a:gd name="T4" fmla="*/ 188 w 369"/>
                <a:gd name="T5" fmla="*/ 0 h 325"/>
                <a:gd name="T6" fmla="*/ 207 w 369"/>
                <a:gd name="T7" fmla="*/ 180 h 325"/>
                <a:gd name="T8" fmla="*/ 369 w 369"/>
                <a:gd name="T9" fmla="*/ 38 h 325"/>
                <a:gd name="T10" fmla="*/ 234 w 369"/>
                <a:gd name="T11" fmla="*/ 325 h 325"/>
                <a:gd name="T12" fmla="*/ 230 w 369"/>
                <a:gd name="T13" fmla="*/ 321 h 325"/>
                <a:gd name="T14" fmla="*/ 228 w 369"/>
                <a:gd name="T15" fmla="*/ 315 h 325"/>
                <a:gd name="T16" fmla="*/ 226 w 369"/>
                <a:gd name="T17" fmla="*/ 311 h 325"/>
                <a:gd name="T18" fmla="*/ 224 w 369"/>
                <a:gd name="T19" fmla="*/ 307 h 325"/>
                <a:gd name="T20" fmla="*/ 220 w 369"/>
                <a:gd name="T21" fmla="*/ 302 h 325"/>
                <a:gd name="T22" fmla="*/ 215 w 369"/>
                <a:gd name="T23" fmla="*/ 298 h 325"/>
                <a:gd name="T24" fmla="*/ 211 w 369"/>
                <a:gd name="T25" fmla="*/ 294 h 325"/>
                <a:gd name="T26" fmla="*/ 205 w 369"/>
                <a:gd name="T27" fmla="*/ 288 h 325"/>
                <a:gd name="T28" fmla="*/ 198 w 369"/>
                <a:gd name="T29" fmla="*/ 285 h 325"/>
                <a:gd name="T30" fmla="*/ 192 w 369"/>
                <a:gd name="T31" fmla="*/ 281 h 325"/>
                <a:gd name="T32" fmla="*/ 186 w 369"/>
                <a:gd name="T33" fmla="*/ 279 h 325"/>
                <a:gd name="T34" fmla="*/ 182 w 369"/>
                <a:gd name="T35" fmla="*/ 279 h 325"/>
                <a:gd name="T36" fmla="*/ 177 w 369"/>
                <a:gd name="T37" fmla="*/ 275 h 325"/>
                <a:gd name="T38" fmla="*/ 171 w 369"/>
                <a:gd name="T39" fmla="*/ 275 h 325"/>
                <a:gd name="T40" fmla="*/ 167 w 369"/>
                <a:gd name="T41" fmla="*/ 275 h 325"/>
                <a:gd name="T42" fmla="*/ 161 w 369"/>
                <a:gd name="T43" fmla="*/ 275 h 325"/>
                <a:gd name="T44" fmla="*/ 156 w 369"/>
                <a:gd name="T45" fmla="*/ 275 h 325"/>
                <a:gd name="T46" fmla="*/ 150 w 369"/>
                <a:gd name="T47" fmla="*/ 275 h 325"/>
                <a:gd name="T48" fmla="*/ 142 w 369"/>
                <a:gd name="T49" fmla="*/ 273 h 325"/>
                <a:gd name="T50" fmla="*/ 137 w 369"/>
                <a:gd name="T51" fmla="*/ 273 h 325"/>
                <a:gd name="T52" fmla="*/ 131 w 369"/>
                <a:gd name="T53" fmla="*/ 273 h 325"/>
                <a:gd name="T54" fmla="*/ 127 w 369"/>
                <a:gd name="T55" fmla="*/ 273 h 325"/>
                <a:gd name="T56" fmla="*/ 123 w 369"/>
                <a:gd name="T57" fmla="*/ 271 h 325"/>
                <a:gd name="T58" fmla="*/ 118 w 369"/>
                <a:gd name="T59" fmla="*/ 271 h 325"/>
                <a:gd name="T60" fmla="*/ 114 w 369"/>
                <a:gd name="T61" fmla="*/ 271 h 325"/>
                <a:gd name="T62" fmla="*/ 110 w 369"/>
                <a:gd name="T63" fmla="*/ 271 h 325"/>
                <a:gd name="T64" fmla="*/ 102 w 369"/>
                <a:gd name="T65" fmla="*/ 271 h 325"/>
                <a:gd name="T66" fmla="*/ 97 w 369"/>
                <a:gd name="T67" fmla="*/ 269 h 325"/>
                <a:gd name="T68" fmla="*/ 93 w 369"/>
                <a:gd name="T69" fmla="*/ 268 h 325"/>
                <a:gd name="T70" fmla="*/ 87 w 369"/>
                <a:gd name="T71" fmla="*/ 268 h 325"/>
                <a:gd name="T72" fmla="*/ 83 w 369"/>
                <a:gd name="T73" fmla="*/ 268 h 325"/>
                <a:gd name="T74" fmla="*/ 80 w 369"/>
                <a:gd name="T75" fmla="*/ 269 h 325"/>
                <a:gd name="T76" fmla="*/ 0 w 369"/>
                <a:gd name="T77" fmla="*/ 26 h 325"/>
                <a:gd name="T78" fmla="*/ 0 w 369"/>
                <a:gd name="T79" fmla="*/ 26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9" h="325">
                  <a:moveTo>
                    <a:pt x="0" y="26"/>
                  </a:moveTo>
                  <a:lnTo>
                    <a:pt x="120" y="180"/>
                  </a:lnTo>
                  <a:lnTo>
                    <a:pt x="188" y="0"/>
                  </a:lnTo>
                  <a:lnTo>
                    <a:pt x="207" y="180"/>
                  </a:lnTo>
                  <a:lnTo>
                    <a:pt x="369" y="38"/>
                  </a:lnTo>
                  <a:lnTo>
                    <a:pt x="234" y="325"/>
                  </a:lnTo>
                  <a:lnTo>
                    <a:pt x="230" y="321"/>
                  </a:lnTo>
                  <a:lnTo>
                    <a:pt x="228" y="315"/>
                  </a:lnTo>
                  <a:lnTo>
                    <a:pt x="226" y="311"/>
                  </a:lnTo>
                  <a:lnTo>
                    <a:pt x="224" y="307"/>
                  </a:lnTo>
                  <a:lnTo>
                    <a:pt x="220" y="302"/>
                  </a:lnTo>
                  <a:lnTo>
                    <a:pt x="215" y="298"/>
                  </a:lnTo>
                  <a:lnTo>
                    <a:pt x="211" y="294"/>
                  </a:lnTo>
                  <a:lnTo>
                    <a:pt x="205" y="288"/>
                  </a:lnTo>
                  <a:lnTo>
                    <a:pt x="198" y="285"/>
                  </a:lnTo>
                  <a:lnTo>
                    <a:pt x="192" y="281"/>
                  </a:lnTo>
                  <a:lnTo>
                    <a:pt x="186" y="279"/>
                  </a:lnTo>
                  <a:lnTo>
                    <a:pt x="182" y="279"/>
                  </a:lnTo>
                  <a:lnTo>
                    <a:pt x="177" y="275"/>
                  </a:lnTo>
                  <a:lnTo>
                    <a:pt x="171" y="275"/>
                  </a:lnTo>
                  <a:lnTo>
                    <a:pt x="167" y="275"/>
                  </a:lnTo>
                  <a:lnTo>
                    <a:pt x="161" y="275"/>
                  </a:lnTo>
                  <a:lnTo>
                    <a:pt x="156" y="275"/>
                  </a:lnTo>
                  <a:lnTo>
                    <a:pt x="150" y="275"/>
                  </a:lnTo>
                  <a:lnTo>
                    <a:pt x="142" y="273"/>
                  </a:lnTo>
                  <a:lnTo>
                    <a:pt x="137" y="273"/>
                  </a:lnTo>
                  <a:lnTo>
                    <a:pt x="131" y="273"/>
                  </a:lnTo>
                  <a:lnTo>
                    <a:pt x="127" y="273"/>
                  </a:lnTo>
                  <a:lnTo>
                    <a:pt x="123" y="271"/>
                  </a:lnTo>
                  <a:lnTo>
                    <a:pt x="118" y="271"/>
                  </a:lnTo>
                  <a:lnTo>
                    <a:pt x="114" y="271"/>
                  </a:lnTo>
                  <a:lnTo>
                    <a:pt x="110" y="271"/>
                  </a:lnTo>
                  <a:lnTo>
                    <a:pt x="102" y="271"/>
                  </a:lnTo>
                  <a:lnTo>
                    <a:pt x="97" y="269"/>
                  </a:lnTo>
                  <a:lnTo>
                    <a:pt x="93" y="268"/>
                  </a:lnTo>
                  <a:lnTo>
                    <a:pt x="87" y="268"/>
                  </a:lnTo>
                  <a:lnTo>
                    <a:pt x="83" y="268"/>
                  </a:lnTo>
                  <a:lnTo>
                    <a:pt x="80" y="269"/>
                  </a:lnTo>
                  <a:lnTo>
                    <a:pt x="0" y="26"/>
                  </a:lnTo>
                  <a:lnTo>
                    <a:pt x="0" y="26"/>
                  </a:lnTo>
                  <a:close/>
                </a:path>
              </a:pathLst>
            </a:custGeom>
            <a:grp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51" name="Freeform 16">
              <a:extLst>
                <a:ext uri="{FF2B5EF4-FFF2-40B4-BE49-F238E27FC236}">
                  <a16:creationId xmlns:a16="http://schemas.microsoft.com/office/drawing/2014/main" id="{B9E53DB8-4A2B-2F50-7963-9D165392164A}"/>
                </a:ext>
              </a:extLst>
            </p:cNvPr>
            <p:cNvSpPr>
              <a:spLocks/>
            </p:cNvSpPr>
            <p:nvPr/>
          </p:nvSpPr>
          <p:spPr bwMode="auto">
            <a:xfrm rot="5400000">
              <a:off x="5358168" y="5095236"/>
              <a:ext cx="1740605" cy="739953"/>
            </a:xfrm>
            <a:custGeom>
              <a:avLst/>
              <a:gdLst>
                <a:gd name="T0" fmla="*/ 124 w 1390"/>
                <a:gd name="T1" fmla="*/ 169 h 319"/>
                <a:gd name="T2" fmla="*/ 131 w 1390"/>
                <a:gd name="T3" fmla="*/ 137 h 319"/>
                <a:gd name="T4" fmla="*/ 124 w 1390"/>
                <a:gd name="T5" fmla="*/ 101 h 319"/>
                <a:gd name="T6" fmla="*/ 87 w 1390"/>
                <a:gd name="T7" fmla="*/ 76 h 319"/>
                <a:gd name="T8" fmla="*/ 44 w 1390"/>
                <a:gd name="T9" fmla="*/ 93 h 319"/>
                <a:gd name="T10" fmla="*/ 9 w 1390"/>
                <a:gd name="T11" fmla="*/ 142 h 319"/>
                <a:gd name="T12" fmla="*/ 0 w 1390"/>
                <a:gd name="T13" fmla="*/ 182 h 319"/>
                <a:gd name="T14" fmla="*/ 2 w 1390"/>
                <a:gd name="T15" fmla="*/ 215 h 319"/>
                <a:gd name="T16" fmla="*/ 15 w 1390"/>
                <a:gd name="T17" fmla="*/ 249 h 319"/>
                <a:gd name="T18" fmla="*/ 47 w 1390"/>
                <a:gd name="T19" fmla="*/ 285 h 319"/>
                <a:gd name="T20" fmla="*/ 93 w 1390"/>
                <a:gd name="T21" fmla="*/ 310 h 319"/>
                <a:gd name="T22" fmla="*/ 156 w 1390"/>
                <a:gd name="T23" fmla="*/ 317 h 319"/>
                <a:gd name="T24" fmla="*/ 238 w 1390"/>
                <a:gd name="T25" fmla="*/ 313 h 319"/>
                <a:gd name="T26" fmla="*/ 335 w 1390"/>
                <a:gd name="T27" fmla="*/ 293 h 319"/>
                <a:gd name="T28" fmla="*/ 435 w 1390"/>
                <a:gd name="T29" fmla="*/ 260 h 319"/>
                <a:gd name="T30" fmla="*/ 540 w 1390"/>
                <a:gd name="T31" fmla="*/ 226 h 319"/>
                <a:gd name="T32" fmla="*/ 641 w 1390"/>
                <a:gd name="T33" fmla="*/ 188 h 319"/>
                <a:gd name="T34" fmla="*/ 732 w 1390"/>
                <a:gd name="T35" fmla="*/ 150 h 319"/>
                <a:gd name="T36" fmla="*/ 812 w 1390"/>
                <a:gd name="T37" fmla="*/ 120 h 319"/>
                <a:gd name="T38" fmla="*/ 871 w 1390"/>
                <a:gd name="T39" fmla="*/ 99 h 319"/>
                <a:gd name="T40" fmla="*/ 915 w 1390"/>
                <a:gd name="T41" fmla="*/ 83 h 319"/>
                <a:gd name="T42" fmla="*/ 966 w 1390"/>
                <a:gd name="T43" fmla="*/ 72 h 319"/>
                <a:gd name="T44" fmla="*/ 1017 w 1390"/>
                <a:gd name="T45" fmla="*/ 61 h 319"/>
                <a:gd name="T46" fmla="*/ 1073 w 1390"/>
                <a:gd name="T47" fmla="*/ 51 h 319"/>
                <a:gd name="T48" fmla="*/ 1126 w 1390"/>
                <a:gd name="T49" fmla="*/ 45 h 319"/>
                <a:gd name="T50" fmla="*/ 1175 w 1390"/>
                <a:gd name="T51" fmla="*/ 44 h 319"/>
                <a:gd name="T52" fmla="*/ 1221 w 1390"/>
                <a:gd name="T53" fmla="*/ 44 h 319"/>
                <a:gd name="T54" fmla="*/ 1257 w 1390"/>
                <a:gd name="T55" fmla="*/ 45 h 319"/>
                <a:gd name="T56" fmla="*/ 1303 w 1390"/>
                <a:gd name="T57" fmla="*/ 59 h 319"/>
                <a:gd name="T58" fmla="*/ 1337 w 1390"/>
                <a:gd name="T59" fmla="*/ 82 h 319"/>
                <a:gd name="T60" fmla="*/ 1362 w 1390"/>
                <a:gd name="T61" fmla="*/ 123 h 319"/>
                <a:gd name="T62" fmla="*/ 1327 w 1390"/>
                <a:gd name="T63" fmla="*/ 144 h 319"/>
                <a:gd name="T64" fmla="*/ 1301 w 1390"/>
                <a:gd name="T65" fmla="*/ 114 h 319"/>
                <a:gd name="T66" fmla="*/ 1310 w 1390"/>
                <a:gd name="T67" fmla="*/ 173 h 319"/>
                <a:gd name="T68" fmla="*/ 1360 w 1390"/>
                <a:gd name="T69" fmla="*/ 167 h 319"/>
                <a:gd name="T70" fmla="*/ 1390 w 1390"/>
                <a:gd name="T71" fmla="*/ 110 h 319"/>
                <a:gd name="T72" fmla="*/ 1360 w 1390"/>
                <a:gd name="T73" fmla="*/ 55 h 319"/>
                <a:gd name="T74" fmla="*/ 1324 w 1390"/>
                <a:gd name="T75" fmla="*/ 26 h 319"/>
                <a:gd name="T76" fmla="*/ 1284 w 1390"/>
                <a:gd name="T77" fmla="*/ 9 h 319"/>
                <a:gd name="T78" fmla="*/ 1244 w 1390"/>
                <a:gd name="T79" fmla="*/ 2 h 319"/>
                <a:gd name="T80" fmla="*/ 1192 w 1390"/>
                <a:gd name="T81" fmla="*/ 0 h 319"/>
                <a:gd name="T82" fmla="*/ 1139 w 1390"/>
                <a:gd name="T83" fmla="*/ 0 h 319"/>
                <a:gd name="T84" fmla="*/ 1080 w 1390"/>
                <a:gd name="T85" fmla="*/ 4 h 319"/>
                <a:gd name="T86" fmla="*/ 1023 w 1390"/>
                <a:gd name="T87" fmla="*/ 9 h 319"/>
                <a:gd name="T88" fmla="*/ 966 w 1390"/>
                <a:gd name="T89" fmla="*/ 19 h 319"/>
                <a:gd name="T90" fmla="*/ 915 w 1390"/>
                <a:gd name="T91" fmla="*/ 32 h 319"/>
                <a:gd name="T92" fmla="*/ 867 w 1390"/>
                <a:gd name="T93" fmla="*/ 45 h 319"/>
                <a:gd name="T94" fmla="*/ 808 w 1390"/>
                <a:gd name="T95" fmla="*/ 66 h 319"/>
                <a:gd name="T96" fmla="*/ 728 w 1390"/>
                <a:gd name="T97" fmla="*/ 97 h 319"/>
                <a:gd name="T98" fmla="*/ 637 w 1390"/>
                <a:gd name="T99" fmla="*/ 133 h 319"/>
                <a:gd name="T100" fmla="*/ 540 w 1390"/>
                <a:gd name="T101" fmla="*/ 173 h 319"/>
                <a:gd name="T102" fmla="*/ 439 w 1390"/>
                <a:gd name="T103" fmla="*/ 211 h 319"/>
                <a:gd name="T104" fmla="*/ 340 w 1390"/>
                <a:gd name="T105" fmla="*/ 243 h 319"/>
                <a:gd name="T106" fmla="*/ 253 w 1390"/>
                <a:gd name="T107" fmla="*/ 264 h 319"/>
                <a:gd name="T108" fmla="*/ 181 w 1390"/>
                <a:gd name="T109" fmla="*/ 274 h 319"/>
                <a:gd name="T110" fmla="*/ 127 w 1390"/>
                <a:gd name="T111" fmla="*/ 270 h 319"/>
                <a:gd name="T112" fmla="*/ 91 w 1390"/>
                <a:gd name="T113" fmla="*/ 253 h 319"/>
                <a:gd name="T114" fmla="*/ 49 w 1390"/>
                <a:gd name="T115" fmla="*/ 216 h 319"/>
                <a:gd name="T116" fmla="*/ 38 w 1390"/>
                <a:gd name="T117" fmla="*/ 177 h 319"/>
                <a:gd name="T118" fmla="*/ 44 w 1390"/>
                <a:gd name="T119" fmla="*/ 144 h 319"/>
                <a:gd name="T120" fmla="*/ 85 w 1390"/>
                <a:gd name="T121" fmla="*/ 110 h 319"/>
                <a:gd name="T122" fmla="*/ 101 w 1390"/>
                <a:gd name="T123" fmla="*/ 152 h 319"/>
                <a:gd name="T124" fmla="*/ 91 w 1390"/>
                <a:gd name="T125" fmla="*/ 182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90" h="319">
                  <a:moveTo>
                    <a:pt x="91" y="182"/>
                  </a:moveTo>
                  <a:lnTo>
                    <a:pt x="95" y="182"/>
                  </a:lnTo>
                  <a:lnTo>
                    <a:pt x="101" y="182"/>
                  </a:lnTo>
                  <a:lnTo>
                    <a:pt x="104" y="180"/>
                  </a:lnTo>
                  <a:lnTo>
                    <a:pt x="110" y="178"/>
                  </a:lnTo>
                  <a:lnTo>
                    <a:pt x="118" y="175"/>
                  </a:lnTo>
                  <a:lnTo>
                    <a:pt x="124" y="169"/>
                  </a:lnTo>
                  <a:lnTo>
                    <a:pt x="125" y="163"/>
                  </a:lnTo>
                  <a:lnTo>
                    <a:pt x="127" y="159"/>
                  </a:lnTo>
                  <a:lnTo>
                    <a:pt x="129" y="156"/>
                  </a:lnTo>
                  <a:lnTo>
                    <a:pt x="131" y="150"/>
                  </a:lnTo>
                  <a:lnTo>
                    <a:pt x="131" y="146"/>
                  </a:lnTo>
                  <a:lnTo>
                    <a:pt x="131" y="140"/>
                  </a:lnTo>
                  <a:lnTo>
                    <a:pt x="131" y="137"/>
                  </a:lnTo>
                  <a:lnTo>
                    <a:pt x="133" y="131"/>
                  </a:lnTo>
                  <a:lnTo>
                    <a:pt x="131" y="125"/>
                  </a:lnTo>
                  <a:lnTo>
                    <a:pt x="131" y="120"/>
                  </a:lnTo>
                  <a:lnTo>
                    <a:pt x="129" y="116"/>
                  </a:lnTo>
                  <a:lnTo>
                    <a:pt x="127" y="110"/>
                  </a:lnTo>
                  <a:lnTo>
                    <a:pt x="125" y="106"/>
                  </a:lnTo>
                  <a:lnTo>
                    <a:pt x="124" y="101"/>
                  </a:lnTo>
                  <a:lnTo>
                    <a:pt x="122" y="95"/>
                  </a:lnTo>
                  <a:lnTo>
                    <a:pt x="118" y="93"/>
                  </a:lnTo>
                  <a:lnTo>
                    <a:pt x="110" y="85"/>
                  </a:lnTo>
                  <a:lnTo>
                    <a:pt x="103" y="80"/>
                  </a:lnTo>
                  <a:lnTo>
                    <a:pt x="97" y="78"/>
                  </a:lnTo>
                  <a:lnTo>
                    <a:pt x="91" y="78"/>
                  </a:lnTo>
                  <a:lnTo>
                    <a:pt x="87" y="76"/>
                  </a:lnTo>
                  <a:lnTo>
                    <a:pt x="82" y="78"/>
                  </a:lnTo>
                  <a:lnTo>
                    <a:pt x="74" y="78"/>
                  </a:lnTo>
                  <a:lnTo>
                    <a:pt x="68" y="80"/>
                  </a:lnTo>
                  <a:lnTo>
                    <a:pt x="63" y="82"/>
                  </a:lnTo>
                  <a:lnTo>
                    <a:pt x="57" y="85"/>
                  </a:lnTo>
                  <a:lnTo>
                    <a:pt x="49" y="89"/>
                  </a:lnTo>
                  <a:lnTo>
                    <a:pt x="44" y="93"/>
                  </a:lnTo>
                  <a:lnTo>
                    <a:pt x="40" y="99"/>
                  </a:lnTo>
                  <a:lnTo>
                    <a:pt x="34" y="106"/>
                  </a:lnTo>
                  <a:lnTo>
                    <a:pt x="27" y="112"/>
                  </a:lnTo>
                  <a:lnTo>
                    <a:pt x="23" y="120"/>
                  </a:lnTo>
                  <a:lnTo>
                    <a:pt x="17" y="127"/>
                  </a:lnTo>
                  <a:lnTo>
                    <a:pt x="13" y="137"/>
                  </a:lnTo>
                  <a:lnTo>
                    <a:pt x="9" y="142"/>
                  </a:lnTo>
                  <a:lnTo>
                    <a:pt x="7" y="152"/>
                  </a:lnTo>
                  <a:lnTo>
                    <a:pt x="4" y="158"/>
                  </a:lnTo>
                  <a:lnTo>
                    <a:pt x="4" y="161"/>
                  </a:lnTo>
                  <a:lnTo>
                    <a:pt x="4" y="167"/>
                  </a:lnTo>
                  <a:lnTo>
                    <a:pt x="4" y="173"/>
                  </a:lnTo>
                  <a:lnTo>
                    <a:pt x="2" y="177"/>
                  </a:lnTo>
                  <a:lnTo>
                    <a:pt x="0" y="182"/>
                  </a:lnTo>
                  <a:lnTo>
                    <a:pt x="0" y="186"/>
                  </a:lnTo>
                  <a:lnTo>
                    <a:pt x="0" y="190"/>
                  </a:lnTo>
                  <a:lnTo>
                    <a:pt x="0" y="196"/>
                  </a:lnTo>
                  <a:lnTo>
                    <a:pt x="0" y="199"/>
                  </a:lnTo>
                  <a:lnTo>
                    <a:pt x="0" y="205"/>
                  </a:lnTo>
                  <a:lnTo>
                    <a:pt x="2" y="209"/>
                  </a:lnTo>
                  <a:lnTo>
                    <a:pt x="2" y="215"/>
                  </a:lnTo>
                  <a:lnTo>
                    <a:pt x="2" y="218"/>
                  </a:lnTo>
                  <a:lnTo>
                    <a:pt x="4" y="224"/>
                  </a:lnTo>
                  <a:lnTo>
                    <a:pt x="6" y="230"/>
                  </a:lnTo>
                  <a:lnTo>
                    <a:pt x="7" y="234"/>
                  </a:lnTo>
                  <a:lnTo>
                    <a:pt x="7" y="239"/>
                  </a:lnTo>
                  <a:lnTo>
                    <a:pt x="11" y="243"/>
                  </a:lnTo>
                  <a:lnTo>
                    <a:pt x="15" y="249"/>
                  </a:lnTo>
                  <a:lnTo>
                    <a:pt x="19" y="256"/>
                  </a:lnTo>
                  <a:lnTo>
                    <a:pt x="27" y="266"/>
                  </a:lnTo>
                  <a:lnTo>
                    <a:pt x="30" y="270"/>
                  </a:lnTo>
                  <a:lnTo>
                    <a:pt x="34" y="274"/>
                  </a:lnTo>
                  <a:lnTo>
                    <a:pt x="40" y="277"/>
                  </a:lnTo>
                  <a:lnTo>
                    <a:pt x="44" y="283"/>
                  </a:lnTo>
                  <a:lnTo>
                    <a:pt x="47" y="285"/>
                  </a:lnTo>
                  <a:lnTo>
                    <a:pt x="53" y="291"/>
                  </a:lnTo>
                  <a:lnTo>
                    <a:pt x="59" y="293"/>
                  </a:lnTo>
                  <a:lnTo>
                    <a:pt x="65" y="296"/>
                  </a:lnTo>
                  <a:lnTo>
                    <a:pt x="70" y="300"/>
                  </a:lnTo>
                  <a:lnTo>
                    <a:pt x="78" y="304"/>
                  </a:lnTo>
                  <a:lnTo>
                    <a:pt x="85" y="306"/>
                  </a:lnTo>
                  <a:lnTo>
                    <a:pt x="93" y="310"/>
                  </a:lnTo>
                  <a:lnTo>
                    <a:pt x="101" y="312"/>
                  </a:lnTo>
                  <a:lnTo>
                    <a:pt x="108" y="313"/>
                  </a:lnTo>
                  <a:lnTo>
                    <a:pt x="116" y="315"/>
                  </a:lnTo>
                  <a:lnTo>
                    <a:pt x="127" y="317"/>
                  </a:lnTo>
                  <a:lnTo>
                    <a:pt x="137" y="317"/>
                  </a:lnTo>
                  <a:lnTo>
                    <a:pt x="146" y="317"/>
                  </a:lnTo>
                  <a:lnTo>
                    <a:pt x="156" y="317"/>
                  </a:lnTo>
                  <a:lnTo>
                    <a:pt x="167" y="319"/>
                  </a:lnTo>
                  <a:lnTo>
                    <a:pt x="179" y="317"/>
                  </a:lnTo>
                  <a:lnTo>
                    <a:pt x="188" y="317"/>
                  </a:lnTo>
                  <a:lnTo>
                    <a:pt x="201" y="317"/>
                  </a:lnTo>
                  <a:lnTo>
                    <a:pt x="213" y="315"/>
                  </a:lnTo>
                  <a:lnTo>
                    <a:pt x="226" y="313"/>
                  </a:lnTo>
                  <a:lnTo>
                    <a:pt x="238" y="313"/>
                  </a:lnTo>
                  <a:lnTo>
                    <a:pt x="251" y="310"/>
                  </a:lnTo>
                  <a:lnTo>
                    <a:pt x="266" y="310"/>
                  </a:lnTo>
                  <a:lnTo>
                    <a:pt x="278" y="304"/>
                  </a:lnTo>
                  <a:lnTo>
                    <a:pt x="291" y="302"/>
                  </a:lnTo>
                  <a:lnTo>
                    <a:pt x="304" y="298"/>
                  </a:lnTo>
                  <a:lnTo>
                    <a:pt x="319" y="296"/>
                  </a:lnTo>
                  <a:lnTo>
                    <a:pt x="335" y="293"/>
                  </a:lnTo>
                  <a:lnTo>
                    <a:pt x="348" y="287"/>
                  </a:lnTo>
                  <a:lnTo>
                    <a:pt x="363" y="283"/>
                  </a:lnTo>
                  <a:lnTo>
                    <a:pt x="378" y="281"/>
                  </a:lnTo>
                  <a:lnTo>
                    <a:pt x="392" y="275"/>
                  </a:lnTo>
                  <a:lnTo>
                    <a:pt x="405" y="270"/>
                  </a:lnTo>
                  <a:lnTo>
                    <a:pt x="422" y="266"/>
                  </a:lnTo>
                  <a:lnTo>
                    <a:pt x="435" y="260"/>
                  </a:lnTo>
                  <a:lnTo>
                    <a:pt x="451" y="256"/>
                  </a:lnTo>
                  <a:lnTo>
                    <a:pt x="466" y="253"/>
                  </a:lnTo>
                  <a:lnTo>
                    <a:pt x="481" y="247"/>
                  </a:lnTo>
                  <a:lnTo>
                    <a:pt x="496" y="243"/>
                  </a:lnTo>
                  <a:lnTo>
                    <a:pt x="510" y="237"/>
                  </a:lnTo>
                  <a:lnTo>
                    <a:pt x="525" y="232"/>
                  </a:lnTo>
                  <a:lnTo>
                    <a:pt x="540" y="226"/>
                  </a:lnTo>
                  <a:lnTo>
                    <a:pt x="555" y="220"/>
                  </a:lnTo>
                  <a:lnTo>
                    <a:pt x="569" y="215"/>
                  </a:lnTo>
                  <a:lnTo>
                    <a:pt x="584" y="209"/>
                  </a:lnTo>
                  <a:lnTo>
                    <a:pt x="597" y="203"/>
                  </a:lnTo>
                  <a:lnTo>
                    <a:pt x="612" y="199"/>
                  </a:lnTo>
                  <a:lnTo>
                    <a:pt x="626" y="194"/>
                  </a:lnTo>
                  <a:lnTo>
                    <a:pt x="641" y="188"/>
                  </a:lnTo>
                  <a:lnTo>
                    <a:pt x="654" y="182"/>
                  </a:lnTo>
                  <a:lnTo>
                    <a:pt x="667" y="177"/>
                  </a:lnTo>
                  <a:lnTo>
                    <a:pt x="681" y="171"/>
                  </a:lnTo>
                  <a:lnTo>
                    <a:pt x="694" y="167"/>
                  </a:lnTo>
                  <a:lnTo>
                    <a:pt x="707" y="161"/>
                  </a:lnTo>
                  <a:lnTo>
                    <a:pt x="721" y="156"/>
                  </a:lnTo>
                  <a:lnTo>
                    <a:pt x="732" y="150"/>
                  </a:lnTo>
                  <a:lnTo>
                    <a:pt x="745" y="146"/>
                  </a:lnTo>
                  <a:lnTo>
                    <a:pt x="757" y="142"/>
                  </a:lnTo>
                  <a:lnTo>
                    <a:pt x="770" y="137"/>
                  </a:lnTo>
                  <a:lnTo>
                    <a:pt x="780" y="131"/>
                  </a:lnTo>
                  <a:lnTo>
                    <a:pt x="791" y="127"/>
                  </a:lnTo>
                  <a:lnTo>
                    <a:pt x="801" y="123"/>
                  </a:lnTo>
                  <a:lnTo>
                    <a:pt x="812" y="120"/>
                  </a:lnTo>
                  <a:lnTo>
                    <a:pt x="821" y="116"/>
                  </a:lnTo>
                  <a:lnTo>
                    <a:pt x="831" y="112"/>
                  </a:lnTo>
                  <a:lnTo>
                    <a:pt x="839" y="108"/>
                  </a:lnTo>
                  <a:lnTo>
                    <a:pt x="848" y="106"/>
                  </a:lnTo>
                  <a:lnTo>
                    <a:pt x="856" y="102"/>
                  </a:lnTo>
                  <a:lnTo>
                    <a:pt x="863" y="101"/>
                  </a:lnTo>
                  <a:lnTo>
                    <a:pt x="871" y="99"/>
                  </a:lnTo>
                  <a:lnTo>
                    <a:pt x="877" y="97"/>
                  </a:lnTo>
                  <a:lnTo>
                    <a:pt x="882" y="93"/>
                  </a:lnTo>
                  <a:lnTo>
                    <a:pt x="888" y="91"/>
                  </a:lnTo>
                  <a:lnTo>
                    <a:pt x="894" y="89"/>
                  </a:lnTo>
                  <a:lnTo>
                    <a:pt x="901" y="87"/>
                  </a:lnTo>
                  <a:lnTo>
                    <a:pt x="909" y="85"/>
                  </a:lnTo>
                  <a:lnTo>
                    <a:pt x="915" y="83"/>
                  </a:lnTo>
                  <a:lnTo>
                    <a:pt x="922" y="82"/>
                  </a:lnTo>
                  <a:lnTo>
                    <a:pt x="928" y="80"/>
                  </a:lnTo>
                  <a:lnTo>
                    <a:pt x="936" y="78"/>
                  </a:lnTo>
                  <a:lnTo>
                    <a:pt x="943" y="76"/>
                  </a:lnTo>
                  <a:lnTo>
                    <a:pt x="949" y="74"/>
                  </a:lnTo>
                  <a:lnTo>
                    <a:pt x="958" y="72"/>
                  </a:lnTo>
                  <a:lnTo>
                    <a:pt x="966" y="72"/>
                  </a:lnTo>
                  <a:lnTo>
                    <a:pt x="972" y="68"/>
                  </a:lnTo>
                  <a:lnTo>
                    <a:pt x="981" y="68"/>
                  </a:lnTo>
                  <a:lnTo>
                    <a:pt x="989" y="66"/>
                  </a:lnTo>
                  <a:lnTo>
                    <a:pt x="996" y="64"/>
                  </a:lnTo>
                  <a:lnTo>
                    <a:pt x="1002" y="63"/>
                  </a:lnTo>
                  <a:lnTo>
                    <a:pt x="1012" y="61"/>
                  </a:lnTo>
                  <a:lnTo>
                    <a:pt x="1017" y="61"/>
                  </a:lnTo>
                  <a:lnTo>
                    <a:pt x="1025" y="59"/>
                  </a:lnTo>
                  <a:lnTo>
                    <a:pt x="1033" y="59"/>
                  </a:lnTo>
                  <a:lnTo>
                    <a:pt x="1042" y="55"/>
                  </a:lnTo>
                  <a:lnTo>
                    <a:pt x="1050" y="55"/>
                  </a:lnTo>
                  <a:lnTo>
                    <a:pt x="1057" y="55"/>
                  </a:lnTo>
                  <a:lnTo>
                    <a:pt x="1065" y="55"/>
                  </a:lnTo>
                  <a:lnTo>
                    <a:pt x="1073" y="51"/>
                  </a:lnTo>
                  <a:lnTo>
                    <a:pt x="1080" y="51"/>
                  </a:lnTo>
                  <a:lnTo>
                    <a:pt x="1088" y="49"/>
                  </a:lnTo>
                  <a:lnTo>
                    <a:pt x="1095" y="49"/>
                  </a:lnTo>
                  <a:lnTo>
                    <a:pt x="1103" y="49"/>
                  </a:lnTo>
                  <a:lnTo>
                    <a:pt x="1112" y="49"/>
                  </a:lnTo>
                  <a:lnTo>
                    <a:pt x="1118" y="47"/>
                  </a:lnTo>
                  <a:lnTo>
                    <a:pt x="1126" y="45"/>
                  </a:lnTo>
                  <a:lnTo>
                    <a:pt x="1133" y="45"/>
                  </a:lnTo>
                  <a:lnTo>
                    <a:pt x="1141" y="45"/>
                  </a:lnTo>
                  <a:lnTo>
                    <a:pt x="1149" y="45"/>
                  </a:lnTo>
                  <a:lnTo>
                    <a:pt x="1154" y="44"/>
                  </a:lnTo>
                  <a:lnTo>
                    <a:pt x="1160" y="44"/>
                  </a:lnTo>
                  <a:lnTo>
                    <a:pt x="1170" y="44"/>
                  </a:lnTo>
                  <a:lnTo>
                    <a:pt x="1175" y="44"/>
                  </a:lnTo>
                  <a:lnTo>
                    <a:pt x="1181" y="44"/>
                  </a:lnTo>
                  <a:lnTo>
                    <a:pt x="1187" y="44"/>
                  </a:lnTo>
                  <a:lnTo>
                    <a:pt x="1196" y="44"/>
                  </a:lnTo>
                  <a:lnTo>
                    <a:pt x="1200" y="44"/>
                  </a:lnTo>
                  <a:lnTo>
                    <a:pt x="1208" y="44"/>
                  </a:lnTo>
                  <a:lnTo>
                    <a:pt x="1213" y="44"/>
                  </a:lnTo>
                  <a:lnTo>
                    <a:pt x="1221" y="44"/>
                  </a:lnTo>
                  <a:lnTo>
                    <a:pt x="1227" y="44"/>
                  </a:lnTo>
                  <a:lnTo>
                    <a:pt x="1232" y="44"/>
                  </a:lnTo>
                  <a:lnTo>
                    <a:pt x="1238" y="44"/>
                  </a:lnTo>
                  <a:lnTo>
                    <a:pt x="1244" y="45"/>
                  </a:lnTo>
                  <a:lnTo>
                    <a:pt x="1249" y="45"/>
                  </a:lnTo>
                  <a:lnTo>
                    <a:pt x="1253" y="45"/>
                  </a:lnTo>
                  <a:lnTo>
                    <a:pt x="1257" y="45"/>
                  </a:lnTo>
                  <a:lnTo>
                    <a:pt x="1263" y="47"/>
                  </a:lnTo>
                  <a:lnTo>
                    <a:pt x="1270" y="47"/>
                  </a:lnTo>
                  <a:lnTo>
                    <a:pt x="1280" y="49"/>
                  </a:lnTo>
                  <a:lnTo>
                    <a:pt x="1286" y="53"/>
                  </a:lnTo>
                  <a:lnTo>
                    <a:pt x="1293" y="55"/>
                  </a:lnTo>
                  <a:lnTo>
                    <a:pt x="1297" y="57"/>
                  </a:lnTo>
                  <a:lnTo>
                    <a:pt x="1303" y="59"/>
                  </a:lnTo>
                  <a:lnTo>
                    <a:pt x="1308" y="63"/>
                  </a:lnTo>
                  <a:lnTo>
                    <a:pt x="1314" y="64"/>
                  </a:lnTo>
                  <a:lnTo>
                    <a:pt x="1318" y="66"/>
                  </a:lnTo>
                  <a:lnTo>
                    <a:pt x="1322" y="70"/>
                  </a:lnTo>
                  <a:lnTo>
                    <a:pt x="1327" y="74"/>
                  </a:lnTo>
                  <a:lnTo>
                    <a:pt x="1331" y="76"/>
                  </a:lnTo>
                  <a:lnTo>
                    <a:pt x="1337" y="82"/>
                  </a:lnTo>
                  <a:lnTo>
                    <a:pt x="1346" y="89"/>
                  </a:lnTo>
                  <a:lnTo>
                    <a:pt x="1350" y="93"/>
                  </a:lnTo>
                  <a:lnTo>
                    <a:pt x="1354" y="101"/>
                  </a:lnTo>
                  <a:lnTo>
                    <a:pt x="1358" y="106"/>
                  </a:lnTo>
                  <a:lnTo>
                    <a:pt x="1360" y="112"/>
                  </a:lnTo>
                  <a:lnTo>
                    <a:pt x="1360" y="116"/>
                  </a:lnTo>
                  <a:lnTo>
                    <a:pt x="1362" y="123"/>
                  </a:lnTo>
                  <a:lnTo>
                    <a:pt x="1360" y="127"/>
                  </a:lnTo>
                  <a:lnTo>
                    <a:pt x="1356" y="133"/>
                  </a:lnTo>
                  <a:lnTo>
                    <a:pt x="1352" y="137"/>
                  </a:lnTo>
                  <a:lnTo>
                    <a:pt x="1346" y="140"/>
                  </a:lnTo>
                  <a:lnTo>
                    <a:pt x="1339" y="142"/>
                  </a:lnTo>
                  <a:lnTo>
                    <a:pt x="1335" y="144"/>
                  </a:lnTo>
                  <a:lnTo>
                    <a:pt x="1327" y="144"/>
                  </a:lnTo>
                  <a:lnTo>
                    <a:pt x="1324" y="144"/>
                  </a:lnTo>
                  <a:lnTo>
                    <a:pt x="1316" y="140"/>
                  </a:lnTo>
                  <a:lnTo>
                    <a:pt x="1310" y="135"/>
                  </a:lnTo>
                  <a:lnTo>
                    <a:pt x="1305" y="127"/>
                  </a:lnTo>
                  <a:lnTo>
                    <a:pt x="1303" y="120"/>
                  </a:lnTo>
                  <a:lnTo>
                    <a:pt x="1301" y="116"/>
                  </a:lnTo>
                  <a:lnTo>
                    <a:pt x="1301" y="114"/>
                  </a:lnTo>
                  <a:lnTo>
                    <a:pt x="1286" y="154"/>
                  </a:lnTo>
                  <a:lnTo>
                    <a:pt x="1287" y="156"/>
                  </a:lnTo>
                  <a:lnTo>
                    <a:pt x="1293" y="159"/>
                  </a:lnTo>
                  <a:lnTo>
                    <a:pt x="1295" y="161"/>
                  </a:lnTo>
                  <a:lnTo>
                    <a:pt x="1301" y="165"/>
                  </a:lnTo>
                  <a:lnTo>
                    <a:pt x="1305" y="169"/>
                  </a:lnTo>
                  <a:lnTo>
                    <a:pt x="1310" y="173"/>
                  </a:lnTo>
                  <a:lnTo>
                    <a:pt x="1316" y="173"/>
                  </a:lnTo>
                  <a:lnTo>
                    <a:pt x="1324" y="175"/>
                  </a:lnTo>
                  <a:lnTo>
                    <a:pt x="1331" y="175"/>
                  </a:lnTo>
                  <a:lnTo>
                    <a:pt x="1337" y="177"/>
                  </a:lnTo>
                  <a:lnTo>
                    <a:pt x="1346" y="173"/>
                  </a:lnTo>
                  <a:lnTo>
                    <a:pt x="1352" y="171"/>
                  </a:lnTo>
                  <a:lnTo>
                    <a:pt x="1360" y="167"/>
                  </a:lnTo>
                  <a:lnTo>
                    <a:pt x="1367" y="159"/>
                  </a:lnTo>
                  <a:lnTo>
                    <a:pt x="1375" y="152"/>
                  </a:lnTo>
                  <a:lnTo>
                    <a:pt x="1381" y="144"/>
                  </a:lnTo>
                  <a:lnTo>
                    <a:pt x="1384" y="137"/>
                  </a:lnTo>
                  <a:lnTo>
                    <a:pt x="1388" y="127"/>
                  </a:lnTo>
                  <a:lnTo>
                    <a:pt x="1390" y="120"/>
                  </a:lnTo>
                  <a:lnTo>
                    <a:pt x="1390" y="110"/>
                  </a:lnTo>
                  <a:lnTo>
                    <a:pt x="1388" y="102"/>
                  </a:lnTo>
                  <a:lnTo>
                    <a:pt x="1386" y="93"/>
                  </a:lnTo>
                  <a:lnTo>
                    <a:pt x="1383" y="85"/>
                  </a:lnTo>
                  <a:lnTo>
                    <a:pt x="1377" y="76"/>
                  </a:lnTo>
                  <a:lnTo>
                    <a:pt x="1373" y="68"/>
                  </a:lnTo>
                  <a:lnTo>
                    <a:pt x="1365" y="59"/>
                  </a:lnTo>
                  <a:lnTo>
                    <a:pt x="1360" y="55"/>
                  </a:lnTo>
                  <a:lnTo>
                    <a:pt x="1356" y="49"/>
                  </a:lnTo>
                  <a:lnTo>
                    <a:pt x="1350" y="45"/>
                  </a:lnTo>
                  <a:lnTo>
                    <a:pt x="1346" y="42"/>
                  </a:lnTo>
                  <a:lnTo>
                    <a:pt x="1341" y="36"/>
                  </a:lnTo>
                  <a:lnTo>
                    <a:pt x="1335" y="32"/>
                  </a:lnTo>
                  <a:lnTo>
                    <a:pt x="1329" y="28"/>
                  </a:lnTo>
                  <a:lnTo>
                    <a:pt x="1324" y="26"/>
                  </a:lnTo>
                  <a:lnTo>
                    <a:pt x="1316" y="21"/>
                  </a:lnTo>
                  <a:lnTo>
                    <a:pt x="1308" y="17"/>
                  </a:lnTo>
                  <a:lnTo>
                    <a:pt x="1303" y="15"/>
                  </a:lnTo>
                  <a:lnTo>
                    <a:pt x="1299" y="13"/>
                  </a:lnTo>
                  <a:lnTo>
                    <a:pt x="1293" y="11"/>
                  </a:lnTo>
                  <a:lnTo>
                    <a:pt x="1289" y="9"/>
                  </a:lnTo>
                  <a:lnTo>
                    <a:pt x="1284" y="9"/>
                  </a:lnTo>
                  <a:lnTo>
                    <a:pt x="1280" y="7"/>
                  </a:lnTo>
                  <a:lnTo>
                    <a:pt x="1272" y="6"/>
                  </a:lnTo>
                  <a:lnTo>
                    <a:pt x="1268" y="6"/>
                  </a:lnTo>
                  <a:lnTo>
                    <a:pt x="1263" y="4"/>
                  </a:lnTo>
                  <a:lnTo>
                    <a:pt x="1255" y="4"/>
                  </a:lnTo>
                  <a:lnTo>
                    <a:pt x="1249" y="2"/>
                  </a:lnTo>
                  <a:lnTo>
                    <a:pt x="1244" y="2"/>
                  </a:lnTo>
                  <a:lnTo>
                    <a:pt x="1236" y="2"/>
                  </a:lnTo>
                  <a:lnTo>
                    <a:pt x="1228" y="2"/>
                  </a:lnTo>
                  <a:lnTo>
                    <a:pt x="1223" y="0"/>
                  </a:lnTo>
                  <a:lnTo>
                    <a:pt x="1215" y="0"/>
                  </a:lnTo>
                  <a:lnTo>
                    <a:pt x="1208" y="0"/>
                  </a:lnTo>
                  <a:lnTo>
                    <a:pt x="1200" y="0"/>
                  </a:lnTo>
                  <a:lnTo>
                    <a:pt x="1192" y="0"/>
                  </a:lnTo>
                  <a:lnTo>
                    <a:pt x="1187" y="0"/>
                  </a:lnTo>
                  <a:lnTo>
                    <a:pt x="1179" y="0"/>
                  </a:lnTo>
                  <a:lnTo>
                    <a:pt x="1170" y="0"/>
                  </a:lnTo>
                  <a:lnTo>
                    <a:pt x="1162" y="0"/>
                  </a:lnTo>
                  <a:lnTo>
                    <a:pt x="1154" y="0"/>
                  </a:lnTo>
                  <a:lnTo>
                    <a:pt x="1147" y="0"/>
                  </a:lnTo>
                  <a:lnTo>
                    <a:pt x="1139" y="0"/>
                  </a:lnTo>
                  <a:lnTo>
                    <a:pt x="1130" y="2"/>
                  </a:lnTo>
                  <a:lnTo>
                    <a:pt x="1124" y="2"/>
                  </a:lnTo>
                  <a:lnTo>
                    <a:pt x="1114" y="2"/>
                  </a:lnTo>
                  <a:lnTo>
                    <a:pt x="1107" y="2"/>
                  </a:lnTo>
                  <a:lnTo>
                    <a:pt x="1097" y="2"/>
                  </a:lnTo>
                  <a:lnTo>
                    <a:pt x="1090" y="4"/>
                  </a:lnTo>
                  <a:lnTo>
                    <a:pt x="1080" y="4"/>
                  </a:lnTo>
                  <a:lnTo>
                    <a:pt x="1073" y="4"/>
                  </a:lnTo>
                  <a:lnTo>
                    <a:pt x="1065" y="6"/>
                  </a:lnTo>
                  <a:lnTo>
                    <a:pt x="1055" y="6"/>
                  </a:lnTo>
                  <a:lnTo>
                    <a:pt x="1048" y="6"/>
                  </a:lnTo>
                  <a:lnTo>
                    <a:pt x="1038" y="7"/>
                  </a:lnTo>
                  <a:lnTo>
                    <a:pt x="1031" y="9"/>
                  </a:lnTo>
                  <a:lnTo>
                    <a:pt x="1023" y="9"/>
                  </a:lnTo>
                  <a:lnTo>
                    <a:pt x="1015" y="11"/>
                  </a:lnTo>
                  <a:lnTo>
                    <a:pt x="1008" y="13"/>
                  </a:lnTo>
                  <a:lnTo>
                    <a:pt x="998" y="15"/>
                  </a:lnTo>
                  <a:lnTo>
                    <a:pt x="991" y="17"/>
                  </a:lnTo>
                  <a:lnTo>
                    <a:pt x="981" y="17"/>
                  </a:lnTo>
                  <a:lnTo>
                    <a:pt x="974" y="19"/>
                  </a:lnTo>
                  <a:lnTo>
                    <a:pt x="966" y="19"/>
                  </a:lnTo>
                  <a:lnTo>
                    <a:pt x="958" y="21"/>
                  </a:lnTo>
                  <a:lnTo>
                    <a:pt x="949" y="23"/>
                  </a:lnTo>
                  <a:lnTo>
                    <a:pt x="943" y="25"/>
                  </a:lnTo>
                  <a:lnTo>
                    <a:pt x="936" y="26"/>
                  </a:lnTo>
                  <a:lnTo>
                    <a:pt x="928" y="28"/>
                  </a:lnTo>
                  <a:lnTo>
                    <a:pt x="920" y="30"/>
                  </a:lnTo>
                  <a:lnTo>
                    <a:pt x="915" y="32"/>
                  </a:lnTo>
                  <a:lnTo>
                    <a:pt x="905" y="32"/>
                  </a:lnTo>
                  <a:lnTo>
                    <a:pt x="899" y="36"/>
                  </a:lnTo>
                  <a:lnTo>
                    <a:pt x="892" y="36"/>
                  </a:lnTo>
                  <a:lnTo>
                    <a:pt x="886" y="38"/>
                  </a:lnTo>
                  <a:lnTo>
                    <a:pt x="879" y="42"/>
                  </a:lnTo>
                  <a:lnTo>
                    <a:pt x="873" y="44"/>
                  </a:lnTo>
                  <a:lnTo>
                    <a:pt x="867" y="45"/>
                  </a:lnTo>
                  <a:lnTo>
                    <a:pt x="858" y="47"/>
                  </a:lnTo>
                  <a:lnTo>
                    <a:pt x="852" y="49"/>
                  </a:lnTo>
                  <a:lnTo>
                    <a:pt x="844" y="53"/>
                  </a:lnTo>
                  <a:lnTo>
                    <a:pt x="835" y="55"/>
                  </a:lnTo>
                  <a:lnTo>
                    <a:pt x="825" y="59"/>
                  </a:lnTo>
                  <a:lnTo>
                    <a:pt x="816" y="63"/>
                  </a:lnTo>
                  <a:lnTo>
                    <a:pt x="808" y="66"/>
                  </a:lnTo>
                  <a:lnTo>
                    <a:pt x="797" y="70"/>
                  </a:lnTo>
                  <a:lnTo>
                    <a:pt x="787" y="74"/>
                  </a:lnTo>
                  <a:lnTo>
                    <a:pt x="774" y="78"/>
                  </a:lnTo>
                  <a:lnTo>
                    <a:pt x="764" y="83"/>
                  </a:lnTo>
                  <a:lnTo>
                    <a:pt x="751" y="87"/>
                  </a:lnTo>
                  <a:lnTo>
                    <a:pt x="742" y="93"/>
                  </a:lnTo>
                  <a:lnTo>
                    <a:pt x="728" y="97"/>
                  </a:lnTo>
                  <a:lnTo>
                    <a:pt x="717" y="102"/>
                  </a:lnTo>
                  <a:lnTo>
                    <a:pt x="704" y="108"/>
                  </a:lnTo>
                  <a:lnTo>
                    <a:pt x="690" y="112"/>
                  </a:lnTo>
                  <a:lnTo>
                    <a:pt x="677" y="118"/>
                  </a:lnTo>
                  <a:lnTo>
                    <a:pt x="666" y="123"/>
                  </a:lnTo>
                  <a:lnTo>
                    <a:pt x="650" y="127"/>
                  </a:lnTo>
                  <a:lnTo>
                    <a:pt x="637" y="133"/>
                  </a:lnTo>
                  <a:lnTo>
                    <a:pt x="624" y="139"/>
                  </a:lnTo>
                  <a:lnTo>
                    <a:pt x="610" y="144"/>
                  </a:lnTo>
                  <a:lnTo>
                    <a:pt x="597" y="150"/>
                  </a:lnTo>
                  <a:lnTo>
                    <a:pt x="582" y="156"/>
                  </a:lnTo>
                  <a:lnTo>
                    <a:pt x="567" y="161"/>
                  </a:lnTo>
                  <a:lnTo>
                    <a:pt x="553" y="167"/>
                  </a:lnTo>
                  <a:lnTo>
                    <a:pt x="540" y="173"/>
                  </a:lnTo>
                  <a:lnTo>
                    <a:pt x="525" y="178"/>
                  </a:lnTo>
                  <a:lnTo>
                    <a:pt x="511" y="184"/>
                  </a:lnTo>
                  <a:lnTo>
                    <a:pt x="496" y="190"/>
                  </a:lnTo>
                  <a:lnTo>
                    <a:pt x="483" y="196"/>
                  </a:lnTo>
                  <a:lnTo>
                    <a:pt x="468" y="199"/>
                  </a:lnTo>
                  <a:lnTo>
                    <a:pt x="453" y="205"/>
                  </a:lnTo>
                  <a:lnTo>
                    <a:pt x="439" y="211"/>
                  </a:lnTo>
                  <a:lnTo>
                    <a:pt x="424" y="215"/>
                  </a:lnTo>
                  <a:lnTo>
                    <a:pt x="411" y="220"/>
                  </a:lnTo>
                  <a:lnTo>
                    <a:pt x="395" y="226"/>
                  </a:lnTo>
                  <a:lnTo>
                    <a:pt x="382" y="230"/>
                  </a:lnTo>
                  <a:lnTo>
                    <a:pt x="369" y="234"/>
                  </a:lnTo>
                  <a:lnTo>
                    <a:pt x="356" y="237"/>
                  </a:lnTo>
                  <a:lnTo>
                    <a:pt x="340" y="243"/>
                  </a:lnTo>
                  <a:lnTo>
                    <a:pt x="329" y="247"/>
                  </a:lnTo>
                  <a:lnTo>
                    <a:pt x="316" y="249"/>
                  </a:lnTo>
                  <a:lnTo>
                    <a:pt x="302" y="253"/>
                  </a:lnTo>
                  <a:lnTo>
                    <a:pt x="289" y="256"/>
                  </a:lnTo>
                  <a:lnTo>
                    <a:pt x="278" y="260"/>
                  </a:lnTo>
                  <a:lnTo>
                    <a:pt x="266" y="260"/>
                  </a:lnTo>
                  <a:lnTo>
                    <a:pt x="253" y="264"/>
                  </a:lnTo>
                  <a:lnTo>
                    <a:pt x="241" y="266"/>
                  </a:lnTo>
                  <a:lnTo>
                    <a:pt x="232" y="270"/>
                  </a:lnTo>
                  <a:lnTo>
                    <a:pt x="219" y="270"/>
                  </a:lnTo>
                  <a:lnTo>
                    <a:pt x="209" y="274"/>
                  </a:lnTo>
                  <a:lnTo>
                    <a:pt x="198" y="274"/>
                  </a:lnTo>
                  <a:lnTo>
                    <a:pt x="188" y="274"/>
                  </a:lnTo>
                  <a:lnTo>
                    <a:pt x="181" y="274"/>
                  </a:lnTo>
                  <a:lnTo>
                    <a:pt x="171" y="274"/>
                  </a:lnTo>
                  <a:lnTo>
                    <a:pt x="162" y="274"/>
                  </a:lnTo>
                  <a:lnTo>
                    <a:pt x="154" y="274"/>
                  </a:lnTo>
                  <a:lnTo>
                    <a:pt x="146" y="274"/>
                  </a:lnTo>
                  <a:lnTo>
                    <a:pt x="141" y="274"/>
                  </a:lnTo>
                  <a:lnTo>
                    <a:pt x="131" y="270"/>
                  </a:lnTo>
                  <a:lnTo>
                    <a:pt x="127" y="270"/>
                  </a:lnTo>
                  <a:lnTo>
                    <a:pt x="122" y="266"/>
                  </a:lnTo>
                  <a:lnTo>
                    <a:pt x="114" y="264"/>
                  </a:lnTo>
                  <a:lnTo>
                    <a:pt x="110" y="260"/>
                  </a:lnTo>
                  <a:lnTo>
                    <a:pt x="104" y="260"/>
                  </a:lnTo>
                  <a:lnTo>
                    <a:pt x="99" y="256"/>
                  </a:lnTo>
                  <a:lnTo>
                    <a:pt x="95" y="255"/>
                  </a:lnTo>
                  <a:lnTo>
                    <a:pt x="91" y="253"/>
                  </a:lnTo>
                  <a:lnTo>
                    <a:pt x="85" y="249"/>
                  </a:lnTo>
                  <a:lnTo>
                    <a:pt x="78" y="243"/>
                  </a:lnTo>
                  <a:lnTo>
                    <a:pt x="70" y="239"/>
                  </a:lnTo>
                  <a:lnTo>
                    <a:pt x="65" y="234"/>
                  </a:lnTo>
                  <a:lnTo>
                    <a:pt x="61" y="228"/>
                  </a:lnTo>
                  <a:lnTo>
                    <a:pt x="53" y="220"/>
                  </a:lnTo>
                  <a:lnTo>
                    <a:pt x="49" y="216"/>
                  </a:lnTo>
                  <a:lnTo>
                    <a:pt x="47" y="209"/>
                  </a:lnTo>
                  <a:lnTo>
                    <a:pt x="44" y="205"/>
                  </a:lnTo>
                  <a:lnTo>
                    <a:pt x="42" y="199"/>
                  </a:lnTo>
                  <a:lnTo>
                    <a:pt x="40" y="194"/>
                  </a:lnTo>
                  <a:lnTo>
                    <a:pt x="40" y="188"/>
                  </a:lnTo>
                  <a:lnTo>
                    <a:pt x="40" y="184"/>
                  </a:lnTo>
                  <a:lnTo>
                    <a:pt x="38" y="177"/>
                  </a:lnTo>
                  <a:lnTo>
                    <a:pt x="38" y="173"/>
                  </a:lnTo>
                  <a:lnTo>
                    <a:pt x="38" y="167"/>
                  </a:lnTo>
                  <a:lnTo>
                    <a:pt x="40" y="161"/>
                  </a:lnTo>
                  <a:lnTo>
                    <a:pt x="40" y="158"/>
                  </a:lnTo>
                  <a:lnTo>
                    <a:pt x="40" y="152"/>
                  </a:lnTo>
                  <a:lnTo>
                    <a:pt x="44" y="148"/>
                  </a:lnTo>
                  <a:lnTo>
                    <a:pt x="44" y="144"/>
                  </a:lnTo>
                  <a:lnTo>
                    <a:pt x="47" y="137"/>
                  </a:lnTo>
                  <a:lnTo>
                    <a:pt x="53" y="129"/>
                  </a:lnTo>
                  <a:lnTo>
                    <a:pt x="57" y="123"/>
                  </a:lnTo>
                  <a:lnTo>
                    <a:pt x="63" y="120"/>
                  </a:lnTo>
                  <a:lnTo>
                    <a:pt x="70" y="112"/>
                  </a:lnTo>
                  <a:lnTo>
                    <a:pt x="78" y="110"/>
                  </a:lnTo>
                  <a:lnTo>
                    <a:pt x="85" y="110"/>
                  </a:lnTo>
                  <a:lnTo>
                    <a:pt x="91" y="112"/>
                  </a:lnTo>
                  <a:lnTo>
                    <a:pt x="97" y="116"/>
                  </a:lnTo>
                  <a:lnTo>
                    <a:pt x="101" y="123"/>
                  </a:lnTo>
                  <a:lnTo>
                    <a:pt x="103" y="129"/>
                  </a:lnTo>
                  <a:lnTo>
                    <a:pt x="104" y="139"/>
                  </a:lnTo>
                  <a:lnTo>
                    <a:pt x="103" y="144"/>
                  </a:lnTo>
                  <a:lnTo>
                    <a:pt x="101" y="152"/>
                  </a:lnTo>
                  <a:lnTo>
                    <a:pt x="99" y="159"/>
                  </a:lnTo>
                  <a:lnTo>
                    <a:pt x="97" y="167"/>
                  </a:lnTo>
                  <a:lnTo>
                    <a:pt x="95" y="173"/>
                  </a:lnTo>
                  <a:lnTo>
                    <a:pt x="91" y="177"/>
                  </a:lnTo>
                  <a:lnTo>
                    <a:pt x="91" y="182"/>
                  </a:lnTo>
                  <a:lnTo>
                    <a:pt x="91" y="182"/>
                  </a:lnTo>
                  <a:lnTo>
                    <a:pt x="91" y="182"/>
                  </a:lnTo>
                  <a:close/>
                </a:path>
              </a:pathLst>
            </a:custGeom>
            <a:grp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52" name="Freeform 20">
              <a:extLst>
                <a:ext uri="{FF2B5EF4-FFF2-40B4-BE49-F238E27FC236}">
                  <a16:creationId xmlns:a16="http://schemas.microsoft.com/office/drawing/2014/main" id="{104C9020-0D7B-516A-98B1-CBDE5C4ABCEE}"/>
                </a:ext>
              </a:extLst>
            </p:cNvPr>
            <p:cNvSpPr>
              <a:spLocks/>
            </p:cNvSpPr>
            <p:nvPr/>
          </p:nvSpPr>
          <p:spPr bwMode="auto">
            <a:xfrm>
              <a:off x="6994838" y="6984833"/>
              <a:ext cx="136034" cy="329884"/>
            </a:xfrm>
            <a:custGeom>
              <a:avLst/>
              <a:gdLst>
                <a:gd name="T0" fmla="*/ 10 w 80"/>
                <a:gd name="T1" fmla="*/ 8 h 194"/>
                <a:gd name="T2" fmla="*/ 6 w 80"/>
                <a:gd name="T3" fmla="*/ 17 h 194"/>
                <a:gd name="T4" fmla="*/ 2 w 80"/>
                <a:gd name="T5" fmla="*/ 29 h 194"/>
                <a:gd name="T6" fmla="*/ 0 w 80"/>
                <a:gd name="T7" fmla="*/ 38 h 194"/>
                <a:gd name="T8" fmla="*/ 0 w 80"/>
                <a:gd name="T9" fmla="*/ 50 h 194"/>
                <a:gd name="T10" fmla="*/ 0 w 80"/>
                <a:gd name="T11" fmla="*/ 59 h 194"/>
                <a:gd name="T12" fmla="*/ 0 w 80"/>
                <a:gd name="T13" fmla="*/ 71 h 194"/>
                <a:gd name="T14" fmla="*/ 0 w 80"/>
                <a:gd name="T15" fmla="*/ 78 h 194"/>
                <a:gd name="T16" fmla="*/ 0 w 80"/>
                <a:gd name="T17" fmla="*/ 90 h 194"/>
                <a:gd name="T18" fmla="*/ 0 w 80"/>
                <a:gd name="T19" fmla="*/ 99 h 194"/>
                <a:gd name="T20" fmla="*/ 4 w 80"/>
                <a:gd name="T21" fmla="*/ 112 h 194"/>
                <a:gd name="T22" fmla="*/ 8 w 80"/>
                <a:gd name="T23" fmla="*/ 129 h 194"/>
                <a:gd name="T24" fmla="*/ 14 w 80"/>
                <a:gd name="T25" fmla="*/ 145 h 194"/>
                <a:gd name="T26" fmla="*/ 19 w 80"/>
                <a:gd name="T27" fmla="*/ 158 h 194"/>
                <a:gd name="T28" fmla="*/ 27 w 80"/>
                <a:gd name="T29" fmla="*/ 171 h 194"/>
                <a:gd name="T30" fmla="*/ 38 w 80"/>
                <a:gd name="T31" fmla="*/ 185 h 194"/>
                <a:gd name="T32" fmla="*/ 52 w 80"/>
                <a:gd name="T33" fmla="*/ 192 h 194"/>
                <a:gd name="T34" fmla="*/ 63 w 80"/>
                <a:gd name="T35" fmla="*/ 192 h 194"/>
                <a:gd name="T36" fmla="*/ 71 w 80"/>
                <a:gd name="T37" fmla="*/ 179 h 194"/>
                <a:gd name="T38" fmla="*/ 76 w 80"/>
                <a:gd name="T39" fmla="*/ 162 h 194"/>
                <a:gd name="T40" fmla="*/ 78 w 80"/>
                <a:gd name="T41" fmla="*/ 147 h 194"/>
                <a:gd name="T42" fmla="*/ 80 w 80"/>
                <a:gd name="T43" fmla="*/ 131 h 194"/>
                <a:gd name="T44" fmla="*/ 78 w 80"/>
                <a:gd name="T45" fmla="*/ 114 h 194"/>
                <a:gd name="T46" fmla="*/ 76 w 80"/>
                <a:gd name="T47" fmla="*/ 97 h 194"/>
                <a:gd name="T48" fmla="*/ 73 w 80"/>
                <a:gd name="T49" fmla="*/ 84 h 194"/>
                <a:gd name="T50" fmla="*/ 71 w 80"/>
                <a:gd name="T51" fmla="*/ 74 h 194"/>
                <a:gd name="T52" fmla="*/ 71 w 80"/>
                <a:gd name="T53" fmla="*/ 65 h 194"/>
                <a:gd name="T54" fmla="*/ 69 w 80"/>
                <a:gd name="T55" fmla="*/ 55 h 194"/>
                <a:gd name="T56" fmla="*/ 67 w 80"/>
                <a:gd name="T57" fmla="*/ 46 h 194"/>
                <a:gd name="T58" fmla="*/ 63 w 80"/>
                <a:gd name="T59" fmla="*/ 34 h 194"/>
                <a:gd name="T60" fmla="*/ 57 w 80"/>
                <a:gd name="T61" fmla="*/ 25 h 194"/>
                <a:gd name="T62" fmla="*/ 50 w 80"/>
                <a:gd name="T63" fmla="*/ 14 h 194"/>
                <a:gd name="T64" fmla="*/ 40 w 80"/>
                <a:gd name="T65" fmla="*/ 8 h 194"/>
                <a:gd name="T66" fmla="*/ 31 w 80"/>
                <a:gd name="T67" fmla="*/ 4 h 194"/>
                <a:gd name="T68" fmla="*/ 21 w 80"/>
                <a:gd name="T69" fmla="*/ 0 h 194"/>
                <a:gd name="T70" fmla="*/ 14 w 80"/>
                <a:gd name="T71" fmla="*/ 0 h 194"/>
                <a:gd name="T72" fmla="*/ 12 w 80"/>
                <a:gd name="T73" fmla="*/ 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194">
                  <a:moveTo>
                    <a:pt x="12" y="2"/>
                  </a:moveTo>
                  <a:lnTo>
                    <a:pt x="10" y="8"/>
                  </a:lnTo>
                  <a:lnTo>
                    <a:pt x="6" y="12"/>
                  </a:lnTo>
                  <a:lnTo>
                    <a:pt x="6" y="17"/>
                  </a:lnTo>
                  <a:lnTo>
                    <a:pt x="4" y="23"/>
                  </a:lnTo>
                  <a:lnTo>
                    <a:pt x="2" y="29"/>
                  </a:lnTo>
                  <a:lnTo>
                    <a:pt x="2" y="34"/>
                  </a:lnTo>
                  <a:lnTo>
                    <a:pt x="0" y="38"/>
                  </a:lnTo>
                  <a:lnTo>
                    <a:pt x="0" y="44"/>
                  </a:lnTo>
                  <a:lnTo>
                    <a:pt x="0" y="50"/>
                  </a:lnTo>
                  <a:lnTo>
                    <a:pt x="0" y="55"/>
                  </a:lnTo>
                  <a:lnTo>
                    <a:pt x="0" y="59"/>
                  </a:lnTo>
                  <a:lnTo>
                    <a:pt x="0" y="65"/>
                  </a:lnTo>
                  <a:lnTo>
                    <a:pt x="0" y="71"/>
                  </a:lnTo>
                  <a:lnTo>
                    <a:pt x="0" y="74"/>
                  </a:lnTo>
                  <a:lnTo>
                    <a:pt x="0" y="78"/>
                  </a:lnTo>
                  <a:lnTo>
                    <a:pt x="0" y="86"/>
                  </a:lnTo>
                  <a:lnTo>
                    <a:pt x="0" y="90"/>
                  </a:lnTo>
                  <a:lnTo>
                    <a:pt x="0" y="93"/>
                  </a:lnTo>
                  <a:lnTo>
                    <a:pt x="0" y="99"/>
                  </a:lnTo>
                  <a:lnTo>
                    <a:pt x="2" y="105"/>
                  </a:lnTo>
                  <a:lnTo>
                    <a:pt x="4" y="112"/>
                  </a:lnTo>
                  <a:lnTo>
                    <a:pt x="6" y="122"/>
                  </a:lnTo>
                  <a:lnTo>
                    <a:pt x="8" y="129"/>
                  </a:lnTo>
                  <a:lnTo>
                    <a:pt x="10" y="137"/>
                  </a:lnTo>
                  <a:lnTo>
                    <a:pt x="14" y="145"/>
                  </a:lnTo>
                  <a:lnTo>
                    <a:pt x="17" y="152"/>
                  </a:lnTo>
                  <a:lnTo>
                    <a:pt x="19" y="158"/>
                  </a:lnTo>
                  <a:lnTo>
                    <a:pt x="23" y="166"/>
                  </a:lnTo>
                  <a:lnTo>
                    <a:pt x="27" y="171"/>
                  </a:lnTo>
                  <a:lnTo>
                    <a:pt x="31" y="177"/>
                  </a:lnTo>
                  <a:lnTo>
                    <a:pt x="38" y="185"/>
                  </a:lnTo>
                  <a:lnTo>
                    <a:pt x="44" y="190"/>
                  </a:lnTo>
                  <a:lnTo>
                    <a:pt x="52" y="192"/>
                  </a:lnTo>
                  <a:lnTo>
                    <a:pt x="57" y="194"/>
                  </a:lnTo>
                  <a:lnTo>
                    <a:pt x="63" y="192"/>
                  </a:lnTo>
                  <a:lnTo>
                    <a:pt x="69" y="187"/>
                  </a:lnTo>
                  <a:lnTo>
                    <a:pt x="71" y="179"/>
                  </a:lnTo>
                  <a:lnTo>
                    <a:pt x="73" y="171"/>
                  </a:lnTo>
                  <a:lnTo>
                    <a:pt x="76" y="162"/>
                  </a:lnTo>
                  <a:lnTo>
                    <a:pt x="76" y="154"/>
                  </a:lnTo>
                  <a:lnTo>
                    <a:pt x="78" y="147"/>
                  </a:lnTo>
                  <a:lnTo>
                    <a:pt x="80" y="141"/>
                  </a:lnTo>
                  <a:lnTo>
                    <a:pt x="80" y="131"/>
                  </a:lnTo>
                  <a:lnTo>
                    <a:pt x="80" y="124"/>
                  </a:lnTo>
                  <a:lnTo>
                    <a:pt x="78" y="114"/>
                  </a:lnTo>
                  <a:lnTo>
                    <a:pt x="76" y="107"/>
                  </a:lnTo>
                  <a:lnTo>
                    <a:pt x="76" y="97"/>
                  </a:lnTo>
                  <a:lnTo>
                    <a:pt x="76" y="90"/>
                  </a:lnTo>
                  <a:lnTo>
                    <a:pt x="73" y="84"/>
                  </a:lnTo>
                  <a:lnTo>
                    <a:pt x="73" y="78"/>
                  </a:lnTo>
                  <a:lnTo>
                    <a:pt x="71" y="74"/>
                  </a:lnTo>
                  <a:lnTo>
                    <a:pt x="71" y="71"/>
                  </a:lnTo>
                  <a:lnTo>
                    <a:pt x="71" y="65"/>
                  </a:lnTo>
                  <a:lnTo>
                    <a:pt x="71" y="61"/>
                  </a:lnTo>
                  <a:lnTo>
                    <a:pt x="69" y="55"/>
                  </a:lnTo>
                  <a:lnTo>
                    <a:pt x="69" y="52"/>
                  </a:lnTo>
                  <a:lnTo>
                    <a:pt x="67" y="46"/>
                  </a:lnTo>
                  <a:lnTo>
                    <a:pt x="65" y="40"/>
                  </a:lnTo>
                  <a:lnTo>
                    <a:pt x="63" y="34"/>
                  </a:lnTo>
                  <a:lnTo>
                    <a:pt x="63" y="33"/>
                  </a:lnTo>
                  <a:lnTo>
                    <a:pt x="57" y="25"/>
                  </a:lnTo>
                  <a:lnTo>
                    <a:pt x="54" y="19"/>
                  </a:lnTo>
                  <a:lnTo>
                    <a:pt x="50" y="14"/>
                  </a:lnTo>
                  <a:lnTo>
                    <a:pt x="44" y="10"/>
                  </a:lnTo>
                  <a:lnTo>
                    <a:pt x="40" y="8"/>
                  </a:lnTo>
                  <a:lnTo>
                    <a:pt x="37" y="6"/>
                  </a:lnTo>
                  <a:lnTo>
                    <a:pt x="31" y="4"/>
                  </a:lnTo>
                  <a:lnTo>
                    <a:pt x="25" y="2"/>
                  </a:lnTo>
                  <a:lnTo>
                    <a:pt x="21" y="0"/>
                  </a:lnTo>
                  <a:lnTo>
                    <a:pt x="19" y="0"/>
                  </a:lnTo>
                  <a:lnTo>
                    <a:pt x="14" y="0"/>
                  </a:lnTo>
                  <a:lnTo>
                    <a:pt x="12" y="2"/>
                  </a:lnTo>
                  <a:lnTo>
                    <a:pt x="12" y="2"/>
                  </a:lnTo>
                  <a:close/>
                </a:path>
              </a:pathLst>
            </a:custGeom>
            <a:grp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53" name="Freeform 21">
              <a:extLst>
                <a:ext uri="{FF2B5EF4-FFF2-40B4-BE49-F238E27FC236}">
                  <a16:creationId xmlns:a16="http://schemas.microsoft.com/office/drawing/2014/main" id="{D4CDBF9B-76C2-C716-7069-4DDD742704FA}"/>
                </a:ext>
              </a:extLst>
            </p:cNvPr>
            <p:cNvSpPr>
              <a:spLocks/>
            </p:cNvSpPr>
            <p:nvPr/>
          </p:nvSpPr>
          <p:spPr bwMode="auto">
            <a:xfrm>
              <a:off x="7045850" y="6893009"/>
              <a:ext cx="333284" cy="132634"/>
            </a:xfrm>
            <a:custGeom>
              <a:avLst/>
              <a:gdLst>
                <a:gd name="T0" fmla="*/ 7 w 196"/>
                <a:gd name="T1" fmla="*/ 13 h 78"/>
                <a:gd name="T2" fmla="*/ 17 w 196"/>
                <a:gd name="T3" fmla="*/ 10 h 78"/>
                <a:gd name="T4" fmla="*/ 26 w 196"/>
                <a:gd name="T5" fmla="*/ 6 h 78"/>
                <a:gd name="T6" fmla="*/ 38 w 196"/>
                <a:gd name="T7" fmla="*/ 4 h 78"/>
                <a:gd name="T8" fmla="*/ 49 w 196"/>
                <a:gd name="T9" fmla="*/ 2 h 78"/>
                <a:gd name="T10" fmla="*/ 59 w 196"/>
                <a:gd name="T11" fmla="*/ 0 h 78"/>
                <a:gd name="T12" fmla="*/ 68 w 196"/>
                <a:gd name="T13" fmla="*/ 0 h 78"/>
                <a:gd name="T14" fmla="*/ 80 w 196"/>
                <a:gd name="T15" fmla="*/ 0 h 78"/>
                <a:gd name="T16" fmla="*/ 89 w 196"/>
                <a:gd name="T17" fmla="*/ 0 h 78"/>
                <a:gd name="T18" fmla="*/ 97 w 196"/>
                <a:gd name="T19" fmla="*/ 0 h 78"/>
                <a:gd name="T20" fmla="*/ 110 w 196"/>
                <a:gd name="T21" fmla="*/ 2 h 78"/>
                <a:gd name="T22" fmla="*/ 129 w 196"/>
                <a:gd name="T23" fmla="*/ 6 h 78"/>
                <a:gd name="T24" fmla="*/ 144 w 196"/>
                <a:gd name="T25" fmla="*/ 13 h 78"/>
                <a:gd name="T26" fmla="*/ 160 w 196"/>
                <a:gd name="T27" fmla="*/ 17 h 78"/>
                <a:gd name="T28" fmla="*/ 169 w 196"/>
                <a:gd name="T29" fmla="*/ 23 h 78"/>
                <a:gd name="T30" fmla="*/ 180 w 196"/>
                <a:gd name="T31" fmla="*/ 30 h 78"/>
                <a:gd name="T32" fmla="*/ 188 w 196"/>
                <a:gd name="T33" fmla="*/ 38 h 78"/>
                <a:gd name="T34" fmla="*/ 194 w 196"/>
                <a:gd name="T35" fmla="*/ 48 h 78"/>
                <a:gd name="T36" fmla="*/ 192 w 196"/>
                <a:gd name="T37" fmla="*/ 61 h 78"/>
                <a:gd name="T38" fmla="*/ 179 w 196"/>
                <a:gd name="T39" fmla="*/ 68 h 78"/>
                <a:gd name="T40" fmla="*/ 163 w 196"/>
                <a:gd name="T41" fmla="*/ 74 h 78"/>
                <a:gd name="T42" fmla="*/ 148 w 196"/>
                <a:gd name="T43" fmla="*/ 76 h 78"/>
                <a:gd name="T44" fmla="*/ 133 w 196"/>
                <a:gd name="T45" fmla="*/ 78 h 78"/>
                <a:gd name="T46" fmla="*/ 120 w 196"/>
                <a:gd name="T47" fmla="*/ 78 h 78"/>
                <a:gd name="T48" fmla="*/ 110 w 196"/>
                <a:gd name="T49" fmla="*/ 78 h 78"/>
                <a:gd name="T50" fmla="*/ 97 w 196"/>
                <a:gd name="T51" fmla="*/ 78 h 78"/>
                <a:gd name="T52" fmla="*/ 85 w 196"/>
                <a:gd name="T53" fmla="*/ 74 h 78"/>
                <a:gd name="T54" fmla="*/ 76 w 196"/>
                <a:gd name="T55" fmla="*/ 74 h 78"/>
                <a:gd name="T56" fmla="*/ 66 w 196"/>
                <a:gd name="T57" fmla="*/ 72 h 78"/>
                <a:gd name="T58" fmla="*/ 57 w 196"/>
                <a:gd name="T59" fmla="*/ 70 h 78"/>
                <a:gd name="T60" fmla="*/ 45 w 196"/>
                <a:gd name="T61" fmla="*/ 70 h 78"/>
                <a:gd name="T62" fmla="*/ 36 w 196"/>
                <a:gd name="T63" fmla="*/ 65 h 78"/>
                <a:gd name="T64" fmla="*/ 25 w 196"/>
                <a:gd name="T65" fmla="*/ 61 h 78"/>
                <a:gd name="T66" fmla="*/ 13 w 196"/>
                <a:gd name="T67" fmla="*/ 53 h 78"/>
                <a:gd name="T68" fmla="*/ 7 w 196"/>
                <a:gd name="T69" fmla="*/ 44 h 78"/>
                <a:gd name="T70" fmla="*/ 4 w 196"/>
                <a:gd name="T71" fmla="*/ 34 h 78"/>
                <a:gd name="T72" fmla="*/ 0 w 196"/>
                <a:gd name="T73" fmla="*/ 27 h 78"/>
                <a:gd name="T74" fmla="*/ 0 w 196"/>
                <a:gd name="T75" fmla="*/ 17 h 78"/>
                <a:gd name="T76" fmla="*/ 2 w 196"/>
                <a:gd name="T77" fmla="*/ 1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6" h="78">
                  <a:moveTo>
                    <a:pt x="2" y="17"/>
                  </a:moveTo>
                  <a:lnTo>
                    <a:pt x="7" y="13"/>
                  </a:lnTo>
                  <a:lnTo>
                    <a:pt x="11" y="11"/>
                  </a:lnTo>
                  <a:lnTo>
                    <a:pt x="17" y="10"/>
                  </a:lnTo>
                  <a:lnTo>
                    <a:pt x="23" y="8"/>
                  </a:lnTo>
                  <a:lnTo>
                    <a:pt x="26" y="6"/>
                  </a:lnTo>
                  <a:lnTo>
                    <a:pt x="34" y="6"/>
                  </a:lnTo>
                  <a:lnTo>
                    <a:pt x="38" y="4"/>
                  </a:lnTo>
                  <a:lnTo>
                    <a:pt x="45" y="4"/>
                  </a:lnTo>
                  <a:lnTo>
                    <a:pt x="49" y="2"/>
                  </a:lnTo>
                  <a:lnTo>
                    <a:pt x="53" y="2"/>
                  </a:lnTo>
                  <a:lnTo>
                    <a:pt x="59" y="0"/>
                  </a:lnTo>
                  <a:lnTo>
                    <a:pt x="63" y="0"/>
                  </a:lnTo>
                  <a:lnTo>
                    <a:pt x="68" y="0"/>
                  </a:lnTo>
                  <a:lnTo>
                    <a:pt x="74" y="0"/>
                  </a:lnTo>
                  <a:lnTo>
                    <a:pt x="80" y="0"/>
                  </a:lnTo>
                  <a:lnTo>
                    <a:pt x="83" y="0"/>
                  </a:lnTo>
                  <a:lnTo>
                    <a:pt x="89" y="0"/>
                  </a:lnTo>
                  <a:lnTo>
                    <a:pt x="93" y="0"/>
                  </a:lnTo>
                  <a:lnTo>
                    <a:pt x="97" y="0"/>
                  </a:lnTo>
                  <a:lnTo>
                    <a:pt x="103" y="2"/>
                  </a:lnTo>
                  <a:lnTo>
                    <a:pt x="110" y="2"/>
                  </a:lnTo>
                  <a:lnTo>
                    <a:pt x="120" y="4"/>
                  </a:lnTo>
                  <a:lnTo>
                    <a:pt x="129" y="6"/>
                  </a:lnTo>
                  <a:lnTo>
                    <a:pt x="137" y="8"/>
                  </a:lnTo>
                  <a:lnTo>
                    <a:pt x="144" y="13"/>
                  </a:lnTo>
                  <a:lnTo>
                    <a:pt x="152" y="15"/>
                  </a:lnTo>
                  <a:lnTo>
                    <a:pt x="160" y="17"/>
                  </a:lnTo>
                  <a:lnTo>
                    <a:pt x="165" y="21"/>
                  </a:lnTo>
                  <a:lnTo>
                    <a:pt x="169" y="23"/>
                  </a:lnTo>
                  <a:lnTo>
                    <a:pt x="177" y="29"/>
                  </a:lnTo>
                  <a:lnTo>
                    <a:pt x="180" y="30"/>
                  </a:lnTo>
                  <a:lnTo>
                    <a:pt x="186" y="34"/>
                  </a:lnTo>
                  <a:lnTo>
                    <a:pt x="188" y="38"/>
                  </a:lnTo>
                  <a:lnTo>
                    <a:pt x="192" y="42"/>
                  </a:lnTo>
                  <a:lnTo>
                    <a:pt x="194" y="48"/>
                  </a:lnTo>
                  <a:lnTo>
                    <a:pt x="196" y="55"/>
                  </a:lnTo>
                  <a:lnTo>
                    <a:pt x="192" y="61"/>
                  </a:lnTo>
                  <a:lnTo>
                    <a:pt x="186" y="65"/>
                  </a:lnTo>
                  <a:lnTo>
                    <a:pt x="179" y="68"/>
                  </a:lnTo>
                  <a:lnTo>
                    <a:pt x="173" y="70"/>
                  </a:lnTo>
                  <a:lnTo>
                    <a:pt x="163" y="74"/>
                  </a:lnTo>
                  <a:lnTo>
                    <a:pt x="156" y="74"/>
                  </a:lnTo>
                  <a:lnTo>
                    <a:pt x="148" y="76"/>
                  </a:lnTo>
                  <a:lnTo>
                    <a:pt x="141" y="78"/>
                  </a:lnTo>
                  <a:lnTo>
                    <a:pt x="133" y="78"/>
                  </a:lnTo>
                  <a:lnTo>
                    <a:pt x="125" y="78"/>
                  </a:lnTo>
                  <a:lnTo>
                    <a:pt x="120" y="78"/>
                  </a:lnTo>
                  <a:lnTo>
                    <a:pt x="116" y="78"/>
                  </a:lnTo>
                  <a:lnTo>
                    <a:pt x="110" y="78"/>
                  </a:lnTo>
                  <a:lnTo>
                    <a:pt x="106" y="78"/>
                  </a:lnTo>
                  <a:lnTo>
                    <a:pt x="97" y="78"/>
                  </a:lnTo>
                  <a:lnTo>
                    <a:pt x="89" y="76"/>
                  </a:lnTo>
                  <a:lnTo>
                    <a:pt x="85" y="74"/>
                  </a:lnTo>
                  <a:lnTo>
                    <a:pt x="80" y="74"/>
                  </a:lnTo>
                  <a:lnTo>
                    <a:pt x="76" y="74"/>
                  </a:lnTo>
                  <a:lnTo>
                    <a:pt x="70" y="74"/>
                  </a:lnTo>
                  <a:lnTo>
                    <a:pt x="66" y="72"/>
                  </a:lnTo>
                  <a:lnTo>
                    <a:pt x="63" y="70"/>
                  </a:lnTo>
                  <a:lnTo>
                    <a:pt x="57" y="70"/>
                  </a:lnTo>
                  <a:lnTo>
                    <a:pt x="51" y="70"/>
                  </a:lnTo>
                  <a:lnTo>
                    <a:pt x="45" y="70"/>
                  </a:lnTo>
                  <a:lnTo>
                    <a:pt x="40" y="67"/>
                  </a:lnTo>
                  <a:lnTo>
                    <a:pt x="36" y="65"/>
                  </a:lnTo>
                  <a:lnTo>
                    <a:pt x="32" y="65"/>
                  </a:lnTo>
                  <a:lnTo>
                    <a:pt x="25" y="61"/>
                  </a:lnTo>
                  <a:lnTo>
                    <a:pt x="19" y="57"/>
                  </a:lnTo>
                  <a:lnTo>
                    <a:pt x="13" y="53"/>
                  </a:lnTo>
                  <a:lnTo>
                    <a:pt x="9" y="48"/>
                  </a:lnTo>
                  <a:lnTo>
                    <a:pt x="7" y="44"/>
                  </a:lnTo>
                  <a:lnTo>
                    <a:pt x="6" y="40"/>
                  </a:lnTo>
                  <a:lnTo>
                    <a:pt x="4" y="34"/>
                  </a:lnTo>
                  <a:lnTo>
                    <a:pt x="2" y="30"/>
                  </a:lnTo>
                  <a:lnTo>
                    <a:pt x="0" y="27"/>
                  </a:lnTo>
                  <a:lnTo>
                    <a:pt x="0" y="23"/>
                  </a:lnTo>
                  <a:lnTo>
                    <a:pt x="0" y="17"/>
                  </a:lnTo>
                  <a:lnTo>
                    <a:pt x="2" y="17"/>
                  </a:lnTo>
                  <a:lnTo>
                    <a:pt x="2" y="17"/>
                  </a:lnTo>
                  <a:close/>
                </a:path>
              </a:pathLst>
            </a:custGeom>
            <a:grp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54" name="Freeform 23">
              <a:extLst>
                <a:ext uri="{FF2B5EF4-FFF2-40B4-BE49-F238E27FC236}">
                  <a16:creationId xmlns:a16="http://schemas.microsoft.com/office/drawing/2014/main" id="{FD59AFF9-86C6-4E40-8221-DC7667DFE4B4}"/>
                </a:ext>
              </a:extLst>
            </p:cNvPr>
            <p:cNvSpPr>
              <a:spLocks/>
            </p:cNvSpPr>
            <p:nvPr/>
          </p:nvSpPr>
          <p:spPr bwMode="auto">
            <a:xfrm>
              <a:off x="5182183" y="6331869"/>
              <a:ext cx="156439" cy="149637"/>
            </a:xfrm>
            <a:custGeom>
              <a:avLst/>
              <a:gdLst>
                <a:gd name="T0" fmla="*/ 46 w 92"/>
                <a:gd name="T1" fmla="*/ 90 h 90"/>
                <a:gd name="T2" fmla="*/ 54 w 92"/>
                <a:gd name="T3" fmla="*/ 88 h 90"/>
                <a:gd name="T4" fmla="*/ 63 w 92"/>
                <a:gd name="T5" fmla="*/ 86 h 90"/>
                <a:gd name="T6" fmla="*/ 71 w 92"/>
                <a:gd name="T7" fmla="*/ 82 h 90"/>
                <a:gd name="T8" fmla="*/ 76 w 92"/>
                <a:gd name="T9" fmla="*/ 76 h 90"/>
                <a:gd name="T10" fmla="*/ 82 w 92"/>
                <a:gd name="T11" fmla="*/ 69 h 90"/>
                <a:gd name="T12" fmla="*/ 88 w 92"/>
                <a:gd name="T13" fmla="*/ 63 h 90"/>
                <a:gd name="T14" fmla="*/ 90 w 92"/>
                <a:gd name="T15" fmla="*/ 54 h 90"/>
                <a:gd name="T16" fmla="*/ 92 w 92"/>
                <a:gd name="T17" fmla="*/ 44 h 90"/>
                <a:gd name="T18" fmla="*/ 90 w 92"/>
                <a:gd name="T19" fmla="*/ 40 h 90"/>
                <a:gd name="T20" fmla="*/ 90 w 92"/>
                <a:gd name="T21" fmla="*/ 36 h 90"/>
                <a:gd name="T22" fmla="*/ 88 w 92"/>
                <a:gd name="T23" fmla="*/ 31 h 90"/>
                <a:gd name="T24" fmla="*/ 88 w 92"/>
                <a:gd name="T25" fmla="*/ 27 h 90"/>
                <a:gd name="T26" fmla="*/ 82 w 92"/>
                <a:gd name="T27" fmla="*/ 19 h 90"/>
                <a:gd name="T28" fmla="*/ 76 w 92"/>
                <a:gd name="T29" fmla="*/ 12 h 90"/>
                <a:gd name="T30" fmla="*/ 71 w 92"/>
                <a:gd name="T31" fmla="*/ 6 h 90"/>
                <a:gd name="T32" fmla="*/ 63 w 92"/>
                <a:gd name="T33" fmla="*/ 2 h 90"/>
                <a:gd name="T34" fmla="*/ 54 w 92"/>
                <a:gd name="T35" fmla="*/ 0 h 90"/>
                <a:gd name="T36" fmla="*/ 46 w 92"/>
                <a:gd name="T37" fmla="*/ 0 h 90"/>
                <a:gd name="T38" fmla="*/ 40 w 92"/>
                <a:gd name="T39" fmla="*/ 0 h 90"/>
                <a:gd name="T40" fmla="*/ 36 w 92"/>
                <a:gd name="T41" fmla="*/ 0 h 90"/>
                <a:gd name="T42" fmla="*/ 33 w 92"/>
                <a:gd name="T43" fmla="*/ 0 h 90"/>
                <a:gd name="T44" fmla="*/ 27 w 92"/>
                <a:gd name="T45" fmla="*/ 2 h 90"/>
                <a:gd name="T46" fmla="*/ 19 w 92"/>
                <a:gd name="T47" fmla="*/ 6 h 90"/>
                <a:gd name="T48" fmla="*/ 14 w 92"/>
                <a:gd name="T49" fmla="*/ 12 h 90"/>
                <a:gd name="T50" fmla="*/ 8 w 92"/>
                <a:gd name="T51" fmla="*/ 19 h 90"/>
                <a:gd name="T52" fmla="*/ 4 w 92"/>
                <a:gd name="T53" fmla="*/ 27 h 90"/>
                <a:gd name="T54" fmla="*/ 0 w 92"/>
                <a:gd name="T55" fmla="*/ 31 h 90"/>
                <a:gd name="T56" fmla="*/ 0 w 92"/>
                <a:gd name="T57" fmla="*/ 36 h 90"/>
                <a:gd name="T58" fmla="*/ 0 w 92"/>
                <a:gd name="T59" fmla="*/ 40 h 90"/>
                <a:gd name="T60" fmla="*/ 0 w 92"/>
                <a:gd name="T61" fmla="*/ 44 h 90"/>
                <a:gd name="T62" fmla="*/ 0 w 92"/>
                <a:gd name="T63" fmla="*/ 54 h 90"/>
                <a:gd name="T64" fmla="*/ 4 w 92"/>
                <a:gd name="T65" fmla="*/ 63 h 90"/>
                <a:gd name="T66" fmla="*/ 8 w 92"/>
                <a:gd name="T67" fmla="*/ 69 h 90"/>
                <a:gd name="T68" fmla="*/ 14 w 92"/>
                <a:gd name="T69" fmla="*/ 76 h 90"/>
                <a:gd name="T70" fmla="*/ 19 w 92"/>
                <a:gd name="T71" fmla="*/ 82 h 90"/>
                <a:gd name="T72" fmla="*/ 27 w 92"/>
                <a:gd name="T73" fmla="*/ 86 h 90"/>
                <a:gd name="T74" fmla="*/ 33 w 92"/>
                <a:gd name="T75" fmla="*/ 86 h 90"/>
                <a:gd name="T76" fmla="*/ 36 w 92"/>
                <a:gd name="T77" fmla="*/ 88 h 90"/>
                <a:gd name="T78" fmla="*/ 40 w 92"/>
                <a:gd name="T79" fmla="*/ 90 h 90"/>
                <a:gd name="T80" fmla="*/ 46 w 92"/>
                <a:gd name="T81" fmla="*/ 90 h 90"/>
                <a:gd name="T82" fmla="*/ 46 w 92"/>
                <a:gd name="T83"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90">
                  <a:moveTo>
                    <a:pt x="46" y="90"/>
                  </a:moveTo>
                  <a:lnTo>
                    <a:pt x="54" y="88"/>
                  </a:lnTo>
                  <a:lnTo>
                    <a:pt x="63" y="86"/>
                  </a:lnTo>
                  <a:lnTo>
                    <a:pt x="71" y="82"/>
                  </a:lnTo>
                  <a:lnTo>
                    <a:pt x="76" y="76"/>
                  </a:lnTo>
                  <a:lnTo>
                    <a:pt x="82" y="69"/>
                  </a:lnTo>
                  <a:lnTo>
                    <a:pt x="88" y="63"/>
                  </a:lnTo>
                  <a:lnTo>
                    <a:pt x="90" y="54"/>
                  </a:lnTo>
                  <a:lnTo>
                    <a:pt x="92" y="44"/>
                  </a:lnTo>
                  <a:lnTo>
                    <a:pt x="90" y="40"/>
                  </a:lnTo>
                  <a:lnTo>
                    <a:pt x="90" y="36"/>
                  </a:lnTo>
                  <a:lnTo>
                    <a:pt x="88" y="31"/>
                  </a:lnTo>
                  <a:lnTo>
                    <a:pt x="88" y="27"/>
                  </a:lnTo>
                  <a:lnTo>
                    <a:pt x="82" y="19"/>
                  </a:lnTo>
                  <a:lnTo>
                    <a:pt x="76" y="12"/>
                  </a:lnTo>
                  <a:lnTo>
                    <a:pt x="71" y="6"/>
                  </a:lnTo>
                  <a:lnTo>
                    <a:pt x="63" y="2"/>
                  </a:lnTo>
                  <a:lnTo>
                    <a:pt x="54" y="0"/>
                  </a:lnTo>
                  <a:lnTo>
                    <a:pt x="46" y="0"/>
                  </a:lnTo>
                  <a:lnTo>
                    <a:pt x="40" y="0"/>
                  </a:lnTo>
                  <a:lnTo>
                    <a:pt x="36" y="0"/>
                  </a:lnTo>
                  <a:lnTo>
                    <a:pt x="33" y="0"/>
                  </a:lnTo>
                  <a:lnTo>
                    <a:pt x="27" y="2"/>
                  </a:lnTo>
                  <a:lnTo>
                    <a:pt x="19" y="6"/>
                  </a:lnTo>
                  <a:lnTo>
                    <a:pt x="14" y="12"/>
                  </a:lnTo>
                  <a:lnTo>
                    <a:pt x="8" y="19"/>
                  </a:lnTo>
                  <a:lnTo>
                    <a:pt x="4" y="27"/>
                  </a:lnTo>
                  <a:lnTo>
                    <a:pt x="0" y="31"/>
                  </a:lnTo>
                  <a:lnTo>
                    <a:pt x="0" y="36"/>
                  </a:lnTo>
                  <a:lnTo>
                    <a:pt x="0" y="40"/>
                  </a:lnTo>
                  <a:lnTo>
                    <a:pt x="0" y="44"/>
                  </a:lnTo>
                  <a:lnTo>
                    <a:pt x="0" y="54"/>
                  </a:lnTo>
                  <a:lnTo>
                    <a:pt x="4" y="63"/>
                  </a:lnTo>
                  <a:lnTo>
                    <a:pt x="8" y="69"/>
                  </a:lnTo>
                  <a:lnTo>
                    <a:pt x="14" y="76"/>
                  </a:lnTo>
                  <a:lnTo>
                    <a:pt x="19" y="82"/>
                  </a:lnTo>
                  <a:lnTo>
                    <a:pt x="27" y="86"/>
                  </a:lnTo>
                  <a:lnTo>
                    <a:pt x="33" y="86"/>
                  </a:lnTo>
                  <a:lnTo>
                    <a:pt x="36" y="88"/>
                  </a:lnTo>
                  <a:lnTo>
                    <a:pt x="40" y="90"/>
                  </a:lnTo>
                  <a:lnTo>
                    <a:pt x="46" y="90"/>
                  </a:lnTo>
                  <a:lnTo>
                    <a:pt x="46" y="90"/>
                  </a:lnTo>
                  <a:close/>
                </a:path>
              </a:pathLst>
            </a:custGeom>
            <a:grp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55" name="Freeform 24">
              <a:extLst>
                <a:ext uri="{FF2B5EF4-FFF2-40B4-BE49-F238E27FC236}">
                  <a16:creationId xmlns:a16="http://schemas.microsoft.com/office/drawing/2014/main" id="{6D9A6516-490A-75A9-D0B2-0189B0694413}"/>
                </a:ext>
              </a:extLst>
            </p:cNvPr>
            <p:cNvSpPr>
              <a:spLocks/>
            </p:cNvSpPr>
            <p:nvPr/>
          </p:nvSpPr>
          <p:spPr bwMode="auto">
            <a:xfrm>
              <a:off x="5168579" y="6688958"/>
              <a:ext cx="129232" cy="129232"/>
            </a:xfrm>
            <a:custGeom>
              <a:avLst/>
              <a:gdLst>
                <a:gd name="T0" fmla="*/ 38 w 76"/>
                <a:gd name="T1" fmla="*/ 76 h 76"/>
                <a:gd name="T2" fmla="*/ 43 w 76"/>
                <a:gd name="T3" fmla="*/ 76 h 76"/>
                <a:gd name="T4" fmla="*/ 53 w 76"/>
                <a:gd name="T5" fmla="*/ 74 h 76"/>
                <a:gd name="T6" fmla="*/ 59 w 76"/>
                <a:gd name="T7" fmla="*/ 71 h 76"/>
                <a:gd name="T8" fmla="*/ 64 w 76"/>
                <a:gd name="T9" fmla="*/ 65 h 76"/>
                <a:gd name="T10" fmla="*/ 68 w 76"/>
                <a:gd name="T11" fmla="*/ 59 h 76"/>
                <a:gd name="T12" fmla="*/ 72 w 76"/>
                <a:gd name="T13" fmla="*/ 54 h 76"/>
                <a:gd name="T14" fmla="*/ 74 w 76"/>
                <a:gd name="T15" fmla="*/ 44 h 76"/>
                <a:gd name="T16" fmla="*/ 76 w 76"/>
                <a:gd name="T17" fmla="*/ 36 h 76"/>
                <a:gd name="T18" fmla="*/ 74 w 76"/>
                <a:gd name="T19" fmla="*/ 29 h 76"/>
                <a:gd name="T20" fmla="*/ 72 w 76"/>
                <a:gd name="T21" fmla="*/ 23 h 76"/>
                <a:gd name="T22" fmla="*/ 68 w 76"/>
                <a:gd name="T23" fmla="*/ 16 h 76"/>
                <a:gd name="T24" fmla="*/ 64 w 76"/>
                <a:gd name="T25" fmla="*/ 10 h 76"/>
                <a:gd name="T26" fmla="*/ 59 w 76"/>
                <a:gd name="T27" fmla="*/ 6 h 76"/>
                <a:gd name="T28" fmla="*/ 53 w 76"/>
                <a:gd name="T29" fmla="*/ 2 h 76"/>
                <a:gd name="T30" fmla="*/ 43 w 76"/>
                <a:gd name="T31" fmla="*/ 0 h 76"/>
                <a:gd name="T32" fmla="*/ 38 w 76"/>
                <a:gd name="T33" fmla="*/ 0 h 76"/>
                <a:gd name="T34" fmla="*/ 30 w 76"/>
                <a:gd name="T35" fmla="*/ 0 h 76"/>
                <a:gd name="T36" fmla="*/ 21 w 76"/>
                <a:gd name="T37" fmla="*/ 2 h 76"/>
                <a:gd name="T38" fmla="*/ 15 w 76"/>
                <a:gd name="T39" fmla="*/ 6 h 76"/>
                <a:gd name="T40" fmla="*/ 11 w 76"/>
                <a:gd name="T41" fmla="*/ 10 h 76"/>
                <a:gd name="T42" fmla="*/ 4 w 76"/>
                <a:gd name="T43" fmla="*/ 16 h 76"/>
                <a:gd name="T44" fmla="*/ 2 w 76"/>
                <a:gd name="T45" fmla="*/ 23 h 76"/>
                <a:gd name="T46" fmla="*/ 0 w 76"/>
                <a:gd name="T47" fmla="*/ 29 h 76"/>
                <a:gd name="T48" fmla="*/ 0 w 76"/>
                <a:gd name="T49" fmla="*/ 36 h 76"/>
                <a:gd name="T50" fmla="*/ 0 w 76"/>
                <a:gd name="T51" fmla="*/ 44 h 76"/>
                <a:gd name="T52" fmla="*/ 2 w 76"/>
                <a:gd name="T53" fmla="*/ 54 h 76"/>
                <a:gd name="T54" fmla="*/ 4 w 76"/>
                <a:gd name="T55" fmla="*/ 59 h 76"/>
                <a:gd name="T56" fmla="*/ 11 w 76"/>
                <a:gd name="T57" fmla="*/ 65 h 76"/>
                <a:gd name="T58" fmla="*/ 15 w 76"/>
                <a:gd name="T59" fmla="*/ 71 h 76"/>
                <a:gd name="T60" fmla="*/ 21 w 76"/>
                <a:gd name="T61" fmla="*/ 74 h 76"/>
                <a:gd name="T62" fmla="*/ 30 w 76"/>
                <a:gd name="T63" fmla="*/ 76 h 76"/>
                <a:gd name="T64" fmla="*/ 38 w 76"/>
                <a:gd name="T65" fmla="*/ 76 h 76"/>
                <a:gd name="T66" fmla="*/ 38 w 76"/>
                <a:gd name="T6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 h="76">
                  <a:moveTo>
                    <a:pt x="38" y="76"/>
                  </a:moveTo>
                  <a:lnTo>
                    <a:pt x="43" y="76"/>
                  </a:lnTo>
                  <a:lnTo>
                    <a:pt x="53" y="74"/>
                  </a:lnTo>
                  <a:lnTo>
                    <a:pt x="59" y="71"/>
                  </a:lnTo>
                  <a:lnTo>
                    <a:pt x="64" y="65"/>
                  </a:lnTo>
                  <a:lnTo>
                    <a:pt x="68" y="59"/>
                  </a:lnTo>
                  <a:lnTo>
                    <a:pt x="72" y="54"/>
                  </a:lnTo>
                  <a:lnTo>
                    <a:pt x="74" y="44"/>
                  </a:lnTo>
                  <a:lnTo>
                    <a:pt x="76" y="36"/>
                  </a:lnTo>
                  <a:lnTo>
                    <a:pt x="74" y="29"/>
                  </a:lnTo>
                  <a:lnTo>
                    <a:pt x="72" y="23"/>
                  </a:lnTo>
                  <a:lnTo>
                    <a:pt x="68" y="16"/>
                  </a:lnTo>
                  <a:lnTo>
                    <a:pt x="64" y="10"/>
                  </a:lnTo>
                  <a:lnTo>
                    <a:pt x="59" y="6"/>
                  </a:lnTo>
                  <a:lnTo>
                    <a:pt x="53" y="2"/>
                  </a:lnTo>
                  <a:lnTo>
                    <a:pt x="43" y="0"/>
                  </a:lnTo>
                  <a:lnTo>
                    <a:pt x="38" y="0"/>
                  </a:lnTo>
                  <a:lnTo>
                    <a:pt x="30" y="0"/>
                  </a:lnTo>
                  <a:lnTo>
                    <a:pt x="21" y="2"/>
                  </a:lnTo>
                  <a:lnTo>
                    <a:pt x="15" y="6"/>
                  </a:lnTo>
                  <a:lnTo>
                    <a:pt x="11" y="10"/>
                  </a:lnTo>
                  <a:lnTo>
                    <a:pt x="4" y="16"/>
                  </a:lnTo>
                  <a:lnTo>
                    <a:pt x="2" y="23"/>
                  </a:lnTo>
                  <a:lnTo>
                    <a:pt x="0" y="29"/>
                  </a:lnTo>
                  <a:lnTo>
                    <a:pt x="0" y="36"/>
                  </a:lnTo>
                  <a:lnTo>
                    <a:pt x="0" y="44"/>
                  </a:lnTo>
                  <a:lnTo>
                    <a:pt x="2" y="54"/>
                  </a:lnTo>
                  <a:lnTo>
                    <a:pt x="4" y="59"/>
                  </a:lnTo>
                  <a:lnTo>
                    <a:pt x="11" y="65"/>
                  </a:lnTo>
                  <a:lnTo>
                    <a:pt x="15" y="71"/>
                  </a:lnTo>
                  <a:lnTo>
                    <a:pt x="21" y="74"/>
                  </a:lnTo>
                  <a:lnTo>
                    <a:pt x="30" y="76"/>
                  </a:lnTo>
                  <a:lnTo>
                    <a:pt x="38" y="76"/>
                  </a:lnTo>
                  <a:lnTo>
                    <a:pt x="38" y="76"/>
                  </a:lnTo>
                  <a:close/>
                </a:path>
              </a:pathLst>
            </a:custGeom>
            <a:grp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56" name="Freeform 25">
              <a:extLst>
                <a:ext uri="{FF2B5EF4-FFF2-40B4-BE49-F238E27FC236}">
                  <a16:creationId xmlns:a16="http://schemas.microsoft.com/office/drawing/2014/main" id="{3810CED4-9FAC-E3C0-3887-C750630BD3BB}"/>
                </a:ext>
              </a:extLst>
            </p:cNvPr>
            <p:cNvSpPr>
              <a:spLocks/>
            </p:cNvSpPr>
            <p:nvPr/>
          </p:nvSpPr>
          <p:spPr bwMode="auto">
            <a:xfrm>
              <a:off x="5236596" y="7076655"/>
              <a:ext cx="122431" cy="122431"/>
            </a:xfrm>
            <a:custGeom>
              <a:avLst/>
              <a:gdLst>
                <a:gd name="T0" fmla="*/ 36 w 72"/>
                <a:gd name="T1" fmla="*/ 73 h 73"/>
                <a:gd name="T2" fmla="*/ 43 w 72"/>
                <a:gd name="T3" fmla="*/ 69 h 73"/>
                <a:gd name="T4" fmla="*/ 49 w 72"/>
                <a:gd name="T5" fmla="*/ 67 h 73"/>
                <a:gd name="T6" fmla="*/ 55 w 72"/>
                <a:gd name="T7" fmla="*/ 65 h 73"/>
                <a:gd name="T8" fmla="*/ 61 w 72"/>
                <a:gd name="T9" fmla="*/ 61 h 73"/>
                <a:gd name="T10" fmla="*/ 64 w 72"/>
                <a:gd name="T11" fmla="*/ 54 h 73"/>
                <a:gd name="T12" fmla="*/ 68 w 72"/>
                <a:gd name="T13" fmla="*/ 50 h 73"/>
                <a:gd name="T14" fmla="*/ 70 w 72"/>
                <a:gd name="T15" fmla="*/ 40 h 73"/>
                <a:gd name="T16" fmla="*/ 72 w 72"/>
                <a:gd name="T17" fmla="*/ 35 h 73"/>
                <a:gd name="T18" fmla="*/ 70 w 72"/>
                <a:gd name="T19" fmla="*/ 27 h 73"/>
                <a:gd name="T20" fmla="*/ 68 w 72"/>
                <a:gd name="T21" fmla="*/ 21 h 73"/>
                <a:gd name="T22" fmla="*/ 64 w 72"/>
                <a:gd name="T23" fmla="*/ 16 h 73"/>
                <a:gd name="T24" fmla="*/ 61 w 72"/>
                <a:gd name="T25" fmla="*/ 10 h 73"/>
                <a:gd name="T26" fmla="*/ 55 w 72"/>
                <a:gd name="T27" fmla="*/ 4 h 73"/>
                <a:gd name="T28" fmla="*/ 49 w 72"/>
                <a:gd name="T29" fmla="*/ 2 h 73"/>
                <a:gd name="T30" fmla="*/ 43 w 72"/>
                <a:gd name="T31" fmla="*/ 0 h 73"/>
                <a:gd name="T32" fmla="*/ 36 w 72"/>
                <a:gd name="T33" fmla="*/ 0 h 73"/>
                <a:gd name="T34" fmla="*/ 26 w 72"/>
                <a:gd name="T35" fmla="*/ 0 h 73"/>
                <a:gd name="T36" fmla="*/ 21 w 72"/>
                <a:gd name="T37" fmla="*/ 2 h 73"/>
                <a:gd name="T38" fmla="*/ 13 w 72"/>
                <a:gd name="T39" fmla="*/ 4 h 73"/>
                <a:gd name="T40" fmla="*/ 9 w 72"/>
                <a:gd name="T41" fmla="*/ 10 h 73"/>
                <a:gd name="T42" fmla="*/ 3 w 72"/>
                <a:gd name="T43" fmla="*/ 16 h 73"/>
                <a:gd name="T44" fmla="*/ 0 w 72"/>
                <a:gd name="T45" fmla="*/ 21 h 73"/>
                <a:gd name="T46" fmla="*/ 0 w 72"/>
                <a:gd name="T47" fmla="*/ 27 h 73"/>
                <a:gd name="T48" fmla="*/ 0 w 72"/>
                <a:gd name="T49" fmla="*/ 35 h 73"/>
                <a:gd name="T50" fmla="*/ 0 w 72"/>
                <a:gd name="T51" fmla="*/ 40 h 73"/>
                <a:gd name="T52" fmla="*/ 0 w 72"/>
                <a:gd name="T53" fmla="*/ 50 h 73"/>
                <a:gd name="T54" fmla="*/ 3 w 72"/>
                <a:gd name="T55" fmla="*/ 54 h 73"/>
                <a:gd name="T56" fmla="*/ 9 w 72"/>
                <a:gd name="T57" fmla="*/ 61 h 73"/>
                <a:gd name="T58" fmla="*/ 13 w 72"/>
                <a:gd name="T59" fmla="*/ 65 h 73"/>
                <a:gd name="T60" fmla="*/ 21 w 72"/>
                <a:gd name="T61" fmla="*/ 67 h 73"/>
                <a:gd name="T62" fmla="*/ 26 w 72"/>
                <a:gd name="T63" fmla="*/ 69 h 73"/>
                <a:gd name="T64" fmla="*/ 36 w 72"/>
                <a:gd name="T65" fmla="*/ 73 h 73"/>
                <a:gd name="T66" fmla="*/ 36 w 72"/>
                <a:gd name="T6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73">
                  <a:moveTo>
                    <a:pt x="36" y="73"/>
                  </a:moveTo>
                  <a:lnTo>
                    <a:pt x="43" y="69"/>
                  </a:lnTo>
                  <a:lnTo>
                    <a:pt x="49" y="67"/>
                  </a:lnTo>
                  <a:lnTo>
                    <a:pt x="55" y="65"/>
                  </a:lnTo>
                  <a:lnTo>
                    <a:pt x="61" y="61"/>
                  </a:lnTo>
                  <a:lnTo>
                    <a:pt x="64" y="54"/>
                  </a:lnTo>
                  <a:lnTo>
                    <a:pt x="68" y="50"/>
                  </a:lnTo>
                  <a:lnTo>
                    <a:pt x="70" y="40"/>
                  </a:lnTo>
                  <a:lnTo>
                    <a:pt x="72" y="35"/>
                  </a:lnTo>
                  <a:lnTo>
                    <a:pt x="70" y="27"/>
                  </a:lnTo>
                  <a:lnTo>
                    <a:pt x="68" y="21"/>
                  </a:lnTo>
                  <a:lnTo>
                    <a:pt x="64" y="16"/>
                  </a:lnTo>
                  <a:lnTo>
                    <a:pt x="61" y="10"/>
                  </a:lnTo>
                  <a:lnTo>
                    <a:pt x="55" y="4"/>
                  </a:lnTo>
                  <a:lnTo>
                    <a:pt x="49" y="2"/>
                  </a:lnTo>
                  <a:lnTo>
                    <a:pt x="43" y="0"/>
                  </a:lnTo>
                  <a:lnTo>
                    <a:pt x="36" y="0"/>
                  </a:lnTo>
                  <a:lnTo>
                    <a:pt x="26" y="0"/>
                  </a:lnTo>
                  <a:lnTo>
                    <a:pt x="21" y="2"/>
                  </a:lnTo>
                  <a:lnTo>
                    <a:pt x="13" y="4"/>
                  </a:lnTo>
                  <a:lnTo>
                    <a:pt x="9" y="10"/>
                  </a:lnTo>
                  <a:lnTo>
                    <a:pt x="3" y="16"/>
                  </a:lnTo>
                  <a:lnTo>
                    <a:pt x="0" y="21"/>
                  </a:lnTo>
                  <a:lnTo>
                    <a:pt x="0" y="27"/>
                  </a:lnTo>
                  <a:lnTo>
                    <a:pt x="0" y="35"/>
                  </a:lnTo>
                  <a:lnTo>
                    <a:pt x="0" y="40"/>
                  </a:lnTo>
                  <a:lnTo>
                    <a:pt x="0" y="50"/>
                  </a:lnTo>
                  <a:lnTo>
                    <a:pt x="3" y="54"/>
                  </a:lnTo>
                  <a:lnTo>
                    <a:pt x="9" y="61"/>
                  </a:lnTo>
                  <a:lnTo>
                    <a:pt x="13" y="65"/>
                  </a:lnTo>
                  <a:lnTo>
                    <a:pt x="21" y="67"/>
                  </a:lnTo>
                  <a:lnTo>
                    <a:pt x="26" y="69"/>
                  </a:lnTo>
                  <a:lnTo>
                    <a:pt x="36" y="73"/>
                  </a:lnTo>
                  <a:lnTo>
                    <a:pt x="36" y="73"/>
                  </a:lnTo>
                  <a:close/>
                </a:path>
              </a:pathLst>
            </a:custGeom>
            <a:grp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57" name="Freeform 26">
              <a:extLst>
                <a:ext uri="{FF2B5EF4-FFF2-40B4-BE49-F238E27FC236}">
                  <a16:creationId xmlns:a16="http://schemas.microsoft.com/office/drawing/2014/main" id="{9EC6DDA3-FD73-6E8D-3643-4009B6189293}"/>
                </a:ext>
              </a:extLst>
            </p:cNvPr>
            <p:cNvSpPr>
              <a:spLocks/>
            </p:cNvSpPr>
            <p:nvPr/>
          </p:nvSpPr>
          <p:spPr bwMode="auto">
            <a:xfrm>
              <a:off x="5342024" y="6467903"/>
              <a:ext cx="547538" cy="618955"/>
            </a:xfrm>
            <a:custGeom>
              <a:avLst/>
              <a:gdLst>
                <a:gd name="T0" fmla="*/ 26 w 323"/>
                <a:gd name="T1" fmla="*/ 0 h 365"/>
                <a:gd name="T2" fmla="*/ 180 w 323"/>
                <a:gd name="T3" fmla="*/ 118 h 365"/>
                <a:gd name="T4" fmla="*/ 0 w 323"/>
                <a:gd name="T5" fmla="*/ 186 h 365"/>
                <a:gd name="T6" fmla="*/ 180 w 323"/>
                <a:gd name="T7" fmla="*/ 205 h 365"/>
                <a:gd name="T8" fmla="*/ 38 w 323"/>
                <a:gd name="T9" fmla="*/ 365 h 365"/>
                <a:gd name="T10" fmla="*/ 323 w 323"/>
                <a:gd name="T11" fmla="*/ 232 h 365"/>
                <a:gd name="T12" fmla="*/ 321 w 323"/>
                <a:gd name="T13" fmla="*/ 228 h 365"/>
                <a:gd name="T14" fmla="*/ 315 w 323"/>
                <a:gd name="T15" fmla="*/ 226 h 365"/>
                <a:gd name="T16" fmla="*/ 311 w 323"/>
                <a:gd name="T17" fmla="*/ 224 h 365"/>
                <a:gd name="T18" fmla="*/ 308 w 323"/>
                <a:gd name="T19" fmla="*/ 223 h 365"/>
                <a:gd name="T20" fmla="*/ 304 w 323"/>
                <a:gd name="T21" fmla="*/ 219 h 365"/>
                <a:gd name="T22" fmla="*/ 298 w 323"/>
                <a:gd name="T23" fmla="*/ 215 h 365"/>
                <a:gd name="T24" fmla="*/ 294 w 323"/>
                <a:gd name="T25" fmla="*/ 209 h 365"/>
                <a:gd name="T26" fmla="*/ 289 w 323"/>
                <a:gd name="T27" fmla="*/ 202 h 365"/>
                <a:gd name="T28" fmla="*/ 285 w 323"/>
                <a:gd name="T29" fmla="*/ 196 h 365"/>
                <a:gd name="T30" fmla="*/ 281 w 323"/>
                <a:gd name="T31" fmla="*/ 188 h 365"/>
                <a:gd name="T32" fmla="*/ 279 w 323"/>
                <a:gd name="T33" fmla="*/ 185 h 365"/>
                <a:gd name="T34" fmla="*/ 277 w 323"/>
                <a:gd name="T35" fmla="*/ 181 h 365"/>
                <a:gd name="T36" fmla="*/ 275 w 323"/>
                <a:gd name="T37" fmla="*/ 175 h 365"/>
                <a:gd name="T38" fmla="*/ 275 w 323"/>
                <a:gd name="T39" fmla="*/ 171 h 365"/>
                <a:gd name="T40" fmla="*/ 273 w 323"/>
                <a:gd name="T41" fmla="*/ 164 h 365"/>
                <a:gd name="T42" fmla="*/ 273 w 323"/>
                <a:gd name="T43" fmla="*/ 160 h 365"/>
                <a:gd name="T44" fmla="*/ 273 w 323"/>
                <a:gd name="T45" fmla="*/ 154 h 365"/>
                <a:gd name="T46" fmla="*/ 273 w 323"/>
                <a:gd name="T47" fmla="*/ 148 h 365"/>
                <a:gd name="T48" fmla="*/ 271 w 323"/>
                <a:gd name="T49" fmla="*/ 141 h 365"/>
                <a:gd name="T50" fmla="*/ 271 w 323"/>
                <a:gd name="T51" fmla="*/ 135 h 365"/>
                <a:gd name="T52" fmla="*/ 271 w 323"/>
                <a:gd name="T53" fmla="*/ 129 h 365"/>
                <a:gd name="T54" fmla="*/ 271 w 323"/>
                <a:gd name="T55" fmla="*/ 126 h 365"/>
                <a:gd name="T56" fmla="*/ 271 w 323"/>
                <a:gd name="T57" fmla="*/ 120 h 365"/>
                <a:gd name="T58" fmla="*/ 271 w 323"/>
                <a:gd name="T59" fmla="*/ 114 h 365"/>
                <a:gd name="T60" fmla="*/ 271 w 323"/>
                <a:gd name="T61" fmla="*/ 110 h 365"/>
                <a:gd name="T62" fmla="*/ 271 w 323"/>
                <a:gd name="T63" fmla="*/ 108 h 365"/>
                <a:gd name="T64" fmla="*/ 270 w 323"/>
                <a:gd name="T65" fmla="*/ 101 h 365"/>
                <a:gd name="T66" fmla="*/ 268 w 323"/>
                <a:gd name="T67" fmla="*/ 95 h 365"/>
                <a:gd name="T68" fmla="*/ 268 w 323"/>
                <a:gd name="T69" fmla="*/ 89 h 365"/>
                <a:gd name="T70" fmla="*/ 268 w 323"/>
                <a:gd name="T71" fmla="*/ 88 h 365"/>
                <a:gd name="T72" fmla="*/ 266 w 323"/>
                <a:gd name="T73" fmla="*/ 82 h 365"/>
                <a:gd name="T74" fmla="*/ 268 w 323"/>
                <a:gd name="T75" fmla="*/ 80 h 365"/>
                <a:gd name="T76" fmla="*/ 26 w 323"/>
                <a:gd name="T77" fmla="*/ 0 h 365"/>
                <a:gd name="T78" fmla="*/ 26 w 323"/>
                <a:gd name="T79"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3" h="365">
                  <a:moveTo>
                    <a:pt x="26" y="0"/>
                  </a:moveTo>
                  <a:lnTo>
                    <a:pt x="180" y="118"/>
                  </a:lnTo>
                  <a:lnTo>
                    <a:pt x="0" y="186"/>
                  </a:lnTo>
                  <a:lnTo>
                    <a:pt x="180" y="205"/>
                  </a:lnTo>
                  <a:lnTo>
                    <a:pt x="38" y="365"/>
                  </a:lnTo>
                  <a:lnTo>
                    <a:pt x="323" y="232"/>
                  </a:lnTo>
                  <a:lnTo>
                    <a:pt x="321" y="228"/>
                  </a:lnTo>
                  <a:lnTo>
                    <a:pt x="315" y="226"/>
                  </a:lnTo>
                  <a:lnTo>
                    <a:pt x="311" y="224"/>
                  </a:lnTo>
                  <a:lnTo>
                    <a:pt x="308" y="223"/>
                  </a:lnTo>
                  <a:lnTo>
                    <a:pt x="304" y="219"/>
                  </a:lnTo>
                  <a:lnTo>
                    <a:pt x="298" y="215"/>
                  </a:lnTo>
                  <a:lnTo>
                    <a:pt x="294" y="209"/>
                  </a:lnTo>
                  <a:lnTo>
                    <a:pt x="289" y="202"/>
                  </a:lnTo>
                  <a:lnTo>
                    <a:pt x="285" y="196"/>
                  </a:lnTo>
                  <a:lnTo>
                    <a:pt x="281" y="188"/>
                  </a:lnTo>
                  <a:lnTo>
                    <a:pt x="279" y="185"/>
                  </a:lnTo>
                  <a:lnTo>
                    <a:pt x="277" y="181"/>
                  </a:lnTo>
                  <a:lnTo>
                    <a:pt x="275" y="175"/>
                  </a:lnTo>
                  <a:lnTo>
                    <a:pt x="275" y="171"/>
                  </a:lnTo>
                  <a:lnTo>
                    <a:pt x="273" y="164"/>
                  </a:lnTo>
                  <a:lnTo>
                    <a:pt x="273" y="160"/>
                  </a:lnTo>
                  <a:lnTo>
                    <a:pt x="273" y="154"/>
                  </a:lnTo>
                  <a:lnTo>
                    <a:pt x="273" y="148"/>
                  </a:lnTo>
                  <a:lnTo>
                    <a:pt x="271" y="141"/>
                  </a:lnTo>
                  <a:lnTo>
                    <a:pt x="271" y="135"/>
                  </a:lnTo>
                  <a:lnTo>
                    <a:pt x="271" y="129"/>
                  </a:lnTo>
                  <a:lnTo>
                    <a:pt x="271" y="126"/>
                  </a:lnTo>
                  <a:lnTo>
                    <a:pt x="271" y="120"/>
                  </a:lnTo>
                  <a:lnTo>
                    <a:pt x="271" y="114"/>
                  </a:lnTo>
                  <a:lnTo>
                    <a:pt x="271" y="110"/>
                  </a:lnTo>
                  <a:lnTo>
                    <a:pt x="271" y="108"/>
                  </a:lnTo>
                  <a:lnTo>
                    <a:pt x="270" y="101"/>
                  </a:lnTo>
                  <a:lnTo>
                    <a:pt x="268" y="95"/>
                  </a:lnTo>
                  <a:lnTo>
                    <a:pt x="268" y="89"/>
                  </a:lnTo>
                  <a:lnTo>
                    <a:pt x="268" y="88"/>
                  </a:lnTo>
                  <a:lnTo>
                    <a:pt x="266" y="82"/>
                  </a:lnTo>
                  <a:lnTo>
                    <a:pt x="268" y="80"/>
                  </a:lnTo>
                  <a:lnTo>
                    <a:pt x="26" y="0"/>
                  </a:lnTo>
                  <a:lnTo>
                    <a:pt x="26" y="0"/>
                  </a:lnTo>
                  <a:close/>
                </a:path>
              </a:pathLst>
            </a:custGeom>
            <a:grp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58" name="Freeform 28">
              <a:extLst>
                <a:ext uri="{FF2B5EF4-FFF2-40B4-BE49-F238E27FC236}">
                  <a16:creationId xmlns:a16="http://schemas.microsoft.com/office/drawing/2014/main" id="{7336325C-0B6B-59F5-340E-94CF31F3C4CA}"/>
                </a:ext>
              </a:extLst>
            </p:cNvPr>
            <p:cNvSpPr>
              <a:spLocks/>
            </p:cNvSpPr>
            <p:nvPr/>
          </p:nvSpPr>
          <p:spPr bwMode="auto">
            <a:xfrm>
              <a:off x="7069657" y="5716314"/>
              <a:ext cx="251663" cy="370694"/>
            </a:xfrm>
            <a:custGeom>
              <a:avLst/>
              <a:gdLst>
                <a:gd name="T0" fmla="*/ 25 w 148"/>
                <a:gd name="T1" fmla="*/ 129 h 219"/>
                <a:gd name="T2" fmla="*/ 23 w 148"/>
                <a:gd name="T3" fmla="*/ 137 h 219"/>
                <a:gd name="T4" fmla="*/ 19 w 148"/>
                <a:gd name="T5" fmla="*/ 150 h 219"/>
                <a:gd name="T6" fmla="*/ 13 w 148"/>
                <a:gd name="T7" fmla="*/ 166 h 219"/>
                <a:gd name="T8" fmla="*/ 10 w 148"/>
                <a:gd name="T9" fmla="*/ 181 h 219"/>
                <a:gd name="T10" fmla="*/ 6 w 148"/>
                <a:gd name="T11" fmla="*/ 198 h 219"/>
                <a:gd name="T12" fmla="*/ 0 w 148"/>
                <a:gd name="T13" fmla="*/ 211 h 219"/>
                <a:gd name="T14" fmla="*/ 0 w 148"/>
                <a:gd name="T15" fmla="*/ 217 h 219"/>
                <a:gd name="T16" fmla="*/ 0 w 148"/>
                <a:gd name="T17" fmla="*/ 215 h 219"/>
                <a:gd name="T18" fmla="*/ 6 w 148"/>
                <a:gd name="T19" fmla="*/ 204 h 219"/>
                <a:gd name="T20" fmla="*/ 12 w 148"/>
                <a:gd name="T21" fmla="*/ 194 h 219"/>
                <a:gd name="T22" fmla="*/ 17 w 148"/>
                <a:gd name="T23" fmla="*/ 185 h 219"/>
                <a:gd name="T24" fmla="*/ 25 w 148"/>
                <a:gd name="T25" fmla="*/ 173 h 219"/>
                <a:gd name="T26" fmla="*/ 32 w 148"/>
                <a:gd name="T27" fmla="*/ 164 h 219"/>
                <a:gd name="T28" fmla="*/ 40 w 148"/>
                <a:gd name="T29" fmla="*/ 152 h 219"/>
                <a:gd name="T30" fmla="*/ 50 w 148"/>
                <a:gd name="T31" fmla="*/ 143 h 219"/>
                <a:gd name="T32" fmla="*/ 61 w 148"/>
                <a:gd name="T33" fmla="*/ 129 h 219"/>
                <a:gd name="T34" fmla="*/ 70 w 148"/>
                <a:gd name="T35" fmla="*/ 120 h 219"/>
                <a:gd name="T36" fmla="*/ 80 w 148"/>
                <a:gd name="T37" fmla="*/ 109 h 219"/>
                <a:gd name="T38" fmla="*/ 91 w 148"/>
                <a:gd name="T39" fmla="*/ 97 h 219"/>
                <a:gd name="T40" fmla="*/ 103 w 148"/>
                <a:gd name="T41" fmla="*/ 86 h 219"/>
                <a:gd name="T42" fmla="*/ 116 w 148"/>
                <a:gd name="T43" fmla="*/ 74 h 219"/>
                <a:gd name="T44" fmla="*/ 129 w 148"/>
                <a:gd name="T45" fmla="*/ 63 h 219"/>
                <a:gd name="T46" fmla="*/ 141 w 148"/>
                <a:gd name="T47" fmla="*/ 52 h 219"/>
                <a:gd name="T48" fmla="*/ 141 w 148"/>
                <a:gd name="T49" fmla="*/ 46 h 219"/>
                <a:gd name="T50" fmla="*/ 131 w 148"/>
                <a:gd name="T51" fmla="*/ 46 h 219"/>
                <a:gd name="T52" fmla="*/ 120 w 148"/>
                <a:gd name="T53" fmla="*/ 46 h 219"/>
                <a:gd name="T54" fmla="*/ 122 w 148"/>
                <a:gd name="T55" fmla="*/ 40 h 219"/>
                <a:gd name="T56" fmla="*/ 128 w 148"/>
                <a:gd name="T57" fmla="*/ 27 h 219"/>
                <a:gd name="T58" fmla="*/ 133 w 148"/>
                <a:gd name="T59" fmla="*/ 15 h 219"/>
                <a:gd name="T60" fmla="*/ 137 w 148"/>
                <a:gd name="T61" fmla="*/ 6 h 219"/>
                <a:gd name="T62" fmla="*/ 133 w 148"/>
                <a:gd name="T63" fmla="*/ 6 h 219"/>
                <a:gd name="T64" fmla="*/ 116 w 148"/>
                <a:gd name="T65" fmla="*/ 21 h 219"/>
                <a:gd name="T66" fmla="*/ 103 w 148"/>
                <a:gd name="T67" fmla="*/ 36 h 219"/>
                <a:gd name="T68" fmla="*/ 88 w 148"/>
                <a:gd name="T69" fmla="*/ 52 h 219"/>
                <a:gd name="T70" fmla="*/ 72 w 148"/>
                <a:gd name="T71" fmla="*/ 67 h 219"/>
                <a:gd name="T72" fmla="*/ 57 w 148"/>
                <a:gd name="T73" fmla="*/ 86 h 219"/>
                <a:gd name="T74" fmla="*/ 46 w 148"/>
                <a:gd name="T75" fmla="*/ 103 h 219"/>
                <a:gd name="T76" fmla="*/ 36 w 148"/>
                <a:gd name="T77" fmla="*/ 116 h 219"/>
                <a:gd name="T78" fmla="*/ 29 w 148"/>
                <a:gd name="T79" fmla="*/ 124 h 219"/>
                <a:gd name="T80" fmla="*/ 27 w 148"/>
                <a:gd name="T81" fmla="*/ 12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8" h="219">
                  <a:moveTo>
                    <a:pt x="27" y="129"/>
                  </a:moveTo>
                  <a:lnTo>
                    <a:pt x="25" y="129"/>
                  </a:lnTo>
                  <a:lnTo>
                    <a:pt x="25" y="133"/>
                  </a:lnTo>
                  <a:lnTo>
                    <a:pt x="23" y="137"/>
                  </a:lnTo>
                  <a:lnTo>
                    <a:pt x="23" y="143"/>
                  </a:lnTo>
                  <a:lnTo>
                    <a:pt x="19" y="150"/>
                  </a:lnTo>
                  <a:lnTo>
                    <a:pt x="17" y="156"/>
                  </a:lnTo>
                  <a:lnTo>
                    <a:pt x="13" y="166"/>
                  </a:lnTo>
                  <a:lnTo>
                    <a:pt x="13" y="173"/>
                  </a:lnTo>
                  <a:lnTo>
                    <a:pt x="10" y="181"/>
                  </a:lnTo>
                  <a:lnTo>
                    <a:pt x="8" y="190"/>
                  </a:lnTo>
                  <a:lnTo>
                    <a:pt x="6" y="198"/>
                  </a:lnTo>
                  <a:lnTo>
                    <a:pt x="4" y="204"/>
                  </a:lnTo>
                  <a:lnTo>
                    <a:pt x="0" y="211"/>
                  </a:lnTo>
                  <a:lnTo>
                    <a:pt x="0" y="215"/>
                  </a:lnTo>
                  <a:lnTo>
                    <a:pt x="0" y="217"/>
                  </a:lnTo>
                  <a:lnTo>
                    <a:pt x="0" y="219"/>
                  </a:lnTo>
                  <a:lnTo>
                    <a:pt x="0" y="215"/>
                  </a:lnTo>
                  <a:lnTo>
                    <a:pt x="4" y="209"/>
                  </a:lnTo>
                  <a:lnTo>
                    <a:pt x="6" y="204"/>
                  </a:lnTo>
                  <a:lnTo>
                    <a:pt x="10" y="200"/>
                  </a:lnTo>
                  <a:lnTo>
                    <a:pt x="12" y="194"/>
                  </a:lnTo>
                  <a:lnTo>
                    <a:pt x="13" y="190"/>
                  </a:lnTo>
                  <a:lnTo>
                    <a:pt x="17" y="185"/>
                  </a:lnTo>
                  <a:lnTo>
                    <a:pt x="21" y="181"/>
                  </a:lnTo>
                  <a:lnTo>
                    <a:pt x="25" y="173"/>
                  </a:lnTo>
                  <a:lnTo>
                    <a:pt x="29" y="169"/>
                  </a:lnTo>
                  <a:lnTo>
                    <a:pt x="32" y="164"/>
                  </a:lnTo>
                  <a:lnTo>
                    <a:pt x="36" y="160"/>
                  </a:lnTo>
                  <a:lnTo>
                    <a:pt x="40" y="152"/>
                  </a:lnTo>
                  <a:lnTo>
                    <a:pt x="46" y="147"/>
                  </a:lnTo>
                  <a:lnTo>
                    <a:pt x="50" y="143"/>
                  </a:lnTo>
                  <a:lnTo>
                    <a:pt x="55" y="137"/>
                  </a:lnTo>
                  <a:lnTo>
                    <a:pt x="61" y="129"/>
                  </a:lnTo>
                  <a:lnTo>
                    <a:pt x="67" y="126"/>
                  </a:lnTo>
                  <a:lnTo>
                    <a:pt x="70" y="120"/>
                  </a:lnTo>
                  <a:lnTo>
                    <a:pt x="76" y="114"/>
                  </a:lnTo>
                  <a:lnTo>
                    <a:pt x="80" y="109"/>
                  </a:lnTo>
                  <a:lnTo>
                    <a:pt x="86" y="103"/>
                  </a:lnTo>
                  <a:lnTo>
                    <a:pt x="91" y="97"/>
                  </a:lnTo>
                  <a:lnTo>
                    <a:pt x="97" y="91"/>
                  </a:lnTo>
                  <a:lnTo>
                    <a:pt x="103" y="86"/>
                  </a:lnTo>
                  <a:lnTo>
                    <a:pt x="110" y="80"/>
                  </a:lnTo>
                  <a:lnTo>
                    <a:pt x="116" y="74"/>
                  </a:lnTo>
                  <a:lnTo>
                    <a:pt x="122" y="69"/>
                  </a:lnTo>
                  <a:lnTo>
                    <a:pt x="129" y="63"/>
                  </a:lnTo>
                  <a:lnTo>
                    <a:pt x="135" y="57"/>
                  </a:lnTo>
                  <a:lnTo>
                    <a:pt x="141" y="52"/>
                  </a:lnTo>
                  <a:lnTo>
                    <a:pt x="148" y="46"/>
                  </a:lnTo>
                  <a:lnTo>
                    <a:pt x="141" y="46"/>
                  </a:lnTo>
                  <a:lnTo>
                    <a:pt x="137" y="46"/>
                  </a:lnTo>
                  <a:lnTo>
                    <a:pt x="131" y="46"/>
                  </a:lnTo>
                  <a:lnTo>
                    <a:pt x="128" y="46"/>
                  </a:lnTo>
                  <a:lnTo>
                    <a:pt x="120" y="46"/>
                  </a:lnTo>
                  <a:lnTo>
                    <a:pt x="120" y="46"/>
                  </a:lnTo>
                  <a:lnTo>
                    <a:pt x="122" y="40"/>
                  </a:lnTo>
                  <a:lnTo>
                    <a:pt x="124" y="34"/>
                  </a:lnTo>
                  <a:lnTo>
                    <a:pt x="128" y="27"/>
                  </a:lnTo>
                  <a:lnTo>
                    <a:pt x="129" y="23"/>
                  </a:lnTo>
                  <a:lnTo>
                    <a:pt x="133" y="15"/>
                  </a:lnTo>
                  <a:lnTo>
                    <a:pt x="135" y="10"/>
                  </a:lnTo>
                  <a:lnTo>
                    <a:pt x="137" y="6"/>
                  </a:lnTo>
                  <a:lnTo>
                    <a:pt x="141" y="0"/>
                  </a:lnTo>
                  <a:lnTo>
                    <a:pt x="133" y="6"/>
                  </a:lnTo>
                  <a:lnTo>
                    <a:pt x="124" y="14"/>
                  </a:lnTo>
                  <a:lnTo>
                    <a:pt x="116" y="21"/>
                  </a:lnTo>
                  <a:lnTo>
                    <a:pt x="109" y="29"/>
                  </a:lnTo>
                  <a:lnTo>
                    <a:pt x="103" y="36"/>
                  </a:lnTo>
                  <a:lnTo>
                    <a:pt x="93" y="44"/>
                  </a:lnTo>
                  <a:lnTo>
                    <a:pt x="88" y="52"/>
                  </a:lnTo>
                  <a:lnTo>
                    <a:pt x="80" y="61"/>
                  </a:lnTo>
                  <a:lnTo>
                    <a:pt x="72" y="67"/>
                  </a:lnTo>
                  <a:lnTo>
                    <a:pt x="65" y="76"/>
                  </a:lnTo>
                  <a:lnTo>
                    <a:pt x="57" y="86"/>
                  </a:lnTo>
                  <a:lnTo>
                    <a:pt x="51" y="93"/>
                  </a:lnTo>
                  <a:lnTo>
                    <a:pt x="46" y="103"/>
                  </a:lnTo>
                  <a:lnTo>
                    <a:pt x="38" y="110"/>
                  </a:lnTo>
                  <a:lnTo>
                    <a:pt x="36" y="116"/>
                  </a:lnTo>
                  <a:lnTo>
                    <a:pt x="32" y="120"/>
                  </a:lnTo>
                  <a:lnTo>
                    <a:pt x="29" y="124"/>
                  </a:lnTo>
                  <a:lnTo>
                    <a:pt x="27" y="129"/>
                  </a:lnTo>
                  <a:lnTo>
                    <a:pt x="27" y="129"/>
                  </a:lnTo>
                  <a:close/>
                </a:path>
              </a:pathLst>
            </a:custGeom>
            <a:grp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59" name="Freeform 29">
              <a:extLst>
                <a:ext uri="{FF2B5EF4-FFF2-40B4-BE49-F238E27FC236}">
                  <a16:creationId xmlns:a16="http://schemas.microsoft.com/office/drawing/2014/main" id="{9A20F4B8-1577-76F4-3717-1AE670CE1413}"/>
                </a:ext>
              </a:extLst>
            </p:cNvPr>
            <p:cNvSpPr>
              <a:spLocks/>
            </p:cNvSpPr>
            <p:nvPr/>
          </p:nvSpPr>
          <p:spPr bwMode="auto">
            <a:xfrm>
              <a:off x="6957428" y="4492007"/>
              <a:ext cx="547538" cy="2370395"/>
            </a:xfrm>
            <a:custGeom>
              <a:avLst/>
              <a:gdLst>
                <a:gd name="T0" fmla="*/ 170 w 322"/>
                <a:gd name="T1" fmla="*/ 125 h 1393"/>
                <a:gd name="T2" fmla="*/ 137 w 322"/>
                <a:gd name="T3" fmla="*/ 133 h 1393"/>
                <a:gd name="T4" fmla="*/ 103 w 322"/>
                <a:gd name="T5" fmla="*/ 125 h 1393"/>
                <a:gd name="T6" fmla="*/ 78 w 322"/>
                <a:gd name="T7" fmla="*/ 99 h 1393"/>
                <a:gd name="T8" fmla="*/ 88 w 322"/>
                <a:gd name="T9" fmla="*/ 57 h 1393"/>
                <a:gd name="T10" fmla="*/ 128 w 322"/>
                <a:gd name="T11" fmla="*/ 19 h 1393"/>
                <a:gd name="T12" fmla="*/ 174 w 322"/>
                <a:gd name="T13" fmla="*/ 6 h 1393"/>
                <a:gd name="T14" fmla="*/ 206 w 322"/>
                <a:gd name="T15" fmla="*/ 0 h 1393"/>
                <a:gd name="T16" fmla="*/ 240 w 322"/>
                <a:gd name="T17" fmla="*/ 9 h 1393"/>
                <a:gd name="T18" fmla="*/ 280 w 322"/>
                <a:gd name="T19" fmla="*/ 40 h 1393"/>
                <a:gd name="T20" fmla="*/ 305 w 322"/>
                <a:gd name="T21" fmla="*/ 80 h 1393"/>
                <a:gd name="T22" fmla="*/ 318 w 322"/>
                <a:gd name="T23" fmla="*/ 137 h 1393"/>
                <a:gd name="T24" fmla="*/ 316 w 322"/>
                <a:gd name="T25" fmla="*/ 217 h 1393"/>
                <a:gd name="T26" fmla="*/ 299 w 322"/>
                <a:gd name="T27" fmla="*/ 306 h 1393"/>
                <a:gd name="T28" fmla="*/ 272 w 322"/>
                <a:gd name="T29" fmla="*/ 407 h 1393"/>
                <a:gd name="T30" fmla="*/ 238 w 322"/>
                <a:gd name="T31" fmla="*/ 511 h 1393"/>
                <a:gd name="T32" fmla="*/ 200 w 322"/>
                <a:gd name="T33" fmla="*/ 616 h 1393"/>
                <a:gd name="T34" fmla="*/ 162 w 322"/>
                <a:gd name="T35" fmla="*/ 709 h 1393"/>
                <a:gd name="T36" fmla="*/ 130 w 322"/>
                <a:gd name="T37" fmla="*/ 792 h 1393"/>
                <a:gd name="T38" fmla="*/ 105 w 322"/>
                <a:gd name="T39" fmla="*/ 857 h 1393"/>
                <a:gd name="T40" fmla="*/ 90 w 322"/>
                <a:gd name="T41" fmla="*/ 903 h 1393"/>
                <a:gd name="T42" fmla="*/ 77 w 322"/>
                <a:gd name="T43" fmla="*/ 952 h 1393"/>
                <a:gd name="T44" fmla="*/ 65 w 322"/>
                <a:gd name="T45" fmla="*/ 1005 h 1393"/>
                <a:gd name="T46" fmla="*/ 58 w 322"/>
                <a:gd name="T47" fmla="*/ 1060 h 1393"/>
                <a:gd name="T48" fmla="*/ 52 w 322"/>
                <a:gd name="T49" fmla="*/ 1114 h 1393"/>
                <a:gd name="T50" fmla="*/ 46 w 322"/>
                <a:gd name="T51" fmla="*/ 1163 h 1393"/>
                <a:gd name="T52" fmla="*/ 44 w 322"/>
                <a:gd name="T53" fmla="*/ 1209 h 1393"/>
                <a:gd name="T54" fmla="*/ 46 w 322"/>
                <a:gd name="T55" fmla="*/ 1250 h 1393"/>
                <a:gd name="T56" fmla="*/ 58 w 322"/>
                <a:gd name="T57" fmla="*/ 1296 h 1393"/>
                <a:gd name="T58" fmla="*/ 75 w 322"/>
                <a:gd name="T59" fmla="*/ 1328 h 1393"/>
                <a:gd name="T60" fmla="*/ 115 w 322"/>
                <a:gd name="T61" fmla="*/ 1363 h 1393"/>
                <a:gd name="T62" fmla="*/ 145 w 322"/>
                <a:gd name="T63" fmla="*/ 1342 h 1393"/>
                <a:gd name="T64" fmla="*/ 122 w 322"/>
                <a:gd name="T65" fmla="*/ 1306 h 1393"/>
                <a:gd name="T66" fmla="*/ 168 w 322"/>
                <a:gd name="T67" fmla="*/ 1302 h 1393"/>
                <a:gd name="T68" fmla="*/ 175 w 322"/>
                <a:gd name="T69" fmla="*/ 1347 h 1393"/>
                <a:gd name="T70" fmla="*/ 130 w 322"/>
                <a:gd name="T71" fmla="*/ 1389 h 1393"/>
                <a:gd name="T72" fmla="*/ 82 w 322"/>
                <a:gd name="T73" fmla="*/ 1382 h 1393"/>
                <a:gd name="T74" fmla="*/ 44 w 322"/>
                <a:gd name="T75" fmla="*/ 1347 h 1393"/>
                <a:gd name="T76" fmla="*/ 16 w 322"/>
                <a:gd name="T77" fmla="*/ 1306 h 1393"/>
                <a:gd name="T78" fmla="*/ 6 w 322"/>
                <a:gd name="T79" fmla="*/ 1269 h 1393"/>
                <a:gd name="T80" fmla="*/ 0 w 322"/>
                <a:gd name="T81" fmla="*/ 1224 h 1393"/>
                <a:gd name="T82" fmla="*/ 0 w 322"/>
                <a:gd name="T83" fmla="*/ 1173 h 1393"/>
                <a:gd name="T84" fmla="*/ 4 w 322"/>
                <a:gd name="T85" fmla="*/ 1117 h 1393"/>
                <a:gd name="T86" fmla="*/ 8 w 322"/>
                <a:gd name="T87" fmla="*/ 1059 h 1393"/>
                <a:gd name="T88" fmla="*/ 18 w 322"/>
                <a:gd name="T89" fmla="*/ 1000 h 1393"/>
                <a:gd name="T90" fmla="*/ 27 w 322"/>
                <a:gd name="T91" fmla="*/ 946 h 1393"/>
                <a:gd name="T92" fmla="*/ 40 w 322"/>
                <a:gd name="T93" fmla="*/ 893 h 1393"/>
                <a:gd name="T94" fmla="*/ 56 w 322"/>
                <a:gd name="T95" fmla="*/ 846 h 1393"/>
                <a:gd name="T96" fmla="*/ 80 w 322"/>
                <a:gd name="T97" fmla="*/ 777 h 1393"/>
                <a:gd name="T98" fmla="*/ 115 w 322"/>
                <a:gd name="T99" fmla="*/ 694 h 1393"/>
                <a:gd name="T100" fmla="*/ 153 w 322"/>
                <a:gd name="T101" fmla="*/ 599 h 1393"/>
                <a:gd name="T102" fmla="*/ 193 w 322"/>
                <a:gd name="T103" fmla="*/ 500 h 1393"/>
                <a:gd name="T104" fmla="*/ 225 w 322"/>
                <a:gd name="T105" fmla="*/ 397 h 1393"/>
                <a:gd name="T106" fmla="*/ 255 w 322"/>
                <a:gd name="T107" fmla="*/ 304 h 1393"/>
                <a:gd name="T108" fmla="*/ 272 w 322"/>
                <a:gd name="T109" fmla="*/ 220 h 1393"/>
                <a:gd name="T110" fmla="*/ 276 w 322"/>
                <a:gd name="T111" fmla="*/ 156 h 1393"/>
                <a:gd name="T112" fmla="*/ 263 w 322"/>
                <a:gd name="T113" fmla="*/ 110 h 1393"/>
                <a:gd name="T114" fmla="*/ 240 w 322"/>
                <a:gd name="T115" fmla="*/ 72 h 1393"/>
                <a:gd name="T116" fmla="*/ 202 w 322"/>
                <a:gd name="T117" fmla="*/ 42 h 1393"/>
                <a:gd name="T118" fmla="*/ 164 w 322"/>
                <a:gd name="T119" fmla="*/ 40 h 1393"/>
                <a:gd name="T120" fmla="*/ 126 w 322"/>
                <a:gd name="T121" fmla="*/ 59 h 1393"/>
                <a:gd name="T122" fmla="*/ 126 w 322"/>
                <a:gd name="T123" fmla="*/ 101 h 1393"/>
                <a:gd name="T124" fmla="*/ 174 w 322"/>
                <a:gd name="T125" fmla="*/ 95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2" h="1393">
                  <a:moveTo>
                    <a:pt x="185" y="91"/>
                  </a:moveTo>
                  <a:lnTo>
                    <a:pt x="183" y="97"/>
                  </a:lnTo>
                  <a:lnTo>
                    <a:pt x="183" y="101"/>
                  </a:lnTo>
                  <a:lnTo>
                    <a:pt x="181" y="106"/>
                  </a:lnTo>
                  <a:lnTo>
                    <a:pt x="181" y="110"/>
                  </a:lnTo>
                  <a:lnTo>
                    <a:pt x="175" y="120"/>
                  </a:lnTo>
                  <a:lnTo>
                    <a:pt x="170" y="125"/>
                  </a:lnTo>
                  <a:lnTo>
                    <a:pt x="166" y="127"/>
                  </a:lnTo>
                  <a:lnTo>
                    <a:pt x="162" y="129"/>
                  </a:lnTo>
                  <a:lnTo>
                    <a:pt x="156" y="131"/>
                  </a:lnTo>
                  <a:lnTo>
                    <a:pt x="153" y="133"/>
                  </a:lnTo>
                  <a:lnTo>
                    <a:pt x="149" y="133"/>
                  </a:lnTo>
                  <a:lnTo>
                    <a:pt x="143" y="133"/>
                  </a:lnTo>
                  <a:lnTo>
                    <a:pt x="137" y="133"/>
                  </a:lnTo>
                  <a:lnTo>
                    <a:pt x="134" y="135"/>
                  </a:lnTo>
                  <a:lnTo>
                    <a:pt x="128" y="133"/>
                  </a:lnTo>
                  <a:lnTo>
                    <a:pt x="122" y="133"/>
                  </a:lnTo>
                  <a:lnTo>
                    <a:pt x="118" y="131"/>
                  </a:lnTo>
                  <a:lnTo>
                    <a:pt x="113" y="129"/>
                  </a:lnTo>
                  <a:lnTo>
                    <a:pt x="107" y="127"/>
                  </a:lnTo>
                  <a:lnTo>
                    <a:pt x="103" y="125"/>
                  </a:lnTo>
                  <a:lnTo>
                    <a:pt x="97" y="123"/>
                  </a:lnTo>
                  <a:lnTo>
                    <a:pt x="94" y="120"/>
                  </a:lnTo>
                  <a:lnTo>
                    <a:pt x="90" y="116"/>
                  </a:lnTo>
                  <a:lnTo>
                    <a:pt x="88" y="112"/>
                  </a:lnTo>
                  <a:lnTo>
                    <a:pt x="84" y="106"/>
                  </a:lnTo>
                  <a:lnTo>
                    <a:pt x="82" y="103"/>
                  </a:lnTo>
                  <a:lnTo>
                    <a:pt x="78" y="99"/>
                  </a:lnTo>
                  <a:lnTo>
                    <a:pt x="78" y="93"/>
                  </a:lnTo>
                  <a:lnTo>
                    <a:pt x="78" y="87"/>
                  </a:lnTo>
                  <a:lnTo>
                    <a:pt x="78" y="84"/>
                  </a:lnTo>
                  <a:lnTo>
                    <a:pt x="78" y="76"/>
                  </a:lnTo>
                  <a:lnTo>
                    <a:pt x="80" y="70"/>
                  </a:lnTo>
                  <a:lnTo>
                    <a:pt x="84" y="65"/>
                  </a:lnTo>
                  <a:lnTo>
                    <a:pt x="88" y="57"/>
                  </a:lnTo>
                  <a:lnTo>
                    <a:pt x="92" y="51"/>
                  </a:lnTo>
                  <a:lnTo>
                    <a:pt x="97" y="46"/>
                  </a:lnTo>
                  <a:lnTo>
                    <a:pt x="101" y="40"/>
                  </a:lnTo>
                  <a:lnTo>
                    <a:pt x="109" y="36"/>
                  </a:lnTo>
                  <a:lnTo>
                    <a:pt x="115" y="30"/>
                  </a:lnTo>
                  <a:lnTo>
                    <a:pt x="122" y="25"/>
                  </a:lnTo>
                  <a:lnTo>
                    <a:pt x="128" y="19"/>
                  </a:lnTo>
                  <a:lnTo>
                    <a:pt x="137" y="15"/>
                  </a:lnTo>
                  <a:lnTo>
                    <a:pt x="145" y="11"/>
                  </a:lnTo>
                  <a:lnTo>
                    <a:pt x="155" y="9"/>
                  </a:lnTo>
                  <a:lnTo>
                    <a:pt x="158" y="6"/>
                  </a:lnTo>
                  <a:lnTo>
                    <a:pt x="164" y="6"/>
                  </a:lnTo>
                  <a:lnTo>
                    <a:pt x="170" y="6"/>
                  </a:lnTo>
                  <a:lnTo>
                    <a:pt x="174" y="6"/>
                  </a:lnTo>
                  <a:lnTo>
                    <a:pt x="179" y="4"/>
                  </a:lnTo>
                  <a:lnTo>
                    <a:pt x="183" y="2"/>
                  </a:lnTo>
                  <a:lnTo>
                    <a:pt x="187" y="2"/>
                  </a:lnTo>
                  <a:lnTo>
                    <a:pt x="193" y="2"/>
                  </a:lnTo>
                  <a:lnTo>
                    <a:pt x="198" y="0"/>
                  </a:lnTo>
                  <a:lnTo>
                    <a:pt x="202" y="0"/>
                  </a:lnTo>
                  <a:lnTo>
                    <a:pt x="206" y="0"/>
                  </a:lnTo>
                  <a:lnTo>
                    <a:pt x="212" y="2"/>
                  </a:lnTo>
                  <a:lnTo>
                    <a:pt x="215" y="2"/>
                  </a:lnTo>
                  <a:lnTo>
                    <a:pt x="221" y="4"/>
                  </a:lnTo>
                  <a:lnTo>
                    <a:pt x="225" y="4"/>
                  </a:lnTo>
                  <a:lnTo>
                    <a:pt x="231" y="6"/>
                  </a:lnTo>
                  <a:lnTo>
                    <a:pt x="234" y="7"/>
                  </a:lnTo>
                  <a:lnTo>
                    <a:pt x="240" y="9"/>
                  </a:lnTo>
                  <a:lnTo>
                    <a:pt x="246" y="11"/>
                  </a:lnTo>
                  <a:lnTo>
                    <a:pt x="250" y="15"/>
                  </a:lnTo>
                  <a:lnTo>
                    <a:pt x="259" y="21"/>
                  </a:lnTo>
                  <a:lnTo>
                    <a:pt x="267" y="27"/>
                  </a:lnTo>
                  <a:lnTo>
                    <a:pt x="272" y="30"/>
                  </a:lnTo>
                  <a:lnTo>
                    <a:pt x="276" y="36"/>
                  </a:lnTo>
                  <a:lnTo>
                    <a:pt x="280" y="40"/>
                  </a:lnTo>
                  <a:lnTo>
                    <a:pt x="284" y="44"/>
                  </a:lnTo>
                  <a:lnTo>
                    <a:pt x="288" y="49"/>
                  </a:lnTo>
                  <a:lnTo>
                    <a:pt x="290" y="55"/>
                  </a:lnTo>
                  <a:lnTo>
                    <a:pt x="295" y="61"/>
                  </a:lnTo>
                  <a:lnTo>
                    <a:pt x="299" y="66"/>
                  </a:lnTo>
                  <a:lnTo>
                    <a:pt x="303" y="72"/>
                  </a:lnTo>
                  <a:lnTo>
                    <a:pt x="305" y="80"/>
                  </a:lnTo>
                  <a:lnTo>
                    <a:pt x="309" y="87"/>
                  </a:lnTo>
                  <a:lnTo>
                    <a:pt x="312" y="95"/>
                  </a:lnTo>
                  <a:lnTo>
                    <a:pt x="312" y="103"/>
                  </a:lnTo>
                  <a:lnTo>
                    <a:pt x="316" y="110"/>
                  </a:lnTo>
                  <a:lnTo>
                    <a:pt x="316" y="120"/>
                  </a:lnTo>
                  <a:lnTo>
                    <a:pt x="318" y="127"/>
                  </a:lnTo>
                  <a:lnTo>
                    <a:pt x="318" y="137"/>
                  </a:lnTo>
                  <a:lnTo>
                    <a:pt x="320" y="148"/>
                  </a:lnTo>
                  <a:lnTo>
                    <a:pt x="320" y="158"/>
                  </a:lnTo>
                  <a:lnTo>
                    <a:pt x="322" y="169"/>
                  </a:lnTo>
                  <a:lnTo>
                    <a:pt x="320" y="179"/>
                  </a:lnTo>
                  <a:lnTo>
                    <a:pt x="318" y="190"/>
                  </a:lnTo>
                  <a:lnTo>
                    <a:pt x="316" y="203"/>
                  </a:lnTo>
                  <a:lnTo>
                    <a:pt x="316" y="217"/>
                  </a:lnTo>
                  <a:lnTo>
                    <a:pt x="314" y="226"/>
                  </a:lnTo>
                  <a:lnTo>
                    <a:pt x="312" y="239"/>
                  </a:lnTo>
                  <a:lnTo>
                    <a:pt x="310" y="253"/>
                  </a:lnTo>
                  <a:lnTo>
                    <a:pt x="309" y="266"/>
                  </a:lnTo>
                  <a:lnTo>
                    <a:pt x="307" y="277"/>
                  </a:lnTo>
                  <a:lnTo>
                    <a:pt x="303" y="293"/>
                  </a:lnTo>
                  <a:lnTo>
                    <a:pt x="299" y="306"/>
                  </a:lnTo>
                  <a:lnTo>
                    <a:pt x="297" y="321"/>
                  </a:lnTo>
                  <a:lnTo>
                    <a:pt x="293" y="334"/>
                  </a:lnTo>
                  <a:lnTo>
                    <a:pt x="290" y="348"/>
                  </a:lnTo>
                  <a:lnTo>
                    <a:pt x="284" y="363"/>
                  </a:lnTo>
                  <a:lnTo>
                    <a:pt x="282" y="378"/>
                  </a:lnTo>
                  <a:lnTo>
                    <a:pt x="276" y="391"/>
                  </a:lnTo>
                  <a:lnTo>
                    <a:pt x="272" y="407"/>
                  </a:lnTo>
                  <a:lnTo>
                    <a:pt x="267" y="422"/>
                  </a:lnTo>
                  <a:lnTo>
                    <a:pt x="263" y="437"/>
                  </a:lnTo>
                  <a:lnTo>
                    <a:pt x="259" y="452"/>
                  </a:lnTo>
                  <a:lnTo>
                    <a:pt x="253" y="467"/>
                  </a:lnTo>
                  <a:lnTo>
                    <a:pt x="248" y="483"/>
                  </a:lnTo>
                  <a:lnTo>
                    <a:pt x="244" y="498"/>
                  </a:lnTo>
                  <a:lnTo>
                    <a:pt x="238" y="511"/>
                  </a:lnTo>
                  <a:lnTo>
                    <a:pt x="232" y="526"/>
                  </a:lnTo>
                  <a:lnTo>
                    <a:pt x="227" y="542"/>
                  </a:lnTo>
                  <a:lnTo>
                    <a:pt x="221" y="555"/>
                  </a:lnTo>
                  <a:lnTo>
                    <a:pt x="215" y="570"/>
                  </a:lnTo>
                  <a:lnTo>
                    <a:pt x="212" y="585"/>
                  </a:lnTo>
                  <a:lnTo>
                    <a:pt x="206" y="599"/>
                  </a:lnTo>
                  <a:lnTo>
                    <a:pt x="200" y="616"/>
                  </a:lnTo>
                  <a:lnTo>
                    <a:pt x="194" y="627"/>
                  </a:lnTo>
                  <a:lnTo>
                    <a:pt x="189" y="642"/>
                  </a:lnTo>
                  <a:lnTo>
                    <a:pt x="185" y="656"/>
                  </a:lnTo>
                  <a:lnTo>
                    <a:pt x="179" y="669"/>
                  </a:lnTo>
                  <a:lnTo>
                    <a:pt x="174" y="682"/>
                  </a:lnTo>
                  <a:lnTo>
                    <a:pt x="168" y="696"/>
                  </a:lnTo>
                  <a:lnTo>
                    <a:pt x="162" y="709"/>
                  </a:lnTo>
                  <a:lnTo>
                    <a:pt x="158" y="722"/>
                  </a:lnTo>
                  <a:lnTo>
                    <a:pt x="155" y="735"/>
                  </a:lnTo>
                  <a:lnTo>
                    <a:pt x="149" y="747"/>
                  </a:lnTo>
                  <a:lnTo>
                    <a:pt x="145" y="758"/>
                  </a:lnTo>
                  <a:lnTo>
                    <a:pt x="139" y="770"/>
                  </a:lnTo>
                  <a:lnTo>
                    <a:pt x="134" y="781"/>
                  </a:lnTo>
                  <a:lnTo>
                    <a:pt x="130" y="792"/>
                  </a:lnTo>
                  <a:lnTo>
                    <a:pt x="126" y="802"/>
                  </a:lnTo>
                  <a:lnTo>
                    <a:pt x="122" y="813"/>
                  </a:lnTo>
                  <a:lnTo>
                    <a:pt x="118" y="823"/>
                  </a:lnTo>
                  <a:lnTo>
                    <a:pt x="115" y="830"/>
                  </a:lnTo>
                  <a:lnTo>
                    <a:pt x="111" y="840"/>
                  </a:lnTo>
                  <a:lnTo>
                    <a:pt x="107" y="849"/>
                  </a:lnTo>
                  <a:lnTo>
                    <a:pt x="105" y="857"/>
                  </a:lnTo>
                  <a:lnTo>
                    <a:pt x="103" y="865"/>
                  </a:lnTo>
                  <a:lnTo>
                    <a:pt x="101" y="870"/>
                  </a:lnTo>
                  <a:lnTo>
                    <a:pt x="97" y="880"/>
                  </a:lnTo>
                  <a:lnTo>
                    <a:pt x="97" y="884"/>
                  </a:lnTo>
                  <a:lnTo>
                    <a:pt x="94" y="891"/>
                  </a:lnTo>
                  <a:lnTo>
                    <a:pt x="92" y="897"/>
                  </a:lnTo>
                  <a:lnTo>
                    <a:pt x="90" y="903"/>
                  </a:lnTo>
                  <a:lnTo>
                    <a:pt x="88" y="910"/>
                  </a:lnTo>
                  <a:lnTo>
                    <a:pt x="86" y="916"/>
                  </a:lnTo>
                  <a:lnTo>
                    <a:pt x="84" y="924"/>
                  </a:lnTo>
                  <a:lnTo>
                    <a:pt x="82" y="931"/>
                  </a:lnTo>
                  <a:lnTo>
                    <a:pt x="78" y="937"/>
                  </a:lnTo>
                  <a:lnTo>
                    <a:pt x="78" y="946"/>
                  </a:lnTo>
                  <a:lnTo>
                    <a:pt x="77" y="952"/>
                  </a:lnTo>
                  <a:lnTo>
                    <a:pt x="75" y="960"/>
                  </a:lnTo>
                  <a:lnTo>
                    <a:pt x="73" y="967"/>
                  </a:lnTo>
                  <a:lnTo>
                    <a:pt x="71" y="975"/>
                  </a:lnTo>
                  <a:lnTo>
                    <a:pt x="71" y="983"/>
                  </a:lnTo>
                  <a:lnTo>
                    <a:pt x="69" y="990"/>
                  </a:lnTo>
                  <a:lnTo>
                    <a:pt x="65" y="998"/>
                  </a:lnTo>
                  <a:lnTo>
                    <a:pt x="65" y="1005"/>
                  </a:lnTo>
                  <a:lnTo>
                    <a:pt x="63" y="1013"/>
                  </a:lnTo>
                  <a:lnTo>
                    <a:pt x="61" y="1021"/>
                  </a:lnTo>
                  <a:lnTo>
                    <a:pt x="61" y="1028"/>
                  </a:lnTo>
                  <a:lnTo>
                    <a:pt x="59" y="1036"/>
                  </a:lnTo>
                  <a:lnTo>
                    <a:pt x="58" y="1043"/>
                  </a:lnTo>
                  <a:lnTo>
                    <a:pt x="58" y="1051"/>
                  </a:lnTo>
                  <a:lnTo>
                    <a:pt x="58" y="1060"/>
                  </a:lnTo>
                  <a:lnTo>
                    <a:pt x="56" y="1068"/>
                  </a:lnTo>
                  <a:lnTo>
                    <a:pt x="54" y="1074"/>
                  </a:lnTo>
                  <a:lnTo>
                    <a:pt x="52" y="1081"/>
                  </a:lnTo>
                  <a:lnTo>
                    <a:pt x="52" y="1091"/>
                  </a:lnTo>
                  <a:lnTo>
                    <a:pt x="52" y="1098"/>
                  </a:lnTo>
                  <a:lnTo>
                    <a:pt x="52" y="1106"/>
                  </a:lnTo>
                  <a:lnTo>
                    <a:pt x="52" y="1114"/>
                  </a:lnTo>
                  <a:lnTo>
                    <a:pt x="48" y="1121"/>
                  </a:lnTo>
                  <a:lnTo>
                    <a:pt x="48" y="1129"/>
                  </a:lnTo>
                  <a:lnTo>
                    <a:pt x="48" y="1135"/>
                  </a:lnTo>
                  <a:lnTo>
                    <a:pt x="48" y="1144"/>
                  </a:lnTo>
                  <a:lnTo>
                    <a:pt x="46" y="1150"/>
                  </a:lnTo>
                  <a:lnTo>
                    <a:pt x="46" y="1157"/>
                  </a:lnTo>
                  <a:lnTo>
                    <a:pt x="46" y="1163"/>
                  </a:lnTo>
                  <a:lnTo>
                    <a:pt x="46" y="1171"/>
                  </a:lnTo>
                  <a:lnTo>
                    <a:pt x="44" y="1178"/>
                  </a:lnTo>
                  <a:lnTo>
                    <a:pt x="44" y="1184"/>
                  </a:lnTo>
                  <a:lnTo>
                    <a:pt x="44" y="1192"/>
                  </a:lnTo>
                  <a:lnTo>
                    <a:pt x="44" y="1197"/>
                  </a:lnTo>
                  <a:lnTo>
                    <a:pt x="44" y="1205"/>
                  </a:lnTo>
                  <a:lnTo>
                    <a:pt x="44" y="1209"/>
                  </a:lnTo>
                  <a:lnTo>
                    <a:pt x="44" y="1216"/>
                  </a:lnTo>
                  <a:lnTo>
                    <a:pt x="46" y="1222"/>
                  </a:lnTo>
                  <a:lnTo>
                    <a:pt x="46" y="1228"/>
                  </a:lnTo>
                  <a:lnTo>
                    <a:pt x="46" y="1233"/>
                  </a:lnTo>
                  <a:lnTo>
                    <a:pt x="46" y="1241"/>
                  </a:lnTo>
                  <a:lnTo>
                    <a:pt x="46" y="1245"/>
                  </a:lnTo>
                  <a:lnTo>
                    <a:pt x="46" y="1250"/>
                  </a:lnTo>
                  <a:lnTo>
                    <a:pt x="48" y="1256"/>
                  </a:lnTo>
                  <a:lnTo>
                    <a:pt x="48" y="1260"/>
                  </a:lnTo>
                  <a:lnTo>
                    <a:pt x="48" y="1266"/>
                  </a:lnTo>
                  <a:lnTo>
                    <a:pt x="50" y="1273"/>
                  </a:lnTo>
                  <a:lnTo>
                    <a:pt x="52" y="1281"/>
                  </a:lnTo>
                  <a:lnTo>
                    <a:pt x="56" y="1288"/>
                  </a:lnTo>
                  <a:lnTo>
                    <a:pt x="58" y="1296"/>
                  </a:lnTo>
                  <a:lnTo>
                    <a:pt x="59" y="1302"/>
                  </a:lnTo>
                  <a:lnTo>
                    <a:pt x="61" y="1306"/>
                  </a:lnTo>
                  <a:lnTo>
                    <a:pt x="63" y="1311"/>
                  </a:lnTo>
                  <a:lnTo>
                    <a:pt x="65" y="1315"/>
                  </a:lnTo>
                  <a:lnTo>
                    <a:pt x="69" y="1319"/>
                  </a:lnTo>
                  <a:lnTo>
                    <a:pt x="73" y="1325"/>
                  </a:lnTo>
                  <a:lnTo>
                    <a:pt x="75" y="1328"/>
                  </a:lnTo>
                  <a:lnTo>
                    <a:pt x="78" y="1334"/>
                  </a:lnTo>
                  <a:lnTo>
                    <a:pt x="84" y="1340"/>
                  </a:lnTo>
                  <a:lnTo>
                    <a:pt x="90" y="1346"/>
                  </a:lnTo>
                  <a:lnTo>
                    <a:pt x="97" y="1351"/>
                  </a:lnTo>
                  <a:lnTo>
                    <a:pt x="103" y="1357"/>
                  </a:lnTo>
                  <a:lnTo>
                    <a:pt x="107" y="1359"/>
                  </a:lnTo>
                  <a:lnTo>
                    <a:pt x="115" y="1363"/>
                  </a:lnTo>
                  <a:lnTo>
                    <a:pt x="118" y="1363"/>
                  </a:lnTo>
                  <a:lnTo>
                    <a:pt x="124" y="1363"/>
                  </a:lnTo>
                  <a:lnTo>
                    <a:pt x="130" y="1359"/>
                  </a:lnTo>
                  <a:lnTo>
                    <a:pt x="135" y="1357"/>
                  </a:lnTo>
                  <a:lnTo>
                    <a:pt x="139" y="1353"/>
                  </a:lnTo>
                  <a:lnTo>
                    <a:pt x="143" y="1349"/>
                  </a:lnTo>
                  <a:lnTo>
                    <a:pt x="145" y="1342"/>
                  </a:lnTo>
                  <a:lnTo>
                    <a:pt x="145" y="1336"/>
                  </a:lnTo>
                  <a:lnTo>
                    <a:pt x="145" y="1332"/>
                  </a:lnTo>
                  <a:lnTo>
                    <a:pt x="145" y="1328"/>
                  </a:lnTo>
                  <a:lnTo>
                    <a:pt x="141" y="1319"/>
                  </a:lnTo>
                  <a:lnTo>
                    <a:pt x="135" y="1313"/>
                  </a:lnTo>
                  <a:lnTo>
                    <a:pt x="128" y="1308"/>
                  </a:lnTo>
                  <a:lnTo>
                    <a:pt x="122" y="1306"/>
                  </a:lnTo>
                  <a:lnTo>
                    <a:pt x="118" y="1304"/>
                  </a:lnTo>
                  <a:lnTo>
                    <a:pt x="116" y="1304"/>
                  </a:lnTo>
                  <a:lnTo>
                    <a:pt x="155" y="1288"/>
                  </a:lnTo>
                  <a:lnTo>
                    <a:pt x="156" y="1290"/>
                  </a:lnTo>
                  <a:lnTo>
                    <a:pt x="162" y="1294"/>
                  </a:lnTo>
                  <a:lnTo>
                    <a:pt x="164" y="1298"/>
                  </a:lnTo>
                  <a:lnTo>
                    <a:pt x="168" y="1302"/>
                  </a:lnTo>
                  <a:lnTo>
                    <a:pt x="170" y="1308"/>
                  </a:lnTo>
                  <a:lnTo>
                    <a:pt x="174" y="1315"/>
                  </a:lnTo>
                  <a:lnTo>
                    <a:pt x="175" y="1319"/>
                  </a:lnTo>
                  <a:lnTo>
                    <a:pt x="175" y="1325"/>
                  </a:lnTo>
                  <a:lnTo>
                    <a:pt x="177" y="1332"/>
                  </a:lnTo>
                  <a:lnTo>
                    <a:pt x="177" y="1340"/>
                  </a:lnTo>
                  <a:lnTo>
                    <a:pt x="175" y="1347"/>
                  </a:lnTo>
                  <a:lnTo>
                    <a:pt x="172" y="1355"/>
                  </a:lnTo>
                  <a:lnTo>
                    <a:pt x="168" y="1363"/>
                  </a:lnTo>
                  <a:lnTo>
                    <a:pt x="162" y="1372"/>
                  </a:lnTo>
                  <a:lnTo>
                    <a:pt x="155" y="1378"/>
                  </a:lnTo>
                  <a:lnTo>
                    <a:pt x="145" y="1384"/>
                  </a:lnTo>
                  <a:lnTo>
                    <a:pt x="137" y="1387"/>
                  </a:lnTo>
                  <a:lnTo>
                    <a:pt x="130" y="1389"/>
                  </a:lnTo>
                  <a:lnTo>
                    <a:pt x="120" y="1391"/>
                  </a:lnTo>
                  <a:lnTo>
                    <a:pt x="113" y="1393"/>
                  </a:lnTo>
                  <a:lnTo>
                    <a:pt x="105" y="1389"/>
                  </a:lnTo>
                  <a:lnTo>
                    <a:pt x="97" y="1389"/>
                  </a:lnTo>
                  <a:lnTo>
                    <a:pt x="92" y="1385"/>
                  </a:lnTo>
                  <a:lnTo>
                    <a:pt x="88" y="1385"/>
                  </a:lnTo>
                  <a:lnTo>
                    <a:pt x="82" y="1382"/>
                  </a:lnTo>
                  <a:lnTo>
                    <a:pt x="78" y="1380"/>
                  </a:lnTo>
                  <a:lnTo>
                    <a:pt x="69" y="1372"/>
                  </a:lnTo>
                  <a:lnTo>
                    <a:pt x="61" y="1366"/>
                  </a:lnTo>
                  <a:lnTo>
                    <a:pt x="56" y="1363"/>
                  </a:lnTo>
                  <a:lnTo>
                    <a:pt x="52" y="1357"/>
                  </a:lnTo>
                  <a:lnTo>
                    <a:pt x="48" y="1353"/>
                  </a:lnTo>
                  <a:lnTo>
                    <a:pt x="44" y="1347"/>
                  </a:lnTo>
                  <a:lnTo>
                    <a:pt x="38" y="1342"/>
                  </a:lnTo>
                  <a:lnTo>
                    <a:pt x="35" y="1336"/>
                  </a:lnTo>
                  <a:lnTo>
                    <a:pt x="31" y="1332"/>
                  </a:lnTo>
                  <a:lnTo>
                    <a:pt x="27" y="1325"/>
                  </a:lnTo>
                  <a:lnTo>
                    <a:pt x="21" y="1317"/>
                  </a:lnTo>
                  <a:lnTo>
                    <a:pt x="18" y="1311"/>
                  </a:lnTo>
                  <a:lnTo>
                    <a:pt x="16" y="1306"/>
                  </a:lnTo>
                  <a:lnTo>
                    <a:pt x="14" y="1302"/>
                  </a:lnTo>
                  <a:lnTo>
                    <a:pt x="14" y="1296"/>
                  </a:lnTo>
                  <a:lnTo>
                    <a:pt x="12" y="1292"/>
                  </a:lnTo>
                  <a:lnTo>
                    <a:pt x="10" y="1287"/>
                  </a:lnTo>
                  <a:lnTo>
                    <a:pt x="8" y="1279"/>
                  </a:lnTo>
                  <a:lnTo>
                    <a:pt x="8" y="1275"/>
                  </a:lnTo>
                  <a:lnTo>
                    <a:pt x="6" y="1269"/>
                  </a:lnTo>
                  <a:lnTo>
                    <a:pt x="4" y="1262"/>
                  </a:lnTo>
                  <a:lnTo>
                    <a:pt x="4" y="1258"/>
                  </a:lnTo>
                  <a:lnTo>
                    <a:pt x="4" y="1250"/>
                  </a:lnTo>
                  <a:lnTo>
                    <a:pt x="4" y="1245"/>
                  </a:lnTo>
                  <a:lnTo>
                    <a:pt x="4" y="1237"/>
                  </a:lnTo>
                  <a:lnTo>
                    <a:pt x="2" y="1231"/>
                  </a:lnTo>
                  <a:lnTo>
                    <a:pt x="0" y="1224"/>
                  </a:lnTo>
                  <a:lnTo>
                    <a:pt x="0" y="1218"/>
                  </a:lnTo>
                  <a:lnTo>
                    <a:pt x="0" y="1209"/>
                  </a:lnTo>
                  <a:lnTo>
                    <a:pt x="0" y="1203"/>
                  </a:lnTo>
                  <a:lnTo>
                    <a:pt x="0" y="1195"/>
                  </a:lnTo>
                  <a:lnTo>
                    <a:pt x="0" y="1188"/>
                  </a:lnTo>
                  <a:lnTo>
                    <a:pt x="0" y="1180"/>
                  </a:lnTo>
                  <a:lnTo>
                    <a:pt x="0" y="1173"/>
                  </a:lnTo>
                  <a:lnTo>
                    <a:pt x="0" y="1165"/>
                  </a:lnTo>
                  <a:lnTo>
                    <a:pt x="0" y="1157"/>
                  </a:lnTo>
                  <a:lnTo>
                    <a:pt x="0" y="1148"/>
                  </a:lnTo>
                  <a:lnTo>
                    <a:pt x="2" y="1140"/>
                  </a:lnTo>
                  <a:lnTo>
                    <a:pt x="4" y="1133"/>
                  </a:lnTo>
                  <a:lnTo>
                    <a:pt x="4" y="1125"/>
                  </a:lnTo>
                  <a:lnTo>
                    <a:pt x="4" y="1117"/>
                  </a:lnTo>
                  <a:lnTo>
                    <a:pt x="4" y="1108"/>
                  </a:lnTo>
                  <a:lnTo>
                    <a:pt x="4" y="1100"/>
                  </a:lnTo>
                  <a:lnTo>
                    <a:pt x="4" y="1091"/>
                  </a:lnTo>
                  <a:lnTo>
                    <a:pt x="4" y="1081"/>
                  </a:lnTo>
                  <a:lnTo>
                    <a:pt x="6" y="1076"/>
                  </a:lnTo>
                  <a:lnTo>
                    <a:pt x="8" y="1066"/>
                  </a:lnTo>
                  <a:lnTo>
                    <a:pt x="8" y="1059"/>
                  </a:lnTo>
                  <a:lnTo>
                    <a:pt x="8" y="1051"/>
                  </a:lnTo>
                  <a:lnTo>
                    <a:pt x="10" y="1041"/>
                  </a:lnTo>
                  <a:lnTo>
                    <a:pt x="12" y="1034"/>
                  </a:lnTo>
                  <a:lnTo>
                    <a:pt x="14" y="1024"/>
                  </a:lnTo>
                  <a:lnTo>
                    <a:pt x="14" y="1017"/>
                  </a:lnTo>
                  <a:lnTo>
                    <a:pt x="16" y="1009"/>
                  </a:lnTo>
                  <a:lnTo>
                    <a:pt x="18" y="1000"/>
                  </a:lnTo>
                  <a:lnTo>
                    <a:pt x="18" y="994"/>
                  </a:lnTo>
                  <a:lnTo>
                    <a:pt x="19" y="984"/>
                  </a:lnTo>
                  <a:lnTo>
                    <a:pt x="21" y="977"/>
                  </a:lnTo>
                  <a:lnTo>
                    <a:pt x="21" y="967"/>
                  </a:lnTo>
                  <a:lnTo>
                    <a:pt x="23" y="960"/>
                  </a:lnTo>
                  <a:lnTo>
                    <a:pt x="25" y="952"/>
                  </a:lnTo>
                  <a:lnTo>
                    <a:pt x="27" y="946"/>
                  </a:lnTo>
                  <a:lnTo>
                    <a:pt x="29" y="937"/>
                  </a:lnTo>
                  <a:lnTo>
                    <a:pt x="31" y="931"/>
                  </a:lnTo>
                  <a:lnTo>
                    <a:pt x="31" y="924"/>
                  </a:lnTo>
                  <a:lnTo>
                    <a:pt x="35" y="914"/>
                  </a:lnTo>
                  <a:lnTo>
                    <a:pt x="35" y="908"/>
                  </a:lnTo>
                  <a:lnTo>
                    <a:pt x="38" y="901"/>
                  </a:lnTo>
                  <a:lnTo>
                    <a:pt x="40" y="893"/>
                  </a:lnTo>
                  <a:lnTo>
                    <a:pt x="40" y="887"/>
                  </a:lnTo>
                  <a:lnTo>
                    <a:pt x="44" y="880"/>
                  </a:lnTo>
                  <a:lnTo>
                    <a:pt x="46" y="876"/>
                  </a:lnTo>
                  <a:lnTo>
                    <a:pt x="48" y="867"/>
                  </a:lnTo>
                  <a:lnTo>
                    <a:pt x="48" y="861"/>
                  </a:lnTo>
                  <a:lnTo>
                    <a:pt x="52" y="853"/>
                  </a:lnTo>
                  <a:lnTo>
                    <a:pt x="56" y="846"/>
                  </a:lnTo>
                  <a:lnTo>
                    <a:pt x="58" y="836"/>
                  </a:lnTo>
                  <a:lnTo>
                    <a:pt x="61" y="827"/>
                  </a:lnTo>
                  <a:lnTo>
                    <a:pt x="63" y="817"/>
                  </a:lnTo>
                  <a:lnTo>
                    <a:pt x="69" y="810"/>
                  </a:lnTo>
                  <a:lnTo>
                    <a:pt x="73" y="798"/>
                  </a:lnTo>
                  <a:lnTo>
                    <a:pt x="77" y="787"/>
                  </a:lnTo>
                  <a:lnTo>
                    <a:pt x="80" y="777"/>
                  </a:lnTo>
                  <a:lnTo>
                    <a:pt x="86" y="766"/>
                  </a:lnTo>
                  <a:lnTo>
                    <a:pt x="90" y="754"/>
                  </a:lnTo>
                  <a:lnTo>
                    <a:pt x="94" y="743"/>
                  </a:lnTo>
                  <a:lnTo>
                    <a:pt x="99" y="730"/>
                  </a:lnTo>
                  <a:lnTo>
                    <a:pt x="105" y="718"/>
                  </a:lnTo>
                  <a:lnTo>
                    <a:pt x="111" y="705"/>
                  </a:lnTo>
                  <a:lnTo>
                    <a:pt x="115" y="694"/>
                  </a:lnTo>
                  <a:lnTo>
                    <a:pt x="120" y="680"/>
                  </a:lnTo>
                  <a:lnTo>
                    <a:pt x="124" y="667"/>
                  </a:lnTo>
                  <a:lnTo>
                    <a:pt x="130" y="654"/>
                  </a:lnTo>
                  <a:lnTo>
                    <a:pt x="135" y="640"/>
                  </a:lnTo>
                  <a:lnTo>
                    <a:pt x="141" y="625"/>
                  </a:lnTo>
                  <a:lnTo>
                    <a:pt x="147" y="612"/>
                  </a:lnTo>
                  <a:lnTo>
                    <a:pt x="153" y="599"/>
                  </a:lnTo>
                  <a:lnTo>
                    <a:pt x="158" y="585"/>
                  </a:lnTo>
                  <a:lnTo>
                    <a:pt x="162" y="570"/>
                  </a:lnTo>
                  <a:lnTo>
                    <a:pt x="170" y="555"/>
                  </a:lnTo>
                  <a:lnTo>
                    <a:pt x="175" y="542"/>
                  </a:lnTo>
                  <a:lnTo>
                    <a:pt x="181" y="528"/>
                  </a:lnTo>
                  <a:lnTo>
                    <a:pt x="187" y="513"/>
                  </a:lnTo>
                  <a:lnTo>
                    <a:pt x="193" y="500"/>
                  </a:lnTo>
                  <a:lnTo>
                    <a:pt x="198" y="485"/>
                  </a:lnTo>
                  <a:lnTo>
                    <a:pt x="202" y="469"/>
                  </a:lnTo>
                  <a:lnTo>
                    <a:pt x="206" y="454"/>
                  </a:lnTo>
                  <a:lnTo>
                    <a:pt x="212" y="441"/>
                  </a:lnTo>
                  <a:lnTo>
                    <a:pt x="215" y="426"/>
                  </a:lnTo>
                  <a:lnTo>
                    <a:pt x="221" y="412"/>
                  </a:lnTo>
                  <a:lnTo>
                    <a:pt x="225" y="397"/>
                  </a:lnTo>
                  <a:lnTo>
                    <a:pt x="231" y="384"/>
                  </a:lnTo>
                  <a:lnTo>
                    <a:pt x="234" y="371"/>
                  </a:lnTo>
                  <a:lnTo>
                    <a:pt x="238" y="357"/>
                  </a:lnTo>
                  <a:lnTo>
                    <a:pt x="244" y="344"/>
                  </a:lnTo>
                  <a:lnTo>
                    <a:pt x="248" y="331"/>
                  </a:lnTo>
                  <a:lnTo>
                    <a:pt x="252" y="317"/>
                  </a:lnTo>
                  <a:lnTo>
                    <a:pt x="255" y="304"/>
                  </a:lnTo>
                  <a:lnTo>
                    <a:pt x="257" y="291"/>
                  </a:lnTo>
                  <a:lnTo>
                    <a:pt x="261" y="279"/>
                  </a:lnTo>
                  <a:lnTo>
                    <a:pt x="263" y="268"/>
                  </a:lnTo>
                  <a:lnTo>
                    <a:pt x="265" y="255"/>
                  </a:lnTo>
                  <a:lnTo>
                    <a:pt x="269" y="243"/>
                  </a:lnTo>
                  <a:lnTo>
                    <a:pt x="271" y="234"/>
                  </a:lnTo>
                  <a:lnTo>
                    <a:pt x="272" y="220"/>
                  </a:lnTo>
                  <a:lnTo>
                    <a:pt x="272" y="211"/>
                  </a:lnTo>
                  <a:lnTo>
                    <a:pt x="274" y="201"/>
                  </a:lnTo>
                  <a:lnTo>
                    <a:pt x="276" y="192"/>
                  </a:lnTo>
                  <a:lnTo>
                    <a:pt x="276" y="180"/>
                  </a:lnTo>
                  <a:lnTo>
                    <a:pt x="276" y="171"/>
                  </a:lnTo>
                  <a:lnTo>
                    <a:pt x="276" y="163"/>
                  </a:lnTo>
                  <a:lnTo>
                    <a:pt x="276" y="156"/>
                  </a:lnTo>
                  <a:lnTo>
                    <a:pt x="272" y="148"/>
                  </a:lnTo>
                  <a:lnTo>
                    <a:pt x="272" y="141"/>
                  </a:lnTo>
                  <a:lnTo>
                    <a:pt x="272" y="133"/>
                  </a:lnTo>
                  <a:lnTo>
                    <a:pt x="271" y="129"/>
                  </a:lnTo>
                  <a:lnTo>
                    <a:pt x="269" y="123"/>
                  </a:lnTo>
                  <a:lnTo>
                    <a:pt x="265" y="116"/>
                  </a:lnTo>
                  <a:lnTo>
                    <a:pt x="263" y="110"/>
                  </a:lnTo>
                  <a:lnTo>
                    <a:pt x="259" y="106"/>
                  </a:lnTo>
                  <a:lnTo>
                    <a:pt x="259" y="101"/>
                  </a:lnTo>
                  <a:lnTo>
                    <a:pt x="255" y="97"/>
                  </a:lnTo>
                  <a:lnTo>
                    <a:pt x="253" y="93"/>
                  </a:lnTo>
                  <a:lnTo>
                    <a:pt x="252" y="87"/>
                  </a:lnTo>
                  <a:lnTo>
                    <a:pt x="246" y="80"/>
                  </a:lnTo>
                  <a:lnTo>
                    <a:pt x="240" y="72"/>
                  </a:lnTo>
                  <a:lnTo>
                    <a:pt x="234" y="66"/>
                  </a:lnTo>
                  <a:lnTo>
                    <a:pt x="229" y="61"/>
                  </a:lnTo>
                  <a:lnTo>
                    <a:pt x="225" y="55"/>
                  </a:lnTo>
                  <a:lnTo>
                    <a:pt x="217" y="51"/>
                  </a:lnTo>
                  <a:lnTo>
                    <a:pt x="212" y="47"/>
                  </a:lnTo>
                  <a:lnTo>
                    <a:pt x="206" y="44"/>
                  </a:lnTo>
                  <a:lnTo>
                    <a:pt x="202" y="42"/>
                  </a:lnTo>
                  <a:lnTo>
                    <a:pt x="196" y="40"/>
                  </a:lnTo>
                  <a:lnTo>
                    <a:pt x="191" y="40"/>
                  </a:lnTo>
                  <a:lnTo>
                    <a:pt x="185" y="40"/>
                  </a:lnTo>
                  <a:lnTo>
                    <a:pt x="181" y="40"/>
                  </a:lnTo>
                  <a:lnTo>
                    <a:pt x="174" y="40"/>
                  </a:lnTo>
                  <a:lnTo>
                    <a:pt x="170" y="40"/>
                  </a:lnTo>
                  <a:lnTo>
                    <a:pt x="164" y="40"/>
                  </a:lnTo>
                  <a:lnTo>
                    <a:pt x="158" y="40"/>
                  </a:lnTo>
                  <a:lnTo>
                    <a:pt x="155" y="42"/>
                  </a:lnTo>
                  <a:lnTo>
                    <a:pt x="149" y="44"/>
                  </a:lnTo>
                  <a:lnTo>
                    <a:pt x="145" y="47"/>
                  </a:lnTo>
                  <a:lnTo>
                    <a:pt x="137" y="49"/>
                  </a:lnTo>
                  <a:lnTo>
                    <a:pt x="132" y="55"/>
                  </a:lnTo>
                  <a:lnTo>
                    <a:pt x="126" y="59"/>
                  </a:lnTo>
                  <a:lnTo>
                    <a:pt x="122" y="65"/>
                  </a:lnTo>
                  <a:lnTo>
                    <a:pt x="115" y="72"/>
                  </a:lnTo>
                  <a:lnTo>
                    <a:pt x="111" y="80"/>
                  </a:lnTo>
                  <a:lnTo>
                    <a:pt x="111" y="87"/>
                  </a:lnTo>
                  <a:lnTo>
                    <a:pt x="115" y="93"/>
                  </a:lnTo>
                  <a:lnTo>
                    <a:pt x="118" y="97"/>
                  </a:lnTo>
                  <a:lnTo>
                    <a:pt x="126" y="101"/>
                  </a:lnTo>
                  <a:lnTo>
                    <a:pt x="132" y="104"/>
                  </a:lnTo>
                  <a:lnTo>
                    <a:pt x="139" y="106"/>
                  </a:lnTo>
                  <a:lnTo>
                    <a:pt x="145" y="104"/>
                  </a:lnTo>
                  <a:lnTo>
                    <a:pt x="155" y="103"/>
                  </a:lnTo>
                  <a:lnTo>
                    <a:pt x="162" y="101"/>
                  </a:lnTo>
                  <a:lnTo>
                    <a:pt x="168" y="99"/>
                  </a:lnTo>
                  <a:lnTo>
                    <a:pt x="174" y="95"/>
                  </a:lnTo>
                  <a:lnTo>
                    <a:pt x="179" y="93"/>
                  </a:lnTo>
                  <a:lnTo>
                    <a:pt x="183" y="91"/>
                  </a:lnTo>
                  <a:lnTo>
                    <a:pt x="185" y="91"/>
                  </a:lnTo>
                  <a:lnTo>
                    <a:pt x="185" y="91"/>
                  </a:lnTo>
                  <a:close/>
                </a:path>
              </a:pathLst>
            </a:custGeom>
            <a:grp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60" name="Freeform 30">
              <a:extLst>
                <a:ext uri="{FF2B5EF4-FFF2-40B4-BE49-F238E27FC236}">
                  <a16:creationId xmlns:a16="http://schemas.microsoft.com/office/drawing/2014/main" id="{81F9A64D-FD22-6BBA-5480-7A4413ABAD75}"/>
                </a:ext>
              </a:extLst>
            </p:cNvPr>
            <p:cNvSpPr>
              <a:spLocks/>
            </p:cNvSpPr>
            <p:nvPr/>
          </p:nvSpPr>
          <p:spPr bwMode="auto">
            <a:xfrm>
              <a:off x="7110467" y="4026092"/>
              <a:ext cx="193850" cy="397901"/>
            </a:xfrm>
            <a:custGeom>
              <a:avLst/>
              <a:gdLst>
                <a:gd name="T0" fmla="*/ 63 w 114"/>
                <a:gd name="T1" fmla="*/ 228 h 234"/>
                <a:gd name="T2" fmla="*/ 53 w 114"/>
                <a:gd name="T3" fmla="*/ 217 h 234"/>
                <a:gd name="T4" fmla="*/ 44 w 114"/>
                <a:gd name="T5" fmla="*/ 205 h 234"/>
                <a:gd name="T6" fmla="*/ 38 w 114"/>
                <a:gd name="T7" fmla="*/ 194 h 234"/>
                <a:gd name="T8" fmla="*/ 30 w 114"/>
                <a:gd name="T9" fmla="*/ 183 h 234"/>
                <a:gd name="T10" fmla="*/ 25 w 114"/>
                <a:gd name="T11" fmla="*/ 171 h 234"/>
                <a:gd name="T12" fmla="*/ 21 w 114"/>
                <a:gd name="T13" fmla="*/ 160 h 234"/>
                <a:gd name="T14" fmla="*/ 15 w 114"/>
                <a:gd name="T15" fmla="*/ 150 h 234"/>
                <a:gd name="T16" fmla="*/ 11 w 114"/>
                <a:gd name="T17" fmla="*/ 141 h 234"/>
                <a:gd name="T18" fmla="*/ 7 w 114"/>
                <a:gd name="T19" fmla="*/ 129 h 234"/>
                <a:gd name="T20" fmla="*/ 6 w 114"/>
                <a:gd name="T21" fmla="*/ 120 h 234"/>
                <a:gd name="T22" fmla="*/ 2 w 114"/>
                <a:gd name="T23" fmla="*/ 110 h 234"/>
                <a:gd name="T24" fmla="*/ 2 w 114"/>
                <a:gd name="T25" fmla="*/ 101 h 234"/>
                <a:gd name="T26" fmla="*/ 0 w 114"/>
                <a:gd name="T27" fmla="*/ 91 h 234"/>
                <a:gd name="T28" fmla="*/ 0 w 114"/>
                <a:gd name="T29" fmla="*/ 78 h 234"/>
                <a:gd name="T30" fmla="*/ 2 w 114"/>
                <a:gd name="T31" fmla="*/ 63 h 234"/>
                <a:gd name="T32" fmla="*/ 2 w 114"/>
                <a:gd name="T33" fmla="*/ 48 h 234"/>
                <a:gd name="T34" fmla="*/ 4 w 114"/>
                <a:gd name="T35" fmla="*/ 34 h 234"/>
                <a:gd name="T36" fmla="*/ 7 w 114"/>
                <a:gd name="T37" fmla="*/ 23 h 234"/>
                <a:gd name="T38" fmla="*/ 9 w 114"/>
                <a:gd name="T39" fmla="*/ 15 h 234"/>
                <a:gd name="T40" fmla="*/ 11 w 114"/>
                <a:gd name="T41" fmla="*/ 6 h 234"/>
                <a:gd name="T42" fmla="*/ 15 w 114"/>
                <a:gd name="T43" fmla="*/ 2 h 234"/>
                <a:gd name="T44" fmla="*/ 21 w 114"/>
                <a:gd name="T45" fmla="*/ 0 h 234"/>
                <a:gd name="T46" fmla="*/ 28 w 114"/>
                <a:gd name="T47" fmla="*/ 4 h 234"/>
                <a:gd name="T48" fmla="*/ 44 w 114"/>
                <a:gd name="T49" fmla="*/ 10 h 234"/>
                <a:gd name="T50" fmla="*/ 59 w 114"/>
                <a:gd name="T51" fmla="*/ 21 h 234"/>
                <a:gd name="T52" fmla="*/ 78 w 114"/>
                <a:gd name="T53" fmla="*/ 36 h 234"/>
                <a:gd name="T54" fmla="*/ 84 w 114"/>
                <a:gd name="T55" fmla="*/ 46 h 234"/>
                <a:gd name="T56" fmla="*/ 93 w 114"/>
                <a:gd name="T57" fmla="*/ 57 h 234"/>
                <a:gd name="T58" fmla="*/ 99 w 114"/>
                <a:gd name="T59" fmla="*/ 69 h 234"/>
                <a:gd name="T60" fmla="*/ 104 w 114"/>
                <a:gd name="T61" fmla="*/ 86 h 234"/>
                <a:gd name="T62" fmla="*/ 106 w 114"/>
                <a:gd name="T63" fmla="*/ 93 h 234"/>
                <a:gd name="T64" fmla="*/ 108 w 114"/>
                <a:gd name="T65" fmla="*/ 103 h 234"/>
                <a:gd name="T66" fmla="*/ 110 w 114"/>
                <a:gd name="T67" fmla="*/ 110 h 234"/>
                <a:gd name="T68" fmla="*/ 112 w 114"/>
                <a:gd name="T69" fmla="*/ 120 h 234"/>
                <a:gd name="T70" fmla="*/ 112 w 114"/>
                <a:gd name="T71" fmla="*/ 129 h 234"/>
                <a:gd name="T72" fmla="*/ 114 w 114"/>
                <a:gd name="T73" fmla="*/ 139 h 234"/>
                <a:gd name="T74" fmla="*/ 114 w 114"/>
                <a:gd name="T75" fmla="*/ 156 h 234"/>
                <a:gd name="T76" fmla="*/ 112 w 114"/>
                <a:gd name="T77" fmla="*/ 169 h 234"/>
                <a:gd name="T78" fmla="*/ 110 w 114"/>
                <a:gd name="T79" fmla="*/ 183 h 234"/>
                <a:gd name="T80" fmla="*/ 108 w 114"/>
                <a:gd name="T81" fmla="*/ 192 h 234"/>
                <a:gd name="T82" fmla="*/ 104 w 114"/>
                <a:gd name="T83" fmla="*/ 202 h 234"/>
                <a:gd name="T84" fmla="*/ 95 w 114"/>
                <a:gd name="T85" fmla="*/ 217 h 234"/>
                <a:gd name="T86" fmla="*/ 85 w 114"/>
                <a:gd name="T87" fmla="*/ 226 h 234"/>
                <a:gd name="T88" fmla="*/ 78 w 114"/>
                <a:gd name="T89" fmla="*/ 230 h 234"/>
                <a:gd name="T90" fmla="*/ 68 w 114"/>
                <a:gd name="T9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4" h="234">
                  <a:moveTo>
                    <a:pt x="68" y="234"/>
                  </a:moveTo>
                  <a:lnTo>
                    <a:pt x="63" y="228"/>
                  </a:lnTo>
                  <a:lnTo>
                    <a:pt x="59" y="221"/>
                  </a:lnTo>
                  <a:lnTo>
                    <a:pt x="53" y="217"/>
                  </a:lnTo>
                  <a:lnTo>
                    <a:pt x="49" y="211"/>
                  </a:lnTo>
                  <a:lnTo>
                    <a:pt x="44" y="205"/>
                  </a:lnTo>
                  <a:lnTo>
                    <a:pt x="42" y="200"/>
                  </a:lnTo>
                  <a:lnTo>
                    <a:pt x="38" y="194"/>
                  </a:lnTo>
                  <a:lnTo>
                    <a:pt x="34" y="188"/>
                  </a:lnTo>
                  <a:lnTo>
                    <a:pt x="30" y="183"/>
                  </a:lnTo>
                  <a:lnTo>
                    <a:pt x="26" y="177"/>
                  </a:lnTo>
                  <a:lnTo>
                    <a:pt x="25" y="171"/>
                  </a:lnTo>
                  <a:lnTo>
                    <a:pt x="21" y="167"/>
                  </a:lnTo>
                  <a:lnTo>
                    <a:pt x="21" y="160"/>
                  </a:lnTo>
                  <a:lnTo>
                    <a:pt x="17" y="156"/>
                  </a:lnTo>
                  <a:lnTo>
                    <a:pt x="15" y="150"/>
                  </a:lnTo>
                  <a:lnTo>
                    <a:pt x="13" y="147"/>
                  </a:lnTo>
                  <a:lnTo>
                    <a:pt x="11" y="141"/>
                  </a:lnTo>
                  <a:lnTo>
                    <a:pt x="9" y="135"/>
                  </a:lnTo>
                  <a:lnTo>
                    <a:pt x="7" y="129"/>
                  </a:lnTo>
                  <a:lnTo>
                    <a:pt x="7" y="126"/>
                  </a:lnTo>
                  <a:lnTo>
                    <a:pt x="6" y="120"/>
                  </a:lnTo>
                  <a:lnTo>
                    <a:pt x="4" y="114"/>
                  </a:lnTo>
                  <a:lnTo>
                    <a:pt x="2" y="110"/>
                  </a:lnTo>
                  <a:lnTo>
                    <a:pt x="2" y="107"/>
                  </a:lnTo>
                  <a:lnTo>
                    <a:pt x="2" y="101"/>
                  </a:lnTo>
                  <a:lnTo>
                    <a:pt x="2" y="95"/>
                  </a:lnTo>
                  <a:lnTo>
                    <a:pt x="0" y="91"/>
                  </a:lnTo>
                  <a:lnTo>
                    <a:pt x="0" y="88"/>
                  </a:lnTo>
                  <a:lnTo>
                    <a:pt x="0" y="78"/>
                  </a:lnTo>
                  <a:lnTo>
                    <a:pt x="2" y="72"/>
                  </a:lnTo>
                  <a:lnTo>
                    <a:pt x="2" y="63"/>
                  </a:lnTo>
                  <a:lnTo>
                    <a:pt x="2" y="55"/>
                  </a:lnTo>
                  <a:lnTo>
                    <a:pt x="2" y="48"/>
                  </a:lnTo>
                  <a:lnTo>
                    <a:pt x="2" y="42"/>
                  </a:lnTo>
                  <a:lnTo>
                    <a:pt x="4" y="34"/>
                  </a:lnTo>
                  <a:lnTo>
                    <a:pt x="6" y="29"/>
                  </a:lnTo>
                  <a:lnTo>
                    <a:pt x="7" y="23"/>
                  </a:lnTo>
                  <a:lnTo>
                    <a:pt x="7" y="19"/>
                  </a:lnTo>
                  <a:lnTo>
                    <a:pt x="9" y="15"/>
                  </a:lnTo>
                  <a:lnTo>
                    <a:pt x="11" y="10"/>
                  </a:lnTo>
                  <a:lnTo>
                    <a:pt x="11" y="6"/>
                  </a:lnTo>
                  <a:lnTo>
                    <a:pt x="13" y="4"/>
                  </a:lnTo>
                  <a:lnTo>
                    <a:pt x="15" y="2"/>
                  </a:lnTo>
                  <a:lnTo>
                    <a:pt x="15" y="0"/>
                  </a:lnTo>
                  <a:lnTo>
                    <a:pt x="21" y="0"/>
                  </a:lnTo>
                  <a:lnTo>
                    <a:pt x="25" y="2"/>
                  </a:lnTo>
                  <a:lnTo>
                    <a:pt x="28" y="4"/>
                  </a:lnTo>
                  <a:lnTo>
                    <a:pt x="36" y="6"/>
                  </a:lnTo>
                  <a:lnTo>
                    <a:pt x="44" y="10"/>
                  </a:lnTo>
                  <a:lnTo>
                    <a:pt x="51" y="15"/>
                  </a:lnTo>
                  <a:lnTo>
                    <a:pt x="59" y="21"/>
                  </a:lnTo>
                  <a:lnTo>
                    <a:pt x="68" y="29"/>
                  </a:lnTo>
                  <a:lnTo>
                    <a:pt x="78" y="36"/>
                  </a:lnTo>
                  <a:lnTo>
                    <a:pt x="80" y="40"/>
                  </a:lnTo>
                  <a:lnTo>
                    <a:pt x="84" y="46"/>
                  </a:lnTo>
                  <a:lnTo>
                    <a:pt x="89" y="50"/>
                  </a:lnTo>
                  <a:lnTo>
                    <a:pt x="93" y="57"/>
                  </a:lnTo>
                  <a:lnTo>
                    <a:pt x="95" y="63"/>
                  </a:lnTo>
                  <a:lnTo>
                    <a:pt x="99" y="69"/>
                  </a:lnTo>
                  <a:lnTo>
                    <a:pt x="103" y="76"/>
                  </a:lnTo>
                  <a:lnTo>
                    <a:pt x="104" y="86"/>
                  </a:lnTo>
                  <a:lnTo>
                    <a:pt x="106" y="90"/>
                  </a:lnTo>
                  <a:lnTo>
                    <a:pt x="106" y="93"/>
                  </a:lnTo>
                  <a:lnTo>
                    <a:pt x="108" y="97"/>
                  </a:lnTo>
                  <a:lnTo>
                    <a:pt x="108" y="103"/>
                  </a:lnTo>
                  <a:lnTo>
                    <a:pt x="110" y="107"/>
                  </a:lnTo>
                  <a:lnTo>
                    <a:pt x="110" y="110"/>
                  </a:lnTo>
                  <a:lnTo>
                    <a:pt x="112" y="116"/>
                  </a:lnTo>
                  <a:lnTo>
                    <a:pt x="112" y="120"/>
                  </a:lnTo>
                  <a:lnTo>
                    <a:pt x="112" y="126"/>
                  </a:lnTo>
                  <a:lnTo>
                    <a:pt x="112" y="129"/>
                  </a:lnTo>
                  <a:lnTo>
                    <a:pt x="112" y="133"/>
                  </a:lnTo>
                  <a:lnTo>
                    <a:pt x="114" y="139"/>
                  </a:lnTo>
                  <a:lnTo>
                    <a:pt x="114" y="147"/>
                  </a:lnTo>
                  <a:lnTo>
                    <a:pt x="114" y="156"/>
                  </a:lnTo>
                  <a:lnTo>
                    <a:pt x="112" y="162"/>
                  </a:lnTo>
                  <a:lnTo>
                    <a:pt x="112" y="169"/>
                  </a:lnTo>
                  <a:lnTo>
                    <a:pt x="112" y="175"/>
                  </a:lnTo>
                  <a:lnTo>
                    <a:pt x="110" y="183"/>
                  </a:lnTo>
                  <a:lnTo>
                    <a:pt x="108" y="186"/>
                  </a:lnTo>
                  <a:lnTo>
                    <a:pt x="108" y="192"/>
                  </a:lnTo>
                  <a:lnTo>
                    <a:pt x="106" y="198"/>
                  </a:lnTo>
                  <a:lnTo>
                    <a:pt x="104" y="202"/>
                  </a:lnTo>
                  <a:lnTo>
                    <a:pt x="99" y="209"/>
                  </a:lnTo>
                  <a:lnTo>
                    <a:pt x="95" y="217"/>
                  </a:lnTo>
                  <a:lnTo>
                    <a:pt x="91" y="221"/>
                  </a:lnTo>
                  <a:lnTo>
                    <a:pt x="85" y="226"/>
                  </a:lnTo>
                  <a:lnTo>
                    <a:pt x="80" y="228"/>
                  </a:lnTo>
                  <a:lnTo>
                    <a:pt x="78" y="230"/>
                  </a:lnTo>
                  <a:lnTo>
                    <a:pt x="70" y="234"/>
                  </a:lnTo>
                  <a:lnTo>
                    <a:pt x="68" y="234"/>
                  </a:lnTo>
                  <a:lnTo>
                    <a:pt x="68" y="234"/>
                  </a:lnTo>
                  <a:close/>
                </a:path>
              </a:pathLst>
            </a:custGeom>
            <a:grp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61" name="Freeform 32">
              <a:extLst>
                <a:ext uri="{FF2B5EF4-FFF2-40B4-BE49-F238E27FC236}">
                  <a16:creationId xmlns:a16="http://schemas.microsoft.com/office/drawing/2014/main" id="{DC1584EB-17E3-D91D-DAC3-B7C69BD95A18}"/>
                </a:ext>
              </a:extLst>
            </p:cNvPr>
            <p:cNvSpPr>
              <a:spLocks/>
            </p:cNvSpPr>
            <p:nvPr/>
          </p:nvSpPr>
          <p:spPr bwMode="auto">
            <a:xfrm>
              <a:off x="7246501" y="4389982"/>
              <a:ext cx="105427" cy="102026"/>
            </a:xfrm>
            <a:custGeom>
              <a:avLst/>
              <a:gdLst>
                <a:gd name="T0" fmla="*/ 62 w 62"/>
                <a:gd name="T1" fmla="*/ 30 h 59"/>
                <a:gd name="T2" fmla="*/ 61 w 62"/>
                <a:gd name="T3" fmla="*/ 36 h 59"/>
                <a:gd name="T4" fmla="*/ 59 w 62"/>
                <a:gd name="T5" fmla="*/ 42 h 59"/>
                <a:gd name="T6" fmla="*/ 55 w 62"/>
                <a:gd name="T7" fmla="*/ 46 h 59"/>
                <a:gd name="T8" fmla="*/ 55 w 62"/>
                <a:gd name="T9" fmla="*/ 51 h 59"/>
                <a:gd name="T10" fmla="*/ 49 w 62"/>
                <a:gd name="T11" fmla="*/ 55 h 59"/>
                <a:gd name="T12" fmla="*/ 43 w 62"/>
                <a:gd name="T13" fmla="*/ 57 h 59"/>
                <a:gd name="T14" fmla="*/ 38 w 62"/>
                <a:gd name="T15" fmla="*/ 59 h 59"/>
                <a:gd name="T16" fmla="*/ 32 w 62"/>
                <a:gd name="T17" fmla="*/ 59 h 59"/>
                <a:gd name="T18" fmla="*/ 24 w 62"/>
                <a:gd name="T19" fmla="*/ 59 h 59"/>
                <a:gd name="T20" fmla="*/ 19 w 62"/>
                <a:gd name="T21" fmla="*/ 57 h 59"/>
                <a:gd name="T22" fmla="*/ 13 w 62"/>
                <a:gd name="T23" fmla="*/ 55 h 59"/>
                <a:gd name="T24" fmla="*/ 9 w 62"/>
                <a:gd name="T25" fmla="*/ 51 h 59"/>
                <a:gd name="T26" fmla="*/ 4 w 62"/>
                <a:gd name="T27" fmla="*/ 46 h 59"/>
                <a:gd name="T28" fmla="*/ 2 w 62"/>
                <a:gd name="T29" fmla="*/ 42 h 59"/>
                <a:gd name="T30" fmla="*/ 0 w 62"/>
                <a:gd name="T31" fmla="*/ 36 h 59"/>
                <a:gd name="T32" fmla="*/ 0 w 62"/>
                <a:gd name="T33" fmla="*/ 30 h 59"/>
                <a:gd name="T34" fmla="*/ 0 w 62"/>
                <a:gd name="T35" fmla="*/ 23 h 59"/>
                <a:gd name="T36" fmla="*/ 2 w 62"/>
                <a:gd name="T37" fmla="*/ 17 h 59"/>
                <a:gd name="T38" fmla="*/ 4 w 62"/>
                <a:gd name="T39" fmla="*/ 11 h 59"/>
                <a:gd name="T40" fmla="*/ 9 w 62"/>
                <a:gd name="T41" fmla="*/ 8 h 59"/>
                <a:gd name="T42" fmla="*/ 13 w 62"/>
                <a:gd name="T43" fmla="*/ 4 h 59"/>
                <a:gd name="T44" fmla="*/ 19 w 62"/>
                <a:gd name="T45" fmla="*/ 2 h 59"/>
                <a:gd name="T46" fmla="*/ 24 w 62"/>
                <a:gd name="T47" fmla="*/ 0 h 59"/>
                <a:gd name="T48" fmla="*/ 32 w 62"/>
                <a:gd name="T49" fmla="*/ 0 h 59"/>
                <a:gd name="T50" fmla="*/ 38 w 62"/>
                <a:gd name="T51" fmla="*/ 0 h 59"/>
                <a:gd name="T52" fmla="*/ 43 w 62"/>
                <a:gd name="T53" fmla="*/ 2 h 59"/>
                <a:gd name="T54" fmla="*/ 49 w 62"/>
                <a:gd name="T55" fmla="*/ 4 h 59"/>
                <a:gd name="T56" fmla="*/ 55 w 62"/>
                <a:gd name="T57" fmla="*/ 8 h 59"/>
                <a:gd name="T58" fmla="*/ 55 w 62"/>
                <a:gd name="T59" fmla="*/ 11 h 59"/>
                <a:gd name="T60" fmla="*/ 59 w 62"/>
                <a:gd name="T61" fmla="*/ 17 h 59"/>
                <a:gd name="T62" fmla="*/ 61 w 62"/>
                <a:gd name="T63" fmla="*/ 23 h 59"/>
                <a:gd name="T64" fmla="*/ 62 w 62"/>
                <a:gd name="T65" fmla="*/ 30 h 59"/>
                <a:gd name="T66" fmla="*/ 62 w 62"/>
                <a:gd name="T6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 h="59">
                  <a:moveTo>
                    <a:pt x="62" y="30"/>
                  </a:moveTo>
                  <a:lnTo>
                    <a:pt x="61" y="36"/>
                  </a:lnTo>
                  <a:lnTo>
                    <a:pt x="59" y="42"/>
                  </a:lnTo>
                  <a:lnTo>
                    <a:pt x="55" y="46"/>
                  </a:lnTo>
                  <a:lnTo>
                    <a:pt x="55" y="51"/>
                  </a:lnTo>
                  <a:lnTo>
                    <a:pt x="49" y="55"/>
                  </a:lnTo>
                  <a:lnTo>
                    <a:pt x="43" y="57"/>
                  </a:lnTo>
                  <a:lnTo>
                    <a:pt x="38" y="59"/>
                  </a:lnTo>
                  <a:lnTo>
                    <a:pt x="32" y="59"/>
                  </a:lnTo>
                  <a:lnTo>
                    <a:pt x="24" y="59"/>
                  </a:lnTo>
                  <a:lnTo>
                    <a:pt x="19" y="57"/>
                  </a:lnTo>
                  <a:lnTo>
                    <a:pt x="13" y="55"/>
                  </a:lnTo>
                  <a:lnTo>
                    <a:pt x="9" y="51"/>
                  </a:lnTo>
                  <a:lnTo>
                    <a:pt x="4" y="46"/>
                  </a:lnTo>
                  <a:lnTo>
                    <a:pt x="2" y="42"/>
                  </a:lnTo>
                  <a:lnTo>
                    <a:pt x="0" y="36"/>
                  </a:lnTo>
                  <a:lnTo>
                    <a:pt x="0" y="30"/>
                  </a:lnTo>
                  <a:lnTo>
                    <a:pt x="0" y="23"/>
                  </a:lnTo>
                  <a:lnTo>
                    <a:pt x="2" y="17"/>
                  </a:lnTo>
                  <a:lnTo>
                    <a:pt x="4" y="11"/>
                  </a:lnTo>
                  <a:lnTo>
                    <a:pt x="9" y="8"/>
                  </a:lnTo>
                  <a:lnTo>
                    <a:pt x="13" y="4"/>
                  </a:lnTo>
                  <a:lnTo>
                    <a:pt x="19" y="2"/>
                  </a:lnTo>
                  <a:lnTo>
                    <a:pt x="24" y="0"/>
                  </a:lnTo>
                  <a:lnTo>
                    <a:pt x="32" y="0"/>
                  </a:lnTo>
                  <a:lnTo>
                    <a:pt x="38" y="0"/>
                  </a:lnTo>
                  <a:lnTo>
                    <a:pt x="43" y="2"/>
                  </a:lnTo>
                  <a:lnTo>
                    <a:pt x="49" y="4"/>
                  </a:lnTo>
                  <a:lnTo>
                    <a:pt x="55" y="8"/>
                  </a:lnTo>
                  <a:lnTo>
                    <a:pt x="55" y="11"/>
                  </a:lnTo>
                  <a:lnTo>
                    <a:pt x="59" y="17"/>
                  </a:lnTo>
                  <a:lnTo>
                    <a:pt x="61" y="23"/>
                  </a:lnTo>
                  <a:lnTo>
                    <a:pt x="62" y="30"/>
                  </a:lnTo>
                  <a:lnTo>
                    <a:pt x="62" y="30"/>
                  </a:lnTo>
                  <a:close/>
                </a:path>
              </a:pathLst>
            </a:custGeom>
            <a:grp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62" name="Freeform 34">
              <a:extLst>
                <a:ext uri="{FF2B5EF4-FFF2-40B4-BE49-F238E27FC236}">
                  <a16:creationId xmlns:a16="http://schemas.microsoft.com/office/drawing/2014/main" id="{3B6B2D09-693B-A6D6-97E0-8BCE860BB919}"/>
                </a:ext>
              </a:extLst>
            </p:cNvPr>
            <p:cNvSpPr>
              <a:spLocks/>
            </p:cNvSpPr>
            <p:nvPr/>
          </p:nvSpPr>
          <p:spPr bwMode="auto">
            <a:xfrm>
              <a:off x="6903014" y="6814790"/>
              <a:ext cx="122431" cy="122431"/>
            </a:xfrm>
            <a:custGeom>
              <a:avLst/>
              <a:gdLst>
                <a:gd name="T0" fmla="*/ 72 w 72"/>
                <a:gd name="T1" fmla="*/ 37 h 73"/>
                <a:gd name="T2" fmla="*/ 70 w 72"/>
                <a:gd name="T3" fmla="*/ 44 h 73"/>
                <a:gd name="T4" fmla="*/ 67 w 72"/>
                <a:gd name="T5" fmla="*/ 50 h 73"/>
                <a:gd name="T6" fmla="*/ 65 w 72"/>
                <a:gd name="T7" fmla="*/ 57 h 73"/>
                <a:gd name="T8" fmla="*/ 61 w 72"/>
                <a:gd name="T9" fmla="*/ 63 h 73"/>
                <a:gd name="T10" fmla="*/ 55 w 72"/>
                <a:gd name="T11" fmla="*/ 67 h 73"/>
                <a:gd name="T12" fmla="*/ 50 w 72"/>
                <a:gd name="T13" fmla="*/ 69 h 73"/>
                <a:gd name="T14" fmla="*/ 42 w 72"/>
                <a:gd name="T15" fmla="*/ 73 h 73"/>
                <a:gd name="T16" fmla="*/ 36 w 72"/>
                <a:gd name="T17" fmla="*/ 73 h 73"/>
                <a:gd name="T18" fmla="*/ 27 w 72"/>
                <a:gd name="T19" fmla="*/ 73 h 73"/>
                <a:gd name="T20" fmla="*/ 21 w 72"/>
                <a:gd name="T21" fmla="*/ 69 h 73"/>
                <a:gd name="T22" fmla="*/ 13 w 72"/>
                <a:gd name="T23" fmla="*/ 67 h 73"/>
                <a:gd name="T24" fmla="*/ 10 w 72"/>
                <a:gd name="T25" fmla="*/ 63 h 73"/>
                <a:gd name="T26" fmla="*/ 6 w 72"/>
                <a:gd name="T27" fmla="*/ 57 h 73"/>
                <a:gd name="T28" fmla="*/ 2 w 72"/>
                <a:gd name="T29" fmla="*/ 50 h 73"/>
                <a:gd name="T30" fmla="*/ 0 w 72"/>
                <a:gd name="T31" fmla="*/ 44 h 73"/>
                <a:gd name="T32" fmla="*/ 0 w 72"/>
                <a:gd name="T33" fmla="*/ 37 h 73"/>
                <a:gd name="T34" fmla="*/ 0 w 72"/>
                <a:gd name="T35" fmla="*/ 29 h 73"/>
                <a:gd name="T36" fmla="*/ 2 w 72"/>
                <a:gd name="T37" fmla="*/ 23 h 73"/>
                <a:gd name="T38" fmla="*/ 6 w 72"/>
                <a:gd name="T39" fmla="*/ 16 h 73"/>
                <a:gd name="T40" fmla="*/ 10 w 72"/>
                <a:gd name="T41" fmla="*/ 10 h 73"/>
                <a:gd name="T42" fmla="*/ 13 w 72"/>
                <a:gd name="T43" fmla="*/ 6 h 73"/>
                <a:gd name="T44" fmla="*/ 21 w 72"/>
                <a:gd name="T45" fmla="*/ 2 h 73"/>
                <a:gd name="T46" fmla="*/ 27 w 72"/>
                <a:gd name="T47" fmla="*/ 0 h 73"/>
                <a:gd name="T48" fmla="*/ 36 w 72"/>
                <a:gd name="T49" fmla="*/ 0 h 73"/>
                <a:gd name="T50" fmla="*/ 42 w 72"/>
                <a:gd name="T51" fmla="*/ 0 h 73"/>
                <a:gd name="T52" fmla="*/ 50 w 72"/>
                <a:gd name="T53" fmla="*/ 2 h 73"/>
                <a:gd name="T54" fmla="*/ 55 w 72"/>
                <a:gd name="T55" fmla="*/ 6 h 73"/>
                <a:gd name="T56" fmla="*/ 61 w 72"/>
                <a:gd name="T57" fmla="*/ 10 h 73"/>
                <a:gd name="T58" fmla="*/ 65 w 72"/>
                <a:gd name="T59" fmla="*/ 16 h 73"/>
                <a:gd name="T60" fmla="*/ 67 w 72"/>
                <a:gd name="T61" fmla="*/ 23 h 73"/>
                <a:gd name="T62" fmla="*/ 70 w 72"/>
                <a:gd name="T63" fmla="*/ 29 h 73"/>
                <a:gd name="T64" fmla="*/ 72 w 72"/>
                <a:gd name="T65" fmla="*/ 37 h 73"/>
                <a:gd name="T66" fmla="*/ 72 w 72"/>
                <a:gd name="T67" fmla="*/ 3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73">
                  <a:moveTo>
                    <a:pt x="72" y="37"/>
                  </a:moveTo>
                  <a:lnTo>
                    <a:pt x="70" y="44"/>
                  </a:lnTo>
                  <a:lnTo>
                    <a:pt x="67" y="50"/>
                  </a:lnTo>
                  <a:lnTo>
                    <a:pt x="65" y="57"/>
                  </a:lnTo>
                  <a:lnTo>
                    <a:pt x="61" y="63"/>
                  </a:lnTo>
                  <a:lnTo>
                    <a:pt x="55" y="67"/>
                  </a:lnTo>
                  <a:lnTo>
                    <a:pt x="50" y="69"/>
                  </a:lnTo>
                  <a:lnTo>
                    <a:pt x="42" y="73"/>
                  </a:lnTo>
                  <a:lnTo>
                    <a:pt x="36" y="73"/>
                  </a:lnTo>
                  <a:lnTo>
                    <a:pt x="27" y="73"/>
                  </a:lnTo>
                  <a:lnTo>
                    <a:pt x="21" y="69"/>
                  </a:lnTo>
                  <a:lnTo>
                    <a:pt x="13" y="67"/>
                  </a:lnTo>
                  <a:lnTo>
                    <a:pt x="10" y="63"/>
                  </a:lnTo>
                  <a:lnTo>
                    <a:pt x="6" y="57"/>
                  </a:lnTo>
                  <a:lnTo>
                    <a:pt x="2" y="50"/>
                  </a:lnTo>
                  <a:lnTo>
                    <a:pt x="0" y="44"/>
                  </a:lnTo>
                  <a:lnTo>
                    <a:pt x="0" y="37"/>
                  </a:lnTo>
                  <a:lnTo>
                    <a:pt x="0" y="29"/>
                  </a:lnTo>
                  <a:lnTo>
                    <a:pt x="2" y="23"/>
                  </a:lnTo>
                  <a:lnTo>
                    <a:pt x="6" y="16"/>
                  </a:lnTo>
                  <a:lnTo>
                    <a:pt x="10" y="10"/>
                  </a:lnTo>
                  <a:lnTo>
                    <a:pt x="13" y="6"/>
                  </a:lnTo>
                  <a:lnTo>
                    <a:pt x="21" y="2"/>
                  </a:lnTo>
                  <a:lnTo>
                    <a:pt x="27" y="0"/>
                  </a:lnTo>
                  <a:lnTo>
                    <a:pt x="36" y="0"/>
                  </a:lnTo>
                  <a:lnTo>
                    <a:pt x="42" y="0"/>
                  </a:lnTo>
                  <a:lnTo>
                    <a:pt x="50" y="2"/>
                  </a:lnTo>
                  <a:lnTo>
                    <a:pt x="55" y="6"/>
                  </a:lnTo>
                  <a:lnTo>
                    <a:pt x="61" y="10"/>
                  </a:lnTo>
                  <a:lnTo>
                    <a:pt x="65" y="16"/>
                  </a:lnTo>
                  <a:lnTo>
                    <a:pt x="67" y="23"/>
                  </a:lnTo>
                  <a:lnTo>
                    <a:pt x="70" y="29"/>
                  </a:lnTo>
                  <a:lnTo>
                    <a:pt x="72" y="37"/>
                  </a:lnTo>
                  <a:lnTo>
                    <a:pt x="72" y="37"/>
                  </a:lnTo>
                  <a:close/>
                </a:path>
              </a:pathLst>
            </a:custGeom>
            <a:grp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63" name="Freeform 35">
              <a:extLst>
                <a:ext uri="{FF2B5EF4-FFF2-40B4-BE49-F238E27FC236}">
                  <a16:creationId xmlns:a16="http://schemas.microsoft.com/office/drawing/2014/main" id="{405B7580-BF7C-10F3-0016-A341ECAA26A6}"/>
                </a:ext>
              </a:extLst>
            </p:cNvPr>
            <p:cNvSpPr>
              <a:spLocks/>
            </p:cNvSpPr>
            <p:nvPr/>
          </p:nvSpPr>
          <p:spPr bwMode="auto">
            <a:xfrm>
              <a:off x="5760328" y="6916816"/>
              <a:ext cx="377496" cy="251663"/>
            </a:xfrm>
            <a:custGeom>
              <a:avLst/>
              <a:gdLst>
                <a:gd name="T0" fmla="*/ 129 w 220"/>
                <a:gd name="T1" fmla="*/ 27 h 149"/>
                <a:gd name="T2" fmla="*/ 137 w 220"/>
                <a:gd name="T3" fmla="*/ 25 h 149"/>
                <a:gd name="T4" fmla="*/ 148 w 220"/>
                <a:gd name="T5" fmla="*/ 21 h 149"/>
                <a:gd name="T6" fmla="*/ 165 w 220"/>
                <a:gd name="T7" fmla="*/ 16 h 149"/>
                <a:gd name="T8" fmla="*/ 180 w 220"/>
                <a:gd name="T9" fmla="*/ 12 h 149"/>
                <a:gd name="T10" fmla="*/ 198 w 220"/>
                <a:gd name="T11" fmla="*/ 6 h 149"/>
                <a:gd name="T12" fmla="*/ 211 w 220"/>
                <a:gd name="T13" fmla="*/ 2 h 149"/>
                <a:gd name="T14" fmla="*/ 218 w 220"/>
                <a:gd name="T15" fmla="*/ 0 h 149"/>
                <a:gd name="T16" fmla="*/ 215 w 220"/>
                <a:gd name="T17" fmla="*/ 2 h 149"/>
                <a:gd name="T18" fmla="*/ 205 w 220"/>
                <a:gd name="T19" fmla="*/ 6 h 149"/>
                <a:gd name="T20" fmla="*/ 194 w 220"/>
                <a:gd name="T21" fmla="*/ 14 h 149"/>
                <a:gd name="T22" fmla="*/ 184 w 220"/>
                <a:gd name="T23" fmla="*/ 17 h 149"/>
                <a:gd name="T24" fmla="*/ 175 w 220"/>
                <a:gd name="T25" fmla="*/ 27 h 149"/>
                <a:gd name="T26" fmla="*/ 163 w 220"/>
                <a:gd name="T27" fmla="*/ 33 h 149"/>
                <a:gd name="T28" fmla="*/ 154 w 220"/>
                <a:gd name="T29" fmla="*/ 42 h 149"/>
                <a:gd name="T30" fmla="*/ 142 w 220"/>
                <a:gd name="T31" fmla="*/ 52 h 149"/>
                <a:gd name="T32" fmla="*/ 131 w 220"/>
                <a:gd name="T33" fmla="*/ 61 h 149"/>
                <a:gd name="T34" fmla="*/ 118 w 220"/>
                <a:gd name="T35" fmla="*/ 71 h 149"/>
                <a:gd name="T36" fmla="*/ 108 w 220"/>
                <a:gd name="T37" fmla="*/ 82 h 149"/>
                <a:gd name="T38" fmla="*/ 97 w 220"/>
                <a:gd name="T39" fmla="*/ 92 h 149"/>
                <a:gd name="T40" fmla="*/ 85 w 220"/>
                <a:gd name="T41" fmla="*/ 105 h 149"/>
                <a:gd name="T42" fmla="*/ 74 w 220"/>
                <a:gd name="T43" fmla="*/ 116 h 149"/>
                <a:gd name="T44" fmla="*/ 63 w 220"/>
                <a:gd name="T45" fmla="*/ 130 h 149"/>
                <a:gd name="T46" fmla="*/ 51 w 220"/>
                <a:gd name="T47" fmla="*/ 143 h 149"/>
                <a:gd name="T48" fmla="*/ 47 w 220"/>
                <a:gd name="T49" fmla="*/ 143 h 149"/>
                <a:gd name="T50" fmla="*/ 47 w 220"/>
                <a:gd name="T51" fmla="*/ 131 h 149"/>
                <a:gd name="T52" fmla="*/ 47 w 220"/>
                <a:gd name="T53" fmla="*/ 122 h 149"/>
                <a:gd name="T54" fmla="*/ 40 w 220"/>
                <a:gd name="T55" fmla="*/ 124 h 149"/>
                <a:gd name="T56" fmla="*/ 28 w 220"/>
                <a:gd name="T57" fmla="*/ 130 h 149"/>
                <a:gd name="T58" fmla="*/ 17 w 220"/>
                <a:gd name="T59" fmla="*/ 133 h 149"/>
                <a:gd name="T60" fmla="*/ 4 w 220"/>
                <a:gd name="T61" fmla="*/ 139 h 149"/>
                <a:gd name="T62" fmla="*/ 5 w 220"/>
                <a:gd name="T63" fmla="*/ 133 h 149"/>
                <a:gd name="T64" fmla="*/ 21 w 220"/>
                <a:gd name="T65" fmla="*/ 118 h 149"/>
                <a:gd name="T66" fmla="*/ 36 w 220"/>
                <a:gd name="T67" fmla="*/ 103 h 149"/>
                <a:gd name="T68" fmla="*/ 51 w 220"/>
                <a:gd name="T69" fmla="*/ 88 h 149"/>
                <a:gd name="T70" fmla="*/ 68 w 220"/>
                <a:gd name="T71" fmla="*/ 74 h 149"/>
                <a:gd name="T72" fmla="*/ 83 w 220"/>
                <a:gd name="T73" fmla="*/ 61 h 149"/>
                <a:gd name="T74" fmla="*/ 101 w 220"/>
                <a:gd name="T75" fmla="*/ 46 h 149"/>
                <a:gd name="T76" fmla="*/ 114 w 220"/>
                <a:gd name="T77" fmla="*/ 36 h 149"/>
                <a:gd name="T78" fmla="*/ 125 w 220"/>
                <a:gd name="T79" fmla="*/ 31 h 149"/>
                <a:gd name="T80" fmla="*/ 129 w 220"/>
                <a:gd name="T81" fmla="*/ 2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0" h="149">
                  <a:moveTo>
                    <a:pt x="129" y="27"/>
                  </a:moveTo>
                  <a:lnTo>
                    <a:pt x="129" y="27"/>
                  </a:lnTo>
                  <a:lnTo>
                    <a:pt x="133" y="27"/>
                  </a:lnTo>
                  <a:lnTo>
                    <a:pt x="137" y="25"/>
                  </a:lnTo>
                  <a:lnTo>
                    <a:pt x="142" y="23"/>
                  </a:lnTo>
                  <a:lnTo>
                    <a:pt x="148" y="21"/>
                  </a:lnTo>
                  <a:lnTo>
                    <a:pt x="158" y="17"/>
                  </a:lnTo>
                  <a:lnTo>
                    <a:pt x="165" y="16"/>
                  </a:lnTo>
                  <a:lnTo>
                    <a:pt x="175" y="14"/>
                  </a:lnTo>
                  <a:lnTo>
                    <a:pt x="180" y="12"/>
                  </a:lnTo>
                  <a:lnTo>
                    <a:pt x="190" y="8"/>
                  </a:lnTo>
                  <a:lnTo>
                    <a:pt x="198" y="6"/>
                  </a:lnTo>
                  <a:lnTo>
                    <a:pt x="205" y="4"/>
                  </a:lnTo>
                  <a:lnTo>
                    <a:pt x="211" y="2"/>
                  </a:lnTo>
                  <a:lnTo>
                    <a:pt x="215" y="2"/>
                  </a:lnTo>
                  <a:lnTo>
                    <a:pt x="218" y="0"/>
                  </a:lnTo>
                  <a:lnTo>
                    <a:pt x="220" y="0"/>
                  </a:lnTo>
                  <a:lnTo>
                    <a:pt x="215" y="2"/>
                  </a:lnTo>
                  <a:lnTo>
                    <a:pt x="211" y="4"/>
                  </a:lnTo>
                  <a:lnTo>
                    <a:pt x="205" y="6"/>
                  </a:lnTo>
                  <a:lnTo>
                    <a:pt x="201" y="10"/>
                  </a:lnTo>
                  <a:lnTo>
                    <a:pt x="194" y="14"/>
                  </a:lnTo>
                  <a:lnTo>
                    <a:pt x="190" y="16"/>
                  </a:lnTo>
                  <a:lnTo>
                    <a:pt x="184" y="17"/>
                  </a:lnTo>
                  <a:lnTo>
                    <a:pt x="179" y="21"/>
                  </a:lnTo>
                  <a:lnTo>
                    <a:pt x="175" y="27"/>
                  </a:lnTo>
                  <a:lnTo>
                    <a:pt x="169" y="31"/>
                  </a:lnTo>
                  <a:lnTo>
                    <a:pt x="163" y="33"/>
                  </a:lnTo>
                  <a:lnTo>
                    <a:pt x="158" y="38"/>
                  </a:lnTo>
                  <a:lnTo>
                    <a:pt x="154" y="42"/>
                  </a:lnTo>
                  <a:lnTo>
                    <a:pt x="148" y="48"/>
                  </a:lnTo>
                  <a:lnTo>
                    <a:pt x="142" y="52"/>
                  </a:lnTo>
                  <a:lnTo>
                    <a:pt x="137" y="57"/>
                  </a:lnTo>
                  <a:lnTo>
                    <a:pt x="131" y="61"/>
                  </a:lnTo>
                  <a:lnTo>
                    <a:pt x="125" y="67"/>
                  </a:lnTo>
                  <a:lnTo>
                    <a:pt x="118" y="71"/>
                  </a:lnTo>
                  <a:lnTo>
                    <a:pt x="114" y="76"/>
                  </a:lnTo>
                  <a:lnTo>
                    <a:pt x="108" y="82"/>
                  </a:lnTo>
                  <a:lnTo>
                    <a:pt x="102" y="88"/>
                  </a:lnTo>
                  <a:lnTo>
                    <a:pt x="97" y="92"/>
                  </a:lnTo>
                  <a:lnTo>
                    <a:pt x="91" y="99"/>
                  </a:lnTo>
                  <a:lnTo>
                    <a:pt x="85" y="105"/>
                  </a:lnTo>
                  <a:lnTo>
                    <a:pt x="80" y="111"/>
                  </a:lnTo>
                  <a:lnTo>
                    <a:pt x="74" y="116"/>
                  </a:lnTo>
                  <a:lnTo>
                    <a:pt x="70" y="122"/>
                  </a:lnTo>
                  <a:lnTo>
                    <a:pt x="63" y="130"/>
                  </a:lnTo>
                  <a:lnTo>
                    <a:pt x="57" y="135"/>
                  </a:lnTo>
                  <a:lnTo>
                    <a:pt x="51" y="143"/>
                  </a:lnTo>
                  <a:lnTo>
                    <a:pt x="47" y="149"/>
                  </a:lnTo>
                  <a:lnTo>
                    <a:pt x="47" y="143"/>
                  </a:lnTo>
                  <a:lnTo>
                    <a:pt x="47" y="137"/>
                  </a:lnTo>
                  <a:lnTo>
                    <a:pt x="47" y="131"/>
                  </a:lnTo>
                  <a:lnTo>
                    <a:pt x="47" y="128"/>
                  </a:lnTo>
                  <a:lnTo>
                    <a:pt x="47" y="122"/>
                  </a:lnTo>
                  <a:lnTo>
                    <a:pt x="47" y="122"/>
                  </a:lnTo>
                  <a:lnTo>
                    <a:pt x="40" y="124"/>
                  </a:lnTo>
                  <a:lnTo>
                    <a:pt x="34" y="128"/>
                  </a:lnTo>
                  <a:lnTo>
                    <a:pt x="28" y="130"/>
                  </a:lnTo>
                  <a:lnTo>
                    <a:pt x="23" y="131"/>
                  </a:lnTo>
                  <a:lnTo>
                    <a:pt x="17" y="133"/>
                  </a:lnTo>
                  <a:lnTo>
                    <a:pt x="11" y="135"/>
                  </a:lnTo>
                  <a:lnTo>
                    <a:pt x="4" y="139"/>
                  </a:lnTo>
                  <a:lnTo>
                    <a:pt x="0" y="143"/>
                  </a:lnTo>
                  <a:lnTo>
                    <a:pt x="5" y="133"/>
                  </a:lnTo>
                  <a:lnTo>
                    <a:pt x="13" y="128"/>
                  </a:lnTo>
                  <a:lnTo>
                    <a:pt x="21" y="118"/>
                  </a:lnTo>
                  <a:lnTo>
                    <a:pt x="28" y="111"/>
                  </a:lnTo>
                  <a:lnTo>
                    <a:pt x="36" y="103"/>
                  </a:lnTo>
                  <a:lnTo>
                    <a:pt x="44" y="97"/>
                  </a:lnTo>
                  <a:lnTo>
                    <a:pt x="51" y="88"/>
                  </a:lnTo>
                  <a:lnTo>
                    <a:pt x="61" y="82"/>
                  </a:lnTo>
                  <a:lnTo>
                    <a:pt x="68" y="74"/>
                  </a:lnTo>
                  <a:lnTo>
                    <a:pt x="76" y="67"/>
                  </a:lnTo>
                  <a:lnTo>
                    <a:pt x="83" y="61"/>
                  </a:lnTo>
                  <a:lnTo>
                    <a:pt x="93" y="54"/>
                  </a:lnTo>
                  <a:lnTo>
                    <a:pt x="101" y="46"/>
                  </a:lnTo>
                  <a:lnTo>
                    <a:pt x="110" y="40"/>
                  </a:lnTo>
                  <a:lnTo>
                    <a:pt x="114" y="36"/>
                  </a:lnTo>
                  <a:lnTo>
                    <a:pt x="120" y="35"/>
                  </a:lnTo>
                  <a:lnTo>
                    <a:pt x="125" y="31"/>
                  </a:lnTo>
                  <a:lnTo>
                    <a:pt x="129" y="27"/>
                  </a:lnTo>
                  <a:lnTo>
                    <a:pt x="129" y="27"/>
                  </a:lnTo>
                  <a:close/>
                </a:path>
              </a:pathLst>
            </a:custGeom>
            <a:grp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64" name="Freeform 36">
              <a:extLst>
                <a:ext uri="{FF2B5EF4-FFF2-40B4-BE49-F238E27FC236}">
                  <a16:creationId xmlns:a16="http://schemas.microsoft.com/office/drawing/2014/main" id="{3B9B323C-B837-B6E5-9C8C-50CC54ECE7D0}"/>
                </a:ext>
              </a:extLst>
            </p:cNvPr>
            <p:cNvSpPr>
              <a:spLocks/>
            </p:cNvSpPr>
            <p:nvPr/>
          </p:nvSpPr>
          <p:spPr bwMode="auto">
            <a:xfrm>
              <a:off x="5824945" y="6321666"/>
              <a:ext cx="816205" cy="510128"/>
            </a:xfrm>
            <a:custGeom>
              <a:avLst/>
              <a:gdLst>
                <a:gd name="T0" fmla="*/ 238 w 479"/>
                <a:gd name="T1" fmla="*/ 49 h 300"/>
                <a:gd name="T2" fmla="*/ 203 w 479"/>
                <a:gd name="T3" fmla="*/ 28 h 300"/>
                <a:gd name="T4" fmla="*/ 175 w 479"/>
                <a:gd name="T5" fmla="*/ 15 h 300"/>
                <a:gd name="T6" fmla="*/ 148 w 479"/>
                <a:gd name="T7" fmla="*/ 5 h 300"/>
                <a:gd name="T8" fmla="*/ 123 w 479"/>
                <a:gd name="T9" fmla="*/ 2 h 300"/>
                <a:gd name="T10" fmla="*/ 97 w 479"/>
                <a:gd name="T11" fmla="*/ 0 h 300"/>
                <a:gd name="T12" fmla="*/ 63 w 479"/>
                <a:gd name="T13" fmla="*/ 9 h 300"/>
                <a:gd name="T14" fmla="*/ 36 w 479"/>
                <a:gd name="T15" fmla="*/ 28 h 300"/>
                <a:gd name="T16" fmla="*/ 17 w 479"/>
                <a:gd name="T17" fmla="*/ 53 h 300"/>
                <a:gd name="T18" fmla="*/ 6 w 479"/>
                <a:gd name="T19" fmla="*/ 81 h 300"/>
                <a:gd name="T20" fmla="*/ 0 w 479"/>
                <a:gd name="T21" fmla="*/ 121 h 300"/>
                <a:gd name="T22" fmla="*/ 0 w 479"/>
                <a:gd name="T23" fmla="*/ 152 h 300"/>
                <a:gd name="T24" fmla="*/ 7 w 479"/>
                <a:gd name="T25" fmla="*/ 182 h 300"/>
                <a:gd name="T26" fmla="*/ 19 w 479"/>
                <a:gd name="T27" fmla="*/ 216 h 300"/>
                <a:gd name="T28" fmla="*/ 42 w 479"/>
                <a:gd name="T29" fmla="*/ 256 h 300"/>
                <a:gd name="T30" fmla="*/ 76 w 479"/>
                <a:gd name="T31" fmla="*/ 285 h 300"/>
                <a:gd name="T32" fmla="*/ 103 w 479"/>
                <a:gd name="T33" fmla="*/ 296 h 300"/>
                <a:gd name="T34" fmla="*/ 125 w 479"/>
                <a:gd name="T35" fmla="*/ 300 h 300"/>
                <a:gd name="T36" fmla="*/ 158 w 479"/>
                <a:gd name="T37" fmla="*/ 300 h 300"/>
                <a:gd name="T38" fmla="*/ 194 w 479"/>
                <a:gd name="T39" fmla="*/ 296 h 300"/>
                <a:gd name="T40" fmla="*/ 230 w 479"/>
                <a:gd name="T41" fmla="*/ 287 h 300"/>
                <a:gd name="T42" fmla="*/ 270 w 479"/>
                <a:gd name="T43" fmla="*/ 279 h 300"/>
                <a:gd name="T44" fmla="*/ 308 w 479"/>
                <a:gd name="T45" fmla="*/ 266 h 300"/>
                <a:gd name="T46" fmla="*/ 346 w 479"/>
                <a:gd name="T47" fmla="*/ 254 h 300"/>
                <a:gd name="T48" fmla="*/ 380 w 479"/>
                <a:gd name="T49" fmla="*/ 243 h 300"/>
                <a:gd name="T50" fmla="*/ 411 w 479"/>
                <a:gd name="T51" fmla="*/ 230 h 300"/>
                <a:gd name="T52" fmla="*/ 437 w 479"/>
                <a:gd name="T53" fmla="*/ 220 h 300"/>
                <a:gd name="T54" fmla="*/ 466 w 479"/>
                <a:gd name="T55" fmla="*/ 209 h 300"/>
                <a:gd name="T56" fmla="*/ 475 w 479"/>
                <a:gd name="T57" fmla="*/ 144 h 300"/>
                <a:gd name="T58" fmla="*/ 454 w 479"/>
                <a:gd name="T59" fmla="*/ 155 h 300"/>
                <a:gd name="T60" fmla="*/ 426 w 479"/>
                <a:gd name="T61" fmla="*/ 171 h 300"/>
                <a:gd name="T62" fmla="*/ 397 w 479"/>
                <a:gd name="T63" fmla="*/ 184 h 300"/>
                <a:gd name="T64" fmla="*/ 369 w 479"/>
                <a:gd name="T65" fmla="*/ 197 h 300"/>
                <a:gd name="T66" fmla="*/ 335 w 479"/>
                <a:gd name="T67" fmla="*/ 211 h 300"/>
                <a:gd name="T68" fmla="*/ 300 w 479"/>
                <a:gd name="T69" fmla="*/ 224 h 300"/>
                <a:gd name="T70" fmla="*/ 264 w 479"/>
                <a:gd name="T71" fmla="*/ 235 h 300"/>
                <a:gd name="T72" fmla="*/ 230 w 479"/>
                <a:gd name="T73" fmla="*/ 245 h 300"/>
                <a:gd name="T74" fmla="*/ 198 w 479"/>
                <a:gd name="T75" fmla="*/ 252 h 300"/>
                <a:gd name="T76" fmla="*/ 165 w 479"/>
                <a:gd name="T77" fmla="*/ 252 h 300"/>
                <a:gd name="T78" fmla="*/ 141 w 479"/>
                <a:gd name="T79" fmla="*/ 252 h 300"/>
                <a:gd name="T80" fmla="*/ 110 w 479"/>
                <a:gd name="T81" fmla="*/ 243 h 300"/>
                <a:gd name="T82" fmla="*/ 78 w 479"/>
                <a:gd name="T83" fmla="*/ 216 h 300"/>
                <a:gd name="T84" fmla="*/ 57 w 479"/>
                <a:gd name="T85" fmla="*/ 182 h 300"/>
                <a:gd name="T86" fmla="*/ 47 w 479"/>
                <a:gd name="T87" fmla="*/ 142 h 300"/>
                <a:gd name="T88" fmla="*/ 49 w 479"/>
                <a:gd name="T89" fmla="*/ 106 h 300"/>
                <a:gd name="T90" fmla="*/ 63 w 479"/>
                <a:gd name="T91" fmla="*/ 76 h 300"/>
                <a:gd name="T92" fmla="*/ 80 w 479"/>
                <a:gd name="T93" fmla="*/ 55 h 300"/>
                <a:gd name="T94" fmla="*/ 108 w 479"/>
                <a:gd name="T95" fmla="*/ 43 h 300"/>
                <a:gd name="T96" fmla="*/ 148 w 479"/>
                <a:gd name="T97" fmla="*/ 43 h 300"/>
                <a:gd name="T98" fmla="*/ 188 w 479"/>
                <a:gd name="T99" fmla="*/ 49 h 300"/>
                <a:gd name="T100" fmla="*/ 224 w 479"/>
                <a:gd name="T101" fmla="*/ 55 h 300"/>
                <a:gd name="T102" fmla="*/ 253 w 479"/>
                <a:gd name="T103" fmla="*/ 62 h 300"/>
                <a:gd name="T104" fmla="*/ 268 w 479"/>
                <a:gd name="T105" fmla="*/ 6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9" h="300">
                  <a:moveTo>
                    <a:pt x="268" y="68"/>
                  </a:moveTo>
                  <a:lnTo>
                    <a:pt x="260" y="62"/>
                  </a:lnTo>
                  <a:lnTo>
                    <a:pt x="253" y="59"/>
                  </a:lnTo>
                  <a:lnTo>
                    <a:pt x="245" y="53"/>
                  </a:lnTo>
                  <a:lnTo>
                    <a:pt x="238" y="49"/>
                  </a:lnTo>
                  <a:lnTo>
                    <a:pt x="230" y="43"/>
                  </a:lnTo>
                  <a:lnTo>
                    <a:pt x="224" y="41"/>
                  </a:lnTo>
                  <a:lnTo>
                    <a:pt x="217" y="36"/>
                  </a:lnTo>
                  <a:lnTo>
                    <a:pt x="211" y="32"/>
                  </a:lnTo>
                  <a:lnTo>
                    <a:pt x="203" y="28"/>
                  </a:lnTo>
                  <a:lnTo>
                    <a:pt x="200" y="26"/>
                  </a:lnTo>
                  <a:lnTo>
                    <a:pt x="192" y="24"/>
                  </a:lnTo>
                  <a:lnTo>
                    <a:pt x="186" y="21"/>
                  </a:lnTo>
                  <a:lnTo>
                    <a:pt x="180" y="17"/>
                  </a:lnTo>
                  <a:lnTo>
                    <a:pt x="175" y="15"/>
                  </a:lnTo>
                  <a:lnTo>
                    <a:pt x="169" y="13"/>
                  </a:lnTo>
                  <a:lnTo>
                    <a:pt x="163" y="11"/>
                  </a:lnTo>
                  <a:lnTo>
                    <a:pt x="160" y="9"/>
                  </a:lnTo>
                  <a:lnTo>
                    <a:pt x="152" y="5"/>
                  </a:lnTo>
                  <a:lnTo>
                    <a:pt x="148" y="5"/>
                  </a:lnTo>
                  <a:lnTo>
                    <a:pt x="142" y="5"/>
                  </a:lnTo>
                  <a:lnTo>
                    <a:pt x="137" y="2"/>
                  </a:lnTo>
                  <a:lnTo>
                    <a:pt x="133" y="2"/>
                  </a:lnTo>
                  <a:lnTo>
                    <a:pt x="129" y="2"/>
                  </a:lnTo>
                  <a:lnTo>
                    <a:pt x="123" y="2"/>
                  </a:lnTo>
                  <a:lnTo>
                    <a:pt x="120" y="0"/>
                  </a:lnTo>
                  <a:lnTo>
                    <a:pt x="114" y="0"/>
                  </a:lnTo>
                  <a:lnTo>
                    <a:pt x="110" y="0"/>
                  </a:lnTo>
                  <a:lnTo>
                    <a:pt x="106" y="0"/>
                  </a:lnTo>
                  <a:lnTo>
                    <a:pt x="97" y="0"/>
                  </a:lnTo>
                  <a:lnTo>
                    <a:pt x="89" y="2"/>
                  </a:lnTo>
                  <a:lnTo>
                    <a:pt x="82" y="2"/>
                  </a:lnTo>
                  <a:lnTo>
                    <a:pt x="74" y="3"/>
                  </a:lnTo>
                  <a:lnTo>
                    <a:pt x="66" y="5"/>
                  </a:lnTo>
                  <a:lnTo>
                    <a:pt x="63" y="9"/>
                  </a:lnTo>
                  <a:lnTo>
                    <a:pt x="55" y="11"/>
                  </a:lnTo>
                  <a:lnTo>
                    <a:pt x="49" y="15"/>
                  </a:lnTo>
                  <a:lnTo>
                    <a:pt x="45" y="19"/>
                  </a:lnTo>
                  <a:lnTo>
                    <a:pt x="40" y="24"/>
                  </a:lnTo>
                  <a:lnTo>
                    <a:pt x="36" y="28"/>
                  </a:lnTo>
                  <a:lnTo>
                    <a:pt x="32" y="32"/>
                  </a:lnTo>
                  <a:lnTo>
                    <a:pt x="26" y="36"/>
                  </a:lnTo>
                  <a:lnTo>
                    <a:pt x="23" y="41"/>
                  </a:lnTo>
                  <a:lnTo>
                    <a:pt x="19" y="47"/>
                  </a:lnTo>
                  <a:lnTo>
                    <a:pt x="17" y="53"/>
                  </a:lnTo>
                  <a:lnTo>
                    <a:pt x="13" y="59"/>
                  </a:lnTo>
                  <a:lnTo>
                    <a:pt x="11" y="64"/>
                  </a:lnTo>
                  <a:lnTo>
                    <a:pt x="9" y="68"/>
                  </a:lnTo>
                  <a:lnTo>
                    <a:pt x="7" y="76"/>
                  </a:lnTo>
                  <a:lnTo>
                    <a:pt x="6" y="81"/>
                  </a:lnTo>
                  <a:lnTo>
                    <a:pt x="4" y="89"/>
                  </a:lnTo>
                  <a:lnTo>
                    <a:pt x="2" y="98"/>
                  </a:lnTo>
                  <a:lnTo>
                    <a:pt x="0" y="104"/>
                  </a:lnTo>
                  <a:lnTo>
                    <a:pt x="0" y="112"/>
                  </a:lnTo>
                  <a:lnTo>
                    <a:pt x="0" y="121"/>
                  </a:lnTo>
                  <a:lnTo>
                    <a:pt x="0" y="129"/>
                  </a:lnTo>
                  <a:lnTo>
                    <a:pt x="0" y="138"/>
                  </a:lnTo>
                  <a:lnTo>
                    <a:pt x="0" y="142"/>
                  </a:lnTo>
                  <a:lnTo>
                    <a:pt x="0" y="146"/>
                  </a:lnTo>
                  <a:lnTo>
                    <a:pt x="0" y="152"/>
                  </a:lnTo>
                  <a:lnTo>
                    <a:pt x="2" y="155"/>
                  </a:lnTo>
                  <a:lnTo>
                    <a:pt x="4" y="165"/>
                  </a:lnTo>
                  <a:lnTo>
                    <a:pt x="6" y="173"/>
                  </a:lnTo>
                  <a:lnTo>
                    <a:pt x="6" y="176"/>
                  </a:lnTo>
                  <a:lnTo>
                    <a:pt x="7" y="182"/>
                  </a:lnTo>
                  <a:lnTo>
                    <a:pt x="7" y="188"/>
                  </a:lnTo>
                  <a:lnTo>
                    <a:pt x="9" y="193"/>
                  </a:lnTo>
                  <a:lnTo>
                    <a:pt x="13" y="201"/>
                  </a:lnTo>
                  <a:lnTo>
                    <a:pt x="15" y="209"/>
                  </a:lnTo>
                  <a:lnTo>
                    <a:pt x="19" y="216"/>
                  </a:lnTo>
                  <a:lnTo>
                    <a:pt x="23" y="226"/>
                  </a:lnTo>
                  <a:lnTo>
                    <a:pt x="26" y="233"/>
                  </a:lnTo>
                  <a:lnTo>
                    <a:pt x="32" y="241"/>
                  </a:lnTo>
                  <a:lnTo>
                    <a:pt x="36" y="249"/>
                  </a:lnTo>
                  <a:lnTo>
                    <a:pt x="42" y="256"/>
                  </a:lnTo>
                  <a:lnTo>
                    <a:pt x="47" y="262"/>
                  </a:lnTo>
                  <a:lnTo>
                    <a:pt x="53" y="270"/>
                  </a:lnTo>
                  <a:lnTo>
                    <a:pt x="63" y="275"/>
                  </a:lnTo>
                  <a:lnTo>
                    <a:pt x="68" y="281"/>
                  </a:lnTo>
                  <a:lnTo>
                    <a:pt x="76" y="285"/>
                  </a:lnTo>
                  <a:lnTo>
                    <a:pt x="83" y="290"/>
                  </a:lnTo>
                  <a:lnTo>
                    <a:pt x="89" y="292"/>
                  </a:lnTo>
                  <a:lnTo>
                    <a:pt x="93" y="292"/>
                  </a:lnTo>
                  <a:lnTo>
                    <a:pt x="97" y="294"/>
                  </a:lnTo>
                  <a:lnTo>
                    <a:pt x="103" y="296"/>
                  </a:lnTo>
                  <a:lnTo>
                    <a:pt x="106" y="298"/>
                  </a:lnTo>
                  <a:lnTo>
                    <a:pt x="110" y="300"/>
                  </a:lnTo>
                  <a:lnTo>
                    <a:pt x="116" y="300"/>
                  </a:lnTo>
                  <a:lnTo>
                    <a:pt x="122" y="300"/>
                  </a:lnTo>
                  <a:lnTo>
                    <a:pt x="125" y="300"/>
                  </a:lnTo>
                  <a:lnTo>
                    <a:pt x="133" y="300"/>
                  </a:lnTo>
                  <a:lnTo>
                    <a:pt x="139" y="300"/>
                  </a:lnTo>
                  <a:lnTo>
                    <a:pt x="146" y="300"/>
                  </a:lnTo>
                  <a:lnTo>
                    <a:pt x="150" y="300"/>
                  </a:lnTo>
                  <a:lnTo>
                    <a:pt x="158" y="300"/>
                  </a:lnTo>
                  <a:lnTo>
                    <a:pt x="163" y="300"/>
                  </a:lnTo>
                  <a:lnTo>
                    <a:pt x="173" y="300"/>
                  </a:lnTo>
                  <a:lnTo>
                    <a:pt x="179" y="298"/>
                  </a:lnTo>
                  <a:lnTo>
                    <a:pt x="186" y="296"/>
                  </a:lnTo>
                  <a:lnTo>
                    <a:pt x="194" y="296"/>
                  </a:lnTo>
                  <a:lnTo>
                    <a:pt x="201" y="296"/>
                  </a:lnTo>
                  <a:lnTo>
                    <a:pt x="207" y="292"/>
                  </a:lnTo>
                  <a:lnTo>
                    <a:pt x="217" y="292"/>
                  </a:lnTo>
                  <a:lnTo>
                    <a:pt x="224" y="290"/>
                  </a:lnTo>
                  <a:lnTo>
                    <a:pt x="230" y="287"/>
                  </a:lnTo>
                  <a:lnTo>
                    <a:pt x="238" y="287"/>
                  </a:lnTo>
                  <a:lnTo>
                    <a:pt x="247" y="283"/>
                  </a:lnTo>
                  <a:lnTo>
                    <a:pt x="253" y="283"/>
                  </a:lnTo>
                  <a:lnTo>
                    <a:pt x="262" y="281"/>
                  </a:lnTo>
                  <a:lnTo>
                    <a:pt x="270" y="279"/>
                  </a:lnTo>
                  <a:lnTo>
                    <a:pt x="277" y="275"/>
                  </a:lnTo>
                  <a:lnTo>
                    <a:pt x="285" y="273"/>
                  </a:lnTo>
                  <a:lnTo>
                    <a:pt x="293" y="271"/>
                  </a:lnTo>
                  <a:lnTo>
                    <a:pt x="300" y="270"/>
                  </a:lnTo>
                  <a:lnTo>
                    <a:pt x="308" y="266"/>
                  </a:lnTo>
                  <a:lnTo>
                    <a:pt x="317" y="264"/>
                  </a:lnTo>
                  <a:lnTo>
                    <a:pt x="325" y="262"/>
                  </a:lnTo>
                  <a:lnTo>
                    <a:pt x="331" y="260"/>
                  </a:lnTo>
                  <a:lnTo>
                    <a:pt x="338" y="256"/>
                  </a:lnTo>
                  <a:lnTo>
                    <a:pt x="346" y="254"/>
                  </a:lnTo>
                  <a:lnTo>
                    <a:pt x="352" y="252"/>
                  </a:lnTo>
                  <a:lnTo>
                    <a:pt x="359" y="249"/>
                  </a:lnTo>
                  <a:lnTo>
                    <a:pt x="367" y="247"/>
                  </a:lnTo>
                  <a:lnTo>
                    <a:pt x="374" y="245"/>
                  </a:lnTo>
                  <a:lnTo>
                    <a:pt x="380" y="243"/>
                  </a:lnTo>
                  <a:lnTo>
                    <a:pt x="388" y="239"/>
                  </a:lnTo>
                  <a:lnTo>
                    <a:pt x="393" y="237"/>
                  </a:lnTo>
                  <a:lnTo>
                    <a:pt x="399" y="235"/>
                  </a:lnTo>
                  <a:lnTo>
                    <a:pt x="405" y="233"/>
                  </a:lnTo>
                  <a:lnTo>
                    <a:pt x="411" y="230"/>
                  </a:lnTo>
                  <a:lnTo>
                    <a:pt x="418" y="228"/>
                  </a:lnTo>
                  <a:lnTo>
                    <a:pt x="422" y="226"/>
                  </a:lnTo>
                  <a:lnTo>
                    <a:pt x="428" y="226"/>
                  </a:lnTo>
                  <a:lnTo>
                    <a:pt x="433" y="222"/>
                  </a:lnTo>
                  <a:lnTo>
                    <a:pt x="437" y="220"/>
                  </a:lnTo>
                  <a:lnTo>
                    <a:pt x="441" y="218"/>
                  </a:lnTo>
                  <a:lnTo>
                    <a:pt x="447" y="216"/>
                  </a:lnTo>
                  <a:lnTo>
                    <a:pt x="454" y="214"/>
                  </a:lnTo>
                  <a:lnTo>
                    <a:pt x="462" y="212"/>
                  </a:lnTo>
                  <a:lnTo>
                    <a:pt x="466" y="209"/>
                  </a:lnTo>
                  <a:lnTo>
                    <a:pt x="470" y="209"/>
                  </a:lnTo>
                  <a:lnTo>
                    <a:pt x="471" y="207"/>
                  </a:lnTo>
                  <a:lnTo>
                    <a:pt x="473" y="207"/>
                  </a:lnTo>
                  <a:lnTo>
                    <a:pt x="479" y="144"/>
                  </a:lnTo>
                  <a:lnTo>
                    <a:pt x="475" y="144"/>
                  </a:lnTo>
                  <a:lnTo>
                    <a:pt x="475" y="146"/>
                  </a:lnTo>
                  <a:lnTo>
                    <a:pt x="471" y="146"/>
                  </a:lnTo>
                  <a:lnTo>
                    <a:pt x="468" y="150"/>
                  </a:lnTo>
                  <a:lnTo>
                    <a:pt x="462" y="152"/>
                  </a:lnTo>
                  <a:lnTo>
                    <a:pt x="454" y="155"/>
                  </a:lnTo>
                  <a:lnTo>
                    <a:pt x="449" y="159"/>
                  </a:lnTo>
                  <a:lnTo>
                    <a:pt x="441" y="165"/>
                  </a:lnTo>
                  <a:lnTo>
                    <a:pt x="435" y="165"/>
                  </a:lnTo>
                  <a:lnTo>
                    <a:pt x="432" y="169"/>
                  </a:lnTo>
                  <a:lnTo>
                    <a:pt x="426" y="171"/>
                  </a:lnTo>
                  <a:lnTo>
                    <a:pt x="420" y="173"/>
                  </a:lnTo>
                  <a:lnTo>
                    <a:pt x="414" y="176"/>
                  </a:lnTo>
                  <a:lnTo>
                    <a:pt x="411" y="176"/>
                  </a:lnTo>
                  <a:lnTo>
                    <a:pt x="403" y="180"/>
                  </a:lnTo>
                  <a:lnTo>
                    <a:pt x="397" y="184"/>
                  </a:lnTo>
                  <a:lnTo>
                    <a:pt x="392" y="186"/>
                  </a:lnTo>
                  <a:lnTo>
                    <a:pt x="386" y="188"/>
                  </a:lnTo>
                  <a:lnTo>
                    <a:pt x="380" y="190"/>
                  </a:lnTo>
                  <a:lnTo>
                    <a:pt x="374" y="195"/>
                  </a:lnTo>
                  <a:lnTo>
                    <a:pt x="369" y="197"/>
                  </a:lnTo>
                  <a:lnTo>
                    <a:pt x="361" y="199"/>
                  </a:lnTo>
                  <a:lnTo>
                    <a:pt x="355" y="203"/>
                  </a:lnTo>
                  <a:lnTo>
                    <a:pt x="348" y="205"/>
                  </a:lnTo>
                  <a:lnTo>
                    <a:pt x="342" y="209"/>
                  </a:lnTo>
                  <a:lnTo>
                    <a:pt x="335" y="211"/>
                  </a:lnTo>
                  <a:lnTo>
                    <a:pt x="327" y="212"/>
                  </a:lnTo>
                  <a:lnTo>
                    <a:pt x="321" y="216"/>
                  </a:lnTo>
                  <a:lnTo>
                    <a:pt x="314" y="218"/>
                  </a:lnTo>
                  <a:lnTo>
                    <a:pt x="308" y="222"/>
                  </a:lnTo>
                  <a:lnTo>
                    <a:pt x="300" y="224"/>
                  </a:lnTo>
                  <a:lnTo>
                    <a:pt x="293" y="228"/>
                  </a:lnTo>
                  <a:lnTo>
                    <a:pt x="287" y="230"/>
                  </a:lnTo>
                  <a:lnTo>
                    <a:pt x="279" y="232"/>
                  </a:lnTo>
                  <a:lnTo>
                    <a:pt x="272" y="235"/>
                  </a:lnTo>
                  <a:lnTo>
                    <a:pt x="264" y="235"/>
                  </a:lnTo>
                  <a:lnTo>
                    <a:pt x="258" y="239"/>
                  </a:lnTo>
                  <a:lnTo>
                    <a:pt x="251" y="239"/>
                  </a:lnTo>
                  <a:lnTo>
                    <a:pt x="245" y="243"/>
                  </a:lnTo>
                  <a:lnTo>
                    <a:pt x="238" y="245"/>
                  </a:lnTo>
                  <a:lnTo>
                    <a:pt x="230" y="245"/>
                  </a:lnTo>
                  <a:lnTo>
                    <a:pt x="224" y="247"/>
                  </a:lnTo>
                  <a:lnTo>
                    <a:pt x="217" y="249"/>
                  </a:lnTo>
                  <a:lnTo>
                    <a:pt x="211" y="249"/>
                  </a:lnTo>
                  <a:lnTo>
                    <a:pt x="203" y="251"/>
                  </a:lnTo>
                  <a:lnTo>
                    <a:pt x="198" y="252"/>
                  </a:lnTo>
                  <a:lnTo>
                    <a:pt x="190" y="252"/>
                  </a:lnTo>
                  <a:lnTo>
                    <a:pt x="184" y="252"/>
                  </a:lnTo>
                  <a:lnTo>
                    <a:pt x="177" y="252"/>
                  </a:lnTo>
                  <a:lnTo>
                    <a:pt x="173" y="252"/>
                  </a:lnTo>
                  <a:lnTo>
                    <a:pt x="165" y="252"/>
                  </a:lnTo>
                  <a:lnTo>
                    <a:pt x="160" y="254"/>
                  </a:lnTo>
                  <a:lnTo>
                    <a:pt x="154" y="252"/>
                  </a:lnTo>
                  <a:lnTo>
                    <a:pt x="150" y="252"/>
                  </a:lnTo>
                  <a:lnTo>
                    <a:pt x="146" y="252"/>
                  </a:lnTo>
                  <a:lnTo>
                    <a:pt x="141" y="252"/>
                  </a:lnTo>
                  <a:lnTo>
                    <a:pt x="135" y="252"/>
                  </a:lnTo>
                  <a:lnTo>
                    <a:pt x="129" y="249"/>
                  </a:lnTo>
                  <a:lnTo>
                    <a:pt x="123" y="249"/>
                  </a:lnTo>
                  <a:lnTo>
                    <a:pt x="120" y="247"/>
                  </a:lnTo>
                  <a:lnTo>
                    <a:pt x="110" y="243"/>
                  </a:lnTo>
                  <a:lnTo>
                    <a:pt x="104" y="239"/>
                  </a:lnTo>
                  <a:lnTo>
                    <a:pt x="97" y="235"/>
                  </a:lnTo>
                  <a:lnTo>
                    <a:pt x="89" y="230"/>
                  </a:lnTo>
                  <a:lnTo>
                    <a:pt x="83" y="224"/>
                  </a:lnTo>
                  <a:lnTo>
                    <a:pt x="78" y="216"/>
                  </a:lnTo>
                  <a:lnTo>
                    <a:pt x="72" y="211"/>
                  </a:lnTo>
                  <a:lnTo>
                    <a:pt x="66" y="203"/>
                  </a:lnTo>
                  <a:lnTo>
                    <a:pt x="63" y="195"/>
                  </a:lnTo>
                  <a:lnTo>
                    <a:pt x="59" y="190"/>
                  </a:lnTo>
                  <a:lnTo>
                    <a:pt x="57" y="182"/>
                  </a:lnTo>
                  <a:lnTo>
                    <a:pt x="53" y="174"/>
                  </a:lnTo>
                  <a:lnTo>
                    <a:pt x="51" y="167"/>
                  </a:lnTo>
                  <a:lnTo>
                    <a:pt x="49" y="159"/>
                  </a:lnTo>
                  <a:lnTo>
                    <a:pt x="49" y="152"/>
                  </a:lnTo>
                  <a:lnTo>
                    <a:pt x="47" y="142"/>
                  </a:lnTo>
                  <a:lnTo>
                    <a:pt x="47" y="136"/>
                  </a:lnTo>
                  <a:lnTo>
                    <a:pt x="47" y="129"/>
                  </a:lnTo>
                  <a:lnTo>
                    <a:pt x="47" y="121"/>
                  </a:lnTo>
                  <a:lnTo>
                    <a:pt x="49" y="114"/>
                  </a:lnTo>
                  <a:lnTo>
                    <a:pt x="49" y="106"/>
                  </a:lnTo>
                  <a:lnTo>
                    <a:pt x="51" y="98"/>
                  </a:lnTo>
                  <a:lnTo>
                    <a:pt x="53" y="93"/>
                  </a:lnTo>
                  <a:lnTo>
                    <a:pt x="55" y="87"/>
                  </a:lnTo>
                  <a:lnTo>
                    <a:pt x="57" y="81"/>
                  </a:lnTo>
                  <a:lnTo>
                    <a:pt x="63" y="76"/>
                  </a:lnTo>
                  <a:lnTo>
                    <a:pt x="63" y="68"/>
                  </a:lnTo>
                  <a:lnTo>
                    <a:pt x="66" y="64"/>
                  </a:lnTo>
                  <a:lnTo>
                    <a:pt x="70" y="60"/>
                  </a:lnTo>
                  <a:lnTo>
                    <a:pt x="76" y="59"/>
                  </a:lnTo>
                  <a:lnTo>
                    <a:pt x="80" y="55"/>
                  </a:lnTo>
                  <a:lnTo>
                    <a:pt x="83" y="49"/>
                  </a:lnTo>
                  <a:lnTo>
                    <a:pt x="89" y="47"/>
                  </a:lnTo>
                  <a:lnTo>
                    <a:pt x="97" y="45"/>
                  </a:lnTo>
                  <a:lnTo>
                    <a:pt x="103" y="45"/>
                  </a:lnTo>
                  <a:lnTo>
                    <a:pt x="108" y="43"/>
                  </a:lnTo>
                  <a:lnTo>
                    <a:pt x="116" y="43"/>
                  </a:lnTo>
                  <a:lnTo>
                    <a:pt x="123" y="43"/>
                  </a:lnTo>
                  <a:lnTo>
                    <a:pt x="133" y="41"/>
                  </a:lnTo>
                  <a:lnTo>
                    <a:pt x="139" y="41"/>
                  </a:lnTo>
                  <a:lnTo>
                    <a:pt x="148" y="43"/>
                  </a:lnTo>
                  <a:lnTo>
                    <a:pt x="156" y="43"/>
                  </a:lnTo>
                  <a:lnTo>
                    <a:pt x="163" y="43"/>
                  </a:lnTo>
                  <a:lnTo>
                    <a:pt x="173" y="45"/>
                  </a:lnTo>
                  <a:lnTo>
                    <a:pt x="180" y="45"/>
                  </a:lnTo>
                  <a:lnTo>
                    <a:pt x="188" y="49"/>
                  </a:lnTo>
                  <a:lnTo>
                    <a:pt x="196" y="49"/>
                  </a:lnTo>
                  <a:lnTo>
                    <a:pt x="203" y="51"/>
                  </a:lnTo>
                  <a:lnTo>
                    <a:pt x="211" y="53"/>
                  </a:lnTo>
                  <a:lnTo>
                    <a:pt x="219" y="55"/>
                  </a:lnTo>
                  <a:lnTo>
                    <a:pt x="224" y="55"/>
                  </a:lnTo>
                  <a:lnTo>
                    <a:pt x="232" y="57"/>
                  </a:lnTo>
                  <a:lnTo>
                    <a:pt x="238" y="59"/>
                  </a:lnTo>
                  <a:lnTo>
                    <a:pt x="243" y="60"/>
                  </a:lnTo>
                  <a:lnTo>
                    <a:pt x="247" y="62"/>
                  </a:lnTo>
                  <a:lnTo>
                    <a:pt x="253" y="62"/>
                  </a:lnTo>
                  <a:lnTo>
                    <a:pt x="257" y="64"/>
                  </a:lnTo>
                  <a:lnTo>
                    <a:pt x="260" y="66"/>
                  </a:lnTo>
                  <a:lnTo>
                    <a:pt x="264" y="68"/>
                  </a:lnTo>
                  <a:lnTo>
                    <a:pt x="268" y="68"/>
                  </a:lnTo>
                  <a:lnTo>
                    <a:pt x="268" y="68"/>
                  </a:lnTo>
                  <a:close/>
                </a:path>
              </a:pathLst>
            </a:custGeom>
            <a:grp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65" name="Freeform 37">
              <a:extLst>
                <a:ext uri="{FF2B5EF4-FFF2-40B4-BE49-F238E27FC236}">
                  <a16:creationId xmlns:a16="http://schemas.microsoft.com/office/drawing/2014/main" id="{377EA152-923F-7C43-B398-02C2B9F265BF}"/>
                </a:ext>
              </a:extLst>
            </p:cNvPr>
            <p:cNvSpPr>
              <a:spLocks/>
            </p:cNvSpPr>
            <p:nvPr/>
          </p:nvSpPr>
          <p:spPr bwMode="auto">
            <a:xfrm>
              <a:off x="5648101" y="5655099"/>
              <a:ext cx="1003252" cy="1006652"/>
            </a:xfrm>
            <a:custGeom>
              <a:avLst/>
              <a:gdLst>
                <a:gd name="T0" fmla="*/ 137 w 590"/>
                <a:gd name="T1" fmla="*/ 394 h 591"/>
                <a:gd name="T2" fmla="*/ 88 w 590"/>
                <a:gd name="T3" fmla="*/ 346 h 591"/>
                <a:gd name="T4" fmla="*/ 65 w 590"/>
                <a:gd name="T5" fmla="*/ 310 h 591"/>
                <a:gd name="T6" fmla="*/ 42 w 590"/>
                <a:gd name="T7" fmla="*/ 268 h 591"/>
                <a:gd name="T8" fmla="*/ 23 w 590"/>
                <a:gd name="T9" fmla="*/ 222 h 591"/>
                <a:gd name="T10" fmla="*/ 10 w 590"/>
                <a:gd name="T11" fmla="*/ 175 h 591"/>
                <a:gd name="T12" fmla="*/ 2 w 590"/>
                <a:gd name="T13" fmla="*/ 129 h 591"/>
                <a:gd name="T14" fmla="*/ 0 w 590"/>
                <a:gd name="T15" fmla="*/ 82 h 591"/>
                <a:gd name="T16" fmla="*/ 6 w 590"/>
                <a:gd name="T17" fmla="*/ 46 h 591"/>
                <a:gd name="T18" fmla="*/ 44 w 590"/>
                <a:gd name="T19" fmla="*/ 29 h 591"/>
                <a:gd name="T20" fmla="*/ 76 w 590"/>
                <a:gd name="T21" fmla="*/ 17 h 591"/>
                <a:gd name="T22" fmla="*/ 112 w 590"/>
                <a:gd name="T23" fmla="*/ 8 h 591"/>
                <a:gd name="T24" fmla="*/ 154 w 590"/>
                <a:gd name="T25" fmla="*/ 2 h 591"/>
                <a:gd name="T26" fmla="*/ 198 w 590"/>
                <a:gd name="T27" fmla="*/ 0 h 591"/>
                <a:gd name="T28" fmla="*/ 247 w 590"/>
                <a:gd name="T29" fmla="*/ 2 h 591"/>
                <a:gd name="T30" fmla="*/ 299 w 590"/>
                <a:gd name="T31" fmla="*/ 15 h 591"/>
                <a:gd name="T32" fmla="*/ 350 w 590"/>
                <a:gd name="T33" fmla="*/ 32 h 591"/>
                <a:gd name="T34" fmla="*/ 396 w 590"/>
                <a:gd name="T35" fmla="*/ 55 h 591"/>
                <a:gd name="T36" fmla="*/ 436 w 590"/>
                <a:gd name="T37" fmla="*/ 82 h 591"/>
                <a:gd name="T38" fmla="*/ 472 w 590"/>
                <a:gd name="T39" fmla="*/ 110 h 591"/>
                <a:gd name="T40" fmla="*/ 510 w 590"/>
                <a:gd name="T41" fmla="*/ 150 h 591"/>
                <a:gd name="T42" fmla="*/ 537 w 590"/>
                <a:gd name="T43" fmla="*/ 183 h 591"/>
                <a:gd name="T44" fmla="*/ 554 w 590"/>
                <a:gd name="T45" fmla="*/ 215 h 591"/>
                <a:gd name="T46" fmla="*/ 575 w 590"/>
                <a:gd name="T47" fmla="*/ 255 h 591"/>
                <a:gd name="T48" fmla="*/ 582 w 590"/>
                <a:gd name="T49" fmla="*/ 285 h 591"/>
                <a:gd name="T50" fmla="*/ 586 w 590"/>
                <a:gd name="T51" fmla="*/ 323 h 591"/>
                <a:gd name="T52" fmla="*/ 590 w 590"/>
                <a:gd name="T53" fmla="*/ 363 h 591"/>
                <a:gd name="T54" fmla="*/ 590 w 590"/>
                <a:gd name="T55" fmla="*/ 405 h 591"/>
                <a:gd name="T56" fmla="*/ 588 w 590"/>
                <a:gd name="T57" fmla="*/ 447 h 591"/>
                <a:gd name="T58" fmla="*/ 586 w 590"/>
                <a:gd name="T59" fmla="*/ 485 h 591"/>
                <a:gd name="T60" fmla="*/ 582 w 590"/>
                <a:gd name="T61" fmla="*/ 525 h 591"/>
                <a:gd name="T62" fmla="*/ 523 w 590"/>
                <a:gd name="T63" fmla="*/ 591 h 591"/>
                <a:gd name="T64" fmla="*/ 525 w 590"/>
                <a:gd name="T65" fmla="*/ 561 h 591"/>
                <a:gd name="T66" fmla="*/ 531 w 590"/>
                <a:gd name="T67" fmla="*/ 521 h 591"/>
                <a:gd name="T68" fmla="*/ 535 w 590"/>
                <a:gd name="T69" fmla="*/ 479 h 591"/>
                <a:gd name="T70" fmla="*/ 538 w 590"/>
                <a:gd name="T71" fmla="*/ 432 h 591"/>
                <a:gd name="T72" fmla="*/ 540 w 590"/>
                <a:gd name="T73" fmla="*/ 380 h 591"/>
                <a:gd name="T74" fmla="*/ 540 w 590"/>
                <a:gd name="T75" fmla="*/ 333 h 591"/>
                <a:gd name="T76" fmla="*/ 537 w 590"/>
                <a:gd name="T77" fmla="*/ 289 h 591"/>
                <a:gd name="T78" fmla="*/ 529 w 590"/>
                <a:gd name="T79" fmla="*/ 253 h 591"/>
                <a:gd name="T80" fmla="*/ 516 w 590"/>
                <a:gd name="T81" fmla="*/ 221 h 591"/>
                <a:gd name="T82" fmla="*/ 487 w 590"/>
                <a:gd name="T83" fmla="*/ 183 h 591"/>
                <a:gd name="T84" fmla="*/ 449 w 590"/>
                <a:gd name="T85" fmla="*/ 143 h 591"/>
                <a:gd name="T86" fmla="*/ 415 w 590"/>
                <a:gd name="T87" fmla="*/ 116 h 591"/>
                <a:gd name="T88" fmla="*/ 377 w 590"/>
                <a:gd name="T89" fmla="*/ 91 h 591"/>
                <a:gd name="T90" fmla="*/ 339 w 590"/>
                <a:gd name="T91" fmla="*/ 72 h 591"/>
                <a:gd name="T92" fmla="*/ 303 w 590"/>
                <a:gd name="T93" fmla="*/ 55 h 591"/>
                <a:gd name="T94" fmla="*/ 268 w 590"/>
                <a:gd name="T95" fmla="*/ 46 h 591"/>
                <a:gd name="T96" fmla="*/ 234 w 590"/>
                <a:gd name="T97" fmla="*/ 42 h 591"/>
                <a:gd name="T98" fmla="*/ 202 w 590"/>
                <a:gd name="T99" fmla="*/ 42 h 591"/>
                <a:gd name="T100" fmla="*/ 160 w 590"/>
                <a:gd name="T101" fmla="*/ 42 h 591"/>
                <a:gd name="T102" fmla="*/ 109 w 590"/>
                <a:gd name="T103" fmla="*/ 51 h 591"/>
                <a:gd name="T104" fmla="*/ 65 w 590"/>
                <a:gd name="T105" fmla="*/ 59 h 591"/>
                <a:gd name="T106" fmla="*/ 42 w 590"/>
                <a:gd name="T107" fmla="*/ 72 h 591"/>
                <a:gd name="T108" fmla="*/ 48 w 590"/>
                <a:gd name="T109" fmla="*/ 107 h 591"/>
                <a:gd name="T110" fmla="*/ 61 w 590"/>
                <a:gd name="T111" fmla="*/ 162 h 591"/>
                <a:gd name="T112" fmla="*/ 72 w 590"/>
                <a:gd name="T113" fmla="*/ 209 h 591"/>
                <a:gd name="T114" fmla="*/ 95 w 590"/>
                <a:gd name="T115" fmla="*/ 266 h 591"/>
                <a:gd name="T116" fmla="*/ 124 w 590"/>
                <a:gd name="T117" fmla="*/ 314 h 591"/>
                <a:gd name="T118" fmla="*/ 154 w 590"/>
                <a:gd name="T119" fmla="*/ 354 h 591"/>
                <a:gd name="T120" fmla="*/ 194 w 590"/>
                <a:gd name="T121" fmla="*/ 395 h 591"/>
                <a:gd name="T122" fmla="*/ 168 w 590"/>
                <a:gd name="T123" fmla="*/ 411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0" h="591">
                  <a:moveTo>
                    <a:pt x="168" y="411"/>
                  </a:moveTo>
                  <a:lnTo>
                    <a:pt x="162" y="409"/>
                  </a:lnTo>
                  <a:lnTo>
                    <a:pt x="156" y="407"/>
                  </a:lnTo>
                  <a:lnTo>
                    <a:pt x="150" y="403"/>
                  </a:lnTo>
                  <a:lnTo>
                    <a:pt x="147" y="401"/>
                  </a:lnTo>
                  <a:lnTo>
                    <a:pt x="141" y="397"/>
                  </a:lnTo>
                  <a:lnTo>
                    <a:pt x="137" y="394"/>
                  </a:lnTo>
                  <a:lnTo>
                    <a:pt x="131" y="390"/>
                  </a:lnTo>
                  <a:lnTo>
                    <a:pt x="128" y="386"/>
                  </a:lnTo>
                  <a:lnTo>
                    <a:pt x="118" y="376"/>
                  </a:lnTo>
                  <a:lnTo>
                    <a:pt x="111" y="369"/>
                  </a:lnTo>
                  <a:lnTo>
                    <a:pt x="101" y="359"/>
                  </a:lnTo>
                  <a:lnTo>
                    <a:pt x="93" y="352"/>
                  </a:lnTo>
                  <a:lnTo>
                    <a:pt x="88" y="346"/>
                  </a:lnTo>
                  <a:lnTo>
                    <a:pt x="86" y="340"/>
                  </a:lnTo>
                  <a:lnTo>
                    <a:pt x="82" y="337"/>
                  </a:lnTo>
                  <a:lnTo>
                    <a:pt x="78" y="331"/>
                  </a:lnTo>
                  <a:lnTo>
                    <a:pt x="74" y="325"/>
                  </a:lnTo>
                  <a:lnTo>
                    <a:pt x="71" y="319"/>
                  </a:lnTo>
                  <a:lnTo>
                    <a:pt x="67" y="314"/>
                  </a:lnTo>
                  <a:lnTo>
                    <a:pt x="65" y="310"/>
                  </a:lnTo>
                  <a:lnTo>
                    <a:pt x="61" y="302"/>
                  </a:lnTo>
                  <a:lnTo>
                    <a:pt x="57" y="297"/>
                  </a:lnTo>
                  <a:lnTo>
                    <a:pt x="53" y="291"/>
                  </a:lnTo>
                  <a:lnTo>
                    <a:pt x="52" y="285"/>
                  </a:lnTo>
                  <a:lnTo>
                    <a:pt x="48" y="279"/>
                  </a:lnTo>
                  <a:lnTo>
                    <a:pt x="44" y="274"/>
                  </a:lnTo>
                  <a:lnTo>
                    <a:pt x="42" y="268"/>
                  </a:lnTo>
                  <a:lnTo>
                    <a:pt x="40" y="262"/>
                  </a:lnTo>
                  <a:lnTo>
                    <a:pt x="36" y="255"/>
                  </a:lnTo>
                  <a:lnTo>
                    <a:pt x="34" y="249"/>
                  </a:lnTo>
                  <a:lnTo>
                    <a:pt x="31" y="241"/>
                  </a:lnTo>
                  <a:lnTo>
                    <a:pt x="29" y="236"/>
                  </a:lnTo>
                  <a:lnTo>
                    <a:pt x="27" y="228"/>
                  </a:lnTo>
                  <a:lnTo>
                    <a:pt x="23" y="222"/>
                  </a:lnTo>
                  <a:lnTo>
                    <a:pt x="21" y="215"/>
                  </a:lnTo>
                  <a:lnTo>
                    <a:pt x="19" y="209"/>
                  </a:lnTo>
                  <a:lnTo>
                    <a:pt x="17" y="202"/>
                  </a:lnTo>
                  <a:lnTo>
                    <a:pt x="14" y="196"/>
                  </a:lnTo>
                  <a:lnTo>
                    <a:pt x="14" y="188"/>
                  </a:lnTo>
                  <a:lnTo>
                    <a:pt x="12" y="183"/>
                  </a:lnTo>
                  <a:lnTo>
                    <a:pt x="10" y="175"/>
                  </a:lnTo>
                  <a:lnTo>
                    <a:pt x="10" y="169"/>
                  </a:lnTo>
                  <a:lnTo>
                    <a:pt x="8" y="162"/>
                  </a:lnTo>
                  <a:lnTo>
                    <a:pt x="6" y="156"/>
                  </a:lnTo>
                  <a:lnTo>
                    <a:pt x="4" y="148"/>
                  </a:lnTo>
                  <a:lnTo>
                    <a:pt x="4" y="143"/>
                  </a:lnTo>
                  <a:lnTo>
                    <a:pt x="2" y="135"/>
                  </a:lnTo>
                  <a:lnTo>
                    <a:pt x="2" y="129"/>
                  </a:lnTo>
                  <a:lnTo>
                    <a:pt x="0" y="122"/>
                  </a:lnTo>
                  <a:lnTo>
                    <a:pt x="0" y="114"/>
                  </a:lnTo>
                  <a:lnTo>
                    <a:pt x="0" y="108"/>
                  </a:lnTo>
                  <a:lnTo>
                    <a:pt x="0" y="103"/>
                  </a:lnTo>
                  <a:lnTo>
                    <a:pt x="0" y="95"/>
                  </a:lnTo>
                  <a:lnTo>
                    <a:pt x="0" y="89"/>
                  </a:lnTo>
                  <a:lnTo>
                    <a:pt x="0" y="82"/>
                  </a:lnTo>
                  <a:lnTo>
                    <a:pt x="0" y="76"/>
                  </a:lnTo>
                  <a:lnTo>
                    <a:pt x="0" y="69"/>
                  </a:lnTo>
                  <a:lnTo>
                    <a:pt x="0" y="63"/>
                  </a:lnTo>
                  <a:lnTo>
                    <a:pt x="0" y="55"/>
                  </a:lnTo>
                  <a:lnTo>
                    <a:pt x="2" y="51"/>
                  </a:lnTo>
                  <a:lnTo>
                    <a:pt x="2" y="50"/>
                  </a:lnTo>
                  <a:lnTo>
                    <a:pt x="6" y="46"/>
                  </a:lnTo>
                  <a:lnTo>
                    <a:pt x="10" y="44"/>
                  </a:lnTo>
                  <a:lnTo>
                    <a:pt x="14" y="42"/>
                  </a:lnTo>
                  <a:lnTo>
                    <a:pt x="17" y="40"/>
                  </a:lnTo>
                  <a:lnTo>
                    <a:pt x="23" y="38"/>
                  </a:lnTo>
                  <a:lnTo>
                    <a:pt x="29" y="34"/>
                  </a:lnTo>
                  <a:lnTo>
                    <a:pt x="34" y="32"/>
                  </a:lnTo>
                  <a:lnTo>
                    <a:pt x="44" y="29"/>
                  </a:lnTo>
                  <a:lnTo>
                    <a:pt x="50" y="27"/>
                  </a:lnTo>
                  <a:lnTo>
                    <a:pt x="53" y="25"/>
                  </a:lnTo>
                  <a:lnTo>
                    <a:pt x="57" y="25"/>
                  </a:lnTo>
                  <a:lnTo>
                    <a:pt x="61" y="21"/>
                  </a:lnTo>
                  <a:lnTo>
                    <a:pt x="67" y="19"/>
                  </a:lnTo>
                  <a:lnTo>
                    <a:pt x="71" y="19"/>
                  </a:lnTo>
                  <a:lnTo>
                    <a:pt x="76" y="17"/>
                  </a:lnTo>
                  <a:lnTo>
                    <a:pt x="82" y="15"/>
                  </a:lnTo>
                  <a:lnTo>
                    <a:pt x="88" y="15"/>
                  </a:lnTo>
                  <a:lnTo>
                    <a:pt x="91" y="12"/>
                  </a:lnTo>
                  <a:lnTo>
                    <a:pt x="97" y="12"/>
                  </a:lnTo>
                  <a:lnTo>
                    <a:pt x="101" y="12"/>
                  </a:lnTo>
                  <a:lnTo>
                    <a:pt x="107" y="10"/>
                  </a:lnTo>
                  <a:lnTo>
                    <a:pt x="112" y="8"/>
                  </a:lnTo>
                  <a:lnTo>
                    <a:pt x="118" y="6"/>
                  </a:lnTo>
                  <a:lnTo>
                    <a:pt x="124" y="6"/>
                  </a:lnTo>
                  <a:lnTo>
                    <a:pt x="130" y="6"/>
                  </a:lnTo>
                  <a:lnTo>
                    <a:pt x="135" y="4"/>
                  </a:lnTo>
                  <a:lnTo>
                    <a:pt x="141" y="2"/>
                  </a:lnTo>
                  <a:lnTo>
                    <a:pt x="147" y="2"/>
                  </a:lnTo>
                  <a:lnTo>
                    <a:pt x="154" y="2"/>
                  </a:lnTo>
                  <a:lnTo>
                    <a:pt x="160" y="0"/>
                  </a:lnTo>
                  <a:lnTo>
                    <a:pt x="168" y="0"/>
                  </a:lnTo>
                  <a:lnTo>
                    <a:pt x="171" y="0"/>
                  </a:lnTo>
                  <a:lnTo>
                    <a:pt x="179" y="0"/>
                  </a:lnTo>
                  <a:lnTo>
                    <a:pt x="185" y="0"/>
                  </a:lnTo>
                  <a:lnTo>
                    <a:pt x="192" y="0"/>
                  </a:lnTo>
                  <a:lnTo>
                    <a:pt x="198" y="0"/>
                  </a:lnTo>
                  <a:lnTo>
                    <a:pt x="206" y="0"/>
                  </a:lnTo>
                  <a:lnTo>
                    <a:pt x="211" y="0"/>
                  </a:lnTo>
                  <a:lnTo>
                    <a:pt x="221" y="0"/>
                  </a:lnTo>
                  <a:lnTo>
                    <a:pt x="227" y="0"/>
                  </a:lnTo>
                  <a:lnTo>
                    <a:pt x="234" y="2"/>
                  </a:lnTo>
                  <a:lnTo>
                    <a:pt x="242" y="2"/>
                  </a:lnTo>
                  <a:lnTo>
                    <a:pt x="247" y="2"/>
                  </a:lnTo>
                  <a:lnTo>
                    <a:pt x="255" y="4"/>
                  </a:lnTo>
                  <a:lnTo>
                    <a:pt x="265" y="6"/>
                  </a:lnTo>
                  <a:lnTo>
                    <a:pt x="270" y="6"/>
                  </a:lnTo>
                  <a:lnTo>
                    <a:pt x="278" y="8"/>
                  </a:lnTo>
                  <a:lnTo>
                    <a:pt x="285" y="12"/>
                  </a:lnTo>
                  <a:lnTo>
                    <a:pt x="293" y="13"/>
                  </a:lnTo>
                  <a:lnTo>
                    <a:pt x="299" y="15"/>
                  </a:lnTo>
                  <a:lnTo>
                    <a:pt x="308" y="17"/>
                  </a:lnTo>
                  <a:lnTo>
                    <a:pt x="316" y="19"/>
                  </a:lnTo>
                  <a:lnTo>
                    <a:pt x="322" y="21"/>
                  </a:lnTo>
                  <a:lnTo>
                    <a:pt x="329" y="25"/>
                  </a:lnTo>
                  <a:lnTo>
                    <a:pt x="337" y="27"/>
                  </a:lnTo>
                  <a:lnTo>
                    <a:pt x="343" y="31"/>
                  </a:lnTo>
                  <a:lnTo>
                    <a:pt x="350" y="32"/>
                  </a:lnTo>
                  <a:lnTo>
                    <a:pt x="356" y="36"/>
                  </a:lnTo>
                  <a:lnTo>
                    <a:pt x="363" y="38"/>
                  </a:lnTo>
                  <a:lnTo>
                    <a:pt x="369" y="42"/>
                  </a:lnTo>
                  <a:lnTo>
                    <a:pt x="377" y="46"/>
                  </a:lnTo>
                  <a:lnTo>
                    <a:pt x="382" y="48"/>
                  </a:lnTo>
                  <a:lnTo>
                    <a:pt x="388" y="51"/>
                  </a:lnTo>
                  <a:lnTo>
                    <a:pt x="396" y="55"/>
                  </a:lnTo>
                  <a:lnTo>
                    <a:pt x="401" y="59"/>
                  </a:lnTo>
                  <a:lnTo>
                    <a:pt x="407" y="63"/>
                  </a:lnTo>
                  <a:lnTo>
                    <a:pt x="413" y="67"/>
                  </a:lnTo>
                  <a:lnTo>
                    <a:pt x="419" y="69"/>
                  </a:lnTo>
                  <a:lnTo>
                    <a:pt x="424" y="72"/>
                  </a:lnTo>
                  <a:lnTo>
                    <a:pt x="430" y="76"/>
                  </a:lnTo>
                  <a:lnTo>
                    <a:pt x="436" y="82"/>
                  </a:lnTo>
                  <a:lnTo>
                    <a:pt x="440" y="86"/>
                  </a:lnTo>
                  <a:lnTo>
                    <a:pt x="447" y="89"/>
                  </a:lnTo>
                  <a:lnTo>
                    <a:pt x="451" y="93"/>
                  </a:lnTo>
                  <a:lnTo>
                    <a:pt x="457" y="97"/>
                  </a:lnTo>
                  <a:lnTo>
                    <a:pt x="462" y="103"/>
                  </a:lnTo>
                  <a:lnTo>
                    <a:pt x="466" y="107"/>
                  </a:lnTo>
                  <a:lnTo>
                    <a:pt x="472" y="110"/>
                  </a:lnTo>
                  <a:lnTo>
                    <a:pt x="478" y="114"/>
                  </a:lnTo>
                  <a:lnTo>
                    <a:pt x="481" y="120"/>
                  </a:lnTo>
                  <a:lnTo>
                    <a:pt x="487" y="126"/>
                  </a:lnTo>
                  <a:lnTo>
                    <a:pt x="495" y="133"/>
                  </a:lnTo>
                  <a:lnTo>
                    <a:pt x="502" y="143"/>
                  </a:lnTo>
                  <a:lnTo>
                    <a:pt x="506" y="146"/>
                  </a:lnTo>
                  <a:lnTo>
                    <a:pt x="510" y="150"/>
                  </a:lnTo>
                  <a:lnTo>
                    <a:pt x="516" y="156"/>
                  </a:lnTo>
                  <a:lnTo>
                    <a:pt x="519" y="160"/>
                  </a:lnTo>
                  <a:lnTo>
                    <a:pt x="523" y="165"/>
                  </a:lnTo>
                  <a:lnTo>
                    <a:pt x="525" y="169"/>
                  </a:lnTo>
                  <a:lnTo>
                    <a:pt x="529" y="173"/>
                  </a:lnTo>
                  <a:lnTo>
                    <a:pt x="533" y="179"/>
                  </a:lnTo>
                  <a:lnTo>
                    <a:pt x="537" y="183"/>
                  </a:lnTo>
                  <a:lnTo>
                    <a:pt x="538" y="186"/>
                  </a:lnTo>
                  <a:lnTo>
                    <a:pt x="542" y="192"/>
                  </a:lnTo>
                  <a:lnTo>
                    <a:pt x="546" y="196"/>
                  </a:lnTo>
                  <a:lnTo>
                    <a:pt x="548" y="202"/>
                  </a:lnTo>
                  <a:lnTo>
                    <a:pt x="550" y="205"/>
                  </a:lnTo>
                  <a:lnTo>
                    <a:pt x="554" y="209"/>
                  </a:lnTo>
                  <a:lnTo>
                    <a:pt x="554" y="215"/>
                  </a:lnTo>
                  <a:lnTo>
                    <a:pt x="557" y="219"/>
                  </a:lnTo>
                  <a:lnTo>
                    <a:pt x="559" y="224"/>
                  </a:lnTo>
                  <a:lnTo>
                    <a:pt x="563" y="228"/>
                  </a:lnTo>
                  <a:lnTo>
                    <a:pt x="565" y="234"/>
                  </a:lnTo>
                  <a:lnTo>
                    <a:pt x="567" y="241"/>
                  </a:lnTo>
                  <a:lnTo>
                    <a:pt x="573" y="251"/>
                  </a:lnTo>
                  <a:lnTo>
                    <a:pt x="575" y="255"/>
                  </a:lnTo>
                  <a:lnTo>
                    <a:pt x="576" y="260"/>
                  </a:lnTo>
                  <a:lnTo>
                    <a:pt x="576" y="264"/>
                  </a:lnTo>
                  <a:lnTo>
                    <a:pt x="578" y="268"/>
                  </a:lnTo>
                  <a:lnTo>
                    <a:pt x="578" y="272"/>
                  </a:lnTo>
                  <a:lnTo>
                    <a:pt x="580" y="276"/>
                  </a:lnTo>
                  <a:lnTo>
                    <a:pt x="580" y="281"/>
                  </a:lnTo>
                  <a:lnTo>
                    <a:pt x="582" y="285"/>
                  </a:lnTo>
                  <a:lnTo>
                    <a:pt x="582" y="291"/>
                  </a:lnTo>
                  <a:lnTo>
                    <a:pt x="584" y="297"/>
                  </a:lnTo>
                  <a:lnTo>
                    <a:pt x="584" y="300"/>
                  </a:lnTo>
                  <a:lnTo>
                    <a:pt x="586" y="306"/>
                  </a:lnTo>
                  <a:lnTo>
                    <a:pt x="586" y="312"/>
                  </a:lnTo>
                  <a:lnTo>
                    <a:pt x="586" y="316"/>
                  </a:lnTo>
                  <a:lnTo>
                    <a:pt x="586" y="323"/>
                  </a:lnTo>
                  <a:lnTo>
                    <a:pt x="588" y="327"/>
                  </a:lnTo>
                  <a:lnTo>
                    <a:pt x="588" y="333"/>
                  </a:lnTo>
                  <a:lnTo>
                    <a:pt x="588" y="340"/>
                  </a:lnTo>
                  <a:lnTo>
                    <a:pt x="588" y="346"/>
                  </a:lnTo>
                  <a:lnTo>
                    <a:pt x="590" y="352"/>
                  </a:lnTo>
                  <a:lnTo>
                    <a:pt x="590" y="357"/>
                  </a:lnTo>
                  <a:lnTo>
                    <a:pt x="590" y="363"/>
                  </a:lnTo>
                  <a:lnTo>
                    <a:pt x="590" y="367"/>
                  </a:lnTo>
                  <a:lnTo>
                    <a:pt x="590" y="375"/>
                  </a:lnTo>
                  <a:lnTo>
                    <a:pt x="590" y="380"/>
                  </a:lnTo>
                  <a:lnTo>
                    <a:pt x="590" y="388"/>
                  </a:lnTo>
                  <a:lnTo>
                    <a:pt x="590" y="394"/>
                  </a:lnTo>
                  <a:lnTo>
                    <a:pt x="590" y="399"/>
                  </a:lnTo>
                  <a:lnTo>
                    <a:pt x="590" y="405"/>
                  </a:lnTo>
                  <a:lnTo>
                    <a:pt x="590" y="411"/>
                  </a:lnTo>
                  <a:lnTo>
                    <a:pt x="590" y="416"/>
                  </a:lnTo>
                  <a:lnTo>
                    <a:pt x="590" y="424"/>
                  </a:lnTo>
                  <a:lnTo>
                    <a:pt x="588" y="428"/>
                  </a:lnTo>
                  <a:lnTo>
                    <a:pt x="588" y="435"/>
                  </a:lnTo>
                  <a:lnTo>
                    <a:pt x="588" y="441"/>
                  </a:lnTo>
                  <a:lnTo>
                    <a:pt x="588" y="447"/>
                  </a:lnTo>
                  <a:lnTo>
                    <a:pt x="588" y="452"/>
                  </a:lnTo>
                  <a:lnTo>
                    <a:pt x="586" y="458"/>
                  </a:lnTo>
                  <a:lnTo>
                    <a:pt x="586" y="464"/>
                  </a:lnTo>
                  <a:lnTo>
                    <a:pt x="586" y="468"/>
                  </a:lnTo>
                  <a:lnTo>
                    <a:pt x="586" y="473"/>
                  </a:lnTo>
                  <a:lnTo>
                    <a:pt x="586" y="479"/>
                  </a:lnTo>
                  <a:lnTo>
                    <a:pt x="586" y="485"/>
                  </a:lnTo>
                  <a:lnTo>
                    <a:pt x="586" y="490"/>
                  </a:lnTo>
                  <a:lnTo>
                    <a:pt x="584" y="494"/>
                  </a:lnTo>
                  <a:lnTo>
                    <a:pt x="584" y="498"/>
                  </a:lnTo>
                  <a:lnTo>
                    <a:pt x="584" y="504"/>
                  </a:lnTo>
                  <a:lnTo>
                    <a:pt x="584" y="508"/>
                  </a:lnTo>
                  <a:lnTo>
                    <a:pt x="582" y="517"/>
                  </a:lnTo>
                  <a:lnTo>
                    <a:pt x="582" y="525"/>
                  </a:lnTo>
                  <a:lnTo>
                    <a:pt x="580" y="532"/>
                  </a:lnTo>
                  <a:lnTo>
                    <a:pt x="580" y="538"/>
                  </a:lnTo>
                  <a:lnTo>
                    <a:pt x="578" y="544"/>
                  </a:lnTo>
                  <a:lnTo>
                    <a:pt x="578" y="549"/>
                  </a:lnTo>
                  <a:lnTo>
                    <a:pt x="578" y="557"/>
                  </a:lnTo>
                  <a:lnTo>
                    <a:pt x="578" y="559"/>
                  </a:lnTo>
                  <a:lnTo>
                    <a:pt x="523" y="591"/>
                  </a:lnTo>
                  <a:lnTo>
                    <a:pt x="523" y="591"/>
                  </a:lnTo>
                  <a:lnTo>
                    <a:pt x="523" y="589"/>
                  </a:lnTo>
                  <a:lnTo>
                    <a:pt x="523" y="585"/>
                  </a:lnTo>
                  <a:lnTo>
                    <a:pt x="523" y="580"/>
                  </a:lnTo>
                  <a:lnTo>
                    <a:pt x="523" y="574"/>
                  </a:lnTo>
                  <a:lnTo>
                    <a:pt x="525" y="568"/>
                  </a:lnTo>
                  <a:lnTo>
                    <a:pt x="525" y="561"/>
                  </a:lnTo>
                  <a:lnTo>
                    <a:pt x="527" y="551"/>
                  </a:lnTo>
                  <a:lnTo>
                    <a:pt x="527" y="547"/>
                  </a:lnTo>
                  <a:lnTo>
                    <a:pt x="527" y="544"/>
                  </a:lnTo>
                  <a:lnTo>
                    <a:pt x="529" y="538"/>
                  </a:lnTo>
                  <a:lnTo>
                    <a:pt x="529" y="532"/>
                  </a:lnTo>
                  <a:lnTo>
                    <a:pt x="529" y="527"/>
                  </a:lnTo>
                  <a:lnTo>
                    <a:pt x="531" y="521"/>
                  </a:lnTo>
                  <a:lnTo>
                    <a:pt x="533" y="515"/>
                  </a:lnTo>
                  <a:lnTo>
                    <a:pt x="533" y="511"/>
                  </a:lnTo>
                  <a:lnTo>
                    <a:pt x="533" y="504"/>
                  </a:lnTo>
                  <a:lnTo>
                    <a:pt x="533" y="498"/>
                  </a:lnTo>
                  <a:lnTo>
                    <a:pt x="533" y="490"/>
                  </a:lnTo>
                  <a:lnTo>
                    <a:pt x="535" y="487"/>
                  </a:lnTo>
                  <a:lnTo>
                    <a:pt x="535" y="479"/>
                  </a:lnTo>
                  <a:lnTo>
                    <a:pt x="537" y="473"/>
                  </a:lnTo>
                  <a:lnTo>
                    <a:pt x="537" y="466"/>
                  </a:lnTo>
                  <a:lnTo>
                    <a:pt x="537" y="460"/>
                  </a:lnTo>
                  <a:lnTo>
                    <a:pt x="537" y="452"/>
                  </a:lnTo>
                  <a:lnTo>
                    <a:pt x="537" y="447"/>
                  </a:lnTo>
                  <a:lnTo>
                    <a:pt x="537" y="437"/>
                  </a:lnTo>
                  <a:lnTo>
                    <a:pt x="538" y="432"/>
                  </a:lnTo>
                  <a:lnTo>
                    <a:pt x="538" y="424"/>
                  </a:lnTo>
                  <a:lnTo>
                    <a:pt x="538" y="418"/>
                  </a:lnTo>
                  <a:lnTo>
                    <a:pt x="538" y="411"/>
                  </a:lnTo>
                  <a:lnTo>
                    <a:pt x="540" y="403"/>
                  </a:lnTo>
                  <a:lnTo>
                    <a:pt x="540" y="397"/>
                  </a:lnTo>
                  <a:lnTo>
                    <a:pt x="540" y="390"/>
                  </a:lnTo>
                  <a:lnTo>
                    <a:pt x="540" y="380"/>
                  </a:lnTo>
                  <a:lnTo>
                    <a:pt x="540" y="375"/>
                  </a:lnTo>
                  <a:lnTo>
                    <a:pt x="540" y="367"/>
                  </a:lnTo>
                  <a:lnTo>
                    <a:pt x="540" y="361"/>
                  </a:lnTo>
                  <a:lnTo>
                    <a:pt x="540" y="354"/>
                  </a:lnTo>
                  <a:lnTo>
                    <a:pt x="540" y="348"/>
                  </a:lnTo>
                  <a:lnTo>
                    <a:pt x="540" y="340"/>
                  </a:lnTo>
                  <a:lnTo>
                    <a:pt x="540" y="333"/>
                  </a:lnTo>
                  <a:lnTo>
                    <a:pt x="540" y="327"/>
                  </a:lnTo>
                  <a:lnTo>
                    <a:pt x="540" y="319"/>
                  </a:lnTo>
                  <a:lnTo>
                    <a:pt x="538" y="314"/>
                  </a:lnTo>
                  <a:lnTo>
                    <a:pt x="538" y="308"/>
                  </a:lnTo>
                  <a:lnTo>
                    <a:pt x="537" y="300"/>
                  </a:lnTo>
                  <a:lnTo>
                    <a:pt x="537" y="297"/>
                  </a:lnTo>
                  <a:lnTo>
                    <a:pt x="537" y="289"/>
                  </a:lnTo>
                  <a:lnTo>
                    <a:pt x="537" y="283"/>
                  </a:lnTo>
                  <a:lnTo>
                    <a:pt x="533" y="278"/>
                  </a:lnTo>
                  <a:lnTo>
                    <a:pt x="533" y="274"/>
                  </a:lnTo>
                  <a:lnTo>
                    <a:pt x="533" y="268"/>
                  </a:lnTo>
                  <a:lnTo>
                    <a:pt x="533" y="262"/>
                  </a:lnTo>
                  <a:lnTo>
                    <a:pt x="531" y="257"/>
                  </a:lnTo>
                  <a:lnTo>
                    <a:pt x="529" y="253"/>
                  </a:lnTo>
                  <a:lnTo>
                    <a:pt x="527" y="249"/>
                  </a:lnTo>
                  <a:lnTo>
                    <a:pt x="525" y="243"/>
                  </a:lnTo>
                  <a:lnTo>
                    <a:pt x="523" y="240"/>
                  </a:lnTo>
                  <a:lnTo>
                    <a:pt x="523" y="236"/>
                  </a:lnTo>
                  <a:lnTo>
                    <a:pt x="519" y="230"/>
                  </a:lnTo>
                  <a:lnTo>
                    <a:pt x="518" y="226"/>
                  </a:lnTo>
                  <a:lnTo>
                    <a:pt x="516" y="221"/>
                  </a:lnTo>
                  <a:lnTo>
                    <a:pt x="512" y="217"/>
                  </a:lnTo>
                  <a:lnTo>
                    <a:pt x="510" y="213"/>
                  </a:lnTo>
                  <a:lnTo>
                    <a:pt x="506" y="207"/>
                  </a:lnTo>
                  <a:lnTo>
                    <a:pt x="502" y="203"/>
                  </a:lnTo>
                  <a:lnTo>
                    <a:pt x="500" y="200"/>
                  </a:lnTo>
                  <a:lnTo>
                    <a:pt x="493" y="190"/>
                  </a:lnTo>
                  <a:lnTo>
                    <a:pt x="487" y="183"/>
                  </a:lnTo>
                  <a:lnTo>
                    <a:pt x="481" y="177"/>
                  </a:lnTo>
                  <a:lnTo>
                    <a:pt x="478" y="171"/>
                  </a:lnTo>
                  <a:lnTo>
                    <a:pt x="474" y="167"/>
                  </a:lnTo>
                  <a:lnTo>
                    <a:pt x="470" y="164"/>
                  </a:lnTo>
                  <a:lnTo>
                    <a:pt x="462" y="154"/>
                  </a:lnTo>
                  <a:lnTo>
                    <a:pt x="453" y="146"/>
                  </a:lnTo>
                  <a:lnTo>
                    <a:pt x="449" y="143"/>
                  </a:lnTo>
                  <a:lnTo>
                    <a:pt x="443" y="139"/>
                  </a:lnTo>
                  <a:lnTo>
                    <a:pt x="438" y="133"/>
                  </a:lnTo>
                  <a:lnTo>
                    <a:pt x="434" y="129"/>
                  </a:lnTo>
                  <a:lnTo>
                    <a:pt x="428" y="126"/>
                  </a:lnTo>
                  <a:lnTo>
                    <a:pt x="422" y="124"/>
                  </a:lnTo>
                  <a:lnTo>
                    <a:pt x="419" y="120"/>
                  </a:lnTo>
                  <a:lnTo>
                    <a:pt x="415" y="116"/>
                  </a:lnTo>
                  <a:lnTo>
                    <a:pt x="409" y="112"/>
                  </a:lnTo>
                  <a:lnTo>
                    <a:pt x="403" y="108"/>
                  </a:lnTo>
                  <a:lnTo>
                    <a:pt x="398" y="105"/>
                  </a:lnTo>
                  <a:lnTo>
                    <a:pt x="394" y="103"/>
                  </a:lnTo>
                  <a:lnTo>
                    <a:pt x="386" y="99"/>
                  </a:lnTo>
                  <a:lnTo>
                    <a:pt x="382" y="95"/>
                  </a:lnTo>
                  <a:lnTo>
                    <a:pt x="377" y="91"/>
                  </a:lnTo>
                  <a:lnTo>
                    <a:pt x="371" y="89"/>
                  </a:lnTo>
                  <a:lnTo>
                    <a:pt x="365" y="86"/>
                  </a:lnTo>
                  <a:lnTo>
                    <a:pt x="362" y="82"/>
                  </a:lnTo>
                  <a:lnTo>
                    <a:pt x="356" y="80"/>
                  </a:lnTo>
                  <a:lnTo>
                    <a:pt x="350" y="76"/>
                  </a:lnTo>
                  <a:lnTo>
                    <a:pt x="344" y="74"/>
                  </a:lnTo>
                  <a:lnTo>
                    <a:pt x="339" y="72"/>
                  </a:lnTo>
                  <a:lnTo>
                    <a:pt x="335" y="69"/>
                  </a:lnTo>
                  <a:lnTo>
                    <a:pt x="329" y="69"/>
                  </a:lnTo>
                  <a:lnTo>
                    <a:pt x="324" y="65"/>
                  </a:lnTo>
                  <a:lnTo>
                    <a:pt x="318" y="63"/>
                  </a:lnTo>
                  <a:lnTo>
                    <a:pt x="312" y="59"/>
                  </a:lnTo>
                  <a:lnTo>
                    <a:pt x="308" y="59"/>
                  </a:lnTo>
                  <a:lnTo>
                    <a:pt x="303" y="55"/>
                  </a:lnTo>
                  <a:lnTo>
                    <a:pt x="297" y="55"/>
                  </a:lnTo>
                  <a:lnTo>
                    <a:pt x="291" y="51"/>
                  </a:lnTo>
                  <a:lnTo>
                    <a:pt x="287" y="51"/>
                  </a:lnTo>
                  <a:lnTo>
                    <a:pt x="282" y="50"/>
                  </a:lnTo>
                  <a:lnTo>
                    <a:pt x="278" y="48"/>
                  </a:lnTo>
                  <a:lnTo>
                    <a:pt x="272" y="46"/>
                  </a:lnTo>
                  <a:lnTo>
                    <a:pt x="268" y="46"/>
                  </a:lnTo>
                  <a:lnTo>
                    <a:pt x="263" y="46"/>
                  </a:lnTo>
                  <a:lnTo>
                    <a:pt x="257" y="44"/>
                  </a:lnTo>
                  <a:lnTo>
                    <a:pt x="253" y="44"/>
                  </a:lnTo>
                  <a:lnTo>
                    <a:pt x="247" y="44"/>
                  </a:lnTo>
                  <a:lnTo>
                    <a:pt x="244" y="42"/>
                  </a:lnTo>
                  <a:lnTo>
                    <a:pt x="238" y="42"/>
                  </a:lnTo>
                  <a:lnTo>
                    <a:pt x="234" y="42"/>
                  </a:lnTo>
                  <a:lnTo>
                    <a:pt x="228" y="42"/>
                  </a:lnTo>
                  <a:lnTo>
                    <a:pt x="225" y="42"/>
                  </a:lnTo>
                  <a:lnTo>
                    <a:pt x="221" y="42"/>
                  </a:lnTo>
                  <a:lnTo>
                    <a:pt x="215" y="42"/>
                  </a:lnTo>
                  <a:lnTo>
                    <a:pt x="211" y="42"/>
                  </a:lnTo>
                  <a:lnTo>
                    <a:pt x="206" y="42"/>
                  </a:lnTo>
                  <a:lnTo>
                    <a:pt x="202" y="42"/>
                  </a:lnTo>
                  <a:lnTo>
                    <a:pt x="196" y="42"/>
                  </a:lnTo>
                  <a:lnTo>
                    <a:pt x="192" y="42"/>
                  </a:lnTo>
                  <a:lnTo>
                    <a:pt x="183" y="42"/>
                  </a:lnTo>
                  <a:lnTo>
                    <a:pt x="175" y="42"/>
                  </a:lnTo>
                  <a:lnTo>
                    <a:pt x="169" y="42"/>
                  </a:lnTo>
                  <a:lnTo>
                    <a:pt x="164" y="42"/>
                  </a:lnTo>
                  <a:lnTo>
                    <a:pt x="160" y="42"/>
                  </a:lnTo>
                  <a:lnTo>
                    <a:pt x="154" y="42"/>
                  </a:lnTo>
                  <a:lnTo>
                    <a:pt x="147" y="42"/>
                  </a:lnTo>
                  <a:lnTo>
                    <a:pt x="139" y="46"/>
                  </a:lnTo>
                  <a:lnTo>
                    <a:pt x="130" y="46"/>
                  </a:lnTo>
                  <a:lnTo>
                    <a:pt x="124" y="48"/>
                  </a:lnTo>
                  <a:lnTo>
                    <a:pt x="114" y="48"/>
                  </a:lnTo>
                  <a:lnTo>
                    <a:pt x="109" y="51"/>
                  </a:lnTo>
                  <a:lnTo>
                    <a:pt x="101" y="51"/>
                  </a:lnTo>
                  <a:lnTo>
                    <a:pt x="91" y="53"/>
                  </a:lnTo>
                  <a:lnTo>
                    <a:pt x="86" y="55"/>
                  </a:lnTo>
                  <a:lnTo>
                    <a:pt x="80" y="55"/>
                  </a:lnTo>
                  <a:lnTo>
                    <a:pt x="74" y="55"/>
                  </a:lnTo>
                  <a:lnTo>
                    <a:pt x="69" y="59"/>
                  </a:lnTo>
                  <a:lnTo>
                    <a:pt x="65" y="59"/>
                  </a:lnTo>
                  <a:lnTo>
                    <a:pt x="61" y="59"/>
                  </a:lnTo>
                  <a:lnTo>
                    <a:pt x="52" y="63"/>
                  </a:lnTo>
                  <a:lnTo>
                    <a:pt x="46" y="65"/>
                  </a:lnTo>
                  <a:lnTo>
                    <a:pt x="44" y="65"/>
                  </a:lnTo>
                  <a:lnTo>
                    <a:pt x="42" y="67"/>
                  </a:lnTo>
                  <a:lnTo>
                    <a:pt x="42" y="67"/>
                  </a:lnTo>
                  <a:lnTo>
                    <a:pt x="42" y="72"/>
                  </a:lnTo>
                  <a:lnTo>
                    <a:pt x="42" y="74"/>
                  </a:lnTo>
                  <a:lnTo>
                    <a:pt x="44" y="78"/>
                  </a:lnTo>
                  <a:lnTo>
                    <a:pt x="44" y="82"/>
                  </a:lnTo>
                  <a:lnTo>
                    <a:pt x="44" y="89"/>
                  </a:lnTo>
                  <a:lnTo>
                    <a:pt x="44" y="93"/>
                  </a:lnTo>
                  <a:lnTo>
                    <a:pt x="48" y="99"/>
                  </a:lnTo>
                  <a:lnTo>
                    <a:pt x="48" y="107"/>
                  </a:lnTo>
                  <a:lnTo>
                    <a:pt x="50" y="114"/>
                  </a:lnTo>
                  <a:lnTo>
                    <a:pt x="52" y="122"/>
                  </a:lnTo>
                  <a:lnTo>
                    <a:pt x="53" y="127"/>
                  </a:lnTo>
                  <a:lnTo>
                    <a:pt x="53" y="137"/>
                  </a:lnTo>
                  <a:lnTo>
                    <a:pt x="57" y="145"/>
                  </a:lnTo>
                  <a:lnTo>
                    <a:pt x="57" y="152"/>
                  </a:lnTo>
                  <a:lnTo>
                    <a:pt x="61" y="162"/>
                  </a:lnTo>
                  <a:lnTo>
                    <a:pt x="61" y="169"/>
                  </a:lnTo>
                  <a:lnTo>
                    <a:pt x="65" y="179"/>
                  </a:lnTo>
                  <a:lnTo>
                    <a:pt x="67" y="186"/>
                  </a:lnTo>
                  <a:lnTo>
                    <a:pt x="69" y="196"/>
                  </a:lnTo>
                  <a:lnTo>
                    <a:pt x="71" y="200"/>
                  </a:lnTo>
                  <a:lnTo>
                    <a:pt x="72" y="205"/>
                  </a:lnTo>
                  <a:lnTo>
                    <a:pt x="72" y="209"/>
                  </a:lnTo>
                  <a:lnTo>
                    <a:pt x="74" y="215"/>
                  </a:lnTo>
                  <a:lnTo>
                    <a:pt x="78" y="222"/>
                  </a:lnTo>
                  <a:lnTo>
                    <a:pt x="80" y="232"/>
                  </a:lnTo>
                  <a:lnTo>
                    <a:pt x="84" y="240"/>
                  </a:lnTo>
                  <a:lnTo>
                    <a:pt x="88" y="249"/>
                  </a:lnTo>
                  <a:lnTo>
                    <a:pt x="91" y="257"/>
                  </a:lnTo>
                  <a:lnTo>
                    <a:pt x="95" y="266"/>
                  </a:lnTo>
                  <a:lnTo>
                    <a:pt x="97" y="274"/>
                  </a:lnTo>
                  <a:lnTo>
                    <a:pt x="103" y="281"/>
                  </a:lnTo>
                  <a:lnTo>
                    <a:pt x="105" y="287"/>
                  </a:lnTo>
                  <a:lnTo>
                    <a:pt x="111" y="295"/>
                  </a:lnTo>
                  <a:lnTo>
                    <a:pt x="114" y="300"/>
                  </a:lnTo>
                  <a:lnTo>
                    <a:pt x="118" y="308"/>
                  </a:lnTo>
                  <a:lnTo>
                    <a:pt x="124" y="314"/>
                  </a:lnTo>
                  <a:lnTo>
                    <a:pt x="128" y="319"/>
                  </a:lnTo>
                  <a:lnTo>
                    <a:pt x="131" y="325"/>
                  </a:lnTo>
                  <a:lnTo>
                    <a:pt x="137" y="333"/>
                  </a:lnTo>
                  <a:lnTo>
                    <a:pt x="141" y="337"/>
                  </a:lnTo>
                  <a:lnTo>
                    <a:pt x="145" y="342"/>
                  </a:lnTo>
                  <a:lnTo>
                    <a:pt x="150" y="350"/>
                  </a:lnTo>
                  <a:lnTo>
                    <a:pt x="154" y="354"/>
                  </a:lnTo>
                  <a:lnTo>
                    <a:pt x="158" y="359"/>
                  </a:lnTo>
                  <a:lnTo>
                    <a:pt x="162" y="363"/>
                  </a:lnTo>
                  <a:lnTo>
                    <a:pt x="168" y="369"/>
                  </a:lnTo>
                  <a:lnTo>
                    <a:pt x="171" y="375"/>
                  </a:lnTo>
                  <a:lnTo>
                    <a:pt x="179" y="380"/>
                  </a:lnTo>
                  <a:lnTo>
                    <a:pt x="187" y="390"/>
                  </a:lnTo>
                  <a:lnTo>
                    <a:pt x="194" y="395"/>
                  </a:lnTo>
                  <a:lnTo>
                    <a:pt x="200" y="401"/>
                  </a:lnTo>
                  <a:lnTo>
                    <a:pt x="204" y="405"/>
                  </a:lnTo>
                  <a:lnTo>
                    <a:pt x="208" y="409"/>
                  </a:lnTo>
                  <a:lnTo>
                    <a:pt x="209" y="411"/>
                  </a:lnTo>
                  <a:lnTo>
                    <a:pt x="211" y="411"/>
                  </a:lnTo>
                  <a:lnTo>
                    <a:pt x="168" y="411"/>
                  </a:lnTo>
                  <a:lnTo>
                    <a:pt x="168" y="411"/>
                  </a:lnTo>
                  <a:close/>
                </a:path>
              </a:pathLst>
            </a:custGeom>
            <a:grp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66" name="Freeform 38">
              <a:extLst>
                <a:ext uri="{FF2B5EF4-FFF2-40B4-BE49-F238E27FC236}">
                  <a16:creationId xmlns:a16="http://schemas.microsoft.com/office/drawing/2014/main" id="{FBC0823E-5DC8-E895-079E-5EDBD33D68A3}"/>
                </a:ext>
              </a:extLst>
            </p:cNvPr>
            <p:cNvSpPr>
              <a:spLocks/>
            </p:cNvSpPr>
            <p:nvPr/>
          </p:nvSpPr>
          <p:spPr bwMode="auto">
            <a:xfrm>
              <a:off x="6433696" y="5838745"/>
              <a:ext cx="404702" cy="833210"/>
            </a:xfrm>
            <a:custGeom>
              <a:avLst/>
              <a:gdLst>
                <a:gd name="T0" fmla="*/ 40 w 238"/>
                <a:gd name="T1" fmla="*/ 33 h 491"/>
                <a:gd name="T2" fmla="*/ 61 w 238"/>
                <a:gd name="T3" fmla="*/ 33 h 491"/>
                <a:gd name="T4" fmla="*/ 80 w 238"/>
                <a:gd name="T5" fmla="*/ 35 h 491"/>
                <a:gd name="T6" fmla="*/ 99 w 238"/>
                <a:gd name="T7" fmla="*/ 38 h 491"/>
                <a:gd name="T8" fmla="*/ 128 w 238"/>
                <a:gd name="T9" fmla="*/ 56 h 491"/>
                <a:gd name="T10" fmla="*/ 154 w 238"/>
                <a:gd name="T11" fmla="*/ 84 h 491"/>
                <a:gd name="T12" fmla="*/ 172 w 238"/>
                <a:gd name="T13" fmla="*/ 114 h 491"/>
                <a:gd name="T14" fmla="*/ 179 w 238"/>
                <a:gd name="T15" fmla="*/ 135 h 491"/>
                <a:gd name="T16" fmla="*/ 185 w 238"/>
                <a:gd name="T17" fmla="*/ 158 h 491"/>
                <a:gd name="T18" fmla="*/ 189 w 238"/>
                <a:gd name="T19" fmla="*/ 179 h 491"/>
                <a:gd name="T20" fmla="*/ 192 w 238"/>
                <a:gd name="T21" fmla="*/ 204 h 491"/>
                <a:gd name="T22" fmla="*/ 192 w 238"/>
                <a:gd name="T23" fmla="*/ 229 h 491"/>
                <a:gd name="T24" fmla="*/ 192 w 238"/>
                <a:gd name="T25" fmla="*/ 255 h 491"/>
                <a:gd name="T26" fmla="*/ 191 w 238"/>
                <a:gd name="T27" fmla="*/ 280 h 491"/>
                <a:gd name="T28" fmla="*/ 185 w 238"/>
                <a:gd name="T29" fmla="*/ 303 h 491"/>
                <a:gd name="T30" fmla="*/ 181 w 238"/>
                <a:gd name="T31" fmla="*/ 325 h 491"/>
                <a:gd name="T32" fmla="*/ 173 w 238"/>
                <a:gd name="T33" fmla="*/ 343 h 491"/>
                <a:gd name="T34" fmla="*/ 162 w 238"/>
                <a:gd name="T35" fmla="*/ 365 h 491"/>
                <a:gd name="T36" fmla="*/ 145 w 238"/>
                <a:gd name="T37" fmla="*/ 392 h 491"/>
                <a:gd name="T38" fmla="*/ 128 w 238"/>
                <a:gd name="T39" fmla="*/ 413 h 491"/>
                <a:gd name="T40" fmla="*/ 109 w 238"/>
                <a:gd name="T41" fmla="*/ 430 h 491"/>
                <a:gd name="T42" fmla="*/ 88 w 238"/>
                <a:gd name="T43" fmla="*/ 441 h 491"/>
                <a:gd name="T44" fmla="*/ 116 w 238"/>
                <a:gd name="T45" fmla="*/ 489 h 491"/>
                <a:gd name="T46" fmla="*/ 137 w 238"/>
                <a:gd name="T47" fmla="*/ 479 h 491"/>
                <a:gd name="T48" fmla="*/ 160 w 238"/>
                <a:gd name="T49" fmla="*/ 462 h 491"/>
                <a:gd name="T50" fmla="*/ 179 w 238"/>
                <a:gd name="T51" fmla="*/ 439 h 491"/>
                <a:gd name="T52" fmla="*/ 196 w 238"/>
                <a:gd name="T53" fmla="*/ 409 h 491"/>
                <a:gd name="T54" fmla="*/ 206 w 238"/>
                <a:gd name="T55" fmla="*/ 390 h 491"/>
                <a:gd name="T56" fmla="*/ 213 w 238"/>
                <a:gd name="T57" fmla="*/ 365 h 491"/>
                <a:gd name="T58" fmla="*/ 221 w 238"/>
                <a:gd name="T59" fmla="*/ 337 h 491"/>
                <a:gd name="T60" fmla="*/ 229 w 238"/>
                <a:gd name="T61" fmla="*/ 306 h 491"/>
                <a:gd name="T62" fmla="*/ 232 w 238"/>
                <a:gd name="T63" fmla="*/ 270 h 491"/>
                <a:gd name="T64" fmla="*/ 236 w 238"/>
                <a:gd name="T65" fmla="*/ 236 h 491"/>
                <a:gd name="T66" fmla="*/ 238 w 238"/>
                <a:gd name="T67" fmla="*/ 206 h 491"/>
                <a:gd name="T68" fmla="*/ 238 w 238"/>
                <a:gd name="T69" fmla="*/ 177 h 491"/>
                <a:gd name="T70" fmla="*/ 234 w 238"/>
                <a:gd name="T71" fmla="*/ 154 h 491"/>
                <a:gd name="T72" fmla="*/ 230 w 238"/>
                <a:gd name="T73" fmla="*/ 132 h 491"/>
                <a:gd name="T74" fmla="*/ 225 w 238"/>
                <a:gd name="T75" fmla="*/ 113 h 491"/>
                <a:gd name="T76" fmla="*/ 217 w 238"/>
                <a:gd name="T77" fmla="*/ 92 h 491"/>
                <a:gd name="T78" fmla="*/ 200 w 238"/>
                <a:gd name="T79" fmla="*/ 65 h 491"/>
                <a:gd name="T80" fmla="*/ 181 w 238"/>
                <a:gd name="T81" fmla="*/ 44 h 491"/>
                <a:gd name="T82" fmla="*/ 158 w 238"/>
                <a:gd name="T83" fmla="*/ 29 h 491"/>
                <a:gd name="T84" fmla="*/ 137 w 238"/>
                <a:gd name="T85" fmla="*/ 18 h 491"/>
                <a:gd name="T86" fmla="*/ 114 w 238"/>
                <a:gd name="T87" fmla="*/ 6 h 491"/>
                <a:gd name="T88" fmla="*/ 90 w 238"/>
                <a:gd name="T89" fmla="*/ 0 h 491"/>
                <a:gd name="T90" fmla="*/ 67 w 238"/>
                <a:gd name="T91" fmla="*/ 0 h 491"/>
                <a:gd name="T92" fmla="*/ 48 w 238"/>
                <a:gd name="T93" fmla="*/ 0 h 491"/>
                <a:gd name="T94" fmla="*/ 29 w 238"/>
                <a:gd name="T95" fmla="*/ 2 h 491"/>
                <a:gd name="T96" fmla="*/ 6 w 238"/>
                <a:gd name="T97" fmla="*/ 6 h 491"/>
                <a:gd name="T98" fmla="*/ 23 w 238"/>
                <a:gd name="T99" fmla="*/ 38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8" h="491">
                  <a:moveTo>
                    <a:pt x="23" y="38"/>
                  </a:moveTo>
                  <a:lnTo>
                    <a:pt x="29" y="35"/>
                  </a:lnTo>
                  <a:lnTo>
                    <a:pt x="35" y="35"/>
                  </a:lnTo>
                  <a:lnTo>
                    <a:pt x="40" y="33"/>
                  </a:lnTo>
                  <a:lnTo>
                    <a:pt x="46" y="33"/>
                  </a:lnTo>
                  <a:lnTo>
                    <a:pt x="50" y="33"/>
                  </a:lnTo>
                  <a:lnTo>
                    <a:pt x="57" y="33"/>
                  </a:lnTo>
                  <a:lnTo>
                    <a:pt x="61" y="33"/>
                  </a:lnTo>
                  <a:lnTo>
                    <a:pt x="67" y="33"/>
                  </a:lnTo>
                  <a:lnTo>
                    <a:pt x="71" y="33"/>
                  </a:lnTo>
                  <a:lnTo>
                    <a:pt x="76" y="33"/>
                  </a:lnTo>
                  <a:lnTo>
                    <a:pt x="80" y="35"/>
                  </a:lnTo>
                  <a:lnTo>
                    <a:pt x="86" y="35"/>
                  </a:lnTo>
                  <a:lnTo>
                    <a:pt x="90" y="37"/>
                  </a:lnTo>
                  <a:lnTo>
                    <a:pt x="95" y="38"/>
                  </a:lnTo>
                  <a:lnTo>
                    <a:pt x="99" y="38"/>
                  </a:lnTo>
                  <a:lnTo>
                    <a:pt x="105" y="42"/>
                  </a:lnTo>
                  <a:lnTo>
                    <a:pt x="113" y="46"/>
                  </a:lnTo>
                  <a:lnTo>
                    <a:pt x="120" y="50"/>
                  </a:lnTo>
                  <a:lnTo>
                    <a:pt x="128" y="56"/>
                  </a:lnTo>
                  <a:lnTo>
                    <a:pt x="137" y="63"/>
                  </a:lnTo>
                  <a:lnTo>
                    <a:pt x="141" y="69"/>
                  </a:lnTo>
                  <a:lnTo>
                    <a:pt x="149" y="76"/>
                  </a:lnTo>
                  <a:lnTo>
                    <a:pt x="154" y="84"/>
                  </a:lnTo>
                  <a:lnTo>
                    <a:pt x="160" y="94"/>
                  </a:lnTo>
                  <a:lnTo>
                    <a:pt x="164" y="101"/>
                  </a:lnTo>
                  <a:lnTo>
                    <a:pt x="170" y="111"/>
                  </a:lnTo>
                  <a:lnTo>
                    <a:pt x="172" y="114"/>
                  </a:lnTo>
                  <a:lnTo>
                    <a:pt x="173" y="120"/>
                  </a:lnTo>
                  <a:lnTo>
                    <a:pt x="175" y="126"/>
                  </a:lnTo>
                  <a:lnTo>
                    <a:pt x="177" y="132"/>
                  </a:lnTo>
                  <a:lnTo>
                    <a:pt x="179" y="135"/>
                  </a:lnTo>
                  <a:lnTo>
                    <a:pt x="181" y="141"/>
                  </a:lnTo>
                  <a:lnTo>
                    <a:pt x="181" y="147"/>
                  </a:lnTo>
                  <a:lnTo>
                    <a:pt x="185" y="152"/>
                  </a:lnTo>
                  <a:lnTo>
                    <a:pt x="185" y="158"/>
                  </a:lnTo>
                  <a:lnTo>
                    <a:pt x="187" y="162"/>
                  </a:lnTo>
                  <a:lnTo>
                    <a:pt x="189" y="170"/>
                  </a:lnTo>
                  <a:lnTo>
                    <a:pt x="189" y="175"/>
                  </a:lnTo>
                  <a:lnTo>
                    <a:pt x="189" y="179"/>
                  </a:lnTo>
                  <a:lnTo>
                    <a:pt x="191" y="187"/>
                  </a:lnTo>
                  <a:lnTo>
                    <a:pt x="191" y="192"/>
                  </a:lnTo>
                  <a:lnTo>
                    <a:pt x="192" y="198"/>
                  </a:lnTo>
                  <a:lnTo>
                    <a:pt x="192" y="204"/>
                  </a:lnTo>
                  <a:lnTo>
                    <a:pt x="192" y="211"/>
                  </a:lnTo>
                  <a:lnTo>
                    <a:pt x="192" y="217"/>
                  </a:lnTo>
                  <a:lnTo>
                    <a:pt x="194" y="223"/>
                  </a:lnTo>
                  <a:lnTo>
                    <a:pt x="192" y="229"/>
                  </a:lnTo>
                  <a:lnTo>
                    <a:pt x="192" y="236"/>
                  </a:lnTo>
                  <a:lnTo>
                    <a:pt x="192" y="242"/>
                  </a:lnTo>
                  <a:lnTo>
                    <a:pt x="192" y="249"/>
                  </a:lnTo>
                  <a:lnTo>
                    <a:pt x="192" y="255"/>
                  </a:lnTo>
                  <a:lnTo>
                    <a:pt x="192" y="261"/>
                  </a:lnTo>
                  <a:lnTo>
                    <a:pt x="192" y="267"/>
                  </a:lnTo>
                  <a:lnTo>
                    <a:pt x="192" y="274"/>
                  </a:lnTo>
                  <a:lnTo>
                    <a:pt x="191" y="280"/>
                  </a:lnTo>
                  <a:lnTo>
                    <a:pt x="189" y="286"/>
                  </a:lnTo>
                  <a:lnTo>
                    <a:pt x="189" y="291"/>
                  </a:lnTo>
                  <a:lnTo>
                    <a:pt x="187" y="299"/>
                  </a:lnTo>
                  <a:lnTo>
                    <a:pt x="185" y="303"/>
                  </a:lnTo>
                  <a:lnTo>
                    <a:pt x="185" y="308"/>
                  </a:lnTo>
                  <a:lnTo>
                    <a:pt x="183" y="314"/>
                  </a:lnTo>
                  <a:lnTo>
                    <a:pt x="181" y="320"/>
                  </a:lnTo>
                  <a:lnTo>
                    <a:pt x="181" y="325"/>
                  </a:lnTo>
                  <a:lnTo>
                    <a:pt x="177" y="329"/>
                  </a:lnTo>
                  <a:lnTo>
                    <a:pt x="175" y="333"/>
                  </a:lnTo>
                  <a:lnTo>
                    <a:pt x="175" y="339"/>
                  </a:lnTo>
                  <a:lnTo>
                    <a:pt x="173" y="343"/>
                  </a:lnTo>
                  <a:lnTo>
                    <a:pt x="172" y="348"/>
                  </a:lnTo>
                  <a:lnTo>
                    <a:pt x="170" y="352"/>
                  </a:lnTo>
                  <a:lnTo>
                    <a:pt x="168" y="358"/>
                  </a:lnTo>
                  <a:lnTo>
                    <a:pt x="162" y="365"/>
                  </a:lnTo>
                  <a:lnTo>
                    <a:pt x="158" y="373"/>
                  </a:lnTo>
                  <a:lnTo>
                    <a:pt x="154" y="379"/>
                  </a:lnTo>
                  <a:lnTo>
                    <a:pt x="151" y="386"/>
                  </a:lnTo>
                  <a:lnTo>
                    <a:pt x="145" y="392"/>
                  </a:lnTo>
                  <a:lnTo>
                    <a:pt x="141" y="400"/>
                  </a:lnTo>
                  <a:lnTo>
                    <a:pt x="137" y="403"/>
                  </a:lnTo>
                  <a:lnTo>
                    <a:pt x="133" y="409"/>
                  </a:lnTo>
                  <a:lnTo>
                    <a:pt x="128" y="413"/>
                  </a:lnTo>
                  <a:lnTo>
                    <a:pt x="124" y="417"/>
                  </a:lnTo>
                  <a:lnTo>
                    <a:pt x="118" y="420"/>
                  </a:lnTo>
                  <a:lnTo>
                    <a:pt x="114" y="424"/>
                  </a:lnTo>
                  <a:lnTo>
                    <a:pt x="109" y="430"/>
                  </a:lnTo>
                  <a:lnTo>
                    <a:pt x="101" y="436"/>
                  </a:lnTo>
                  <a:lnTo>
                    <a:pt x="95" y="438"/>
                  </a:lnTo>
                  <a:lnTo>
                    <a:pt x="92" y="439"/>
                  </a:lnTo>
                  <a:lnTo>
                    <a:pt x="88" y="441"/>
                  </a:lnTo>
                  <a:lnTo>
                    <a:pt x="88" y="443"/>
                  </a:lnTo>
                  <a:lnTo>
                    <a:pt x="84" y="487"/>
                  </a:lnTo>
                  <a:lnTo>
                    <a:pt x="116" y="491"/>
                  </a:lnTo>
                  <a:lnTo>
                    <a:pt x="116" y="489"/>
                  </a:lnTo>
                  <a:lnTo>
                    <a:pt x="120" y="489"/>
                  </a:lnTo>
                  <a:lnTo>
                    <a:pt x="124" y="487"/>
                  </a:lnTo>
                  <a:lnTo>
                    <a:pt x="132" y="485"/>
                  </a:lnTo>
                  <a:lnTo>
                    <a:pt x="137" y="479"/>
                  </a:lnTo>
                  <a:lnTo>
                    <a:pt x="145" y="474"/>
                  </a:lnTo>
                  <a:lnTo>
                    <a:pt x="149" y="470"/>
                  </a:lnTo>
                  <a:lnTo>
                    <a:pt x="154" y="468"/>
                  </a:lnTo>
                  <a:lnTo>
                    <a:pt x="160" y="462"/>
                  </a:lnTo>
                  <a:lnTo>
                    <a:pt x="164" y="458"/>
                  </a:lnTo>
                  <a:lnTo>
                    <a:pt x="168" y="453"/>
                  </a:lnTo>
                  <a:lnTo>
                    <a:pt x="173" y="447"/>
                  </a:lnTo>
                  <a:lnTo>
                    <a:pt x="179" y="439"/>
                  </a:lnTo>
                  <a:lnTo>
                    <a:pt x="185" y="432"/>
                  </a:lnTo>
                  <a:lnTo>
                    <a:pt x="189" y="422"/>
                  </a:lnTo>
                  <a:lnTo>
                    <a:pt x="194" y="415"/>
                  </a:lnTo>
                  <a:lnTo>
                    <a:pt x="196" y="409"/>
                  </a:lnTo>
                  <a:lnTo>
                    <a:pt x="198" y="405"/>
                  </a:lnTo>
                  <a:lnTo>
                    <a:pt x="202" y="400"/>
                  </a:lnTo>
                  <a:lnTo>
                    <a:pt x="202" y="396"/>
                  </a:lnTo>
                  <a:lnTo>
                    <a:pt x="206" y="390"/>
                  </a:lnTo>
                  <a:lnTo>
                    <a:pt x="208" y="382"/>
                  </a:lnTo>
                  <a:lnTo>
                    <a:pt x="210" y="379"/>
                  </a:lnTo>
                  <a:lnTo>
                    <a:pt x="211" y="373"/>
                  </a:lnTo>
                  <a:lnTo>
                    <a:pt x="213" y="365"/>
                  </a:lnTo>
                  <a:lnTo>
                    <a:pt x="215" y="360"/>
                  </a:lnTo>
                  <a:lnTo>
                    <a:pt x="217" y="352"/>
                  </a:lnTo>
                  <a:lnTo>
                    <a:pt x="219" y="344"/>
                  </a:lnTo>
                  <a:lnTo>
                    <a:pt x="221" y="337"/>
                  </a:lnTo>
                  <a:lnTo>
                    <a:pt x="223" y="329"/>
                  </a:lnTo>
                  <a:lnTo>
                    <a:pt x="225" y="322"/>
                  </a:lnTo>
                  <a:lnTo>
                    <a:pt x="227" y="314"/>
                  </a:lnTo>
                  <a:lnTo>
                    <a:pt x="229" y="306"/>
                  </a:lnTo>
                  <a:lnTo>
                    <a:pt x="229" y="297"/>
                  </a:lnTo>
                  <a:lnTo>
                    <a:pt x="232" y="289"/>
                  </a:lnTo>
                  <a:lnTo>
                    <a:pt x="232" y="282"/>
                  </a:lnTo>
                  <a:lnTo>
                    <a:pt x="232" y="270"/>
                  </a:lnTo>
                  <a:lnTo>
                    <a:pt x="234" y="263"/>
                  </a:lnTo>
                  <a:lnTo>
                    <a:pt x="236" y="253"/>
                  </a:lnTo>
                  <a:lnTo>
                    <a:pt x="236" y="246"/>
                  </a:lnTo>
                  <a:lnTo>
                    <a:pt x="236" y="236"/>
                  </a:lnTo>
                  <a:lnTo>
                    <a:pt x="238" y="229"/>
                  </a:lnTo>
                  <a:lnTo>
                    <a:pt x="238" y="221"/>
                  </a:lnTo>
                  <a:lnTo>
                    <a:pt x="238" y="213"/>
                  </a:lnTo>
                  <a:lnTo>
                    <a:pt x="238" y="206"/>
                  </a:lnTo>
                  <a:lnTo>
                    <a:pt x="238" y="198"/>
                  </a:lnTo>
                  <a:lnTo>
                    <a:pt x="238" y="191"/>
                  </a:lnTo>
                  <a:lnTo>
                    <a:pt x="238" y="185"/>
                  </a:lnTo>
                  <a:lnTo>
                    <a:pt x="238" y="177"/>
                  </a:lnTo>
                  <a:lnTo>
                    <a:pt x="238" y="171"/>
                  </a:lnTo>
                  <a:lnTo>
                    <a:pt x="236" y="166"/>
                  </a:lnTo>
                  <a:lnTo>
                    <a:pt x="236" y="160"/>
                  </a:lnTo>
                  <a:lnTo>
                    <a:pt x="234" y="154"/>
                  </a:lnTo>
                  <a:lnTo>
                    <a:pt x="232" y="149"/>
                  </a:lnTo>
                  <a:lnTo>
                    <a:pt x="232" y="143"/>
                  </a:lnTo>
                  <a:lnTo>
                    <a:pt x="232" y="137"/>
                  </a:lnTo>
                  <a:lnTo>
                    <a:pt x="230" y="132"/>
                  </a:lnTo>
                  <a:lnTo>
                    <a:pt x="229" y="128"/>
                  </a:lnTo>
                  <a:lnTo>
                    <a:pt x="229" y="122"/>
                  </a:lnTo>
                  <a:lnTo>
                    <a:pt x="227" y="118"/>
                  </a:lnTo>
                  <a:lnTo>
                    <a:pt x="225" y="113"/>
                  </a:lnTo>
                  <a:lnTo>
                    <a:pt x="225" y="109"/>
                  </a:lnTo>
                  <a:lnTo>
                    <a:pt x="223" y="103"/>
                  </a:lnTo>
                  <a:lnTo>
                    <a:pt x="221" y="99"/>
                  </a:lnTo>
                  <a:lnTo>
                    <a:pt x="217" y="92"/>
                  </a:lnTo>
                  <a:lnTo>
                    <a:pt x="215" y="84"/>
                  </a:lnTo>
                  <a:lnTo>
                    <a:pt x="210" y="78"/>
                  </a:lnTo>
                  <a:lnTo>
                    <a:pt x="206" y="71"/>
                  </a:lnTo>
                  <a:lnTo>
                    <a:pt x="200" y="65"/>
                  </a:lnTo>
                  <a:lnTo>
                    <a:pt x="196" y="59"/>
                  </a:lnTo>
                  <a:lnTo>
                    <a:pt x="191" y="54"/>
                  </a:lnTo>
                  <a:lnTo>
                    <a:pt x="187" y="48"/>
                  </a:lnTo>
                  <a:lnTo>
                    <a:pt x="181" y="44"/>
                  </a:lnTo>
                  <a:lnTo>
                    <a:pt x="175" y="40"/>
                  </a:lnTo>
                  <a:lnTo>
                    <a:pt x="172" y="35"/>
                  </a:lnTo>
                  <a:lnTo>
                    <a:pt x="164" y="33"/>
                  </a:lnTo>
                  <a:lnTo>
                    <a:pt x="158" y="29"/>
                  </a:lnTo>
                  <a:lnTo>
                    <a:pt x="154" y="25"/>
                  </a:lnTo>
                  <a:lnTo>
                    <a:pt x="149" y="21"/>
                  </a:lnTo>
                  <a:lnTo>
                    <a:pt x="143" y="19"/>
                  </a:lnTo>
                  <a:lnTo>
                    <a:pt x="137" y="18"/>
                  </a:lnTo>
                  <a:lnTo>
                    <a:pt x="132" y="16"/>
                  </a:lnTo>
                  <a:lnTo>
                    <a:pt x="126" y="12"/>
                  </a:lnTo>
                  <a:lnTo>
                    <a:pt x="118" y="8"/>
                  </a:lnTo>
                  <a:lnTo>
                    <a:pt x="114" y="6"/>
                  </a:lnTo>
                  <a:lnTo>
                    <a:pt x="109" y="4"/>
                  </a:lnTo>
                  <a:lnTo>
                    <a:pt x="101" y="2"/>
                  </a:lnTo>
                  <a:lnTo>
                    <a:pt x="97" y="2"/>
                  </a:lnTo>
                  <a:lnTo>
                    <a:pt x="90" y="0"/>
                  </a:lnTo>
                  <a:lnTo>
                    <a:pt x="84" y="0"/>
                  </a:lnTo>
                  <a:lnTo>
                    <a:pt x="78" y="0"/>
                  </a:lnTo>
                  <a:lnTo>
                    <a:pt x="75" y="0"/>
                  </a:lnTo>
                  <a:lnTo>
                    <a:pt x="67" y="0"/>
                  </a:lnTo>
                  <a:lnTo>
                    <a:pt x="63" y="0"/>
                  </a:lnTo>
                  <a:lnTo>
                    <a:pt x="57" y="0"/>
                  </a:lnTo>
                  <a:lnTo>
                    <a:pt x="54" y="0"/>
                  </a:lnTo>
                  <a:lnTo>
                    <a:pt x="48" y="0"/>
                  </a:lnTo>
                  <a:lnTo>
                    <a:pt x="44" y="0"/>
                  </a:lnTo>
                  <a:lnTo>
                    <a:pt x="38" y="0"/>
                  </a:lnTo>
                  <a:lnTo>
                    <a:pt x="33" y="0"/>
                  </a:lnTo>
                  <a:lnTo>
                    <a:pt x="29" y="2"/>
                  </a:lnTo>
                  <a:lnTo>
                    <a:pt x="25" y="2"/>
                  </a:lnTo>
                  <a:lnTo>
                    <a:pt x="17" y="4"/>
                  </a:lnTo>
                  <a:lnTo>
                    <a:pt x="12" y="6"/>
                  </a:lnTo>
                  <a:lnTo>
                    <a:pt x="6" y="6"/>
                  </a:lnTo>
                  <a:lnTo>
                    <a:pt x="2" y="8"/>
                  </a:lnTo>
                  <a:lnTo>
                    <a:pt x="0" y="8"/>
                  </a:lnTo>
                  <a:lnTo>
                    <a:pt x="0" y="10"/>
                  </a:lnTo>
                  <a:lnTo>
                    <a:pt x="23" y="38"/>
                  </a:lnTo>
                  <a:lnTo>
                    <a:pt x="23" y="38"/>
                  </a:lnTo>
                  <a:close/>
                </a:path>
              </a:pathLst>
            </a:custGeom>
            <a:grp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67" name="Freeform 39">
              <a:extLst>
                <a:ext uri="{FF2B5EF4-FFF2-40B4-BE49-F238E27FC236}">
                  <a16:creationId xmlns:a16="http://schemas.microsoft.com/office/drawing/2014/main" id="{49B8F51C-00DE-8DEC-F96B-6D6AE46C746B}"/>
                </a:ext>
              </a:extLst>
            </p:cNvPr>
            <p:cNvSpPr>
              <a:spLocks/>
            </p:cNvSpPr>
            <p:nvPr/>
          </p:nvSpPr>
          <p:spPr bwMode="auto">
            <a:xfrm>
              <a:off x="5967781" y="5814940"/>
              <a:ext cx="642762" cy="846813"/>
            </a:xfrm>
            <a:custGeom>
              <a:avLst/>
              <a:gdLst>
                <a:gd name="T0" fmla="*/ 27 w 379"/>
                <a:gd name="T1" fmla="*/ 10 h 498"/>
                <a:gd name="T2" fmla="*/ 63 w 379"/>
                <a:gd name="T3" fmla="*/ 27 h 498"/>
                <a:gd name="T4" fmla="*/ 99 w 379"/>
                <a:gd name="T5" fmla="*/ 48 h 498"/>
                <a:gd name="T6" fmla="*/ 128 w 379"/>
                <a:gd name="T7" fmla="*/ 71 h 498"/>
                <a:gd name="T8" fmla="*/ 158 w 379"/>
                <a:gd name="T9" fmla="*/ 97 h 498"/>
                <a:gd name="T10" fmla="*/ 183 w 379"/>
                <a:gd name="T11" fmla="*/ 126 h 498"/>
                <a:gd name="T12" fmla="*/ 208 w 379"/>
                <a:gd name="T13" fmla="*/ 156 h 498"/>
                <a:gd name="T14" fmla="*/ 229 w 379"/>
                <a:gd name="T15" fmla="*/ 186 h 498"/>
                <a:gd name="T16" fmla="*/ 246 w 379"/>
                <a:gd name="T17" fmla="*/ 219 h 498"/>
                <a:gd name="T18" fmla="*/ 261 w 379"/>
                <a:gd name="T19" fmla="*/ 251 h 498"/>
                <a:gd name="T20" fmla="*/ 278 w 379"/>
                <a:gd name="T21" fmla="*/ 283 h 498"/>
                <a:gd name="T22" fmla="*/ 288 w 379"/>
                <a:gd name="T23" fmla="*/ 314 h 498"/>
                <a:gd name="T24" fmla="*/ 299 w 379"/>
                <a:gd name="T25" fmla="*/ 344 h 498"/>
                <a:gd name="T26" fmla="*/ 309 w 379"/>
                <a:gd name="T27" fmla="*/ 373 h 498"/>
                <a:gd name="T28" fmla="*/ 314 w 379"/>
                <a:gd name="T29" fmla="*/ 401 h 498"/>
                <a:gd name="T30" fmla="*/ 320 w 379"/>
                <a:gd name="T31" fmla="*/ 424 h 498"/>
                <a:gd name="T32" fmla="*/ 326 w 379"/>
                <a:gd name="T33" fmla="*/ 447 h 498"/>
                <a:gd name="T34" fmla="*/ 328 w 379"/>
                <a:gd name="T35" fmla="*/ 466 h 498"/>
                <a:gd name="T36" fmla="*/ 331 w 379"/>
                <a:gd name="T37" fmla="*/ 481 h 498"/>
                <a:gd name="T38" fmla="*/ 333 w 379"/>
                <a:gd name="T39" fmla="*/ 498 h 498"/>
                <a:gd name="T40" fmla="*/ 379 w 379"/>
                <a:gd name="T41" fmla="*/ 367 h 498"/>
                <a:gd name="T42" fmla="*/ 373 w 379"/>
                <a:gd name="T43" fmla="*/ 354 h 498"/>
                <a:gd name="T44" fmla="*/ 366 w 379"/>
                <a:gd name="T45" fmla="*/ 335 h 498"/>
                <a:gd name="T46" fmla="*/ 358 w 379"/>
                <a:gd name="T47" fmla="*/ 310 h 498"/>
                <a:gd name="T48" fmla="*/ 352 w 379"/>
                <a:gd name="T49" fmla="*/ 295 h 498"/>
                <a:gd name="T50" fmla="*/ 345 w 379"/>
                <a:gd name="T51" fmla="*/ 282 h 498"/>
                <a:gd name="T52" fmla="*/ 339 w 379"/>
                <a:gd name="T53" fmla="*/ 266 h 498"/>
                <a:gd name="T54" fmla="*/ 331 w 379"/>
                <a:gd name="T55" fmla="*/ 249 h 498"/>
                <a:gd name="T56" fmla="*/ 322 w 379"/>
                <a:gd name="T57" fmla="*/ 234 h 498"/>
                <a:gd name="T58" fmla="*/ 312 w 379"/>
                <a:gd name="T59" fmla="*/ 217 h 498"/>
                <a:gd name="T60" fmla="*/ 301 w 379"/>
                <a:gd name="T61" fmla="*/ 200 h 498"/>
                <a:gd name="T62" fmla="*/ 291 w 379"/>
                <a:gd name="T63" fmla="*/ 185 h 498"/>
                <a:gd name="T64" fmla="*/ 278 w 379"/>
                <a:gd name="T65" fmla="*/ 166 h 498"/>
                <a:gd name="T66" fmla="*/ 265 w 379"/>
                <a:gd name="T67" fmla="*/ 150 h 498"/>
                <a:gd name="T68" fmla="*/ 252 w 379"/>
                <a:gd name="T69" fmla="*/ 133 h 498"/>
                <a:gd name="T70" fmla="*/ 238 w 379"/>
                <a:gd name="T71" fmla="*/ 120 h 498"/>
                <a:gd name="T72" fmla="*/ 223 w 379"/>
                <a:gd name="T73" fmla="*/ 105 h 498"/>
                <a:gd name="T74" fmla="*/ 208 w 379"/>
                <a:gd name="T75" fmla="*/ 90 h 498"/>
                <a:gd name="T76" fmla="*/ 191 w 379"/>
                <a:gd name="T77" fmla="*/ 78 h 498"/>
                <a:gd name="T78" fmla="*/ 175 w 379"/>
                <a:gd name="T79" fmla="*/ 67 h 498"/>
                <a:gd name="T80" fmla="*/ 160 w 379"/>
                <a:gd name="T81" fmla="*/ 57 h 498"/>
                <a:gd name="T82" fmla="*/ 145 w 379"/>
                <a:gd name="T83" fmla="*/ 48 h 498"/>
                <a:gd name="T84" fmla="*/ 128 w 379"/>
                <a:gd name="T85" fmla="*/ 40 h 498"/>
                <a:gd name="T86" fmla="*/ 115 w 379"/>
                <a:gd name="T87" fmla="*/ 33 h 498"/>
                <a:gd name="T88" fmla="*/ 90 w 379"/>
                <a:gd name="T89" fmla="*/ 21 h 498"/>
                <a:gd name="T90" fmla="*/ 67 w 379"/>
                <a:gd name="T91" fmla="*/ 14 h 498"/>
                <a:gd name="T92" fmla="*/ 44 w 379"/>
                <a:gd name="T93" fmla="*/ 6 h 498"/>
                <a:gd name="T94" fmla="*/ 27 w 379"/>
                <a:gd name="T95" fmla="*/ 2 h 498"/>
                <a:gd name="T96" fmla="*/ 10 w 379"/>
                <a:gd name="T97" fmla="*/ 0 h 498"/>
                <a:gd name="T98" fmla="*/ 0 w 379"/>
                <a:gd name="T99"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9" h="498">
                  <a:moveTo>
                    <a:pt x="0" y="0"/>
                  </a:moveTo>
                  <a:lnTo>
                    <a:pt x="14" y="4"/>
                  </a:lnTo>
                  <a:lnTo>
                    <a:pt x="27" y="10"/>
                  </a:lnTo>
                  <a:lnTo>
                    <a:pt x="40" y="14"/>
                  </a:lnTo>
                  <a:lnTo>
                    <a:pt x="52" y="19"/>
                  </a:lnTo>
                  <a:lnTo>
                    <a:pt x="63" y="27"/>
                  </a:lnTo>
                  <a:lnTo>
                    <a:pt x="77" y="33"/>
                  </a:lnTo>
                  <a:lnTo>
                    <a:pt x="88" y="40"/>
                  </a:lnTo>
                  <a:lnTo>
                    <a:pt x="99" y="48"/>
                  </a:lnTo>
                  <a:lnTo>
                    <a:pt x="109" y="53"/>
                  </a:lnTo>
                  <a:lnTo>
                    <a:pt x="120" y="63"/>
                  </a:lnTo>
                  <a:lnTo>
                    <a:pt x="128" y="71"/>
                  </a:lnTo>
                  <a:lnTo>
                    <a:pt x="139" y="80"/>
                  </a:lnTo>
                  <a:lnTo>
                    <a:pt x="149" y="88"/>
                  </a:lnTo>
                  <a:lnTo>
                    <a:pt x="158" y="97"/>
                  </a:lnTo>
                  <a:lnTo>
                    <a:pt x="168" y="107"/>
                  </a:lnTo>
                  <a:lnTo>
                    <a:pt x="177" y="116"/>
                  </a:lnTo>
                  <a:lnTo>
                    <a:pt x="183" y="126"/>
                  </a:lnTo>
                  <a:lnTo>
                    <a:pt x="193" y="135"/>
                  </a:lnTo>
                  <a:lnTo>
                    <a:pt x="198" y="145"/>
                  </a:lnTo>
                  <a:lnTo>
                    <a:pt x="208" y="156"/>
                  </a:lnTo>
                  <a:lnTo>
                    <a:pt x="213" y="166"/>
                  </a:lnTo>
                  <a:lnTo>
                    <a:pt x="221" y="175"/>
                  </a:lnTo>
                  <a:lnTo>
                    <a:pt x="229" y="186"/>
                  </a:lnTo>
                  <a:lnTo>
                    <a:pt x="234" y="198"/>
                  </a:lnTo>
                  <a:lnTo>
                    <a:pt x="240" y="207"/>
                  </a:lnTo>
                  <a:lnTo>
                    <a:pt x="246" y="219"/>
                  </a:lnTo>
                  <a:lnTo>
                    <a:pt x="252" y="230"/>
                  </a:lnTo>
                  <a:lnTo>
                    <a:pt x="257" y="240"/>
                  </a:lnTo>
                  <a:lnTo>
                    <a:pt x="261" y="251"/>
                  </a:lnTo>
                  <a:lnTo>
                    <a:pt x="267" y="261"/>
                  </a:lnTo>
                  <a:lnTo>
                    <a:pt x="272" y="274"/>
                  </a:lnTo>
                  <a:lnTo>
                    <a:pt x="278" y="283"/>
                  </a:lnTo>
                  <a:lnTo>
                    <a:pt x="280" y="295"/>
                  </a:lnTo>
                  <a:lnTo>
                    <a:pt x="286" y="304"/>
                  </a:lnTo>
                  <a:lnTo>
                    <a:pt x="288" y="314"/>
                  </a:lnTo>
                  <a:lnTo>
                    <a:pt x="291" y="325"/>
                  </a:lnTo>
                  <a:lnTo>
                    <a:pt x="295" y="335"/>
                  </a:lnTo>
                  <a:lnTo>
                    <a:pt x="299" y="344"/>
                  </a:lnTo>
                  <a:lnTo>
                    <a:pt x="303" y="356"/>
                  </a:lnTo>
                  <a:lnTo>
                    <a:pt x="305" y="365"/>
                  </a:lnTo>
                  <a:lnTo>
                    <a:pt x="309" y="373"/>
                  </a:lnTo>
                  <a:lnTo>
                    <a:pt x="310" y="382"/>
                  </a:lnTo>
                  <a:lnTo>
                    <a:pt x="314" y="392"/>
                  </a:lnTo>
                  <a:lnTo>
                    <a:pt x="314" y="401"/>
                  </a:lnTo>
                  <a:lnTo>
                    <a:pt x="318" y="409"/>
                  </a:lnTo>
                  <a:lnTo>
                    <a:pt x="318" y="416"/>
                  </a:lnTo>
                  <a:lnTo>
                    <a:pt x="320" y="424"/>
                  </a:lnTo>
                  <a:lnTo>
                    <a:pt x="322" y="432"/>
                  </a:lnTo>
                  <a:lnTo>
                    <a:pt x="324" y="439"/>
                  </a:lnTo>
                  <a:lnTo>
                    <a:pt x="326" y="447"/>
                  </a:lnTo>
                  <a:lnTo>
                    <a:pt x="328" y="453"/>
                  </a:lnTo>
                  <a:lnTo>
                    <a:pt x="328" y="458"/>
                  </a:lnTo>
                  <a:lnTo>
                    <a:pt x="328" y="466"/>
                  </a:lnTo>
                  <a:lnTo>
                    <a:pt x="330" y="472"/>
                  </a:lnTo>
                  <a:lnTo>
                    <a:pt x="330" y="475"/>
                  </a:lnTo>
                  <a:lnTo>
                    <a:pt x="331" y="481"/>
                  </a:lnTo>
                  <a:lnTo>
                    <a:pt x="331" y="489"/>
                  </a:lnTo>
                  <a:lnTo>
                    <a:pt x="333" y="494"/>
                  </a:lnTo>
                  <a:lnTo>
                    <a:pt x="333" y="498"/>
                  </a:lnTo>
                  <a:lnTo>
                    <a:pt x="335" y="498"/>
                  </a:lnTo>
                  <a:lnTo>
                    <a:pt x="379" y="371"/>
                  </a:lnTo>
                  <a:lnTo>
                    <a:pt x="379" y="367"/>
                  </a:lnTo>
                  <a:lnTo>
                    <a:pt x="377" y="361"/>
                  </a:lnTo>
                  <a:lnTo>
                    <a:pt x="375" y="358"/>
                  </a:lnTo>
                  <a:lnTo>
                    <a:pt x="373" y="354"/>
                  </a:lnTo>
                  <a:lnTo>
                    <a:pt x="371" y="348"/>
                  </a:lnTo>
                  <a:lnTo>
                    <a:pt x="371" y="342"/>
                  </a:lnTo>
                  <a:lnTo>
                    <a:pt x="366" y="335"/>
                  </a:lnTo>
                  <a:lnTo>
                    <a:pt x="366" y="327"/>
                  </a:lnTo>
                  <a:lnTo>
                    <a:pt x="362" y="318"/>
                  </a:lnTo>
                  <a:lnTo>
                    <a:pt x="358" y="310"/>
                  </a:lnTo>
                  <a:lnTo>
                    <a:pt x="356" y="304"/>
                  </a:lnTo>
                  <a:lnTo>
                    <a:pt x="354" y="301"/>
                  </a:lnTo>
                  <a:lnTo>
                    <a:pt x="352" y="295"/>
                  </a:lnTo>
                  <a:lnTo>
                    <a:pt x="350" y="291"/>
                  </a:lnTo>
                  <a:lnTo>
                    <a:pt x="349" y="285"/>
                  </a:lnTo>
                  <a:lnTo>
                    <a:pt x="345" y="282"/>
                  </a:lnTo>
                  <a:lnTo>
                    <a:pt x="345" y="276"/>
                  </a:lnTo>
                  <a:lnTo>
                    <a:pt x="341" y="272"/>
                  </a:lnTo>
                  <a:lnTo>
                    <a:pt x="339" y="266"/>
                  </a:lnTo>
                  <a:lnTo>
                    <a:pt x="335" y="261"/>
                  </a:lnTo>
                  <a:lnTo>
                    <a:pt x="333" y="255"/>
                  </a:lnTo>
                  <a:lnTo>
                    <a:pt x="331" y="249"/>
                  </a:lnTo>
                  <a:lnTo>
                    <a:pt x="328" y="244"/>
                  </a:lnTo>
                  <a:lnTo>
                    <a:pt x="324" y="240"/>
                  </a:lnTo>
                  <a:lnTo>
                    <a:pt x="322" y="234"/>
                  </a:lnTo>
                  <a:lnTo>
                    <a:pt x="318" y="228"/>
                  </a:lnTo>
                  <a:lnTo>
                    <a:pt x="314" y="223"/>
                  </a:lnTo>
                  <a:lnTo>
                    <a:pt x="312" y="217"/>
                  </a:lnTo>
                  <a:lnTo>
                    <a:pt x="309" y="211"/>
                  </a:lnTo>
                  <a:lnTo>
                    <a:pt x="305" y="206"/>
                  </a:lnTo>
                  <a:lnTo>
                    <a:pt x="301" y="200"/>
                  </a:lnTo>
                  <a:lnTo>
                    <a:pt x="297" y="194"/>
                  </a:lnTo>
                  <a:lnTo>
                    <a:pt x="295" y="188"/>
                  </a:lnTo>
                  <a:lnTo>
                    <a:pt x="291" y="185"/>
                  </a:lnTo>
                  <a:lnTo>
                    <a:pt x="288" y="177"/>
                  </a:lnTo>
                  <a:lnTo>
                    <a:pt x="282" y="171"/>
                  </a:lnTo>
                  <a:lnTo>
                    <a:pt x="278" y="166"/>
                  </a:lnTo>
                  <a:lnTo>
                    <a:pt x="274" y="160"/>
                  </a:lnTo>
                  <a:lnTo>
                    <a:pt x="269" y="156"/>
                  </a:lnTo>
                  <a:lnTo>
                    <a:pt x="265" y="150"/>
                  </a:lnTo>
                  <a:lnTo>
                    <a:pt x="261" y="145"/>
                  </a:lnTo>
                  <a:lnTo>
                    <a:pt x="257" y="139"/>
                  </a:lnTo>
                  <a:lnTo>
                    <a:pt x="252" y="133"/>
                  </a:lnTo>
                  <a:lnTo>
                    <a:pt x="248" y="129"/>
                  </a:lnTo>
                  <a:lnTo>
                    <a:pt x="244" y="124"/>
                  </a:lnTo>
                  <a:lnTo>
                    <a:pt x="238" y="120"/>
                  </a:lnTo>
                  <a:lnTo>
                    <a:pt x="234" y="114"/>
                  </a:lnTo>
                  <a:lnTo>
                    <a:pt x="229" y="109"/>
                  </a:lnTo>
                  <a:lnTo>
                    <a:pt x="223" y="105"/>
                  </a:lnTo>
                  <a:lnTo>
                    <a:pt x="217" y="101"/>
                  </a:lnTo>
                  <a:lnTo>
                    <a:pt x="212" y="95"/>
                  </a:lnTo>
                  <a:lnTo>
                    <a:pt x="208" y="90"/>
                  </a:lnTo>
                  <a:lnTo>
                    <a:pt x="200" y="86"/>
                  </a:lnTo>
                  <a:lnTo>
                    <a:pt x="196" y="82"/>
                  </a:lnTo>
                  <a:lnTo>
                    <a:pt x="191" y="78"/>
                  </a:lnTo>
                  <a:lnTo>
                    <a:pt x="185" y="76"/>
                  </a:lnTo>
                  <a:lnTo>
                    <a:pt x="179" y="72"/>
                  </a:lnTo>
                  <a:lnTo>
                    <a:pt x="175" y="67"/>
                  </a:lnTo>
                  <a:lnTo>
                    <a:pt x="168" y="63"/>
                  </a:lnTo>
                  <a:lnTo>
                    <a:pt x="164" y="61"/>
                  </a:lnTo>
                  <a:lnTo>
                    <a:pt x="160" y="57"/>
                  </a:lnTo>
                  <a:lnTo>
                    <a:pt x="155" y="53"/>
                  </a:lnTo>
                  <a:lnTo>
                    <a:pt x="149" y="52"/>
                  </a:lnTo>
                  <a:lnTo>
                    <a:pt x="145" y="48"/>
                  </a:lnTo>
                  <a:lnTo>
                    <a:pt x="139" y="46"/>
                  </a:lnTo>
                  <a:lnTo>
                    <a:pt x="134" y="44"/>
                  </a:lnTo>
                  <a:lnTo>
                    <a:pt x="128" y="40"/>
                  </a:lnTo>
                  <a:lnTo>
                    <a:pt x="124" y="36"/>
                  </a:lnTo>
                  <a:lnTo>
                    <a:pt x="120" y="34"/>
                  </a:lnTo>
                  <a:lnTo>
                    <a:pt x="115" y="33"/>
                  </a:lnTo>
                  <a:lnTo>
                    <a:pt x="105" y="29"/>
                  </a:lnTo>
                  <a:lnTo>
                    <a:pt x="97" y="25"/>
                  </a:lnTo>
                  <a:lnTo>
                    <a:pt x="90" y="21"/>
                  </a:lnTo>
                  <a:lnTo>
                    <a:pt x="80" y="19"/>
                  </a:lnTo>
                  <a:lnTo>
                    <a:pt x="73" y="15"/>
                  </a:lnTo>
                  <a:lnTo>
                    <a:pt x="67" y="14"/>
                  </a:lnTo>
                  <a:lnTo>
                    <a:pt x="58" y="10"/>
                  </a:lnTo>
                  <a:lnTo>
                    <a:pt x="50" y="10"/>
                  </a:lnTo>
                  <a:lnTo>
                    <a:pt x="44" y="6"/>
                  </a:lnTo>
                  <a:lnTo>
                    <a:pt x="39" y="6"/>
                  </a:lnTo>
                  <a:lnTo>
                    <a:pt x="33" y="2"/>
                  </a:lnTo>
                  <a:lnTo>
                    <a:pt x="27" y="2"/>
                  </a:lnTo>
                  <a:lnTo>
                    <a:pt x="21" y="2"/>
                  </a:lnTo>
                  <a:lnTo>
                    <a:pt x="20" y="2"/>
                  </a:lnTo>
                  <a:lnTo>
                    <a:pt x="10" y="0"/>
                  </a:lnTo>
                  <a:lnTo>
                    <a:pt x="6" y="0"/>
                  </a:lnTo>
                  <a:lnTo>
                    <a:pt x="0" y="0"/>
                  </a:lnTo>
                  <a:lnTo>
                    <a:pt x="0" y="0"/>
                  </a:lnTo>
                  <a:lnTo>
                    <a:pt x="0" y="0"/>
                  </a:lnTo>
                  <a:close/>
                </a:path>
              </a:pathLst>
            </a:custGeom>
            <a:grp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68" name="Freeform 40">
              <a:extLst>
                <a:ext uri="{FF2B5EF4-FFF2-40B4-BE49-F238E27FC236}">
                  <a16:creationId xmlns:a16="http://schemas.microsoft.com/office/drawing/2014/main" id="{B5EAC4A8-9F57-85AE-1A2A-338407130784}"/>
                </a:ext>
              </a:extLst>
            </p:cNvPr>
            <p:cNvSpPr>
              <a:spLocks/>
            </p:cNvSpPr>
            <p:nvPr/>
          </p:nvSpPr>
          <p:spPr bwMode="auto">
            <a:xfrm>
              <a:off x="5811342" y="5916965"/>
              <a:ext cx="125833" cy="122431"/>
            </a:xfrm>
            <a:custGeom>
              <a:avLst/>
              <a:gdLst>
                <a:gd name="T0" fmla="*/ 36 w 74"/>
                <a:gd name="T1" fmla="*/ 72 h 72"/>
                <a:gd name="T2" fmla="*/ 44 w 74"/>
                <a:gd name="T3" fmla="*/ 72 h 72"/>
                <a:gd name="T4" fmla="*/ 52 w 74"/>
                <a:gd name="T5" fmla="*/ 70 h 72"/>
                <a:gd name="T6" fmla="*/ 57 w 74"/>
                <a:gd name="T7" fmla="*/ 67 h 72"/>
                <a:gd name="T8" fmla="*/ 63 w 74"/>
                <a:gd name="T9" fmla="*/ 63 h 72"/>
                <a:gd name="T10" fmla="*/ 67 w 74"/>
                <a:gd name="T11" fmla="*/ 55 h 72"/>
                <a:gd name="T12" fmla="*/ 73 w 74"/>
                <a:gd name="T13" fmla="*/ 49 h 72"/>
                <a:gd name="T14" fmla="*/ 73 w 74"/>
                <a:gd name="T15" fmla="*/ 42 h 72"/>
                <a:gd name="T16" fmla="*/ 74 w 74"/>
                <a:gd name="T17" fmla="*/ 36 h 72"/>
                <a:gd name="T18" fmla="*/ 73 w 74"/>
                <a:gd name="T19" fmla="*/ 29 h 72"/>
                <a:gd name="T20" fmla="*/ 73 w 74"/>
                <a:gd name="T21" fmla="*/ 21 h 72"/>
                <a:gd name="T22" fmla="*/ 67 w 74"/>
                <a:gd name="T23" fmla="*/ 15 h 72"/>
                <a:gd name="T24" fmla="*/ 63 w 74"/>
                <a:gd name="T25" fmla="*/ 11 h 72"/>
                <a:gd name="T26" fmla="*/ 57 w 74"/>
                <a:gd name="T27" fmla="*/ 6 h 72"/>
                <a:gd name="T28" fmla="*/ 52 w 74"/>
                <a:gd name="T29" fmla="*/ 2 h 72"/>
                <a:gd name="T30" fmla="*/ 44 w 74"/>
                <a:gd name="T31" fmla="*/ 0 h 72"/>
                <a:gd name="T32" fmla="*/ 36 w 74"/>
                <a:gd name="T33" fmla="*/ 0 h 72"/>
                <a:gd name="T34" fmla="*/ 29 w 74"/>
                <a:gd name="T35" fmla="*/ 0 h 72"/>
                <a:gd name="T36" fmla="*/ 23 w 74"/>
                <a:gd name="T37" fmla="*/ 2 h 72"/>
                <a:gd name="T38" fmla="*/ 16 w 74"/>
                <a:gd name="T39" fmla="*/ 6 h 72"/>
                <a:gd name="T40" fmla="*/ 10 w 74"/>
                <a:gd name="T41" fmla="*/ 11 h 72"/>
                <a:gd name="T42" fmla="*/ 6 w 74"/>
                <a:gd name="T43" fmla="*/ 15 h 72"/>
                <a:gd name="T44" fmla="*/ 2 w 74"/>
                <a:gd name="T45" fmla="*/ 21 h 72"/>
                <a:gd name="T46" fmla="*/ 0 w 74"/>
                <a:gd name="T47" fmla="*/ 29 h 72"/>
                <a:gd name="T48" fmla="*/ 0 w 74"/>
                <a:gd name="T49" fmla="*/ 36 h 72"/>
                <a:gd name="T50" fmla="*/ 0 w 74"/>
                <a:gd name="T51" fmla="*/ 42 h 72"/>
                <a:gd name="T52" fmla="*/ 2 w 74"/>
                <a:gd name="T53" fmla="*/ 49 h 72"/>
                <a:gd name="T54" fmla="*/ 6 w 74"/>
                <a:gd name="T55" fmla="*/ 55 h 72"/>
                <a:gd name="T56" fmla="*/ 10 w 74"/>
                <a:gd name="T57" fmla="*/ 63 h 72"/>
                <a:gd name="T58" fmla="*/ 16 w 74"/>
                <a:gd name="T59" fmla="*/ 67 h 72"/>
                <a:gd name="T60" fmla="*/ 23 w 74"/>
                <a:gd name="T61" fmla="*/ 70 h 72"/>
                <a:gd name="T62" fmla="*/ 29 w 74"/>
                <a:gd name="T63" fmla="*/ 72 h 72"/>
                <a:gd name="T64" fmla="*/ 36 w 74"/>
                <a:gd name="T65" fmla="*/ 72 h 72"/>
                <a:gd name="T66" fmla="*/ 36 w 74"/>
                <a:gd name="T6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72">
                  <a:moveTo>
                    <a:pt x="36" y="72"/>
                  </a:moveTo>
                  <a:lnTo>
                    <a:pt x="44" y="72"/>
                  </a:lnTo>
                  <a:lnTo>
                    <a:pt x="52" y="70"/>
                  </a:lnTo>
                  <a:lnTo>
                    <a:pt x="57" y="67"/>
                  </a:lnTo>
                  <a:lnTo>
                    <a:pt x="63" y="63"/>
                  </a:lnTo>
                  <a:lnTo>
                    <a:pt x="67" y="55"/>
                  </a:lnTo>
                  <a:lnTo>
                    <a:pt x="73" y="49"/>
                  </a:lnTo>
                  <a:lnTo>
                    <a:pt x="73" y="42"/>
                  </a:lnTo>
                  <a:lnTo>
                    <a:pt x="74" y="36"/>
                  </a:lnTo>
                  <a:lnTo>
                    <a:pt x="73" y="29"/>
                  </a:lnTo>
                  <a:lnTo>
                    <a:pt x="73" y="21"/>
                  </a:lnTo>
                  <a:lnTo>
                    <a:pt x="67" y="15"/>
                  </a:lnTo>
                  <a:lnTo>
                    <a:pt x="63" y="11"/>
                  </a:lnTo>
                  <a:lnTo>
                    <a:pt x="57" y="6"/>
                  </a:lnTo>
                  <a:lnTo>
                    <a:pt x="52" y="2"/>
                  </a:lnTo>
                  <a:lnTo>
                    <a:pt x="44" y="0"/>
                  </a:lnTo>
                  <a:lnTo>
                    <a:pt x="36" y="0"/>
                  </a:lnTo>
                  <a:lnTo>
                    <a:pt x="29" y="0"/>
                  </a:lnTo>
                  <a:lnTo>
                    <a:pt x="23" y="2"/>
                  </a:lnTo>
                  <a:lnTo>
                    <a:pt x="16" y="6"/>
                  </a:lnTo>
                  <a:lnTo>
                    <a:pt x="10" y="11"/>
                  </a:lnTo>
                  <a:lnTo>
                    <a:pt x="6" y="15"/>
                  </a:lnTo>
                  <a:lnTo>
                    <a:pt x="2" y="21"/>
                  </a:lnTo>
                  <a:lnTo>
                    <a:pt x="0" y="29"/>
                  </a:lnTo>
                  <a:lnTo>
                    <a:pt x="0" y="36"/>
                  </a:lnTo>
                  <a:lnTo>
                    <a:pt x="0" y="42"/>
                  </a:lnTo>
                  <a:lnTo>
                    <a:pt x="2" y="49"/>
                  </a:lnTo>
                  <a:lnTo>
                    <a:pt x="6" y="55"/>
                  </a:lnTo>
                  <a:lnTo>
                    <a:pt x="10" y="63"/>
                  </a:lnTo>
                  <a:lnTo>
                    <a:pt x="16" y="67"/>
                  </a:lnTo>
                  <a:lnTo>
                    <a:pt x="23" y="70"/>
                  </a:lnTo>
                  <a:lnTo>
                    <a:pt x="29" y="72"/>
                  </a:lnTo>
                  <a:lnTo>
                    <a:pt x="36" y="72"/>
                  </a:lnTo>
                  <a:lnTo>
                    <a:pt x="36" y="72"/>
                  </a:lnTo>
                  <a:close/>
                </a:path>
              </a:pathLst>
            </a:custGeom>
            <a:grp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69" name="Freeform 41">
              <a:extLst>
                <a:ext uri="{FF2B5EF4-FFF2-40B4-BE49-F238E27FC236}">
                  <a16:creationId xmlns:a16="http://schemas.microsoft.com/office/drawing/2014/main" id="{3F636608-82EF-11C1-EEAB-7E83AF3FB350}"/>
                </a:ext>
              </a:extLst>
            </p:cNvPr>
            <p:cNvSpPr>
              <a:spLocks/>
            </p:cNvSpPr>
            <p:nvPr/>
          </p:nvSpPr>
          <p:spPr bwMode="auto">
            <a:xfrm>
              <a:off x="5719419" y="5448272"/>
              <a:ext cx="119031" cy="115629"/>
            </a:xfrm>
            <a:custGeom>
              <a:avLst/>
              <a:gdLst>
                <a:gd name="T0" fmla="*/ 34 w 68"/>
                <a:gd name="T1" fmla="*/ 68 h 68"/>
                <a:gd name="T2" fmla="*/ 42 w 68"/>
                <a:gd name="T3" fmla="*/ 66 h 68"/>
                <a:gd name="T4" fmla="*/ 47 w 68"/>
                <a:gd name="T5" fmla="*/ 65 h 68"/>
                <a:gd name="T6" fmla="*/ 53 w 68"/>
                <a:gd name="T7" fmla="*/ 63 h 68"/>
                <a:gd name="T8" fmla="*/ 59 w 68"/>
                <a:gd name="T9" fmla="*/ 59 h 68"/>
                <a:gd name="T10" fmla="*/ 63 w 68"/>
                <a:gd name="T11" fmla="*/ 51 h 68"/>
                <a:gd name="T12" fmla="*/ 66 w 68"/>
                <a:gd name="T13" fmla="*/ 46 h 68"/>
                <a:gd name="T14" fmla="*/ 68 w 68"/>
                <a:gd name="T15" fmla="*/ 40 h 68"/>
                <a:gd name="T16" fmla="*/ 68 w 68"/>
                <a:gd name="T17" fmla="*/ 34 h 68"/>
                <a:gd name="T18" fmla="*/ 68 w 68"/>
                <a:gd name="T19" fmla="*/ 27 h 68"/>
                <a:gd name="T20" fmla="*/ 66 w 68"/>
                <a:gd name="T21" fmla="*/ 21 h 68"/>
                <a:gd name="T22" fmla="*/ 63 w 68"/>
                <a:gd name="T23" fmla="*/ 13 h 68"/>
                <a:gd name="T24" fmla="*/ 59 w 68"/>
                <a:gd name="T25" fmla="*/ 9 h 68"/>
                <a:gd name="T26" fmla="*/ 53 w 68"/>
                <a:gd name="T27" fmla="*/ 4 h 68"/>
                <a:gd name="T28" fmla="*/ 47 w 68"/>
                <a:gd name="T29" fmla="*/ 2 h 68"/>
                <a:gd name="T30" fmla="*/ 42 w 68"/>
                <a:gd name="T31" fmla="*/ 0 h 68"/>
                <a:gd name="T32" fmla="*/ 34 w 68"/>
                <a:gd name="T33" fmla="*/ 0 h 68"/>
                <a:gd name="T34" fmla="*/ 28 w 68"/>
                <a:gd name="T35" fmla="*/ 0 h 68"/>
                <a:gd name="T36" fmla="*/ 21 w 68"/>
                <a:gd name="T37" fmla="*/ 2 h 68"/>
                <a:gd name="T38" fmla="*/ 15 w 68"/>
                <a:gd name="T39" fmla="*/ 4 h 68"/>
                <a:gd name="T40" fmla="*/ 11 w 68"/>
                <a:gd name="T41" fmla="*/ 9 h 68"/>
                <a:gd name="T42" fmla="*/ 6 w 68"/>
                <a:gd name="T43" fmla="*/ 13 h 68"/>
                <a:gd name="T44" fmla="*/ 2 w 68"/>
                <a:gd name="T45" fmla="*/ 21 h 68"/>
                <a:gd name="T46" fmla="*/ 0 w 68"/>
                <a:gd name="T47" fmla="*/ 27 h 68"/>
                <a:gd name="T48" fmla="*/ 0 w 68"/>
                <a:gd name="T49" fmla="*/ 34 h 68"/>
                <a:gd name="T50" fmla="*/ 0 w 68"/>
                <a:gd name="T51" fmla="*/ 40 h 68"/>
                <a:gd name="T52" fmla="*/ 2 w 68"/>
                <a:gd name="T53" fmla="*/ 46 h 68"/>
                <a:gd name="T54" fmla="*/ 6 w 68"/>
                <a:gd name="T55" fmla="*/ 51 h 68"/>
                <a:gd name="T56" fmla="*/ 11 w 68"/>
                <a:gd name="T57" fmla="*/ 59 h 68"/>
                <a:gd name="T58" fmla="*/ 15 w 68"/>
                <a:gd name="T59" fmla="*/ 63 h 68"/>
                <a:gd name="T60" fmla="*/ 21 w 68"/>
                <a:gd name="T61" fmla="*/ 65 h 68"/>
                <a:gd name="T62" fmla="*/ 28 w 68"/>
                <a:gd name="T63" fmla="*/ 66 h 68"/>
                <a:gd name="T64" fmla="*/ 34 w 68"/>
                <a:gd name="T65" fmla="*/ 68 h 68"/>
                <a:gd name="T66" fmla="*/ 34 w 68"/>
                <a:gd name="T6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68">
                  <a:moveTo>
                    <a:pt x="34" y="68"/>
                  </a:moveTo>
                  <a:lnTo>
                    <a:pt x="42" y="66"/>
                  </a:lnTo>
                  <a:lnTo>
                    <a:pt x="47" y="65"/>
                  </a:lnTo>
                  <a:lnTo>
                    <a:pt x="53" y="63"/>
                  </a:lnTo>
                  <a:lnTo>
                    <a:pt x="59" y="59"/>
                  </a:lnTo>
                  <a:lnTo>
                    <a:pt x="63" y="51"/>
                  </a:lnTo>
                  <a:lnTo>
                    <a:pt x="66" y="46"/>
                  </a:lnTo>
                  <a:lnTo>
                    <a:pt x="68" y="40"/>
                  </a:lnTo>
                  <a:lnTo>
                    <a:pt x="68" y="34"/>
                  </a:lnTo>
                  <a:lnTo>
                    <a:pt x="68" y="27"/>
                  </a:lnTo>
                  <a:lnTo>
                    <a:pt x="66" y="21"/>
                  </a:lnTo>
                  <a:lnTo>
                    <a:pt x="63" y="13"/>
                  </a:lnTo>
                  <a:lnTo>
                    <a:pt x="59" y="9"/>
                  </a:lnTo>
                  <a:lnTo>
                    <a:pt x="53" y="4"/>
                  </a:lnTo>
                  <a:lnTo>
                    <a:pt x="47" y="2"/>
                  </a:lnTo>
                  <a:lnTo>
                    <a:pt x="42" y="0"/>
                  </a:lnTo>
                  <a:lnTo>
                    <a:pt x="34" y="0"/>
                  </a:lnTo>
                  <a:lnTo>
                    <a:pt x="28" y="0"/>
                  </a:lnTo>
                  <a:lnTo>
                    <a:pt x="21" y="2"/>
                  </a:lnTo>
                  <a:lnTo>
                    <a:pt x="15" y="4"/>
                  </a:lnTo>
                  <a:lnTo>
                    <a:pt x="11" y="9"/>
                  </a:lnTo>
                  <a:lnTo>
                    <a:pt x="6" y="13"/>
                  </a:lnTo>
                  <a:lnTo>
                    <a:pt x="2" y="21"/>
                  </a:lnTo>
                  <a:lnTo>
                    <a:pt x="0" y="27"/>
                  </a:lnTo>
                  <a:lnTo>
                    <a:pt x="0" y="34"/>
                  </a:lnTo>
                  <a:lnTo>
                    <a:pt x="0" y="40"/>
                  </a:lnTo>
                  <a:lnTo>
                    <a:pt x="2" y="46"/>
                  </a:lnTo>
                  <a:lnTo>
                    <a:pt x="6" y="51"/>
                  </a:lnTo>
                  <a:lnTo>
                    <a:pt x="11" y="59"/>
                  </a:lnTo>
                  <a:lnTo>
                    <a:pt x="15" y="63"/>
                  </a:lnTo>
                  <a:lnTo>
                    <a:pt x="21" y="65"/>
                  </a:lnTo>
                  <a:lnTo>
                    <a:pt x="28" y="66"/>
                  </a:lnTo>
                  <a:lnTo>
                    <a:pt x="34" y="68"/>
                  </a:lnTo>
                  <a:lnTo>
                    <a:pt x="34" y="68"/>
                  </a:lnTo>
                  <a:close/>
                </a:path>
              </a:pathLst>
            </a:custGeom>
            <a:grp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70" name="Freeform 42">
              <a:extLst>
                <a:ext uri="{FF2B5EF4-FFF2-40B4-BE49-F238E27FC236}">
                  <a16:creationId xmlns:a16="http://schemas.microsoft.com/office/drawing/2014/main" id="{1EA53A6F-4ECC-E2A0-6C6E-142982C40A6D}"/>
                </a:ext>
              </a:extLst>
            </p:cNvPr>
            <p:cNvSpPr>
              <a:spLocks/>
            </p:cNvSpPr>
            <p:nvPr/>
          </p:nvSpPr>
          <p:spPr bwMode="auto">
            <a:xfrm>
              <a:off x="6322070" y="4845645"/>
              <a:ext cx="153039" cy="156439"/>
            </a:xfrm>
            <a:custGeom>
              <a:avLst/>
              <a:gdLst>
                <a:gd name="T0" fmla="*/ 89 w 89"/>
                <a:gd name="T1" fmla="*/ 48 h 91"/>
                <a:gd name="T2" fmla="*/ 87 w 89"/>
                <a:gd name="T3" fmla="*/ 55 h 91"/>
                <a:gd name="T4" fmla="*/ 85 w 89"/>
                <a:gd name="T5" fmla="*/ 63 h 91"/>
                <a:gd name="T6" fmla="*/ 82 w 89"/>
                <a:gd name="T7" fmla="*/ 71 h 91"/>
                <a:gd name="T8" fmla="*/ 78 w 89"/>
                <a:gd name="T9" fmla="*/ 78 h 91"/>
                <a:gd name="T10" fmla="*/ 70 w 89"/>
                <a:gd name="T11" fmla="*/ 84 h 91"/>
                <a:gd name="T12" fmla="*/ 61 w 89"/>
                <a:gd name="T13" fmla="*/ 88 h 91"/>
                <a:gd name="T14" fmla="*/ 53 w 89"/>
                <a:gd name="T15" fmla="*/ 90 h 91"/>
                <a:gd name="T16" fmla="*/ 45 w 89"/>
                <a:gd name="T17" fmla="*/ 91 h 91"/>
                <a:gd name="T18" fmla="*/ 40 w 89"/>
                <a:gd name="T19" fmla="*/ 90 h 91"/>
                <a:gd name="T20" fmla="*/ 36 w 89"/>
                <a:gd name="T21" fmla="*/ 90 h 91"/>
                <a:gd name="T22" fmla="*/ 30 w 89"/>
                <a:gd name="T23" fmla="*/ 88 h 91"/>
                <a:gd name="T24" fmla="*/ 26 w 89"/>
                <a:gd name="T25" fmla="*/ 88 h 91"/>
                <a:gd name="T26" fmla="*/ 19 w 89"/>
                <a:gd name="T27" fmla="*/ 84 h 91"/>
                <a:gd name="T28" fmla="*/ 13 w 89"/>
                <a:gd name="T29" fmla="*/ 78 h 91"/>
                <a:gd name="T30" fmla="*/ 7 w 89"/>
                <a:gd name="T31" fmla="*/ 71 h 91"/>
                <a:gd name="T32" fmla="*/ 4 w 89"/>
                <a:gd name="T33" fmla="*/ 63 h 91"/>
                <a:gd name="T34" fmla="*/ 0 w 89"/>
                <a:gd name="T35" fmla="*/ 55 h 91"/>
                <a:gd name="T36" fmla="*/ 0 w 89"/>
                <a:gd name="T37" fmla="*/ 48 h 91"/>
                <a:gd name="T38" fmla="*/ 0 w 89"/>
                <a:gd name="T39" fmla="*/ 42 h 91"/>
                <a:gd name="T40" fmla="*/ 0 w 89"/>
                <a:gd name="T41" fmla="*/ 36 h 91"/>
                <a:gd name="T42" fmla="*/ 0 w 89"/>
                <a:gd name="T43" fmla="*/ 31 h 91"/>
                <a:gd name="T44" fmla="*/ 4 w 89"/>
                <a:gd name="T45" fmla="*/ 27 h 91"/>
                <a:gd name="T46" fmla="*/ 7 w 89"/>
                <a:gd name="T47" fmla="*/ 21 h 91"/>
                <a:gd name="T48" fmla="*/ 13 w 89"/>
                <a:gd name="T49" fmla="*/ 14 h 91"/>
                <a:gd name="T50" fmla="*/ 19 w 89"/>
                <a:gd name="T51" fmla="*/ 8 h 91"/>
                <a:gd name="T52" fmla="*/ 26 w 89"/>
                <a:gd name="T53" fmla="*/ 4 h 91"/>
                <a:gd name="T54" fmla="*/ 30 w 89"/>
                <a:gd name="T55" fmla="*/ 0 h 91"/>
                <a:gd name="T56" fmla="*/ 36 w 89"/>
                <a:gd name="T57" fmla="*/ 0 h 91"/>
                <a:gd name="T58" fmla="*/ 40 w 89"/>
                <a:gd name="T59" fmla="*/ 0 h 91"/>
                <a:gd name="T60" fmla="*/ 45 w 89"/>
                <a:gd name="T61" fmla="*/ 0 h 91"/>
                <a:gd name="T62" fmla="*/ 53 w 89"/>
                <a:gd name="T63" fmla="*/ 0 h 91"/>
                <a:gd name="T64" fmla="*/ 61 w 89"/>
                <a:gd name="T65" fmla="*/ 4 h 91"/>
                <a:gd name="T66" fmla="*/ 70 w 89"/>
                <a:gd name="T67" fmla="*/ 8 h 91"/>
                <a:gd name="T68" fmla="*/ 78 w 89"/>
                <a:gd name="T69" fmla="*/ 14 h 91"/>
                <a:gd name="T70" fmla="*/ 82 w 89"/>
                <a:gd name="T71" fmla="*/ 21 h 91"/>
                <a:gd name="T72" fmla="*/ 85 w 89"/>
                <a:gd name="T73" fmla="*/ 27 h 91"/>
                <a:gd name="T74" fmla="*/ 87 w 89"/>
                <a:gd name="T75" fmla="*/ 31 h 91"/>
                <a:gd name="T76" fmla="*/ 87 w 89"/>
                <a:gd name="T77" fmla="*/ 36 h 91"/>
                <a:gd name="T78" fmla="*/ 89 w 89"/>
                <a:gd name="T79" fmla="*/ 42 h 91"/>
                <a:gd name="T80" fmla="*/ 89 w 89"/>
                <a:gd name="T81" fmla="*/ 48 h 91"/>
                <a:gd name="T82" fmla="*/ 89 w 89"/>
                <a:gd name="T83"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9" h="91">
                  <a:moveTo>
                    <a:pt x="89" y="48"/>
                  </a:moveTo>
                  <a:lnTo>
                    <a:pt x="87" y="55"/>
                  </a:lnTo>
                  <a:lnTo>
                    <a:pt x="85" y="63"/>
                  </a:lnTo>
                  <a:lnTo>
                    <a:pt x="82" y="71"/>
                  </a:lnTo>
                  <a:lnTo>
                    <a:pt x="78" y="78"/>
                  </a:lnTo>
                  <a:lnTo>
                    <a:pt x="70" y="84"/>
                  </a:lnTo>
                  <a:lnTo>
                    <a:pt x="61" y="88"/>
                  </a:lnTo>
                  <a:lnTo>
                    <a:pt x="53" y="90"/>
                  </a:lnTo>
                  <a:lnTo>
                    <a:pt x="45" y="91"/>
                  </a:lnTo>
                  <a:lnTo>
                    <a:pt x="40" y="90"/>
                  </a:lnTo>
                  <a:lnTo>
                    <a:pt x="36" y="90"/>
                  </a:lnTo>
                  <a:lnTo>
                    <a:pt x="30" y="88"/>
                  </a:lnTo>
                  <a:lnTo>
                    <a:pt x="26" y="88"/>
                  </a:lnTo>
                  <a:lnTo>
                    <a:pt x="19" y="84"/>
                  </a:lnTo>
                  <a:lnTo>
                    <a:pt x="13" y="78"/>
                  </a:lnTo>
                  <a:lnTo>
                    <a:pt x="7" y="71"/>
                  </a:lnTo>
                  <a:lnTo>
                    <a:pt x="4" y="63"/>
                  </a:lnTo>
                  <a:lnTo>
                    <a:pt x="0" y="55"/>
                  </a:lnTo>
                  <a:lnTo>
                    <a:pt x="0" y="48"/>
                  </a:lnTo>
                  <a:lnTo>
                    <a:pt x="0" y="42"/>
                  </a:lnTo>
                  <a:lnTo>
                    <a:pt x="0" y="36"/>
                  </a:lnTo>
                  <a:lnTo>
                    <a:pt x="0" y="31"/>
                  </a:lnTo>
                  <a:lnTo>
                    <a:pt x="4" y="27"/>
                  </a:lnTo>
                  <a:lnTo>
                    <a:pt x="7" y="21"/>
                  </a:lnTo>
                  <a:lnTo>
                    <a:pt x="13" y="14"/>
                  </a:lnTo>
                  <a:lnTo>
                    <a:pt x="19" y="8"/>
                  </a:lnTo>
                  <a:lnTo>
                    <a:pt x="26" y="4"/>
                  </a:lnTo>
                  <a:lnTo>
                    <a:pt x="30" y="0"/>
                  </a:lnTo>
                  <a:lnTo>
                    <a:pt x="36" y="0"/>
                  </a:lnTo>
                  <a:lnTo>
                    <a:pt x="40" y="0"/>
                  </a:lnTo>
                  <a:lnTo>
                    <a:pt x="45" y="0"/>
                  </a:lnTo>
                  <a:lnTo>
                    <a:pt x="53" y="0"/>
                  </a:lnTo>
                  <a:lnTo>
                    <a:pt x="61" y="4"/>
                  </a:lnTo>
                  <a:lnTo>
                    <a:pt x="70" y="8"/>
                  </a:lnTo>
                  <a:lnTo>
                    <a:pt x="78" y="14"/>
                  </a:lnTo>
                  <a:lnTo>
                    <a:pt x="82" y="21"/>
                  </a:lnTo>
                  <a:lnTo>
                    <a:pt x="85" y="27"/>
                  </a:lnTo>
                  <a:lnTo>
                    <a:pt x="87" y="31"/>
                  </a:lnTo>
                  <a:lnTo>
                    <a:pt x="87" y="36"/>
                  </a:lnTo>
                  <a:lnTo>
                    <a:pt x="89" y="42"/>
                  </a:lnTo>
                  <a:lnTo>
                    <a:pt x="89" y="48"/>
                  </a:lnTo>
                  <a:lnTo>
                    <a:pt x="89" y="48"/>
                  </a:lnTo>
                  <a:close/>
                </a:path>
              </a:pathLst>
            </a:custGeom>
            <a:grp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71" name="Freeform 43">
              <a:extLst>
                <a:ext uri="{FF2B5EF4-FFF2-40B4-BE49-F238E27FC236}">
                  <a16:creationId xmlns:a16="http://schemas.microsoft.com/office/drawing/2014/main" id="{2433E403-EFAD-6DD1-36A2-9F0200B6880E}"/>
                </a:ext>
              </a:extLst>
            </p:cNvPr>
            <p:cNvSpPr>
              <a:spLocks/>
            </p:cNvSpPr>
            <p:nvPr/>
          </p:nvSpPr>
          <p:spPr bwMode="auto">
            <a:xfrm>
              <a:off x="6678558" y="5182381"/>
              <a:ext cx="132634" cy="129232"/>
            </a:xfrm>
            <a:custGeom>
              <a:avLst/>
              <a:gdLst>
                <a:gd name="T0" fmla="*/ 78 w 78"/>
                <a:gd name="T1" fmla="*/ 38 h 76"/>
                <a:gd name="T2" fmla="*/ 76 w 78"/>
                <a:gd name="T3" fmla="*/ 45 h 76"/>
                <a:gd name="T4" fmla="*/ 74 w 78"/>
                <a:gd name="T5" fmla="*/ 51 h 76"/>
                <a:gd name="T6" fmla="*/ 70 w 78"/>
                <a:gd name="T7" fmla="*/ 59 h 76"/>
                <a:gd name="T8" fmla="*/ 66 w 78"/>
                <a:gd name="T9" fmla="*/ 64 h 76"/>
                <a:gd name="T10" fmla="*/ 61 w 78"/>
                <a:gd name="T11" fmla="*/ 68 h 76"/>
                <a:gd name="T12" fmla="*/ 53 w 78"/>
                <a:gd name="T13" fmla="*/ 72 h 76"/>
                <a:gd name="T14" fmla="*/ 46 w 78"/>
                <a:gd name="T15" fmla="*/ 74 h 76"/>
                <a:gd name="T16" fmla="*/ 40 w 78"/>
                <a:gd name="T17" fmla="*/ 76 h 76"/>
                <a:gd name="T18" fmla="*/ 30 w 78"/>
                <a:gd name="T19" fmla="*/ 74 h 76"/>
                <a:gd name="T20" fmla="*/ 23 w 78"/>
                <a:gd name="T21" fmla="*/ 72 h 76"/>
                <a:gd name="T22" fmla="*/ 15 w 78"/>
                <a:gd name="T23" fmla="*/ 68 h 76"/>
                <a:gd name="T24" fmla="*/ 11 w 78"/>
                <a:gd name="T25" fmla="*/ 64 h 76"/>
                <a:gd name="T26" fmla="*/ 6 w 78"/>
                <a:gd name="T27" fmla="*/ 59 h 76"/>
                <a:gd name="T28" fmla="*/ 2 w 78"/>
                <a:gd name="T29" fmla="*/ 51 h 76"/>
                <a:gd name="T30" fmla="*/ 0 w 78"/>
                <a:gd name="T31" fmla="*/ 45 h 76"/>
                <a:gd name="T32" fmla="*/ 0 w 78"/>
                <a:gd name="T33" fmla="*/ 38 h 76"/>
                <a:gd name="T34" fmla="*/ 0 w 78"/>
                <a:gd name="T35" fmla="*/ 30 h 76"/>
                <a:gd name="T36" fmla="*/ 2 w 78"/>
                <a:gd name="T37" fmla="*/ 22 h 76"/>
                <a:gd name="T38" fmla="*/ 6 w 78"/>
                <a:gd name="T39" fmla="*/ 15 h 76"/>
                <a:gd name="T40" fmla="*/ 11 w 78"/>
                <a:gd name="T41" fmla="*/ 11 h 76"/>
                <a:gd name="T42" fmla="*/ 15 w 78"/>
                <a:gd name="T43" fmla="*/ 7 h 76"/>
                <a:gd name="T44" fmla="*/ 23 w 78"/>
                <a:gd name="T45" fmla="*/ 2 h 76"/>
                <a:gd name="T46" fmla="*/ 30 w 78"/>
                <a:gd name="T47" fmla="*/ 0 h 76"/>
                <a:gd name="T48" fmla="*/ 40 w 78"/>
                <a:gd name="T49" fmla="*/ 0 h 76"/>
                <a:gd name="T50" fmla="*/ 46 w 78"/>
                <a:gd name="T51" fmla="*/ 0 h 76"/>
                <a:gd name="T52" fmla="*/ 53 w 78"/>
                <a:gd name="T53" fmla="*/ 2 h 76"/>
                <a:gd name="T54" fmla="*/ 61 w 78"/>
                <a:gd name="T55" fmla="*/ 7 h 76"/>
                <a:gd name="T56" fmla="*/ 66 w 78"/>
                <a:gd name="T57" fmla="*/ 11 h 76"/>
                <a:gd name="T58" fmla="*/ 70 w 78"/>
                <a:gd name="T59" fmla="*/ 15 h 76"/>
                <a:gd name="T60" fmla="*/ 74 w 78"/>
                <a:gd name="T61" fmla="*/ 22 h 76"/>
                <a:gd name="T62" fmla="*/ 76 w 78"/>
                <a:gd name="T63" fmla="*/ 30 h 76"/>
                <a:gd name="T64" fmla="*/ 78 w 78"/>
                <a:gd name="T65" fmla="*/ 38 h 76"/>
                <a:gd name="T66" fmla="*/ 78 w 78"/>
                <a:gd name="T67" fmla="*/ 3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8" h="76">
                  <a:moveTo>
                    <a:pt x="78" y="38"/>
                  </a:moveTo>
                  <a:lnTo>
                    <a:pt x="76" y="45"/>
                  </a:lnTo>
                  <a:lnTo>
                    <a:pt x="74" y="51"/>
                  </a:lnTo>
                  <a:lnTo>
                    <a:pt x="70" y="59"/>
                  </a:lnTo>
                  <a:lnTo>
                    <a:pt x="66" y="64"/>
                  </a:lnTo>
                  <a:lnTo>
                    <a:pt x="61" y="68"/>
                  </a:lnTo>
                  <a:lnTo>
                    <a:pt x="53" y="72"/>
                  </a:lnTo>
                  <a:lnTo>
                    <a:pt x="46" y="74"/>
                  </a:lnTo>
                  <a:lnTo>
                    <a:pt x="40" y="76"/>
                  </a:lnTo>
                  <a:lnTo>
                    <a:pt x="30" y="74"/>
                  </a:lnTo>
                  <a:lnTo>
                    <a:pt x="23" y="72"/>
                  </a:lnTo>
                  <a:lnTo>
                    <a:pt x="15" y="68"/>
                  </a:lnTo>
                  <a:lnTo>
                    <a:pt x="11" y="64"/>
                  </a:lnTo>
                  <a:lnTo>
                    <a:pt x="6" y="59"/>
                  </a:lnTo>
                  <a:lnTo>
                    <a:pt x="2" y="51"/>
                  </a:lnTo>
                  <a:lnTo>
                    <a:pt x="0" y="45"/>
                  </a:lnTo>
                  <a:lnTo>
                    <a:pt x="0" y="38"/>
                  </a:lnTo>
                  <a:lnTo>
                    <a:pt x="0" y="30"/>
                  </a:lnTo>
                  <a:lnTo>
                    <a:pt x="2" y="22"/>
                  </a:lnTo>
                  <a:lnTo>
                    <a:pt x="6" y="15"/>
                  </a:lnTo>
                  <a:lnTo>
                    <a:pt x="11" y="11"/>
                  </a:lnTo>
                  <a:lnTo>
                    <a:pt x="15" y="7"/>
                  </a:lnTo>
                  <a:lnTo>
                    <a:pt x="23" y="2"/>
                  </a:lnTo>
                  <a:lnTo>
                    <a:pt x="30" y="0"/>
                  </a:lnTo>
                  <a:lnTo>
                    <a:pt x="40" y="0"/>
                  </a:lnTo>
                  <a:lnTo>
                    <a:pt x="46" y="0"/>
                  </a:lnTo>
                  <a:lnTo>
                    <a:pt x="53" y="2"/>
                  </a:lnTo>
                  <a:lnTo>
                    <a:pt x="61" y="7"/>
                  </a:lnTo>
                  <a:lnTo>
                    <a:pt x="66" y="11"/>
                  </a:lnTo>
                  <a:lnTo>
                    <a:pt x="70" y="15"/>
                  </a:lnTo>
                  <a:lnTo>
                    <a:pt x="74" y="22"/>
                  </a:lnTo>
                  <a:lnTo>
                    <a:pt x="76" y="30"/>
                  </a:lnTo>
                  <a:lnTo>
                    <a:pt x="78" y="38"/>
                  </a:lnTo>
                  <a:lnTo>
                    <a:pt x="78" y="38"/>
                  </a:lnTo>
                  <a:close/>
                </a:path>
              </a:pathLst>
            </a:custGeom>
            <a:grp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72" name="Freeform 44">
              <a:extLst>
                <a:ext uri="{FF2B5EF4-FFF2-40B4-BE49-F238E27FC236}">
                  <a16:creationId xmlns:a16="http://schemas.microsoft.com/office/drawing/2014/main" id="{83614979-66C7-AF51-153C-A5C2334B6941}"/>
                </a:ext>
              </a:extLst>
            </p:cNvPr>
            <p:cNvSpPr>
              <a:spLocks/>
            </p:cNvSpPr>
            <p:nvPr/>
          </p:nvSpPr>
          <p:spPr bwMode="auto">
            <a:xfrm>
              <a:off x="7069657" y="5246996"/>
              <a:ext cx="119031" cy="125833"/>
            </a:xfrm>
            <a:custGeom>
              <a:avLst/>
              <a:gdLst>
                <a:gd name="T0" fmla="*/ 70 w 70"/>
                <a:gd name="T1" fmla="*/ 38 h 74"/>
                <a:gd name="T2" fmla="*/ 70 w 70"/>
                <a:gd name="T3" fmla="*/ 43 h 74"/>
                <a:gd name="T4" fmla="*/ 69 w 70"/>
                <a:gd name="T5" fmla="*/ 51 h 74"/>
                <a:gd name="T6" fmla="*/ 65 w 70"/>
                <a:gd name="T7" fmla="*/ 57 h 74"/>
                <a:gd name="T8" fmla="*/ 61 w 70"/>
                <a:gd name="T9" fmla="*/ 62 h 74"/>
                <a:gd name="T10" fmla="*/ 55 w 70"/>
                <a:gd name="T11" fmla="*/ 66 h 74"/>
                <a:gd name="T12" fmla="*/ 50 w 70"/>
                <a:gd name="T13" fmla="*/ 70 h 74"/>
                <a:gd name="T14" fmla="*/ 42 w 70"/>
                <a:gd name="T15" fmla="*/ 72 h 74"/>
                <a:gd name="T16" fmla="*/ 36 w 70"/>
                <a:gd name="T17" fmla="*/ 74 h 74"/>
                <a:gd name="T18" fmla="*/ 29 w 70"/>
                <a:gd name="T19" fmla="*/ 72 h 74"/>
                <a:gd name="T20" fmla="*/ 23 w 70"/>
                <a:gd name="T21" fmla="*/ 70 h 74"/>
                <a:gd name="T22" fmla="*/ 15 w 70"/>
                <a:gd name="T23" fmla="*/ 66 h 74"/>
                <a:gd name="T24" fmla="*/ 10 w 70"/>
                <a:gd name="T25" fmla="*/ 62 h 74"/>
                <a:gd name="T26" fmla="*/ 6 w 70"/>
                <a:gd name="T27" fmla="*/ 57 h 74"/>
                <a:gd name="T28" fmla="*/ 2 w 70"/>
                <a:gd name="T29" fmla="*/ 51 h 74"/>
                <a:gd name="T30" fmla="*/ 0 w 70"/>
                <a:gd name="T31" fmla="*/ 43 h 74"/>
                <a:gd name="T32" fmla="*/ 0 w 70"/>
                <a:gd name="T33" fmla="*/ 38 h 74"/>
                <a:gd name="T34" fmla="*/ 0 w 70"/>
                <a:gd name="T35" fmla="*/ 30 h 74"/>
                <a:gd name="T36" fmla="*/ 2 w 70"/>
                <a:gd name="T37" fmla="*/ 22 h 74"/>
                <a:gd name="T38" fmla="*/ 6 w 70"/>
                <a:gd name="T39" fmla="*/ 17 h 74"/>
                <a:gd name="T40" fmla="*/ 10 w 70"/>
                <a:gd name="T41" fmla="*/ 11 h 74"/>
                <a:gd name="T42" fmla="*/ 15 w 70"/>
                <a:gd name="T43" fmla="*/ 7 h 74"/>
                <a:gd name="T44" fmla="*/ 23 w 70"/>
                <a:gd name="T45" fmla="*/ 3 h 74"/>
                <a:gd name="T46" fmla="*/ 29 w 70"/>
                <a:gd name="T47" fmla="*/ 0 h 74"/>
                <a:gd name="T48" fmla="*/ 36 w 70"/>
                <a:gd name="T49" fmla="*/ 0 h 74"/>
                <a:gd name="T50" fmla="*/ 42 w 70"/>
                <a:gd name="T51" fmla="*/ 0 h 74"/>
                <a:gd name="T52" fmla="*/ 50 w 70"/>
                <a:gd name="T53" fmla="*/ 3 h 74"/>
                <a:gd name="T54" fmla="*/ 55 w 70"/>
                <a:gd name="T55" fmla="*/ 7 h 74"/>
                <a:gd name="T56" fmla="*/ 61 w 70"/>
                <a:gd name="T57" fmla="*/ 11 h 74"/>
                <a:gd name="T58" fmla="*/ 65 w 70"/>
                <a:gd name="T59" fmla="*/ 17 h 74"/>
                <a:gd name="T60" fmla="*/ 69 w 70"/>
                <a:gd name="T61" fmla="*/ 22 h 74"/>
                <a:gd name="T62" fmla="*/ 70 w 70"/>
                <a:gd name="T63" fmla="*/ 30 h 74"/>
                <a:gd name="T64" fmla="*/ 70 w 70"/>
                <a:gd name="T65" fmla="*/ 38 h 74"/>
                <a:gd name="T66" fmla="*/ 70 w 70"/>
                <a:gd name="T67" fmla="*/ 3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 h="74">
                  <a:moveTo>
                    <a:pt x="70" y="38"/>
                  </a:moveTo>
                  <a:lnTo>
                    <a:pt x="70" y="43"/>
                  </a:lnTo>
                  <a:lnTo>
                    <a:pt x="69" y="51"/>
                  </a:lnTo>
                  <a:lnTo>
                    <a:pt x="65" y="57"/>
                  </a:lnTo>
                  <a:lnTo>
                    <a:pt x="61" y="62"/>
                  </a:lnTo>
                  <a:lnTo>
                    <a:pt x="55" y="66"/>
                  </a:lnTo>
                  <a:lnTo>
                    <a:pt x="50" y="70"/>
                  </a:lnTo>
                  <a:lnTo>
                    <a:pt x="42" y="72"/>
                  </a:lnTo>
                  <a:lnTo>
                    <a:pt x="36" y="74"/>
                  </a:lnTo>
                  <a:lnTo>
                    <a:pt x="29" y="72"/>
                  </a:lnTo>
                  <a:lnTo>
                    <a:pt x="23" y="70"/>
                  </a:lnTo>
                  <a:lnTo>
                    <a:pt x="15" y="66"/>
                  </a:lnTo>
                  <a:lnTo>
                    <a:pt x="10" y="62"/>
                  </a:lnTo>
                  <a:lnTo>
                    <a:pt x="6" y="57"/>
                  </a:lnTo>
                  <a:lnTo>
                    <a:pt x="2" y="51"/>
                  </a:lnTo>
                  <a:lnTo>
                    <a:pt x="0" y="43"/>
                  </a:lnTo>
                  <a:lnTo>
                    <a:pt x="0" y="38"/>
                  </a:lnTo>
                  <a:lnTo>
                    <a:pt x="0" y="30"/>
                  </a:lnTo>
                  <a:lnTo>
                    <a:pt x="2" y="22"/>
                  </a:lnTo>
                  <a:lnTo>
                    <a:pt x="6" y="17"/>
                  </a:lnTo>
                  <a:lnTo>
                    <a:pt x="10" y="11"/>
                  </a:lnTo>
                  <a:lnTo>
                    <a:pt x="15" y="7"/>
                  </a:lnTo>
                  <a:lnTo>
                    <a:pt x="23" y="3"/>
                  </a:lnTo>
                  <a:lnTo>
                    <a:pt x="29" y="0"/>
                  </a:lnTo>
                  <a:lnTo>
                    <a:pt x="36" y="0"/>
                  </a:lnTo>
                  <a:lnTo>
                    <a:pt x="42" y="0"/>
                  </a:lnTo>
                  <a:lnTo>
                    <a:pt x="50" y="3"/>
                  </a:lnTo>
                  <a:lnTo>
                    <a:pt x="55" y="7"/>
                  </a:lnTo>
                  <a:lnTo>
                    <a:pt x="61" y="11"/>
                  </a:lnTo>
                  <a:lnTo>
                    <a:pt x="65" y="17"/>
                  </a:lnTo>
                  <a:lnTo>
                    <a:pt x="69" y="22"/>
                  </a:lnTo>
                  <a:lnTo>
                    <a:pt x="70" y="30"/>
                  </a:lnTo>
                  <a:lnTo>
                    <a:pt x="70" y="38"/>
                  </a:lnTo>
                  <a:lnTo>
                    <a:pt x="70" y="38"/>
                  </a:lnTo>
                  <a:close/>
                </a:path>
              </a:pathLst>
            </a:custGeom>
            <a:grp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73" name="Freeform 45">
              <a:extLst>
                <a:ext uri="{FF2B5EF4-FFF2-40B4-BE49-F238E27FC236}">
                  <a16:creationId xmlns:a16="http://schemas.microsoft.com/office/drawing/2014/main" id="{CA35B556-93A8-7A28-8C8B-6092D55A20F4}"/>
                </a:ext>
              </a:extLst>
            </p:cNvPr>
            <p:cNvSpPr>
              <a:spLocks/>
            </p:cNvSpPr>
            <p:nvPr/>
          </p:nvSpPr>
          <p:spPr bwMode="auto">
            <a:xfrm>
              <a:off x="6457503" y="5359226"/>
              <a:ext cx="622357" cy="544136"/>
            </a:xfrm>
            <a:custGeom>
              <a:avLst/>
              <a:gdLst>
                <a:gd name="T0" fmla="*/ 0 w 367"/>
                <a:gd name="T1" fmla="*/ 27 h 321"/>
                <a:gd name="T2" fmla="*/ 118 w 367"/>
                <a:gd name="T3" fmla="*/ 181 h 321"/>
                <a:gd name="T4" fmla="*/ 188 w 367"/>
                <a:gd name="T5" fmla="*/ 0 h 321"/>
                <a:gd name="T6" fmla="*/ 205 w 367"/>
                <a:gd name="T7" fmla="*/ 181 h 321"/>
                <a:gd name="T8" fmla="*/ 367 w 367"/>
                <a:gd name="T9" fmla="*/ 36 h 321"/>
                <a:gd name="T10" fmla="*/ 232 w 367"/>
                <a:gd name="T11" fmla="*/ 321 h 321"/>
                <a:gd name="T12" fmla="*/ 230 w 367"/>
                <a:gd name="T13" fmla="*/ 320 h 321"/>
                <a:gd name="T14" fmla="*/ 228 w 367"/>
                <a:gd name="T15" fmla="*/ 314 h 321"/>
                <a:gd name="T16" fmla="*/ 224 w 367"/>
                <a:gd name="T17" fmla="*/ 310 h 321"/>
                <a:gd name="T18" fmla="*/ 222 w 367"/>
                <a:gd name="T19" fmla="*/ 306 h 321"/>
                <a:gd name="T20" fmla="*/ 218 w 367"/>
                <a:gd name="T21" fmla="*/ 302 h 321"/>
                <a:gd name="T22" fmla="*/ 215 w 367"/>
                <a:gd name="T23" fmla="*/ 299 h 321"/>
                <a:gd name="T24" fmla="*/ 211 w 367"/>
                <a:gd name="T25" fmla="*/ 293 h 321"/>
                <a:gd name="T26" fmla="*/ 205 w 367"/>
                <a:gd name="T27" fmla="*/ 287 h 321"/>
                <a:gd name="T28" fmla="*/ 197 w 367"/>
                <a:gd name="T29" fmla="*/ 283 h 321"/>
                <a:gd name="T30" fmla="*/ 190 w 367"/>
                <a:gd name="T31" fmla="*/ 282 h 321"/>
                <a:gd name="T32" fmla="*/ 184 w 367"/>
                <a:gd name="T33" fmla="*/ 278 h 321"/>
                <a:gd name="T34" fmla="*/ 180 w 367"/>
                <a:gd name="T35" fmla="*/ 278 h 321"/>
                <a:gd name="T36" fmla="*/ 177 w 367"/>
                <a:gd name="T37" fmla="*/ 276 h 321"/>
                <a:gd name="T38" fmla="*/ 173 w 367"/>
                <a:gd name="T39" fmla="*/ 276 h 321"/>
                <a:gd name="T40" fmla="*/ 167 w 367"/>
                <a:gd name="T41" fmla="*/ 274 h 321"/>
                <a:gd name="T42" fmla="*/ 161 w 367"/>
                <a:gd name="T43" fmla="*/ 274 h 321"/>
                <a:gd name="T44" fmla="*/ 156 w 367"/>
                <a:gd name="T45" fmla="*/ 274 h 321"/>
                <a:gd name="T46" fmla="*/ 150 w 367"/>
                <a:gd name="T47" fmla="*/ 274 h 321"/>
                <a:gd name="T48" fmla="*/ 142 w 367"/>
                <a:gd name="T49" fmla="*/ 274 h 321"/>
                <a:gd name="T50" fmla="*/ 137 w 367"/>
                <a:gd name="T51" fmla="*/ 274 h 321"/>
                <a:gd name="T52" fmla="*/ 131 w 367"/>
                <a:gd name="T53" fmla="*/ 272 h 321"/>
                <a:gd name="T54" fmla="*/ 127 w 367"/>
                <a:gd name="T55" fmla="*/ 272 h 321"/>
                <a:gd name="T56" fmla="*/ 121 w 367"/>
                <a:gd name="T57" fmla="*/ 272 h 321"/>
                <a:gd name="T58" fmla="*/ 116 w 367"/>
                <a:gd name="T59" fmla="*/ 272 h 321"/>
                <a:gd name="T60" fmla="*/ 112 w 367"/>
                <a:gd name="T61" fmla="*/ 272 h 321"/>
                <a:gd name="T62" fmla="*/ 110 w 367"/>
                <a:gd name="T63" fmla="*/ 272 h 321"/>
                <a:gd name="T64" fmla="*/ 100 w 367"/>
                <a:gd name="T65" fmla="*/ 270 h 321"/>
                <a:gd name="T66" fmla="*/ 97 w 367"/>
                <a:gd name="T67" fmla="*/ 270 h 321"/>
                <a:gd name="T68" fmla="*/ 91 w 367"/>
                <a:gd name="T69" fmla="*/ 268 h 321"/>
                <a:gd name="T70" fmla="*/ 87 w 367"/>
                <a:gd name="T71" fmla="*/ 268 h 321"/>
                <a:gd name="T72" fmla="*/ 83 w 367"/>
                <a:gd name="T73" fmla="*/ 264 h 321"/>
                <a:gd name="T74" fmla="*/ 80 w 367"/>
                <a:gd name="T75" fmla="*/ 266 h 321"/>
                <a:gd name="T76" fmla="*/ 0 w 367"/>
                <a:gd name="T77" fmla="*/ 27 h 321"/>
                <a:gd name="T78" fmla="*/ 0 w 367"/>
                <a:gd name="T79" fmla="*/ 2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7" h="321">
                  <a:moveTo>
                    <a:pt x="0" y="27"/>
                  </a:moveTo>
                  <a:lnTo>
                    <a:pt x="118" y="181"/>
                  </a:lnTo>
                  <a:lnTo>
                    <a:pt x="188" y="0"/>
                  </a:lnTo>
                  <a:lnTo>
                    <a:pt x="205" y="181"/>
                  </a:lnTo>
                  <a:lnTo>
                    <a:pt x="367" y="36"/>
                  </a:lnTo>
                  <a:lnTo>
                    <a:pt x="232" y="321"/>
                  </a:lnTo>
                  <a:lnTo>
                    <a:pt x="230" y="320"/>
                  </a:lnTo>
                  <a:lnTo>
                    <a:pt x="228" y="314"/>
                  </a:lnTo>
                  <a:lnTo>
                    <a:pt x="224" y="310"/>
                  </a:lnTo>
                  <a:lnTo>
                    <a:pt x="222" y="306"/>
                  </a:lnTo>
                  <a:lnTo>
                    <a:pt x="218" y="302"/>
                  </a:lnTo>
                  <a:lnTo>
                    <a:pt x="215" y="299"/>
                  </a:lnTo>
                  <a:lnTo>
                    <a:pt x="211" y="293"/>
                  </a:lnTo>
                  <a:lnTo>
                    <a:pt x="205" y="287"/>
                  </a:lnTo>
                  <a:lnTo>
                    <a:pt x="197" y="283"/>
                  </a:lnTo>
                  <a:lnTo>
                    <a:pt x="190" y="282"/>
                  </a:lnTo>
                  <a:lnTo>
                    <a:pt x="184" y="278"/>
                  </a:lnTo>
                  <a:lnTo>
                    <a:pt x="180" y="278"/>
                  </a:lnTo>
                  <a:lnTo>
                    <a:pt x="177" y="276"/>
                  </a:lnTo>
                  <a:lnTo>
                    <a:pt x="173" y="276"/>
                  </a:lnTo>
                  <a:lnTo>
                    <a:pt x="167" y="274"/>
                  </a:lnTo>
                  <a:lnTo>
                    <a:pt x="161" y="274"/>
                  </a:lnTo>
                  <a:lnTo>
                    <a:pt x="156" y="274"/>
                  </a:lnTo>
                  <a:lnTo>
                    <a:pt x="150" y="274"/>
                  </a:lnTo>
                  <a:lnTo>
                    <a:pt x="142" y="274"/>
                  </a:lnTo>
                  <a:lnTo>
                    <a:pt x="137" y="274"/>
                  </a:lnTo>
                  <a:lnTo>
                    <a:pt x="131" y="272"/>
                  </a:lnTo>
                  <a:lnTo>
                    <a:pt x="127" y="272"/>
                  </a:lnTo>
                  <a:lnTo>
                    <a:pt x="121" y="272"/>
                  </a:lnTo>
                  <a:lnTo>
                    <a:pt x="116" y="272"/>
                  </a:lnTo>
                  <a:lnTo>
                    <a:pt x="112" y="272"/>
                  </a:lnTo>
                  <a:lnTo>
                    <a:pt x="110" y="272"/>
                  </a:lnTo>
                  <a:lnTo>
                    <a:pt x="100" y="270"/>
                  </a:lnTo>
                  <a:lnTo>
                    <a:pt x="97" y="270"/>
                  </a:lnTo>
                  <a:lnTo>
                    <a:pt x="91" y="268"/>
                  </a:lnTo>
                  <a:lnTo>
                    <a:pt x="87" y="268"/>
                  </a:lnTo>
                  <a:lnTo>
                    <a:pt x="83" y="264"/>
                  </a:lnTo>
                  <a:lnTo>
                    <a:pt x="80" y="266"/>
                  </a:lnTo>
                  <a:lnTo>
                    <a:pt x="0" y="27"/>
                  </a:lnTo>
                  <a:lnTo>
                    <a:pt x="0" y="27"/>
                  </a:lnTo>
                  <a:close/>
                </a:path>
              </a:pathLst>
            </a:custGeom>
            <a:grp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74" name="Freeform 46">
              <a:extLst>
                <a:ext uri="{FF2B5EF4-FFF2-40B4-BE49-F238E27FC236}">
                  <a16:creationId xmlns:a16="http://schemas.microsoft.com/office/drawing/2014/main" id="{988D4335-7DEE-069A-8D71-23546CE30535}"/>
                </a:ext>
              </a:extLst>
            </p:cNvPr>
            <p:cNvSpPr>
              <a:spLocks/>
            </p:cNvSpPr>
            <p:nvPr/>
          </p:nvSpPr>
          <p:spPr bwMode="auto">
            <a:xfrm>
              <a:off x="4539423" y="6807988"/>
              <a:ext cx="2366993" cy="547538"/>
            </a:xfrm>
            <a:custGeom>
              <a:avLst/>
              <a:gdLst>
                <a:gd name="T0" fmla="*/ 123 w 1392"/>
                <a:gd name="T1" fmla="*/ 169 h 321"/>
                <a:gd name="T2" fmla="*/ 133 w 1392"/>
                <a:gd name="T3" fmla="*/ 136 h 321"/>
                <a:gd name="T4" fmla="*/ 123 w 1392"/>
                <a:gd name="T5" fmla="*/ 102 h 321"/>
                <a:gd name="T6" fmla="*/ 87 w 1392"/>
                <a:gd name="T7" fmla="*/ 78 h 321"/>
                <a:gd name="T8" fmla="*/ 46 w 1392"/>
                <a:gd name="T9" fmla="*/ 95 h 321"/>
                <a:gd name="T10" fmla="*/ 9 w 1392"/>
                <a:gd name="T11" fmla="*/ 144 h 321"/>
                <a:gd name="T12" fmla="*/ 2 w 1392"/>
                <a:gd name="T13" fmla="*/ 182 h 321"/>
                <a:gd name="T14" fmla="*/ 2 w 1392"/>
                <a:gd name="T15" fmla="*/ 216 h 321"/>
                <a:gd name="T16" fmla="*/ 13 w 1392"/>
                <a:gd name="T17" fmla="*/ 250 h 321"/>
                <a:gd name="T18" fmla="*/ 49 w 1392"/>
                <a:gd name="T19" fmla="*/ 287 h 321"/>
                <a:gd name="T20" fmla="*/ 93 w 1392"/>
                <a:gd name="T21" fmla="*/ 311 h 321"/>
                <a:gd name="T22" fmla="*/ 156 w 1392"/>
                <a:gd name="T23" fmla="*/ 319 h 321"/>
                <a:gd name="T24" fmla="*/ 238 w 1392"/>
                <a:gd name="T25" fmla="*/ 313 h 321"/>
                <a:gd name="T26" fmla="*/ 335 w 1392"/>
                <a:gd name="T27" fmla="*/ 290 h 321"/>
                <a:gd name="T28" fmla="*/ 435 w 1392"/>
                <a:gd name="T29" fmla="*/ 264 h 321"/>
                <a:gd name="T30" fmla="*/ 540 w 1392"/>
                <a:gd name="T31" fmla="*/ 226 h 321"/>
                <a:gd name="T32" fmla="*/ 641 w 1392"/>
                <a:gd name="T33" fmla="*/ 188 h 321"/>
                <a:gd name="T34" fmla="*/ 734 w 1392"/>
                <a:gd name="T35" fmla="*/ 152 h 321"/>
                <a:gd name="T36" fmla="*/ 812 w 1392"/>
                <a:gd name="T37" fmla="*/ 119 h 321"/>
                <a:gd name="T38" fmla="*/ 871 w 1392"/>
                <a:gd name="T39" fmla="*/ 98 h 321"/>
                <a:gd name="T40" fmla="*/ 917 w 1392"/>
                <a:gd name="T41" fmla="*/ 83 h 321"/>
                <a:gd name="T42" fmla="*/ 968 w 1392"/>
                <a:gd name="T43" fmla="*/ 70 h 321"/>
                <a:gd name="T44" fmla="*/ 1019 w 1392"/>
                <a:gd name="T45" fmla="*/ 60 h 321"/>
                <a:gd name="T46" fmla="*/ 1074 w 1392"/>
                <a:gd name="T47" fmla="*/ 53 h 321"/>
                <a:gd name="T48" fmla="*/ 1128 w 1392"/>
                <a:gd name="T49" fmla="*/ 47 h 321"/>
                <a:gd name="T50" fmla="*/ 1177 w 1392"/>
                <a:gd name="T51" fmla="*/ 43 h 321"/>
                <a:gd name="T52" fmla="*/ 1223 w 1392"/>
                <a:gd name="T53" fmla="*/ 43 h 321"/>
                <a:gd name="T54" fmla="*/ 1259 w 1392"/>
                <a:gd name="T55" fmla="*/ 47 h 321"/>
                <a:gd name="T56" fmla="*/ 1305 w 1392"/>
                <a:gd name="T57" fmla="*/ 60 h 321"/>
                <a:gd name="T58" fmla="*/ 1339 w 1392"/>
                <a:gd name="T59" fmla="*/ 83 h 321"/>
                <a:gd name="T60" fmla="*/ 1360 w 1392"/>
                <a:gd name="T61" fmla="*/ 123 h 321"/>
                <a:gd name="T62" fmla="*/ 1329 w 1392"/>
                <a:gd name="T63" fmla="*/ 146 h 321"/>
                <a:gd name="T64" fmla="*/ 1303 w 1392"/>
                <a:gd name="T65" fmla="*/ 116 h 321"/>
                <a:gd name="T66" fmla="*/ 1312 w 1392"/>
                <a:gd name="T67" fmla="*/ 173 h 321"/>
                <a:gd name="T68" fmla="*/ 1362 w 1392"/>
                <a:gd name="T69" fmla="*/ 167 h 321"/>
                <a:gd name="T70" fmla="*/ 1392 w 1392"/>
                <a:gd name="T71" fmla="*/ 110 h 321"/>
                <a:gd name="T72" fmla="*/ 1360 w 1392"/>
                <a:gd name="T73" fmla="*/ 55 h 321"/>
                <a:gd name="T74" fmla="*/ 1324 w 1392"/>
                <a:gd name="T75" fmla="*/ 26 h 321"/>
                <a:gd name="T76" fmla="*/ 1286 w 1392"/>
                <a:gd name="T77" fmla="*/ 9 h 321"/>
                <a:gd name="T78" fmla="*/ 1244 w 1392"/>
                <a:gd name="T79" fmla="*/ 3 h 321"/>
                <a:gd name="T80" fmla="*/ 1194 w 1392"/>
                <a:gd name="T81" fmla="*/ 0 h 321"/>
                <a:gd name="T82" fmla="*/ 1141 w 1392"/>
                <a:gd name="T83" fmla="*/ 0 h 321"/>
                <a:gd name="T84" fmla="*/ 1082 w 1392"/>
                <a:gd name="T85" fmla="*/ 5 h 321"/>
                <a:gd name="T86" fmla="*/ 1023 w 1392"/>
                <a:gd name="T87" fmla="*/ 13 h 321"/>
                <a:gd name="T88" fmla="*/ 968 w 1392"/>
                <a:gd name="T89" fmla="*/ 21 h 321"/>
                <a:gd name="T90" fmla="*/ 915 w 1392"/>
                <a:gd name="T91" fmla="*/ 32 h 321"/>
                <a:gd name="T92" fmla="*/ 867 w 1392"/>
                <a:gd name="T93" fmla="*/ 45 h 321"/>
                <a:gd name="T94" fmla="*/ 808 w 1392"/>
                <a:gd name="T95" fmla="*/ 66 h 321"/>
                <a:gd name="T96" fmla="*/ 730 w 1392"/>
                <a:gd name="T97" fmla="*/ 97 h 321"/>
                <a:gd name="T98" fmla="*/ 639 w 1392"/>
                <a:gd name="T99" fmla="*/ 135 h 321"/>
                <a:gd name="T100" fmla="*/ 540 w 1392"/>
                <a:gd name="T101" fmla="*/ 173 h 321"/>
                <a:gd name="T102" fmla="*/ 439 w 1392"/>
                <a:gd name="T103" fmla="*/ 211 h 321"/>
                <a:gd name="T104" fmla="*/ 340 w 1392"/>
                <a:gd name="T105" fmla="*/ 243 h 321"/>
                <a:gd name="T106" fmla="*/ 253 w 1392"/>
                <a:gd name="T107" fmla="*/ 264 h 321"/>
                <a:gd name="T108" fmla="*/ 181 w 1392"/>
                <a:gd name="T109" fmla="*/ 275 h 321"/>
                <a:gd name="T110" fmla="*/ 127 w 1392"/>
                <a:gd name="T111" fmla="*/ 270 h 321"/>
                <a:gd name="T112" fmla="*/ 89 w 1392"/>
                <a:gd name="T113" fmla="*/ 252 h 321"/>
                <a:gd name="T114" fmla="*/ 49 w 1392"/>
                <a:gd name="T115" fmla="*/ 216 h 321"/>
                <a:gd name="T116" fmla="*/ 38 w 1392"/>
                <a:gd name="T117" fmla="*/ 178 h 321"/>
                <a:gd name="T118" fmla="*/ 46 w 1392"/>
                <a:gd name="T119" fmla="*/ 146 h 321"/>
                <a:gd name="T120" fmla="*/ 85 w 1392"/>
                <a:gd name="T121" fmla="*/ 110 h 321"/>
                <a:gd name="T122" fmla="*/ 103 w 1392"/>
                <a:gd name="T123" fmla="*/ 154 h 321"/>
                <a:gd name="T124" fmla="*/ 89 w 1392"/>
                <a:gd name="T125" fmla="*/ 18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92" h="321">
                  <a:moveTo>
                    <a:pt x="89" y="184"/>
                  </a:moveTo>
                  <a:lnTo>
                    <a:pt x="95" y="184"/>
                  </a:lnTo>
                  <a:lnTo>
                    <a:pt x="101" y="184"/>
                  </a:lnTo>
                  <a:lnTo>
                    <a:pt x="104" y="180"/>
                  </a:lnTo>
                  <a:lnTo>
                    <a:pt x="110" y="180"/>
                  </a:lnTo>
                  <a:lnTo>
                    <a:pt x="118" y="176"/>
                  </a:lnTo>
                  <a:lnTo>
                    <a:pt x="123" y="169"/>
                  </a:lnTo>
                  <a:lnTo>
                    <a:pt x="125" y="163"/>
                  </a:lnTo>
                  <a:lnTo>
                    <a:pt x="129" y="159"/>
                  </a:lnTo>
                  <a:lnTo>
                    <a:pt x="129" y="155"/>
                  </a:lnTo>
                  <a:lnTo>
                    <a:pt x="131" y="152"/>
                  </a:lnTo>
                  <a:lnTo>
                    <a:pt x="133" y="146"/>
                  </a:lnTo>
                  <a:lnTo>
                    <a:pt x="133" y="142"/>
                  </a:lnTo>
                  <a:lnTo>
                    <a:pt x="133" y="136"/>
                  </a:lnTo>
                  <a:lnTo>
                    <a:pt x="133" y="133"/>
                  </a:lnTo>
                  <a:lnTo>
                    <a:pt x="133" y="127"/>
                  </a:lnTo>
                  <a:lnTo>
                    <a:pt x="131" y="121"/>
                  </a:lnTo>
                  <a:lnTo>
                    <a:pt x="129" y="116"/>
                  </a:lnTo>
                  <a:lnTo>
                    <a:pt x="129" y="112"/>
                  </a:lnTo>
                  <a:lnTo>
                    <a:pt x="127" y="106"/>
                  </a:lnTo>
                  <a:lnTo>
                    <a:pt x="123" y="102"/>
                  </a:lnTo>
                  <a:lnTo>
                    <a:pt x="122" y="97"/>
                  </a:lnTo>
                  <a:lnTo>
                    <a:pt x="120" y="93"/>
                  </a:lnTo>
                  <a:lnTo>
                    <a:pt x="110" y="85"/>
                  </a:lnTo>
                  <a:lnTo>
                    <a:pt x="103" y="81"/>
                  </a:lnTo>
                  <a:lnTo>
                    <a:pt x="97" y="79"/>
                  </a:lnTo>
                  <a:lnTo>
                    <a:pt x="93" y="78"/>
                  </a:lnTo>
                  <a:lnTo>
                    <a:pt x="87" y="78"/>
                  </a:lnTo>
                  <a:lnTo>
                    <a:pt x="84" y="78"/>
                  </a:lnTo>
                  <a:lnTo>
                    <a:pt x="76" y="78"/>
                  </a:lnTo>
                  <a:lnTo>
                    <a:pt x="70" y="79"/>
                  </a:lnTo>
                  <a:lnTo>
                    <a:pt x="63" y="81"/>
                  </a:lnTo>
                  <a:lnTo>
                    <a:pt x="59" y="85"/>
                  </a:lnTo>
                  <a:lnTo>
                    <a:pt x="51" y="89"/>
                  </a:lnTo>
                  <a:lnTo>
                    <a:pt x="46" y="95"/>
                  </a:lnTo>
                  <a:lnTo>
                    <a:pt x="40" y="100"/>
                  </a:lnTo>
                  <a:lnTo>
                    <a:pt x="34" y="108"/>
                  </a:lnTo>
                  <a:lnTo>
                    <a:pt x="28" y="114"/>
                  </a:lnTo>
                  <a:lnTo>
                    <a:pt x="23" y="119"/>
                  </a:lnTo>
                  <a:lnTo>
                    <a:pt x="19" y="127"/>
                  </a:lnTo>
                  <a:lnTo>
                    <a:pt x="13" y="136"/>
                  </a:lnTo>
                  <a:lnTo>
                    <a:pt x="9" y="144"/>
                  </a:lnTo>
                  <a:lnTo>
                    <a:pt x="7" y="154"/>
                  </a:lnTo>
                  <a:lnTo>
                    <a:pt x="6" y="159"/>
                  </a:lnTo>
                  <a:lnTo>
                    <a:pt x="6" y="163"/>
                  </a:lnTo>
                  <a:lnTo>
                    <a:pt x="4" y="167"/>
                  </a:lnTo>
                  <a:lnTo>
                    <a:pt x="4" y="173"/>
                  </a:lnTo>
                  <a:lnTo>
                    <a:pt x="2" y="176"/>
                  </a:lnTo>
                  <a:lnTo>
                    <a:pt x="2" y="182"/>
                  </a:lnTo>
                  <a:lnTo>
                    <a:pt x="2" y="188"/>
                  </a:lnTo>
                  <a:lnTo>
                    <a:pt x="2" y="192"/>
                  </a:lnTo>
                  <a:lnTo>
                    <a:pt x="0" y="195"/>
                  </a:lnTo>
                  <a:lnTo>
                    <a:pt x="0" y="201"/>
                  </a:lnTo>
                  <a:lnTo>
                    <a:pt x="2" y="207"/>
                  </a:lnTo>
                  <a:lnTo>
                    <a:pt x="2" y="211"/>
                  </a:lnTo>
                  <a:lnTo>
                    <a:pt x="2" y="216"/>
                  </a:lnTo>
                  <a:lnTo>
                    <a:pt x="2" y="220"/>
                  </a:lnTo>
                  <a:lnTo>
                    <a:pt x="4" y="224"/>
                  </a:lnTo>
                  <a:lnTo>
                    <a:pt x="6" y="230"/>
                  </a:lnTo>
                  <a:lnTo>
                    <a:pt x="7" y="235"/>
                  </a:lnTo>
                  <a:lnTo>
                    <a:pt x="9" y="239"/>
                  </a:lnTo>
                  <a:lnTo>
                    <a:pt x="11" y="245"/>
                  </a:lnTo>
                  <a:lnTo>
                    <a:pt x="13" y="250"/>
                  </a:lnTo>
                  <a:lnTo>
                    <a:pt x="19" y="258"/>
                  </a:lnTo>
                  <a:lnTo>
                    <a:pt x="26" y="268"/>
                  </a:lnTo>
                  <a:lnTo>
                    <a:pt x="28" y="271"/>
                  </a:lnTo>
                  <a:lnTo>
                    <a:pt x="34" y="275"/>
                  </a:lnTo>
                  <a:lnTo>
                    <a:pt x="38" y="279"/>
                  </a:lnTo>
                  <a:lnTo>
                    <a:pt x="44" y="283"/>
                  </a:lnTo>
                  <a:lnTo>
                    <a:pt x="49" y="287"/>
                  </a:lnTo>
                  <a:lnTo>
                    <a:pt x="53" y="290"/>
                  </a:lnTo>
                  <a:lnTo>
                    <a:pt x="59" y="294"/>
                  </a:lnTo>
                  <a:lnTo>
                    <a:pt x="66" y="298"/>
                  </a:lnTo>
                  <a:lnTo>
                    <a:pt x="72" y="300"/>
                  </a:lnTo>
                  <a:lnTo>
                    <a:pt x="78" y="304"/>
                  </a:lnTo>
                  <a:lnTo>
                    <a:pt x="85" y="308"/>
                  </a:lnTo>
                  <a:lnTo>
                    <a:pt x="93" y="311"/>
                  </a:lnTo>
                  <a:lnTo>
                    <a:pt x="101" y="313"/>
                  </a:lnTo>
                  <a:lnTo>
                    <a:pt x="108" y="315"/>
                  </a:lnTo>
                  <a:lnTo>
                    <a:pt x="116" y="317"/>
                  </a:lnTo>
                  <a:lnTo>
                    <a:pt x="127" y="319"/>
                  </a:lnTo>
                  <a:lnTo>
                    <a:pt x="137" y="319"/>
                  </a:lnTo>
                  <a:lnTo>
                    <a:pt x="146" y="319"/>
                  </a:lnTo>
                  <a:lnTo>
                    <a:pt x="156" y="319"/>
                  </a:lnTo>
                  <a:lnTo>
                    <a:pt x="167" y="321"/>
                  </a:lnTo>
                  <a:lnTo>
                    <a:pt x="179" y="319"/>
                  </a:lnTo>
                  <a:lnTo>
                    <a:pt x="190" y="319"/>
                  </a:lnTo>
                  <a:lnTo>
                    <a:pt x="201" y="317"/>
                  </a:lnTo>
                  <a:lnTo>
                    <a:pt x="213" y="317"/>
                  </a:lnTo>
                  <a:lnTo>
                    <a:pt x="226" y="315"/>
                  </a:lnTo>
                  <a:lnTo>
                    <a:pt x="238" y="313"/>
                  </a:lnTo>
                  <a:lnTo>
                    <a:pt x="251" y="311"/>
                  </a:lnTo>
                  <a:lnTo>
                    <a:pt x="264" y="308"/>
                  </a:lnTo>
                  <a:lnTo>
                    <a:pt x="278" y="306"/>
                  </a:lnTo>
                  <a:lnTo>
                    <a:pt x="291" y="302"/>
                  </a:lnTo>
                  <a:lnTo>
                    <a:pt x="304" y="300"/>
                  </a:lnTo>
                  <a:lnTo>
                    <a:pt x="319" y="294"/>
                  </a:lnTo>
                  <a:lnTo>
                    <a:pt x="335" y="290"/>
                  </a:lnTo>
                  <a:lnTo>
                    <a:pt x="348" y="289"/>
                  </a:lnTo>
                  <a:lnTo>
                    <a:pt x="361" y="285"/>
                  </a:lnTo>
                  <a:lnTo>
                    <a:pt x="376" y="281"/>
                  </a:lnTo>
                  <a:lnTo>
                    <a:pt x="392" y="277"/>
                  </a:lnTo>
                  <a:lnTo>
                    <a:pt x="405" y="271"/>
                  </a:lnTo>
                  <a:lnTo>
                    <a:pt x="420" y="268"/>
                  </a:lnTo>
                  <a:lnTo>
                    <a:pt x="435" y="264"/>
                  </a:lnTo>
                  <a:lnTo>
                    <a:pt x="451" y="258"/>
                  </a:lnTo>
                  <a:lnTo>
                    <a:pt x="466" y="252"/>
                  </a:lnTo>
                  <a:lnTo>
                    <a:pt x="481" y="249"/>
                  </a:lnTo>
                  <a:lnTo>
                    <a:pt x="496" y="243"/>
                  </a:lnTo>
                  <a:lnTo>
                    <a:pt x="511" y="237"/>
                  </a:lnTo>
                  <a:lnTo>
                    <a:pt x="525" y="231"/>
                  </a:lnTo>
                  <a:lnTo>
                    <a:pt x="540" y="226"/>
                  </a:lnTo>
                  <a:lnTo>
                    <a:pt x="555" y="220"/>
                  </a:lnTo>
                  <a:lnTo>
                    <a:pt x="569" y="216"/>
                  </a:lnTo>
                  <a:lnTo>
                    <a:pt x="586" y="211"/>
                  </a:lnTo>
                  <a:lnTo>
                    <a:pt x="599" y="205"/>
                  </a:lnTo>
                  <a:lnTo>
                    <a:pt x="614" y="199"/>
                  </a:lnTo>
                  <a:lnTo>
                    <a:pt x="627" y="193"/>
                  </a:lnTo>
                  <a:lnTo>
                    <a:pt x="641" y="188"/>
                  </a:lnTo>
                  <a:lnTo>
                    <a:pt x="656" y="184"/>
                  </a:lnTo>
                  <a:lnTo>
                    <a:pt x="669" y="178"/>
                  </a:lnTo>
                  <a:lnTo>
                    <a:pt x="683" y="173"/>
                  </a:lnTo>
                  <a:lnTo>
                    <a:pt x="696" y="167"/>
                  </a:lnTo>
                  <a:lnTo>
                    <a:pt x="709" y="163"/>
                  </a:lnTo>
                  <a:lnTo>
                    <a:pt x="723" y="157"/>
                  </a:lnTo>
                  <a:lnTo>
                    <a:pt x="734" y="152"/>
                  </a:lnTo>
                  <a:lnTo>
                    <a:pt x="747" y="146"/>
                  </a:lnTo>
                  <a:lnTo>
                    <a:pt x="757" y="142"/>
                  </a:lnTo>
                  <a:lnTo>
                    <a:pt x="770" y="136"/>
                  </a:lnTo>
                  <a:lnTo>
                    <a:pt x="780" y="133"/>
                  </a:lnTo>
                  <a:lnTo>
                    <a:pt x="791" y="127"/>
                  </a:lnTo>
                  <a:lnTo>
                    <a:pt x="802" y="123"/>
                  </a:lnTo>
                  <a:lnTo>
                    <a:pt x="812" y="119"/>
                  </a:lnTo>
                  <a:lnTo>
                    <a:pt x="821" y="116"/>
                  </a:lnTo>
                  <a:lnTo>
                    <a:pt x="831" y="114"/>
                  </a:lnTo>
                  <a:lnTo>
                    <a:pt x="840" y="110"/>
                  </a:lnTo>
                  <a:lnTo>
                    <a:pt x="848" y="106"/>
                  </a:lnTo>
                  <a:lnTo>
                    <a:pt x="856" y="102"/>
                  </a:lnTo>
                  <a:lnTo>
                    <a:pt x="863" y="100"/>
                  </a:lnTo>
                  <a:lnTo>
                    <a:pt x="871" y="98"/>
                  </a:lnTo>
                  <a:lnTo>
                    <a:pt x="879" y="97"/>
                  </a:lnTo>
                  <a:lnTo>
                    <a:pt x="884" y="95"/>
                  </a:lnTo>
                  <a:lnTo>
                    <a:pt x="890" y="93"/>
                  </a:lnTo>
                  <a:lnTo>
                    <a:pt x="896" y="89"/>
                  </a:lnTo>
                  <a:lnTo>
                    <a:pt x="903" y="89"/>
                  </a:lnTo>
                  <a:lnTo>
                    <a:pt x="909" y="85"/>
                  </a:lnTo>
                  <a:lnTo>
                    <a:pt x="917" y="83"/>
                  </a:lnTo>
                  <a:lnTo>
                    <a:pt x="924" y="81"/>
                  </a:lnTo>
                  <a:lnTo>
                    <a:pt x="930" y="79"/>
                  </a:lnTo>
                  <a:lnTo>
                    <a:pt x="937" y="78"/>
                  </a:lnTo>
                  <a:lnTo>
                    <a:pt x="945" y="76"/>
                  </a:lnTo>
                  <a:lnTo>
                    <a:pt x="951" y="76"/>
                  </a:lnTo>
                  <a:lnTo>
                    <a:pt x="960" y="72"/>
                  </a:lnTo>
                  <a:lnTo>
                    <a:pt x="968" y="70"/>
                  </a:lnTo>
                  <a:lnTo>
                    <a:pt x="974" y="70"/>
                  </a:lnTo>
                  <a:lnTo>
                    <a:pt x="981" y="68"/>
                  </a:lnTo>
                  <a:lnTo>
                    <a:pt x="991" y="66"/>
                  </a:lnTo>
                  <a:lnTo>
                    <a:pt x="998" y="64"/>
                  </a:lnTo>
                  <a:lnTo>
                    <a:pt x="1004" y="64"/>
                  </a:lnTo>
                  <a:lnTo>
                    <a:pt x="1014" y="62"/>
                  </a:lnTo>
                  <a:lnTo>
                    <a:pt x="1019" y="60"/>
                  </a:lnTo>
                  <a:lnTo>
                    <a:pt x="1027" y="59"/>
                  </a:lnTo>
                  <a:lnTo>
                    <a:pt x="1034" y="57"/>
                  </a:lnTo>
                  <a:lnTo>
                    <a:pt x="1044" y="57"/>
                  </a:lnTo>
                  <a:lnTo>
                    <a:pt x="1052" y="57"/>
                  </a:lnTo>
                  <a:lnTo>
                    <a:pt x="1059" y="55"/>
                  </a:lnTo>
                  <a:lnTo>
                    <a:pt x="1067" y="53"/>
                  </a:lnTo>
                  <a:lnTo>
                    <a:pt x="1074" y="53"/>
                  </a:lnTo>
                  <a:lnTo>
                    <a:pt x="1082" y="51"/>
                  </a:lnTo>
                  <a:lnTo>
                    <a:pt x="1090" y="51"/>
                  </a:lnTo>
                  <a:lnTo>
                    <a:pt x="1097" y="49"/>
                  </a:lnTo>
                  <a:lnTo>
                    <a:pt x="1105" y="49"/>
                  </a:lnTo>
                  <a:lnTo>
                    <a:pt x="1114" y="49"/>
                  </a:lnTo>
                  <a:lnTo>
                    <a:pt x="1120" y="47"/>
                  </a:lnTo>
                  <a:lnTo>
                    <a:pt x="1128" y="47"/>
                  </a:lnTo>
                  <a:lnTo>
                    <a:pt x="1135" y="45"/>
                  </a:lnTo>
                  <a:lnTo>
                    <a:pt x="1143" y="45"/>
                  </a:lnTo>
                  <a:lnTo>
                    <a:pt x="1149" y="43"/>
                  </a:lnTo>
                  <a:lnTo>
                    <a:pt x="1156" y="43"/>
                  </a:lnTo>
                  <a:lnTo>
                    <a:pt x="1162" y="43"/>
                  </a:lnTo>
                  <a:lnTo>
                    <a:pt x="1171" y="43"/>
                  </a:lnTo>
                  <a:lnTo>
                    <a:pt x="1177" y="43"/>
                  </a:lnTo>
                  <a:lnTo>
                    <a:pt x="1185" y="43"/>
                  </a:lnTo>
                  <a:lnTo>
                    <a:pt x="1190" y="43"/>
                  </a:lnTo>
                  <a:lnTo>
                    <a:pt x="1198" y="43"/>
                  </a:lnTo>
                  <a:lnTo>
                    <a:pt x="1202" y="43"/>
                  </a:lnTo>
                  <a:lnTo>
                    <a:pt x="1209" y="43"/>
                  </a:lnTo>
                  <a:lnTo>
                    <a:pt x="1215" y="43"/>
                  </a:lnTo>
                  <a:lnTo>
                    <a:pt x="1223" y="43"/>
                  </a:lnTo>
                  <a:lnTo>
                    <a:pt x="1228" y="43"/>
                  </a:lnTo>
                  <a:lnTo>
                    <a:pt x="1232" y="43"/>
                  </a:lnTo>
                  <a:lnTo>
                    <a:pt x="1240" y="43"/>
                  </a:lnTo>
                  <a:lnTo>
                    <a:pt x="1246" y="43"/>
                  </a:lnTo>
                  <a:lnTo>
                    <a:pt x="1251" y="43"/>
                  </a:lnTo>
                  <a:lnTo>
                    <a:pt x="1255" y="45"/>
                  </a:lnTo>
                  <a:lnTo>
                    <a:pt x="1259" y="47"/>
                  </a:lnTo>
                  <a:lnTo>
                    <a:pt x="1265" y="47"/>
                  </a:lnTo>
                  <a:lnTo>
                    <a:pt x="1272" y="49"/>
                  </a:lnTo>
                  <a:lnTo>
                    <a:pt x="1282" y="51"/>
                  </a:lnTo>
                  <a:lnTo>
                    <a:pt x="1287" y="53"/>
                  </a:lnTo>
                  <a:lnTo>
                    <a:pt x="1295" y="55"/>
                  </a:lnTo>
                  <a:lnTo>
                    <a:pt x="1301" y="57"/>
                  </a:lnTo>
                  <a:lnTo>
                    <a:pt x="1305" y="60"/>
                  </a:lnTo>
                  <a:lnTo>
                    <a:pt x="1310" y="62"/>
                  </a:lnTo>
                  <a:lnTo>
                    <a:pt x="1316" y="66"/>
                  </a:lnTo>
                  <a:lnTo>
                    <a:pt x="1320" y="68"/>
                  </a:lnTo>
                  <a:lnTo>
                    <a:pt x="1324" y="70"/>
                  </a:lnTo>
                  <a:lnTo>
                    <a:pt x="1329" y="74"/>
                  </a:lnTo>
                  <a:lnTo>
                    <a:pt x="1333" y="78"/>
                  </a:lnTo>
                  <a:lnTo>
                    <a:pt x="1339" y="83"/>
                  </a:lnTo>
                  <a:lnTo>
                    <a:pt x="1346" y="89"/>
                  </a:lnTo>
                  <a:lnTo>
                    <a:pt x="1352" y="95"/>
                  </a:lnTo>
                  <a:lnTo>
                    <a:pt x="1356" y="102"/>
                  </a:lnTo>
                  <a:lnTo>
                    <a:pt x="1358" y="106"/>
                  </a:lnTo>
                  <a:lnTo>
                    <a:pt x="1360" y="112"/>
                  </a:lnTo>
                  <a:lnTo>
                    <a:pt x="1360" y="119"/>
                  </a:lnTo>
                  <a:lnTo>
                    <a:pt x="1360" y="123"/>
                  </a:lnTo>
                  <a:lnTo>
                    <a:pt x="1358" y="129"/>
                  </a:lnTo>
                  <a:lnTo>
                    <a:pt x="1356" y="133"/>
                  </a:lnTo>
                  <a:lnTo>
                    <a:pt x="1352" y="136"/>
                  </a:lnTo>
                  <a:lnTo>
                    <a:pt x="1346" y="142"/>
                  </a:lnTo>
                  <a:lnTo>
                    <a:pt x="1339" y="144"/>
                  </a:lnTo>
                  <a:lnTo>
                    <a:pt x="1335" y="146"/>
                  </a:lnTo>
                  <a:lnTo>
                    <a:pt x="1329" y="146"/>
                  </a:lnTo>
                  <a:lnTo>
                    <a:pt x="1325" y="146"/>
                  </a:lnTo>
                  <a:lnTo>
                    <a:pt x="1316" y="142"/>
                  </a:lnTo>
                  <a:lnTo>
                    <a:pt x="1312" y="136"/>
                  </a:lnTo>
                  <a:lnTo>
                    <a:pt x="1306" y="129"/>
                  </a:lnTo>
                  <a:lnTo>
                    <a:pt x="1305" y="123"/>
                  </a:lnTo>
                  <a:lnTo>
                    <a:pt x="1303" y="119"/>
                  </a:lnTo>
                  <a:lnTo>
                    <a:pt x="1303" y="116"/>
                  </a:lnTo>
                  <a:lnTo>
                    <a:pt x="1287" y="154"/>
                  </a:lnTo>
                  <a:lnTo>
                    <a:pt x="1289" y="154"/>
                  </a:lnTo>
                  <a:lnTo>
                    <a:pt x="1295" y="159"/>
                  </a:lnTo>
                  <a:lnTo>
                    <a:pt x="1295" y="163"/>
                  </a:lnTo>
                  <a:lnTo>
                    <a:pt x="1301" y="165"/>
                  </a:lnTo>
                  <a:lnTo>
                    <a:pt x="1306" y="167"/>
                  </a:lnTo>
                  <a:lnTo>
                    <a:pt x="1312" y="173"/>
                  </a:lnTo>
                  <a:lnTo>
                    <a:pt x="1316" y="174"/>
                  </a:lnTo>
                  <a:lnTo>
                    <a:pt x="1324" y="176"/>
                  </a:lnTo>
                  <a:lnTo>
                    <a:pt x="1331" y="176"/>
                  </a:lnTo>
                  <a:lnTo>
                    <a:pt x="1339" y="176"/>
                  </a:lnTo>
                  <a:lnTo>
                    <a:pt x="1346" y="174"/>
                  </a:lnTo>
                  <a:lnTo>
                    <a:pt x="1354" y="173"/>
                  </a:lnTo>
                  <a:lnTo>
                    <a:pt x="1362" y="167"/>
                  </a:lnTo>
                  <a:lnTo>
                    <a:pt x="1369" y="161"/>
                  </a:lnTo>
                  <a:lnTo>
                    <a:pt x="1375" y="154"/>
                  </a:lnTo>
                  <a:lnTo>
                    <a:pt x="1383" y="144"/>
                  </a:lnTo>
                  <a:lnTo>
                    <a:pt x="1386" y="136"/>
                  </a:lnTo>
                  <a:lnTo>
                    <a:pt x="1388" y="127"/>
                  </a:lnTo>
                  <a:lnTo>
                    <a:pt x="1390" y="119"/>
                  </a:lnTo>
                  <a:lnTo>
                    <a:pt x="1392" y="110"/>
                  </a:lnTo>
                  <a:lnTo>
                    <a:pt x="1388" y="102"/>
                  </a:lnTo>
                  <a:lnTo>
                    <a:pt x="1386" y="95"/>
                  </a:lnTo>
                  <a:lnTo>
                    <a:pt x="1383" y="85"/>
                  </a:lnTo>
                  <a:lnTo>
                    <a:pt x="1379" y="78"/>
                  </a:lnTo>
                  <a:lnTo>
                    <a:pt x="1371" y="68"/>
                  </a:lnTo>
                  <a:lnTo>
                    <a:pt x="1365" y="60"/>
                  </a:lnTo>
                  <a:lnTo>
                    <a:pt x="1360" y="55"/>
                  </a:lnTo>
                  <a:lnTo>
                    <a:pt x="1356" y="51"/>
                  </a:lnTo>
                  <a:lnTo>
                    <a:pt x="1352" y="47"/>
                  </a:lnTo>
                  <a:lnTo>
                    <a:pt x="1346" y="41"/>
                  </a:lnTo>
                  <a:lnTo>
                    <a:pt x="1341" y="38"/>
                  </a:lnTo>
                  <a:lnTo>
                    <a:pt x="1335" y="34"/>
                  </a:lnTo>
                  <a:lnTo>
                    <a:pt x="1329" y="30"/>
                  </a:lnTo>
                  <a:lnTo>
                    <a:pt x="1324" y="26"/>
                  </a:lnTo>
                  <a:lnTo>
                    <a:pt x="1316" y="21"/>
                  </a:lnTo>
                  <a:lnTo>
                    <a:pt x="1308" y="19"/>
                  </a:lnTo>
                  <a:lnTo>
                    <a:pt x="1303" y="15"/>
                  </a:lnTo>
                  <a:lnTo>
                    <a:pt x="1299" y="13"/>
                  </a:lnTo>
                  <a:lnTo>
                    <a:pt x="1295" y="13"/>
                  </a:lnTo>
                  <a:lnTo>
                    <a:pt x="1289" y="13"/>
                  </a:lnTo>
                  <a:lnTo>
                    <a:pt x="1286" y="9"/>
                  </a:lnTo>
                  <a:lnTo>
                    <a:pt x="1278" y="9"/>
                  </a:lnTo>
                  <a:lnTo>
                    <a:pt x="1272" y="7"/>
                  </a:lnTo>
                  <a:lnTo>
                    <a:pt x="1268" y="5"/>
                  </a:lnTo>
                  <a:lnTo>
                    <a:pt x="1261" y="5"/>
                  </a:lnTo>
                  <a:lnTo>
                    <a:pt x="1255" y="5"/>
                  </a:lnTo>
                  <a:lnTo>
                    <a:pt x="1249" y="3"/>
                  </a:lnTo>
                  <a:lnTo>
                    <a:pt x="1244" y="3"/>
                  </a:lnTo>
                  <a:lnTo>
                    <a:pt x="1236" y="3"/>
                  </a:lnTo>
                  <a:lnTo>
                    <a:pt x="1228" y="2"/>
                  </a:lnTo>
                  <a:lnTo>
                    <a:pt x="1223" y="0"/>
                  </a:lnTo>
                  <a:lnTo>
                    <a:pt x="1215" y="0"/>
                  </a:lnTo>
                  <a:lnTo>
                    <a:pt x="1209" y="0"/>
                  </a:lnTo>
                  <a:lnTo>
                    <a:pt x="1202" y="0"/>
                  </a:lnTo>
                  <a:lnTo>
                    <a:pt x="1194" y="0"/>
                  </a:lnTo>
                  <a:lnTo>
                    <a:pt x="1187" y="0"/>
                  </a:lnTo>
                  <a:lnTo>
                    <a:pt x="1179" y="0"/>
                  </a:lnTo>
                  <a:lnTo>
                    <a:pt x="1171" y="0"/>
                  </a:lnTo>
                  <a:lnTo>
                    <a:pt x="1162" y="0"/>
                  </a:lnTo>
                  <a:lnTo>
                    <a:pt x="1154" y="0"/>
                  </a:lnTo>
                  <a:lnTo>
                    <a:pt x="1147" y="0"/>
                  </a:lnTo>
                  <a:lnTo>
                    <a:pt x="1141" y="0"/>
                  </a:lnTo>
                  <a:lnTo>
                    <a:pt x="1131" y="2"/>
                  </a:lnTo>
                  <a:lnTo>
                    <a:pt x="1124" y="3"/>
                  </a:lnTo>
                  <a:lnTo>
                    <a:pt x="1114" y="3"/>
                  </a:lnTo>
                  <a:lnTo>
                    <a:pt x="1107" y="3"/>
                  </a:lnTo>
                  <a:lnTo>
                    <a:pt x="1099" y="3"/>
                  </a:lnTo>
                  <a:lnTo>
                    <a:pt x="1090" y="5"/>
                  </a:lnTo>
                  <a:lnTo>
                    <a:pt x="1082" y="5"/>
                  </a:lnTo>
                  <a:lnTo>
                    <a:pt x="1074" y="5"/>
                  </a:lnTo>
                  <a:lnTo>
                    <a:pt x="1065" y="5"/>
                  </a:lnTo>
                  <a:lnTo>
                    <a:pt x="1057" y="7"/>
                  </a:lnTo>
                  <a:lnTo>
                    <a:pt x="1048" y="7"/>
                  </a:lnTo>
                  <a:lnTo>
                    <a:pt x="1040" y="9"/>
                  </a:lnTo>
                  <a:lnTo>
                    <a:pt x="1033" y="9"/>
                  </a:lnTo>
                  <a:lnTo>
                    <a:pt x="1023" y="13"/>
                  </a:lnTo>
                  <a:lnTo>
                    <a:pt x="1015" y="13"/>
                  </a:lnTo>
                  <a:lnTo>
                    <a:pt x="1008" y="13"/>
                  </a:lnTo>
                  <a:lnTo>
                    <a:pt x="1000" y="15"/>
                  </a:lnTo>
                  <a:lnTo>
                    <a:pt x="991" y="17"/>
                  </a:lnTo>
                  <a:lnTo>
                    <a:pt x="983" y="19"/>
                  </a:lnTo>
                  <a:lnTo>
                    <a:pt x="976" y="19"/>
                  </a:lnTo>
                  <a:lnTo>
                    <a:pt x="968" y="21"/>
                  </a:lnTo>
                  <a:lnTo>
                    <a:pt x="960" y="22"/>
                  </a:lnTo>
                  <a:lnTo>
                    <a:pt x="951" y="22"/>
                  </a:lnTo>
                  <a:lnTo>
                    <a:pt x="943" y="24"/>
                  </a:lnTo>
                  <a:lnTo>
                    <a:pt x="937" y="26"/>
                  </a:lnTo>
                  <a:lnTo>
                    <a:pt x="930" y="30"/>
                  </a:lnTo>
                  <a:lnTo>
                    <a:pt x="922" y="30"/>
                  </a:lnTo>
                  <a:lnTo>
                    <a:pt x="915" y="32"/>
                  </a:lnTo>
                  <a:lnTo>
                    <a:pt x="907" y="34"/>
                  </a:lnTo>
                  <a:lnTo>
                    <a:pt x="899" y="36"/>
                  </a:lnTo>
                  <a:lnTo>
                    <a:pt x="894" y="38"/>
                  </a:lnTo>
                  <a:lnTo>
                    <a:pt x="888" y="40"/>
                  </a:lnTo>
                  <a:lnTo>
                    <a:pt x="880" y="41"/>
                  </a:lnTo>
                  <a:lnTo>
                    <a:pt x="875" y="43"/>
                  </a:lnTo>
                  <a:lnTo>
                    <a:pt x="867" y="45"/>
                  </a:lnTo>
                  <a:lnTo>
                    <a:pt x="860" y="47"/>
                  </a:lnTo>
                  <a:lnTo>
                    <a:pt x="852" y="49"/>
                  </a:lnTo>
                  <a:lnTo>
                    <a:pt x="844" y="53"/>
                  </a:lnTo>
                  <a:lnTo>
                    <a:pt x="835" y="55"/>
                  </a:lnTo>
                  <a:lnTo>
                    <a:pt x="827" y="59"/>
                  </a:lnTo>
                  <a:lnTo>
                    <a:pt x="818" y="62"/>
                  </a:lnTo>
                  <a:lnTo>
                    <a:pt x="808" y="66"/>
                  </a:lnTo>
                  <a:lnTo>
                    <a:pt x="797" y="70"/>
                  </a:lnTo>
                  <a:lnTo>
                    <a:pt x="787" y="76"/>
                  </a:lnTo>
                  <a:lnTo>
                    <a:pt x="776" y="79"/>
                  </a:lnTo>
                  <a:lnTo>
                    <a:pt x="764" y="83"/>
                  </a:lnTo>
                  <a:lnTo>
                    <a:pt x="753" y="89"/>
                  </a:lnTo>
                  <a:lnTo>
                    <a:pt x="742" y="93"/>
                  </a:lnTo>
                  <a:lnTo>
                    <a:pt x="730" y="97"/>
                  </a:lnTo>
                  <a:lnTo>
                    <a:pt x="719" y="102"/>
                  </a:lnTo>
                  <a:lnTo>
                    <a:pt x="705" y="108"/>
                  </a:lnTo>
                  <a:lnTo>
                    <a:pt x="692" y="114"/>
                  </a:lnTo>
                  <a:lnTo>
                    <a:pt x="679" y="119"/>
                  </a:lnTo>
                  <a:lnTo>
                    <a:pt x="666" y="123"/>
                  </a:lnTo>
                  <a:lnTo>
                    <a:pt x="652" y="129"/>
                  </a:lnTo>
                  <a:lnTo>
                    <a:pt x="639" y="135"/>
                  </a:lnTo>
                  <a:lnTo>
                    <a:pt x="626" y="140"/>
                  </a:lnTo>
                  <a:lnTo>
                    <a:pt x="612" y="146"/>
                  </a:lnTo>
                  <a:lnTo>
                    <a:pt x="597" y="150"/>
                  </a:lnTo>
                  <a:lnTo>
                    <a:pt x="582" y="157"/>
                  </a:lnTo>
                  <a:lnTo>
                    <a:pt x="569" y="163"/>
                  </a:lnTo>
                  <a:lnTo>
                    <a:pt x="555" y="167"/>
                  </a:lnTo>
                  <a:lnTo>
                    <a:pt x="540" y="173"/>
                  </a:lnTo>
                  <a:lnTo>
                    <a:pt x="527" y="178"/>
                  </a:lnTo>
                  <a:lnTo>
                    <a:pt x="511" y="184"/>
                  </a:lnTo>
                  <a:lnTo>
                    <a:pt x="498" y="190"/>
                  </a:lnTo>
                  <a:lnTo>
                    <a:pt x="483" y="195"/>
                  </a:lnTo>
                  <a:lnTo>
                    <a:pt x="468" y="201"/>
                  </a:lnTo>
                  <a:lnTo>
                    <a:pt x="454" y="205"/>
                  </a:lnTo>
                  <a:lnTo>
                    <a:pt x="439" y="211"/>
                  </a:lnTo>
                  <a:lnTo>
                    <a:pt x="424" y="216"/>
                  </a:lnTo>
                  <a:lnTo>
                    <a:pt x="411" y="220"/>
                  </a:lnTo>
                  <a:lnTo>
                    <a:pt x="397" y="224"/>
                  </a:lnTo>
                  <a:lnTo>
                    <a:pt x="384" y="230"/>
                  </a:lnTo>
                  <a:lnTo>
                    <a:pt x="369" y="233"/>
                  </a:lnTo>
                  <a:lnTo>
                    <a:pt x="356" y="237"/>
                  </a:lnTo>
                  <a:lnTo>
                    <a:pt x="340" y="243"/>
                  </a:lnTo>
                  <a:lnTo>
                    <a:pt x="329" y="247"/>
                  </a:lnTo>
                  <a:lnTo>
                    <a:pt x="314" y="250"/>
                  </a:lnTo>
                  <a:lnTo>
                    <a:pt x="302" y="252"/>
                  </a:lnTo>
                  <a:lnTo>
                    <a:pt x="291" y="256"/>
                  </a:lnTo>
                  <a:lnTo>
                    <a:pt x="278" y="260"/>
                  </a:lnTo>
                  <a:lnTo>
                    <a:pt x="264" y="262"/>
                  </a:lnTo>
                  <a:lnTo>
                    <a:pt x="253" y="264"/>
                  </a:lnTo>
                  <a:lnTo>
                    <a:pt x="241" y="268"/>
                  </a:lnTo>
                  <a:lnTo>
                    <a:pt x="230" y="270"/>
                  </a:lnTo>
                  <a:lnTo>
                    <a:pt x="220" y="271"/>
                  </a:lnTo>
                  <a:lnTo>
                    <a:pt x="207" y="273"/>
                  </a:lnTo>
                  <a:lnTo>
                    <a:pt x="200" y="273"/>
                  </a:lnTo>
                  <a:lnTo>
                    <a:pt x="190" y="275"/>
                  </a:lnTo>
                  <a:lnTo>
                    <a:pt x="181" y="275"/>
                  </a:lnTo>
                  <a:lnTo>
                    <a:pt x="171" y="275"/>
                  </a:lnTo>
                  <a:lnTo>
                    <a:pt x="162" y="273"/>
                  </a:lnTo>
                  <a:lnTo>
                    <a:pt x="156" y="273"/>
                  </a:lnTo>
                  <a:lnTo>
                    <a:pt x="146" y="273"/>
                  </a:lnTo>
                  <a:lnTo>
                    <a:pt x="141" y="271"/>
                  </a:lnTo>
                  <a:lnTo>
                    <a:pt x="133" y="270"/>
                  </a:lnTo>
                  <a:lnTo>
                    <a:pt x="127" y="270"/>
                  </a:lnTo>
                  <a:lnTo>
                    <a:pt x="120" y="268"/>
                  </a:lnTo>
                  <a:lnTo>
                    <a:pt x="116" y="264"/>
                  </a:lnTo>
                  <a:lnTo>
                    <a:pt x="110" y="262"/>
                  </a:lnTo>
                  <a:lnTo>
                    <a:pt x="104" y="260"/>
                  </a:lnTo>
                  <a:lnTo>
                    <a:pt x="99" y="256"/>
                  </a:lnTo>
                  <a:lnTo>
                    <a:pt x="93" y="254"/>
                  </a:lnTo>
                  <a:lnTo>
                    <a:pt x="89" y="252"/>
                  </a:lnTo>
                  <a:lnTo>
                    <a:pt x="85" y="250"/>
                  </a:lnTo>
                  <a:lnTo>
                    <a:pt x="78" y="243"/>
                  </a:lnTo>
                  <a:lnTo>
                    <a:pt x="72" y="239"/>
                  </a:lnTo>
                  <a:lnTo>
                    <a:pt x="65" y="233"/>
                  </a:lnTo>
                  <a:lnTo>
                    <a:pt x="59" y="230"/>
                  </a:lnTo>
                  <a:lnTo>
                    <a:pt x="53" y="222"/>
                  </a:lnTo>
                  <a:lnTo>
                    <a:pt x="49" y="216"/>
                  </a:lnTo>
                  <a:lnTo>
                    <a:pt x="46" y="211"/>
                  </a:lnTo>
                  <a:lnTo>
                    <a:pt x="46" y="207"/>
                  </a:lnTo>
                  <a:lnTo>
                    <a:pt x="42" y="201"/>
                  </a:lnTo>
                  <a:lnTo>
                    <a:pt x="40" y="193"/>
                  </a:lnTo>
                  <a:lnTo>
                    <a:pt x="40" y="190"/>
                  </a:lnTo>
                  <a:lnTo>
                    <a:pt x="40" y="184"/>
                  </a:lnTo>
                  <a:lnTo>
                    <a:pt x="38" y="178"/>
                  </a:lnTo>
                  <a:lnTo>
                    <a:pt x="38" y="173"/>
                  </a:lnTo>
                  <a:lnTo>
                    <a:pt x="38" y="167"/>
                  </a:lnTo>
                  <a:lnTo>
                    <a:pt x="40" y="163"/>
                  </a:lnTo>
                  <a:lnTo>
                    <a:pt x="40" y="159"/>
                  </a:lnTo>
                  <a:lnTo>
                    <a:pt x="42" y="154"/>
                  </a:lnTo>
                  <a:lnTo>
                    <a:pt x="44" y="150"/>
                  </a:lnTo>
                  <a:lnTo>
                    <a:pt x="46" y="146"/>
                  </a:lnTo>
                  <a:lnTo>
                    <a:pt x="49" y="136"/>
                  </a:lnTo>
                  <a:lnTo>
                    <a:pt x="53" y="131"/>
                  </a:lnTo>
                  <a:lnTo>
                    <a:pt x="59" y="123"/>
                  </a:lnTo>
                  <a:lnTo>
                    <a:pt x="63" y="119"/>
                  </a:lnTo>
                  <a:lnTo>
                    <a:pt x="72" y="112"/>
                  </a:lnTo>
                  <a:lnTo>
                    <a:pt x="80" y="110"/>
                  </a:lnTo>
                  <a:lnTo>
                    <a:pt x="85" y="110"/>
                  </a:lnTo>
                  <a:lnTo>
                    <a:pt x="93" y="114"/>
                  </a:lnTo>
                  <a:lnTo>
                    <a:pt x="97" y="117"/>
                  </a:lnTo>
                  <a:lnTo>
                    <a:pt x="103" y="123"/>
                  </a:lnTo>
                  <a:lnTo>
                    <a:pt x="104" y="131"/>
                  </a:lnTo>
                  <a:lnTo>
                    <a:pt x="106" y="136"/>
                  </a:lnTo>
                  <a:lnTo>
                    <a:pt x="104" y="144"/>
                  </a:lnTo>
                  <a:lnTo>
                    <a:pt x="103" y="154"/>
                  </a:lnTo>
                  <a:lnTo>
                    <a:pt x="101" y="159"/>
                  </a:lnTo>
                  <a:lnTo>
                    <a:pt x="97" y="167"/>
                  </a:lnTo>
                  <a:lnTo>
                    <a:pt x="93" y="173"/>
                  </a:lnTo>
                  <a:lnTo>
                    <a:pt x="93" y="178"/>
                  </a:lnTo>
                  <a:lnTo>
                    <a:pt x="89" y="182"/>
                  </a:lnTo>
                  <a:lnTo>
                    <a:pt x="89" y="184"/>
                  </a:lnTo>
                  <a:lnTo>
                    <a:pt x="89" y="184"/>
                  </a:lnTo>
                  <a:close/>
                </a:path>
              </a:pathLst>
            </a:custGeom>
            <a:grp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75" name="Freeform 47">
              <a:extLst>
                <a:ext uri="{FF2B5EF4-FFF2-40B4-BE49-F238E27FC236}">
                  <a16:creationId xmlns:a16="http://schemas.microsoft.com/office/drawing/2014/main" id="{ACC33917-0194-5CBA-0E08-AD591BE55F56}"/>
                </a:ext>
              </a:extLst>
            </p:cNvPr>
            <p:cNvSpPr>
              <a:spLocks/>
            </p:cNvSpPr>
            <p:nvPr/>
          </p:nvSpPr>
          <p:spPr bwMode="auto">
            <a:xfrm rot="5400000">
              <a:off x="5982100" y="4690133"/>
              <a:ext cx="290101" cy="263610"/>
            </a:xfrm>
            <a:custGeom>
              <a:avLst/>
              <a:gdLst>
                <a:gd name="T0" fmla="*/ 226 w 232"/>
                <a:gd name="T1" fmla="*/ 61 h 114"/>
                <a:gd name="T2" fmla="*/ 215 w 232"/>
                <a:gd name="T3" fmla="*/ 53 h 114"/>
                <a:gd name="T4" fmla="*/ 203 w 232"/>
                <a:gd name="T5" fmla="*/ 44 h 114"/>
                <a:gd name="T6" fmla="*/ 192 w 232"/>
                <a:gd name="T7" fmla="*/ 36 h 114"/>
                <a:gd name="T8" fmla="*/ 183 w 232"/>
                <a:gd name="T9" fmla="*/ 30 h 114"/>
                <a:gd name="T10" fmla="*/ 169 w 232"/>
                <a:gd name="T11" fmla="*/ 25 h 114"/>
                <a:gd name="T12" fmla="*/ 160 w 232"/>
                <a:gd name="T13" fmla="*/ 19 h 114"/>
                <a:gd name="T14" fmla="*/ 150 w 232"/>
                <a:gd name="T15" fmla="*/ 15 h 114"/>
                <a:gd name="T16" fmla="*/ 139 w 232"/>
                <a:gd name="T17" fmla="*/ 11 h 114"/>
                <a:gd name="T18" fmla="*/ 129 w 232"/>
                <a:gd name="T19" fmla="*/ 8 h 114"/>
                <a:gd name="T20" fmla="*/ 120 w 232"/>
                <a:gd name="T21" fmla="*/ 6 h 114"/>
                <a:gd name="T22" fmla="*/ 110 w 232"/>
                <a:gd name="T23" fmla="*/ 4 h 114"/>
                <a:gd name="T24" fmla="*/ 101 w 232"/>
                <a:gd name="T25" fmla="*/ 2 h 114"/>
                <a:gd name="T26" fmla="*/ 91 w 232"/>
                <a:gd name="T27" fmla="*/ 0 h 114"/>
                <a:gd name="T28" fmla="*/ 78 w 232"/>
                <a:gd name="T29" fmla="*/ 0 h 114"/>
                <a:gd name="T30" fmla="*/ 65 w 232"/>
                <a:gd name="T31" fmla="*/ 0 h 114"/>
                <a:gd name="T32" fmla="*/ 48 w 232"/>
                <a:gd name="T33" fmla="*/ 0 h 114"/>
                <a:gd name="T34" fmla="*/ 34 w 232"/>
                <a:gd name="T35" fmla="*/ 4 h 114"/>
                <a:gd name="T36" fmla="*/ 25 w 232"/>
                <a:gd name="T37" fmla="*/ 6 h 114"/>
                <a:gd name="T38" fmla="*/ 15 w 232"/>
                <a:gd name="T39" fmla="*/ 8 h 114"/>
                <a:gd name="T40" fmla="*/ 6 w 232"/>
                <a:gd name="T41" fmla="*/ 11 h 114"/>
                <a:gd name="T42" fmla="*/ 2 w 232"/>
                <a:gd name="T43" fmla="*/ 13 h 114"/>
                <a:gd name="T44" fmla="*/ 0 w 232"/>
                <a:gd name="T45" fmla="*/ 19 h 114"/>
                <a:gd name="T46" fmla="*/ 4 w 232"/>
                <a:gd name="T47" fmla="*/ 28 h 114"/>
                <a:gd name="T48" fmla="*/ 10 w 232"/>
                <a:gd name="T49" fmla="*/ 42 h 114"/>
                <a:gd name="T50" fmla="*/ 21 w 232"/>
                <a:gd name="T51" fmla="*/ 59 h 114"/>
                <a:gd name="T52" fmla="*/ 36 w 232"/>
                <a:gd name="T53" fmla="*/ 76 h 114"/>
                <a:gd name="T54" fmla="*/ 46 w 232"/>
                <a:gd name="T55" fmla="*/ 84 h 114"/>
                <a:gd name="T56" fmla="*/ 57 w 232"/>
                <a:gd name="T57" fmla="*/ 91 h 114"/>
                <a:gd name="T58" fmla="*/ 70 w 232"/>
                <a:gd name="T59" fmla="*/ 99 h 114"/>
                <a:gd name="T60" fmla="*/ 86 w 232"/>
                <a:gd name="T61" fmla="*/ 104 h 114"/>
                <a:gd name="T62" fmla="*/ 101 w 232"/>
                <a:gd name="T63" fmla="*/ 108 h 114"/>
                <a:gd name="T64" fmla="*/ 112 w 232"/>
                <a:gd name="T65" fmla="*/ 110 h 114"/>
                <a:gd name="T66" fmla="*/ 122 w 232"/>
                <a:gd name="T67" fmla="*/ 114 h 114"/>
                <a:gd name="T68" fmla="*/ 139 w 232"/>
                <a:gd name="T69" fmla="*/ 114 h 114"/>
                <a:gd name="T70" fmla="*/ 154 w 232"/>
                <a:gd name="T71" fmla="*/ 114 h 114"/>
                <a:gd name="T72" fmla="*/ 169 w 232"/>
                <a:gd name="T73" fmla="*/ 112 h 114"/>
                <a:gd name="T74" fmla="*/ 183 w 232"/>
                <a:gd name="T75" fmla="*/ 110 h 114"/>
                <a:gd name="T76" fmla="*/ 192 w 232"/>
                <a:gd name="T77" fmla="*/ 106 h 114"/>
                <a:gd name="T78" fmla="*/ 202 w 232"/>
                <a:gd name="T79" fmla="*/ 103 h 114"/>
                <a:gd name="T80" fmla="*/ 215 w 232"/>
                <a:gd name="T81" fmla="*/ 95 h 114"/>
                <a:gd name="T82" fmla="*/ 223 w 232"/>
                <a:gd name="T83" fmla="*/ 84 h 114"/>
                <a:gd name="T84" fmla="*/ 230 w 232"/>
                <a:gd name="T85" fmla="*/ 76 h 114"/>
                <a:gd name="T86" fmla="*/ 232 w 232"/>
                <a:gd name="T87" fmla="*/ 6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 h="114">
                  <a:moveTo>
                    <a:pt x="232" y="68"/>
                  </a:moveTo>
                  <a:lnTo>
                    <a:pt x="226" y="61"/>
                  </a:lnTo>
                  <a:lnTo>
                    <a:pt x="221" y="57"/>
                  </a:lnTo>
                  <a:lnTo>
                    <a:pt x="215" y="53"/>
                  </a:lnTo>
                  <a:lnTo>
                    <a:pt x="209" y="47"/>
                  </a:lnTo>
                  <a:lnTo>
                    <a:pt x="203" y="44"/>
                  </a:lnTo>
                  <a:lnTo>
                    <a:pt x="198" y="40"/>
                  </a:lnTo>
                  <a:lnTo>
                    <a:pt x="192" y="36"/>
                  </a:lnTo>
                  <a:lnTo>
                    <a:pt x="186" y="34"/>
                  </a:lnTo>
                  <a:lnTo>
                    <a:pt x="183" y="30"/>
                  </a:lnTo>
                  <a:lnTo>
                    <a:pt x="175" y="27"/>
                  </a:lnTo>
                  <a:lnTo>
                    <a:pt x="169" y="25"/>
                  </a:lnTo>
                  <a:lnTo>
                    <a:pt x="165" y="21"/>
                  </a:lnTo>
                  <a:lnTo>
                    <a:pt x="160" y="19"/>
                  </a:lnTo>
                  <a:lnTo>
                    <a:pt x="156" y="17"/>
                  </a:lnTo>
                  <a:lnTo>
                    <a:pt x="150" y="15"/>
                  </a:lnTo>
                  <a:lnTo>
                    <a:pt x="146" y="13"/>
                  </a:lnTo>
                  <a:lnTo>
                    <a:pt x="139" y="11"/>
                  </a:lnTo>
                  <a:lnTo>
                    <a:pt x="135" y="9"/>
                  </a:lnTo>
                  <a:lnTo>
                    <a:pt x="129" y="8"/>
                  </a:lnTo>
                  <a:lnTo>
                    <a:pt x="126" y="8"/>
                  </a:lnTo>
                  <a:lnTo>
                    <a:pt x="120" y="6"/>
                  </a:lnTo>
                  <a:lnTo>
                    <a:pt x="116" y="4"/>
                  </a:lnTo>
                  <a:lnTo>
                    <a:pt x="110" y="4"/>
                  </a:lnTo>
                  <a:lnTo>
                    <a:pt x="107" y="4"/>
                  </a:lnTo>
                  <a:lnTo>
                    <a:pt x="101" y="2"/>
                  </a:lnTo>
                  <a:lnTo>
                    <a:pt x="95" y="0"/>
                  </a:lnTo>
                  <a:lnTo>
                    <a:pt x="91" y="0"/>
                  </a:lnTo>
                  <a:lnTo>
                    <a:pt x="87" y="0"/>
                  </a:lnTo>
                  <a:lnTo>
                    <a:pt x="78" y="0"/>
                  </a:lnTo>
                  <a:lnTo>
                    <a:pt x="72" y="0"/>
                  </a:lnTo>
                  <a:lnTo>
                    <a:pt x="65" y="0"/>
                  </a:lnTo>
                  <a:lnTo>
                    <a:pt x="55" y="0"/>
                  </a:lnTo>
                  <a:lnTo>
                    <a:pt x="48" y="0"/>
                  </a:lnTo>
                  <a:lnTo>
                    <a:pt x="42" y="4"/>
                  </a:lnTo>
                  <a:lnTo>
                    <a:pt x="34" y="4"/>
                  </a:lnTo>
                  <a:lnTo>
                    <a:pt x="29" y="4"/>
                  </a:lnTo>
                  <a:lnTo>
                    <a:pt x="25" y="6"/>
                  </a:lnTo>
                  <a:lnTo>
                    <a:pt x="19" y="8"/>
                  </a:lnTo>
                  <a:lnTo>
                    <a:pt x="15" y="8"/>
                  </a:lnTo>
                  <a:lnTo>
                    <a:pt x="11" y="9"/>
                  </a:lnTo>
                  <a:lnTo>
                    <a:pt x="6" y="11"/>
                  </a:lnTo>
                  <a:lnTo>
                    <a:pt x="6" y="13"/>
                  </a:lnTo>
                  <a:lnTo>
                    <a:pt x="2" y="13"/>
                  </a:lnTo>
                  <a:lnTo>
                    <a:pt x="0" y="15"/>
                  </a:lnTo>
                  <a:lnTo>
                    <a:pt x="0" y="19"/>
                  </a:lnTo>
                  <a:lnTo>
                    <a:pt x="2" y="23"/>
                  </a:lnTo>
                  <a:lnTo>
                    <a:pt x="4" y="28"/>
                  </a:lnTo>
                  <a:lnTo>
                    <a:pt x="6" y="34"/>
                  </a:lnTo>
                  <a:lnTo>
                    <a:pt x="10" y="42"/>
                  </a:lnTo>
                  <a:lnTo>
                    <a:pt x="15" y="51"/>
                  </a:lnTo>
                  <a:lnTo>
                    <a:pt x="21" y="59"/>
                  </a:lnTo>
                  <a:lnTo>
                    <a:pt x="29" y="68"/>
                  </a:lnTo>
                  <a:lnTo>
                    <a:pt x="36" y="76"/>
                  </a:lnTo>
                  <a:lnTo>
                    <a:pt x="40" y="80"/>
                  </a:lnTo>
                  <a:lnTo>
                    <a:pt x="46" y="84"/>
                  </a:lnTo>
                  <a:lnTo>
                    <a:pt x="51" y="87"/>
                  </a:lnTo>
                  <a:lnTo>
                    <a:pt x="57" y="91"/>
                  </a:lnTo>
                  <a:lnTo>
                    <a:pt x="63" y="95"/>
                  </a:lnTo>
                  <a:lnTo>
                    <a:pt x="70" y="99"/>
                  </a:lnTo>
                  <a:lnTo>
                    <a:pt x="76" y="101"/>
                  </a:lnTo>
                  <a:lnTo>
                    <a:pt x="86" y="104"/>
                  </a:lnTo>
                  <a:lnTo>
                    <a:pt x="91" y="106"/>
                  </a:lnTo>
                  <a:lnTo>
                    <a:pt x="101" y="108"/>
                  </a:lnTo>
                  <a:lnTo>
                    <a:pt x="107" y="108"/>
                  </a:lnTo>
                  <a:lnTo>
                    <a:pt x="112" y="110"/>
                  </a:lnTo>
                  <a:lnTo>
                    <a:pt x="116" y="112"/>
                  </a:lnTo>
                  <a:lnTo>
                    <a:pt x="122" y="114"/>
                  </a:lnTo>
                  <a:lnTo>
                    <a:pt x="129" y="114"/>
                  </a:lnTo>
                  <a:lnTo>
                    <a:pt x="139" y="114"/>
                  </a:lnTo>
                  <a:lnTo>
                    <a:pt x="146" y="114"/>
                  </a:lnTo>
                  <a:lnTo>
                    <a:pt x="154" y="114"/>
                  </a:lnTo>
                  <a:lnTo>
                    <a:pt x="160" y="114"/>
                  </a:lnTo>
                  <a:lnTo>
                    <a:pt x="169" y="112"/>
                  </a:lnTo>
                  <a:lnTo>
                    <a:pt x="175" y="112"/>
                  </a:lnTo>
                  <a:lnTo>
                    <a:pt x="183" y="110"/>
                  </a:lnTo>
                  <a:lnTo>
                    <a:pt x="186" y="108"/>
                  </a:lnTo>
                  <a:lnTo>
                    <a:pt x="192" y="106"/>
                  </a:lnTo>
                  <a:lnTo>
                    <a:pt x="196" y="104"/>
                  </a:lnTo>
                  <a:lnTo>
                    <a:pt x="202" y="103"/>
                  </a:lnTo>
                  <a:lnTo>
                    <a:pt x="209" y="99"/>
                  </a:lnTo>
                  <a:lnTo>
                    <a:pt x="215" y="95"/>
                  </a:lnTo>
                  <a:lnTo>
                    <a:pt x="219" y="89"/>
                  </a:lnTo>
                  <a:lnTo>
                    <a:pt x="223" y="84"/>
                  </a:lnTo>
                  <a:lnTo>
                    <a:pt x="226" y="78"/>
                  </a:lnTo>
                  <a:lnTo>
                    <a:pt x="230" y="76"/>
                  </a:lnTo>
                  <a:lnTo>
                    <a:pt x="232" y="70"/>
                  </a:lnTo>
                  <a:lnTo>
                    <a:pt x="232" y="68"/>
                  </a:lnTo>
                  <a:lnTo>
                    <a:pt x="232" y="68"/>
                  </a:lnTo>
                  <a:close/>
                </a:path>
              </a:pathLst>
            </a:custGeom>
            <a:grp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76" name="Freeform 48">
              <a:extLst>
                <a:ext uri="{FF2B5EF4-FFF2-40B4-BE49-F238E27FC236}">
                  <a16:creationId xmlns:a16="http://schemas.microsoft.com/office/drawing/2014/main" id="{532D1DD9-DFEB-1BBB-9428-0C09E232780B}"/>
                </a:ext>
              </a:extLst>
            </p:cNvPr>
            <p:cNvSpPr>
              <a:spLocks/>
            </p:cNvSpPr>
            <p:nvPr/>
          </p:nvSpPr>
          <p:spPr bwMode="auto">
            <a:xfrm rot="5400000">
              <a:off x="6068969" y="5340956"/>
              <a:ext cx="165057" cy="457847"/>
            </a:xfrm>
            <a:custGeom>
              <a:avLst/>
              <a:gdLst>
                <a:gd name="T0" fmla="*/ 105 w 131"/>
                <a:gd name="T1" fmla="*/ 2 h 200"/>
                <a:gd name="T2" fmla="*/ 91 w 131"/>
                <a:gd name="T3" fmla="*/ 6 h 200"/>
                <a:gd name="T4" fmla="*/ 80 w 131"/>
                <a:gd name="T5" fmla="*/ 10 h 200"/>
                <a:gd name="T6" fmla="*/ 67 w 131"/>
                <a:gd name="T7" fmla="*/ 15 h 200"/>
                <a:gd name="T8" fmla="*/ 57 w 131"/>
                <a:gd name="T9" fmla="*/ 23 h 200"/>
                <a:gd name="T10" fmla="*/ 48 w 131"/>
                <a:gd name="T11" fmla="*/ 29 h 200"/>
                <a:gd name="T12" fmla="*/ 34 w 131"/>
                <a:gd name="T13" fmla="*/ 40 h 200"/>
                <a:gd name="T14" fmla="*/ 23 w 131"/>
                <a:gd name="T15" fmla="*/ 55 h 200"/>
                <a:gd name="T16" fmla="*/ 12 w 131"/>
                <a:gd name="T17" fmla="*/ 72 h 200"/>
                <a:gd name="T18" fmla="*/ 4 w 131"/>
                <a:gd name="T19" fmla="*/ 89 h 200"/>
                <a:gd name="T20" fmla="*/ 0 w 131"/>
                <a:gd name="T21" fmla="*/ 103 h 200"/>
                <a:gd name="T22" fmla="*/ 0 w 131"/>
                <a:gd name="T23" fmla="*/ 112 h 200"/>
                <a:gd name="T24" fmla="*/ 0 w 131"/>
                <a:gd name="T25" fmla="*/ 126 h 200"/>
                <a:gd name="T26" fmla="*/ 0 w 131"/>
                <a:gd name="T27" fmla="*/ 143 h 200"/>
                <a:gd name="T28" fmla="*/ 0 w 131"/>
                <a:gd name="T29" fmla="*/ 158 h 200"/>
                <a:gd name="T30" fmla="*/ 4 w 131"/>
                <a:gd name="T31" fmla="*/ 171 h 200"/>
                <a:gd name="T32" fmla="*/ 8 w 131"/>
                <a:gd name="T33" fmla="*/ 184 h 200"/>
                <a:gd name="T34" fmla="*/ 12 w 131"/>
                <a:gd name="T35" fmla="*/ 194 h 200"/>
                <a:gd name="T36" fmla="*/ 17 w 131"/>
                <a:gd name="T37" fmla="*/ 200 h 200"/>
                <a:gd name="T38" fmla="*/ 27 w 131"/>
                <a:gd name="T39" fmla="*/ 196 h 200"/>
                <a:gd name="T40" fmla="*/ 38 w 131"/>
                <a:gd name="T41" fmla="*/ 186 h 200"/>
                <a:gd name="T42" fmla="*/ 53 w 131"/>
                <a:gd name="T43" fmla="*/ 175 h 200"/>
                <a:gd name="T44" fmla="*/ 69 w 131"/>
                <a:gd name="T45" fmla="*/ 158 h 200"/>
                <a:gd name="T46" fmla="*/ 80 w 131"/>
                <a:gd name="T47" fmla="*/ 145 h 200"/>
                <a:gd name="T48" fmla="*/ 90 w 131"/>
                <a:gd name="T49" fmla="*/ 135 h 200"/>
                <a:gd name="T50" fmla="*/ 97 w 131"/>
                <a:gd name="T51" fmla="*/ 122 h 200"/>
                <a:gd name="T52" fmla="*/ 105 w 131"/>
                <a:gd name="T53" fmla="*/ 110 h 200"/>
                <a:gd name="T54" fmla="*/ 111 w 131"/>
                <a:gd name="T55" fmla="*/ 97 h 200"/>
                <a:gd name="T56" fmla="*/ 118 w 131"/>
                <a:gd name="T57" fmla="*/ 82 h 200"/>
                <a:gd name="T58" fmla="*/ 124 w 131"/>
                <a:gd name="T59" fmla="*/ 67 h 200"/>
                <a:gd name="T60" fmla="*/ 128 w 131"/>
                <a:gd name="T61" fmla="*/ 50 h 200"/>
                <a:gd name="T62" fmla="*/ 114 w 131"/>
                <a:gd name="T63"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1" h="200">
                  <a:moveTo>
                    <a:pt x="114" y="0"/>
                  </a:moveTo>
                  <a:lnTo>
                    <a:pt x="105" y="2"/>
                  </a:lnTo>
                  <a:lnTo>
                    <a:pt x="97" y="4"/>
                  </a:lnTo>
                  <a:lnTo>
                    <a:pt x="91" y="6"/>
                  </a:lnTo>
                  <a:lnTo>
                    <a:pt x="86" y="10"/>
                  </a:lnTo>
                  <a:lnTo>
                    <a:pt x="80" y="10"/>
                  </a:lnTo>
                  <a:lnTo>
                    <a:pt x="72" y="13"/>
                  </a:lnTo>
                  <a:lnTo>
                    <a:pt x="67" y="15"/>
                  </a:lnTo>
                  <a:lnTo>
                    <a:pt x="61" y="19"/>
                  </a:lnTo>
                  <a:lnTo>
                    <a:pt x="57" y="23"/>
                  </a:lnTo>
                  <a:lnTo>
                    <a:pt x="53" y="25"/>
                  </a:lnTo>
                  <a:lnTo>
                    <a:pt x="48" y="29"/>
                  </a:lnTo>
                  <a:lnTo>
                    <a:pt x="44" y="32"/>
                  </a:lnTo>
                  <a:lnTo>
                    <a:pt x="34" y="40"/>
                  </a:lnTo>
                  <a:lnTo>
                    <a:pt x="29" y="48"/>
                  </a:lnTo>
                  <a:lnTo>
                    <a:pt x="23" y="55"/>
                  </a:lnTo>
                  <a:lnTo>
                    <a:pt x="17" y="65"/>
                  </a:lnTo>
                  <a:lnTo>
                    <a:pt x="12" y="72"/>
                  </a:lnTo>
                  <a:lnTo>
                    <a:pt x="10" y="82"/>
                  </a:lnTo>
                  <a:lnTo>
                    <a:pt x="4" y="89"/>
                  </a:lnTo>
                  <a:lnTo>
                    <a:pt x="4" y="99"/>
                  </a:lnTo>
                  <a:lnTo>
                    <a:pt x="0" y="103"/>
                  </a:lnTo>
                  <a:lnTo>
                    <a:pt x="0" y="108"/>
                  </a:lnTo>
                  <a:lnTo>
                    <a:pt x="0" y="112"/>
                  </a:lnTo>
                  <a:lnTo>
                    <a:pt x="0" y="118"/>
                  </a:lnTo>
                  <a:lnTo>
                    <a:pt x="0" y="126"/>
                  </a:lnTo>
                  <a:lnTo>
                    <a:pt x="0" y="135"/>
                  </a:lnTo>
                  <a:lnTo>
                    <a:pt x="0" y="143"/>
                  </a:lnTo>
                  <a:lnTo>
                    <a:pt x="0" y="152"/>
                  </a:lnTo>
                  <a:lnTo>
                    <a:pt x="0" y="158"/>
                  </a:lnTo>
                  <a:lnTo>
                    <a:pt x="0" y="165"/>
                  </a:lnTo>
                  <a:lnTo>
                    <a:pt x="4" y="171"/>
                  </a:lnTo>
                  <a:lnTo>
                    <a:pt x="4" y="179"/>
                  </a:lnTo>
                  <a:lnTo>
                    <a:pt x="8" y="184"/>
                  </a:lnTo>
                  <a:lnTo>
                    <a:pt x="10" y="188"/>
                  </a:lnTo>
                  <a:lnTo>
                    <a:pt x="12" y="194"/>
                  </a:lnTo>
                  <a:lnTo>
                    <a:pt x="14" y="196"/>
                  </a:lnTo>
                  <a:lnTo>
                    <a:pt x="17" y="200"/>
                  </a:lnTo>
                  <a:lnTo>
                    <a:pt x="23" y="200"/>
                  </a:lnTo>
                  <a:lnTo>
                    <a:pt x="27" y="196"/>
                  </a:lnTo>
                  <a:lnTo>
                    <a:pt x="33" y="192"/>
                  </a:lnTo>
                  <a:lnTo>
                    <a:pt x="38" y="186"/>
                  </a:lnTo>
                  <a:lnTo>
                    <a:pt x="46" y="183"/>
                  </a:lnTo>
                  <a:lnTo>
                    <a:pt x="53" y="175"/>
                  </a:lnTo>
                  <a:lnTo>
                    <a:pt x="61" y="167"/>
                  </a:lnTo>
                  <a:lnTo>
                    <a:pt x="69" y="158"/>
                  </a:lnTo>
                  <a:lnTo>
                    <a:pt x="78" y="150"/>
                  </a:lnTo>
                  <a:lnTo>
                    <a:pt x="80" y="145"/>
                  </a:lnTo>
                  <a:lnTo>
                    <a:pt x="86" y="141"/>
                  </a:lnTo>
                  <a:lnTo>
                    <a:pt x="90" y="135"/>
                  </a:lnTo>
                  <a:lnTo>
                    <a:pt x="93" y="127"/>
                  </a:lnTo>
                  <a:lnTo>
                    <a:pt x="97" y="122"/>
                  </a:lnTo>
                  <a:lnTo>
                    <a:pt x="101" y="116"/>
                  </a:lnTo>
                  <a:lnTo>
                    <a:pt x="105" y="110"/>
                  </a:lnTo>
                  <a:lnTo>
                    <a:pt x="109" y="105"/>
                  </a:lnTo>
                  <a:lnTo>
                    <a:pt x="111" y="97"/>
                  </a:lnTo>
                  <a:lnTo>
                    <a:pt x="114" y="88"/>
                  </a:lnTo>
                  <a:lnTo>
                    <a:pt x="118" y="82"/>
                  </a:lnTo>
                  <a:lnTo>
                    <a:pt x="122" y="74"/>
                  </a:lnTo>
                  <a:lnTo>
                    <a:pt x="124" y="67"/>
                  </a:lnTo>
                  <a:lnTo>
                    <a:pt x="128" y="59"/>
                  </a:lnTo>
                  <a:lnTo>
                    <a:pt x="128" y="50"/>
                  </a:lnTo>
                  <a:lnTo>
                    <a:pt x="131" y="42"/>
                  </a:lnTo>
                  <a:lnTo>
                    <a:pt x="114" y="0"/>
                  </a:lnTo>
                  <a:lnTo>
                    <a:pt x="114" y="0"/>
                  </a:lnTo>
                  <a:close/>
                </a:path>
              </a:pathLst>
            </a:custGeom>
            <a:grp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77" name="Freeform 49">
              <a:extLst>
                <a:ext uri="{FF2B5EF4-FFF2-40B4-BE49-F238E27FC236}">
                  <a16:creationId xmlns:a16="http://schemas.microsoft.com/office/drawing/2014/main" id="{2AFC5F98-46BC-6E61-18D9-A68A08A82866}"/>
                </a:ext>
              </a:extLst>
            </p:cNvPr>
            <p:cNvSpPr>
              <a:spLocks/>
            </p:cNvSpPr>
            <p:nvPr/>
          </p:nvSpPr>
          <p:spPr bwMode="auto">
            <a:xfrm>
              <a:off x="5253601" y="4987271"/>
              <a:ext cx="1441961" cy="945437"/>
            </a:xfrm>
            <a:custGeom>
              <a:avLst/>
              <a:gdLst>
                <a:gd name="T0" fmla="*/ 61 w 849"/>
                <a:gd name="T1" fmla="*/ 176 h 555"/>
                <a:gd name="T2" fmla="*/ 94 w 849"/>
                <a:gd name="T3" fmla="*/ 205 h 555"/>
                <a:gd name="T4" fmla="*/ 141 w 849"/>
                <a:gd name="T5" fmla="*/ 205 h 555"/>
                <a:gd name="T6" fmla="*/ 185 w 849"/>
                <a:gd name="T7" fmla="*/ 178 h 555"/>
                <a:gd name="T8" fmla="*/ 202 w 849"/>
                <a:gd name="T9" fmla="*/ 131 h 555"/>
                <a:gd name="T10" fmla="*/ 200 w 849"/>
                <a:gd name="T11" fmla="*/ 83 h 555"/>
                <a:gd name="T12" fmla="*/ 183 w 849"/>
                <a:gd name="T13" fmla="*/ 36 h 555"/>
                <a:gd name="T14" fmla="*/ 149 w 849"/>
                <a:gd name="T15" fmla="*/ 7 h 555"/>
                <a:gd name="T16" fmla="*/ 99 w 849"/>
                <a:gd name="T17" fmla="*/ 0 h 555"/>
                <a:gd name="T18" fmla="*/ 52 w 849"/>
                <a:gd name="T19" fmla="*/ 11 h 555"/>
                <a:gd name="T20" fmla="*/ 17 w 849"/>
                <a:gd name="T21" fmla="*/ 47 h 555"/>
                <a:gd name="T22" fmla="*/ 4 w 849"/>
                <a:gd name="T23" fmla="*/ 85 h 555"/>
                <a:gd name="T24" fmla="*/ 0 w 849"/>
                <a:gd name="T25" fmla="*/ 131 h 555"/>
                <a:gd name="T26" fmla="*/ 2 w 849"/>
                <a:gd name="T27" fmla="*/ 178 h 555"/>
                <a:gd name="T28" fmla="*/ 14 w 849"/>
                <a:gd name="T29" fmla="*/ 228 h 555"/>
                <a:gd name="T30" fmla="*/ 31 w 849"/>
                <a:gd name="T31" fmla="*/ 275 h 555"/>
                <a:gd name="T32" fmla="*/ 56 w 849"/>
                <a:gd name="T33" fmla="*/ 321 h 555"/>
                <a:gd name="T34" fmla="*/ 86 w 849"/>
                <a:gd name="T35" fmla="*/ 357 h 555"/>
                <a:gd name="T36" fmla="*/ 128 w 849"/>
                <a:gd name="T37" fmla="*/ 385 h 555"/>
                <a:gd name="T38" fmla="*/ 181 w 849"/>
                <a:gd name="T39" fmla="*/ 404 h 555"/>
                <a:gd name="T40" fmla="*/ 248 w 849"/>
                <a:gd name="T41" fmla="*/ 418 h 555"/>
                <a:gd name="T42" fmla="*/ 320 w 849"/>
                <a:gd name="T43" fmla="*/ 425 h 555"/>
                <a:gd name="T44" fmla="*/ 396 w 849"/>
                <a:gd name="T45" fmla="*/ 431 h 555"/>
                <a:gd name="T46" fmla="*/ 468 w 849"/>
                <a:gd name="T47" fmla="*/ 433 h 555"/>
                <a:gd name="T48" fmla="*/ 540 w 849"/>
                <a:gd name="T49" fmla="*/ 435 h 555"/>
                <a:gd name="T50" fmla="*/ 601 w 849"/>
                <a:gd name="T51" fmla="*/ 439 h 555"/>
                <a:gd name="T52" fmla="*/ 656 w 849"/>
                <a:gd name="T53" fmla="*/ 442 h 555"/>
                <a:gd name="T54" fmla="*/ 696 w 849"/>
                <a:gd name="T55" fmla="*/ 450 h 555"/>
                <a:gd name="T56" fmla="*/ 733 w 849"/>
                <a:gd name="T57" fmla="*/ 463 h 555"/>
                <a:gd name="T58" fmla="*/ 774 w 849"/>
                <a:gd name="T59" fmla="*/ 484 h 555"/>
                <a:gd name="T60" fmla="*/ 816 w 849"/>
                <a:gd name="T61" fmla="*/ 517 h 555"/>
                <a:gd name="T62" fmla="*/ 849 w 849"/>
                <a:gd name="T63" fmla="*/ 553 h 555"/>
                <a:gd name="T64" fmla="*/ 843 w 849"/>
                <a:gd name="T65" fmla="*/ 526 h 555"/>
                <a:gd name="T66" fmla="*/ 820 w 849"/>
                <a:gd name="T67" fmla="*/ 488 h 555"/>
                <a:gd name="T68" fmla="*/ 774 w 849"/>
                <a:gd name="T69" fmla="*/ 446 h 555"/>
                <a:gd name="T70" fmla="*/ 736 w 849"/>
                <a:gd name="T71" fmla="*/ 425 h 555"/>
                <a:gd name="T72" fmla="*/ 691 w 849"/>
                <a:gd name="T73" fmla="*/ 412 h 555"/>
                <a:gd name="T74" fmla="*/ 634 w 849"/>
                <a:gd name="T75" fmla="*/ 399 h 555"/>
                <a:gd name="T76" fmla="*/ 571 w 849"/>
                <a:gd name="T77" fmla="*/ 391 h 555"/>
                <a:gd name="T78" fmla="*/ 506 w 849"/>
                <a:gd name="T79" fmla="*/ 384 h 555"/>
                <a:gd name="T80" fmla="*/ 436 w 849"/>
                <a:gd name="T81" fmla="*/ 378 h 555"/>
                <a:gd name="T82" fmla="*/ 367 w 849"/>
                <a:gd name="T83" fmla="*/ 372 h 555"/>
                <a:gd name="T84" fmla="*/ 299 w 849"/>
                <a:gd name="T85" fmla="*/ 365 h 555"/>
                <a:gd name="T86" fmla="*/ 238 w 849"/>
                <a:gd name="T87" fmla="*/ 355 h 555"/>
                <a:gd name="T88" fmla="*/ 185 w 849"/>
                <a:gd name="T89" fmla="*/ 342 h 555"/>
                <a:gd name="T90" fmla="*/ 141 w 849"/>
                <a:gd name="T91" fmla="*/ 323 h 555"/>
                <a:gd name="T92" fmla="*/ 107 w 849"/>
                <a:gd name="T93" fmla="*/ 300 h 555"/>
                <a:gd name="T94" fmla="*/ 57 w 849"/>
                <a:gd name="T95" fmla="*/ 245 h 555"/>
                <a:gd name="T96" fmla="*/ 36 w 849"/>
                <a:gd name="T97" fmla="*/ 201 h 555"/>
                <a:gd name="T98" fmla="*/ 25 w 849"/>
                <a:gd name="T99" fmla="*/ 155 h 555"/>
                <a:gd name="T100" fmla="*/ 27 w 849"/>
                <a:gd name="T101" fmla="*/ 98 h 555"/>
                <a:gd name="T102" fmla="*/ 50 w 849"/>
                <a:gd name="T103" fmla="*/ 51 h 555"/>
                <a:gd name="T104" fmla="*/ 84 w 849"/>
                <a:gd name="T105" fmla="*/ 28 h 555"/>
                <a:gd name="T106" fmla="*/ 118 w 849"/>
                <a:gd name="T107" fmla="*/ 32 h 555"/>
                <a:gd name="T108" fmla="*/ 151 w 849"/>
                <a:gd name="T109" fmla="*/ 53 h 555"/>
                <a:gd name="T110" fmla="*/ 170 w 849"/>
                <a:gd name="T111" fmla="*/ 87 h 555"/>
                <a:gd name="T112" fmla="*/ 172 w 849"/>
                <a:gd name="T113" fmla="*/ 123 h 555"/>
                <a:gd name="T114" fmla="*/ 145 w 849"/>
                <a:gd name="T115" fmla="*/ 169 h 555"/>
                <a:gd name="T116" fmla="*/ 111 w 849"/>
                <a:gd name="T117" fmla="*/ 176 h 555"/>
                <a:gd name="T118" fmla="*/ 90 w 849"/>
                <a:gd name="T119" fmla="*/ 14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9" h="555">
                  <a:moveTo>
                    <a:pt x="61" y="135"/>
                  </a:moveTo>
                  <a:lnTo>
                    <a:pt x="57" y="140"/>
                  </a:lnTo>
                  <a:lnTo>
                    <a:pt x="57" y="148"/>
                  </a:lnTo>
                  <a:lnTo>
                    <a:pt x="57" y="157"/>
                  </a:lnTo>
                  <a:lnTo>
                    <a:pt x="57" y="165"/>
                  </a:lnTo>
                  <a:lnTo>
                    <a:pt x="59" y="171"/>
                  </a:lnTo>
                  <a:lnTo>
                    <a:pt x="61" y="176"/>
                  </a:lnTo>
                  <a:lnTo>
                    <a:pt x="65" y="182"/>
                  </a:lnTo>
                  <a:lnTo>
                    <a:pt x="69" y="188"/>
                  </a:lnTo>
                  <a:lnTo>
                    <a:pt x="71" y="192"/>
                  </a:lnTo>
                  <a:lnTo>
                    <a:pt x="76" y="195"/>
                  </a:lnTo>
                  <a:lnTo>
                    <a:pt x="82" y="199"/>
                  </a:lnTo>
                  <a:lnTo>
                    <a:pt x="88" y="201"/>
                  </a:lnTo>
                  <a:lnTo>
                    <a:pt x="94" y="205"/>
                  </a:lnTo>
                  <a:lnTo>
                    <a:pt x="101" y="207"/>
                  </a:lnTo>
                  <a:lnTo>
                    <a:pt x="107" y="207"/>
                  </a:lnTo>
                  <a:lnTo>
                    <a:pt x="114" y="211"/>
                  </a:lnTo>
                  <a:lnTo>
                    <a:pt x="120" y="209"/>
                  </a:lnTo>
                  <a:lnTo>
                    <a:pt x="128" y="209"/>
                  </a:lnTo>
                  <a:lnTo>
                    <a:pt x="133" y="207"/>
                  </a:lnTo>
                  <a:lnTo>
                    <a:pt x="141" y="205"/>
                  </a:lnTo>
                  <a:lnTo>
                    <a:pt x="149" y="203"/>
                  </a:lnTo>
                  <a:lnTo>
                    <a:pt x="154" y="201"/>
                  </a:lnTo>
                  <a:lnTo>
                    <a:pt x="162" y="197"/>
                  </a:lnTo>
                  <a:lnTo>
                    <a:pt x="168" y="195"/>
                  </a:lnTo>
                  <a:lnTo>
                    <a:pt x="173" y="190"/>
                  </a:lnTo>
                  <a:lnTo>
                    <a:pt x="179" y="184"/>
                  </a:lnTo>
                  <a:lnTo>
                    <a:pt x="185" y="178"/>
                  </a:lnTo>
                  <a:lnTo>
                    <a:pt x="189" y="173"/>
                  </a:lnTo>
                  <a:lnTo>
                    <a:pt x="192" y="165"/>
                  </a:lnTo>
                  <a:lnTo>
                    <a:pt x="196" y="157"/>
                  </a:lnTo>
                  <a:lnTo>
                    <a:pt x="198" y="148"/>
                  </a:lnTo>
                  <a:lnTo>
                    <a:pt x="202" y="140"/>
                  </a:lnTo>
                  <a:lnTo>
                    <a:pt x="202" y="136"/>
                  </a:lnTo>
                  <a:lnTo>
                    <a:pt x="202" y="131"/>
                  </a:lnTo>
                  <a:lnTo>
                    <a:pt x="202" y="127"/>
                  </a:lnTo>
                  <a:lnTo>
                    <a:pt x="202" y="123"/>
                  </a:lnTo>
                  <a:lnTo>
                    <a:pt x="202" y="114"/>
                  </a:lnTo>
                  <a:lnTo>
                    <a:pt x="202" y="106"/>
                  </a:lnTo>
                  <a:lnTo>
                    <a:pt x="202" y="97"/>
                  </a:lnTo>
                  <a:lnTo>
                    <a:pt x="202" y="89"/>
                  </a:lnTo>
                  <a:lnTo>
                    <a:pt x="200" y="83"/>
                  </a:lnTo>
                  <a:lnTo>
                    <a:pt x="198" y="76"/>
                  </a:lnTo>
                  <a:lnTo>
                    <a:pt x="196" y="68"/>
                  </a:lnTo>
                  <a:lnTo>
                    <a:pt x="194" y="60"/>
                  </a:lnTo>
                  <a:lnTo>
                    <a:pt x="192" y="53"/>
                  </a:lnTo>
                  <a:lnTo>
                    <a:pt x="189" y="47"/>
                  </a:lnTo>
                  <a:lnTo>
                    <a:pt x="185" y="43"/>
                  </a:lnTo>
                  <a:lnTo>
                    <a:pt x="183" y="36"/>
                  </a:lnTo>
                  <a:lnTo>
                    <a:pt x="179" y="32"/>
                  </a:lnTo>
                  <a:lnTo>
                    <a:pt x="175" y="28"/>
                  </a:lnTo>
                  <a:lnTo>
                    <a:pt x="170" y="22"/>
                  </a:lnTo>
                  <a:lnTo>
                    <a:pt x="164" y="17"/>
                  </a:lnTo>
                  <a:lnTo>
                    <a:pt x="158" y="13"/>
                  </a:lnTo>
                  <a:lnTo>
                    <a:pt x="154" y="11"/>
                  </a:lnTo>
                  <a:lnTo>
                    <a:pt x="149" y="7"/>
                  </a:lnTo>
                  <a:lnTo>
                    <a:pt x="141" y="5"/>
                  </a:lnTo>
                  <a:lnTo>
                    <a:pt x="135" y="3"/>
                  </a:lnTo>
                  <a:lnTo>
                    <a:pt x="130" y="2"/>
                  </a:lnTo>
                  <a:lnTo>
                    <a:pt x="122" y="0"/>
                  </a:lnTo>
                  <a:lnTo>
                    <a:pt x="114" y="0"/>
                  </a:lnTo>
                  <a:lnTo>
                    <a:pt x="107" y="0"/>
                  </a:lnTo>
                  <a:lnTo>
                    <a:pt x="99" y="0"/>
                  </a:lnTo>
                  <a:lnTo>
                    <a:pt x="92" y="0"/>
                  </a:lnTo>
                  <a:lnTo>
                    <a:pt x="84" y="2"/>
                  </a:lnTo>
                  <a:lnTo>
                    <a:pt x="75" y="3"/>
                  </a:lnTo>
                  <a:lnTo>
                    <a:pt x="65" y="5"/>
                  </a:lnTo>
                  <a:lnTo>
                    <a:pt x="61" y="7"/>
                  </a:lnTo>
                  <a:lnTo>
                    <a:pt x="57" y="7"/>
                  </a:lnTo>
                  <a:lnTo>
                    <a:pt x="52" y="11"/>
                  </a:lnTo>
                  <a:lnTo>
                    <a:pt x="50" y="13"/>
                  </a:lnTo>
                  <a:lnTo>
                    <a:pt x="40" y="17"/>
                  </a:lnTo>
                  <a:lnTo>
                    <a:pt x="35" y="24"/>
                  </a:lnTo>
                  <a:lnTo>
                    <a:pt x="27" y="30"/>
                  </a:lnTo>
                  <a:lnTo>
                    <a:pt x="21" y="40"/>
                  </a:lnTo>
                  <a:lnTo>
                    <a:pt x="19" y="43"/>
                  </a:lnTo>
                  <a:lnTo>
                    <a:pt x="17" y="47"/>
                  </a:lnTo>
                  <a:lnTo>
                    <a:pt x="14" y="53"/>
                  </a:lnTo>
                  <a:lnTo>
                    <a:pt x="14" y="59"/>
                  </a:lnTo>
                  <a:lnTo>
                    <a:pt x="10" y="64"/>
                  </a:lnTo>
                  <a:lnTo>
                    <a:pt x="8" y="70"/>
                  </a:lnTo>
                  <a:lnTo>
                    <a:pt x="6" y="74"/>
                  </a:lnTo>
                  <a:lnTo>
                    <a:pt x="6" y="79"/>
                  </a:lnTo>
                  <a:lnTo>
                    <a:pt x="4" y="85"/>
                  </a:lnTo>
                  <a:lnTo>
                    <a:pt x="4" y="91"/>
                  </a:lnTo>
                  <a:lnTo>
                    <a:pt x="2" y="97"/>
                  </a:lnTo>
                  <a:lnTo>
                    <a:pt x="2" y="104"/>
                  </a:lnTo>
                  <a:lnTo>
                    <a:pt x="0" y="110"/>
                  </a:lnTo>
                  <a:lnTo>
                    <a:pt x="0" y="117"/>
                  </a:lnTo>
                  <a:lnTo>
                    <a:pt x="0" y="123"/>
                  </a:lnTo>
                  <a:lnTo>
                    <a:pt x="0" y="131"/>
                  </a:lnTo>
                  <a:lnTo>
                    <a:pt x="0" y="136"/>
                  </a:lnTo>
                  <a:lnTo>
                    <a:pt x="0" y="144"/>
                  </a:lnTo>
                  <a:lnTo>
                    <a:pt x="0" y="152"/>
                  </a:lnTo>
                  <a:lnTo>
                    <a:pt x="2" y="157"/>
                  </a:lnTo>
                  <a:lnTo>
                    <a:pt x="2" y="165"/>
                  </a:lnTo>
                  <a:lnTo>
                    <a:pt x="2" y="171"/>
                  </a:lnTo>
                  <a:lnTo>
                    <a:pt x="2" y="178"/>
                  </a:lnTo>
                  <a:lnTo>
                    <a:pt x="4" y="186"/>
                  </a:lnTo>
                  <a:lnTo>
                    <a:pt x="4" y="194"/>
                  </a:lnTo>
                  <a:lnTo>
                    <a:pt x="6" y="199"/>
                  </a:lnTo>
                  <a:lnTo>
                    <a:pt x="8" y="207"/>
                  </a:lnTo>
                  <a:lnTo>
                    <a:pt x="10" y="214"/>
                  </a:lnTo>
                  <a:lnTo>
                    <a:pt x="10" y="220"/>
                  </a:lnTo>
                  <a:lnTo>
                    <a:pt x="14" y="228"/>
                  </a:lnTo>
                  <a:lnTo>
                    <a:pt x="14" y="235"/>
                  </a:lnTo>
                  <a:lnTo>
                    <a:pt x="17" y="243"/>
                  </a:lnTo>
                  <a:lnTo>
                    <a:pt x="19" y="249"/>
                  </a:lnTo>
                  <a:lnTo>
                    <a:pt x="21" y="256"/>
                  </a:lnTo>
                  <a:lnTo>
                    <a:pt x="25" y="264"/>
                  </a:lnTo>
                  <a:lnTo>
                    <a:pt x="27" y="271"/>
                  </a:lnTo>
                  <a:lnTo>
                    <a:pt x="31" y="275"/>
                  </a:lnTo>
                  <a:lnTo>
                    <a:pt x="33" y="283"/>
                  </a:lnTo>
                  <a:lnTo>
                    <a:pt x="36" y="289"/>
                  </a:lnTo>
                  <a:lnTo>
                    <a:pt x="40" y="296"/>
                  </a:lnTo>
                  <a:lnTo>
                    <a:pt x="44" y="302"/>
                  </a:lnTo>
                  <a:lnTo>
                    <a:pt x="48" y="308"/>
                  </a:lnTo>
                  <a:lnTo>
                    <a:pt x="50" y="315"/>
                  </a:lnTo>
                  <a:lnTo>
                    <a:pt x="56" y="321"/>
                  </a:lnTo>
                  <a:lnTo>
                    <a:pt x="57" y="325"/>
                  </a:lnTo>
                  <a:lnTo>
                    <a:pt x="61" y="330"/>
                  </a:lnTo>
                  <a:lnTo>
                    <a:pt x="67" y="338"/>
                  </a:lnTo>
                  <a:lnTo>
                    <a:pt x="73" y="342"/>
                  </a:lnTo>
                  <a:lnTo>
                    <a:pt x="76" y="347"/>
                  </a:lnTo>
                  <a:lnTo>
                    <a:pt x="82" y="353"/>
                  </a:lnTo>
                  <a:lnTo>
                    <a:pt x="86" y="357"/>
                  </a:lnTo>
                  <a:lnTo>
                    <a:pt x="92" y="363"/>
                  </a:lnTo>
                  <a:lnTo>
                    <a:pt x="95" y="366"/>
                  </a:lnTo>
                  <a:lnTo>
                    <a:pt x="101" y="370"/>
                  </a:lnTo>
                  <a:lnTo>
                    <a:pt x="107" y="374"/>
                  </a:lnTo>
                  <a:lnTo>
                    <a:pt x="114" y="378"/>
                  </a:lnTo>
                  <a:lnTo>
                    <a:pt x="120" y="382"/>
                  </a:lnTo>
                  <a:lnTo>
                    <a:pt x="128" y="385"/>
                  </a:lnTo>
                  <a:lnTo>
                    <a:pt x="135" y="387"/>
                  </a:lnTo>
                  <a:lnTo>
                    <a:pt x="141" y="391"/>
                  </a:lnTo>
                  <a:lnTo>
                    <a:pt x="149" y="395"/>
                  </a:lnTo>
                  <a:lnTo>
                    <a:pt x="158" y="395"/>
                  </a:lnTo>
                  <a:lnTo>
                    <a:pt x="166" y="399"/>
                  </a:lnTo>
                  <a:lnTo>
                    <a:pt x="173" y="403"/>
                  </a:lnTo>
                  <a:lnTo>
                    <a:pt x="181" y="404"/>
                  </a:lnTo>
                  <a:lnTo>
                    <a:pt x="191" y="406"/>
                  </a:lnTo>
                  <a:lnTo>
                    <a:pt x="200" y="408"/>
                  </a:lnTo>
                  <a:lnTo>
                    <a:pt x="210" y="412"/>
                  </a:lnTo>
                  <a:lnTo>
                    <a:pt x="219" y="412"/>
                  </a:lnTo>
                  <a:lnTo>
                    <a:pt x="229" y="414"/>
                  </a:lnTo>
                  <a:lnTo>
                    <a:pt x="236" y="416"/>
                  </a:lnTo>
                  <a:lnTo>
                    <a:pt x="248" y="418"/>
                  </a:lnTo>
                  <a:lnTo>
                    <a:pt x="257" y="418"/>
                  </a:lnTo>
                  <a:lnTo>
                    <a:pt x="269" y="420"/>
                  </a:lnTo>
                  <a:lnTo>
                    <a:pt x="276" y="422"/>
                  </a:lnTo>
                  <a:lnTo>
                    <a:pt x="288" y="422"/>
                  </a:lnTo>
                  <a:lnTo>
                    <a:pt x="299" y="423"/>
                  </a:lnTo>
                  <a:lnTo>
                    <a:pt x="308" y="425"/>
                  </a:lnTo>
                  <a:lnTo>
                    <a:pt x="320" y="425"/>
                  </a:lnTo>
                  <a:lnTo>
                    <a:pt x="329" y="425"/>
                  </a:lnTo>
                  <a:lnTo>
                    <a:pt x="341" y="425"/>
                  </a:lnTo>
                  <a:lnTo>
                    <a:pt x="352" y="429"/>
                  </a:lnTo>
                  <a:lnTo>
                    <a:pt x="362" y="429"/>
                  </a:lnTo>
                  <a:lnTo>
                    <a:pt x="373" y="429"/>
                  </a:lnTo>
                  <a:lnTo>
                    <a:pt x="383" y="429"/>
                  </a:lnTo>
                  <a:lnTo>
                    <a:pt x="396" y="431"/>
                  </a:lnTo>
                  <a:lnTo>
                    <a:pt x="404" y="431"/>
                  </a:lnTo>
                  <a:lnTo>
                    <a:pt x="417" y="431"/>
                  </a:lnTo>
                  <a:lnTo>
                    <a:pt x="426" y="431"/>
                  </a:lnTo>
                  <a:lnTo>
                    <a:pt x="438" y="433"/>
                  </a:lnTo>
                  <a:lnTo>
                    <a:pt x="447" y="433"/>
                  </a:lnTo>
                  <a:lnTo>
                    <a:pt x="459" y="433"/>
                  </a:lnTo>
                  <a:lnTo>
                    <a:pt x="468" y="433"/>
                  </a:lnTo>
                  <a:lnTo>
                    <a:pt x="480" y="433"/>
                  </a:lnTo>
                  <a:lnTo>
                    <a:pt x="489" y="433"/>
                  </a:lnTo>
                  <a:lnTo>
                    <a:pt x="501" y="435"/>
                  </a:lnTo>
                  <a:lnTo>
                    <a:pt x="510" y="435"/>
                  </a:lnTo>
                  <a:lnTo>
                    <a:pt x="520" y="435"/>
                  </a:lnTo>
                  <a:lnTo>
                    <a:pt x="529" y="435"/>
                  </a:lnTo>
                  <a:lnTo>
                    <a:pt x="540" y="435"/>
                  </a:lnTo>
                  <a:lnTo>
                    <a:pt x="550" y="435"/>
                  </a:lnTo>
                  <a:lnTo>
                    <a:pt x="558" y="435"/>
                  </a:lnTo>
                  <a:lnTo>
                    <a:pt x="567" y="435"/>
                  </a:lnTo>
                  <a:lnTo>
                    <a:pt x="577" y="437"/>
                  </a:lnTo>
                  <a:lnTo>
                    <a:pt x="584" y="437"/>
                  </a:lnTo>
                  <a:lnTo>
                    <a:pt x="594" y="439"/>
                  </a:lnTo>
                  <a:lnTo>
                    <a:pt x="601" y="439"/>
                  </a:lnTo>
                  <a:lnTo>
                    <a:pt x="611" y="439"/>
                  </a:lnTo>
                  <a:lnTo>
                    <a:pt x="620" y="439"/>
                  </a:lnTo>
                  <a:lnTo>
                    <a:pt x="628" y="439"/>
                  </a:lnTo>
                  <a:lnTo>
                    <a:pt x="634" y="441"/>
                  </a:lnTo>
                  <a:lnTo>
                    <a:pt x="641" y="442"/>
                  </a:lnTo>
                  <a:lnTo>
                    <a:pt x="649" y="442"/>
                  </a:lnTo>
                  <a:lnTo>
                    <a:pt x="656" y="442"/>
                  </a:lnTo>
                  <a:lnTo>
                    <a:pt x="664" y="442"/>
                  </a:lnTo>
                  <a:lnTo>
                    <a:pt x="670" y="446"/>
                  </a:lnTo>
                  <a:lnTo>
                    <a:pt x="674" y="446"/>
                  </a:lnTo>
                  <a:lnTo>
                    <a:pt x="681" y="448"/>
                  </a:lnTo>
                  <a:lnTo>
                    <a:pt x="685" y="448"/>
                  </a:lnTo>
                  <a:lnTo>
                    <a:pt x="691" y="450"/>
                  </a:lnTo>
                  <a:lnTo>
                    <a:pt x="696" y="450"/>
                  </a:lnTo>
                  <a:lnTo>
                    <a:pt x="702" y="452"/>
                  </a:lnTo>
                  <a:lnTo>
                    <a:pt x="708" y="454"/>
                  </a:lnTo>
                  <a:lnTo>
                    <a:pt x="712" y="456"/>
                  </a:lnTo>
                  <a:lnTo>
                    <a:pt x="717" y="456"/>
                  </a:lnTo>
                  <a:lnTo>
                    <a:pt x="721" y="460"/>
                  </a:lnTo>
                  <a:lnTo>
                    <a:pt x="727" y="461"/>
                  </a:lnTo>
                  <a:lnTo>
                    <a:pt x="733" y="463"/>
                  </a:lnTo>
                  <a:lnTo>
                    <a:pt x="736" y="465"/>
                  </a:lnTo>
                  <a:lnTo>
                    <a:pt x="740" y="467"/>
                  </a:lnTo>
                  <a:lnTo>
                    <a:pt x="746" y="469"/>
                  </a:lnTo>
                  <a:lnTo>
                    <a:pt x="752" y="473"/>
                  </a:lnTo>
                  <a:lnTo>
                    <a:pt x="757" y="477"/>
                  </a:lnTo>
                  <a:lnTo>
                    <a:pt x="767" y="480"/>
                  </a:lnTo>
                  <a:lnTo>
                    <a:pt x="774" y="484"/>
                  </a:lnTo>
                  <a:lnTo>
                    <a:pt x="782" y="490"/>
                  </a:lnTo>
                  <a:lnTo>
                    <a:pt x="788" y="494"/>
                  </a:lnTo>
                  <a:lnTo>
                    <a:pt x="795" y="498"/>
                  </a:lnTo>
                  <a:lnTo>
                    <a:pt x="801" y="503"/>
                  </a:lnTo>
                  <a:lnTo>
                    <a:pt x="807" y="509"/>
                  </a:lnTo>
                  <a:lnTo>
                    <a:pt x="812" y="513"/>
                  </a:lnTo>
                  <a:lnTo>
                    <a:pt x="816" y="517"/>
                  </a:lnTo>
                  <a:lnTo>
                    <a:pt x="822" y="520"/>
                  </a:lnTo>
                  <a:lnTo>
                    <a:pt x="826" y="526"/>
                  </a:lnTo>
                  <a:lnTo>
                    <a:pt x="831" y="532"/>
                  </a:lnTo>
                  <a:lnTo>
                    <a:pt x="839" y="539"/>
                  </a:lnTo>
                  <a:lnTo>
                    <a:pt x="843" y="545"/>
                  </a:lnTo>
                  <a:lnTo>
                    <a:pt x="847" y="549"/>
                  </a:lnTo>
                  <a:lnTo>
                    <a:pt x="849" y="553"/>
                  </a:lnTo>
                  <a:lnTo>
                    <a:pt x="849" y="555"/>
                  </a:lnTo>
                  <a:lnTo>
                    <a:pt x="849" y="553"/>
                  </a:lnTo>
                  <a:lnTo>
                    <a:pt x="849" y="549"/>
                  </a:lnTo>
                  <a:lnTo>
                    <a:pt x="847" y="543"/>
                  </a:lnTo>
                  <a:lnTo>
                    <a:pt x="845" y="536"/>
                  </a:lnTo>
                  <a:lnTo>
                    <a:pt x="845" y="532"/>
                  </a:lnTo>
                  <a:lnTo>
                    <a:pt x="843" y="526"/>
                  </a:lnTo>
                  <a:lnTo>
                    <a:pt x="839" y="522"/>
                  </a:lnTo>
                  <a:lnTo>
                    <a:pt x="839" y="519"/>
                  </a:lnTo>
                  <a:lnTo>
                    <a:pt x="835" y="511"/>
                  </a:lnTo>
                  <a:lnTo>
                    <a:pt x="831" y="505"/>
                  </a:lnTo>
                  <a:lnTo>
                    <a:pt x="828" y="500"/>
                  </a:lnTo>
                  <a:lnTo>
                    <a:pt x="826" y="496"/>
                  </a:lnTo>
                  <a:lnTo>
                    <a:pt x="820" y="488"/>
                  </a:lnTo>
                  <a:lnTo>
                    <a:pt x="814" y="482"/>
                  </a:lnTo>
                  <a:lnTo>
                    <a:pt x="809" y="475"/>
                  </a:lnTo>
                  <a:lnTo>
                    <a:pt x="803" y="469"/>
                  </a:lnTo>
                  <a:lnTo>
                    <a:pt x="795" y="463"/>
                  </a:lnTo>
                  <a:lnTo>
                    <a:pt x="788" y="456"/>
                  </a:lnTo>
                  <a:lnTo>
                    <a:pt x="780" y="452"/>
                  </a:lnTo>
                  <a:lnTo>
                    <a:pt x="774" y="446"/>
                  </a:lnTo>
                  <a:lnTo>
                    <a:pt x="769" y="442"/>
                  </a:lnTo>
                  <a:lnTo>
                    <a:pt x="763" y="439"/>
                  </a:lnTo>
                  <a:lnTo>
                    <a:pt x="757" y="437"/>
                  </a:lnTo>
                  <a:lnTo>
                    <a:pt x="753" y="435"/>
                  </a:lnTo>
                  <a:lnTo>
                    <a:pt x="748" y="431"/>
                  </a:lnTo>
                  <a:lnTo>
                    <a:pt x="742" y="429"/>
                  </a:lnTo>
                  <a:lnTo>
                    <a:pt x="736" y="425"/>
                  </a:lnTo>
                  <a:lnTo>
                    <a:pt x="731" y="425"/>
                  </a:lnTo>
                  <a:lnTo>
                    <a:pt x="725" y="422"/>
                  </a:lnTo>
                  <a:lnTo>
                    <a:pt x="717" y="420"/>
                  </a:lnTo>
                  <a:lnTo>
                    <a:pt x="712" y="418"/>
                  </a:lnTo>
                  <a:lnTo>
                    <a:pt x="706" y="416"/>
                  </a:lnTo>
                  <a:lnTo>
                    <a:pt x="698" y="412"/>
                  </a:lnTo>
                  <a:lnTo>
                    <a:pt x="691" y="412"/>
                  </a:lnTo>
                  <a:lnTo>
                    <a:pt x="683" y="408"/>
                  </a:lnTo>
                  <a:lnTo>
                    <a:pt x="677" y="408"/>
                  </a:lnTo>
                  <a:lnTo>
                    <a:pt x="668" y="406"/>
                  </a:lnTo>
                  <a:lnTo>
                    <a:pt x="660" y="404"/>
                  </a:lnTo>
                  <a:lnTo>
                    <a:pt x="651" y="403"/>
                  </a:lnTo>
                  <a:lnTo>
                    <a:pt x="643" y="401"/>
                  </a:lnTo>
                  <a:lnTo>
                    <a:pt x="634" y="399"/>
                  </a:lnTo>
                  <a:lnTo>
                    <a:pt x="626" y="399"/>
                  </a:lnTo>
                  <a:lnTo>
                    <a:pt x="618" y="397"/>
                  </a:lnTo>
                  <a:lnTo>
                    <a:pt x="609" y="395"/>
                  </a:lnTo>
                  <a:lnTo>
                    <a:pt x="599" y="395"/>
                  </a:lnTo>
                  <a:lnTo>
                    <a:pt x="590" y="395"/>
                  </a:lnTo>
                  <a:lnTo>
                    <a:pt x="580" y="391"/>
                  </a:lnTo>
                  <a:lnTo>
                    <a:pt x="571" y="391"/>
                  </a:lnTo>
                  <a:lnTo>
                    <a:pt x="563" y="391"/>
                  </a:lnTo>
                  <a:lnTo>
                    <a:pt x="554" y="389"/>
                  </a:lnTo>
                  <a:lnTo>
                    <a:pt x="544" y="387"/>
                  </a:lnTo>
                  <a:lnTo>
                    <a:pt x="535" y="387"/>
                  </a:lnTo>
                  <a:lnTo>
                    <a:pt x="523" y="385"/>
                  </a:lnTo>
                  <a:lnTo>
                    <a:pt x="514" y="385"/>
                  </a:lnTo>
                  <a:lnTo>
                    <a:pt x="506" y="384"/>
                  </a:lnTo>
                  <a:lnTo>
                    <a:pt x="495" y="384"/>
                  </a:lnTo>
                  <a:lnTo>
                    <a:pt x="485" y="382"/>
                  </a:lnTo>
                  <a:lnTo>
                    <a:pt x="474" y="382"/>
                  </a:lnTo>
                  <a:lnTo>
                    <a:pt x="466" y="382"/>
                  </a:lnTo>
                  <a:lnTo>
                    <a:pt x="455" y="382"/>
                  </a:lnTo>
                  <a:lnTo>
                    <a:pt x="445" y="378"/>
                  </a:lnTo>
                  <a:lnTo>
                    <a:pt x="436" y="378"/>
                  </a:lnTo>
                  <a:lnTo>
                    <a:pt x="426" y="378"/>
                  </a:lnTo>
                  <a:lnTo>
                    <a:pt x="417" y="378"/>
                  </a:lnTo>
                  <a:lnTo>
                    <a:pt x="405" y="376"/>
                  </a:lnTo>
                  <a:lnTo>
                    <a:pt x="396" y="374"/>
                  </a:lnTo>
                  <a:lnTo>
                    <a:pt x="386" y="374"/>
                  </a:lnTo>
                  <a:lnTo>
                    <a:pt x="379" y="374"/>
                  </a:lnTo>
                  <a:lnTo>
                    <a:pt x="367" y="372"/>
                  </a:lnTo>
                  <a:lnTo>
                    <a:pt x="358" y="372"/>
                  </a:lnTo>
                  <a:lnTo>
                    <a:pt x="346" y="370"/>
                  </a:lnTo>
                  <a:lnTo>
                    <a:pt x="339" y="368"/>
                  </a:lnTo>
                  <a:lnTo>
                    <a:pt x="327" y="368"/>
                  </a:lnTo>
                  <a:lnTo>
                    <a:pt x="318" y="366"/>
                  </a:lnTo>
                  <a:lnTo>
                    <a:pt x="308" y="366"/>
                  </a:lnTo>
                  <a:lnTo>
                    <a:pt x="299" y="365"/>
                  </a:lnTo>
                  <a:lnTo>
                    <a:pt x="289" y="365"/>
                  </a:lnTo>
                  <a:lnTo>
                    <a:pt x="282" y="361"/>
                  </a:lnTo>
                  <a:lnTo>
                    <a:pt x="272" y="359"/>
                  </a:lnTo>
                  <a:lnTo>
                    <a:pt x="263" y="359"/>
                  </a:lnTo>
                  <a:lnTo>
                    <a:pt x="255" y="357"/>
                  </a:lnTo>
                  <a:lnTo>
                    <a:pt x="246" y="355"/>
                  </a:lnTo>
                  <a:lnTo>
                    <a:pt x="238" y="355"/>
                  </a:lnTo>
                  <a:lnTo>
                    <a:pt x="230" y="353"/>
                  </a:lnTo>
                  <a:lnTo>
                    <a:pt x="223" y="351"/>
                  </a:lnTo>
                  <a:lnTo>
                    <a:pt x="213" y="349"/>
                  </a:lnTo>
                  <a:lnTo>
                    <a:pt x="206" y="346"/>
                  </a:lnTo>
                  <a:lnTo>
                    <a:pt x="198" y="346"/>
                  </a:lnTo>
                  <a:lnTo>
                    <a:pt x="192" y="342"/>
                  </a:lnTo>
                  <a:lnTo>
                    <a:pt x="185" y="342"/>
                  </a:lnTo>
                  <a:lnTo>
                    <a:pt x="177" y="338"/>
                  </a:lnTo>
                  <a:lnTo>
                    <a:pt x="172" y="338"/>
                  </a:lnTo>
                  <a:lnTo>
                    <a:pt x="164" y="334"/>
                  </a:lnTo>
                  <a:lnTo>
                    <a:pt x="158" y="330"/>
                  </a:lnTo>
                  <a:lnTo>
                    <a:pt x="151" y="328"/>
                  </a:lnTo>
                  <a:lnTo>
                    <a:pt x="147" y="327"/>
                  </a:lnTo>
                  <a:lnTo>
                    <a:pt x="141" y="323"/>
                  </a:lnTo>
                  <a:lnTo>
                    <a:pt x="135" y="321"/>
                  </a:lnTo>
                  <a:lnTo>
                    <a:pt x="130" y="317"/>
                  </a:lnTo>
                  <a:lnTo>
                    <a:pt x="126" y="315"/>
                  </a:lnTo>
                  <a:lnTo>
                    <a:pt x="120" y="311"/>
                  </a:lnTo>
                  <a:lnTo>
                    <a:pt x="116" y="308"/>
                  </a:lnTo>
                  <a:lnTo>
                    <a:pt x="111" y="302"/>
                  </a:lnTo>
                  <a:lnTo>
                    <a:pt x="107" y="300"/>
                  </a:lnTo>
                  <a:lnTo>
                    <a:pt x="99" y="292"/>
                  </a:lnTo>
                  <a:lnTo>
                    <a:pt x="92" y="285"/>
                  </a:lnTo>
                  <a:lnTo>
                    <a:pt x="84" y="277"/>
                  </a:lnTo>
                  <a:lnTo>
                    <a:pt x="76" y="268"/>
                  </a:lnTo>
                  <a:lnTo>
                    <a:pt x="69" y="260"/>
                  </a:lnTo>
                  <a:lnTo>
                    <a:pt x="65" y="254"/>
                  </a:lnTo>
                  <a:lnTo>
                    <a:pt x="57" y="245"/>
                  </a:lnTo>
                  <a:lnTo>
                    <a:pt x="52" y="237"/>
                  </a:lnTo>
                  <a:lnTo>
                    <a:pt x="48" y="228"/>
                  </a:lnTo>
                  <a:lnTo>
                    <a:pt x="44" y="218"/>
                  </a:lnTo>
                  <a:lnTo>
                    <a:pt x="42" y="214"/>
                  </a:lnTo>
                  <a:lnTo>
                    <a:pt x="38" y="211"/>
                  </a:lnTo>
                  <a:lnTo>
                    <a:pt x="38" y="205"/>
                  </a:lnTo>
                  <a:lnTo>
                    <a:pt x="36" y="201"/>
                  </a:lnTo>
                  <a:lnTo>
                    <a:pt x="35" y="192"/>
                  </a:lnTo>
                  <a:lnTo>
                    <a:pt x="31" y="184"/>
                  </a:lnTo>
                  <a:lnTo>
                    <a:pt x="31" y="178"/>
                  </a:lnTo>
                  <a:lnTo>
                    <a:pt x="31" y="173"/>
                  </a:lnTo>
                  <a:lnTo>
                    <a:pt x="27" y="169"/>
                  </a:lnTo>
                  <a:lnTo>
                    <a:pt x="27" y="165"/>
                  </a:lnTo>
                  <a:lnTo>
                    <a:pt x="25" y="155"/>
                  </a:lnTo>
                  <a:lnTo>
                    <a:pt x="25" y="148"/>
                  </a:lnTo>
                  <a:lnTo>
                    <a:pt x="25" y="138"/>
                  </a:lnTo>
                  <a:lnTo>
                    <a:pt x="25" y="131"/>
                  </a:lnTo>
                  <a:lnTo>
                    <a:pt x="25" y="123"/>
                  </a:lnTo>
                  <a:lnTo>
                    <a:pt x="25" y="114"/>
                  </a:lnTo>
                  <a:lnTo>
                    <a:pt x="25" y="106"/>
                  </a:lnTo>
                  <a:lnTo>
                    <a:pt x="27" y="98"/>
                  </a:lnTo>
                  <a:lnTo>
                    <a:pt x="31" y="91"/>
                  </a:lnTo>
                  <a:lnTo>
                    <a:pt x="33" y="83"/>
                  </a:lnTo>
                  <a:lnTo>
                    <a:pt x="35" y="76"/>
                  </a:lnTo>
                  <a:lnTo>
                    <a:pt x="38" y="70"/>
                  </a:lnTo>
                  <a:lnTo>
                    <a:pt x="42" y="62"/>
                  </a:lnTo>
                  <a:lnTo>
                    <a:pt x="48" y="57"/>
                  </a:lnTo>
                  <a:lnTo>
                    <a:pt x="50" y="51"/>
                  </a:lnTo>
                  <a:lnTo>
                    <a:pt x="54" y="45"/>
                  </a:lnTo>
                  <a:lnTo>
                    <a:pt x="57" y="41"/>
                  </a:lnTo>
                  <a:lnTo>
                    <a:pt x="63" y="38"/>
                  </a:lnTo>
                  <a:lnTo>
                    <a:pt x="69" y="34"/>
                  </a:lnTo>
                  <a:lnTo>
                    <a:pt x="73" y="32"/>
                  </a:lnTo>
                  <a:lnTo>
                    <a:pt x="78" y="30"/>
                  </a:lnTo>
                  <a:lnTo>
                    <a:pt x="84" y="28"/>
                  </a:lnTo>
                  <a:lnTo>
                    <a:pt x="88" y="26"/>
                  </a:lnTo>
                  <a:lnTo>
                    <a:pt x="92" y="26"/>
                  </a:lnTo>
                  <a:lnTo>
                    <a:pt x="97" y="26"/>
                  </a:lnTo>
                  <a:lnTo>
                    <a:pt x="103" y="28"/>
                  </a:lnTo>
                  <a:lnTo>
                    <a:pt x="109" y="28"/>
                  </a:lnTo>
                  <a:lnTo>
                    <a:pt x="114" y="30"/>
                  </a:lnTo>
                  <a:lnTo>
                    <a:pt x="118" y="32"/>
                  </a:lnTo>
                  <a:lnTo>
                    <a:pt x="124" y="34"/>
                  </a:lnTo>
                  <a:lnTo>
                    <a:pt x="130" y="38"/>
                  </a:lnTo>
                  <a:lnTo>
                    <a:pt x="133" y="40"/>
                  </a:lnTo>
                  <a:lnTo>
                    <a:pt x="137" y="43"/>
                  </a:lnTo>
                  <a:lnTo>
                    <a:pt x="143" y="47"/>
                  </a:lnTo>
                  <a:lnTo>
                    <a:pt x="147" y="49"/>
                  </a:lnTo>
                  <a:lnTo>
                    <a:pt x="151" y="53"/>
                  </a:lnTo>
                  <a:lnTo>
                    <a:pt x="154" y="59"/>
                  </a:lnTo>
                  <a:lnTo>
                    <a:pt x="158" y="64"/>
                  </a:lnTo>
                  <a:lnTo>
                    <a:pt x="162" y="68"/>
                  </a:lnTo>
                  <a:lnTo>
                    <a:pt x="164" y="74"/>
                  </a:lnTo>
                  <a:lnTo>
                    <a:pt x="166" y="78"/>
                  </a:lnTo>
                  <a:lnTo>
                    <a:pt x="168" y="83"/>
                  </a:lnTo>
                  <a:lnTo>
                    <a:pt x="170" y="87"/>
                  </a:lnTo>
                  <a:lnTo>
                    <a:pt x="172" y="93"/>
                  </a:lnTo>
                  <a:lnTo>
                    <a:pt x="172" y="98"/>
                  </a:lnTo>
                  <a:lnTo>
                    <a:pt x="172" y="104"/>
                  </a:lnTo>
                  <a:lnTo>
                    <a:pt x="172" y="108"/>
                  </a:lnTo>
                  <a:lnTo>
                    <a:pt x="172" y="114"/>
                  </a:lnTo>
                  <a:lnTo>
                    <a:pt x="172" y="117"/>
                  </a:lnTo>
                  <a:lnTo>
                    <a:pt x="172" y="123"/>
                  </a:lnTo>
                  <a:lnTo>
                    <a:pt x="168" y="131"/>
                  </a:lnTo>
                  <a:lnTo>
                    <a:pt x="166" y="140"/>
                  </a:lnTo>
                  <a:lnTo>
                    <a:pt x="162" y="146"/>
                  </a:lnTo>
                  <a:lnTo>
                    <a:pt x="158" y="154"/>
                  </a:lnTo>
                  <a:lnTo>
                    <a:pt x="154" y="159"/>
                  </a:lnTo>
                  <a:lnTo>
                    <a:pt x="151" y="165"/>
                  </a:lnTo>
                  <a:lnTo>
                    <a:pt x="145" y="169"/>
                  </a:lnTo>
                  <a:lnTo>
                    <a:pt x="141" y="173"/>
                  </a:lnTo>
                  <a:lnTo>
                    <a:pt x="135" y="175"/>
                  </a:lnTo>
                  <a:lnTo>
                    <a:pt x="130" y="176"/>
                  </a:lnTo>
                  <a:lnTo>
                    <a:pt x="124" y="178"/>
                  </a:lnTo>
                  <a:lnTo>
                    <a:pt x="120" y="180"/>
                  </a:lnTo>
                  <a:lnTo>
                    <a:pt x="114" y="178"/>
                  </a:lnTo>
                  <a:lnTo>
                    <a:pt x="111" y="176"/>
                  </a:lnTo>
                  <a:lnTo>
                    <a:pt x="105" y="175"/>
                  </a:lnTo>
                  <a:lnTo>
                    <a:pt x="101" y="171"/>
                  </a:lnTo>
                  <a:lnTo>
                    <a:pt x="99" y="167"/>
                  </a:lnTo>
                  <a:lnTo>
                    <a:pt x="95" y="165"/>
                  </a:lnTo>
                  <a:lnTo>
                    <a:pt x="92" y="155"/>
                  </a:lnTo>
                  <a:lnTo>
                    <a:pt x="92" y="148"/>
                  </a:lnTo>
                  <a:lnTo>
                    <a:pt x="90" y="140"/>
                  </a:lnTo>
                  <a:lnTo>
                    <a:pt x="92" y="135"/>
                  </a:lnTo>
                  <a:lnTo>
                    <a:pt x="92" y="131"/>
                  </a:lnTo>
                  <a:lnTo>
                    <a:pt x="92" y="129"/>
                  </a:lnTo>
                  <a:lnTo>
                    <a:pt x="61" y="135"/>
                  </a:lnTo>
                  <a:lnTo>
                    <a:pt x="61" y="135"/>
                  </a:lnTo>
                  <a:close/>
                </a:path>
              </a:pathLst>
            </a:custGeom>
            <a:grp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78" name="Freeform 50">
              <a:extLst>
                <a:ext uri="{FF2B5EF4-FFF2-40B4-BE49-F238E27FC236}">
                  <a16:creationId xmlns:a16="http://schemas.microsoft.com/office/drawing/2014/main" id="{69634501-E7D8-F9D5-1EFA-FC4D4B704CD4}"/>
                </a:ext>
              </a:extLst>
            </p:cNvPr>
            <p:cNvSpPr>
              <a:spLocks/>
            </p:cNvSpPr>
            <p:nvPr/>
          </p:nvSpPr>
          <p:spPr bwMode="auto">
            <a:xfrm>
              <a:off x="6964229" y="6927017"/>
              <a:ext cx="132634" cy="329884"/>
            </a:xfrm>
            <a:custGeom>
              <a:avLst/>
              <a:gdLst>
                <a:gd name="T0" fmla="*/ 10 w 78"/>
                <a:gd name="T1" fmla="*/ 6 h 194"/>
                <a:gd name="T2" fmla="*/ 4 w 78"/>
                <a:gd name="T3" fmla="*/ 15 h 194"/>
                <a:gd name="T4" fmla="*/ 2 w 78"/>
                <a:gd name="T5" fmla="*/ 27 h 194"/>
                <a:gd name="T6" fmla="*/ 0 w 78"/>
                <a:gd name="T7" fmla="*/ 38 h 194"/>
                <a:gd name="T8" fmla="*/ 0 w 78"/>
                <a:gd name="T9" fmla="*/ 49 h 194"/>
                <a:gd name="T10" fmla="*/ 0 w 78"/>
                <a:gd name="T11" fmla="*/ 57 h 194"/>
                <a:gd name="T12" fmla="*/ 0 w 78"/>
                <a:gd name="T13" fmla="*/ 66 h 194"/>
                <a:gd name="T14" fmla="*/ 0 w 78"/>
                <a:gd name="T15" fmla="*/ 78 h 194"/>
                <a:gd name="T16" fmla="*/ 0 w 78"/>
                <a:gd name="T17" fmla="*/ 87 h 194"/>
                <a:gd name="T18" fmla="*/ 0 w 78"/>
                <a:gd name="T19" fmla="*/ 97 h 194"/>
                <a:gd name="T20" fmla="*/ 4 w 78"/>
                <a:gd name="T21" fmla="*/ 110 h 194"/>
                <a:gd name="T22" fmla="*/ 8 w 78"/>
                <a:gd name="T23" fmla="*/ 127 h 194"/>
                <a:gd name="T24" fmla="*/ 14 w 78"/>
                <a:gd name="T25" fmla="*/ 142 h 194"/>
                <a:gd name="T26" fmla="*/ 19 w 78"/>
                <a:gd name="T27" fmla="*/ 158 h 194"/>
                <a:gd name="T28" fmla="*/ 25 w 78"/>
                <a:gd name="T29" fmla="*/ 169 h 194"/>
                <a:gd name="T30" fmla="*/ 36 w 78"/>
                <a:gd name="T31" fmla="*/ 182 h 194"/>
                <a:gd name="T32" fmla="*/ 50 w 78"/>
                <a:gd name="T33" fmla="*/ 192 h 194"/>
                <a:gd name="T34" fmla="*/ 61 w 78"/>
                <a:gd name="T35" fmla="*/ 190 h 194"/>
                <a:gd name="T36" fmla="*/ 71 w 78"/>
                <a:gd name="T37" fmla="*/ 177 h 194"/>
                <a:gd name="T38" fmla="*/ 74 w 78"/>
                <a:gd name="T39" fmla="*/ 161 h 194"/>
                <a:gd name="T40" fmla="*/ 76 w 78"/>
                <a:gd name="T41" fmla="*/ 146 h 194"/>
                <a:gd name="T42" fmla="*/ 76 w 78"/>
                <a:gd name="T43" fmla="*/ 131 h 194"/>
                <a:gd name="T44" fmla="*/ 76 w 78"/>
                <a:gd name="T45" fmla="*/ 114 h 194"/>
                <a:gd name="T46" fmla="*/ 74 w 78"/>
                <a:gd name="T47" fmla="*/ 97 h 194"/>
                <a:gd name="T48" fmla="*/ 73 w 78"/>
                <a:gd name="T49" fmla="*/ 84 h 194"/>
                <a:gd name="T50" fmla="*/ 71 w 78"/>
                <a:gd name="T51" fmla="*/ 74 h 194"/>
                <a:gd name="T52" fmla="*/ 69 w 78"/>
                <a:gd name="T53" fmla="*/ 65 h 194"/>
                <a:gd name="T54" fmla="*/ 67 w 78"/>
                <a:gd name="T55" fmla="*/ 53 h 194"/>
                <a:gd name="T56" fmla="*/ 67 w 78"/>
                <a:gd name="T57" fmla="*/ 44 h 194"/>
                <a:gd name="T58" fmla="*/ 61 w 78"/>
                <a:gd name="T59" fmla="*/ 34 h 194"/>
                <a:gd name="T60" fmla="*/ 57 w 78"/>
                <a:gd name="T61" fmla="*/ 23 h 194"/>
                <a:gd name="T62" fmla="*/ 48 w 78"/>
                <a:gd name="T63" fmla="*/ 11 h 194"/>
                <a:gd name="T64" fmla="*/ 40 w 78"/>
                <a:gd name="T65" fmla="*/ 6 h 194"/>
                <a:gd name="T66" fmla="*/ 31 w 78"/>
                <a:gd name="T67" fmla="*/ 0 h 194"/>
                <a:gd name="T68" fmla="*/ 21 w 78"/>
                <a:gd name="T69" fmla="*/ 0 h 194"/>
                <a:gd name="T70" fmla="*/ 14 w 78"/>
                <a:gd name="T71" fmla="*/ 0 h 194"/>
                <a:gd name="T72" fmla="*/ 12 w 78"/>
                <a:gd name="T7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194">
                  <a:moveTo>
                    <a:pt x="12" y="0"/>
                  </a:moveTo>
                  <a:lnTo>
                    <a:pt x="10" y="6"/>
                  </a:lnTo>
                  <a:lnTo>
                    <a:pt x="6" y="9"/>
                  </a:lnTo>
                  <a:lnTo>
                    <a:pt x="4" y="15"/>
                  </a:lnTo>
                  <a:lnTo>
                    <a:pt x="4" y="23"/>
                  </a:lnTo>
                  <a:lnTo>
                    <a:pt x="2" y="27"/>
                  </a:lnTo>
                  <a:lnTo>
                    <a:pt x="0" y="32"/>
                  </a:lnTo>
                  <a:lnTo>
                    <a:pt x="0" y="38"/>
                  </a:lnTo>
                  <a:lnTo>
                    <a:pt x="0" y="44"/>
                  </a:lnTo>
                  <a:lnTo>
                    <a:pt x="0" y="49"/>
                  </a:lnTo>
                  <a:lnTo>
                    <a:pt x="0" y="53"/>
                  </a:lnTo>
                  <a:lnTo>
                    <a:pt x="0" y="57"/>
                  </a:lnTo>
                  <a:lnTo>
                    <a:pt x="0" y="63"/>
                  </a:lnTo>
                  <a:lnTo>
                    <a:pt x="0" y="66"/>
                  </a:lnTo>
                  <a:lnTo>
                    <a:pt x="0" y="72"/>
                  </a:lnTo>
                  <a:lnTo>
                    <a:pt x="0" y="78"/>
                  </a:lnTo>
                  <a:lnTo>
                    <a:pt x="0" y="84"/>
                  </a:lnTo>
                  <a:lnTo>
                    <a:pt x="0" y="87"/>
                  </a:lnTo>
                  <a:lnTo>
                    <a:pt x="0" y="93"/>
                  </a:lnTo>
                  <a:lnTo>
                    <a:pt x="0" y="97"/>
                  </a:lnTo>
                  <a:lnTo>
                    <a:pt x="0" y="103"/>
                  </a:lnTo>
                  <a:lnTo>
                    <a:pt x="4" y="110"/>
                  </a:lnTo>
                  <a:lnTo>
                    <a:pt x="6" y="120"/>
                  </a:lnTo>
                  <a:lnTo>
                    <a:pt x="8" y="127"/>
                  </a:lnTo>
                  <a:lnTo>
                    <a:pt x="10" y="137"/>
                  </a:lnTo>
                  <a:lnTo>
                    <a:pt x="14" y="142"/>
                  </a:lnTo>
                  <a:lnTo>
                    <a:pt x="17" y="152"/>
                  </a:lnTo>
                  <a:lnTo>
                    <a:pt x="19" y="158"/>
                  </a:lnTo>
                  <a:lnTo>
                    <a:pt x="23" y="163"/>
                  </a:lnTo>
                  <a:lnTo>
                    <a:pt x="25" y="169"/>
                  </a:lnTo>
                  <a:lnTo>
                    <a:pt x="31" y="175"/>
                  </a:lnTo>
                  <a:lnTo>
                    <a:pt x="36" y="182"/>
                  </a:lnTo>
                  <a:lnTo>
                    <a:pt x="44" y="190"/>
                  </a:lnTo>
                  <a:lnTo>
                    <a:pt x="50" y="192"/>
                  </a:lnTo>
                  <a:lnTo>
                    <a:pt x="57" y="194"/>
                  </a:lnTo>
                  <a:lnTo>
                    <a:pt x="61" y="190"/>
                  </a:lnTo>
                  <a:lnTo>
                    <a:pt x="67" y="184"/>
                  </a:lnTo>
                  <a:lnTo>
                    <a:pt x="71" y="177"/>
                  </a:lnTo>
                  <a:lnTo>
                    <a:pt x="73" y="169"/>
                  </a:lnTo>
                  <a:lnTo>
                    <a:pt x="74" y="161"/>
                  </a:lnTo>
                  <a:lnTo>
                    <a:pt x="76" y="154"/>
                  </a:lnTo>
                  <a:lnTo>
                    <a:pt x="76" y="146"/>
                  </a:lnTo>
                  <a:lnTo>
                    <a:pt x="76" y="137"/>
                  </a:lnTo>
                  <a:lnTo>
                    <a:pt x="76" y="131"/>
                  </a:lnTo>
                  <a:lnTo>
                    <a:pt x="78" y="123"/>
                  </a:lnTo>
                  <a:lnTo>
                    <a:pt x="76" y="114"/>
                  </a:lnTo>
                  <a:lnTo>
                    <a:pt x="76" y="106"/>
                  </a:lnTo>
                  <a:lnTo>
                    <a:pt x="74" y="97"/>
                  </a:lnTo>
                  <a:lnTo>
                    <a:pt x="74" y="89"/>
                  </a:lnTo>
                  <a:lnTo>
                    <a:pt x="73" y="84"/>
                  </a:lnTo>
                  <a:lnTo>
                    <a:pt x="73" y="78"/>
                  </a:lnTo>
                  <a:lnTo>
                    <a:pt x="71" y="74"/>
                  </a:lnTo>
                  <a:lnTo>
                    <a:pt x="71" y="70"/>
                  </a:lnTo>
                  <a:lnTo>
                    <a:pt x="69" y="65"/>
                  </a:lnTo>
                  <a:lnTo>
                    <a:pt x="69" y="59"/>
                  </a:lnTo>
                  <a:lnTo>
                    <a:pt x="67" y="53"/>
                  </a:lnTo>
                  <a:lnTo>
                    <a:pt x="67" y="49"/>
                  </a:lnTo>
                  <a:lnTo>
                    <a:pt x="67" y="44"/>
                  </a:lnTo>
                  <a:lnTo>
                    <a:pt x="65" y="40"/>
                  </a:lnTo>
                  <a:lnTo>
                    <a:pt x="61" y="34"/>
                  </a:lnTo>
                  <a:lnTo>
                    <a:pt x="61" y="30"/>
                  </a:lnTo>
                  <a:lnTo>
                    <a:pt x="57" y="23"/>
                  </a:lnTo>
                  <a:lnTo>
                    <a:pt x="54" y="19"/>
                  </a:lnTo>
                  <a:lnTo>
                    <a:pt x="48" y="11"/>
                  </a:lnTo>
                  <a:lnTo>
                    <a:pt x="44" y="9"/>
                  </a:lnTo>
                  <a:lnTo>
                    <a:pt x="40" y="6"/>
                  </a:lnTo>
                  <a:lnTo>
                    <a:pt x="36" y="4"/>
                  </a:lnTo>
                  <a:lnTo>
                    <a:pt x="31" y="0"/>
                  </a:lnTo>
                  <a:lnTo>
                    <a:pt x="25" y="0"/>
                  </a:lnTo>
                  <a:lnTo>
                    <a:pt x="21" y="0"/>
                  </a:lnTo>
                  <a:lnTo>
                    <a:pt x="17" y="0"/>
                  </a:lnTo>
                  <a:lnTo>
                    <a:pt x="14" y="0"/>
                  </a:lnTo>
                  <a:lnTo>
                    <a:pt x="12" y="0"/>
                  </a:lnTo>
                  <a:lnTo>
                    <a:pt x="12" y="0"/>
                  </a:lnTo>
                  <a:close/>
                </a:path>
              </a:pathLst>
            </a:custGeom>
            <a:grp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79" name="Freeform 51">
              <a:extLst>
                <a:ext uri="{FF2B5EF4-FFF2-40B4-BE49-F238E27FC236}">
                  <a16:creationId xmlns:a16="http://schemas.microsoft.com/office/drawing/2014/main" id="{4B6C8085-B023-946D-3D62-F599B5586BCB}"/>
                </a:ext>
              </a:extLst>
            </p:cNvPr>
            <p:cNvSpPr>
              <a:spLocks/>
            </p:cNvSpPr>
            <p:nvPr/>
          </p:nvSpPr>
          <p:spPr bwMode="auto">
            <a:xfrm>
              <a:off x="7015243" y="6838595"/>
              <a:ext cx="329884" cy="132634"/>
            </a:xfrm>
            <a:custGeom>
              <a:avLst/>
              <a:gdLst>
                <a:gd name="T0" fmla="*/ 5 w 194"/>
                <a:gd name="T1" fmla="*/ 11 h 78"/>
                <a:gd name="T2" fmla="*/ 15 w 194"/>
                <a:gd name="T3" fmla="*/ 7 h 78"/>
                <a:gd name="T4" fmla="*/ 26 w 194"/>
                <a:gd name="T5" fmla="*/ 4 h 78"/>
                <a:gd name="T6" fmla="*/ 36 w 194"/>
                <a:gd name="T7" fmla="*/ 2 h 78"/>
                <a:gd name="T8" fmla="*/ 47 w 194"/>
                <a:gd name="T9" fmla="*/ 2 h 78"/>
                <a:gd name="T10" fmla="*/ 57 w 194"/>
                <a:gd name="T11" fmla="*/ 0 h 78"/>
                <a:gd name="T12" fmla="*/ 66 w 194"/>
                <a:gd name="T13" fmla="*/ 0 h 78"/>
                <a:gd name="T14" fmla="*/ 76 w 194"/>
                <a:gd name="T15" fmla="*/ 0 h 78"/>
                <a:gd name="T16" fmla="*/ 87 w 194"/>
                <a:gd name="T17" fmla="*/ 0 h 78"/>
                <a:gd name="T18" fmla="*/ 97 w 194"/>
                <a:gd name="T19" fmla="*/ 0 h 78"/>
                <a:gd name="T20" fmla="*/ 110 w 194"/>
                <a:gd name="T21" fmla="*/ 2 h 78"/>
                <a:gd name="T22" fmla="*/ 127 w 194"/>
                <a:gd name="T23" fmla="*/ 5 h 78"/>
                <a:gd name="T24" fmla="*/ 142 w 194"/>
                <a:gd name="T25" fmla="*/ 11 h 78"/>
                <a:gd name="T26" fmla="*/ 158 w 194"/>
                <a:gd name="T27" fmla="*/ 17 h 78"/>
                <a:gd name="T28" fmla="*/ 169 w 194"/>
                <a:gd name="T29" fmla="*/ 23 h 78"/>
                <a:gd name="T30" fmla="*/ 178 w 194"/>
                <a:gd name="T31" fmla="*/ 30 h 78"/>
                <a:gd name="T32" fmla="*/ 186 w 194"/>
                <a:gd name="T33" fmla="*/ 36 h 78"/>
                <a:gd name="T34" fmla="*/ 194 w 194"/>
                <a:gd name="T35" fmla="*/ 47 h 78"/>
                <a:gd name="T36" fmla="*/ 190 w 194"/>
                <a:gd name="T37" fmla="*/ 59 h 78"/>
                <a:gd name="T38" fmla="*/ 178 w 194"/>
                <a:gd name="T39" fmla="*/ 66 h 78"/>
                <a:gd name="T40" fmla="*/ 163 w 194"/>
                <a:gd name="T41" fmla="*/ 72 h 78"/>
                <a:gd name="T42" fmla="*/ 146 w 194"/>
                <a:gd name="T43" fmla="*/ 76 h 78"/>
                <a:gd name="T44" fmla="*/ 133 w 194"/>
                <a:gd name="T45" fmla="*/ 78 h 78"/>
                <a:gd name="T46" fmla="*/ 114 w 194"/>
                <a:gd name="T47" fmla="*/ 78 h 78"/>
                <a:gd name="T48" fmla="*/ 99 w 194"/>
                <a:gd name="T49" fmla="*/ 76 h 78"/>
                <a:gd name="T50" fmla="*/ 85 w 194"/>
                <a:gd name="T51" fmla="*/ 74 h 78"/>
                <a:gd name="T52" fmla="*/ 76 w 194"/>
                <a:gd name="T53" fmla="*/ 72 h 78"/>
                <a:gd name="T54" fmla="*/ 66 w 194"/>
                <a:gd name="T55" fmla="*/ 72 h 78"/>
                <a:gd name="T56" fmla="*/ 57 w 194"/>
                <a:gd name="T57" fmla="*/ 68 h 78"/>
                <a:gd name="T58" fmla="*/ 45 w 194"/>
                <a:gd name="T59" fmla="*/ 66 h 78"/>
                <a:gd name="T60" fmla="*/ 36 w 194"/>
                <a:gd name="T61" fmla="*/ 64 h 78"/>
                <a:gd name="T62" fmla="*/ 24 w 194"/>
                <a:gd name="T63" fmla="*/ 59 h 78"/>
                <a:gd name="T64" fmla="*/ 13 w 194"/>
                <a:gd name="T65" fmla="*/ 51 h 78"/>
                <a:gd name="T66" fmla="*/ 5 w 194"/>
                <a:gd name="T67" fmla="*/ 42 h 78"/>
                <a:gd name="T68" fmla="*/ 2 w 194"/>
                <a:gd name="T69" fmla="*/ 32 h 78"/>
                <a:gd name="T70" fmla="*/ 0 w 194"/>
                <a:gd name="T71" fmla="*/ 23 h 78"/>
                <a:gd name="T72" fmla="*/ 0 w 194"/>
                <a:gd name="T73" fmla="*/ 15 h 78"/>
                <a:gd name="T74" fmla="*/ 0 w 194"/>
                <a:gd name="T75" fmla="*/ 1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4" h="78">
                  <a:moveTo>
                    <a:pt x="0" y="15"/>
                  </a:moveTo>
                  <a:lnTo>
                    <a:pt x="5" y="11"/>
                  </a:lnTo>
                  <a:lnTo>
                    <a:pt x="9" y="9"/>
                  </a:lnTo>
                  <a:lnTo>
                    <a:pt x="15" y="7"/>
                  </a:lnTo>
                  <a:lnTo>
                    <a:pt x="21" y="5"/>
                  </a:lnTo>
                  <a:lnTo>
                    <a:pt x="26" y="4"/>
                  </a:lnTo>
                  <a:lnTo>
                    <a:pt x="30" y="4"/>
                  </a:lnTo>
                  <a:lnTo>
                    <a:pt x="36" y="2"/>
                  </a:lnTo>
                  <a:lnTo>
                    <a:pt x="42" y="2"/>
                  </a:lnTo>
                  <a:lnTo>
                    <a:pt x="47" y="2"/>
                  </a:lnTo>
                  <a:lnTo>
                    <a:pt x="53" y="0"/>
                  </a:lnTo>
                  <a:lnTo>
                    <a:pt x="57" y="0"/>
                  </a:lnTo>
                  <a:lnTo>
                    <a:pt x="62" y="0"/>
                  </a:lnTo>
                  <a:lnTo>
                    <a:pt x="66" y="0"/>
                  </a:lnTo>
                  <a:lnTo>
                    <a:pt x="72" y="0"/>
                  </a:lnTo>
                  <a:lnTo>
                    <a:pt x="76" y="0"/>
                  </a:lnTo>
                  <a:lnTo>
                    <a:pt x="83" y="0"/>
                  </a:lnTo>
                  <a:lnTo>
                    <a:pt x="87" y="0"/>
                  </a:lnTo>
                  <a:lnTo>
                    <a:pt x="93" y="0"/>
                  </a:lnTo>
                  <a:lnTo>
                    <a:pt x="97" y="0"/>
                  </a:lnTo>
                  <a:lnTo>
                    <a:pt x="100" y="2"/>
                  </a:lnTo>
                  <a:lnTo>
                    <a:pt x="110" y="2"/>
                  </a:lnTo>
                  <a:lnTo>
                    <a:pt x="120" y="4"/>
                  </a:lnTo>
                  <a:lnTo>
                    <a:pt x="127" y="5"/>
                  </a:lnTo>
                  <a:lnTo>
                    <a:pt x="135" y="7"/>
                  </a:lnTo>
                  <a:lnTo>
                    <a:pt x="142" y="11"/>
                  </a:lnTo>
                  <a:lnTo>
                    <a:pt x="150" y="15"/>
                  </a:lnTo>
                  <a:lnTo>
                    <a:pt x="158" y="17"/>
                  </a:lnTo>
                  <a:lnTo>
                    <a:pt x="163" y="19"/>
                  </a:lnTo>
                  <a:lnTo>
                    <a:pt x="169" y="23"/>
                  </a:lnTo>
                  <a:lnTo>
                    <a:pt x="175" y="26"/>
                  </a:lnTo>
                  <a:lnTo>
                    <a:pt x="178" y="30"/>
                  </a:lnTo>
                  <a:lnTo>
                    <a:pt x="182" y="34"/>
                  </a:lnTo>
                  <a:lnTo>
                    <a:pt x="186" y="36"/>
                  </a:lnTo>
                  <a:lnTo>
                    <a:pt x="190" y="40"/>
                  </a:lnTo>
                  <a:lnTo>
                    <a:pt x="194" y="47"/>
                  </a:lnTo>
                  <a:lnTo>
                    <a:pt x="194" y="53"/>
                  </a:lnTo>
                  <a:lnTo>
                    <a:pt x="190" y="59"/>
                  </a:lnTo>
                  <a:lnTo>
                    <a:pt x="186" y="64"/>
                  </a:lnTo>
                  <a:lnTo>
                    <a:pt x="178" y="66"/>
                  </a:lnTo>
                  <a:lnTo>
                    <a:pt x="171" y="70"/>
                  </a:lnTo>
                  <a:lnTo>
                    <a:pt x="163" y="72"/>
                  </a:lnTo>
                  <a:lnTo>
                    <a:pt x="154" y="76"/>
                  </a:lnTo>
                  <a:lnTo>
                    <a:pt x="146" y="76"/>
                  </a:lnTo>
                  <a:lnTo>
                    <a:pt x="139" y="78"/>
                  </a:lnTo>
                  <a:lnTo>
                    <a:pt x="133" y="78"/>
                  </a:lnTo>
                  <a:lnTo>
                    <a:pt x="123" y="78"/>
                  </a:lnTo>
                  <a:lnTo>
                    <a:pt x="114" y="78"/>
                  </a:lnTo>
                  <a:lnTo>
                    <a:pt x="106" y="76"/>
                  </a:lnTo>
                  <a:lnTo>
                    <a:pt x="99" y="76"/>
                  </a:lnTo>
                  <a:lnTo>
                    <a:pt x="89" y="76"/>
                  </a:lnTo>
                  <a:lnTo>
                    <a:pt x="85" y="74"/>
                  </a:lnTo>
                  <a:lnTo>
                    <a:pt x="80" y="72"/>
                  </a:lnTo>
                  <a:lnTo>
                    <a:pt x="76" y="72"/>
                  </a:lnTo>
                  <a:lnTo>
                    <a:pt x="70" y="72"/>
                  </a:lnTo>
                  <a:lnTo>
                    <a:pt x="66" y="72"/>
                  </a:lnTo>
                  <a:lnTo>
                    <a:pt x="62" y="70"/>
                  </a:lnTo>
                  <a:lnTo>
                    <a:pt x="57" y="68"/>
                  </a:lnTo>
                  <a:lnTo>
                    <a:pt x="51" y="68"/>
                  </a:lnTo>
                  <a:lnTo>
                    <a:pt x="45" y="66"/>
                  </a:lnTo>
                  <a:lnTo>
                    <a:pt x="40" y="66"/>
                  </a:lnTo>
                  <a:lnTo>
                    <a:pt x="36" y="64"/>
                  </a:lnTo>
                  <a:lnTo>
                    <a:pt x="32" y="62"/>
                  </a:lnTo>
                  <a:lnTo>
                    <a:pt x="24" y="59"/>
                  </a:lnTo>
                  <a:lnTo>
                    <a:pt x="19" y="55"/>
                  </a:lnTo>
                  <a:lnTo>
                    <a:pt x="13" y="51"/>
                  </a:lnTo>
                  <a:lnTo>
                    <a:pt x="9" y="47"/>
                  </a:lnTo>
                  <a:lnTo>
                    <a:pt x="5" y="42"/>
                  </a:lnTo>
                  <a:lnTo>
                    <a:pt x="5" y="38"/>
                  </a:lnTo>
                  <a:lnTo>
                    <a:pt x="2" y="32"/>
                  </a:lnTo>
                  <a:lnTo>
                    <a:pt x="0" y="26"/>
                  </a:lnTo>
                  <a:lnTo>
                    <a:pt x="0" y="23"/>
                  </a:lnTo>
                  <a:lnTo>
                    <a:pt x="0" y="21"/>
                  </a:lnTo>
                  <a:lnTo>
                    <a:pt x="0" y="15"/>
                  </a:lnTo>
                  <a:lnTo>
                    <a:pt x="0" y="15"/>
                  </a:lnTo>
                  <a:lnTo>
                    <a:pt x="0" y="15"/>
                  </a:lnTo>
                  <a:close/>
                </a:path>
              </a:pathLst>
            </a:custGeom>
            <a:grp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80" name="Freeform 52">
              <a:extLst>
                <a:ext uri="{FF2B5EF4-FFF2-40B4-BE49-F238E27FC236}">
                  <a16:creationId xmlns:a16="http://schemas.microsoft.com/office/drawing/2014/main" id="{983D3BB9-AF11-1872-7B92-3A72C77C06BD}"/>
                </a:ext>
              </a:extLst>
            </p:cNvPr>
            <p:cNvSpPr>
              <a:spLocks/>
            </p:cNvSpPr>
            <p:nvPr/>
          </p:nvSpPr>
          <p:spPr bwMode="auto">
            <a:xfrm>
              <a:off x="4437397" y="7100462"/>
              <a:ext cx="105427" cy="102026"/>
            </a:xfrm>
            <a:custGeom>
              <a:avLst/>
              <a:gdLst>
                <a:gd name="T0" fmla="*/ 30 w 63"/>
                <a:gd name="T1" fmla="*/ 60 h 60"/>
                <a:gd name="T2" fmla="*/ 36 w 63"/>
                <a:gd name="T3" fmla="*/ 59 h 60"/>
                <a:gd name="T4" fmla="*/ 44 w 63"/>
                <a:gd name="T5" fmla="*/ 59 h 60"/>
                <a:gd name="T6" fmla="*/ 48 w 63"/>
                <a:gd name="T7" fmla="*/ 53 h 60"/>
                <a:gd name="T8" fmla="*/ 53 w 63"/>
                <a:gd name="T9" fmla="*/ 51 h 60"/>
                <a:gd name="T10" fmla="*/ 55 w 63"/>
                <a:gd name="T11" fmla="*/ 45 h 60"/>
                <a:gd name="T12" fmla="*/ 59 w 63"/>
                <a:gd name="T13" fmla="*/ 40 h 60"/>
                <a:gd name="T14" fmla="*/ 61 w 63"/>
                <a:gd name="T15" fmla="*/ 36 h 60"/>
                <a:gd name="T16" fmla="*/ 63 w 63"/>
                <a:gd name="T17" fmla="*/ 30 h 60"/>
                <a:gd name="T18" fmla="*/ 61 w 63"/>
                <a:gd name="T19" fmla="*/ 22 h 60"/>
                <a:gd name="T20" fmla="*/ 59 w 63"/>
                <a:gd name="T21" fmla="*/ 17 h 60"/>
                <a:gd name="T22" fmla="*/ 55 w 63"/>
                <a:gd name="T23" fmla="*/ 11 h 60"/>
                <a:gd name="T24" fmla="*/ 53 w 63"/>
                <a:gd name="T25" fmla="*/ 7 h 60"/>
                <a:gd name="T26" fmla="*/ 48 w 63"/>
                <a:gd name="T27" fmla="*/ 3 h 60"/>
                <a:gd name="T28" fmla="*/ 44 w 63"/>
                <a:gd name="T29" fmla="*/ 2 h 60"/>
                <a:gd name="T30" fmla="*/ 36 w 63"/>
                <a:gd name="T31" fmla="*/ 0 h 60"/>
                <a:gd name="T32" fmla="*/ 30 w 63"/>
                <a:gd name="T33" fmla="*/ 0 h 60"/>
                <a:gd name="T34" fmla="*/ 23 w 63"/>
                <a:gd name="T35" fmla="*/ 0 h 60"/>
                <a:gd name="T36" fmla="*/ 19 w 63"/>
                <a:gd name="T37" fmla="*/ 2 h 60"/>
                <a:gd name="T38" fmla="*/ 13 w 63"/>
                <a:gd name="T39" fmla="*/ 3 h 60"/>
                <a:gd name="T40" fmla="*/ 10 w 63"/>
                <a:gd name="T41" fmla="*/ 7 h 60"/>
                <a:gd name="T42" fmla="*/ 4 w 63"/>
                <a:gd name="T43" fmla="*/ 11 h 60"/>
                <a:gd name="T44" fmla="*/ 2 w 63"/>
                <a:gd name="T45" fmla="*/ 17 h 60"/>
                <a:gd name="T46" fmla="*/ 0 w 63"/>
                <a:gd name="T47" fmla="*/ 22 h 60"/>
                <a:gd name="T48" fmla="*/ 0 w 63"/>
                <a:gd name="T49" fmla="*/ 30 h 60"/>
                <a:gd name="T50" fmla="*/ 0 w 63"/>
                <a:gd name="T51" fmla="*/ 36 h 60"/>
                <a:gd name="T52" fmla="*/ 2 w 63"/>
                <a:gd name="T53" fmla="*/ 40 h 60"/>
                <a:gd name="T54" fmla="*/ 4 w 63"/>
                <a:gd name="T55" fmla="*/ 45 h 60"/>
                <a:gd name="T56" fmla="*/ 10 w 63"/>
                <a:gd name="T57" fmla="*/ 51 h 60"/>
                <a:gd name="T58" fmla="*/ 13 w 63"/>
                <a:gd name="T59" fmla="*/ 53 h 60"/>
                <a:gd name="T60" fmla="*/ 19 w 63"/>
                <a:gd name="T61" fmla="*/ 59 h 60"/>
                <a:gd name="T62" fmla="*/ 23 w 63"/>
                <a:gd name="T63" fmla="*/ 59 h 60"/>
                <a:gd name="T64" fmla="*/ 30 w 63"/>
                <a:gd name="T65" fmla="*/ 60 h 60"/>
                <a:gd name="T66" fmla="*/ 30 w 63"/>
                <a:gd name="T6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0">
                  <a:moveTo>
                    <a:pt x="30" y="60"/>
                  </a:moveTo>
                  <a:lnTo>
                    <a:pt x="36" y="59"/>
                  </a:lnTo>
                  <a:lnTo>
                    <a:pt x="44" y="59"/>
                  </a:lnTo>
                  <a:lnTo>
                    <a:pt x="48" y="53"/>
                  </a:lnTo>
                  <a:lnTo>
                    <a:pt x="53" y="51"/>
                  </a:lnTo>
                  <a:lnTo>
                    <a:pt x="55" y="45"/>
                  </a:lnTo>
                  <a:lnTo>
                    <a:pt x="59" y="40"/>
                  </a:lnTo>
                  <a:lnTo>
                    <a:pt x="61" y="36"/>
                  </a:lnTo>
                  <a:lnTo>
                    <a:pt x="63" y="30"/>
                  </a:lnTo>
                  <a:lnTo>
                    <a:pt x="61" y="22"/>
                  </a:lnTo>
                  <a:lnTo>
                    <a:pt x="59" y="17"/>
                  </a:lnTo>
                  <a:lnTo>
                    <a:pt x="55" y="11"/>
                  </a:lnTo>
                  <a:lnTo>
                    <a:pt x="53" y="7"/>
                  </a:lnTo>
                  <a:lnTo>
                    <a:pt x="48" y="3"/>
                  </a:lnTo>
                  <a:lnTo>
                    <a:pt x="44" y="2"/>
                  </a:lnTo>
                  <a:lnTo>
                    <a:pt x="36" y="0"/>
                  </a:lnTo>
                  <a:lnTo>
                    <a:pt x="30" y="0"/>
                  </a:lnTo>
                  <a:lnTo>
                    <a:pt x="23" y="0"/>
                  </a:lnTo>
                  <a:lnTo>
                    <a:pt x="19" y="2"/>
                  </a:lnTo>
                  <a:lnTo>
                    <a:pt x="13" y="3"/>
                  </a:lnTo>
                  <a:lnTo>
                    <a:pt x="10" y="7"/>
                  </a:lnTo>
                  <a:lnTo>
                    <a:pt x="4" y="11"/>
                  </a:lnTo>
                  <a:lnTo>
                    <a:pt x="2" y="17"/>
                  </a:lnTo>
                  <a:lnTo>
                    <a:pt x="0" y="22"/>
                  </a:lnTo>
                  <a:lnTo>
                    <a:pt x="0" y="30"/>
                  </a:lnTo>
                  <a:lnTo>
                    <a:pt x="0" y="36"/>
                  </a:lnTo>
                  <a:lnTo>
                    <a:pt x="2" y="40"/>
                  </a:lnTo>
                  <a:lnTo>
                    <a:pt x="4" y="45"/>
                  </a:lnTo>
                  <a:lnTo>
                    <a:pt x="10" y="51"/>
                  </a:lnTo>
                  <a:lnTo>
                    <a:pt x="13" y="53"/>
                  </a:lnTo>
                  <a:lnTo>
                    <a:pt x="19" y="59"/>
                  </a:lnTo>
                  <a:lnTo>
                    <a:pt x="23" y="59"/>
                  </a:lnTo>
                  <a:lnTo>
                    <a:pt x="30" y="60"/>
                  </a:lnTo>
                  <a:lnTo>
                    <a:pt x="30" y="60"/>
                  </a:lnTo>
                  <a:close/>
                </a:path>
              </a:pathLst>
            </a:custGeom>
            <a:grp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81" name="Freeform 53">
              <a:extLst>
                <a:ext uri="{FF2B5EF4-FFF2-40B4-BE49-F238E27FC236}">
                  <a16:creationId xmlns:a16="http://schemas.microsoft.com/office/drawing/2014/main" id="{7D8FE029-42A3-960F-D972-B1C7ADA71132}"/>
                </a:ext>
              </a:extLst>
            </p:cNvPr>
            <p:cNvSpPr>
              <a:spLocks/>
            </p:cNvSpPr>
            <p:nvPr/>
          </p:nvSpPr>
          <p:spPr bwMode="auto">
            <a:xfrm>
              <a:off x="5154976" y="6274054"/>
              <a:ext cx="149637" cy="149637"/>
            </a:xfrm>
            <a:custGeom>
              <a:avLst/>
              <a:gdLst>
                <a:gd name="T0" fmla="*/ 44 w 90"/>
                <a:gd name="T1" fmla="*/ 89 h 89"/>
                <a:gd name="T2" fmla="*/ 53 w 90"/>
                <a:gd name="T3" fmla="*/ 88 h 89"/>
                <a:gd name="T4" fmla="*/ 61 w 90"/>
                <a:gd name="T5" fmla="*/ 86 h 89"/>
                <a:gd name="T6" fmla="*/ 69 w 90"/>
                <a:gd name="T7" fmla="*/ 82 h 89"/>
                <a:gd name="T8" fmla="*/ 76 w 90"/>
                <a:gd name="T9" fmla="*/ 76 h 89"/>
                <a:gd name="T10" fmla="*/ 80 w 90"/>
                <a:gd name="T11" fmla="*/ 70 h 89"/>
                <a:gd name="T12" fmla="*/ 86 w 90"/>
                <a:gd name="T13" fmla="*/ 61 h 89"/>
                <a:gd name="T14" fmla="*/ 88 w 90"/>
                <a:gd name="T15" fmla="*/ 53 h 89"/>
                <a:gd name="T16" fmla="*/ 90 w 90"/>
                <a:gd name="T17" fmla="*/ 46 h 89"/>
                <a:gd name="T18" fmla="*/ 88 w 90"/>
                <a:gd name="T19" fmla="*/ 40 h 89"/>
                <a:gd name="T20" fmla="*/ 88 w 90"/>
                <a:gd name="T21" fmla="*/ 34 h 89"/>
                <a:gd name="T22" fmla="*/ 86 w 90"/>
                <a:gd name="T23" fmla="*/ 31 h 89"/>
                <a:gd name="T24" fmla="*/ 86 w 90"/>
                <a:gd name="T25" fmla="*/ 27 h 89"/>
                <a:gd name="T26" fmla="*/ 80 w 90"/>
                <a:gd name="T27" fmla="*/ 19 h 89"/>
                <a:gd name="T28" fmla="*/ 76 w 90"/>
                <a:gd name="T29" fmla="*/ 13 h 89"/>
                <a:gd name="T30" fmla="*/ 69 w 90"/>
                <a:gd name="T31" fmla="*/ 8 h 89"/>
                <a:gd name="T32" fmla="*/ 61 w 90"/>
                <a:gd name="T33" fmla="*/ 4 h 89"/>
                <a:gd name="T34" fmla="*/ 53 w 90"/>
                <a:gd name="T35" fmla="*/ 0 h 89"/>
                <a:gd name="T36" fmla="*/ 44 w 90"/>
                <a:gd name="T37" fmla="*/ 0 h 89"/>
                <a:gd name="T38" fmla="*/ 40 w 90"/>
                <a:gd name="T39" fmla="*/ 0 h 89"/>
                <a:gd name="T40" fmla="*/ 34 w 90"/>
                <a:gd name="T41" fmla="*/ 0 h 89"/>
                <a:gd name="T42" fmla="*/ 29 w 90"/>
                <a:gd name="T43" fmla="*/ 0 h 89"/>
                <a:gd name="T44" fmla="*/ 27 w 90"/>
                <a:gd name="T45" fmla="*/ 4 h 89"/>
                <a:gd name="T46" fmla="*/ 17 w 90"/>
                <a:gd name="T47" fmla="*/ 8 h 89"/>
                <a:gd name="T48" fmla="*/ 12 w 90"/>
                <a:gd name="T49" fmla="*/ 13 h 89"/>
                <a:gd name="T50" fmla="*/ 6 w 90"/>
                <a:gd name="T51" fmla="*/ 19 h 89"/>
                <a:gd name="T52" fmla="*/ 2 w 90"/>
                <a:gd name="T53" fmla="*/ 27 h 89"/>
                <a:gd name="T54" fmla="*/ 0 w 90"/>
                <a:gd name="T55" fmla="*/ 31 h 89"/>
                <a:gd name="T56" fmla="*/ 0 w 90"/>
                <a:gd name="T57" fmla="*/ 34 h 89"/>
                <a:gd name="T58" fmla="*/ 0 w 90"/>
                <a:gd name="T59" fmla="*/ 40 h 89"/>
                <a:gd name="T60" fmla="*/ 0 w 90"/>
                <a:gd name="T61" fmla="*/ 46 h 89"/>
                <a:gd name="T62" fmla="*/ 0 w 90"/>
                <a:gd name="T63" fmla="*/ 53 h 89"/>
                <a:gd name="T64" fmla="*/ 2 w 90"/>
                <a:gd name="T65" fmla="*/ 61 h 89"/>
                <a:gd name="T66" fmla="*/ 6 w 90"/>
                <a:gd name="T67" fmla="*/ 70 h 89"/>
                <a:gd name="T68" fmla="*/ 12 w 90"/>
                <a:gd name="T69" fmla="*/ 76 h 89"/>
                <a:gd name="T70" fmla="*/ 17 w 90"/>
                <a:gd name="T71" fmla="*/ 82 h 89"/>
                <a:gd name="T72" fmla="*/ 27 w 90"/>
                <a:gd name="T73" fmla="*/ 86 h 89"/>
                <a:gd name="T74" fmla="*/ 29 w 90"/>
                <a:gd name="T75" fmla="*/ 88 h 89"/>
                <a:gd name="T76" fmla="*/ 34 w 90"/>
                <a:gd name="T77" fmla="*/ 88 h 89"/>
                <a:gd name="T78" fmla="*/ 40 w 90"/>
                <a:gd name="T79" fmla="*/ 89 h 89"/>
                <a:gd name="T80" fmla="*/ 44 w 90"/>
                <a:gd name="T81" fmla="*/ 89 h 89"/>
                <a:gd name="T82" fmla="*/ 44 w 90"/>
                <a:gd name="T83"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89">
                  <a:moveTo>
                    <a:pt x="44" y="89"/>
                  </a:moveTo>
                  <a:lnTo>
                    <a:pt x="53" y="88"/>
                  </a:lnTo>
                  <a:lnTo>
                    <a:pt x="61" y="86"/>
                  </a:lnTo>
                  <a:lnTo>
                    <a:pt x="69" y="82"/>
                  </a:lnTo>
                  <a:lnTo>
                    <a:pt x="76" y="76"/>
                  </a:lnTo>
                  <a:lnTo>
                    <a:pt x="80" y="70"/>
                  </a:lnTo>
                  <a:lnTo>
                    <a:pt x="86" y="61"/>
                  </a:lnTo>
                  <a:lnTo>
                    <a:pt x="88" y="53"/>
                  </a:lnTo>
                  <a:lnTo>
                    <a:pt x="90" y="46"/>
                  </a:lnTo>
                  <a:lnTo>
                    <a:pt x="88" y="40"/>
                  </a:lnTo>
                  <a:lnTo>
                    <a:pt x="88" y="34"/>
                  </a:lnTo>
                  <a:lnTo>
                    <a:pt x="86" y="31"/>
                  </a:lnTo>
                  <a:lnTo>
                    <a:pt x="86" y="27"/>
                  </a:lnTo>
                  <a:lnTo>
                    <a:pt x="80" y="19"/>
                  </a:lnTo>
                  <a:lnTo>
                    <a:pt x="76" y="13"/>
                  </a:lnTo>
                  <a:lnTo>
                    <a:pt x="69" y="8"/>
                  </a:lnTo>
                  <a:lnTo>
                    <a:pt x="61" y="4"/>
                  </a:lnTo>
                  <a:lnTo>
                    <a:pt x="53" y="0"/>
                  </a:lnTo>
                  <a:lnTo>
                    <a:pt x="44" y="0"/>
                  </a:lnTo>
                  <a:lnTo>
                    <a:pt x="40" y="0"/>
                  </a:lnTo>
                  <a:lnTo>
                    <a:pt x="34" y="0"/>
                  </a:lnTo>
                  <a:lnTo>
                    <a:pt x="29" y="0"/>
                  </a:lnTo>
                  <a:lnTo>
                    <a:pt x="27" y="4"/>
                  </a:lnTo>
                  <a:lnTo>
                    <a:pt x="17" y="8"/>
                  </a:lnTo>
                  <a:lnTo>
                    <a:pt x="12" y="13"/>
                  </a:lnTo>
                  <a:lnTo>
                    <a:pt x="6" y="19"/>
                  </a:lnTo>
                  <a:lnTo>
                    <a:pt x="2" y="27"/>
                  </a:lnTo>
                  <a:lnTo>
                    <a:pt x="0" y="31"/>
                  </a:lnTo>
                  <a:lnTo>
                    <a:pt x="0" y="34"/>
                  </a:lnTo>
                  <a:lnTo>
                    <a:pt x="0" y="40"/>
                  </a:lnTo>
                  <a:lnTo>
                    <a:pt x="0" y="46"/>
                  </a:lnTo>
                  <a:lnTo>
                    <a:pt x="0" y="53"/>
                  </a:lnTo>
                  <a:lnTo>
                    <a:pt x="2" y="61"/>
                  </a:lnTo>
                  <a:lnTo>
                    <a:pt x="6" y="70"/>
                  </a:lnTo>
                  <a:lnTo>
                    <a:pt x="12" y="76"/>
                  </a:lnTo>
                  <a:lnTo>
                    <a:pt x="17" y="82"/>
                  </a:lnTo>
                  <a:lnTo>
                    <a:pt x="27" y="86"/>
                  </a:lnTo>
                  <a:lnTo>
                    <a:pt x="29" y="88"/>
                  </a:lnTo>
                  <a:lnTo>
                    <a:pt x="34" y="88"/>
                  </a:lnTo>
                  <a:lnTo>
                    <a:pt x="40" y="89"/>
                  </a:lnTo>
                  <a:lnTo>
                    <a:pt x="44" y="89"/>
                  </a:lnTo>
                  <a:lnTo>
                    <a:pt x="44" y="89"/>
                  </a:lnTo>
                  <a:close/>
                </a:path>
              </a:pathLst>
            </a:custGeom>
            <a:grp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82" name="Freeform 54">
              <a:extLst>
                <a:ext uri="{FF2B5EF4-FFF2-40B4-BE49-F238E27FC236}">
                  <a16:creationId xmlns:a16="http://schemas.microsoft.com/office/drawing/2014/main" id="{3463711F-C776-C014-94B5-EDD41C6A600B}"/>
                </a:ext>
              </a:extLst>
            </p:cNvPr>
            <p:cNvSpPr>
              <a:spLocks/>
            </p:cNvSpPr>
            <p:nvPr/>
          </p:nvSpPr>
          <p:spPr bwMode="auto">
            <a:xfrm>
              <a:off x="5137973" y="6631144"/>
              <a:ext cx="132634" cy="132634"/>
            </a:xfrm>
            <a:custGeom>
              <a:avLst/>
              <a:gdLst>
                <a:gd name="T0" fmla="*/ 38 w 78"/>
                <a:gd name="T1" fmla="*/ 78 h 78"/>
                <a:gd name="T2" fmla="*/ 45 w 78"/>
                <a:gd name="T3" fmla="*/ 76 h 78"/>
                <a:gd name="T4" fmla="*/ 53 w 78"/>
                <a:gd name="T5" fmla="*/ 74 h 78"/>
                <a:gd name="T6" fmla="*/ 59 w 78"/>
                <a:gd name="T7" fmla="*/ 70 h 78"/>
                <a:gd name="T8" fmla="*/ 66 w 78"/>
                <a:gd name="T9" fmla="*/ 67 h 78"/>
                <a:gd name="T10" fmla="*/ 70 w 78"/>
                <a:gd name="T11" fmla="*/ 59 h 78"/>
                <a:gd name="T12" fmla="*/ 74 w 78"/>
                <a:gd name="T13" fmla="*/ 53 h 78"/>
                <a:gd name="T14" fmla="*/ 76 w 78"/>
                <a:gd name="T15" fmla="*/ 46 h 78"/>
                <a:gd name="T16" fmla="*/ 78 w 78"/>
                <a:gd name="T17" fmla="*/ 38 h 78"/>
                <a:gd name="T18" fmla="*/ 76 w 78"/>
                <a:gd name="T19" fmla="*/ 30 h 78"/>
                <a:gd name="T20" fmla="*/ 74 w 78"/>
                <a:gd name="T21" fmla="*/ 23 h 78"/>
                <a:gd name="T22" fmla="*/ 70 w 78"/>
                <a:gd name="T23" fmla="*/ 15 h 78"/>
                <a:gd name="T24" fmla="*/ 66 w 78"/>
                <a:gd name="T25" fmla="*/ 11 h 78"/>
                <a:gd name="T26" fmla="*/ 59 w 78"/>
                <a:gd name="T27" fmla="*/ 6 h 78"/>
                <a:gd name="T28" fmla="*/ 53 w 78"/>
                <a:gd name="T29" fmla="*/ 2 h 78"/>
                <a:gd name="T30" fmla="*/ 45 w 78"/>
                <a:gd name="T31" fmla="*/ 0 h 78"/>
                <a:gd name="T32" fmla="*/ 38 w 78"/>
                <a:gd name="T33" fmla="*/ 0 h 78"/>
                <a:gd name="T34" fmla="*/ 30 w 78"/>
                <a:gd name="T35" fmla="*/ 0 h 78"/>
                <a:gd name="T36" fmla="*/ 23 w 78"/>
                <a:gd name="T37" fmla="*/ 2 h 78"/>
                <a:gd name="T38" fmla="*/ 15 w 78"/>
                <a:gd name="T39" fmla="*/ 6 h 78"/>
                <a:gd name="T40" fmla="*/ 9 w 78"/>
                <a:gd name="T41" fmla="*/ 11 h 78"/>
                <a:gd name="T42" fmla="*/ 5 w 78"/>
                <a:gd name="T43" fmla="*/ 15 h 78"/>
                <a:gd name="T44" fmla="*/ 2 w 78"/>
                <a:gd name="T45" fmla="*/ 23 h 78"/>
                <a:gd name="T46" fmla="*/ 0 w 78"/>
                <a:gd name="T47" fmla="*/ 30 h 78"/>
                <a:gd name="T48" fmla="*/ 0 w 78"/>
                <a:gd name="T49" fmla="*/ 38 h 78"/>
                <a:gd name="T50" fmla="*/ 0 w 78"/>
                <a:gd name="T51" fmla="*/ 46 h 78"/>
                <a:gd name="T52" fmla="*/ 2 w 78"/>
                <a:gd name="T53" fmla="*/ 53 h 78"/>
                <a:gd name="T54" fmla="*/ 5 w 78"/>
                <a:gd name="T55" fmla="*/ 59 h 78"/>
                <a:gd name="T56" fmla="*/ 9 w 78"/>
                <a:gd name="T57" fmla="*/ 67 h 78"/>
                <a:gd name="T58" fmla="*/ 15 w 78"/>
                <a:gd name="T59" fmla="*/ 70 h 78"/>
                <a:gd name="T60" fmla="*/ 23 w 78"/>
                <a:gd name="T61" fmla="*/ 74 h 78"/>
                <a:gd name="T62" fmla="*/ 30 w 78"/>
                <a:gd name="T63" fmla="*/ 76 h 78"/>
                <a:gd name="T64" fmla="*/ 38 w 78"/>
                <a:gd name="T65" fmla="*/ 78 h 78"/>
                <a:gd name="T66" fmla="*/ 38 w 78"/>
                <a:gd name="T6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8" h="78">
                  <a:moveTo>
                    <a:pt x="38" y="78"/>
                  </a:moveTo>
                  <a:lnTo>
                    <a:pt x="45" y="76"/>
                  </a:lnTo>
                  <a:lnTo>
                    <a:pt x="53" y="74"/>
                  </a:lnTo>
                  <a:lnTo>
                    <a:pt x="59" y="70"/>
                  </a:lnTo>
                  <a:lnTo>
                    <a:pt x="66" y="67"/>
                  </a:lnTo>
                  <a:lnTo>
                    <a:pt x="70" y="59"/>
                  </a:lnTo>
                  <a:lnTo>
                    <a:pt x="74" y="53"/>
                  </a:lnTo>
                  <a:lnTo>
                    <a:pt x="76" y="46"/>
                  </a:lnTo>
                  <a:lnTo>
                    <a:pt x="78" y="38"/>
                  </a:lnTo>
                  <a:lnTo>
                    <a:pt x="76" y="30"/>
                  </a:lnTo>
                  <a:lnTo>
                    <a:pt x="74" y="23"/>
                  </a:lnTo>
                  <a:lnTo>
                    <a:pt x="70" y="15"/>
                  </a:lnTo>
                  <a:lnTo>
                    <a:pt x="66" y="11"/>
                  </a:lnTo>
                  <a:lnTo>
                    <a:pt x="59" y="6"/>
                  </a:lnTo>
                  <a:lnTo>
                    <a:pt x="53" y="2"/>
                  </a:lnTo>
                  <a:lnTo>
                    <a:pt x="45" y="0"/>
                  </a:lnTo>
                  <a:lnTo>
                    <a:pt x="38" y="0"/>
                  </a:lnTo>
                  <a:lnTo>
                    <a:pt x="30" y="0"/>
                  </a:lnTo>
                  <a:lnTo>
                    <a:pt x="23" y="2"/>
                  </a:lnTo>
                  <a:lnTo>
                    <a:pt x="15" y="6"/>
                  </a:lnTo>
                  <a:lnTo>
                    <a:pt x="9" y="11"/>
                  </a:lnTo>
                  <a:lnTo>
                    <a:pt x="5" y="15"/>
                  </a:lnTo>
                  <a:lnTo>
                    <a:pt x="2" y="23"/>
                  </a:lnTo>
                  <a:lnTo>
                    <a:pt x="0" y="30"/>
                  </a:lnTo>
                  <a:lnTo>
                    <a:pt x="0" y="38"/>
                  </a:lnTo>
                  <a:lnTo>
                    <a:pt x="0" y="46"/>
                  </a:lnTo>
                  <a:lnTo>
                    <a:pt x="2" y="53"/>
                  </a:lnTo>
                  <a:lnTo>
                    <a:pt x="5" y="59"/>
                  </a:lnTo>
                  <a:lnTo>
                    <a:pt x="9" y="67"/>
                  </a:lnTo>
                  <a:lnTo>
                    <a:pt x="15" y="70"/>
                  </a:lnTo>
                  <a:lnTo>
                    <a:pt x="23" y="74"/>
                  </a:lnTo>
                  <a:lnTo>
                    <a:pt x="30" y="76"/>
                  </a:lnTo>
                  <a:lnTo>
                    <a:pt x="38" y="78"/>
                  </a:lnTo>
                  <a:lnTo>
                    <a:pt x="38" y="78"/>
                  </a:lnTo>
                  <a:close/>
                </a:path>
              </a:pathLst>
            </a:custGeom>
            <a:grp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83" name="Freeform 55">
              <a:extLst>
                <a:ext uri="{FF2B5EF4-FFF2-40B4-BE49-F238E27FC236}">
                  <a16:creationId xmlns:a16="http://schemas.microsoft.com/office/drawing/2014/main" id="{5B1C5346-78FE-E613-7F47-57BB3B6FC0C8}"/>
                </a:ext>
              </a:extLst>
            </p:cNvPr>
            <p:cNvSpPr>
              <a:spLocks/>
            </p:cNvSpPr>
            <p:nvPr/>
          </p:nvSpPr>
          <p:spPr bwMode="auto">
            <a:xfrm>
              <a:off x="5205990" y="7018841"/>
              <a:ext cx="119031" cy="119031"/>
            </a:xfrm>
            <a:custGeom>
              <a:avLst/>
              <a:gdLst>
                <a:gd name="T0" fmla="*/ 36 w 70"/>
                <a:gd name="T1" fmla="*/ 70 h 70"/>
                <a:gd name="T2" fmla="*/ 43 w 70"/>
                <a:gd name="T3" fmla="*/ 70 h 70"/>
                <a:gd name="T4" fmla="*/ 49 w 70"/>
                <a:gd name="T5" fmla="*/ 69 h 70"/>
                <a:gd name="T6" fmla="*/ 55 w 70"/>
                <a:gd name="T7" fmla="*/ 65 h 70"/>
                <a:gd name="T8" fmla="*/ 62 w 70"/>
                <a:gd name="T9" fmla="*/ 61 h 70"/>
                <a:gd name="T10" fmla="*/ 66 w 70"/>
                <a:gd name="T11" fmla="*/ 55 h 70"/>
                <a:gd name="T12" fmla="*/ 68 w 70"/>
                <a:gd name="T13" fmla="*/ 50 h 70"/>
                <a:gd name="T14" fmla="*/ 70 w 70"/>
                <a:gd name="T15" fmla="*/ 42 h 70"/>
                <a:gd name="T16" fmla="*/ 70 w 70"/>
                <a:gd name="T17" fmla="*/ 36 h 70"/>
                <a:gd name="T18" fmla="*/ 70 w 70"/>
                <a:gd name="T19" fmla="*/ 27 h 70"/>
                <a:gd name="T20" fmla="*/ 68 w 70"/>
                <a:gd name="T21" fmla="*/ 21 h 70"/>
                <a:gd name="T22" fmla="*/ 66 w 70"/>
                <a:gd name="T23" fmla="*/ 13 h 70"/>
                <a:gd name="T24" fmla="*/ 62 w 70"/>
                <a:gd name="T25" fmla="*/ 10 h 70"/>
                <a:gd name="T26" fmla="*/ 55 w 70"/>
                <a:gd name="T27" fmla="*/ 4 h 70"/>
                <a:gd name="T28" fmla="*/ 49 w 70"/>
                <a:gd name="T29" fmla="*/ 2 h 70"/>
                <a:gd name="T30" fmla="*/ 43 w 70"/>
                <a:gd name="T31" fmla="*/ 0 h 70"/>
                <a:gd name="T32" fmla="*/ 36 w 70"/>
                <a:gd name="T33" fmla="*/ 0 h 70"/>
                <a:gd name="T34" fmla="*/ 28 w 70"/>
                <a:gd name="T35" fmla="*/ 0 h 70"/>
                <a:gd name="T36" fmla="*/ 22 w 70"/>
                <a:gd name="T37" fmla="*/ 2 h 70"/>
                <a:gd name="T38" fmla="*/ 15 w 70"/>
                <a:gd name="T39" fmla="*/ 4 h 70"/>
                <a:gd name="T40" fmla="*/ 11 w 70"/>
                <a:gd name="T41" fmla="*/ 10 h 70"/>
                <a:gd name="T42" fmla="*/ 5 w 70"/>
                <a:gd name="T43" fmla="*/ 13 h 70"/>
                <a:gd name="T44" fmla="*/ 3 w 70"/>
                <a:gd name="T45" fmla="*/ 21 h 70"/>
                <a:gd name="T46" fmla="*/ 0 w 70"/>
                <a:gd name="T47" fmla="*/ 27 h 70"/>
                <a:gd name="T48" fmla="*/ 0 w 70"/>
                <a:gd name="T49" fmla="*/ 36 h 70"/>
                <a:gd name="T50" fmla="*/ 0 w 70"/>
                <a:gd name="T51" fmla="*/ 42 h 70"/>
                <a:gd name="T52" fmla="*/ 3 w 70"/>
                <a:gd name="T53" fmla="*/ 50 h 70"/>
                <a:gd name="T54" fmla="*/ 5 w 70"/>
                <a:gd name="T55" fmla="*/ 55 h 70"/>
                <a:gd name="T56" fmla="*/ 11 w 70"/>
                <a:gd name="T57" fmla="*/ 61 h 70"/>
                <a:gd name="T58" fmla="*/ 15 w 70"/>
                <a:gd name="T59" fmla="*/ 65 h 70"/>
                <a:gd name="T60" fmla="*/ 22 w 70"/>
                <a:gd name="T61" fmla="*/ 69 h 70"/>
                <a:gd name="T62" fmla="*/ 28 w 70"/>
                <a:gd name="T63" fmla="*/ 70 h 70"/>
                <a:gd name="T64" fmla="*/ 36 w 70"/>
                <a:gd name="T65" fmla="*/ 70 h 70"/>
                <a:gd name="T66" fmla="*/ 36 w 70"/>
                <a:gd name="T6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 h="70">
                  <a:moveTo>
                    <a:pt x="36" y="70"/>
                  </a:moveTo>
                  <a:lnTo>
                    <a:pt x="43" y="70"/>
                  </a:lnTo>
                  <a:lnTo>
                    <a:pt x="49" y="69"/>
                  </a:lnTo>
                  <a:lnTo>
                    <a:pt x="55" y="65"/>
                  </a:lnTo>
                  <a:lnTo>
                    <a:pt x="62" y="61"/>
                  </a:lnTo>
                  <a:lnTo>
                    <a:pt x="66" y="55"/>
                  </a:lnTo>
                  <a:lnTo>
                    <a:pt x="68" y="50"/>
                  </a:lnTo>
                  <a:lnTo>
                    <a:pt x="70" y="42"/>
                  </a:lnTo>
                  <a:lnTo>
                    <a:pt x="70" y="36"/>
                  </a:lnTo>
                  <a:lnTo>
                    <a:pt x="70" y="27"/>
                  </a:lnTo>
                  <a:lnTo>
                    <a:pt x="68" y="21"/>
                  </a:lnTo>
                  <a:lnTo>
                    <a:pt x="66" y="13"/>
                  </a:lnTo>
                  <a:lnTo>
                    <a:pt x="62" y="10"/>
                  </a:lnTo>
                  <a:lnTo>
                    <a:pt x="55" y="4"/>
                  </a:lnTo>
                  <a:lnTo>
                    <a:pt x="49" y="2"/>
                  </a:lnTo>
                  <a:lnTo>
                    <a:pt x="43" y="0"/>
                  </a:lnTo>
                  <a:lnTo>
                    <a:pt x="36" y="0"/>
                  </a:lnTo>
                  <a:lnTo>
                    <a:pt x="28" y="0"/>
                  </a:lnTo>
                  <a:lnTo>
                    <a:pt x="22" y="2"/>
                  </a:lnTo>
                  <a:lnTo>
                    <a:pt x="15" y="4"/>
                  </a:lnTo>
                  <a:lnTo>
                    <a:pt x="11" y="10"/>
                  </a:lnTo>
                  <a:lnTo>
                    <a:pt x="5" y="13"/>
                  </a:lnTo>
                  <a:lnTo>
                    <a:pt x="3" y="21"/>
                  </a:lnTo>
                  <a:lnTo>
                    <a:pt x="0" y="27"/>
                  </a:lnTo>
                  <a:lnTo>
                    <a:pt x="0" y="36"/>
                  </a:lnTo>
                  <a:lnTo>
                    <a:pt x="0" y="42"/>
                  </a:lnTo>
                  <a:lnTo>
                    <a:pt x="3" y="50"/>
                  </a:lnTo>
                  <a:lnTo>
                    <a:pt x="5" y="55"/>
                  </a:lnTo>
                  <a:lnTo>
                    <a:pt x="11" y="61"/>
                  </a:lnTo>
                  <a:lnTo>
                    <a:pt x="15" y="65"/>
                  </a:lnTo>
                  <a:lnTo>
                    <a:pt x="22" y="69"/>
                  </a:lnTo>
                  <a:lnTo>
                    <a:pt x="28" y="70"/>
                  </a:lnTo>
                  <a:lnTo>
                    <a:pt x="36" y="70"/>
                  </a:lnTo>
                  <a:lnTo>
                    <a:pt x="36" y="70"/>
                  </a:lnTo>
                  <a:close/>
                </a:path>
              </a:pathLst>
            </a:custGeom>
            <a:grp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84" name="Freeform 56">
              <a:extLst>
                <a:ext uri="{FF2B5EF4-FFF2-40B4-BE49-F238E27FC236}">
                  <a16:creationId xmlns:a16="http://schemas.microsoft.com/office/drawing/2014/main" id="{029C8EA5-5FE8-D43B-7FC6-B9C04A311892}"/>
                </a:ext>
              </a:extLst>
            </p:cNvPr>
            <p:cNvSpPr>
              <a:spLocks/>
            </p:cNvSpPr>
            <p:nvPr/>
          </p:nvSpPr>
          <p:spPr bwMode="auto">
            <a:xfrm>
              <a:off x="5311415" y="6406688"/>
              <a:ext cx="547538" cy="625757"/>
            </a:xfrm>
            <a:custGeom>
              <a:avLst/>
              <a:gdLst>
                <a:gd name="T0" fmla="*/ 27 w 322"/>
                <a:gd name="T1" fmla="*/ 0 h 369"/>
                <a:gd name="T2" fmla="*/ 181 w 322"/>
                <a:gd name="T3" fmla="*/ 120 h 369"/>
                <a:gd name="T4" fmla="*/ 0 w 322"/>
                <a:gd name="T5" fmla="*/ 188 h 369"/>
                <a:gd name="T6" fmla="*/ 181 w 322"/>
                <a:gd name="T7" fmla="*/ 207 h 369"/>
                <a:gd name="T8" fmla="*/ 37 w 322"/>
                <a:gd name="T9" fmla="*/ 369 h 369"/>
                <a:gd name="T10" fmla="*/ 322 w 322"/>
                <a:gd name="T11" fmla="*/ 234 h 369"/>
                <a:gd name="T12" fmla="*/ 320 w 322"/>
                <a:gd name="T13" fmla="*/ 232 h 369"/>
                <a:gd name="T14" fmla="*/ 314 w 322"/>
                <a:gd name="T15" fmla="*/ 230 h 369"/>
                <a:gd name="T16" fmla="*/ 310 w 322"/>
                <a:gd name="T17" fmla="*/ 226 h 369"/>
                <a:gd name="T18" fmla="*/ 307 w 322"/>
                <a:gd name="T19" fmla="*/ 224 h 369"/>
                <a:gd name="T20" fmla="*/ 301 w 322"/>
                <a:gd name="T21" fmla="*/ 221 h 369"/>
                <a:gd name="T22" fmla="*/ 297 w 322"/>
                <a:gd name="T23" fmla="*/ 217 h 369"/>
                <a:gd name="T24" fmla="*/ 293 w 322"/>
                <a:gd name="T25" fmla="*/ 211 h 369"/>
                <a:gd name="T26" fmla="*/ 288 w 322"/>
                <a:gd name="T27" fmla="*/ 207 h 369"/>
                <a:gd name="T28" fmla="*/ 284 w 322"/>
                <a:gd name="T29" fmla="*/ 200 h 369"/>
                <a:gd name="T30" fmla="*/ 280 w 322"/>
                <a:gd name="T31" fmla="*/ 192 h 369"/>
                <a:gd name="T32" fmla="*/ 278 w 322"/>
                <a:gd name="T33" fmla="*/ 186 h 369"/>
                <a:gd name="T34" fmla="*/ 278 w 322"/>
                <a:gd name="T35" fmla="*/ 183 h 369"/>
                <a:gd name="T36" fmla="*/ 276 w 322"/>
                <a:gd name="T37" fmla="*/ 179 h 369"/>
                <a:gd name="T38" fmla="*/ 276 w 322"/>
                <a:gd name="T39" fmla="*/ 173 h 369"/>
                <a:gd name="T40" fmla="*/ 272 w 322"/>
                <a:gd name="T41" fmla="*/ 167 h 369"/>
                <a:gd name="T42" fmla="*/ 272 w 322"/>
                <a:gd name="T43" fmla="*/ 163 h 369"/>
                <a:gd name="T44" fmla="*/ 272 w 322"/>
                <a:gd name="T45" fmla="*/ 156 h 369"/>
                <a:gd name="T46" fmla="*/ 272 w 322"/>
                <a:gd name="T47" fmla="*/ 150 h 369"/>
                <a:gd name="T48" fmla="*/ 272 w 322"/>
                <a:gd name="T49" fmla="*/ 144 h 369"/>
                <a:gd name="T50" fmla="*/ 272 w 322"/>
                <a:gd name="T51" fmla="*/ 137 h 369"/>
                <a:gd name="T52" fmla="*/ 272 w 322"/>
                <a:gd name="T53" fmla="*/ 133 h 369"/>
                <a:gd name="T54" fmla="*/ 272 w 322"/>
                <a:gd name="T55" fmla="*/ 127 h 369"/>
                <a:gd name="T56" fmla="*/ 270 w 322"/>
                <a:gd name="T57" fmla="*/ 122 h 369"/>
                <a:gd name="T58" fmla="*/ 270 w 322"/>
                <a:gd name="T59" fmla="*/ 118 h 369"/>
                <a:gd name="T60" fmla="*/ 270 w 322"/>
                <a:gd name="T61" fmla="*/ 114 h 369"/>
                <a:gd name="T62" fmla="*/ 270 w 322"/>
                <a:gd name="T63" fmla="*/ 110 h 369"/>
                <a:gd name="T64" fmla="*/ 269 w 322"/>
                <a:gd name="T65" fmla="*/ 103 h 369"/>
                <a:gd name="T66" fmla="*/ 269 w 322"/>
                <a:gd name="T67" fmla="*/ 97 h 369"/>
                <a:gd name="T68" fmla="*/ 267 w 322"/>
                <a:gd name="T69" fmla="*/ 91 h 369"/>
                <a:gd name="T70" fmla="*/ 267 w 322"/>
                <a:gd name="T71" fmla="*/ 89 h 369"/>
                <a:gd name="T72" fmla="*/ 265 w 322"/>
                <a:gd name="T73" fmla="*/ 84 h 369"/>
                <a:gd name="T74" fmla="*/ 267 w 322"/>
                <a:gd name="T75" fmla="*/ 80 h 369"/>
                <a:gd name="T76" fmla="*/ 27 w 322"/>
                <a:gd name="T77" fmla="*/ 0 h 369"/>
                <a:gd name="T78" fmla="*/ 27 w 322"/>
                <a:gd name="T79"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2" h="369">
                  <a:moveTo>
                    <a:pt x="27" y="0"/>
                  </a:moveTo>
                  <a:lnTo>
                    <a:pt x="181" y="120"/>
                  </a:lnTo>
                  <a:lnTo>
                    <a:pt x="0" y="188"/>
                  </a:lnTo>
                  <a:lnTo>
                    <a:pt x="181" y="207"/>
                  </a:lnTo>
                  <a:lnTo>
                    <a:pt x="37" y="369"/>
                  </a:lnTo>
                  <a:lnTo>
                    <a:pt x="322" y="234"/>
                  </a:lnTo>
                  <a:lnTo>
                    <a:pt x="320" y="232"/>
                  </a:lnTo>
                  <a:lnTo>
                    <a:pt x="314" y="230"/>
                  </a:lnTo>
                  <a:lnTo>
                    <a:pt x="310" y="226"/>
                  </a:lnTo>
                  <a:lnTo>
                    <a:pt x="307" y="224"/>
                  </a:lnTo>
                  <a:lnTo>
                    <a:pt x="301" y="221"/>
                  </a:lnTo>
                  <a:lnTo>
                    <a:pt x="297" y="217"/>
                  </a:lnTo>
                  <a:lnTo>
                    <a:pt x="293" y="211"/>
                  </a:lnTo>
                  <a:lnTo>
                    <a:pt x="288" y="207"/>
                  </a:lnTo>
                  <a:lnTo>
                    <a:pt x="284" y="200"/>
                  </a:lnTo>
                  <a:lnTo>
                    <a:pt x="280" y="192"/>
                  </a:lnTo>
                  <a:lnTo>
                    <a:pt x="278" y="186"/>
                  </a:lnTo>
                  <a:lnTo>
                    <a:pt x="278" y="183"/>
                  </a:lnTo>
                  <a:lnTo>
                    <a:pt x="276" y="179"/>
                  </a:lnTo>
                  <a:lnTo>
                    <a:pt x="276" y="173"/>
                  </a:lnTo>
                  <a:lnTo>
                    <a:pt x="272" y="167"/>
                  </a:lnTo>
                  <a:lnTo>
                    <a:pt x="272" y="163"/>
                  </a:lnTo>
                  <a:lnTo>
                    <a:pt x="272" y="156"/>
                  </a:lnTo>
                  <a:lnTo>
                    <a:pt x="272" y="150"/>
                  </a:lnTo>
                  <a:lnTo>
                    <a:pt x="272" y="144"/>
                  </a:lnTo>
                  <a:lnTo>
                    <a:pt x="272" y="137"/>
                  </a:lnTo>
                  <a:lnTo>
                    <a:pt x="272" y="133"/>
                  </a:lnTo>
                  <a:lnTo>
                    <a:pt x="272" y="127"/>
                  </a:lnTo>
                  <a:lnTo>
                    <a:pt x="270" y="122"/>
                  </a:lnTo>
                  <a:lnTo>
                    <a:pt x="270" y="118"/>
                  </a:lnTo>
                  <a:lnTo>
                    <a:pt x="270" y="114"/>
                  </a:lnTo>
                  <a:lnTo>
                    <a:pt x="270" y="110"/>
                  </a:lnTo>
                  <a:lnTo>
                    <a:pt x="269" y="103"/>
                  </a:lnTo>
                  <a:lnTo>
                    <a:pt x="269" y="97"/>
                  </a:lnTo>
                  <a:lnTo>
                    <a:pt x="267" y="91"/>
                  </a:lnTo>
                  <a:lnTo>
                    <a:pt x="267" y="89"/>
                  </a:lnTo>
                  <a:lnTo>
                    <a:pt x="265" y="84"/>
                  </a:lnTo>
                  <a:lnTo>
                    <a:pt x="267" y="80"/>
                  </a:lnTo>
                  <a:lnTo>
                    <a:pt x="27" y="0"/>
                  </a:lnTo>
                  <a:lnTo>
                    <a:pt x="27" y="0"/>
                  </a:lnTo>
                  <a:close/>
                </a:path>
              </a:pathLst>
            </a:custGeom>
            <a:grp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85" name="Freeform 58">
              <a:extLst>
                <a:ext uri="{FF2B5EF4-FFF2-40B4-BE49-F238E27FC236}">
                  <a16:creationId xmlns:a16="http://schemas.microsoft.com/office/drawing/2014/main" id="{515A6127-6172-8C5D-FE62-00DC292C5908}"/>
                </a:ext>
              </a:extLst>
            </p:cNvPr>
            <p:cNvSpPr>
              <a:spLocks/>
            </p:cNvSpPr>
            <p:nvPr/>
          </p:nvSpPr>
          <p:spPr bwMode="auto">
            <a:xfrm>
              <a:off x="7035648" y="5658500"/>
              <a:ext cx="255065" cy="374094"/>
            </a:xfrm>
            <a:custGeom>
              <a:avLst/>
              <a:gdLst>
                <a:gd name="T0" fmla="*/ 27 w 150"/>
                <a:gd name="T1" fmla="*/ 129 h 220"/>
                <a:gd name="T2" fmla="*/ 25 w 150"/>
                <a:gd name="T3" fmla="*/ 137 h 220"/>
                <a:gd name="T4" fmla="*/ 19 w 150"/>
                <a:gd name="T5" fmla="*/ 150 h 220"/>
                <a:gd name="T6" fmla="*/ 15 w 150"/>
                <a:gd name="T7" fmla="*/ 165 h 220"/>
                <a:gd name="T8" fmla="*/ 12 w 150"/>
                <a:gd name="T9" fmla="*/ 181 h 220"/>
                <a:gd name="T10" fmla="*/ 6 w 150"/>
                <a:gd name="T11" fmla="*/ 198 h 220"/>
                <a:gd name="T12" fmla="*/ 2 w 150"/>
                <a:gd name="T13" fmla="*/ 211 h 220"/>
                <a:gd name="T14" fmla="*/ 0 w 150"/>
                <a:gd name="T15" fmla="*/ 219 h 220"/>
                <a:gd name="T16" fmla="*/ 2 w 150"/>
                <a:gd name="T17" fmla="*/ 215 h 220"/>
                <a:gd name="T18" fmla="*/ 6 w 150"/>
                <a:gd name="T19" fmla="*/ 205 h 220"/>
                <a:gd name="T20" fmla="*/ 12 w 150"/>
                <a:gd name="T21" fmla="*/ 194 h 220"/>
                <a:gd name="T22" fmla="*/ 17 w 150"/>
                <a:gd name="T23" fmla="*/ 184 h 220"/>
                <a:gd name="T24" fmla="*/ 25 w 150"/>
                <a:gd name="T25" fmla="*/ 175 h 220"/>
                <a:gd name="T26" fmla="*/ 32 w 150"/>
                <a:gd name="T27" fmla="*/ 163 h 220"/>
                <a:gd name="T28" fmla="*/ 42 w 150"/>
                <a:gd name="T29" fmla="*/ 154 h 220"/>
                <a:gd name="T30" fmla="*/ 51 w 150"/>
                <a:gd name="T31" fmla="*/ 143 h 220"/>
                <a:gd name="T32" fmla="*/ 61 w 150"/>
                <a:gd name="T33" fmla="*/ 131 h 220"/>
                <a:gd name="T34" fmla="*/ 70 w 150"/>
                <a:gd name="T35" fmla="*/ 120 h 220"/>
                <a:gd name="T36" fmla="*/ 82 w 150"/>
                <a:gd name="T37" fmla="*/ 108 h 220"/>
                <a:gd name="T38" fmla="*/ 93 w 150"/>
                <a:gd name="T39" fmla="*/ 97 h 220"/>
                <a:gd name="T40" fmla="*/ 103 w 150"/>
                <a:gd name="T41" fmla="*/ 86 h 220"/>
                <a:gd name="T42" fmla="*/ 116 w 150"/>
                <a:gd name="T43" fmla="*/ 74 h 220"/>
                <a:gd name="T44" fmla="*/ 129 w 150"/>
                <a:gd name="T45" fmla="*/ 63 h 220"/>
                <a:gd name="T46" fmla="*/ 143 w 150"/>
                <a:gd name="T47" fmla="*/ 53 h 220"/>
                <a:gd name="T48" fmla="*/ 143 w 150"/>
                <a:gd name="T49" fmla="*/ 48 h 220"/>
                <a:gd name="T50" fmla="*/ 129 w 150"/>
                <a:gd name="T51" fmla="*/ 48 h 220"/>
                <a:gd name="T52" fmla="*/ 122 w 150"/>
                <a:gd name="T53" fmla="*/ 48 h 220"/>
                <a:gd name="T54" fmla="*/ 124 w 150"/>
                <a:gd name="T55" fmla="*/ 40 h 220"/>
                <a:gd name="T56" fmla="*/ 128 w 150"/>
                <a:gd name="T57" fmla="*/ 29 h 220"/>
                <a:gd name="T58" fmla="*/ 133 w 150"/>
                <a:gd name="T59" fmla="*/ 17 h 220"/>
                <a:gd name="T60" fmla="*/ 139 w 150"/>
                <a:gd name="T61" fmla="*/ 6 h 220"/>
                <a:gd name="T62" fmla="*/ 133 w 150"/>
                <a:gd name="T63" fmla="*/ 8 h 220"/>
                <a:gd name="T64" fmla="*/ 116 w 150"/>
                <a:gd name="T65" fmla="*/ 23 h 220"/>
                <a:gd name="T66" fmla="*/ 103 w 150"/>
                <a:gd name="T67" fmla="*/ 36 h 220"/>
                <a:gd name="T68" fmla="*/ 88 w 150"/>
                <a:gd name="T69" fmla="*/ 53 h 220"/>
                <a:gd name="T70" fmla="*/ 72 w 150"/>
                <a:gd name="T71" fmla="*/ 68 h 220"/>
                <a:gd name="T72" fmla="*/ 59 w 150"/>
                <a:gd name="T73" fmla="*/ 84 h 220"/>
                <a:gd name="T74" fmla="*/ 46 w 150"/>
                <a:gd name="T75" fmla="*/ 101 h 220"/>
                <a:gd name="T76" fmla="*/ 36 w 150"/>
                <a:gd name="T77" fmla="*/ 114 h 220"/>
                <a:gd name="T78" fmla="*/ 29 w 150"/>
                <a:gd name="T79" fmla="*/ 124 h 220"/>
                <a:gd name="T80" fmla="*/ 27 w 150"/>
                <a:gd name="T81" fmla="*/ 12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0" h="220">
                  <a:moveTo>
                    <a:pt x="27" y="129"/>
                  </a:moveTo>
                  <a:lnTo>
                    <a:pt x="27" y="129"/>
                  </a:lnTo>
                  <a:lnTo>
                    <a:pt x="25" y="131"/>
                  </a:lnTo>
                  <a:lnTo>
                    <a:pt x="25" y="137"/>
                  </a:lnTo>
                  <a:lnTo>
                    <a:pt x="23" y="143"/>
                  </a:lnTo>
                  <a:lnTo>
                    <a:pt x="19" y="150"/>
                  </a:lnTo>
                  <a:lnTo>
                    <a:pt x="17" y="158"/>
                  </a:lnTo>
                  <a:lnTo>
                    <a:pt x="15" y="165"/>
                  </a:lnTo>
                  <a:lnTo>
                    <a:pt x="13" y="175"/>
                  </a:lnTo>
                  <a:lnTo>
                    <a:pt x="12" y="181"/>
                  </a:lnTo>
                  <a:lnTo>
                    <a:pt x="10" y="190"/>
                  </a:lnTo>
                  <a:lnTo>
                    <a:pt x="6" y="198"/>
                  </a:lnTo>
                  <a:lnTo>
                    <a:pt x="4" y="205"/>
                  </a:lnTo>
                  <a:lnTo>
                    <a:pt x="2" y="211"/>
                  </a:lnTo>
                  <a:lnTo>
                    <a:pt x="0" y="215"/>
                  </a:lnTo>
                  <a:lnTo>
                    <a:pt x="0" y="219"/>
                  </a:lnTo>
                  <a:lnTo>
                    <a:pt x="0" y="220"/>
                  </a:lnTo>
                  <a:lnTo>
                    <a:pt x="2" y="215"/>
                  </a:lnTo>
                  <a:lnTo>
                    <a:pt x="2" y="211"/>
                  </a:lnTo>
                  <a:lnTo>
                    <a:pt x="6" y="205"/>
                  </a:lnTo>
                  <a:lnTo>
                    <a:pt x="10" y="200"/>
                  </a:lnTo>
                  <a:lnTo>
                    <a:pt x="12" y="194"/>
                  </a:lnTo>
                  <a:lnTo>
                    <a:pt x="13" y="190"/>
                  </a:lnTo>
                  <a:lnTo>
                    <a:pt x="17" y="184"/>
                  </a:lnTo>
                  <a:lnTo>
                    <a:pt x="21" y="181"/>
                  </a:lnTo>
                  <a:lnTo>
                    <a:pt x="25" y="175"/>
                  </a:lnTo>
                  <a:lnTo>
                    <a:pt x="29" y="169"/>
                  </a:lnTo>
                  <a:lnTo>
                    <a:pt x="32" y="163"/>
                  </a:lnTo>
                  <a:lnTo>
                    <a:pt x="38" y="158"/>
                  </a:lnTo>
                  <a:lnTo>
                    <a:pt x="42" y="154"/>
                  </a:lnTo>
                  <a:lnTo>
                    <a:pt x="46" y="148"/>
                  </a:lnTo>
                  <a:lnTo>
                    <a:pt x="51" y="143"/>
                  </a:lnTo>
                  <a:lnTo>
                    <a:pt x="55" y="137"/>
                  </a:lnTo>
                  <a:lnTo>
                    <a:pt x="61" y="131"/>
                  </a:lnTo>
                  <a:lnTo>
                    <a:pt x="65" y="125"/>
                  </a:lnTo>
                  <a:lnTo>
                    <a:pt x="70" y="120"/>
                  </a:lnTo>
                  <a:lnTo>
                    <a:pt x="76" y="114"/>
                  </a:lnTo>
                  <a:lnTo>
                    <a:pt x="82" y="108"/>
                  </a:lnTo>
                  <a:lnTo>
                    <a:pt x="88" y="103"/>
                  </a:lnTo>
                  <a:lnTo>
                    <a:pt x="93" y="97"/>
                  </a:lnTo>
                  <a:lnTo>
                    <a:pt x="99" y="93"/>
                  </a:lnTo>
                  <a:lnTo>
                    <a:pt x="103" y="86"/>
                  </a:lnTo>
                  <a:lnTo>
                    <a:pt x="110" y="80"/>
                  </a:lnTo>
                  <a:lnTo>
                    <a:pt x="116" y="74"/>
                  </a:lnTo>
                  <a:lnTo>
                    <a:pt x="124" y="70"/>
                  </a:lnTo>
                  <a:lnTo>
                    <a:pt x="129" y="63"/>
                  </a:lnTo>
                  <a:lnTo>
                    <a:pt x="137" y="57"/>
                  </a:lnTo>
                  <a:lnTo>
                    <a:pt x="143" y="53"/>
                  </a:lnTo>
                  <a:lnTo>
                    <a:pt x="150" y="48"/>
                  </a:lnTo>
                  <a:lnTo>
                    <a:pt x="143" y="48"/>
                  </a:lnTo>
                  <a:lnTo>
                    <a:pt x="137" y="48"/>
                  </a:lnTo>
                  <a:lnTo>
                    <a:pt x="129" y="48"/>
                  </a:lnTo>
                  <a:lnTo>
                    <a:pt x="128" y="48"/>
                  </a:lnTo>
                  <a:lnTo>
                    <a:pt x="122" y="48"/>
                  </a:lnTo>
                  <a:lnTo>
                    <a:pt x="122" y="48"/>
                  </a:lnTo>
                  <a:lnTo>
                    <a:pt x="124" y="40"/>
                  </a:lnTo>
                  <a:lnTo>
                    <a:pt x="126" y="34"/>
                  </a:lnTo>
                  <a:lnTo>
                    <a:pt x="128" y="29"/>
                  </a:lnTo>
                  <a:lnTo>
                    <a:pt x="129" y="23"/>
                  </a:lnTo>
                  <a:lnTo>
                    <a:pt x="133" y="17"/>
                  </a:lnTo>
                  <a:lnTo>
                    <a:pt x="135" y="10"/>
                  </a:lnTo>
                  <a:lnTo>
                    <a:pt x="139" y="6"/>
                  </a:lnTo>
                  <a:lnTo>
                    <a:pt x="141" y="0"/>
                  </a:lnTo>
                  <a:lnTo>
                    <a:pt x="133" y="8"/>
                  </a:lnTo>
                  <a:lnTo>
                    <a:pt x="126" y="13"/>
                  </a:lnTo>
                  <a:lnTo>
                    <a:pt x="116" y="23"/>
                  </a:lnTo>
                  <a:lnTo>
                    <a:pt x="110" y="30"/>
                  </a:lnTo>
                  <a:lnTo>
                    <a:pt x="103" y="36"/>
                  </a:lnTo>
                  <a:lnTo>
                    <a:pt x="95" y="44"/>
                  </a:lnTo>
                  <a:lnTo>
                    <a:pt x="88" y="53"/>
                  </a:lnTo>
                  <a:lnTo>
                    <a:pt x="82" y="61"/>
                  </a:lnTo>
                  <a:lnTo>
                    <a:pt x="72" y="68"/>
                  </a:lnTo>
                  <a:lnTo>
                    <a:pt x="65" y="76"/>
                  </a:lnTo>
                  <a:lnTo>
                    <a:pt x="59" y="84"/>
                  </a:lnTo>
                  <a:lnTo>
                    <a:pt x="51" y="93"/>
                  </a:lnTo>
                  <a:lnTo>
                    <a:pt x="46" y="101"/>
                  </a:lnTo>
                  <a:lnTo>
                    <a:pt x="40" y="110"/>
                  </a:lnTo>
                  <a:lnTo>
                    <a:pt x="36" y="114"/>
                  </a:lnTo>
                  <a:lnTo>
                    <a:pt x="32" y="120"/>
                  </a:lnTo>
                  <a:lnTo>
                    <a:pt x="29" y="124"/>
                  </a:lnTo>
                  <a:lnTo>
                    <a:pt x="27" y="129"/>
                  </a:lnTo>
                  <a:lnTo>
                    <a:pt x="27" y="129"/>
                  </a:lnTo>
                  <a:close/>
                </a:path>
              </a:pathLst>
            </a:custGeom>
            <a:grp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86" name="Freeform 59">
              <a:extLst>
                <a:ext uri="{FF2B5EF4-FFF2-40B4-BE49-F238E27FC236}">
                  <a16:creationId xmlns:a16="http://schemas.microsoft.com/office/drawing/2014/main" id="{DDE5D0DA-25F8-8AB1-D3BF-9E779EAFB47E}"/>
                </a:ext>
              </a:extLst>
            </p:cNvPr>
            <p:cNvSpPr>
              <a:spLocks/>
            </p:cNvSpPr>
            <p:nvPr/>
          </p:nvSpPr>
          <p:spPr bwMode="auto">
            <a:xfrm>
              <a:off x="6926821" y="4437594"/>
              <a:ext cx="544136" cy="2363593"/>
            </a:xfrm>
            <a:custGeom>
              <a:avLst/>
              <a:gdLst>
                <a:gd name="T0" fmla="*/ 170 w 322"/>
                <a:gd name="T1" fmla="*/ 125 h 1391"/>
                <a:gd name="T2" fmla="*/ 137 w 322"/>
                <a:gd name="T3" fmla="*/ 133 h 1391"/>
                <a:gd name="T4" fmla="*/ 103 w 322"/>
                <a:gd name="T5" fmla="*/ 123 h 1391"/>
                <a:gd name="T6" fmla="*/ 80 w 322"/>
                <a:gd name="T7" fmla="*/ 97 h 1391"/>
                <a:gd name="T8" fmla="*/ 90 w 322"/>
                <a:gd name="T9" fmla="*/ 57 h 1391"/>
                <a:gd name="T10" fmla="*/ 130 w 322"/>
                <a:gd name="T11" fmla="*/ 19 h 1391"/>
                <a:gd name="T12" fmla="*/ 175 w 322"/>
                <a:gd name="T13" fmla="*/ 3 h 1391"/>
                <a:gd name="T14" fmla="*/ 208 w 322"/>
                <a:gd name="T15" fmla="*/ 1 h 1391"/>
                <a:gd name="T16" fmla="*/ 242 w 322"/>
                <a:gd name="T17" fmla="*/ 9 h 1391"/>
                <a:gd name="T18" fmla="*/ 280 w 322"/>
                <a:gd name="T19" fmla="*/ 38 h 1391"/>
                <a:gd name="T20" fmla="*/ 307 w 322"/>
                <a:gd name="T21" fmla="*/ 78 h 1391"/>
                <a:gd name="T22" fmla="*/ 322 w 322"/>
                <a:gd name="T23" fmla="*/ 136 h 1391"/>
                <a:gd name="T24" fmla="*/ 318 w 322"/>
                <a:gd name="T25" fmla="*/ 212 h 1391"/>
                <a:gd name="T26" fmla="*/ 301 w 322"/>
                <a:gd name="T27" fmla="*/ 306 h 1391"/>
                <a:gd name="T28" fmla="*/ 274 w 322"/>
                <a:gd name="T29" fmla="*/ 406 h 1391"/>
                <a:gd name="T30" fmla="*/ 238 w 322"/>
                <a:gd name="T31" fmla="*/ 511 h 1391"/>
                <a:gd name="T32" fmla="*/ 202 w 322"/>
                <a:gd name="T33" fmla="*/ 613 h 1391"/>
                <a:gd name="T34" fmla="*/ 164 w 322"/>
                <a:gd name="T35" fmla="*/ 709 h 1391"/>
                <a:gd name="T36" fmla="*/ 130 w 322"/>
                <a:gd name="T37" fmla="*/ 790 h 1391"/>
                <a:gd name="T38" fmla="*/ 105 w 322"/>
                <a:gd name="T39" fmla="*/ 855 h 1391"/>
                <a:gd name="T40" fmla="*/ 90 w 322"/>
                <a:gd name="T41" fmla="*/ 902 h 1391"/>
                <a:gd name="T42" fmla="*/ 77 w 322"/>
                <a:gd name="T43" fmla="*/ 952 h 1391"/>
                <a:gd name="T44" fmla="*/ 65 w 322"/>
                <a:gd name="T45" fmla="*/ 1003 h 1391"/>
                <a:gd name="T46" fmla="*/ 57 w 322"/>
                <a:gd name="T47" fmla="*/ 1058 h 1391"/>
                <a:gd name="T48" fmla="*/ 50 w 322"/>
                <a:gd name="T49" fmla="*/ 1113 h 1391"/>
                <a:gd name="T50" fmla="*/ 46 w 322"/>
                <a:gd name="T51" fmla="*/ 1163 h 1391"/>
                <a:gd name="T52" fmla="*/ 46 w 322"/>
                <a:gd name="T53" fmla="*/ 1208 h 1391"/>
                <a:gd name="T54" fmla="*/ 46 w 322"/>
                <a:gd name="T55" fmla="*/ 1248 h 1391"/>
                <a:gd name="T56" fmla="*/ 57 w 322"/>
                <a:gd name="T57" fmla="*/ 1294 h 1391"/>
                <a:gd name="T58" fmla="*/ 77 w 322"/>
                <a:gd name="T59" fmla="*/ 1326 h 1391"/>
                <a:gd name="T60" fmla="*/ 115 w 322"/>
                <a:gd name="T61" fmla="*/ 1360 h 1391"/>
                <a:gd name="T62" fmla="*/ 147 w 322"/>
                <a:gd name="T63" fmla="*/ 1340 h 1391"/>
                <a:gd name="T64" fmla="*/ 124 w 322"/>
                <a:gd name="T65" fmla="*/ 1303 h 1391"/>
                <a:gd name="T66" fmla="*/ 168 w 322"/>
                <a:gd name="T67" fmla="*/ 1301 h 1391"/>
                <a:gd name="T68" fmla="*/ 175 w 322"/>
                <a:gd name="T69" fmla="*/ 1347 h 1391"/>
                <a:gd name="T70" fmla="*/ 130 w 322"/>
                <a:gd name="T71" fmla="*/ 1389 h 1391"/>
                <a:gd name="T72" fmla="*/ 71 w 322"/>
                <a:gd name="T73" fmla="*/ 1372 h 1391"/>
                <a:gd name="T74" fmla="*/ 37 w 322"/>
                <a:gd name="T75" fmla="*/ 1336 h 1391"/>
                <a:gd name="T76" fmla="*/ 14 w 322"/>
                <a:gd name="T77" fmla="*/ 1294 h 1391"/>
                <a:gd name="T78" fmla="*/ 6 w 322"/>
                <a:gd name="T79" fmla="*/ 1256 h 1391"/>
                <a:gd name="T80" fmla="*/ 0 w 322"/>
                <a:gd name="T81" fmla="*/ 1208 h 1391"/>
                <a:gd name="T82" fmla="*/ 0 w 322"/>
                <a:gd name="T83" fmla="*/ 1155 h 1391"/>
                <a:gd name="T84" fmla="*/ 6 w 322"/>
                <a:gd name="T85" fmla="*/ 1098 h 1391"/>
                <a:gd name="T86" fmla="*/ 12 w 322"/>
                <a:gd name="T87" fmla="*/ 1039 h 1391"/>
                <a:gd name="T88" fmla="*/ 19 w 322"/>
                <a:gd name="T89" fmla="*/ 982 h 1391"/>
                <a:gd name="T90" fmla="*/ 31 w 322"/>
                <a:gd name="T91" fmla="*/ 929 h 1391"/>
                <a:gd name="T92" fmla="*/ 44 w 322"/>
                <a:gd name="T93" fmla="*/ 880 h 1391"/>
                <a:gd name="T94" fmla="*/ 61 w 322"/>
                <a:gd name="T95" fmla="*/ 826 h 1391"/>
                <a:gd name="T96" fmla="*/ 90 w 322"/>
                <a:gd name="T97" fmla="*/ 752 h 1391"/>
                <a:gd name="T98" fmla="*/ 126 w 322"/>
                <a:gd name="T99" fmla="*/ 665 h 1391"/>
                <a:gd name="T100" fmla="*/ 164 w 322"/>
                <a:gd name="T101" fmla="*/ 568 h 1391"/>
                <a:gd name="T102" fmla="*/ 202 w 322"/>
                <a:gd name="T103" fmla="*/ 467 h 1391"/>
                <a:gd name="T104" fmla="*/ 236 w 322"/>
                <a:gd name="T105" fmla="*/ 368 h 1391"/>
                <a:gd name="T106" fmla="*/ 263 w 322"/>
                <a:gd name="T107" fmla="*/ 279 h 1391"/>
                <a:gd name="T108" fmla="*/ 274 w 322"/>
                <a:gd name="T109" fmla="*/ 199 h 1391"/>
                <a:gd name="T110" fmla="*/ 274 w 322"/>
                <a:gd name="T111" fmla="*/ 138 h 1391"/>
                <a:gd name="T112" fmla="*/ 259 w 322"/>
                <a:gd name="T113" fmla="*/ 98 h 1391"/>
                <a:gd name="T114" fmla="*/ 231 w 322"/>
                <a:gd name="T115" fmla="*/ 59 h 1391"/>
                <a:gd name="T116" fmla="*/ 191 w 322"/>
                <a:gd name="T117" fmla="*/ 38 h 1391"/>
                <a:gd name="T118" fmla="*/ 154 w 322"/>
                <a:gd name="T119" fmla="*/ 41 h 1391"/>
                <a:gd name="T120" fmla="*/ 115 w 322"/>
                <a:gd name="T121" fmla="*/ 70 h 1391"/>
                <a:gd name="T122" fmla="*/ 141 w 322"/>
                <a:gd name="T123" fmla="*/ 104 h 1391"/>
                <a:gd name="T124" fmla="*/ 183 w 322"/>
                <a:gd name="T125" fmla="*/ 89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2" h="1391">
                  <a:moveTo>
                    <a:pt x="185" y="89"/>
                  </a:moveTo>
                  <a:lnTo>
                    <a:pt x="185" y="95"/>
                  </a:lnTo>
                  <a:lnTo>
                    <a:pt x="185" y="98"/>
                  </a:lnTo>
                  <a:lnTo>
                    <a:pt x="181" y="104"/>
                  </a:lnTo>
                  <a:lnTo>
                    <a:pt x="181" y="110"/>
                  </a:lnTo>
                  <a:lnTo>
                    <a:pt x="177" y="116"/>
                  </a:lnTo>
                  <a:lnTo>
                    <a:pt x="170" y="125"/>
                  </a:lnTo>
                  <a:lnTo>
                    <a:pt x="166" y="125"/>
                  </a:lnTo>
                  <a:lnTo>
                    <a:pt x="162" y="129"/>
                  </a:lnTo>
                  <a:lnTo>
                    <a:pt x="156" y="129"/>
                  </a:lnTo>
                  <a:lnTo>
                    <a:pt x="153" y="131"/>
                  </a:lnTo>
                  <a:lnTo>
                    <a:pt x="147" y="131"/>
                  </a:lnTo>
                  <a:lnTo>
                    <a:pt x="143" y="133"/>
                  </a:lnTo>
                  <a:lnTo>
                    <a:pt x="137" y="133"/>
                  </a:lnTo>
                  <a:lnTo>
                    <a:pt x="134" y="133"/>
                  </a:lnTo>
                  <a:lnTo>
                    <a:pt x="130" y="131"/>
                  </a:lnTo>
                  <a:lnTo>
                    <a:pt x="124" y="131"/>
                  </a:lnTo>
                  <a:lnTo>
                    <a:pt x="118" y="129"/>
                  </a:lnTo>
                  <a:lnTo>
                    <a:pt x="113" y="129"/>
                  </a:lnTo>
                  <a:lnTo>
                    <a:pt x="109" y="125"/>
                  </a:lnTo>
                  <a:lnTo>
                    <a:pt x="103" y="123"/>
                  </a:lnTo>
                  <a:lnTo>
                    <a:pt x="99" y="119"/>
                  </a:lnTo>
                  <a:lnTo>
                    <a:pt x="96" y="117"/>
                  </a:lnTo>
                  <a:lnTo>
                    <a:pt x="92" y="114"/>
                  </a:lnTo>
                  <a:lnTo>
                    <a:pt x="90" y="110"/>
                  </a:lnTo>
                  <a:lnTo>
                    <a:pt x="86" y="106"/>
                  </a:lnTo>
                  <a:lnTo>
                    <a:pt x="84" y="102"/>
                  </a:lnTo>
                  <a:lnTo>
                    <a:pt x="80" y="97"/>
                  </a:lnTo>
                  <a:lnTo>
                    <a:pt x="80" y="91"/>
                  </a:lnTo>
                  <a:lnTo>
                    <a:pt x="80" y="85"/>
                  </a:lnTo>
                  <a:lnTo>
                    <a:pt x="80" y="81"/>
                  </a:lnTo>
                  <a:lnTo>
                    <a:pt x="80" y="74"/>
                  </a:lnTo>
                  <a:lnTo>
                    <a:pt x="82" y="68"/>
                  </a:lnTo>
                  <a:lnTo>
                    <a:pt x="84" y="62"/>
                  </a:lnTo>
                  <a:lnTo>
                    <a:pt x="90" y="57"/>
                  </a:lnTo>
                  <a:lnTo>
                    <a:pt x="92" y="49"/>
                  </a:lnTo>
                  <a:lnTo>
                    <a:pt x="97" y="43"/>
                  </a:lnTo>
                  <a:lnTo>
                    <a:pt x="103" y="38"/>
                  </a:lnTo>
                  <a:lnTo>
                    <a:pt x="109" y="32"/>
                  </a:lnTo>
                  <a:lnTo>
                    <a:pt x="116" y="28"/>
                  </a:lnTo>
                  <a:lnTo>
                    <a:pt x="122" y="22"/>
                  </a:lnTo>
                  <a:lnTo>
                    <a:pt x="130" y="19"/>
                  </a:lnTo>
                  <a:lnTo>
                    <a:pt x="139" y="15"/>
                  </a:lnTo>
                  <a:lnTo>
                    <a:pt x="147" y="11"/>
                  </a:lnTo>
                  <a:lnTo>
                    <a:pt x="154" y="7"/>
                  </a:lnTo>
                  <a:lnTo>
                    <a:pt x="160" y="5"/>
                  </a:lnTo>
                  <a:lnTo>
                    <a:pt x="164" y="3"/>
                  </a:lnTo>
                  <a:lnTo>
                    <a:pt x="170" y="3"/>
                  </a:lnTo>
                  <a:lnTo>
                    <a:pt x="175" y="3"/>
                  </a:lnTo>
                  <a:lnTo>
                    <a:pt x="179" y="1"/>
                  </a:lnTo>
                  <a:lnTo>
                    <a:pt x="185" y="1"/>
                  </a:lnTo>
                  <a:lnTo>
                    <a:pt x="189" y="1"/>
                  </a:lnTo>
                  <a:lnTo>
                    <a:pt x="193" y="1"/>
                  </a:lnTo>
                  <a:lnTo>
                    <a:pt x="198" y="0"/>
                  </a:lnTo>
                  <a:lnTo>
                    <a:pt x="204" y="0"/>
                  </a:lnTo>
                  <a:lnTo>
                    <a:pt x="208" y="1"/>
                  </a:lnTo>
                  <a:lnTo>
                    <a:pt x="213" y="1"/>
                  </a:lnTo>
                  <a:lnTo>
                    <a:pt x="217" y="1"/>
                  </a:lnTo>
                  <a:lnTo>
                    <a:pt x="221" y="1"/>
                  </a:lnTo>
                  <a:lnTo>
                    <a:pt x="227" y="3"/>
                  </a:lnTo>
                  <a:lnTo>
                    <a:pt x="232" y="5"/>
                  </a:lnTo>
                  <a:lnTo>
                    <a:pt x="236" y="7"/>
                  </a:lnTo>
                  <a:lnTo>
                    <a:pt x="242" y="9"/>
                  </a:lnTo>
                  <a:lnTo>
                    <a:pt x="248" y="11"/>
                  </a:lnTo>
                  <a:lnTo>
                    <a:pt x="251" y="15"/>
                  </a:lnTo>
                  <a:lnTo>
                    <a:pt x="261" y="19"/>
                  </a:lnTo>
                  <a:lnTo>
                    <a:pt x="269" y="26"/>
                  </a:lnTo>
                  <a:lnTo>
                    <a:pt x="272" y="28"/>
                  </a:lnTo>
                  <a:lnTo>
                    <a:pt x="276" y="32"/>
                  </a:lnTo>
                  <a:lnTo>
                    <a:pt x="280" y="38"/>
                  </a:lnTo>
                  <a:lnTo>
                    <a:pt x="286" y="43"/>
                  </a:lnTo>
                  <a:lnTo>
                    <a:pt x="288" y="49"/>
                  </a:lnTo>
                  <a:lnTo>
                    <a:pt x="291" y="53"/>
                  </a:lnTo>
                  <a:lnTo>
                    <a:pt x="295" y="59"/>
                  </a:lnTo>
                  <a:lnTo>
                    <a:pt x="301" y="66"/>
                  </a:lnTo>
                  <a:lnTo>
                    <a:pt x="303" y="72"/>
                  </a:lnTo>
                  <a:lnTo>
                    <a:pt x="307" y="78"/>
                  </a:lnTo>
                  <a:lnTo>
                    <a:pt x="309" y="85"/>
                  </a:lnTo>
                  <a:lnTo>
                    <a:pt x="314" y="95"/>
                  </a:lnTo>
                  <a:lnTo>
                    <a:pt x="314" y="100"/>
                  </a:lnTo>
                  <a:lnTo>
                    <a:pt x="318" y="108"/>
                  </a:lnTo>
                  <a:lnTo>
                    <a:pt x="318" y="116"/>
                  </a:lnTo>
                  <a:lnTo>
                    <a:pt x="322" y="127"/>
                  </a:lnTo>
                  <a:lnTo>
                    <a:pt x="322" y="136"/>
                  </a:lnTo>
                  <a:lnTo>
                    <a:pt x="322" y="146"/>
                  </a:lnTo>
                  <a:lnTo>
                    <a:pt x="322" y="155"/>
                  </a:lnTo>
                  <a:lnTo>
                    <a:pt x="322" y="169"/>
                  </a:lnTo>
                  <a:lnTo>
                    <a:pt x="322" y="178"/>
                  </a:lnTo>
                  <a:lnTo>
                    <a:pt x="322" y="190"/>
                  </a:lnTo>
                  <a:lnTo>
                    <a:pt x="318" y="201"/>
                  </a:lnTo>
                  <a:lnTo>
                    <a:pt x="318" y="212"/>
                  </a:lnTo>
                  <a:lnTo>
                    <a:pt x="316" y="226"/>
                  </a:lnTo>
                  <a:lnTo>
                    <a:pt x="314" y="239"/>
                  </a:lnTo>
                  <a:lnTo>
                    <a:pt x="312" y="252"/>
                  </a:lnTo>
                  <a:lnTo>
                    <a:pt x="310" y="266"/>
                  </a:lnTo>
                  <a:lnTo>
                    <a:pt x="309" y="279"/>
                  </a:lnTo>
                  <a:lnTo>
                    <a:pt x="305" y="292"/>
                  </a:lnTo>
                  <a:lnTo>
                    <a:pt x="301" y="306"/>
                  </a:lnTo>
                  <a:lnTo>
                    <a:pt x="297" y="319"/>
                  </a:lnTo>
                  <a:lnTo>
                    <a:pt x="293" y="334"/>
                  </a:lnTo>
                  <a:lnTo>
                    <a:pt x="291" y="347"/>
                  </a:lnTo>
                  <a:lnTo>
                    <a:pt x="286" y="363"/>
                  </a:lnTo>
                  <a:lnTo>
                    <a:pt x="284" y="378"/>
                  </a:lnTo>
                  <a:lnTo>
                    <a:pt x="278" y="391"/>
                  </a:lnTo>
                  <a:lnTo>
                    <a:pt x="274" y="406"/>
                  </a:lnTo>
                  <a:lnTo>
                    <a:pt x="269" y="422"/>
                  </a:lnTo>
                  <a:lnTo>
                    <a:pt x="265" y="437"/>
                  </a:lnTo>
                  <a:lnTo>
                    <a:pt x="261" y="450"/>
                  </a:lnTo>
                  <a:lnTo>
                    <a:pt x="255" y="467"/>
                  </a:lnTo>
                  <a:lnTo>
                    <a:pt x="250" y="480"/>
                  </a:lnTo>
                  <a:lnTo>
                    <a:pt x="244" y="498"/>
                  </a:lnTo>
                  <a:lnTo>
                    <a:pt x="238" y="511"/>
                  </a:lnTo>
                  <a:lnTo>
                    <a:pt x="234" y="524"/>
                  </a:lnTo>
                  <a:lnTo>
                    <a:pt x="227" y="539"/>
                  </a:lnTo>
                  <a:lnTo>
                    <a:pt x="223" y="555"/>
                  </a:lnTo>
                  <a:lnTo>
                    <a:pt x="217" y="568"/>
                  </a:lnTo>
                  <a:lnTo>
                    <a:pt x="213" y="583"/>
                  </a:lnTo>
                  <a:lnTo>
                    <a:pt x="206" y="600"/>
                  </a:lnTo>
                  <a:lnTo>
                    <a:pt x="202" y="613"/>
                  </a:lnTo>
                  <a:lnTo>
                    <a:pt x="194" y="627"/>
                  </a:lnTo>
                  <a:lnTo>
                    <a:pt x="191" y="640"/>
                  </a:lnTo>
                  <a:lnTo>
                    <a:pt x="185" y="655"/>
                  </a:lnTo>
                  <a:lnTo>
                    <a:pt x="181" y="669"/>
                  </a:lnTo>
                  <a:lnTo>
                    <a:pt x="174" y="682"/>
                  </a:lnTo>
                  <a:lnTo>
                    <a:pt x="168" y="695"/>
                  </a:lnTo>
                  <a:lnTo>
                    <a:pt x="164" y="709"/>
                  </a:lnTo>
                  <a:lnTo>
                    <a:pt x="160" y="722"/>
                  </a:lnTo>
                  <a:lnTo>
                    <a:pt x="154" y="733"/>
                  </a:lnTo>
                  <a:lnTo>
                    <a:pt x="149" y="745"/>
                  </a:lnTo>
                  <a:lnTo>
                    <a:pt x="143" y="758"/>
                  </a:lnTo>
                  <a:lnTo>
                    <a:pt x="139" y="769"/>
                  </a:lnTo>
                  <a:lnTo>
                    <a:pt x="134" y="779"/>
                  </a:lnTo>
                  <a:lnTo>
                    <a:pt x="130" y="790"/>
                  </a:lnTo>
                  <a:lnTo>
                    <a:pt x="126" y="802"/>
                  </a:lnTo>
                  <a:lnTo>
                    <a:pt x="122" y="811"/>
                  </a:lnTo>
                  <a:lnTo>
                    <a:pt x="118" y="821"/>
                  </a:lnTo>
                  <a:lnTo>
                    <a:pt x="116" y="830"/>
                  </a:lnTo>
                  <a:lnTo>
                    <a:pt x="111" y="840"/>
                  </a:lnTo>
                  <a:lnTo>
                    <a:pt x="109" y="847"/>
                  </a:lnTo>
                  <a:lnTo>
                    <a:pt x="105" y="855"/>
                  </a:lnTo>
                  <a:lnTo>
                    <a:pt x="103" y="862"/>
                  </a:lnTo>
                  <a:lnTo>
                    <a:pt x="99" y="870"/>
                  </a:lnTo>
                  <a:lnTo>
                    <a:pt x="97" y="878"/>
                  </a:lnTo>
                  <a:lnTo>
                    <a:pt x="96" y="881"/>
                  </a:lnTo>
                  <a:lnTo>
                    <a:pt x="94" y="889"/>
                  </a:lnTo>
                  <a:lnTo>
                    <a:pt x="92" y="895"/>
                  </a:lnTo>
                  <a:lnTo>
                    <a:pt x="90" y="902"/>
                  </a:lnTo>
                  <a:lnTo>
                    <a:pt x="88" y="908"/>
                  </a:lnTo>
                  <a:lnTo>
                    <a:pt x="84" y="916"/>
                  </a:lnTo>
                  <a:lnTo>
                    <a:pt x="84" y="921"/>
                  </a:lnTo>
                  <a:lnTo>
                    <a:pt x="82" y="929"/>
                  </a:lnTo>
                  <a:lnTo>
                    <a:pt x="80" y="937"/>
                  </a:lnTo>
                  <a:lnTo>
                    <a:pt x="78" y="942"/>
                  </a:lnTo>
                  <a:lnTo>
                    <a:pt x="77" y="952"/>
                  </a:lnTo>
                  <a:lnTo>
                    <a:pt x="75" y="959"/>
                  </a:lnTo>
                  <a:lnTo>
                    <a:pt x="73" y="965"/>
                  </a:lnTo>
                  <a:lnTo>
                    <a:pt x="71" y="973"/>
                  </a:lnTo>
                  <a:lnTo>
                    <a:pt x="71" y="980"/>
                  </a:lnTo>
                  <a:lnTo>
                    <a:pt x="69" y="990"/>
                  </a:lnTo>
                  <a:lnTo>
                    <a:pt x="67" y="995"/>
                  </a:lnTo>
                  <a:lnTo>
                    <a:pt x="65" y="1003"/>
                  </a:lnTo>
                  <a:lnTo>
                    <a:pt x="63" y="1011"/>
                  </a:lnTo>
                  <a:lnTo>
                    <a:pt x="63" y="1018"/>
                  </a:lnTo>
                  <a:lnTo>
                    <a:pt x="61" y="1026"/>
                  </a:lnTo>
                  <a:lnTo>
                    <a:pt x="59" y="1035"/>
                  </a:lnTo>
                  <a:lnTo>
                    <a:pt x="59" y="1043"/>
                  </a:lnTo>
                  <a:lnTo>
                    <a:pt x="59" y="1051"/>
                  </a:lnTo>
                  <a:lnTo>
                    <a:pt x="57" y="1058"/>
                  </a:lnTo>
                  <a:lnTo>
                    <a:pt x="56" y="1066"/>
                  </a:lnTo>
                  <a:lnTo>
                    <a:pt x="54" y="1073"/>
                  </a:lnTo>
                  <a:lnTo>
                    <a:pt x="54" y="1081"/>
                  </a:lnTo>
                  <a:lnTo>
                    <a:pt x="54" y="1089"/>
                  </a:lnTo>
                  <a:lnTo>
                    <a:pt x="52" y="1096"/>
                  </a:lnTo>
                  <a:lnTo>
                    <a:pt x="50" y="1104"/>
                  </a:lnTo>
                  <a:lnTo>
                    <a:pt x="50" y="1113"/>
                  </a:lnTo>
                  <a:lnTo>
                    <a:pt x="50" y="1119"/>
                  </a:lnTo>
                  <a:lnTo>
                    <a:pt x="48" y="1127"/>
                  </a:lnTo>
                  <a:lnTo>
                    <a:pt x="48" y="1134"/>
                  </a:lnTo>
                  <a:lnTo>
                    <a:pt x="48" y="1140"/>
                  </a:lnTo>
                  <a:lnTo>
                    <a:pt x="46" y="1148"/>
                  </a:lnTo>
                  <a:lnTo>
                    <a:pt x="46" y="1155"/>
                  </a:lnTo>
                  <a:lnTo>
                    <a:pt x="46" y="1163"/>
                  </a:lnTo>
                  <a:lnTo>
                    <a:pt x="46" y="1168"/>
                  </a:lnTo>
                  <a:lnTo>
                    <a:pt x="46" y="1176"/>
                  </a:lnTo>
                  <a:lnTo>
                    <a:pt x="46" y="1182"/>
                  </a:lnTo>
                  <a:lnTo>
                    <a:pt x="46" y="1189"/>
                  </a:lnTo>
                  <a:lnTo>
                    <a:pt x="46" y="1197"/>
                  </a:lnTo>
                  <a:lnTo>
                    <a:pt x="46" y="1203"/>
                  </a:lnTo>
                  <a:lnTo>
                    <a:pt x="46" y="1208"/>
                  </a:lnTo>
                  <a:lnTo>
                    <a:pt x="46" y="1214"/>
                  </a:lnTo>
                  <a:lnTo>
                    <a:pt x="46" y="1222"/>
                  </a:lnTo>
                  <a:lnTo>
                    <a:pt x="46" y="1227"/>
                  </a:lnTo>
                  <a:lnTo>
                    <a:pt x="46" y="1233"/>
                  </a:lnTo>
                  <a:lnTo>
                    <a:pt x="46" y="1237"/>
                  </a:lnTo>
                  <a:lnTo>
                    <a:pt x="46" y="1244"/>
                  </a:lnTo>
                  <a:lnTo>
                    <a:pt x="46" y="1248"/>
                  </a:lnTo>
                  <a:lnTo>
                    <a:pt x="48" y="1254"/>
                  </a:lnTo>
                  <a:lnTo>
                    <a:pt x="48" y="1260"/>
                  </a:lnTo>
                  <a:lnTo>
                    <a:pt x="50" y="1263"/>
                  </a:lnTo>
                  <a:lnTo>
                    <a:pt x="50" y="1273"/>
                  </a:lnTo>
                  <a:lnTo>
                    <a:pt x="54" y="1281"/>
                  </a:lnTo>
                  <a:lnTo>
                    <a:pt x="54" y="1286"/>
                  </a:lnTo>
                  <a:lnTo>
                    <a:pt x="57" y="1294"/>
                  </a:lnTo>
                  <a:lnTo>
                    <a:pt x="59" y="1298"/>
                  </a:lnTo>
                  <a:lnTo>
                    <a:pt x="63" y="1303"/>
                  </a:lnTo>
                  <a:lnTo>
                    <a:pt x="65" y="1309"/>
                  </a:lnTo>
                  <a:lnTo>
                    <a:pt x="67" y="1313"/>
                  </a:lnTo>
                  <a:lnTo>
                    <a:pt x="71" y="1319"/>
                  </a:lnTo>
                  <a:lnTo>
                    <a:pt x="73" y="1322"/>
                  </a:lnTo>
                  <a:lnTo>
                    <a:pt x="77" y="1326"/>
                  </a:lnTo>
                  <a:lnTo>
                    <a:pt x="78" y="1332"/>
                  </a:lnTo>
                  <a:lnTo>
                    <a:pt x="84" y="1338"/>
                  </a:lnTo>
                  <a:lnTo>
                    <a:pt x="92" y="1345"/>
                  </a:lnTo>
                  <a:lnTo>
                    <a:pt x="97" y="1351"/>
                  </a:lnTo>
                  <a:lnTo>
                    <a:pt x="103" y="1355"/>
                  </a:lnTo>
                  <a:lnTo>
                    <a:pt x="109" y="1357"/>
                  </a:lnTo>
                  <a:lnTo>
                    <a:pt x="115" y="1360"/>
                  </a:lnTo>
                  <a:lnTo>
                    <a:pt x="120" y="1360"/>
                  </a:lnTo>
                  <a:lnTo>
                    <a:pt x="126" y="1360"/>
                  </a:lnTo>
                  <a:lnTo>
                    <a:pt x="130" y="1359"/>
                  </a:lnTo>
                  <a:lnTo>
                    <a:pt x="135" y="1357"/>
                  </a:lnTo>
                  <a:lnTo>
                    <a:pt x="139" y="1351"/>
                  </a:lnTo>
                  <a:lnTo>
                    <a:pt x="145" y="1347"/>
                  </a:lnTo>
                  <a:lnTo>
                    <a:pt x="147" y="1340"/>
                  </a:lnTo>
                  <a:lnTo>
                    <a:pt x="147" y="1334"/>
                  </a:lnTo>
                  <a:lnTo>
                    <a:pt x="147" y="1330"/>
                  </a:lnTo>
                  <a:lnTo>
                    <a:pt x="147" y="1324"/>
                  </a:lnTo>
                  <a:lnTo>
                    <a:pt x="143" y="1317"/>
                  </a:lnTo>
                  <a:lnTo>
                    <a:pt x="137" y="1311"/>
                  </a:lnTo>
                  <a:lnTo>
                    <a:pt x="130" y="1307"/>
                  </a:lnTo>
                  <a:lnTo>
                    <a:pt x="124" y="1303"/>
                  </a:lnTo>
                  <a:lnTo>
                    <a:pt x="120" y="1303"/>
                  </a:lnTo>
                  <a:lnTo>
                    <a:pt x="116" y="1303"/>
                  </a:lnTo>
                  <a:lnTo>
                    <a:pt x="154" y="1286"/>
                  </a:lnTo>
                  <a:lnTo>
                    <a:pt x="156" y="1288"/>
                  </a:lnTo>
                  <a:lnTo>
                    <a:pt x="162" y="1294"/>
                  </a:lnTo>
                  <a:lnTo>
                    <a:pt x="164" y="1296"/>
                  </a:lnTo>
                  <a:lnTo>
                    <a:pt x="168" y="1301"/>
                  </a:lnTo>
                  <a:lnTo>
                    <a:pt x="172" y="1305"/>
                  </a:lnTo>
                  <a:lnTo>
                    <a:pt x="174" y="1311"/>
                  </a:lnTo>
                  <a:lnTo>
                    <a:pt x="175" y="1317"/>
                  </a:lnTo>
                  <a:lnTo>
                    <a:pt x="177" y="1324"/>
                  </a:lnTo>
                  <a:lnTo>
                    <a:pt x="177" y="1332"/>
                  </a:lnTo>
                  <a:lnTo>
                    <a:pt x="177" y="1338"/>
                  </a:lnTo>
                  <a:lnTo>
                    <a:pt x="175" y="1347"/>
                  </a:lnTo>
                  <a:lnTo>
                    <a:pt x="174" y="1353"/>
                  </a:lnTo>
                  <a:lnTo>
                    <a:pt x="168" y="1360"/>
                  </a:lnTo>
                  <a:lnTo>
                    <a:pt x="164" y="1370"/>
                  </a:lnTo>
                  <a:lnTo>
                    <a:pt x="154" y="1378"/>
                  </a:lnTo>
                  <a:lnTo>
                    <a:pt x="147" y="1381"/>
                  </a:lnTo>
                  <a:lnTo>
                    <a:pt x="137" y="1385"/>
                  </a:lnTo>
                  <a:lnTo>
                    <a:pt x="130" y="1389"/>
                  </a:lnTo>
                  <a:lnTo>
                    <a:pt x="120" y="1389"/>
                  </a:lnTo>
                  <a:lnTo>
                    <a:pt x="113" y="1391"/>
                  </a:lnTo>
                  <a:lnTo>
                    <a:pt x="105" y="1389"/>
                  </a:lnTo>
                  <a:lnTo>
                    <a:pt x="96" y="1387"/>
                  </a:lnTo>
                  <a:lnTo>
                    <a:pt x="88" y="1383"/>
                  </a:lnTo>
                  <a:lnTo>
                    <a:pt x="78" y="1378"/>
                  </a:lnTo>
                  <a:lnTo>
                    <a:pt x="71" y="1372"/>
                  </a:lnTo>
                  <a:lnTo>
                    <a:pt x="61" y="1366"/>
                  </a:lnTo>
                  <a:lnTo>
                    <a:pt x="57" y="1360"/>
                  </a:lnTo>
                  <a:lnTo>
                    <a:pt x="54" y="1357"/>
                  </a:lnTo>
                  <a:lnTo>
                    <a:pt x="48" y="1351"/>
                  </a:lnTo>
                  <a:lnTo>
                    <a:pt x="44" y="1347"/>
                  </a:lnTo>
                  <a:lnTo>
                    <a:pt x="40" y="1341"/>
                  </a:lnTo>
                  <a:lnTo>
                    <a:pt x="37" y="1336"/>
                  </a:lnTo>
                  <a:lnTo>
                    <a:pt x="31" y="1330"/>
                  </a:lnTo>
                  <a:lnTo>
                    <a:pt x="27" y="1324"/>
                  </a:lnTo>
                  <a:lnTo>
                    <a:pt x="23" y="1317"/>
                  </a:lnTo>
                  <a:lnTo>
                    <a:pt x="19" y="1309"/>
                  </a:lnTo>
                  <a:lnTo>
                    <a:pt x="18" y="1303"/>
                  </a:lnTo>
                  <a:lnTo>
                    <a:pt x="16" y="1300"/>
                  </a:lnTo>
                  <a:lnTo>
                    <a:pt x="14" y="1294"/>
                  </a:lnTo>
                  <a:lnTo>
                    <a:pt x="14" y="1290"/>
                  </a:lnTo>
                  <a:lnTo>
                    <a:pt x="12" y="1284"/>
                  </a:lnTo>
                  <a:lnTo>
                    <a:pt x="10" y="1279"/>
                  </a:lnTo>
                  <a:lnTo>
                    <a:pt x="10" y="1273"/>
                  </a:lnTo>
                  <a:lnTo>
                    <a:pt x="8" y="1267"/>
                  </a:lnTo>
                  <a:lnTo>
                    <a:pt x="6" y="1262"/>
                  </a:lnTo>
                  <a:lnTo>
                    <a:pt x="6" y="1256"/>
                  </a:lnTo>
                  <a:lnTo>
                    <a:pt x="6" y="1250"/>
                  </a:lnTo>
                  <a:lnTo>
                    <a:pt x="6" y="1244"/>
                  </a:lnTo>
                  <a:lnTo>
                    <a:pt x="4" y="1237"/>
                  </a:lnTo>
                  <a:lnTo>
                    <a:pt x="2" y="1229"/>
                  </a:lnTo>
                  <a:lnTo>
                    <a:pt x="2" y="1224"/>
                  </a:lnTo>
                  <a:lnTo>
                    <a:pt x="2" y="1216"/>
                  </a:lnTo>
                  <a:lnTo>
                    <a:pt x="0" y="1208"/>
                  </a:lnTo>
                  <a:lnTo>
                    <a:pt x="0" y="1201"/>
                  </a:lnTo>
                  <a:lnTo>
                    <a:pt x="0" y="1193"/>
                  </a:lnTo>
                  <a:lnTo>
                    <a:pt x="0" y="1187"/>
                  </a:lnTo>
                  <a:lnTo>
                    <a:pt x="0" y="1180"/>
                  </a:lnTo>
                  <a:lnTo>
                    <a:pt x="0" y="1170"/>
                  </a:lnTo>
                  <a:lnTo>
                    <a:pt x="0" y="1163"/>
                  </a:lnTo>
                  <a:lnTo>
                    <a:pt x="0" y="1155"/>
                  </a:lnTo>
                  <a:lnTo>
                    <a:pt x="0" y="1148"/>
                  </a:lnTo>
                  <a:lnTo>
                    <a:pt x="2" y="1140"/>
                  </a:lnTo>
                  <a:lnTo>
                    <a:pt x="2" y="1132"/>
                  </a:lnTo>
                  <a:lnTo>
                    <a:pt x="4" y="1123"/>
                  </a:lnTo>
                  <a:lnTo>
                    <a:pt x="4" y="1113"/>
                  </a:lnTo>
                  <a:lnTo>
                    <a:pt x="4" y="1106"/>
                  </a:lnTo>
                  <a:lnTo>
                    <a:pt x="6" y="1098"/>
                  </a:lnTo>
                  <a:lnTo>
                    <a:pt x="6" y="1091"/>
                  </a:lnTo>
                  <a:lnTo>
                    <a:pt x="6" y="1081"/>
                  </a:lnTo>
                  <a:lnTo>
                    <a:pt x="8" y="1073"/>
                  </a:lnTo>
                  <a:lnTo>
                    <a:pt x="8" y="1066"/>
                  </a:lnTo>
                  <a:lnTo>
                    <a:pt x="10" y="1056"/>
                  </a:lnTo>
                  <a:lnTo>
                    <a:pt x="10" y="1049"/>
                  </a:lnTo>
                  <a:lnTo>
                    <a:pt x="12" y="1039"/>
                  </a:lnTo>
                  <a:lnTo>
                    <a:pt x="12" y="1032"/>
                  </a:lnTo>
                  <a:lnTo>
                    <a:pt x="14" y="1024"/>
                  </a:lnTo>
                  <a:lnTo>
                    <a:pt x="14" y="1015"/>
                  </a:lnTo>
                  <a:lnTo>
                    <a:pt x="16" y="1007"/>
                  </a:lnTo>
                  <a:lnTo>
                    <a:pt x="18" y="999"/>
                  </a:lnTo>
                  <a:lnTo>
                    <a:pt x="19" y="992"/>
                  </a:lnTo>
                  <a:lnTo>
                    <a:pt x="19" y="982"/>
                  </a:lnTo>
                  <a:lnTo>
                    <a:pt x="21" y="973"/>
                  </a:lnTo>
                  <a:lnTo>
                    <a:pt x="23" y="965"/>
                  </a:lnTo>
                  <a:lnTo>
                    <a:pt x="23" y="959"/>
                  </a:lnTo>
                  <a:lnTo>
                    <a:pt x="25" y="952"/>
                  </a:lnTo>
                  <a:lnTo>
                    <a:pt x="27" y="942"/>
                  </a:lnTo>
                  <a:lnTo>
                    <a:pt x="29" y="937"/>
                  </a:lnTo>
                  <a:lnTo>
                    <a:pt x="31" y="929"/>
                  </a:lnTo>
                  <a:lnTo>
                    <a:pt x="33" y="921"/>
                  </a:lnTo>
                  <a:lnTo>
                    <a:pt x="35" y="914"/>
                  </a:lnTo>
                  <a:lnTo>
                    <a:pt x="37" y="906"/>
                  </a:lnTo>
                  <a:lnTo>
                    <a:pt x="38" y="899"/>
                  </a:lnTo>
                  <a:lnTo>
                    <a:pt x="40" y="893"/>
                  </a:lnTo>
                  <a:lnTo>
                    <a:pt x="42" y="885"/>
                  </a:lnTo>
                  <a:lnTo>
                    <a:pt x="44" y="880"/>
                  </a:lnTo>
                  <a:lnTo>
                    <a:pt x="46" y="874"/>
                  </a:lnTo>
                  <a:lnTo>
                    <a:pt x="48" y="866"/>
                  </a:lnTo>
                  <a:lnTo>
                    <a:pt x="50" y="859"/>
                  </a:lnTo>
                  <a:lnTo>
                    <a:pt x="54" y="851"/>
                  </a:lnTo>
                  <a:lnTo>
                    <a:pt x="56" y="843"/>
                  </a:lnTo>
                  <a:lnTo>
                    <a:pt x="59" y="836"/>
                  </a:lnTo>
                  <a:lnTo>
                    <a:pt x="61" y="826"/>
                  </a:lnTo>
                  <a:lnTo>
                    <a:pt x="65" y="817"/>
                  </a:lnTo>
                  <a:lnTo>
                    <a:pt x="71" y="807"/>
                  </a:lnTo>
                  <a:lnTo>
                    <a:pt x="73" y="798"/>
                  </a:lnTo>
                  <a:lnTo>
                    <a:pt x="77" y="786"/>
                  </a:lnTo>
                  <a:lnTo>
                    <a:pt x="80" y="775"/>
                  </a:lnTo>
                  <a:lnTo>
                    <a:pt x="86" y="764"/>
                  </a:lnTo>
                  <a:lnTo>
                    <a:pt x="90" y="752"/>
                  </a:lnTo>
                  <a:lnTo>
                    <a:pt x="96" y="741"/>
                  </a:lnTo>
                  <a:lnTo>
                    <a:pt x="99" y="728"/>
                  </a:lnTo>
                  <a:lnTo>
                    <a:pt x="107" y="718"/>
                  </a:lnTo>
                  <a:lnTo>
                    <a:pt x="111" y="705"/>
                  </a:lnTo>
                  <a:lnTo>
                    <a:pt x="116" y="691"/>
                  </a:lnTo>
                  <a:lnTo>
                    <a:pt x="120" y="678"/>
                  </a:lnTo>
                  <a:lnTo>
                    <a:pt x="126" y="665"/>
                  </a:lnTo>
                  <a:lnTo>
                    <a:pt x="130" y="651"/>
                  </a:lnTo>
                  <a:lnTo>
                    <a:pt x="137" y="638"/>
                  </a:lnTo>
                  <a:lnTo>
                    <a:pt x="141" y="625"/>
                  </a:lnTo>
                  <a:lnTo>
                    <a:pt x="147" y="612"/>
                  </a:lnTo>
                  <a:lnTo>
                    <a:pt x="153" y="596"/>
                  </a:lnTo>
                  <a:lnTo>
                    <a:pt x="158" y="581"/>
                  </a:lnTo>
                  <a:lnTo>
                    <a:pt x="164" y="568"/>
                  </a:lnTo>
                  <a:lnTo>
                    <a:pt x="170" y="555"/>
                  </a:lnTo>
                  <a:lnTo>
                    <a:pt x="175" y="539"/>
                  </a:lnTo>
                  <a:lnTo>
                    <a:pt x="181" y="524"/>
                  </a:lnTo>
                  <a:lnTo>
                    <a:pt x="187" y="511"/>
                  </a:lnTo>
                  <a:lnTo>
                    <a:pt x="193" y="498"/>
                  </a:lnTo>
                  <a:lnTo>
                    <a:pt x="198" y="482"/>
                  </a:lnTo>
                  <a:lnTo>
                    <a:pt x="202" y="467"/>
                  </a:lnTo>
                  <a:lnTo>
                    <a:pt x="208" y="454"/>
                  </a:lnTo>
                  <a:lnTo>
                    <a:pt x="213" y="439"/>
                  </a:lnTo>
                  <a:lnTo>
                    <a:pt x="217" y="423"/>
                  </a:lnTo>
                  <a:lnTo>
                    <a:pt x="221" y="410"/>
                  </a:lnTo>
                  <a:lnTo>
                    <a:pt x="227" y="397"/>
                  </a:lnTo>
                  <a:lnTo>
                    <a:pt x="232" y="384"/>
                  </a:lnTo>
                  <a:lnTo>
                    <a:pt x="236" y="368"/>
                  </a:lnTo>
                  <a:lnTo>
                    <a:pt x="240" y="355"/>
                  </a:lnTo>
                  <a:lnTo>
                    <a:pt x="244" y="340"/>
                  </a:lnTo>
                  <a:lnTo>
                    <a:pt x="248" y="328"/>
                  </a:lnTo>
                  <a:lnTo>
                    <a:pt x="251" y="315"/>
                  </a:lnTo>
                  <a:lnTo>
                    <a:pt x="255" y="302"/>
                  </a:lnTo>
                  <a:lnTo>
                    <a:pt x="257" y="290"/>
                  </a:lnTo>
                  <a:lnTo>
                    <a:pt x="263" y="279"/>
                  </a:lnTo>
                  <a:lnTo>
                    <a:pt x="265" y="266"/>
                  </a:lnTo>
                  <a:lnTo>
                    <a:pt x="267" y="252"/>
                  </a:lnTo>
                  <a:lnTo>
                    <a:pt x="269" y="241"/>
                  </a:lnTo>
                  <a:lnTo>
                    <a:pt x="271" y="230"/>
                  </a:lnTo>
                  <a:lnTo>
                    <a:pt x="274" y="220"/>
                  </a:lnTo>
                  <a:lnTo>
                    <a:pt x="274" y="209"/>
                  </a:lnTo>
                  <a:lnTo>
                    <a:pt x="274" y="199"/>
                  </a:lnTo>
                  <a:lnTo>
                    <a:pt x="278" y="190"/>
                  </a:lnTo>
                  <a:lnTo>
                    <a:pt x="278" y="180"/>
                  </a:lnTo>
                  <a:lnTo>
                    <a:pt x="278" y="171"/>
                  </a:lnTo>
                  <a:lnTo>
                    <a:pt x="278" y="161"/>
                  </a:lnTo>
                  <a:lnTo>
                    <a:pt x="278" y="155"/>
                  </a:lnTo>
                  <a:lnTo>
                    <a:pt x="274" y="146"/>
                  </a:lnTo>
                  <a:lnTo>
                    <a:pt x="274" y="138"/>
                  </a:lnTo>
                  <a:lnTo>
                    <a:pt x="274" y="133"/>
                  </a:lnTo>
                  <a:lnTo>
                    <a:pt x="272" y="127"/>
                  </a:lnTo>
                  <a:lnTo>
                    <a:pt x="269" y="119"/>
                  </a:lnTo>
                  <a:lnTo>
                    <a:pt x="267" y="116"/>
                  </a:lnTo>
                  <a:lnTo>
                    <a:pt x="265" y="110"/>
                  </a:lnTo>
                  <a:lnTo>
                    <a:pt x="261" y="104"/>
                  </a:lnTo>
                  <a:lnTo>
                    <a:pt x="259" y="98"/>
                  </a:lnTo>
                  <a:lnTo>
                    <a:pt x="257" y="95"/>
                  </a:lnTo>
                  <a:lnTo>
                    <a:pt x="253" y="89"/>
                  </a:lnTo>
                  <a:lnTo>
                    <a:pt x="251" y="85"/>
                  </a:lnTo>
                  <a:lnTo>
                    <a:pt x="246" y="78"/>
                  </a:lnTo>
                  <a:lnTo>
                    <a:pt x="240" y="72"/>
                  </a:lnTo>
                  <a:lnTo>
                    <a:pt x="234" y="64"/>
                  </a:lnTo>
                  <a:lnTo>
                    <a:pt x="231" y="59"/>
                  </a:lnTo>
                  <a:lnTo>
                    <a:pt x="225" y="55"/>
                  </a:lnTo>
                  <a:lnTo>
                    <a:pt x="219" y="49"/>
                  </a:lnTo>
                  <a:lnTo>
                    <a:pt x="213" y="45"/>
                  </a:lnTo>
                  <a:lnTo>
                    <a:pt x="208" y="43"/>
                  </a:lnTo>
                  <a:lnTo>
                    <a:pt x="202" y="41"/>
                  </a:lnTo>
                  <a:lnTo>
                    <a:pt x="196" y="39"/>
                  </a:lnTo>
                  <a:lnTo>
                    <a:pt x="191" y="38"/>
                  </a:lnTo>
                  <a:lnTo>
                    <a:pt x="187" y="38"/>
                  </a:lnTo>
                  <a:lnTo>
                    <a:pt x="181" y="38"/>
                  </a:lnTo>
                  <a:lnTo>
                    <a:pt x="175" y="38"/>
                  </a:lnTo>
                  <a:lnTo>
                    <a:pt x="170" y="38"/>
                  </a:lnTo>
                  <a:lnTo>
                    <a:pt x="164" y="39"/>
                  </a:lnTo>
                  <a:lnTo>
                    <a:pt x="160" y="39"/>
                  </a:lnTo>
                  <a:lnTo>
                    <a:pt x="154" y="41"/>
                  </a:lnTo>
                  <a:lnTo>
                    <a:pt x="151" y="41"/>
                  </a:lnTo>
                  <a:lnTo>
                    <a:pt x="147" y="45"/>
                  </a:lnTo>
                  <a:lnTo>
                    <a:pt x="139" y="49"/>
                  </a:lnTo>
                  <a:lnTo>
                    <a:pt x="134" y="53"/>
                  </a:lnTo>
                  <a:lnTo>
                    <a:pt x="126" y="59"/>
                  </a:lnTo>
                  <a:lnTo>
                    <a:pt x="122" y="62"/>
                  </a:lnTo>
                  <a:lnTo>
                    <a:pt x="115" y="70"/>
                  </a:lnTo>
                  <a:lnTo>
                    <a:pt x="111" y="79"/>
                  </a:lnTo>
                  <a:lnTo>
                    <a:pt x="111" y="85"/>
                  </a:lnTo>
                  <a:lnTo>
                    <a:pt x="116" y="91"/>
                  </a:lnTo>
                  <a:lnTo>
                    <a:pt x="120" y="97"/>
                  </a:lnTo>
                  <a:lnTo>
                    <a:pt x="126" y="100"/>
                  </a:lnTo>
                  <a:lnTo>
                    <a:pt x="134" y="102"/>
                  </a:lnTo>
                  <a:lnTo>
                    <a:pt x="141" y="104"/>
                  </a:lnTo>
                  <a:lnTo>
                    <a:pt x="147" y="102"/>
                  </a:lnTo>
                  <a:lnTo>
                    <a:pt x="154" y="102"/>
                  </a:lnTo>
                  <a:lnTo>
                    <a:pt x="162" y="98"/>
                  </a:lnTo>
                  <a:lnTo>
                    <a:pt x="168" y="97"/>
                  </a:lnTo>
                  <a:lnTo>
                    <a:pt x="175" y="95"/>
                  </a:lnTo>
                  <a:lnTo>
                    <a:pt x="181" y="91"/>
                  </a:lnTo>
                  <a:lnTo>
                    <a:pt x="183" y="89"/>
                  </a:lnTo>
                  <a:lnTo>
                    <a:pt x="185" y="89"/>
                  </a:lnTo>
                  <a:lnTo>
                    <a:pt x="185" y="89"/>
                  </a:lnTo>
                  <a:close/>
                </a:path>
              </a:pathLst>
            </a:custGeom>
            <a:grp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87" name="Freeform 62">
              <a:extLst>
                <a:ext uri="{FF2B5EF4-FFF2-40B4-BE49-F238E27FC236}">
                  <a16:creationId xmlns:a16="http://schemas.microsoft.com/office/drawing/2014/main" id="{6580D812-77EA-127D-8A70-56E6A58748A0}"/>
                </a:ext>
              </a:extLst>
            </p:cNvPr>
            <p:cNvSpPr>
              <a:spLocks/>
            </p:cNvSpPr>
            <p:nvPr/>
          </p:nvSpPr>
          <p:spPr bwMode="auto">
            <a:xfrm>
              <a:off x="7215892" y="4332168"/>
              <a:ext cx="105427" cy="105427"/>
            </a:xfrm>
            <a:custGeom>
              <a:avLst/>
              <a:gdLst>
                <a:gd name="T0" fmla="*/ 60 w 60"/>
                <a:gd name="T1" fmla="*/ 30 h 61"/>
                <a:gd name="T2" fmla="*/ 60 w 60"/>
                <a:gd name="T3" fmla="*/ 36 h 61"/>
                <a:gd name="T4" fmla="*/ 59 w 60"/>
                <a:gd name="T5" fmla="*/ 42 h 61"/>
                <a:gd name="T6" fmla="*/ 55 w 60"/>
                <a:gd name="T7" fmla="*/ 47 h 61"/>
                <a:gd name="T8" fmla="*/ 51 w 60"/>
                <a:gd name="T9" fmla="*/ 51 h 61"/>
                <a:gd name="T10" fmla="*/ 47 w 60"/>
                <a:gd name="T11" fmla="*/ 55 h 61"/>
                <a:gd name="T12" fmla="*/ 41 w 60"/>
                <a:gd name="T13" fmla="*/ 59 h 61"/>
                <a:gd name="T14" fmla="*/ 36 w 60"/>
                <a:gd name="T15" fmla="*/ 59 h 61"/>
                <a:gd name="T16" fmla="*/ 30 w 60"/>
                <a:gd name="T17" fmla="*/ 61 h 61"/>
                <a:gd name="T18" fmla="*/ 22 w 60"/>
                <a:gd name="T19" fmla="*/ 59 h 61"/>
                <a:gd name="T20" fmla="*/ 19 w 60"/>
                <a:gd name="T21" fmla="*/ 59 h 61"/>
                <a:gd name="T22" fmla="*/ 13 w 60"/>
                <a:gd name="T23" fmla="*/ 55 h 61"/>
                <a:gd name="T24" fmla="*/ 9 w 60"/>
                <a:gd name="T25" fmla="*/ 51 h 61"/>
                <a:gd name="T26" fmla="*/ 3 w 60"/>
                <a:gd name="T27" fmla="*/ 47 h 61"/>
                <a:gd name="T28" fmla="*/ 2 w 60"/>
                <a:gd name="T29" fmla="*/ 42 h 61"/>
                <a:gd name="T30" fmla="*/ 0 w 60"/>
                <a:gd name="T31" fmla="*/ 36 h 61"/>
                <a:gd name="T32" fmla="*/ 0 w 60"/>
                <a:gd name="T33" fmla="*/ 30 h 61"/>
                <a:gd name="T34" fmla="*/ 0 w 60"/>
                <a:gd name="T35" fmla="*/ 23 h 61"/>
                <a:gd name="T36" fmla="*/ 2 w 60"/>
                <a:gd name="T37" fmla="*/ 19 h 61"/>
                <a:gd name="T38" fmla="*/ 3 w 60"/>
                <a:gd name="T39" fmla="*/ 11 h 61"/>
                <a:gd name="T40" fmla="*/ 9 w 60"/>
                <a:gd name="T41" fmla="*/ 7 h 61"/>
                <a:gd name="T42" fmla="*/ 13 w 60"/>
                <a:gd name="T43" fmla="*/ 4 h 61"/>
                <a:gd name="T44" fmla="*/ 19 w 60"/>
                <a:gd name="T45" fmla="*/ 2 h 61"/>
                <a:gd name="T46" fmla="*/ 22 w 60"/>
                <a:gd name="T47" fmla="*/ 0 h 61"/>
                <a:gd name="T48" fmla="*/ 30 w 60"/>
                <a:gd name="T49" fmla="*/ 0 h 61"/>
                <a:gd name="T50" fmla="*/ 36 w 60"/>
                <a:gd name="T51" fmla="*/ 0 h 61"/>
                <a:gd name="T52" fmla="*/ 41 w 60"/>
                <a:gd name="T53" fmla="*/ 2 h 61"/>
                <a:gd name="T54" fmla="*/ 47 w 60"/>
                <a:gd name="T55" fmla="*/ 4 h 61"/>
                <a:gd name="T56" fmla="*/ 51 w 60"/>
                <a:gd name="T57" fmla="*/ 7 h 61"/>
                <a:gd name="T58" fmla="*/ 55 w 60"/>
                <a:gd name="T59" fmla="*/ 11 h 61"/>
                <a:gd name="T60" fmla="*/ 59 w 60"/>
                <a:gd name="T61" fmla="*/ 19 h 61"/>
                <a:gd name="T62" fmla="*/ 60 w 60"/>
                <a:gd name="T63" fmla="*/ 23 h 61"/>
                <a:gd name="T64" fmla="*/ 60 w 60"/>
                <a:gd name="T65" fmla="*/ 30 h 61"/>
                <a:gd name="T66" fmla="*/ 60 w 60"/>
                <a:gd name="T67"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61">
                  <a:moveTo>
                    <a:pt x="60" y="30"/>
                  </a:moveTo>
                  <a:lnTo>
                    <a:pt x="60" y="36"/>
                  </a:lnTo>
                  <a:lnTo>
                    <a:pt x="59" y="42"/>
                  </a:lnTo>
                  <a:lnTo>
                    <a:pt x="55" y="47"/>
                  </a:lnTo>
                  <a:lnTo>
                    <a:pt x="51" y="51"/>
                  </a:lnTo>
                  <a:lnTo>
                    <a:pt x="47" y="55"/>
                  </a:lnTo>
                  <a:lnTo>
                    <a:pt x="41" y="59"/>
                  </a:lnTo>
                  <a:lnTo>
                    <a:pt x="36" y="59"/>
                  </a:lnTo>
                  <a:lnTo>
                    <a:pt x="30" y="61"/>
                  </a:lnTo>
                  <a:lnTo>
                    <a:pt x="22" y="59"/>
                  </a:lnTo>
                  <a:lnTo>
                    <a:pt x="19" y="59"/>
                  </a:lnTo>
                  <a:lnTo>
                    <a:pt x="13" y="55"/>
                  </a:lnTo>
                  <a:lnTo>
                    <a:pt x="9" y="51"/>
                  </a:lnTo>
                  <a:lnTo>
                    <a:pt x="3" y="47"/>
                  </a:lnTo>
                  <a:lnTo>
                    <a:pt x="2" y="42"/>
                  </a:lnTo>
                  <a:lnTo>
                    <a:pt x="0" y="36"/>
                  </a:lnTo>
                  <a:lnTo>
                    <a:pt x="0" y="30"/>
                  </a:lnTo>
                  <a:lnTo>
                    <a:pt x="0" y="23"/>
                  </a:lnTo>
                  <a:lnTo>
                    <a:pt x="2" y="19"/>
                  </a:lnTo>
                  <a:lnTo>
                    <a:pt x="3" y="11"/>
                  </a:lnTo>
                  <a:lnTo>
                    <a:pt x="9" y="7"/>
                  </a:lnTo>
                  <a:lnTo>
                    <a:pt x="13" y="4"/>
                  </a:lnTo>
                  <a:lnTo>
                    <a:pt x="19" y="2"/>
                  </a:lnTo>
                  <a:lnTo>
                    <a:pt x="22" y="0"/>
                  </a:lnTo>
                  <a:lnTo>
                    <a:pt x="30" y="0"/>
                  </a:lnTo>
                  <a:lnTo>
                    <a:pt x="36" y="0"/>
                  </a:lnTo>
                  <a:lnTo>
                    <a:pt x="41" y="2"/>
                  </a:lnTo>
                  <a:lnTo>
                    <a:pt x="47" y="4"/>
                  </a:lnTo>
                  <a:lnTo>
                    <a:pt x="51" y="7"/>
                  </a:lnTo>
                  <a:lnTo>
                    <a:pt x="55" y="11"/>
                  </a:lnTo>
                  <a:lnTo>
                    <a:pt x="59" y="19"/>
                  </a:lnTo>
                  <a:lnTo>
                    <a:pt x="60" y="23"/>
                  </a:lnTo>
                  <a:lnTo>
                    <a:pt x="60" y="30"/>
                  </a:lnTo>
                  <a:lnTo>
                    <a:pt x="60" y="30"/>
                  </a:lnTo>
                  <a:close/>
                </a:path>
              </a:pathLst>
            </a:custGeom>
            <a:grpFill/>
            <a:ln>
              <a:noFill/>
            </a:ln>
          </p:spPr>
          <p:txBody>
            <a:bodyPr/>
            <a:lstStyle/>
            <a:p>
              <a:pPr defTabSz="987552" eaLnBrk="1" fontAlgn="auto" hangingPunct="1">
                <a:spcBef>
                  <a:spcPts val="0"/>
                </a:spcBef>
                <a:spcAft>
                  <a:spcPts val="0"/>
                </a:spcAft>
                <a:defRPr/>
              </a:pPr>
              <a:endParaRPr lang="en-US" sz="1944">
                <a:latin typeface="+mn-lt"/>
                <a:cs typeface="+mn-cs"/>
              </a:endParaRPr>
            </a:p>
          </p:txBody>
        </p:sp>
        <p:sp>
          <p:nvSpPr>
            <p:cNvPr id="88" name="Freeform 64">
              <a:extLst>
                <a:ext uri="{FF2B5EF4-FFF2-40B4-BE49-F238E27FC236}">
                  <a16:creationId xmlns:a16="http://schemas.microsoft.com/office/drawing/2014/main" id="{5829CEFA-E7B7-1486-A1F6-276D1D2DF81B}"/>
                </a:ext>
              </a:extLst>
            </p:cNvPr>
            <p:cNvSpPr>
              <a:spLocks/>
            </p:cNvSpPr>
            <p:nvPr/>
          </p:nvSpPr>
          <p:spPr bwMode="auto">
            <a:xfrm>
              <a:off x="6872407" y="6756975"/>
              <a:ext cx="122431" cy="125833"/>
            </a:xfrm>
            <a:custGeom>
              <a:avLst/>
              <a:gdLst>
                <a:gd name="T0" fmla="*/ 72 w 72"/>
                <a:gd name="T1" fmla="*/ 38 h 74"/>
                <a:gd name="T2" fmla="*/ 70 w 72"/>
                <a:gd name="T3" fmla="*/ 44 h 74"/>
                <a:gd name="T4" fmla="*/ 69 w 72"/>
                <a:gd name="T5" fmla="*/ 52 h 74"/>
                <a:gd name="T6" fmla="*/ 65 w 72"/>
                <a:gd name="T7" fmla="*/ 57 h 74"/>
                <a:gd name="T8" fmla="*/ 61 w 72"/>
                <a:gd name="T9" fmla="*/ 63 h 74"/>
                <a:gd name="T10" fmla="*/ 55 w 72"/>
                <a:gd name="T11" fmla="*/ 67 h 74"/>
                <a:gd name="T12" fmla="*/ 51 w 72"/>
                <a:gd name="T13" fmla="*/ 71 h 74"/>
                <a:gd name="T14" fmla="*/ 42 w 72"/>
                <a:gd name="T15" fmla="*/ 72 h 74"/>
                <a:gd name="T16" fmla="*/ 36 w 72"/>
                <a:gd name="T17" fmla="*/ 74 h 74"/>
                <a:gd name="T18" fmla="*/ 29 w 72"/>
                <a:gd name="T19" fmla="*/ 72 h 74"/>
                <a:gd name="T20" fmla="*/ 21 w 72"/>
                <a:gd name="T21" fmla="*/ 71 h 74"/>
                <a:gd name="T22" fmla="*/ 15 w 72"/>
                <a:gd name="T23" fmla="*/ 67 h 74"/>
                <a:gd name="T24" fmla="*/ 12 w 72"/>
                <a:gd name="T25" fmla="*/ 63 h 74"/>
                <a:gd name="T26" fmla="*/ 6 w 72"/>
                <a:gd name="T27" fmla="*/ 57 h 74"/>
                <a:gd name="T28" fmla="*/ 2 w 72"/>
                <a:gd name="T29" fmla="*/ 52 h 74"/>
                <a:gd name="T30" fmla="*/ 0 w 72"/>
                <a:gd name="T31" fmla="*/ 44 h 74"/>
                <a:gd name="T32" fmla="*/ 0 w 72"/>
                <a:gd name="T33" fmla="*/ 38 h 74"/>
                <a:gd name="T34" fmla="*/ 0 w 72"/>
                <a:gd name="T35" fmla="*/ 31 h 74"/>
                <a:gd name="T36" fmla="*/ 2 w 72"/>
                <a:gd name="T37" fmla="*/ 23 h 74"/>
                <a:gd name="T38" fmla="*/ 6 w 72"/>
                <a:gd name="T39" fmla="*/ 17 h 74"/>
                <a:gd name="T40" fmla="*/ 12 w 72"/>
                <a:gd name="T41" fmla="*/ 12 h 74"/>
                <a:gd name="T42" fmla="*/ 15 w 72"/>
                <a:gd name="T43" fmla="*/ 6 h 74"/>
                <a:gd name="T44" fmla="*/ 21 w 72"/>
                <a:gd name="T45" fmla="*/ 4 h 74"/>
                <a:gd name="T46" fmla="*/ 29 w 72"/>
                <a:gd name="T47" fmla="*/ 0 h 74"/>
                <a:gd name="T48" fmla="*/ 36 w 72"/>
                <a:gd name="T49" fmla="*/ 0 h 74"/>
                <a:gd name="T50" fmla="*/ 42 w 72"/>
                <a:gd name="T51" fmla="*/ 0 h 74"/>
                <a:gd name="T52" fmla="*/ 51 w 72"/>
                <a:gd name="T53" fmla="*/ 4 h 74"/>
                <a:gd name="T54" fmla="*/ 55 w 72"/>
                <a:gd name="T55" fmla="*/ 6 h 74"/>
                <a:gd name="T56" fmla="*/ 61 w 72"/>
                <a:gd name="T57" fmla="*/ 12 h 74"/>
                <a:gd name="T58" fmla="*/ 65 w 72"/>
                <a:gd name="T59" fmla="*/ 17 h 74"/>
                <a:gd name="T60" fmla="*/ 69 w 72"/>
                <a:gd name="T61" fmla="*/ 23 h 74"/>
                <a:gd name="T62" fmla="*/ 70 w 72"/>
                <a:gd name="T63" fmla="*/ 31 h 74"/>
                <a:gd name="T64" fmla="*/ 72 w 72"/>
                <a:gd name="T65" fmla="*/ 38 h 74"/>
                <a:gd name="T66" fmla="*/ 72 w 72"/>
                <a:gd name="T67" fmla="*/ 3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74">
                  <a:moveTo>
                    <a:pt x="72" y="38"/>
                  </a:moveTo>
                  <a:lnTo>
                    <a:pt x="70" y="44"/>
                  </a:lnTo>
                  <a:lnTo>
                    <a:pt x="69" y="52"/>
                  </a:lnTo>
                  <a:lnTo>
                    <a:pt x="65" y="57"/>
                  </a:lnTo>
                  <a:lnTo>
                    <a:pt x="61" y="63"/>
                  </a:lnTo>
                  <a:lnTo>
                    <a:pt x="55" y="67"/>
                  </a:lnTo>
                  <a:lnTo>
                    <a:pt x="51" y="71"/>
                  </a:lnTo>
                  <a:lnTo>
                    <a:pt x="42" y="72"/>
                  </a:lnTo>
                  <a:lnTo>
                    <a:pt x="36" y="74"/>
                  </a:lnTo>
                  <a:lnTo>
                    <a:pt x="29" y="72"/>
                  </a:lnTo>
                  <a:lnTo>
                    <a:pt x="21" y="71"/>
                  </a:lnTo>
                  <a:lnTo>
                    <a:pt x="15" y="67"/>
                  </a:lnTo>
                  <a:lnTo>
                    <a:pt x="12" y="63"/>
                  </a:lnTo>
                  <a:lnTo>
                    <a:pt x="6" y="57"/>
                  </a:lnTo>
                  <a:lnTo>
                    <a:pt x="2" y="52"/>
                  </a:lnTo>
                  <a:lnTo>
                    <a:pt x="0" y="44"/>
                  </a:lnTo>
                  <a:lnTo>
                    <a:pt x="0" y="38"/>
                  </a:lnTo>
                  <a:lnTo>
                    <a:pt x="0" y="31"/>
                  </a:lnTo>
                  <a:lnTo>
                    <a:pt x="2" y="23"/>
                  </a:lnTo>
                  <a:lnTo>
                    <a:pt x="6" y="17"/>
                  </a:lnTo>
                  <a:lnTo>
                    <a:pt x="12" y="12"/>
                  </a:lnTo>
                  <a:lnTo>
                    <a:pt x="15" y="6"/>
                  </a:lnTo>
                  <a:lnTo>
                    <a:pt x="21" y="4"/>
                  </a:lnTo>
                  <a:lnTo>
                    <a:pt x="29" y="0"/>
                  </a:lnTo>
                  <a:lnTo>
                    <a:pt x="36" y="0"/>
                  </a:lnTo>
                  <a:lnTo>
                    <a:pt x="42" y="0"/>
                  </a:lnTo>
                  <a:lnTo>
                    <a:pt x="51" y="4"/>
                  </a:lnTo>
                  <a:lnTo>
                    <a:pt x="55" y="6"/>
                  </a:lnTo>
                  <a:lnTo>
                    <a:pt x="61" y="12"/>
                  </a:lnTo>
                  <a:lnTo>
                    <a:pt x="65" y="17"/>
                  </a:lnTo>
                  <a:lnTo>
                    <a:pt x="69" y="23"/>
                  </a:lnTo>
                  <a:lnTo>
                    <a:pt x="70" y="31"/>
                  </a:lnTo>
                  <a:lnTo>
                    <a:pt x="72" y="38"/>
                  </a:lnTo>
                  <a:lnTo>
                    <a:pt x="72" y="38"/>
                  </a:lnTo>
                  <a:close/>
                </a:path>
              </a:pathLst>
            </a:custGeom>
            <a:grpFill/>
            <a:ln>
              <a:noFill/>
            </a:ln>
          </p:spPr>
          <p:txBody>
            <a:bodyPr/>
            <a:lstStyle/>
            <a:p>
              <a:pPr defTabSz="987552" eaLnBrk="1" fontAlgn="auto" hangingPunct="1">
                <a:spcBef>
                  <a:spcPts val="0"/>
                </a:spcBef>
                <a:spcAft>
                  <a:spcPts val="0"/>
                </a:spcAft>
                <a:defRPr/>
              </a:pPr>
              <a:endParaRPr lang="en-US" sz="1944">
                <a:latin typeface="+mn-lt"/>
                <a:cs typeface="+mn-cs"/>
              </a:endParaRPr>
            </a:p>
          </p:txBody>
        </p:sp>
      </p:grpSp>
      <p:sp>
        <p:nvSpPr>
          <p:cNvPr id="5123" name="TextBox 30">
            <a:extLst>
              <a:ext uri="{FF2B5EF4-FFF2-40B4-BE49-F238E27FC236}">
                <a16:creationId xmlns:a16="http://schemas.microsoft.com/office/drawing/2014/main" id="{123F3803-1900-B08E-3DE2-80E705D493FD}"/>
              </a:ext>
            </a:extLst>
          </p:cNvPr>
          <p:cNvSpPr txBox="1">
            <a:spLocks noChangeArrowheads="1"/>
          </p:cNvSpPr>
          <p:nvPr/>
        </p:nvSpPr>
        <p:spPr bwMode="auto">
          <a:xfrm>
            <a:off x="9650102" y="119766"/>
            <a:ext cx="3089275" cy="8307274"/>
          </a:xfrm>
          <a:prstGeom prst="rect">
            <a:avLst/>
          </a:prstGeom>
          <a:noFill/>
          <a:ln>
            <a:noFill/>
          </a:ln>
        </p:spPr>
        <p:txBody>
          <a:bodyPr>
            <a:spAutoFit/>
          </a:bodyPr>
          <a:lstStyle>
            <a:lvl1pPr marL="169863" indent="-169863">
              <a:lnSpc>
                <a:spcPct val="90000"/>
              </a:lnSpc>
              <a:spcBef>
                <a:spcPts val="1050"/>
              </a:spcBef>
              <a:buFont typeface="Arial" panose="020B0604020202020204" pitchFamily="34" charset="0"/>
              <a:buChar char="•"/>
              <a:defRPr sz="2900">
                <a:solidFill>
                  <a:schemeClr val="tx1"/>
                </a:solidFill>
                <a:latin typeface="Calibri" panose="020F0502020204030204" pitchFamily="34" charset="0"/>
              </a:defRPr>
            </a:lvl1pPr>
            <a:lvl2pPr marL="742950" indent="-285750">
              <a:lnSpc>
                <a:spcPct val="90000"/>
              </a:lnSpc>
              <a:spcBef>
                <a:spcPts val="525"/>
              </a:spcBef>
              <a:buFont typeface="Arial" panose="020B0604020202020204" pitchFamily="34" charset="0"/>
              <a:buChar char="•"/>
              <a:defRPr sz="2500">
                <a:solidFill>
                  <a:schemeClr val="tx1"/>
                </a:solidFill>
                <a:latin typeface="Calibri" panose="020F0502020204030204" pitchFamily="34" charset="0"/>
              </a:defRPr>
            </a:lvl2pPr>
            <a:lvl3pPr marL="1143000" indent="-228600">
              <a:lnSpc>
                <a:spcPct val="90000"/>
              </a:lnSpc>
              <a:spcBef>
                <a:spcPts val="525"/>
              </a:spcBef>
              <a:buFont typeface="Arial" panose="020B0604020202020204" pitchFamily="34" charset="0"/>
              <a:buChar char="•"/>
              <a:defRPr sz="2100">
                <a:solidFill>
                  <a:schemeClr val="tx1"/>
                </a:solidFill>
                <a:latin typeface="Calibri" panose="020F0502020204030204" pitchFamily="34" charset="0"/>
              </a:defRPr>
            </a:lvl3pPr>
            <a:lvl4pPr marL="1600200" indent="-228600">
              <a:lnSpc>
                <a:spcPct val="90000"/>
              </a:lnSpc>
              <a:spcBef>
                <a:spcPts val="525"/>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25"/>
              </a:spcBef>
              <a:buFont typeface="Arial" panose="020B0604020202020204" pitchFamily="34" charset="0"/>
              <a:buChar char="•"/>
              <a:defRPr>
                <a:solidFill>
                  <a:schemeClr val="tx1"/>
                </a:solidFill>
                <a:latin typeface="Calibri" panose="020F0502020204030204" pitchFamily="34" charset="0"/>
              </a:defRPr>
            </a:lvl5pPr>
            <a:lvl6pPr marL="25146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28600" indent="-228600" eaLnBrk="1" hangingPunct="1">
              <a:lnSpc>
                <a:spcPts val="900"/>
              </a:lnSpc>
              <a:spcBef>
                <a:spcPct val="0"/>
              </a:spcBef>
              <a:spcAft>
                <a:spcPts val="250"/>
              </a:spcAft>
              <a:buFont typeface="+mj-lt"/>
              <a:buAutoNum type="arabicPeriod" startAt="3"/>
              <a:defRPr/>
            </a:pPr>
            <a:r>
              <a:rPr lang="en-US" altLang="en-US" sz="1000" b="1" dirty="0"/>
              <a:t>A kolache entry consists of 6 average size kolaches of the same filling and dough. These will be transferred by the baker to a plain disposable plate and box. A baker may enter one entry in each of the 13 classes: A. Apple, B. Apricot,            C. Cheese, D. Cherry, E. Peach, F. Poppyseed,                 G. Prune, H. Sausage (**Hot links ARE considered sausage),  I. Meat &amp; Cheese Combo, J. Other &amp; Cheese Combo, K. Other Fruit, L. Other Meat, and M. Other. **ANY cheese combined with any other filling will be considered cheese combo and included in Class I or J.                                      </a:t>
            </a:r>
          </a:p>
          <a:p>
            <a:pPr marL="228600" indent="-228600" eaLnBrk="1" hangingPunct="1">
              <a:lnSpc>
                <a:spcPts val="900"/>
              </a:lnSpc>
              <a:spcBef>
                <a:spcPct val="0"/>
              </a:spcBef>
              <a:spcAft>
                <a:spcPts val="250"/>
              </a:spcAft>
              <a:buFont typeface="+mj-lt"/>
              <a:buAutoNum type="arabicPeriod" startAt="4"/>
              <a:defRPr/>
            </a:pPr>
            <a:r>
              <a:rPr lang="en-US" altLang="en-US" sz="1000" b="1" dirty="0"/>
              <a:t>The Kolache Roll division is open to bakers of all ages, both non-professional and professional. A Kolache Roll must be made with kolache dough (yeast) of any filling.  A baker may enter one entry in each of 3 classes: Cream Cheese, Poppyseed, and Other. An entry consists of 6 approximately  1- inch slices of the same filling and dough. (tea rings, strudels, or any other form of baked goods are not accepted.)</a:t>
            </a:r>
          </a:p>
          <a:p>
            <a:pPr marL="228600" indent="-228600" eaLnBrk="1" hangingPunct="1">
              <a:lnSpc>
                <a:spcPts val="900"/>
              </a:lnSpc>
              <a:spcBef>
                <a:spcPct val="0"/>
              </a:spcBef>
              <a:spcAft>
                <a:spcPts val="250"/>
              </a:spcAft>
              <a:buFont typeface="+mj-lt"/>
              <a:buAutoNum type="arabicPeriod" startAt="4"/>
              <a:defRPr/>
            </a:pPr>
            <a:r>
              <a:rPr lang="en-US" altLang="en-US" sz="1000" b="1" dirty="0"/>
              <a:t>All Bake Show entries must be made by one person. Team entries are not accepted. </a:t>
            </a:r>
          </a:p>
          <a:p>
            <a:pPr marL="228600" indent="-228600" eaLnBrk="1" hangingPunct="1">
              <a:lnSpc>
                <a:spcPts val="900"/>
              </a:lnSpc>
              <a:spcBef>
                <a:spcPct val="0"/>
              </a:spcBef>
              <a:spcAft>
                <a:spcPts val="250"/>
              </a:spcAft>
              <a:buFont typeface="+mj-lt"/>
              <a:buAutoNum type="arabicPeriod" startAt="4"/>
              <a:defRPr/>
            </a:pPr>
            <a:r>
              <a:rPr lang="en-US" altLang="en-US" sz="1000" b="1" dirty="0"/>
              <a:t>Registration will be from 8:00 am to 10:00 am on September 12, 2026. </a:t>
            </a:r>
          </a:p>
          <a:p>
            <a:pPr marL="228600" indent="-228600" eaLnBrk="1" hangingPunct="1">
              <a:lnSpc>
                <a:spcPts val="900"/>
              </a:lnSpc>
              <a:spcBef>
                <a:spcPct val="0"/>
              </a:spcBef>
              <a:spcAft>
                <a:spcPts val="250"/>
              </a:spcAft>
              <a:buFont typeface="+mj-lt"/>
              <a:buAutoNum type="arabicPeriod" startAt="4"/>
              <a:defRPr/>
            </a:pPr>
            <a:r>
              <a:rPr lang="en-US" altLang="en-US" sz="1000" b="1" dirty="0"/>
              <a:t>Judging will begin promptly at 10:30 am. </a:t>
            </a:r>
          </a:p>
          <a:p>
            <a:pPr marL="228600" indent="-228600" eaLnBrk="1" hangingPunct="1">
              <a:lnSpc>
                <a:spcPts val="900"/>
              </a:lnSpc>
              <a:spcBef>
                <a:spcPct val="0"/>
              </a:spcBef>
              <a:spcAft>
                <a:spcPts val="250"/>
              </a:spcAft>
              <a:buFont typeface="+mj-lt"/>
              <a:buAutoNum type="arabicPeriod" startAt="4"/>
              <a:defRPr/>
            </a:pPr>
            <a:r>
              <a:rPr lang="en-US" altLang="en-US" sz="1000" b="1" dirty="0"/>
              <a:t>After judging is complete, baked goods may be offered to the public for a donation to cover the cost of the event. </a:t>
            </a:r>
          </a:p>
          <a:p>
            <a:pPr marL="228600" indent="-228600" eaLnBrk="1" hangingPunct="1">
              <a:lnSpc>
                <a:spcPts val="900"/>
              </a:lnSpc>
              <a:spcBef>
                <a:spcPct val="0"/>
              </a:spcBef>
              <a:spcAft>
                <a:spcPts val="250"/>
              </a:spcAft>
              <a:buFont typeface="+mj-lt"/>
              <a:buAutoNum type="arabicPeriod" startAt="4"/>
              <a:defRPr/>
            </a:pPr>
            <a:r>
              <a:rPr lang="en-US" altLang="en-US" sz="1000" b="1" dirty="0"/>
              <a:t>Grand Champions, Reserve Champions, and first place winners for each of the 4 Kolache divisions will be recognized, and 1 Grand Champion,             1 Reserve Champion, and 1</a:t>
            </a:r>
            <a:r>
              <a:rPr lang="en-US" altLang="en-US" sz="1000" b="1" baseline="30000" dirty="0"/>
              <a:t>st</a:t>
            </a:r>
            <a:r>
              <a:rPr lang="en-US" altLang="en-US" sz="1000" b="1" dirty="0"/>
              <a:t> place class winners for the Kolache Roll division will be recognized at the Bake Show Awards ceremony at 3:30 pm at the Polka Pavilion (202 W. Fox Street).</a:t>
            </a:r>
          </a:p>
          <a:p>
            <a:pPr marL="228600" indent="-228600" eaLnBrk="1" hangingPunct="1">
              <a:lnSpc>
                <a:spcPts val="900"/>
              </a:lnSpc>
              <a:spcBef>
                <a:spcPct val="0"/>
              </a:spcBef>
              <a:spcAft>
                <a:spcPts val="250"/>
              </a:spcAft>
              <a:buFont typeface="+mj-lt"/>
              <a:buAutoNum type="arabicPeriod" startAt="4"/>
              <a:defRPr/>
            </a:pPr>
            <a:r>
              <a:rPr lang="en-US" altLang="en-US" sz="1000" b="1" dirty="0"/>
              <a:t>Ribbons awarded for all entries will be given to participants immediately after the awards ceremony. </a:t>
            </a:r>
          </a:p>
          <a:p>
            <a:pPr marL="228600" indent="-228600" eaLnBrk="1" hangingPunct="1">
              <a:lnSpc>
                <a:spcPts val="900"/>
              </a:lnSpc>
              <a:spcBef>
                <a:spcPct val="0"/>
              </a:spcBef>
              <a:spcAft>
                <a:spcPts val="250"/>
              </a:spcAft>
              <a:buFont typeface="+mj-lt"/>
              <a:buAutoNum type="arabicPeriod" startAt="4"/>
              <a:defRPr/>
            </a:pPr>
            <a:r>
              <a:rPr lang="en-US" altLang="en-US" sz="1000" b="1" dirty="0"/>
              <a:t>Decisions of the Kolache Bake Show Committee &amp; Judges are final. </a:t>
            </a:r>
          </a:p>
          <a:p>
            <a:pPr marL="228600" indent="-228600" eaLnBrk="1" hangingPunct="1">
              <a:lnSpc>
                <a:spcPts val="900"/>
              </a:lnSpc>
              <a:spcBef>
                <a:spcPct val="0"/>
              </a:spcBef>
              <a:spcAft>
                <a:spcPts val="250"/>
              </a:spcAft>
              <a:buFont typeface="+mj-lt"/>
              <a:buAutoNum type="arabicPeriod" startAt="4"/>
              <a:defRPr/>
            </a:pPr>
            <a:r>
              <a:rPr lang="en-US" altLang="en-US" sz="1000" b="1" dirty="0"/>
              <a:t>All Grand Champion winners of the 2025 Kolache Bake Show are not eligible to compete in 2026, but may compete in 2027. The Grand Champions of 2025 are invited to judge in the 2026 Kolache Bake Show. </a:t>
            </a:r>
          </a:p>
          <a:p>
            <a:pPr marL="0" indent="0" eaLnBrk="1" hangingPunct="1">
              <a:lnSpc>
                <a:spcPct val="100000"/>
              </a:lnSpc>
              <a:spcBef>
                <a:spcPct val="0"/>
              </a:spcBef>
              <a:spcAft>
                <a:spcPts val="250"/>
              </a:spcAft>
              <a:buNone/>
              <a:defRPr/>
            </a:pPr>
            <a:r>
              <a:rPr lang="en-US" altLang="en-US" sz="900" b="1" dirty="0"/>
              <a:t>For  additional  information about guidelines or entries, contact: Texas A&amp;M AgriLife  Extension Service             Burleson County                                                                           1516 FM 166, Ste. 101                                                             Caldwell, TX  77836</a:t>
            </a:r>
          </a:p>
          <a:p>
            <a:pPr marL="0" indent="0" eaLnBrk="1" hangingPunct="1">
              <a:lnSpc>
                <a:spcPct val="100000"/>
              </a:lnSpc>
              <a:spcBef>
                <a:spcPts val="0"/>
              </a:spcBef>
              <a:spcAft>
                <a:spcPts val="0"/>
              </a:spcAft>
              <a:buNone/>
              <a:defRPr/>
            </a:pPr>
            <a:r>
              <a:rPr lang="en-US" altLang="en-US" sz="900" b="1" dirty="0"/>
              <a:t>979-567-2308</a:t>
            </a:r>
          </a:p>
          <a:p>
            <a:pPr marL="0" indent="0" eaLnBrk="1" hangingPunct="1">
              <a:lnSpc>
                <a:spcPct val="100000"/>
              </a:lnSpc>
              <a:spcBef>
                <a:spcPct val="0"/>
              </a:spcBef>
              <a:spcAft>
                <a:spcPts val="250"/>
              </a:spcAft>
              <a:buNone/>
              <a:defRPr/>
            </a:pPr>
            <a:r>
              <a:rPr lang="en-US" altLang="en-US" sz="900" b="1" dirty="0">
                <a:hlinkClick r:id="rId3"/>
              </a:rPr>
              <a:t>burleson-tx@ag.tamu.edu</a:t>
            </a:r>
            <a:r>
              <a:rPr lang="en-US" altLang="en-US" sz="900" b="1" dirty="0"/>
              <a:t> </a:t>
            </a:r>
          </a:p>
          <a:p>
            <a:pPr marL="0" indent="0" eaLnBrk="1" hangingPunct="1">
              <a:lnSpc>
                <a:spcPct val="100000"/>
              </a:lnSpc>
              <a:spcBef>
                <a:spcPct val="0"/>
              </a:spcBef>
              <a:spcAft>
                <a:spcPts val="250"/>
              </a:spcAft>
              <a:buNone/>
              <a:defRPr/>
            </a:pPr>
            <a:r>
              <a:rPr lang="en-US" sz="600" b="0" i="0" dirty="0">
                <a:effectLst/>
                <a:latin typeface="+mn-lt"/>
              </a:rPr>
              <a:t>Texas A&amp;M AgriLife Extension Service is an equal opportunity employer and program provider. Texas A&amp;M AgriLife Extension Service provides equal opportunities in its programs and employment to all persons, regardless of race, color, sex, religion, national origin, disability, age, genetic information, veteran status, sexual orientation, or gender identity. The Texas A&amp;M University System, U.S. Department of Agriculture, and the County Commissioners Courts of Texas Cooperating. Americans with Disabilities - Individuals with disabilities who require an auxiliary aid, service, or accommodations in order to participate in any Extension activities are encouraged to contact the County Extension Office at (979) 567-2308 14 days prior to event to determine how reasonable accommodations can be made.</a:t>
            </a:r>
            <a:endParaRPr lang="en-US" altLang="en-US" sz="600" b="1" dirty="0">
              <a:latin typeface="+mn-lt"/>
            </a:endParaRPr>
          </a:p>
          <a:p>
            <a:pPr marL="0" indent="0" eaLnBrk="1" hangingPunct="1">
              <a:lnSpc>
                <a:spcPts val="900"/>
              </a:lnSpc>
              <a:spcBef>
                <a:spcPct val="0"/>
              </a:spcBef>
              <a:spcAft>
                <a:spcPts val="250"/>
              </a:spcAft>
              <a:buNone/>
              <a:defRPr/>
            </a:pPr>
            <a:endParaRPr lang="en-US" altLang="en-US" sz="900" dirty="0"/>
          </a:p>
          <a:p>
            <a:pPr marL="0" indent="0" eaLnBrk="1" hangingPunct="1">
              <a:lnSpc>
                <a:spcPts val="900"/>
              </a:lnSpc>
              <a:spcBef>
                <a:spcPct val="0"/>
              </a:spcBef>
              <a:spcAft>
                <a:spcPts val="250"/>
              </a:spcAft>
              <a:buNone/>
              <a:defRPr/>
            </a:pPr>
            <a:endParaRPr lang="en-US" altLang="en-US" sz="1000" dirty="0"/>
          </a:p>
          <a:p>
            <a:pPr marL="228600" indent="-228600" eaLnBrk="1" hangingPunct="1">
              <a:lnSpc>
                <a:spcPts val="900"/>
              </a:lnSpc>
              <a:spcBef>
                <a:spcPct val="0"/>
              </a:spcBef>
              <a:spcAft>
                <a:spcPts val="250"/>
              </a:spcAft>
              <a:buFont typeface="+mj-lt"/>
              <a:buAutoNum type="alphaUcPeriod" startAt="2"/>
              <a:defRPr/>
            </a:pPr>
            <a:endParaRPr lang="en-US" altLang="en-US" sz="1000" b="1" dirty="0"/>
          </a:p>
        </p:txBody>
      </p:sp>
      <p:sp>
        <p:nvSpPr>
          <p:cNvPr id="5124" name="TextBox 31">
            <a:extLst>
              <a:ext uri="{FF2B5EF4-FFF2-40B4-BE49-F238E27FC236}">
                <a16:creationId xmlns:a16="http://schemas.microsoft.com/office/drawing/2014/main" id="{D294E4D5-BB8D-E783-BB6F-DDC8D65F4413}"/>
              </a:ext>
            </a:extLst>
          </p:cNvPr>
          <p:cNvSpPr txBox="1">
            <a:spLocks noChangeArrowheads="1"/>
          </p:cNvSpPr>
          <p:nvPr/>
        </p:nvSpPr>
        <p:spPr bwMode="auto">
          <a:xfrm>
            <a:off x="6574230" y="4811326"/>
            <a:ext cx="2805112" cy="87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50"/>
              </a:spcBef>
              <a:buFont typeface="Arial" panose="020B0604020202020204" pitchFamily="34" charset="0"/>
              <a:buChar char="•"/>
              <a:defRPr sz="2900">
                <a:solidFill>
                  <a:schemeClr val="tx1"/>
                </a:solidFill>
                <a:latin typeface="Calibri" panose="020F0502020204030204" pitchFamily="34" charset="0"/>
              </a:defRPr>
            </a:lvl1pPr>
            <a:lvl2pPr marL="742950" indent="-285750">
              <a:lnSpc>
                <a:spcPct val="90000"/>
              </a:lnSpc>
              <a:spcBef>
                <a:spcPts val="525"/>
              </a:spcBef>
              <a:buFont typeface="Arial" panose="020B0604020202020204" pitchFamily="34" charset="0"/>
              <a:buChar char="•"/>
              <a:defRPr sz="2500">
                <a:solidFill>
                  <a:schemeClr val="tx1"/>
                </a:solidFill>
                <a:latin typeface="Calibri" panose="020F0502020204030204" pitchFamily="34" charset="0"/>
              </a:defRPr>
            </a:lvl2pPr>
            <a:lvl3pPr marL="1143000" indent="-228600">
              <a:lnSpc>
                <a:spcPct val="90000"/>
              </a:lnSpc>
              <a:spcBef>
                <a:spcPts val="525"/>
              </a:spcBef>
              <a:buFont typeface="Arial" panose="020B0604020202020204" pitchFamily="34" charset="0"/>
              <a:buChar char="•"/>
              <a:defRPr sz="2100">
                <a:solidFill>
                  <a:schemeClr val="tx1"/>
                </a:solidFill>
                <a:latin typeface="Calibri" panose="020F0502020204030204" pitchFamily="34" charset="0"/>
              </a:defRPr>
            </a:lvl3pPr>
            <a:lvl4pPr marL="1600200" indent="-228600">
              <a:lnSpc>
                <a:spcPct val="90000"/>
              </a:lnSpc>
              <a:spcBef>
                <a:spcPts val="525"/>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25"/>
              </a:spcBef>
              <a:buFont typeface="Arial" panose="020B0604020202020204" pitchFamily="34" charset="0"/>
              <a:buChar char="•"/>
              <a:defRPr>
                <a:solidFill>
                  <a:schemeClr val="tx1"/>
                </a:solidFill>
                <a:latin typeface="Calibri" panose="020F0502020204030204" pitchFamily="34" charset="0"/>
              </a:defRPr>
            </a:lvl5pPr>
            <a:lvl6pPr marL="25146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200" b="1" dirty="0">
              <a:solidFill>
                <a:srgbClr val="C00000"/>
              </a:solidFill>
            </a:endParaRPr>
          </a:p>
          <a:p>
            <a:pPr algn="ctr" eaLnBrk="1" hangingPunct="1">
              <a:lnSpc>
                <a:spcPct val="100000"/>
              </a:lnSpc>
              <a:spcBef>
                <a:spcPct val="0"/>
              </a:spcBef>
              <a:buFontTx/>
              <a:buNone/>
            </a:pPr>
            <a:endParaRPr lang="en-US" altLang="en-US" sz="1600" b="1" dirty="0">
              <a:solidFill>
                <a:srgbClr val="C00000"/>
              </a:solidFill>
            </a:endParaRPr>
          </a:p>
          <a:p>
            <a:pPr algn="ctr" eaLnBrk="1" hangingPunct="1">
              <a:lnSpc>
                <a:spcPct val="100000"/>
              </a:lnSpc>
              <a:spcBef>
                <a:spcPct val="0"/>
              </a:spcBef>
              <a:buFontTx/>
              <a:buNone/>
            </a:pPr>
            <a:r>
              <a:rPr lang="en-US" altLang="en-US" sz="1600" b="1" dirty="0">
                <a:solidFill>
                  <a:srgbClr val="C00000"/>
                </a:solidFill>
              </a:rPr>
              <a:t>Guidelines</a:t>
            </a:r>
          </a:p>
          <a:p>
            <a:pPr algn="ctr" eaLnBrk="1" hangingPunct="1">
              <a:lnSpc>
                <a:spcPts val="1000"/>
              </a:lnSpc>
              <a:spcBef>
                <a:spcPct val="0"/>
              </a:spcBef>
              <a:buFontTx/>
              <a:buNone/>
            </a:pPr>
            <a:r>
              <a:rPr lang="en-US" altLang="en-US" sz="1000" b="1" dirty="0"/>
              <a:t>  Caldwell Methodist Church </a:t>
            </a:r>
          </a:p>
          <a:p>
            <a:pPr algn="ctr" eaLnBrk="1" hangingPunct="1">
              <a:lnSpc>
                <a:spcPts val="1000"/>
              </a:lnSpc>
              <a:spcBef>
                <a:spcPct val="0"/>
              </a:spcBef>
              <a:buFontTx/>
              <a:buNone/>
            </a:pPr>
            <a:r>
              <a:rPr lang="en-US" altLang="en-US" sz="1000" b="1" dirty="0"/>
              <a:t>306 W. Fox Street; Caldwell, Texas</a:t>
            </a:r>
          </a:p>
        </p:txBody>
      </p:sp>
      <p:sp>
        <p:nvSpPr>
          <p:cNvPr id="5125" name="TextBox 32">
            <a:extLst>
              <a:ext uri="{FF2B5EF4-FFF2-40B4-BE49-F238E27FC236}">
                <a16:creationId xmlns:a16="http://schemas.microsoft.com/office/drawing/2014/main" id="{79ADE4D2-C361-DD3E-C81C-83AA1557A94F}"/>
              </a:ext>
            </a:extLst>
          </p:cNvPr>
          <p:cNvSpPr txBox="1">
            <a:spLocks noChangeArrowheads="1"/>
          </p:cNvSpPr>
          <p:nvPr/>
        </p:nvSpPr>
        <p:spPr bwMode="auto">
          <a:xfrm>
            <a:off x="6477953" y="-58128"/>
            <a:ext cx="2912064" cy="5397631"/>
          </a:xfrm>
          <a:prstGeom prst="rect">
            <a:avLst/>
          </a:prstGeom>
          <a:noFill/>
          <a:ln>
            <a:noFill/>
          </a:ln>
        </p:spPr>
        <p:txBody>
          <a:bodyPr wrap="square">
            <a:spAutoFit/>
          </a:bodyPr>
          <a:lstStyle>
            <a:lvl1pPr>
              <a:lnSpc>
                <a:spcPct val="90000"/>
              </a:lnSpc>
              <a:spcBef>
                <a:spcPts val="1050"/>
              </a:spcBef>
              <a:buFont typeface="Arial" panose="020B0604020202020204" pitchFamily="34" charset="0"/>
              <a:buChar char="•"/>
              <a:defRPr sz="2900">
                <a:solidFill>
                  <a:schemeClr val="tx1"/>
                </a:solidFill>
                <a:latin typeface="Calibri" panose="020F0502020204030204" pitchFamily="34" charset="0"/>
              </a:defRPr>
            </a:lvl1pPr>
            <a:lvl2pPr marL="742950" indent="-285750">
              <a:lnSpc>
                <a:spcPct val="90000"/>
              </a:lnSpc>
              <a:spcBef>
                <a:spcPts val="525"/>
              </a:spcBef>
              <a:buFont typeface="Arial" panose="020B0604020202020204" pitchFamily="34" charset="0"/>
              <a:buChar char="•"/>
              <a:defRPr sz="2500">
                <a:solidFill>
                  <a:schemeClr val="tx1"/>
                </a:solidFill>
                <a:latin typeface="Calibri" panose="020F0502020204030204" pitchFamily="34" charset="0"/>
              </a:defRPr>
            </a:lvl2pPr>
            <a:lvl3pPr marL="1143000" indent="-228600">
              <a:lnSpc>
                <a:spcPct val="90000"/>
              </a:lnSpc>
              <a:spcBef>
                <a:spcPts val="525"/>
              </a:spcBef>
              <a:buFont typeface="Arial" panose="020B0604020202020204" pitchFamily="34" charset="0"/>
              <a:buChar char="•"/>
              <a:defRPr sz="2100">
                <a:solidFill>
                  <a:schemeClr val="tx1"/>
                </a:solidFill>
                <a:latin typeface="Calibri" panose="020F0502020204030204" pitchFamily="34" charset="0"/>
              </a:defRPr>
            </a:lvl3pPr>
            <a:lvl4pPr marL="1600200" indent="-228600">
              <a:lnSpc>
                <a:spcPct val="90000"/>
              </a:lnSpc>
              <a:spcBef>
                <a:spcPts val="525"/>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25"/>
              </a:spcBef>
              <a:buFont typeface="Arial" panose="020B0604020202020204" pitchFamily="34" charset="0"/>
              <a:buChar char="•"/>
              <a:defRPr>
                <a:solidFill>
                  <a:schemeClr val="tx1"/>
                </a:solidFill>
                <a:latin typeface="Calibri" panose="020F0502020204030204" pitchFamily="34" charset="0"/>
              </a:defRPr>
            </a:lvl5pPr>
            <a:lvl6pPr marL="25146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endParaRPr lang="en-US" altLang="en-US" sz="800" b="1" dirty="0"/>
          </a:p>
          <a:p>
            <a:pPr algn="ctr" eaLnBrk="1" hangingPunct="1">
              <a:lnSpc>
                <a:spcPts val="1600"/>
              </a:lnSpc>
              <a:spcBef>
                <a:spcPct val="0"/>
              </a:spcBef>
              <a:buFont typeface="Arial" panose="020B0604020202020204" pitchFamily="34" charset="0"/>
              <a:buNone/>
              <a:defRPr/>
            </a:pPr>
            <a:r>
              <a:rPr lang="en-US" altLang="en-US" sz="1400" b="1" dirty="0">
                <a:solidFill>
                  <a:srgbClr val="C00000"/>
                </a:solidFill>
              </a:rPr>
              <a:t>KOLACHE MAKING DEMONSTRATION</a:t>
            </a:r>
          </a:p>
          <a:p>
            <a:pPr algn="ctr" eaLnBrk="1" hangingPunct="1">
              <a:lnSpc>
                <a:spcPts val="1000"/>
              </a:lnSpc>
              <a:spcBef>
                <a:spcPct val="0"/>
              </a:spcBef>
              <a:buFont typeface="Arial" panose="020B0604020202020204" pitchFamily="34" charset="0"/>
              <a:buNone/>
              <a:defRPr/>
            </a:pPr>
            <a:r>
              <a:rPr lang="en-US" altLang="en-US" sz="1200" b="1" dirty="0">
                <a:solidFill>
                  <a:srgbClr val="C00000"/>
                </a:solidFill>
              </a:rPr>
              <a:t>Friday, September 11, 2026</a:t>
            </a:r>
          </a:p>
          <a:p>
            <a:pPr algn="ctr" eaLnBrk="1" hangingPunct="1">
              <a:lnSpc>
                <a:spcPts val="1000"/>
              </a:lnSpc>
              <a:spcBef>
                <a:spcPct val="0"/>
              </a:spcBef>
              <a:buFont typeface="Arial" panose="020B0604020202020204" pitchFamily="34" charset="0"/>
              <a:buNone/>
              <a:defRPr/>
            </a:pPr>
            <a:r>
              <a:rPr lang="en-US" altLang="en-US" sz="1200" b="1" dirty="0">
                <a:solidFill>
                  <a:srgbClr val="C00000"/>
                </a:solidFill>
              </a:rPr>
              <a:t>10 am – 2 pm</a:t>
            </a:r>
          </a:p>
          <a:p>
            <a:pPr algn="ctr" eaLnBrk="1" hangingPunct="1">
              <a:lnSpc>
                <a:spcPts val="1000"/>
              </a:lnSpc>
              <a:spcBef>
                <a:spcPct val="0"/>
              </a:spcBef>
              <a:buFont typeface="Arial" panose="020B0604020202020204" pitchFamily="34" charset="0"/>
              <a:buNone/>
              <a:defRPr/>
            </a:pPr>
            <a:r>
              <a:rPr lang="en-US" altLang="en-US" sz="900" b="1" dirty="0"/>
              <a:t>*Pre-Registration Required*</a:t>
            </a:r>
          </a:p>
          <a:p>
            <a:pPr algn="ctr" eaLnBrk="1" hangingPunct="1">
              <a:lnSpc>
                <a:spcPts val="1000"/>
              </a:lnSpc>
              <a:spcBef>
                <a:spcPct val="0"/>
              </a:spcBef>
              <a:buFont typeface="Arial" panose="020B0604020202020204" pitchFamily="34" charset="0"/>
              <a:buNone/>
              <a:defRPr/>
            </a:pPr>
            <a:r>
              <a:rPr lang="en-US" altLang="en-US" sz="900" b="1" dirty="0"/>
              <a:t>Will open on Aug. 10, 2026 at 9 a.m.  </a:t>
            </a:r>
            <a:r>
              <a:rPr lang="en-US" sz="1050" u="sng" dirty="0">
                <a:hlinkClick r:id="rId4"/>
              </a:rPr>
              <a:t>https://forms.office.com/r/3WQ8V0neLA</a:t>
            </a:r>
            <a:endParaRPr lang="en-US" sz="1050" dirty="0"/>
          </a:p>
          <a:p>
            <a:pPr algn="ctr" eaLnBrk="1" hangingPunct="1">
              <a:lnSpc>
                <a:spcPts val="1000"/>
              </a:lnSpc>
              <a:spcBef>
                <a:spcPct val="0"/>
              </a:spcBef>
              <a:buFont typeface="Arial" panose="020B0604020202020204" pitchFamily="34" charset="0"/>
              <a:buNone/>
              <a:defRPr/>
            </a:pPr>
            <a:endParaRPr lang="en-US" altLang="en-US" sz="1050" u="sng" dirty="0">
              <a:solidFill>
                <a:srgbClr val="467886"/>
              </a:solidFill>
              <a:latin typeface="Arial Narrow" panose="020B0606020202030204" pitchFamily="34" charset="0"/>
            </a:endParaRPr>
          </a:p>
          <a:p>
            <a:pPr algn="ctr" eaLnBrk="1" hangingPunct="1">
              <a:lnSpc>
                <a:spcPts val="1000"/>
              </a:lnSpc>
              <a:spcBef>
                <a:spcPct val="0"/>
              </a:spcBef>
              <a:buFont typeface="Arial" panose="020B0604020202020204" pitchFamily="34" charset="0"/>
              <a:buNone/>
              <a:defRPr/>
            </a:pPr>
            <a:r>
              <a:rPr lang="en-US" altLang="en-US" sz="1050" dirty="0"/>
              <a:t>The </a:t>
            </a:r>
            <a:r>
              <a:rPr lang="en-US" altLang="en-US" sz="1000" dirty="0"/>
              <a:t>demonstration will include watching the baking from start to finish, giving</a:t>
            </a:r>
          </a:p>
          <a:p>
            <a:pPr algn="ctr" eaLnBrk="1" hangingPunct="1">
              <a:lnSpc>
                <a:spcPts val="1000"/>
              </a:lnSpc>
              <a:spcBef>
                <a:spcPct val="0"/>
              </a:spcBef>
              <a:buFont typeface="Arial" panose="020B0604020202020204" pitchFamily="34" charset="0"/>
              <a:buNone/>
              <a:defRPr/>
            </a:pPr>
            <a:r>
              <a:rPr lang="en-US" altLang="en-US" sz="1000" dirty="0"/>
              <a:t>techniques on the best way to process the</a:t>
            </a:r>
          </a:p>
          <a:p>
            <a:pPr algn="ctr" eaLnBrk="1" hangingPunct="1">
              <a:lnSpc>
                <a:spcPts val="1000"/>
              </a:lnSpc>
              <a:spcBef>
                <a:spcPct val="0"/>
              </a:spcBef>
              <a:buFont typeface="Arial" panose="020B0604020202020204" pitchFamily="34" charset="0"/>
              <a:buNone/>
              <a:defRPr/>
            </a:pPr>
            <a:r>
              <a:rPr lang="en-US" altLang="en-US" sz="1000" dirty="0"/>
              <a:t>dough so that the kolache will fit the criteria</a:t>
            </a:r>
          </a:p>
          <a:p>
            <a:pPr algn="ctr" eaLnBrk="1" hangingPunct="1">
              <a:lnSpc>
                <a:spcPts val="1000"/>
              </a:lnSpc>
              <a:spcBef>
                <a:spcPct val="0"/>
              </a:spcBef>
              <a:buFont typeface="Arial" panose="020B0604020202020204" pitchFamily="34" charset="0"/>
              <a:buNone/>
              <a:defRPr/>
            </a:pPr>
            <a:r>
              <a:rPr lang="en-US" altLang="en-US" sz="1000" dirty="0"/>
              <a:t>that judges in the contest are wanting to</a:t>
            </a:r>
          </a:p>
          <a:p>
            <a:pPr algn="ctr" eaLnBrk="1" hangingPunct="1">
              <a:lnSpc>
                <a:spcPts val="1000"/>
              </a:lnSpc>
              <a:spcBef>
                <a:spcPct val="0"/>
              </a:spcBef>
              <a:buFont typeface="Arial" panose="020B0604020202020204" pitchFamily="34" charset="0"/>
              <a:buNone/>
              <a:defRPr/>
            </a:pPr>
            <a:r>
              <a:rPr lang="en-US" altLang="en-US" sz="1000" dirty="0"/>
              <a:t>see, as well as making kolache for your family</a:t>
            </a:r>
          </a:p>
          <a:p>
            <a:pPr algn="ctr" eaLnBrk="1" hangingPunct="1">
              <a:lnSpc>
                <a:spcPts val="1000"/>
              </a:lnSpc>
              <a:spcBef>
                <a:spcPct val="0"/>
              </a:spcBef>
              <a:buFont typeface="Arial" panose="020B0604020202020204" pitchFamily="34" charset="0"/>
              <a:buNone/>
              <a:defRPr/>
            </a:pPr>
            <a:r>
              <a:rPr lang="en-US" altLang="en-US" sz="1000" dirty="0"/>
              <a:t>and friend’s enjoyment. </a:t>
            </a:r>
          </a:p>
          <a:p>
            <a:pPr algn="ctr" eaLnBrk="1" hangingPunct="1">
              <a:lnSpc>
                <a:spcPts val="1000"/>
              </a:lnSpc>
              <a:spcBef>
                <a:spcPct val="0"/>
              </a:spcBef>
              <a:buFont typeface="Arial" panose="020B0604020202020204" pitchFamily="34" charset="0"/>
              <a:buNone/>
              <a:defRPr/>
            </a:pPr>
            <a:r>
              <a:rPr lang="en-US" altLang="en-US" sz="1000" dirty="0"/>
              <a:t>Hosted by Bruno </a:t>
            </a:r>
            <a:r>
              <a:rPr lang="en-US" altLang="en-US" sz="1000" dirty="0" err="1"/>
              <a:t>Shimek</a:t>
            </a:r>
            <a:r>
              <a:rPr lang="en-US" altLang="en-US" sz="1000" dirty="0"/>
              <a:t>- 3-time State Champion &amp; Kolache Bake Show Committee Member. Bruno will be assisted by Carolyn Brinkmann- 2-time State Champion &amp; KBS Committee Member, Brian </a:t>
            </a:r>
            <a:r>
              <a:rPr lang="en-US" altLang="en-US" sz="1000" dirty="0" err="1"/>
              <a:t>Estlund</a:t>
            </a:r>
            <a:r>
              <a:rPr lang="en-US" altLang="en-US" sz="1000" dirty="0"/>
              <a:t>-KBS Committee Member, Lynette “Urbanovsky” </a:t>
            </a:r>
            <a:r>
              <a:rPr lang="en-US" altLang="en-US" sz="1000" dirty="0" err="1"/>
              <a:t>Shimek</a:t>
            </a:r>
            <a:r>
              <a:rPr lang="en-US" altLang="en-US" sz="1000" dirty="0"/>
              <a:t>- 2-time State Champion, &amp; Stan </a:t>
            </a:r>
            <a:r>
              <a:rPr lang="en-US" altLang="en-US" sz="1000" dirty="0" err="1"/>
              <a:t>Vitha</a:t>
            </a:r>
            <a:r>
              <a:rPr lang="en-US" altLang="en-US" sz="1000" dirty="0"/>
              <a:t>. </a:t>
            </a:r>
          </a:p>
          <a:p>
            <a:pPr algn="ctr" eaLnBrk="1" hangingPunct="1">
              <a:lnSpc>
                <a:spcPts val="1000"/>
              </a:lnSpc>
              <a:spcBef>
                <a:spcPct val="0"/>
              </a:spcBef>
              <a:buFont typeface="Arial" panose="020B0604020202020204" pitchFamily="34" charset="0"/>
              <a:buNone/>
              <a:defRPr/>
            </a:pPr>
            <a:r>
              <a:rPr lang="en-US" altLang="en-US" sz="1000" dirty="0"/>
              <a:t>For questions call (979) 567 2308 or</a:t>
            </a:r>
          </a:p>
          <a:p>
            <a:pPr algn="ctr" eaLnBrk="1" hangingPunct="1">
              <a:lnSpc>
                <a:spcPts val="1000"/>
              </a:lnSpc>
              <a:spcBef>
                <a:spcPct val="0"/>
              </a:spcBef>
              <a:buFont typeface="Arial" panose="020B0604020202020204" pitchFamily="34" charset="0"/>
              <a:buNone/>
              <a:defRPr/>
            </a:pPr>
            <a:r>
              <a:rPr lang="en-US" altLang="en-US" sz="1000" u="sng" dirty="0">
                <a:solidFill>
                  <a:schemeClr val="accent5"/>
                </a:solidFill>
                <a:hlinkClick r:id="rId5">
                  <a:extLst>
                    <a:ext uri="{A12FA001-AC4F-418D-AE19-62706E023703}">
                      <ahyp:hlinkClr xmlns:ahyp="http://schemas.microsoft.com/office/drawing/2018/hyperlinkcolor" val="tx"/>
                    </a:ext>
                  </a:extLst>
                </a:hlinkClick>
              </a:rPr>
              <a:t>B</a:t>
            </a:r>
            <a:r>
              <a:rPr lang="en-US" altLang="en-US" sz="1000" u="sng" dirty="0">
                <a:solidFill>
                  <a:schemeClr val="accent5"/>
                </a:solidFill>
              </a:rPr>
              <a:t>urleson-</a:t>
            </a:r>
            <a:r>
              <a:rPr lang="en-US" altLang="en-US" sz="1000" u="sng" dirty="0">
                <a:solidFill>
                  <a:schemeClr val="accent5"/>
                </a:solidFill>
                <a:hlinkClick r:id="rId5">
                  <a:extLst>
                    <a:ext uri="{A12FA001-AC4F-418D-AE19-62706E023703}">
                      <ahyp:hlinkClr xmlns:ahyp="http://schemas.microsoft.com/office/drawing/2018/hyperlinkcolor" val="tx"/>
                    </a:ext>
                  </a:extLst>
                </a:hlinkClick>
              </a:rPr>
              <a:t>tx@ag.tamu.edu</a:t>
            </a:r>
            <a:endParaRPr lang="en-US" altLang="en-US" sz="1000" u="sng" dirty="0">
              <a:solidFill>
                <a:schemeClr val="accent5"/>
              </a:solidFill>
            </a:endParaRPr>
          </a:p>
          <a:p>
            <a:pPr algn="ctr" eaLnBrk="1" hangingPunct="1">
              <a:lnSpc>
                <a:spcPts val="1000"/>
              </a:lnSpc>
              <a:spcBef>
                <a:spcPct val="0"/>
              </a:spcBef>
              <a:buFont typeface="Arial" panose="020B0604020202020204" pitchFamily="34" charset="0"/>
              <a:buNone/>
              <a:defRPr/>
            </a:pPr>
            <a:endParaRPr lang="en-US" altLang="en-US" sz="600" dirty="0"/>
          </a:p>
          <a:p>
            <a:pPr algn="ctr" eaLnBrk="1" hangingPunct="1">
              <a:lnSpc>
                <a:spcPts val="1600"/>
              </a:lnSpc>
              <a:spcBef>
                <a:spcPct val="0"/>
              </a:spcBef>
              <a:buFontTx/>
              <a:buNone/>
              <a:defRPr/>
            </a:pPr>
            <a:endParaRPr lang="en-US" altLang="en-US" sz="2000" b="1" dirty="0">
              <a:solidFill>
                <a:srgbClr val="C00000"/>
              </a:solidFill>
            </a:endParaRPr>
          </a:p>
          <a:p>
            <a:pPr algn="ctr" eaLnBrk="1" hangingPunct="1">
              <a:lnSpc>
                <a:spcPts val="1600"/>
              </a:lnSpc>
              <a:spcBef>
                <a:spcPct val="0"/>
              </a:spcBef>
              <a:buFontTx/>
              <a:buNone/>
              <a:defRPr/>
            </a:pPr>
            <a:r>
              <a:rPr lang="en-US" altLang="en-US" sz="2000" b="1" dirty="0">
                <a:solidFill>
                  <a:srgbClr val="C00000"/>
                </a:solidFill>
              </a:rPr>
              <a:t>2026 STATE OF TEXAS </a:t>
            </a:r>
          </a:p>
          <a:p>
            <a:pPr algn="ctr" eaLnBrk="1" hangingPunct="1">
              <a:lnSpc>
                <a:spcPts val="1600"/>
              </a:lnSpc>
              <a:spcBef>
                <a:spcPct val="0"/>
              </a:spcBef>
              <a:buFontTx/>
              <a:buNone/>
              <a:defRPr/>
            </a:pPr>
            <a:r>
              <a:rPr lang="en-US" altLang="en-US" sz="2000" b="1" dirty="0">
                <a:solidFill>
                  <a:srgbClr val="C00000"/>
                </a:solidFill>
              </a:rPr>
              <a:t>KOLACHE BAKE SHOW</a:t>
            </a:r>
          </a:p>
          <a:p>
            <a:pPr algn="ctr" eaLnBrk="1" hangingPunct="1">
              <a:lnSpc>
                <a:spcPts val="1000"/>
              </a:lnSpc>
              <a:spcBef>
                <a:spcPct val="0"/>
              </a:spcBef>
              <a:buFontTx/>
              <a:buNone/>
              <a:defRPr/>
            </a:pPr>
            <a:r>
              <a:rPr lang="en-US" altLang="en-US" sz="1000" dirty="0"/>
              <a:t>Kolache, the original Czech wedding pastry, is a favorite national dessert throughout Czech Republic. The art of baking kolaches came with the early immigrants to Burleson County. Bakers have competed for 40 years to win the coveted title of Grand Champion Kolache Baker of Burleson County. Over the years, the bake show has grown to five divisions. It is open to adult and youth nonprofessional, professional, and champion bakers.</a:t>
            </a:r>
            <a:endParaRPr lang="en-US" altLang="en-US" sz="1000" b="1" dirty="0"/>
          </a:p>
        </p:txBody>
      </p:sp>
      <p:sp>
        <p:nvSpPr>
          <p:cNvPr id="5126" name="TextBox 33">
            <a:extLst>
              <a:ext uri="{FF2B5EF4-FFF2-40B4-BE49-F238E27FC236}">
                <a16:creationId xmlns:a16="http://schemas.microsoft.com/office/drawing/2014/main" id="{20B20E87-B6FB-5F6E-5E2A-3E62C85F71DF}"/>
              </a:ext>
            </a:extLst>
          </p:cNvPr>
          <p:cNvSpPr txBox="1">
            <a:spLocks noChangeArrowheads="1"/>
          </p:cNvSpPr>
          <p:nvPr/>
        </p:nvSpPr>
        <p:spPr bwMode="auto">
          <a:xfrm>
            <a:off x="3290888" y="76200"/>
            <a:ext cx="2628900" cy="8171468"/>
          </a:xfrm>
          <a:prstGeom prst="rect">
            <a:avLst/>
          </a:prstGeom>
          <a:noFill/>
          <a:ln>
            <a:noFill/>
          </a:ln>
        </p:spPr>
        <p:txBody>
          <a:bodyPr>
            <a:spAutoFit/>
          </a:bodyPr>
          <a:lstStyle>
            <a:lvl1pPr>
              <a:lnSpc>
                <a:spcPct val="90000"/>
              </a:lnSpc>
              <a:spcBef>
                <a:spcPts val="1050"/>
              </a:spcBef>
              <a:buFont typeface="Arial" panose="020B0604020202020204" pitchFamily="34" charset="0"/>
              <a:buChar char="•"/>
              <a:defRPr sz="2900">
                <a:solidFill>
                  <a:schemeClr val="tx1"/>
                </a:solidFill>
                <a:latin typeface="Calibri" panose="020F0502020204030204" pitchFamily="34" charset="0"/>
              </a:defRPr>
            </a:lvl1pPr>
            <a:lvl2pPr marL="742950" indent="-285750">
              <a:lnSpc>
                <a:spcPct val="90000"/>
              </a:lnSpc>
              <a:spcBef>
                <a:spcPts val="525"/>
              </a:spcBef>
              <a:buFont typeface="Arial" panose="020B0604020202020204" pitchFamily="34" charset="0"/>
              <a:buChar char="•"/>
              <a:defRPr sz="2500">
                <a:solidFill>
                  <a:schemeClr val="tx1"/>
                </a:solidFill>
                <a:latin typeface="Calibri" panose="020F0502020204030204" pitchFamily="34" charset="0"/>
              </a:defRPr>
            </a:lvl2pPr>
            <a:lvl3pPr marL="1143000" indent="-228600">
              <a:lnSpc>
                <a:spcPct val="90000"/>
              </a:lnSpc>
              <a:spcBef>
                <a:spcPts val="525"/>
              </a:spcBef>
              <a:buFont typeface="Arial" panose="020B0604020202020204" pitchFamily="34" charset="0"/>
              <a:buChar char="•"/>
              <a:defRPr sz="2100">
                <a:solidFill>
                  <a:schemeClr val="tx1"/>
                </a:solidFill>
                <a:latin typeface="Calibri" panose="020F0502020204030204" pitchFamily="34" charset="0"/>
              </a:defRPr>
            </a:lvl3pPr>
            <a:lvl4pPr marL="1600200" indent="-228600">
              <a:lnSpc>
                <a:spcPct val="90000"/>
              </a:lnSpc>
              <a:spcBef>
                <a:spcPts val="525"/>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25"/>
              </a:spcBef>
              <a:buFont typeface="Arial" panose="020B0604020202020204" pitchFamily="34" charset="0"/>
              <a:buChar char="•"/>
              <a:defRPr>
                <a:solidFill>
                  <a:schemeClr val="tx1"/>
                </a:solidFill>
                <a:latin typeface="Calibri" panose="020F0502020204030204" pitchFamily="34" charset="0"/>
              </a:defRPr>
            </a:lvl5pPr>
            <a:lvl6pPr marL="25146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ts val="1800"/>
              </a:lnSpc>
              <a:spcBef>
                <a:spcPct val="0"/>
              </a:spcBef>
              <a:buFontTx/>
              <a:buNone/>
              <a:defRPr/>
            </a:pPr>
            <a:r>
              <a:rPr lang="en-US" altLang="en-US" sz="1200" b="1" dirty="0">
                <a:solidFill>
                  <a:srgbClr val="C00000"/>
                </a:solidFill>
              </a:rPr>
              <a:t>CELEBRATING CZECH HERITAGE</a:t>
            </a:r>
          </a:p>
          <a:p>
            <a:pPr algn="ctr" eaLnBrk="1" hangingPunct="1">
              <a:lnSpc>
                <a:spcPts val="1000"/>
              </a:lnSpc>
              <a:spcBef>
                <a:spcPct val="0"/>
              </a:spcBef>
              <a:buFontTx/>
              <a:buNone/>
              <a:defRPr/>
            </a:pPr>
            <a:r>
              <a:rPr lang="en-US" sz="1100" dirty="0"/>
              <a:t>The Kolache Festival is more than a celebration—it's a tribute to the rich Czech heritage that helped shape our community. Each year, we honor the traditions, stories, and spirit of those who came before us while inspiring new generations to embrace their roots. From lively polka music and traditional dancing to authentic Czech cuisine, handcrafted art, and cultural experiences, the festival brings our heritage to life. Come celebrate the customs, flavors, and friendships that keep our Czech legacy thriving.</a:t>
            </a:r>
            <a:endParaRPr lang="en-US" altLang="en-US" sz="1100" dirty="0"/>
          </a:p>
          <a:p>
            <a:pPr algn="ctr" eaLnBrk="1" hangingPunct="1">
              <a:lnSpc>
                <a:spcPts val="1600"/>
              </a:lnSpc>
              <a:spcBef>
                <a:spcPct val="0"/>
              </a:spcBef>
              <a:buFontTx/>
              <a:buNone/>
              <a:defRPr/>
            </a:pPr>
            <a:r>
              <a:rPr lang="en-US" altLang="en-US" sz="1300" b="1" dirty="0">
                <a:solidFill>
                  <a:srgbClr val="C00000"/>
                </a:solidFill>
              </a:rPr>
              <a:t>MUSEUM, HISTORY &amp; SPECIAL FEATURES</a:t>
            </a:r>
          </a:p>
          <a:p>
            <a:pPr algn="ctr" eaLnBrk="1" hangingPunct="1">
              <a:lnSpc>
                <a:spcPts val="1000"/>
              </a:lnSpc>
              <a:spcBef>
                <a:spcPct val="0"/>
              </a:spcBef>
              <a:buFontTx/>
              <a:buNone/>
              <a:defRPr/>
            </a:pPr>
            <a:r>
              <a:rPr lang="en-US" altLang="en-US" sz="1100" b="1" dirty="0"/>
              <a:t>State of Texas Kolache Bake Show </a:t>
            </a:r>
          </a:p>
          <a:p>
            <a:pPr algn="ctr" eaLnBrk="1" hangingPunct="1">
              <a:lnSpc>
                <a:spcPts val="1000"/>
              </a:lnSpc>
              <a:spcBef>
                <a:spcPct val="0"/>
              </a:spcBef>
              <a:buFontTx/>
              <a:buNone/>
              <a:defRPr/>
            </a:pPr>
            <a:r>
              <a:rPr lang="en-US" altLang="en-US" sz="1100" b="1" dirty="0"/>
              <a:t>The Kolache Bake Shoppe </a:t>
            </a:r>
          </a:p>
          <a:p>
            <a:pPr algn="ctr" eaLnBrk="1" hangingPunct="1">
              <a:lnSpc>
                <a:spcPts val="1000"/>
              </a:lnSpc>
              <a:spcBef>
                <a:spcPct val="0"/>
              </a:spcBef>
              <a:buFontTx/>
              <a:buNone/>
              <a:defRPr/>
            </a:pPr>
            <a:r>
              <a:rPr lang="en-US" altLang="en-US" sz="1100" b="1" dirty="0"/>
              <a:t>The </a:t>
            </a:r>
            <a:r>
              <a:rPr lang="en-US" altLang="en-US" sz="1100" b="1" dirty="0" err="1"/>
              <a:t>Kraitchar</a:t>
            </a:r>
            <a:r>
              <a:rPr lang="en-US" altLang="en-US" sz="1100" b="1" dirty="0"/>
              <a:t> House Museum &amp;</a:t>
            </a:r>
          </a:p>
          <a:p>
            <a:pPr algn="ctr" eaLnBrk="1" hangingPunct="1">
              <a:lnSpc>
                <a:spcPts val="1000"/>
              </a:lnSpc>
              <a:spcBef>
                <a:spcPct val="0"/>
              </a:spcBef>
              <a:buFontTx/>
              <a:buNone/>
              <a:defRPr/>
            </a:pPr>
            <a:r>
              <a:rPr lang="en-US" altLang="en-US" sz="1100" b="1" dirty="0"/>
              <a:t>Demonstrations</a:t>
            </a:r>
          </a:p>
          <a:p>
            <a:pPr algn="ctr" eaLnBrk="1" hangingPunct="1">
              <a:lnSpc>
                <a:spcPts val="1000"/>
              </a:lnSpc>
              <a:spcBef>
                <a:spcPct val="0"/>
              </a:spcBef>
              <a:buFontTx/>
              <a:buNone/>
              <a:defRPr/>
            </a:pPr>
            <a:r>
              <a:rPr lang="en-US" altLang="en-US" sz="1100" b="1" dirty="0"/>
              <a:t>Burleson County Czech Heritage Museum </a:t>
            </a:r>
          </a:p>
          <a:p>
            <a:pPr algn="ctr" eaLnBrk="1" hangingPunct="1">
              <a:lnSpc>
                <a:spcPts val="1000"/>
              </a:lnSpc>
              <a:spcBef>
                <a:spcPct val="0"/>
              </a:spcBef>
              <a:buFontTx/>
              <a:buNone/>
              <a:defRPr/>
            </a:pPr>
            <a:r>
              <a:rPr lang="en-US" altLang="en-US" sz="1100" b="1" dirty="0"/>
              <a:t>U.S. Texas Czech Flag Ceremony </a:t>
            </a:r>
          </a:p>
          <a:p>
            <a:pPr algn="ctr" eaLnBrk="1" hangingPunct="1">
              <a:lnSpc>
                <a:spcPts val="1000"/>
              </a:lnSpc>
              <a:spcBef>
                <a:spcPct val="0"/>
              </a:spcBef>
              <a:buFontTx/>
              <a:buNone/>
              <a:defRPr/>
            </a:pPr>
            <a:r>
              <a:rPr lang="en-US" altLang="en-US" sz="1100" b="1" dirty="0"/>
              <a:t>“</a:t>
            </a:r>
            <a:r>
              <a:rPr lang="en-US" altLang="en-US" sz="1100" b="1" dirty="0" err="1"/>
              <a:t>Kde</a:t>
            </a:r>
            <a:r>
              <a:rPr lang="en-US" altLang="en-US" sz="1100" b="1" dirty="0"/>
              <a:t> </a:t>
            </a:r>
            <a:r>
              <a:rPr lang="en-US" altLang="en-US" sz="1100" b="1" dirty="0" err="1"/>
              <a:t>Domov</a:t>
            </a:r>
            <a:r>
              <a:rPr lang="en-US" altLang="en-US" sz="1100" b="1" dirty="0"/>
              <a:t> </a:t>
            </a:r>
            <a:r>
              <a:rPr lang="en-US" altLang="en-US" sz="1100" b="1" dirty="0" err="1"/>
              <a:t>Muj</a:t>
            </a:r>
            <a:r>
              <a:rPr lang="en-US" altLang="en-US" sz="1100" b="1" dirty="0"/>
              <a:t>” Czech National Anthem</a:t>
            </a:r>
          </a:p>
          <a:p>
            <a:pPr algn="ctr" eaLnBrk="1" hangingPunct="1">
              <a:lnSpc>
                <a:spcPts val="1000"/>
              </a:lnSpc>
              <a:spcBef>
                <a:spcPct val="0"/>
              </a:spcBef>
              <a:buFontTx/>
              <a:buNone/>
              <a:defRPr/>
            </a:pPr>
            <a:r>
              <a:rPr lang="en-US" altLang="en-US" sz="1100" b="1" dirty="0"/>
              <a:t>Parade of Costumes  </a:t>
            </a:r>
          </a:p>
          <a:p>
            <a:pPr algn="ctr" eaLnBrk="1" hangingPunct="1">
              <a:lnSpc>
                <a:spcPts val="1000"/>
              </a:lnSpc>
              <a:spcBef>
                <a:spcPct val="0"/>
              </a:spcBef>
              <a:buFontTx/>
              <a:buNone/>
              <a:defRPr/>
            </a:pPr>
            <a:r>
              <a:rPr lang="en-US" altLang="en-US" sz="1100" b="1" dirty="0"/>
              <a:t>Creative Memories Guild Quilt Show </a:t>
            </a:r>
          </a:p>
          <a:p>
            <a:pPr algn="ctr" eaLnBrk="1" hangingPunct="1">
              <a:lnSpc>
                <a:spcPts val="1000"/>
              </a:lnSpc>
              <a:spcBef>
                <a:spcPct val="0"/>
              </a:spcBef>
              <a:buFontTx/>
              <a:buNone/>
              <a:defRPr/>
            </a:pPr>
            <a:r>
              <a:rPr lang="en-US" altLang="en-US" sz="1100" b="1" dirty="0"/>
              <a:t>NEW location: Street Rod &amp;</a:t>
            </a:r>
          </a:p>
          <a:p>
            <a:pPr algn="ctr" eaLnBrk="1" hangingPunct="1">
              <a:lnSpc>
                <a:spcPts val="1000"/>
              </a:lnSpc>
              <a:spcBef>
                <a:spcPct val="0"/>
              </a:spcBef>
              <a:buFontTx/>
              <a:buNone/>
              <a:defRPr/>
            </a:pPr>
            <a:r>
              <a:rPr lang="en-US" altLang="en-US" sz="1100" b="1" dirty="0"/>
              <a:t>Classic Car Show </a:t>
            </a:r>
          </a:p>
          <a:p>
            <a:pPr algn="ctr" eaLnBrk="1" hangingPunct="1">
              <a:lnSpc>
                <a:spcPts val="1000"/>
              </a:lnSpc>
              <a:spcBef>
                <a:spcPct val="0"/>
              </a:spcBef>
              <a:buFontTx/>
              <a:buNone/>
              <a:defRPr/>
            </a:pPr>
            <a:r>
              <a:rPr lang="en-US" altLang="en-US" sz="1100" b="1" dirty="0"/>
              <a:t>NEW location: Kids’ Adventureland </a:t>
            </a:r>
          </a:p>
          <a:p>
            <a:pPr algn="ctr" eaLnBrk="1" hangingPunct="1">
              <a:lnSpc>
                <a:spcPts val="1000"/>
              </a:lnSpc>
              <a:spcBef>
                <a:spcPct val="0"/>
              </a:spcBef>
              <a:buFontTx/>
              <a:buNone/>
              <a:defRPr/>
            </a:pPr>
            <a:r>
              <a:rPr lang="en-US" altLang="en-US" sz="1100" b="1" dirty="0"/>
              <a:t>Antique Machinery &amp; Tractor Show </a:t>
            </a:r>
          </a:p>
          <a:p>
            <a:pPr algn="ctr" eaLnBrk="1" hangingPunct="1">
              <a:lnSpc>
                <a:spcPts val="1000"/>
              </a:lnSpc>
              <a:spcBef>
                <a:spcPct val="0"/>
              </a:spcBef>
              <a:buFontTx/>
              <a:buNone/>
              <a:defRPr/>
            </a:pPr>
            <a:r>
              <a:rPr lang="en-US" altLang="en-US" sz="1100" b="1" dirty="0"/>
              <a:t>Kolache Eating Contest</a:t>
            </a:r>
          </a:p>
          <a:p>
            <a:pPr algn="ctr" eaLnBrk="1" hangingPunct="1">
              <a:lnSpc>
                <a:spcPts val="1000"/>
              </a:lnSpc>
              <a:spcBef>
                <a:spcPct val="0"/>
              </a:spcBef>
              <a:buFontTx/>
              <a:buNone/>
              <a:defRPr/>
            </a:pPr>
            <a:r>
              <a:rPr lang="en-US" altLang="en-US" sz="1100" b="1" dirty="0"/>
              <a:t>NEW - Art Show</a:t>
            </a:r>
          </a:p>
          <a:p>
            <a:pPr algn="ctr" eaLnBrk="1" hangingPunct="1">
              <a:lnSpc>
                <a:spcPts val="1100"/>
              </a:lnSpc>
              <a:spcBef>
                <a:spcPct val="0"/>
              </a:spcBef>
              <a:buFontTx/>
              <a:buNone/>
              <a:defRPr/>
            </a:pPr>
            <a:endParaRPr lang="en-US" altLang="en-US" sz="1050" b="1" dirty="0"/>
          </a:p>
          <a:p>
            <a:pPr algn="ctr" eaLnBrk="1" hangingPunct="1">
              <a:lnSpc>
                <a:spcPts val="1100"/>
              </a:lnSpc>
              <a:spcBef>
                <a:spcPct val="0"/>
              </a:spcBef>
              <a:buFontTx/>
              <a:buNone/>
              <a:defRPr/>
            </a:pPr>
            <a:r>
              <a:rPr lang="en-US" altLang="en-US" sz="1100" b="1" dirty="0"/>
              <a:t>Street Rod &amp; Classic Car Show</a:t>
            </a:r>
          </a:p>
          <a:p>
            <a:pPr algn="ctr" eaLnBrk="1" hangingPunct="1">
              <a:lnSpc>
                <a:spcPts val="1100"/>
              </a:lnSpc>
              <a:spcBef>
                <a:spcPct val="0"/>
              </a:spcBef>
              <a:buFontTx/>
              <a:buNone/>
              <a:defRPr/>
            </a:pPr>
            <a:r>
              <a:rPr lang="en-US" altLang="en-US" sz="1100" b="1" dirty="0"/>
              <a:t>NEW LOCATION</a:t>
            </a:r>
          </a:p>
          <a:p>
            <a:pPr algn="ctr" eaLnBrk="1" hangingPunct="1">
              <a:lnSpc>
                <a:spcPts val="1100"/>
              </a:lnSpc>
              <a:spcBef>
                <a:spcPct val="0"/>
              </a:spcBef>
              <a:buFontTx/>
              <a:buNone/>
              <a:defRPr/>
            </a:pPr>
            <a:r>
              <a:rPr lang="en-US" altLang="en-US" sz="1100" b="1" dirty="0"/>
              <a:t>201 E Buck Street</a:t>
            </a:r>
          </a:p>
          <a:p>
            <a:pPr algn="ctr" eaLnBrk="1" hangingPunct="1">
              <a:lnSpc>
                <a:spcPts val="1100"/>
              </a:lnSpc>
              <a:spcBef>
                <a:spcPct val="0"/>
              </a:spcBef>
              <a:buFontTx/>
              <a:buNone/>
              <a:defRPr/>
            </a:pPr>
            <a:r>
              <a:rPr lang="en-US" altLang="en-US" sz="1100" dirty="0"/>
              <a:t>Downtown – Registration at the Citizens State Bank Drive Thru</a:t>
            </a:r>
          </a:p>
          <a:p>
            <a:pPr algn="ctr" eaLnBrk="1" hangingPunct="1">
              <a:lnSpc>
                <a:spcPts val="1100"/>
              </a:lnSpc>
              <a:spcBef>
                <a:spcPct val="0"/>
              </a:spcBef>
              <a:buFontTx/>
              <a:buNone/>
              <a:defRPr/>
            </a:pPr>
            <a:r>
              <a:rPr lang="en-US" altLang="en-US" sz="1100" dirty="0"/>
              <a:t>8:00 am - 2:00 pm</a:t>
            </a:r>
          </a:p>
          <a:p>
            <a:pPr algn="ctr" eaLnBrk="1" hangingPunct="1">
              <a:lnSpc>
                <a:spcPts val="1100"/>
              </a:lnSpc>
              <a:spcBef>
                <a:spcPct val="0"/>
              </a:spcBef>
              <a:buFontTx/>
              <a:buNone/>
              <a:defRPr/>
            </a:pPr>
            <a:endParaRPr lang="en-US" altLang="en-US" sz="800" b="1" dirty="0"/>
          </a:p>
          <a:p>
            <a:pPr algn="ctr" eaLnBrk="1" hangingPunct="1">
              <a:lnSpc>
                <a:spcPts val="1100"/>
              </a:lnSpc>
              <a:spcBef>
                <a:spcPct val="0"/>
              </a:spcBef>
              <a:buFontTx/>
              <a:buNone/>
              <a:defRPr/>
            </a:pPr>
            <a:r>
              <a:rPr lang="en-US" altLang="en-US" sz="1100" b="1" dirty="0"/>
              <a:t>Quilt Show (Friday - Saturday)</a:t>
            </a:r>
          </a:p>
          <a:p>
            <a:pPr algn="ctr" eaLnBrk="1" hangingPunct="1">
              <a:lnSpc>
                <a:spcPts val="1100"/>
              </a:lnSpc>
              <a:spcBef>
                <a:spcPct val="0"/>
              </a:spcBef>
              <a:buFontTx/>
              <a:buNone/>
              <a:defRPr/>
            </a:pPr>
            <a:r>
              <a:rPr lang="en-US" altLang="en-US" sz="1100" dirty="0"/>
              <a:t>Caldwell Civic &amp; Visitors Center </a:t>
            </a:r>
          </a:p>
          <a:p>
            <a:pPr algn="ctr" eaLnBrk="1" hangingPunct="1">
              <a:lnSpc>
                <a:spcPts val="1100"/>
              </a:lnSpc>
              <a:spcBef>
                <a:spcPct val="0"/>
              </a:spcBef>
              <a:buFontTx/>
              <a:buNone/>
              <a:defRPr/>
            </a:pPr>
            <a:r>
              <a:rPr lang="en-US" altLang="en-US" sz="1100" dirty="0"/>
              <a:t>9:00 am - 4:00 pm</a:t>
            </a:r>
          </a:p>
          <a:p>
            <a:pPr algn="ctr" eaLnBrk="1" hangingPunct="1">
              <a:lnSpc>
                <a:spcPts val="1400"/>
              </a:lnSpc>
              <a:spcBef>
                <a:spcPct val="0"/>
              </a:spcBef>
              <a:buFontTx/>
              <a:buNone/>
              <a:defRPr/>
            </a:pPr>
            <a:r>
              <a:rPr lang="en-US" altLang="en-US" sz="1200" b="1" dirty="0">
                <a:solidFill>
                  <a:srgbClr val="C00000"/>
                </a:solidFill>
              </a:rPr>
              <a:t>ARTS &amp; CRAFTS </a:t>
            </a:r>
          </a:p>
          <a:p>
            <a:pPr algn="ctr" eaLnBrk="1" hangingPunct="1">
              <a:lnSpc>
                <a:spcPts val="1400"/>
              </a:lnSpc>
              <a:spcBef>
                <a:spcPct val="0"/>
              </a:spcBef>
              <a:buFontTx/>
              <a:buNone/>
              <a:defRPr/>
            </a:pPr>
            <a:r>
              <a:rPr lang="en-US" altLang="en-US" sz="1200" b="1" dirty="0">
                <a:solidFill>
                  <a:srgbClr val="C00000"/>
                </a:solidFill>
              </a:rPr>
              <a:t>&amp; FOOD VENDORS</a:t>
            </a:r>
          </a:p>
          <a:p>
            <a:pPr algn="ctr" eaLnBrk="1" hangingPunct="1">
              <a:lnSpc>
                <a:spcPts val="1400"/>
              </a:lnSpc>
              <a:spcBef>
                <a:spcPct val="0"/>
              </a:spcBef>
              <a:buFontTx/>
              <a:buNone/>
              <a:defRPr/>
            </a:pPr>
            <a:r>
              <a:rPr lang="en-US" altLang="en-US" sz="1200" b="1" dirty="0">
                <a:solidFill>
                  <a:srgbClr val="C00000"/>
                </a:solidFill>
              </a:rPr>
              <a:t>150+ VENDORS </a:t>
            </a:r>
            <a:endParaRPr lang="en-US" altLang="en-US" sz="1400" b="1" dirty="0">
              <a:solidFill>
                <a:srgbClr val="C00000"/>
              </a:solidFill>
            </a:endParaRPr>
          </a:p>
          <a:p>
            <a:pPr algn="ctr" eaLnBrk="1" hangingPunct="1">
              <a:lnSpc>
                <a:spcPts val="1200"/>
              </a:lnSpc>
              <a:spcBef>
                <a:spcPct val="0"/>
              </a:spcBef>
              <a:buFontTx/>
              <a:buNone/>
              <a:defRPr/>
            </a:pPr>
            <a:r>
              <a:rPr lang="en-US" altLang="en-US" sz="1000" b="1" dirty="0"/>
              <a:t>All Day Shuttle Bus from Caldwell High School to </a:t>
            </a:r>
            <a:r>
              <a:rPr lang="en-US" altLang="en-US" sz="1000" b="1" dirty="0" err="1"/>
              <a:t>Kraitchar</a:t>
            </a:r>
            <a:r>
              <a:rPr lang="en-US" altLang="en-US" sz="1000" b="1" dirty="0"/>
              <a:t> House</a:t>
            </a:r>
          </a:p>
          <a:p>
            <a:pPr algn="ctr" eaLnBrk="1" hangingPunct="1">
              <a:lnSpc>
                <a:spcPts val="1200"/>
              </a:lnSpc>
              <a:spcBef>
                <a:spcPct val="0"/>
              </a:spcBef>
              <a:buFontTx/>
              <a:buNone/>
              <a:defRPr/>
            </a:pPr>
            <a:r>
              <a:rPr lang="en-US" altLang="en-US" sz="1000" b="1" dirty="0"/>
              <a:t>NO PETS </a:t>
            </a:r>
          </a:p>
          <a:p>
            <a:pPr algn="ctr" eaLnBrk="1" hangingPunct="1">
              <a:lnSpc>
                <a:spcPct val="100000"/>
              </a:lnSpc>
              <a:spcBef>
                <a:spcPct val="0"/>
              </a:spcBef>
              <a:buFontTx/>
              <a:buNone/>
              <a:defRPr/>
            </a:pPr>
            <a:r>
              <a:rPr lang="en-US" altLang="en-US" sz="1300" b="1" dirty="0">
                <a:solidFill>
                  <a:srgbClr val="C00000"/>
                </a:solidFill>
              </a:rPr>
              <a:t>VISIT THE BAKE SHOPPE </a:t>
            </a:r>
          </a:p>
          <a:p>
            <a:pPr algn="ctr" eaLnBrk="1" hangingPunct="1">
              <a:lnSpc>
                <a:spcPts val="1200"/>
              </a:lnSpc>
              <a:spcBef>
                <a:spcPct val="0"/>
              </a:spcBef>
              <a:buFontTx/>
              <a:buNone/>
              <a:defRPr/>
            </a:pPr>
            <a:r>
              <a:rPr lang="en-US" altLang="en-US" sz="1100" b="1" dirty="0"/>
              <a:t>“Ceske </a:t>
            </a:r>
            <a:r>
              <a:rPr lang="en-US" altLang="en-US" sz="1100" b="1" dirty="0" err="1"/>
              <a:t>Kolace</a:t>
            </a:r>
            <a:r>
              <a:rPr lang="en-US" altLang="en-US" sz="1100" b="1" dirty="0"/>
              <a:t>” </a:t>
            </a:r>
          </a:p>
          <a:p>
            <a:pPr algn="ctr" eaLnBrk="1" hangingPunct="1">
              <a:lnSpc>
                <a:spcPts val="1200"/>
              </a:lnSpc>
              <a:spcBef>
                <a:spcPct val="0"/>
              </a:spcBef>
              <a:buFontTx/>
              <a:buNone/>
              <a:defRPr/>
            </a:pPr>
            <a:r>
              <a:rPr lang="en-US" altLang="en-US" sz="1100" b="1" dirty="0"/>
              <a:t>A Block of Kolache Vendors </a:t>
            </a:r>
          </a:p>
          <a:p>
            <a:pPr algn="ctr" eaLnBrk="1" hangingPunct="1">
              <a:lnSpc>
                <a:spcPts val="1200"/>
              </a:lnSpc>
              <a:spcBef>
                <a:spcPct val="0"/>
              </a:spcBef>
              <a:buFontTx/>
              <a:buNone/>
              <a:defRPr/>
            </a:pPr>
            <a:r>
              <a:rPr lang="en-US" altLang="en-US" sz="1100" b="1" dirty="0"/>
              <a:t>on Main Street</a:t>
            </a:r>
          </a:p>
          <a:p>
            <a:pPr algn="ctr" eaLnBrk="1" hangingPunct="1">
              <a:lnSpc>
                <a:spcPts val="1400"/>
              </a:lnSpc>
              <a:spcBef>
                <a:spcPct val="0"/>
              </a:spcBef>
              <a:buFontTx/>
              <a:buNone/>
              <a:defRPr/>
            </a:pPr>
            <a:endParaRPr lang="en-US" altLang="en-US" sz="1400" b="1" dirty="0">
              <a:solidFill>
                <a:srgbClr val="C00000"/>
              </a:solidFill>
            </a:endParaRPr>
          </a:p>
          <a:p>
            <a:pPr algn="ctr" eaLnBrk="1" hangingPunct="1">
              <a:lnSpc>
                <a:spcPct val="100000"/>
              </a:lnSpc>
              <a:spcBef>
                <a:spcPct val="0"/>
              </a:spcBef>
              <a:buFontTx/>
              <a:buNone/>
              <a:defRPr/>
            </a:pPr>
            <a:endParaRPr lang="en-US" altLang="en-US" sz="1200" b="1" dirty="0"/>
          </a:p>
        </p:txBody>
      </p:sp>
      <p:sp>
        <p:nvSpPr>
          <p:cNvPr id="5127" name="TextBox 37">
            <a:extLst>
              <a:ext uri="{FF2B5EF4-FFF2-40B4-BE49-F238E27FC236}">
                <a16:creationId xmlns:a16="http://schemas.microsoft.com/office/drawing/2014/main" id="{DFA57F76-A2F2-A876-3E5B-F2CA140A861A}"/>
              </a:ext>
            </a:extLst>
          </p:cNvPr>
          <p:cNvSpPr txBox="1">
            <a:spLocks noChangeArrowheads="1"/>
          </p:cNvSpPr>
          <p:nvPr/>
        </p:nvSpPr>
        <p:spPr bwMode="auto">
          <a:xfrm>
            <a:off x="14288" y="84138"/>
            <a:ext cx="2774950" cy="8368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ts val="1800"/>
              </a:lnSpc>
            </a:pPr>
            <a:r>
              <a:rPr lang="en-US" altLang="en-US" sz="1300" b="1" dirty="0">
                <a:solidFill>
                  <a:srgbClr val="C00000"/>
                </a:solidFill>
                <a:latin typeface="Calibri" panose="020F0502020204030204" pitchFamily="34" charset="0"/>
              </a:rPr>
              <a:t>GREAT CZECH ENTERTAINMENT </a:t>
            </a:r>
          </a:p>
          <a:p>
            <a:pPr algn="ctr" eaLnBrk="1" hangingPunct="1"/>
            <a:r>
              <a:rPr lang="en-US" altLang="en-US" sz="1200" b="1" dirty="0">
                <a:latin typeface="Calibri" panose="020F0502020204030204" pitchFamily="34" charset="0"/>
              </a:rPr>
              <a:t>Friday, September 11, 2026</a:t>
            </a:r>
          </a:p>
          <a:p>
            <a:pPr algn="ctr" eaLnBrk="1" hangingPunct="1">
              <a:lnSpc>
                <a:spcPts val="1400"/>
              </a:lnSpc>
            </a:pPr>
            <a:r>
              <a:rPr lang="en-US" altLang="en-US" sz="1100" b="1" dirty="0">
                <a:latin typeface="Calibri" panose="020F0502020204030204" pitchFamily="34" charset="0"/>
              </a:rPr>
              <a:t>Pre-Festival Dinner &amp; Street Dance </a:t>
            </a:r>
          </a:p>
          <a:p>
            <a:pPr algn="ctr" eaLnBrk="1" hangingPunct="1">
              <a:lnSpc>
                <a:spcPts val="1100"/>
              </a:lnSpc>
            </a:pPr>
            <a:r>
              <a:rPr lang="en-US" altLang="en-US" sz="1100" b="1" dirty="0">
                <a:latin typeface="Calibri" panose="020F0502020204030204" pitchFamily="34" charset="0"/>
              </a:rPr>
              <a:t>Burleson County Czech Heritage Museum </a:t>
            </a:r>
          </a:p>
          <a:p>
            <a:pPr algn="ctr" eaLnBrk="1" hangingPunct="1">
              <a:lnSpc>
                <a:spcPts val="1100"/>
              </a:lnSpc>
            </a:pPr>
            <a:r>
              <a:rPr lang="en-US" altLang="en-US" sz="1100" i="1" dirty="0">
                <a:latin typeface="Calibri" panose="020F0502020204030204" pitchFamily="34" charset="0"/>
              </a:rPr>
              <a:t>Sponsored by</a:t>
            </a:r>
          </a:p>
          <a:p>
            <a:pPr algn="ctr" eaLnBrk="1" hangingPunct="1">
              <a:lnSpc>
                <a:spcPts val="1100"/>
              </a:lnSpc>
            </a:pPr>
            <a:r>
              <a:rPr lang="en-US" altLang="en-US" sz="1100" dirty="0">
                <a:latin typeface="Calibri" panose="020F0502020204030204" pitchFamily="34" charset="0"/>
              </a:rPr>
              <a:t>Burleson County Czech Heritage Museum </a:t>
            </a:r>
          </a:p>
          <a:p>
            <a:pPr algn="ctr" eaLnBrk="1" hangingPunct="1">
              <a:lnSpc>
                <a:spcPts val="1100"/>
              </a:lnSpc>
            </a:pPr>
            <a:r>
              <a:rPr lang="en-US" altLang="en-US" sz="1100" b="1" dirty="0">
                <a:latin typeface="Calibri" panose="020F0502020204030204" pitchFamily="34" charset="0"/>
              </a:rPr>
              <a:t>6 pm –  </a:t>
            </a:r>
            <a:r>
              <a:rPr lang="en-US" altLang="en-US" sz="1100" dirty="0">
                <a:latin typeface="Calibri" panose="020F0502020204030204" pitchFamily="34" charset="0"/>
              </a:rPr>
              <a:t>Czech Meal </a:t>
            </a:r>
          </a:p>
          <a:p>
            <a:pPr algn="ctr" eaLnBrk="1" hangingPunct="1">
              <a:lnSpc>
                <a:spcPts val="1100"/>
              </a:lnSpc>
            </a:pPr>
            <a:r>
              <a:rPr lang="en-US" altLang="en-US" sz="1100" b="1" dirty="0">
                <a:latin typeface="Calibri" panose="020F0502020204030204" pitchFamily="34" charset="0"/>
              </a:rPr>
              <a:t>7:00 pm – 10 pm, </a:t>
            </a:r>
            <a:r>
              <a:rPr lang="en-US" altLang="en-US" sz="1100" dirty="0">
                <a:latin typeface="Calibri" panose="020F0502020204030204" pitchFamily="34" charset="0"/>
              </a:rPr>
              <a:t>Polka Music and Dance</a:t>
            </a:r>
          </a:p>
          <a:p>
            <a:pPr algn="ctr" eaLnBrk="1" hangingPunct="1">
              <a:lnSpc>
                <a:spcPts val="1100"/>
              </a:lnSpc>
            </a:pPr>
            <a:r>
              <a:rPr lang="en-US" altLang="en-US" sz="1100" dirty="0">
                <a:latin typeface="Calibri" panose="020F0502020204030204" pitchFamily="34" charset="0"/>
              </a:rPr>
              <a:t>Beer sold by New Tabor SPJST </a:t>
            </a:r>
            <a:br>
              <a:rPr lang="en-US" altLang="en-US" sz="1100" b="1" i="1" dirty="0">
                <a:latin typeface="Calibri" panose="020F0502020204030204" pitchFamily="34" charset="0"/>
              </a:rPr>
            </a:br>
            <a:r>
              <a:rPr lang="en-US" altLang="en-US" sz="1100" b="1" i="1" dirty="0">
                <a:latin typeface="Calibri" panose="020F0502020204030204" pitchFamily="34" charset="0"/>
              </a:rPr>
              <a:t>Tickets sold in advance (limited tickets available day of event).</a:t>
            </a:r>
          </a:p>
          <a:p>
            <a:pPr algn="ctr" eaLnBrk="1" hangingPunct="1">
              <a:lnSpc>
                <a:spcPts val="1100"/>
              </a:lnSpc>
            </a:pPr>
            <a:r>
              <a:rPr lang="en-US" altLang="en-US" sz="1100" b="1" i="1" dirty="0">
                <a:latin typeface="Calibri" panose="020F0502020204030204" pitchFamily="34" charset="0"/>
              </a:rPr>
              <a:t>For more information call the Chamber at</a:t>
            </a:r>
            <a:endParaRPr lang="en-US" altLang="en-US" sz="1100" b="1" dirty="0">
              <a:latin typeface="Calibri" panose="020F0502020204030204" pitchFamily="34" charset="0"/>
            </a:endParaRPr>
          </a:p>
          <a:p>
            <a:pPr algn="ctr" eaLnBrk="1" hangingPunct="1">
              <a:lnSpc>
                <a:spcPts val="1100"/>
              </a:lnSpc>
            </a:pPr>
            <a:r>
              <a:rPr lang="en-US" altLang="en-US" sz="1100" b="1" dirty="0">
                <a:latin typeface="Calibri" panose="020F0502020204030204" pitchFamily="34" charset="0"/>
              </a:rPr>
              <a:t>979-567-0000 or contact a Czech Museum member.</a:t>
            </a:r>
          </a:p>
          <a:p>
            <a:pPr algn="ctr" eaLnBrk="1" hangingPunct="1">
              <a:lnSpc>
                <a:spcPts val="1600"/>
              </a:lnSpc>
            </a:pPr>
            <a:r>
              <a:rPr lang="en-US" altLang="en-US" sz="1300" b="1" dirty="0">
                <a:solidFill>
                  <a:srgbClr val="C00000"/>
                </a:solidFill>
                <a:latin typeface="Calibri" panose="020F0502020204030204" pitchFamily="34" charset="0"/>
              </a:rPr>
              <a:t>SATURDAY, SEPTEMBER 12, 2026</a:t>
            </a:r>
          </a:p>
          <a:p>
            <a:pPr algn="ctr" eaLnBrk="1" hangingPunct="1">
              <a:lnSpc>
                <a:spcPts val="1600"/>
              </a:lnSpc>
            </a:pPr>
            <a:r>
              <a:rPr lang="en-US" altLang="en-US" sz="1300" b="1" dirty="0">
                <a:solidFill>
                  <a:srgbClr val="C00000"/>
                </a:solidFill>
                <a:latin typeface="Calibri" panose="020F0502020204030204" pitchFamily="34" charset="0"/>
              </a:rPr>
              <a:t>9:00 am – 4:00 pm</a:t>
            </a:r>
            <a:endParaRPr lang="en-US" altLang="en-US" sz="1300" dirty="0">
              <a:solidFill>
                <a:srgbClr val="C00000"/>
              </a:solidFill>
              <a:latin typeface="Calibri" panose="020F0502020204030204" pitchFamily="34" charset="0"/>
            </a:endParaRPr>
          </a:p>
          <a:p>
            <a:pPr algn="ctr" eaLnBrk="1" hangingPunct="1">
              <a:lnSpc>
                <a:spcPts val="1600"/>
              </a:lnSpc>
            </a:pPr>
            <a:r>
              <a:rPr lang="en-US" altLang="en-US" sz="1300" b="1" dirty="0">
                <a:solidFill>
                  <a:srgbClr val="C00000"/>
                </a:solidFill>
                <a:latin typeface="Calibri" panose="020F0502020204030204" pitchFamily="34" charset="0"/>
              </a:rPr>
              <a:t>KOLACHE FESTIVAL</a:t>
            </a:r>
            <a:r>
              <a:rPr lang="en-US" altLang="en-US" sz="1600" dirty="0">
                <a:solidFill>
                  <a:srgbClr val="C00000"/>
                </a:solidFill>
                <a:latin typeface="Calibri" panose="020F0502020204030204" pitchFamily="34" charset="0"/>
              </a:rPr>
              <a:t> </a:t>
            </a:r>
          </a:p>
          <a:p>
            <a:pPr eaLnBrk="1" hangingPunct="1">
              <a:lnSpc>
                <a:spcPts val="1000"/>
              </a:lnSpc>
            </a:pPr>
            <a:r>
              <a:rPr lang="en-US" altLang="en-US" sz="1200" dirty="0" err="1">
                <a:latin typeface="Calibri" panose="020F0502020204030204" pitchFamily="34" charset="0"/>
              </a:rPr>
              <a:t>Ahoj</a:t>
            </a:r>
            <a:r>
              <a:rPr lang="en-US" altLang="en-US" sz="1200" dirty="0">
                <a:latin typeface="Calibri" panose="020F0502020204030204" pitchFamily="34" charset="0"/>
              </a:rPr>
              <a:t>, join us in a fresh approach to kick off the 41</a:t>
            </a:r>
            <a:r>
              <a:rPr lang="en-US" altLang="en-US" sz="1200" baseline="30000" dirty="0">
                <a:latin typeface="Calibri" panose="020F0502020204030204" pitchFamily="34" charset="0"/>
              </a:rPr>
              <a:t>st</a:t>
            </a:r>
            <a:r>
              <a:rPr lang="en-US" altLang="en-US" sz="1200" dirty="0">
                <a:latin typeface="Calibri" panose="020F0502020204030204" pitchFamily="34" charset="0"/>
              </a:rPr>
              <a:t> Annual Kolache Festival with a traditional </a:t>
            </a:r>
            <a:r>
              <a:rPr lang="en-US" altLang="en-US" sz="1200" dirty="0" err="1">
                <a:latin typeface="Calibri" panose="020F0502020204030204" pitchFamily="34" charset="0"/>
              </a:rPr>
              <a:t>kroje</a:t>
            </a:r>
            <a:r>
              <a:rPr lang="en-US" altLang="en-US" sz="1200" dirty="0">
                <a:latin typeface="Calibri" panose="020F0502020204030204" pitchFamily="34" charset="0"/>
              </a:rPr>
              <a:t> folk costume parade. The parade will start at 8:15 am, at the BC Czech Heritage Museum and will circle the square before heading to the pavilion. All ages are welcome to participate.</a:t>
            </a:r>
            <a:r>
              <a:rPr lang="en-US" sz="1200" b="1" dirty="0"/>
              <a:t> </a:t>
            </a:r>
            <a:endParaRPr lang="en-US" sz="600" dirty="0"/>
          </a:p>
          <a:p>
            <a:pPr algn="ctr" eaLnBrk="1" hangingPunct="1">
              <a:lnSpc>
                <a:spcPts val="1000"/>
              </a:lnSpc>
            </a:pPr>
            <a:r>
              <a:rPr lang="en-US" altLang="en-US" sz="1100" b="1" dirty="0">
                <a:solidFill>
                  <a:srgbClr val="FF0000"/>
                </a:solidFill>
                <a:latin typeface="Calibri" panose="020F0502020204030204" pitchFamily="34" charset="0"/>
              </a:rPr>
              <a:t>MAIN STAGE POLKA PAVILION - 202 W FOX </a:t>
            </a:r>
          </a:p>
          <a:p>
            <a:pPr eaLnBrk="1" hangingPunct="1">
              <a:lnSpc>
                <a:spcPts val="1000"/>
              </a:lnSpc>
            </a:pPr>
            <a:r>
              <a:rPr lang="en-US" altLang="en-US" sz="1100" b="1" dirty="0">
                <a:latin typeface="Calibri" panose="020F0502020204030204" pitchFamily="34" charset="0"/>
              </a:rPr>
              <a:t>9:00 am: VITAM (WELCOME) </a:t>
            </a:r>
            <a:r>
              <a:rPr lang="en-US" altLang="en-US" sz="1100" dirty="0">
                <a:latin typeface="Calibri" panose="020F0502020204030204" pitchFamily="34" charset="0"/>
              </a:rPr>
              <a:t>Opening Prayer, Flag Ceremony, National Anthem, “Texas Our Texas” and “KDE DOMOV MUJ” (Czech National Anthem) Local, State and National Dignitaries. Crowning of Kolache Festival King &amp; Queen of Burleson County.</a:t>
            </a:r>
          </a:p>
          <a:p>
            <a:pPr eaLnBrk="1" hangingPunct="1">
              <a:lnSpc>
                <a:spcPts val="1000"/>
              </a:lnSpc>
            </a:pPr>
            <a:endParaRPr lang="en-US" altLang="en-US" sz="1100" b="1" dirty="0">
              <a:latin typeface="Calibri" panose="020F0502020204030204" pitchFamily="34" charset="0"/>
            </a:endParaRPr>
          </a:p>
          <a:p>
            <a:pPr eaLnBrk="1" hangingPunct="1">
              <a:lnSpc>
                <a:spcPts val="1000"/>
              </a:lnSpc>
            </a:pPr>
            <a:r>
              <a:rPr lang="en-US" altLang="en-US" sz="1100" b="1" dirty="0">
                <a:latin typeface="Calibri" panose="020F0502020204030204" pitchFamily="34" charset="0"/>
              </a:rPr>
              <a:t>9:30 am: </a:t>
            </a:r>
            <a:r>
              <a:rPr lang="en-US" altLang="en-US" sz="1100" dirty="0">
                <a:latin typeface="Calibri" panose="020F0502020204030204" pitchFamily="34" charset="0"/>
              </a:rPr>
              <a:t>SPJST Youth </a:t>
            </a:r>
            <a:r>
              <a:rPr lang="en-US" altLang="en-US" sz="1100" dirty="0" err="1">
                <a:latin typeface="Calibri" panose="020F0502020204030204" pitchFamily="34" charset="0"/>
              </a:rPr>
              <a:t>Beseda</a:t>
            </a:r>
            <a:r>
              <a:rPr lang="en-US" altLang="en-US" sz="1100" dirty="0">
                <a:latin typeface="Calibri" panose="020F0502020204030204" pitchFamily="34" charset="0"/>
              </a:rPr>
              <a:t> Dancers &amp; 	</a:t>
            </a:r>
            <a:r>
              <a:rPr lang="en-US" altLang="en-US" sz="1100" dirty="0" err="1">
                <a:latin typeface="Calibri" panose="020F0502020204030204" pitchFamily="34" charset="0"/>
              </a:rPr>
              <a:t>Beseda</a:t>
            </a:r>
            <a:r>
              <a:rPr lang="en-US" altLang="en-US" sz="1100" dirty="0">
                <a:latin typeface="Calibri" panose="020F0502020204030204" pitchFamily="34" charset="0"/>
              </a:rPr>
              <a:t> Alumni Dancers</a:t>
            </a:r>
          </a:p>
          <a:p>
            <a:pPr eaLnBrk="1" hangingPunct="1">
              <a:lnSpc>
                <a:spcPts val="1000"/>
              </a:lnSpc>
            </a:pPr>
            <a:endParaRPr lang="en-US" altLang="en-US" sz="1100" b="1" dirty="0">
              <a:latin typeface="Calibri" panose="020F0502020204030204" pitchFamily="34" charset="0"/>
            </a:endParaRPr>
          </a:p>
          <a:p>
            <a:pPr eaLnBrk="1" hangingPunct="1">
              <a:lnSpc>
                <a:spcPts val="1000"/>
              </a:lnSpc>
            </a:pPr>
            <a:r>
              <a:rPr lang="en-US" altLang="en-US" sz="1100" b="1" dirty="0">
                <a:latin typeface="Calibri" panose="020F0502020204030204" pitchFamily="34" charset="0"/>
              </a:rPr>
              <a:t>10:30 am-1:30 pm: </a:t>
            </a:r>
            <a:r>
              <a:rPr lang="en-US" altLang="en-US" sz="1100" dirty="0">
                <a:latin typeface="Calibri" panose="020F0502020204030204" pitchFamily="34" charset="0"/>
              </a:rPr>
              <a:t>The Shiner Hobo Band</a:t>
            </a:r>
          </a:p>
          <a:p>
            <a:pPr eaLnBrk="1" hangingPunct="1">
              <a:lnSpc>
                <a:spcPts val="1000"/>
              </a:lnSpc>
            </a:pPr>
            <a:endParaRPr lang="en-US" altLang="en-US" sz="1100" b="1" dirty="0">
              <a:latin typeface="Calibri" panose="020F0502020204030204" pitchFamily="34" charset="0"/>
            </a:endParaRPr>
          </a:p>
          <a:p>
            <a:pPr eaLnBrk="1" hangingPunct="1">
              <a:lnSpc>
                <a:spcPts val="1000"/>
              </a:lnSpc>
            </a:pPr>
            <a:r>
              <a:rPr lang="en-US" altLang="en-US" sz="1100" b="1" dirty="0">
                <a:latin typeface="Calibri" panose="020F0502020204030204" pitchFamily="34" charset="0"/>
              </a:rPr>
              <a:t>12:00 pm: </a:t>
            </a:r>
            <a:r>
              <a:rPr lang="en-US" altLang="en-US" sz="1100" dirty="0">
                <a:latin typeface="Calibri" panose="020F0502020204030204" pitchFamily="34" charset="0"/>
              </a:rPr>
              <a:t>Performance by the Czech &amp; 	Slovak Dancers of CHS 	(Czech Heritage Society)</a:t>
            </a:r>
          </a:p>
          <a:p>
            <a:pPr eaLnBrk="1" hangingPunct="1">
              <a:lnSpc>
                <a:spcPts val="1000"/>
              </a:lnSpc>
            </a:pPr>
            <a:endParaRPr lang="en-US" altLang="en-US" sz="1100" dirty="0">
              <a:latin typeface="Calibri" panose="020F0502020204030204" pitchFamily="34" charset="0"/>
            </a:endParaRPr>
          </a:p>
          <a:p>
            <a:pPr eaLnBrk="1" hangingPunct="1">
              <a:lnSpc>
                <a:spcPts val="1000"/>
              </a:lnSpc>
            </a:pPr>
            <a:r>
              <a:rPr lang="en-US" altLang="en-US" sz="1100" b="1" dirty="0">
                <a:latin typeface="Calibri" panose="020F0502020204030204" pitchFamily="34" charset="0"/>
              </a:rPr>
              <a:t>12:30 pm: </a:t>
            </a:r>
            <a:r>
              <a:rPr lang="en-US" altLang="en-US" sz="1100" dirty="0">
                <a:latin typeface="Calibri" panose="020F0502020204030204" pitchFamily="34" charset="0"/>
              </a:rPr>
              <a:t>Kolache Eating Contest (Southside 	of the Courthouse)</a:t>
            </a:r>
          </a:p>
          <a:p>
            <a:pPr eaLnBrk="1" hangingPunct="1">
              <a:lnSpc>
                <a:spcPts val="1000"/>
              </a:lnSpc>
            </a:pPr>
            <a:endParaRPr lang="en-US" altLang="en-US" sz="1100" b="1" dirty="0">
              <a:latin typeface="Calibri" panose="020F0502020204030204" pitchFamily="34" charset="0"/>
            </a:endParaRPr>
          </a:p>
          <a:p>
            <a:pPr eaLnBrk="1" hangingPunct="1">
              <a:lnSpc>
                <a:spcPts val="1000"/>
              </a:lnSpc>
            </a:pPr>
            <a:r>
              <a:rPr lang="en-US" altLang="en-US" sz="1100" b="1" dirty="0">
                <a:latin typeface="Calibri" panose="020F0502020204030204" pitchFamily="34" charset="0"/>
              </a:rPr>
              <a:t>1:30 pm: </a:t>
            </a:r>
            <a:r>
              <a:rPr lang="en-US" altLang="en-US" sz="1100" dirty="0">
                <a:latin typeface="Calibri" panose="020F0502020204030204" pitchFamily="34" charset="0"/>
              </a:rPr>
              <a:t>The </a:t>
            </a:r>
            <a:r>
              <a:rPr lang="en-US" altLang="en-US" sz="1100" dirty="0" err="1">
                <a:latin typeface="Calibri" panose="020F0502020204030204" pitchFamily="34" charset="0"/>
              </a:rPr>
              <a:t>Czechaholics</a:t>
            </a:r>
            <a:r>
              <a:rPr lang="en-US" altLang="en-US" sz="1100" dirty="0">
                <a:latin typeface="Calibri" panose="020F0502020204030204" pitchFamily="34" charset="0"/>
              </a:rPr>
              <a:t> (under the 	pavilion) and the 	</a:t>
            </a:r>
            <a:r>
              <a:rPr lang="en-US" altLang="en-US" sz="1100" dirty="0" err="1">
                <a:latin typeface="Calibri" panose="020F0502020204030204" pitchFamily="34" charset="0"/>
              </a:rPr>
              <a:t>Morarvians</a:t>
            </a:r>
            <a:r>
              <a:rPr lang="en-US" altLang="en-US" sz="1100" dirty="0">
                <a:latin typeface="Calibri" panose="020F0502020204030204" pitchFamily="34" charset="0"/>
              </a:rPr>
              <a:t> (under the 	Kolache Bake Shoppe tent 	on Main Street)</a:t>
            </a:r>
          </a:p>
          <a:p>
            <a:pPr eaLnBrk="1" hangingPunct="1">
              <a:lnSpc>
                <a:spcPts val="1000"/>
              </a:lnSpc>
            </a:pPr>
            <a:endParaRPr lang="en-US" altLang="en-US" sz="1100" b="1" dirty="0">
              <a:latin typeface="Calibri" panose="020F0502020204030204" pitchFamily="34" charset="0"/>
            </a:endParaRPr>
          </a:p>
          <a:p>
            <a:pPr eaLnBrk="1" hangingPunct="1">
              <a:lnSpc>
                <a:spcPts val="1000"/>
              </a:lnSpc>
            </a:pPr>
            <a:r>
              <a:rPr lang="en-US" altLang="en-US" sz="1100" b="1" dirty="0">
                <a:latin typeface="Calibri" panose="020F0502020204030204" pitchFamily="34" charset="0"/>
              </a:rPr>
              <a:t>3:30 pm: </a:t>
            </a:r>
            <a:r>
              <a:rPr lang="en-US" altLang="en-US" sz="1100" dirty="0">
                <a:latin typeface="Calibri" panose="020F0502020204030204" pitchFamily="34" charset="0"/>
              </a:rPr>
              <a:t>State Championship Kolache Bake 	Show Awards &amp; Ceremony</a:t>
            </a:r>
          </a:p>
          <a:p>
            <a:pPr eaLnBrk="1" hangingPunct="1">
              <a:lnSpc>
                <a:spcPts val="1000"/>
              </a:lnSpc>
            </a:pPr>
            <a:r>
              <a:rPr lang="en-US" altLang="en-US" sz="1000" dirty="0">
                <a:latin typeface="Calibri" panose="020F0502020204030204" pitchFamily="34" charset="0"/>
              </a:rPr>
              <a:t> </a:t>
            </a:r>
          </a:p>
          <a:p>
            <a:pPr eaLnBrk="1" hangingPunct="1">
              <a:lnSpc>
                <a:spcPts val="1000"/>
              </a:lnSpc>
            </a:pPr>
            <a:endParaRPr lang="en-US" altLang="en-US" sz="1000" dirty="0">
              <a:latin typeface="Calibri" panose="020F0502020204030204" pitchFamily="34" charset="0"/>
            </a:endParaRPr>
          </a:p>
          <a:p>
            <a:pPr eaLnBrk="1" hangingPunct="1">
              <a:lnSpc>
                <a:spcPts val="1000"/>
              </a:lnSpc>
            </a:pPr>
            <a:r>
              <a:rPr lang="en-US" altLang="en-US" sz="1000" dirty="0">
                <a:latin typeface="Calibri" panose="020F0502020204030204" pitchFamily="34" charset="0"/>
              </a:rPr>
              <a:t> </a:t>
            </a:r>
          </a:p>
          <a:p>
            <a:pPr algn="ctr" eaLnBrk="1" hangingPunct="1"/>
            <a:endParaRPr lang="en-US" altLang="en-US" sz="1800" dirty="0">
              <a:latin typeface="Calibri" panose="020F0502020204030204" pitchFamily="34" charset="0"/>
            </a:endParaRPr>
          </a:p>
        </p:txBody>
      </p:sp>
      <p:sp>
        <p:nvSpPr>
          <p:cNvPr id="5129" name="TextBox 85">
            <a:extLst>
              <a:ext uri="{FF2B5EF4-FFF2-40B4-BE49-F238E27FC236}">
                <a16:creationId xmlns:a16="http://schemas.microsoft.com/office/drawing/2014/main" id="{C6B31713-6DB7-AFE7-A895-AB95F60CBC80}"/>
              </a:ext>
            </a:extLst>
          </p:cNvPr>
          <p:cNvSpPr txBox="1">
            <a:spLocks noChangeArrowheads="1"/>
          </p:cNvSpPr>
          <p:nvPr/>
        </p:nvSpPr>
        <p:spPr bwMode="auto">
          <a:xfrm>
            <a:off x="654279" y="7345548"/>
            <a:ext cx="11368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50"/>
              </a:spcBef>
              <a:buFont typeface="Arial" panose="020B0604020202020204" pitchFamily="34" charset="0"/>
              <a:buChar char="•"/>
              <a:defRPr sz="2900">
                <a:solidFill>
                  <a:schemeClr val="tx1"/>
                </a:solidFill>
                <a:latin typeface="Calibri" panose="020F0502020204030204" pitchFamily="34" charset="0"/>
              </a:defRPr>
            </a:lvl1pPr>
            <a:lvl2pPr marL="742950" indent="-285750">
              <a:lnSpc>
                <a:spcPct val="90000"/>
              </a:lnSpc>
              <a:spcBef>
                <a:spcPts val="525"/>
              </a:spcBef>
              <a:buFont typeface="Arial" panose="020B0604020202020204" pitchFamily="34" charset="0"/>
              <a:buChar char="•"/>
              <a:defRPr sz="2500">
                <a:solidFill>
                  <a:schemeClr val="tx1"/>
                </a:solidFill>
                <a:latin typeface="Calibri" panose="020F0502020204030204" pitchFamily="34" charset="0"/>
              </a:defRPr>
            </a:lvl2pPr>
            <a:lvl3pPr marL="1143000" indent="-228600">
              <a:lnSpc>
                <a:spcPct val="90000"/>
              </a:lnSpc>
              <a:spcBef>
                <a:spcPts val="525"/>
              </a:spcBef>
              <a:buFont typeface="Arial" panose="020B0604020202020204" pitchFamily="34" charset="0"/>
              <a:buChar char="•"/>
              <a:defRPr sz="2100">
                <a:solidFill>
                  <a:schemeClr val="tx1"/>
                </a:solidFill>
                <a:latin typeface="Calibri" panose="020F0502020204030204" pitchFamily="34" charset="0"/>
              </a:defRPr>
            </a:lvl3pPr>
            <a:lvl4pPr marL="1600200" indent="-228600">
              <a:lnSpc>
                <a:spcPct val="90000"/>
              </a:lnSpc>
              <a:spcBef>
                <a:spcPts val="525"/>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25"/>
              </a:spcBef>
              <a:buFont typeface="Arial" panose="020B0604020202020204" pitchFamily="34" charset="0"/>
              <a:buChar char="•"/>
              <a:defRPr>
                <a:solidFill>
                  <a:schemeClr val="tx1"/>
                </a:solidFill>
                <a:latin typeface="Calibri" panose="020F0502020204030204" pitchFamily="34" charset="0"/>
              </a:defRPr>
            </a:lvl5pPr>
            <a:lvl6pPr marL="25146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b="1" dirty="0">
                <a:solidFill>
                  <a:srgbClr val="C00000"/>
                </a:solidFill>
                <a:latin typeface="Aharoni" panose="020B0604020202020204" pitchFamily="2" charset="-79"/>
              </a:rPr>
              <a:t>979-567-0000</a:t>
            </a:r>
            <a:endParaRPr lang="en-US" altLang="en-US" sz="2000" b="1" dirty="0">
              <a:solidFill>
                <a:srgbClr val="C00000"/>
              </a:solidFill>
              <a:latin typeface="Aharoni" panose="020B0604020202020204" pitchFamily="2" charset="-79"/>
            </a:endParaRPr>
          </a:p>
        </p:txBody>
      </p:sp>
      <p:sp>
        <p:nvSpPr>
          <p:cNvPr id="5130" name="TextBox 105">
            <a:extLst>
              <a:ext uri="{FF2B5EF4-FFF2-40B4-BE49-F238E27FC236}">
                <a16:creationId xmlns:a16="http://schemas.microsoft.com/office/drawing/2014/main" id="{B28BA4C9-06B3-54E9-5155-0D8281E894D6}"/>
              </a:ext>
            </a:extLst>
          </p:cNvPr>
          <p:cNvSpPr txBox="1">
            <a:spLocks noChangeArrowheads="1"/>
          </p:cNvSpPr>
          <p:nvPr/>
        </p:nvSpPr>
        <p:spPr bwMode="auto">
          <a:xfrm>
            <a:off x="-42927" y="7515167"/>
            <a:ext cx="27751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50"/>
              </a:spcBef>
              <a:buFont typeface="Arial" panose="020B0604020202020204" pitchFamily="34" charset="0"/>
              <a:buChar char="•"/>
              <a:defRPr sz="2900">
                <a:solidFill>
                  <a:schemeClr val="tx1"/>
                </a:solidFill>
                <a:latin typeface="Calibri" panose="020F0502020204030204" pitchFamily="34" charset="0"/>
              </a:defRPr>
            </a:lvl1pPr>
            <a:lvl2pPr marL="742950" indent="-285750">
              <a:lnSpc>
                <a:spcPct val="90000"/>
              </a:lnSpc>
              <a:spcBef>
                <a:spcPts val="525"/>
              </a:spcBef>
              <a:buFont typeface="Arial" panose="020B0604020202020204" pitchFamily="34" charset="0"/>
              <a:buChar char="•"/>
              <a:defRPr sz="2500">
                <a:solidFill>
                  <a:schemeClr val="tx1"/>
                </a:solidFill>
                <a:latin typeface="Calibri" panose="020F0502020204030204" pitchFamily="34" charset="0"/>
              </a:defRPr>
            </a:lvl2pPr>
            <a:lvl3pPr marL="1143000" indent="-228600">
              <a:lnSpc>
                <a:spcPct val="90000"/>
              </a:lnSpc>
              <a:spcBef>
                <a:spcPts val="525"/>
              </a:spcBef>
              <a:buFont typeface="Arial" panose="020B0604020202020204" pitchFamily="34" charset="0"/>
              <a:buChar char="•"/>
              <a:defRPr sz="2100">
                <a:solidFill>
                  <a:schemeClr val="tx1"/>
                </a:solidFill>
                <a:latin typeface="Calibri" panose="020F0502020204030204" pitchFamily="34" charset="0"/>
              </a:defRPr>
            </a:lvl3pPr>
            <a:lvl4pPr marL="1600200" indent="-228600">
              <a:lnSpc>
                <a:spcPct val="90000"/>
              </a:lnSpc>
              <a:spcBef>
                <a:spcPts val="525"/>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25"/>
              </a:spcBef>
              <a:buFont typeface="Arial" panose="020B0604020202020204" pitchFamily="34" charset="0"/>
              <a:buChar char="•"/>
              <a:defRPr>
                <a:solidFill>
                  <a:schemeClr val="tx1"/>
                </a:solidFill>
                <a:latin typeface="Calibri" panose="020F0502020204030204" pitchFamily="34" charset="0"/>
              </a:defRPr>
            </a:lvl5pPr>
            <a:lvl6pPr marL="25146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b="1" dirty="0">
                <a:solidFill>
                  <a:srgbClr val="C00000"/>
                </a:solidFill>
                <a:latin typeface="Aharoni" panose="020B0604020202020204" pitchFamily="2" charset="-79"/>
              </a:rPr>
              <a:t>burlesoncountytx.com/kolache-fest</a:t>
            </a:r>
          </a:p>
        </p:txBody>
      </p:sp>
      <p:sp>
        <p:nvSpPr>
          <p:cNvPr id="5131" name="TextBox 30">
            <a:extLst>
              <a:ext uri="{FF2B5EF4-FFF2-40B4-BE49-F238E27FC236}">
                <a16:creationId xmlns:a16="http://schemas.microsoft.com/office/drawing/2014/main" id="{3EEE02BF-79BB-EDF0-C5D3-05570BACF7AA}"/>
              </a:ext>
            </a:extLst>
          </p:cNvPr>
          <p:cNvSpPr txBox="1">
            <a:spLocks noChangeArrowheads="1"/>
          </p:cNvSpPr>
          <p:nvPr/>
        </p:nvSpPr>
        <p:spPr bwMode="auto">
          <a:xfrm>
            <a:off x="6480615" y="5346607"/>
            <a:ext cx="2992438" cy="2482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9863" indent="-169863">
              <a:lnSpc>
                <a:spcPct val="90000"/>
              </a:lnSpc>
              <a:spcBef>
                <a:spcPts val="1050"/>
              </a:spcBef>
              <a:buFont typeface="Arial" panose="020B0604020202020204" pitchFamily="34" charset="0"/>
              <a:buChar char="•"/>
              <a:defRPr sz="2900">
                <a:solidFill>
                  <a:schemeClr val="tx1"/>
                </a:solidFill>
                <a:latin typeface="Calibri" panose="020F0502020204030204" pitchFamily="34" charset="0"/>
              </a:defRPr>
            </a:lvl1pPr>
            <a:lvl2pPr marL="742950" indent="-285750">
              <a:lnSpc>
                <a:spcPct val="90000"/>
              </a:lnSpc>
              <a:spcBef>
                <a:spcPts val="525"/>
              </a:spcBef>
              <a:buFont typeface="Arial" panose="020B0604020202020204" pitchFamily="34" charset="0"/>
              <a:buChar char="•"/>
              <a:defRPr sz="2500">
                <a:solidFill>
                  <a:schemeClr val="tx1"/>
                </a:solidFill>
                <a:latin typeface="Calibri" panose="020F0502020204030204" pitchFamily="34" charset="0"/>
              </a:defRPr>
            </a:lvl2pPr>
            <a:lvl3pPr marL="1143000" indent="-228600">
              <a:lnSpc>
                <a:spcPct val="90000"/>
              </a:lnSpc>
              <a:spcBef>
                <a:spcPts val="525"/>
              </a:spcBef>
              <a:buFont typeface="Arial" panose="020B0604020202020204" pitchFamily="34" charset="0"/>
              <a:buChar char="•"/>
              <a:defRPr sz="2100">
                <a:solidFill>
                  <a:schemeClr val="tx1"/>
                </a:solidFill>
                <a:latin typeface="Calibri" panose="020F0502020204030204" pitchFamily="34" charset="0"/>
              </a:defRPr>
            </a:lvl3pPr>
            <a:lvl4pPr marL="1600200" indent="-228600">
              <a:lnSpc>
                <a:spcPct val="90000"/>
              </a:lnSpc>
              <a:spcBef>
                <a:spcPts val="525"/>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25"/>
              </a:spcBef>
              <a:buFont typeface="Arial" panose="020B0604020202020204" pitchFamily="34" charset="0"/>
              <a:buChar char="•"/>
              <a:defRPr>
                <a:solidFill>
                  <a:schemeClr val="tx1"/>
                </a:solidFill>
                <a:latin typeface="Calibri" panose="020F0502020204030204" pitchFamily="34" charset="0"/>
              </a:defRPr>
            </a:lvl5pPr>
            <a:lvl6pPr marL="25146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7425" eaLnBrk="0" fontAlgn="base" hangingPunct="0">
              <a:lnSpc>
                <a:spcPct val="90000"/>
              </a:lnSpc>
              <a:spcBef>
                <a:spcPts val="52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28600" indent="-228600" eaLnBrk="1" hangingPunct="1">
              <a:lnSpc>
                <a:spcPts val="900"/>
              </a:lnSpc>
              <a:spcBef>
                <a:spcPct val="0"/>
              </a:spcBef>
              <a:spcAft>
                <a:spcPts val="250"/>
              </a:spcAft>
              <a:buFont typeface="+mj-lt"/>
              <a:buAutoNum type="arabicPeriod"/>
            </a:pPr>
            <a:endParaRPr lang="en-US" altLang="en-US" sz="1000" b="1" dirty="0"/>
          </a:p>
          <a:p>
            <a:pPr marL="228600" indent="-228600" eaLnBrk="1" hangingPunct="1">
              <a:lnSpc>
                <a:spcPts val="900"/>
              </a:lnSpc>
              <a:spcBef>
                <a:spcPct val="0"/>
              </a:spcBef>
              <a:spcAft>
                <a:spcPts val="250"/>
              </a:spcAft>
              <a:buFont typeface="+mj-lt"/>
              <a:buAutoNum type="arabicPeriod"/>
            </a:pPr>
            <a:endParaRPr lang="en-US" altLang="en-US" sz="1000" b="1" dirty="0"/>
          </a:p>
          <a:p>
            <a:pPr marL="228600" indent="-228600" eaLnBrk="1" hangingPunct="1">
              <a:lnSpc>
                <a:spcPts val="900"/>
              </a:lnSpc>
              <a:spcBef>
                <a:spcPct val="0"/>
              </a:spcBef>
              <a:spcAft>
                <a:spcPts val="250"/>
              </a:spcAft>
              <a:buFont typeface="+mj-lt"/>
              <a:buAutoNum type="arabicPeriod"/>
            </a:pPr>
            <a:r>
              <a:rPr lang="en-US" altLang="en-US" sz="1000" b="1" dirty="0"/>
              <a:t>The Kolache Bake Show is open to youth, adult non-professional, and professional bakers. Youth ages 9 through age 18, or still enrolled in high school as of January 1, 2026, may enter the Youth Division. Professionals are those individuals who have owned or been employed by a bakery and/or those who have received more than $1,000 in gross sales from sale of baked goods from their home or any other means. Once entered as professional, then always a professional. All others are considered adult non-professional or youth.</a:t>
            </a:r>
          </a:p>
          <a:p>
            <a:pPr marL="228600" indent="-228600" eaLnBrk="1" hangingPunct="1">
              <a:lnSpc>
                <a:spcPts val="900"/>
              </a:lnSpc>
              <a:spcBef>
                <a:spcPct val="0"/>
              </a:spcBef>
              <a:spcAft>
                <a:spcPts val="250"/>
              </a:spcAft>
              <a:buFont typeface="+mj-lt"/>
              <a:buAutoNum type="arabicPeriod"/>
            </a:pPr>
            <a:r>
              <a:rPr lang="en-US" altLang="en-US" sz="1000" b="1" dirty="0"/>
              <a:t>All Burleson County non-professional adults may enter in Burleson County or State Division. They may enter in only one division in any given year. </a:t>
            </a:r>
          </a:p>
          <a:p>
            <a:pPr eaLnBrk="1" hangingPunct="1">
              <a:lnSpc>
                <a:spcPts val="900"/>
              </a:lnSpc>
              <a:spcBef>
                <a:spcPct val="0"/>
              </a:spcBef>
              <a:spcAft>
                <a:spcPts val="250"/>
              </a:spcAft>
              <a:buFontTx/>
              <a:buAutoNum type="arabicPeriod"/>
            </a:pPr>
            <a:endParaRPr lang="en-US" altLang="en-US" sz="1000" b="1" dirty="0"/>
          </a:p>
          <a:p>
            <a:pPr eaLnBrk="1" hangingPunct="1">
              <a:lnSpc>
                <a:spcPts val="900"/>
              </a:lnSpc>
              <a:spcBef>
                <a:spcPct val="0"/>
              </a:spcBef>
              <a:spcAft>
                <a:spcPts val="250"/>
              </a:spcAft>
              <a:buFontTx/>
              <a:buAutoNum type="arabicPeriod"/>
            </a:pPr>
            <a:endParaRPr lang="en-US" altLang="en-US" sz="1000" b="1" dirty="0"/>
          </a:p>
        </p:txBody>
      </p:sp>
      <p:pic>
        <p:nvPicPr>
          <p:cNvPr id="4" name="Picture 3" descr="Text&#10;&#10;Description automatically generated">
            <a:extLst>
              <a:ext uri="{FF2B5EF4-FFF2-40B4-BE49-F238E27FC236}">
                <a16:creationId xmlns:a16="http://schemas.microsoft.com/office/drawing/2014/main" id="{09991F74-8F19-3A2C-E73D-8F1F68ADF5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41732" y="6285147"/>
            <a:ext cx="1046875" cy="48854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da309b9-cd7f-4b70-889b-e035f6147011" xsi:nil="true"/>
    <lcf76f155ced4ddcb4097134ff3c332f xmlns="81efd495-3922-4ac4-a7e4-7021ad1d831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E55149010FEB74CA02DB7DBD3F8FA5A" ma:contentTypeVersion="19" ma:contentTypeDescription="Create a new document." ma:contentTypeScope="" ma:versionID="414cf0f8cea37bcd1b7871407b430b6c">
  <xsd:schema xmlns:xsd="http://www.w3.org/2001/XMLSchema" xmlns:xs="http://www.w3.org/2001/XMLSchema" xmlns:p="http://schemas.microsoft.com/office/2006/metadata/properties" xmlns:ns2="81efd495-3922-4ac4-a7e4-7021ad1d831d" xmlns:ns3="cda309b9-cd7f-4b70-889b-e035f6147011" targetNamespace="http://schemas.microsoft.com/office/2006/metadata/properties" ma:root="true" ma:fieldsID="e5618e24850ab3a322a3198e2e11ed0e" ns2:_="" ns3:_="">
    <xsd:import namespace="81efd495-3922-4ac4-a7e4-7021ad1d831d"/>
    <xsd:import namespace="cda309b9-cd7f-4b70-889b-e035f614701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efd495-3922-4ac4-a7e4-7021ad1d8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a05c2eb-d2c0-41df-817a-9abe70ce6ca6"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da309b9-cd7f-4b70-889b-e035f614701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0af65dc-74fa-414b-bcce-7d6d82be5abb}" ma:internalName="TaxCatchAll" ma:showField="CatchAllData" ma:web="cda309b9-cd7f-4b70-889b-e035f61470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C12005-AEC2-47A5-B914-490A68A5913F}">
  <ds:schemaRefs>
    <ds:schemaRef ds:uri="http://schemas.microsoft.com/sharepoint/v3/contenttype/forms"/>
  </ds:schemaRefs>
</ds:datastoreItem>
</file>

<file path=customXml/itemProps2.xml><?xml version="1.0" encoding="utf-8"?>
<ds:datastoreItem xmlns:ds="http://schemas.openxmlformats.org/officeDocument/2006/customXml" ds:itemID="{84029D56-A7E0-4432-BE63-0A944D47E256}">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81efd495-3922-4ac4-a7e4-7021ad1d831d"/>
    <ds:schemaRef ds:uri="http://schemas.microsoft.com/office/2006/metadata/properties"/>
    <ds:schemaRef ds:uri="http://schemas.openxmlformats.org/package/2006/metadata/core-properties"/>
    <ds:schemaRef ds:uri="cda309b9-cd7f-4b70-889b-e035f6147011"/>
    <ds:schemaRef ds:uri="http://www.w3.org/XML/1998/namespace"/>
  </ds:schemaRefs>
</ds:datastoreItem>
</file>

<file path=customXml/itemProps3.xml><?xml version="1.0" encoding="utf-8"?>
<ds:datastoreItem xmlns:ds="http://schemas.openxmlformats.org/officeDocument/2006/customXml" ds:itemID="{A3F985EC-B9E3-4269-83D4-AC715E64DB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efd495-3922-4ac4-a7e4-7021ad1d831d"/>
    <ds:schemaRef ds:uri="cda309b9-cd7f-4b70-889b-e035f61470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11307</TotalTime>
  <Words>2211</Words>
  <Application>Microsoft Office PowerPoint</Application>
  <PresentationFormat>Custom</PresentationFormat>
  <Paragraphs>249</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Chamber</dc:creator>
  <cp:lastModifiedBy>Susan Mott</cp:lastModifiedBy>
  <cp:revision>269</cp:revision>
  <cp:lastPrinted>2025-05-02T19:39:48Z</cp:lastPrinted>
  <dcterms:created xsi:type="dcterms:W3CDTF">2014-08-04T05:08:22Z</dcterms:created>
  <dcterms:modified xsi:type="dcterms:W3CDTF">2026-07-13T14:04:29Z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0x0101005E55149010FEB74CA02DB7DBD3F8FA5A</vt:lpwstr>
  </property>
  <property fmtid="{D5CDD505-2E9C-101B-9397-08002B2CF9AE}" pid="3" name="MediaServiceImageTags">
    <vt:lpwstr/>
  </property>
</Properties>
</file>