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88DB-8482-9E11-97A4-E485273F0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55CC9-3E6A-FB5A-C2EE-6C31D5DF4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4FFB-8162-0FAC-F030-C8799CFB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B7BFE-517D-B701-889C-102B42BF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667B-780C-092F-0B4A-58D62D44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8738-FF15-B547-C470-A0D96271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6F49A-FD46-8767-F1E5-2750D7787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61DA-926A-FD2A-291D-FE91074B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CD185-F16D-85D7-D255-535A5FAC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CD08-02CF-876B-1D11-4496EAF4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1D7B4-C3A0-28CE-672C-79F93A532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A82889-1F63-5C51-A0F1-C23FEFB71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6AEB8-246A-621D-8571-4356608C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8590A-369E-F5D0-B1CC-FD27DE82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A44B5-AAE0-B919-0BEC-497E42F2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9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39CC-41F5-4054-F837-F3E17E53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49EB-B62F-D674-F132-C4A928F4B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AB226-D69D-AAB5-1CF5-E7A02D08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07357-77FA-1677-A196-3E31D04F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6A729-8F83-728D-69BA-02126C20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74EB-71BE-DC57-CD1D-16DB6A2E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0C3C-F527-BBF7-3AD5-ED0976F90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996C-9964-2ED7-DC72-17EFB73E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5E3F9-EC5B-1484-6D65-CF434DC4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51349-77F1-55C2-F1F6-0C12C4BF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4016-1411-F9E7-564C-458FB5A2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4B05-25CE-36A6-3F63-96E7BC1D0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9B8B1-5A40-3BA4-74EE-8BA0B50D6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C51CD-61D0-4991-D891-119FE989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205AE-C5A0-A329-29C5-74C3EE22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D769C-310C-F545-A7A5-BB493446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A26C-555A-5137-3CCF-9611D306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B8F8-0C17-91EC-1319-9DEA957F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400A9-2AB4-DE69-E82C-6C6C37019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B89D6-8F1D-A22E-6D09-733C7F083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BFC68-5EE0-1660-28A7-E07499E36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0930C-C91C-A291-159A-08A7C9C5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25FEE-B73F-8473-D5E5-ABC8B6323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11B7E-40C6-5E66-F129-A32D26CF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4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6BC0-7478-C1AD-2254-C5C00668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024A-8495-DD5A-0378-08B95ACC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02FBE-6545-EB70-5828-E8CBED5F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56842-6B3B-C7E8-7B28-71892555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3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D9A52-282A-80D7-75A1-3D466035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094C4-8ADC-FA31-B55A-8A744B50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10F41-EE48-11ED-AE91-1C83BEE0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0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1749-51F3-5D46-FDF0-F75F7F20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98110-6AE8-A427-62F2-B1A28D4A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AE9F9-3893-9C76-2B28-E922664BB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1405A-D98F-C957-CB20-59D54176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C8747-8050-1FE1-9BF8-27C186F0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698FE-5B8B-1D51-F956-BF701FE3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5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3369-2906-6B13-E765-95242471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2D11A8-AAFD-4F08-546F-096911E02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0BBC2-B696-3ADE-01AC-6A6DCEF0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CC0EC-5D0F-B6B3-3E3A-06E67398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E6B19-590F-ADE7-BAD6-587D700C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6B119-DEA6-A440-FAC9-3CA0CA49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26E370-946D-5DBD-A0EC-639BAE45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C2DA9-8FA8-E70C-76EC-629D3D756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CF51-338F-E207-CD73-DCAB73CE4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2994-577E-44FF-A04F-17A36A3199FF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C3D70-795A-6F51-06BF-B2BA37A62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0FAF7-07A6-5B0E-38A3-9D025EC12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6979-4689-4D38-98D6-3A24EEA0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D4B0E-86F8-2430-FDC1-6CAB2F43D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5028" y="354013"/>
            <a:ext cx="5998840" cy="2067068"/>
          </a:xfrm>
          <a:noFill/>
        </p:spPr>
        <p:txBody>
          <a:bodyPr>
            <a:normAutofit/>
          </a:bodyPr>
          <a:lstStyle/>
          <a:p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September</a:t>
            </a:r>
          </a:p>
          <a:p>
            <a:r>
              <a:rPr lang="en-US" sz="3200" b="1" i="1">
                <a:latin typeface="Aharoni" panose="02010803020104030203" pitchFamily="2" charset="-79"/>
                <a:cs typeface="Aharoni" panose="02010803020104030203" pitchFamily="2" charset="-79"/>
              </a:rPr>
              <a:t>School Spirit</a:t>
            </a:r>
            <a:endParaRPr lang="en-US" sz="32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A bouquet of flowers&#10;&#10;Description automatically generated">
            <a:extLst>
              <a:ext uri="{FF2B5EF4-FFF2-40B4-BE49-F238E27FC236}">
                <a16:creationId xmlns:a16="http://schemas.microsoft.com/office/drawing/2014/main" id="{5BDADCEA-A305-5D48-C943-C7522A9F6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"/>
          <a:stretch/>
        </p:blipFill>
        <p:spPr>
          <a:xfrm rot="5400000">
            <a:off x="-932497" y="932497"/>
            <a:ext cx="6858000" cy="49930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F7D7C7-E861-66AA-2F9A-718710E20E1B}"/>
              </a:ext>
            </a:extLst>
          </p:cNvPr>
          <p:cNvSpPr txBox="1"/>
          <p:nvPr/>
        </p:nvSpPr>
        <p:spPr>
          <a:xfrm>
            <a:off x="5615709" y="1773382"/>
            <a:ext cx="5998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Cylinder Vase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Craft Paint (Espresso)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Clear Finish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White Vinyl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Leather Leaf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Freedom Rose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Mini Carnation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Football Mums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 Yellow Button Mums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BFC92-49B0-6842-8FDF-ACFE9260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Bahnschrift" panose="020B0502040204020203" pitchFamily="34" charset="0"/>
              </a:rPr>
              <a:t>October</a:t>
            </a:r>
            <a:br>
              <a:rPr lang="en-US" sz="4000" b="1" dirty="0">
                <a:latin typeface="Bahnschrift" panose="020B0502040204020203" pitchFamily="34" charset="0"/>
              </a:rPr>
            </a:br>
            <a:r>
              <a:rPr lang="en-US" sz="3600" b="1" i="1" dirty="0">
                <a:latin typeface="Bahnschrift" panose="020B0502040204020203" pitchFamily="34" charset="0"/>
              </a:rPr>
              <a:t>Creeping it Real</a:t>
            </a:r>
          </a:p>
        </p:txBody>
      </p:sp>
      <p:pic>
        <p:nvPicPr>
          <p:cNvPr id="7" name="Picture 6" descr="A flower in a pot&#10;&#10;Description automatically generated with low confidence">
            <a:extLst>
              <a:ext uri="{FF2B5EF4-FFF2-40B4-BE49-F238E27FC236}">
                <a16:creationId xmlns:a16="http://schemas.microsoft.com/office/drawing/2014/main" id="{FE526DDA-223C-EA8C-80A9-4A9F145C1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3169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67A9B59-D23E-1605-3291-88078524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1/3 Block of Foam</a:t>
            </a:r>
          </a:p>
          <a:p>
            <a:r>
              <a:rPr lang="en-US" sz="2000" dirty="0"/>
              <a:t>Colored Cube Vase</a:t>
            </a:r>
          </a:p>
          <a:p>
            <a:r>
              <a:rPr lang="en-US" sz="2000" dirty="0"/>
              <a:t>9 Purple Carnations</a:t>
            </a:r>
          </a:p>
          <a:p>
            <a:r>
              <a:rPr lang="en-US" sz="2000" dirty="0"/>
              <a:t>5 Spider Mums Green</a:t>
            </a:r>
          </a:p>
          <a:p>
            <a:r>
              <a:rPr lang="en-US" sz="2000" dirty="0"/>
              <a:t>8 Equisetum (Horse Tail) </a:t>
            </a:r>
          </a:p>
        </p:txBody>
      </p:sp>
    </p:spTree>
    <p:extLst>
      <p:ext uri="{BB962C8B-B14F-4D97-AF65-F5344CB8AC3E}">
        <p14:creationId xmlns:p14="http://schemas.microsoft.com/office/powerpoint/2010/main" val="146230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4E4F4-082A-5C7D-6926-E5254365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November</a:t>
            </a:r>
            <a:br>
              <a:rPr lang="en-US" sz="4000" b="1" dirty="0"/>
            </a:br>
            <a:r>
              <a:rPr lang="en-US" sz="3600" b="1" i="1" dirty="0"/>
              <a:t>Tom the Turkey</a:t>
            </a:r>
          </a:p>
        </p:txBody>
      </p:sp>
      <p:pic>
        <p:nvPicPr>
          <p:cNvPr id="9" name="Content Placeholder 8" descr="A picture containing plant, flower, bouquet, yellow&#10;&#10;Description automatically generated">
            <a:extLst>
              <a:ext uri="{FF2B5EF4-FFF2-40B4-BE49-F238E27FC236}">
                <a16:creationId xmlns:a16="http://schemas.microsoft.com/office/drawing/2014/main" id="{C228A9F9-E18C-59DF-FCA6-C55891278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r="1" b="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A46552-9182-7EB2-94F7-F3ACEF9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Gold container</a:t>
            </a:r>
          </a:p>
          <a:p>
            <a:r>
              <a:rPr lang="en-US" sz="2000" dirty="0"/>
              <a:t>1/3 block of foam</a:t>
            </a:r>
          </a:p>
          <a:p>
            <a:r>
              <a:rPr lang="en-US" sz="2000" dirty="0"/>
              <a:t>3 button mum’s yellow</a:t>
            </a:r>
          </a:p>
          <a:p>
            <a:r>
              <a:rPr lang="en-US" sz="2000" dirty="0"/>
              <a:t>3 spider mum's bronze</a:t>
            </a:r>
          </a:p>
          <a:p>
            <a:r>
              <a:rPr lang="en-US" sz="2000" dirty="0"/>
              <a:t>1 birds of paradise </a:t>
            </a:r>
          </a:p>
          <a:p>
            <a:r>
              <a:rPr lang="en-US" sz="2000" dirty="0"/>
              <a:t>2 grevillea</a:t>
            </a:r>
          </a:p>
          <a:p>
            <a:r>
              <a:rPr lang="en-US" sz="2000" dirty="0"/>
              <a:t>2 leather leaf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833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AF7AB2-9B5D-3982-8F19-89A63AE2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December</a:t>
            </a:r>
            <a:br>
              <a:rPr lang="en-US" sz="5400" b="1" dirty="0"/>
            </a:br>
            <a:r>
              <a:rPr lang="en-US" sz="5400" b="1" i="1" dirty="0"/>
              <a:t>Jingle Jangles</a:t>
            </a:r>
          </a:p>
        </p:txBody>
      </p:sp>
      <p:pic>
        <p:nvPicPr>
          <p:cNvPr id="5" name="Content Placeholder 4" descr="A picture containing flower, red&#10;&#10;Description automatically generated">
            <a:extLst>
              <a:ext uri="{FF2B5EF4-FFF2-40B4-BE49-F238E27FC236}">
                <a16:creationId xmlns:a16="http://schemas.microsoft.com/office/drawing/2014/main" id="{FF3D05CA-5F3D-4FE7-6614-E65E1A5BC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E07A7-A313-E9D0-16D3-627C48626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1 block of foam</a:t>
            </a:r>
          </a:p>
          <a:p>
            <a:r>
              <a:rPr lang="en-US" sz="2200" dirty="0"/>
              <a:t>1 green or clear dish bowl</a:t>
            </a:r>
          </a:p>
          <a:p>
            <a:r>
              <a:rPr lang="en-US" sz="2200" dirty="0"/>
              <a:t>½ bunch of cedar</a:t>
            </a:r>
          </a:p>
          <a:p>
            <a:r>
              <a:rPr lang="en-US" sz="2200" dirty="0"/>
              <a:t>2 mini carnations red</a:t>
            </a:r>
          </a:p>
          <a:p>
            <a:r>
              <a:rPr lang="en-US" sz="2200" dirty="0"/>
              <a:t>1 green button mum</a:t>
            </a:r>
          </a:p>
          <a:p>
            <a:r>
              <a:rPr lang="en-US" sz="2200" dirty="0"/>
              <a:t>1/3 bunch statice white</a:t>
            </a:r>
          </a:p>
          <a:p>
            <a:r>
              <a:rPr lang="en-US" sz="2200" dirty="0"/>
              <a:t>Christmas hat</a:t>
            </a:r>
          </a:p>
          <a:p>
            <a:r>
              <a:rPr lang="en-US" sz="2200" dirty="0"/>
              <a:t>Christmas ornament for nose</a:t>
            </a:r>
          </a:p>
        </p:txBody>
      </p:sp>
    </p:spTree>
    <p:extLst>
      <p:ext uri="{BB962C8B-B14F-4D97-AF65-F5344CB8AC3E}">
        <p14:creationId xmlns:p14="http://schemas.microsoft.com/office/powerpoint/2010/main" val="365444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C238-4F96-7A78-3462-902517B4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Amasis MT Pro Medium" panose="02040604050005020304" pitchFamily="18" charset="0"/>
              </a:rPr>
              <a:t>January</a:t>
            </a:r>
            <a:br>
              <a:rPr lang="en-US" b="1" dirty="0">
                <a:latin typeface="Amasis MT Pro Medium" panose="02040604050005020304" pitchFamily="18" charset="0"/>
              </a:rPr>
            </a:br>
            <a:r>
              <a:rPr lang="en-US" sz="4000" b="1" i="1" dirty="0">
                <a:latin typeface="Amasis MT Pro Medium" panose="02040604050005020304" pitchFamily="18" charset="0"/>
              </a:rPr>
              <a:t>Winter Frost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32F002-5719-71B3-3514-6AE1C693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Clear round cylinder</a:t>
            </a:r>
          </a:p>
          <a:p>
            <a:r>
              <a:rPr lang="en-US" sz="2000" dirty="0"/>
              <a:t>10 White ting</a:t>
            </a:r>
          </a:p>
          <a:p>
            <a:r>
              <a:rPr lang="en-US" sz="2000" dirty="0"/>
              <a:t>¼ clear tape for grid</a:t>
            </a:r>
          </a:p>
          <a:p>
            <a:r>
              <a:rPr lang="en-US" sz="2000" dirty="0"/>
              <a:t>2 yards ribbon</a:t>
            </a:r>
          </a:p>
          <a:p>
            <a:r>
              <a:rPr lang="en-US" sz="2000" dirty="0"/>
              <a:t>2 leather leaf</a:t>
            </a:r>
          </a:p>
          <a:p>
            <a:r>
              <a:rPr lang="en-US" sz="2000" dirty="0"/>
              <a:t>1 cedar</a:t>
            </a:r>
          </a:p>
          <a:p>
            <a:r>
              <a:rPr lang="en-US" sz="2000" dirty="0"/>
              <a:t>3 baby eucalyptus</a:t>
            </a:r>
          </a:p>
          <a:p>
            <a:r>
              <a:rPr lang="en-US" sz="2000" dirty="0"/>
              <a:t>3 football mum’s white</a:t>
            </a:r>
          </a:p>
          <a:p>
            <a:r>
              <a:rPr lang="en-US" sz="2000" dirty="0"/>
              <a:t>3 carnations white</a:t>
            </a:r>
          </a:p>
          <a:p>
            <a:r>
              <a:rPr lang="en-US" sz="2000" dirty="0"/>
              <a:t>3 Alstroemeria white</a:t>
            </a:r>
          </a:p>
          <a:p>
            <a:endParaRPr lang="en-US" sz="2000" dirty="0"/>
          </a:p>
        </p:txBody>
      </p:sp>
      <p:pic>
        <p:nvPicPr>
          <p:cNvPr id="5" name="Content Placeholder 4" descr="A picture containing text, plant, flower&#10;&#10;Description automatically generated">
            <a:extLst>
              <a:ext uri="{FF2B5EF4-FFF2-40B4-BE49-F238E27FC236}">
                <a16:creationId xmlns:a16="http://schemas.microsoft.com/office/drawing/2014/main" id="{7E9676B3-A30A-0CF7-5CC3-06B2D230A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DA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7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DC8D-5FBC-5A69-6887-E395B910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sto MT" panose="02040603050505030304" pitchFamily="18" charset="0"/>
              </a:rPr>
              <a:t>February</a:t>
            </a:r>
            <a:br>
              <a:rPr lang="en-US" dirty="0">
                <a:latin typeface="Calisto MT" panose="02040603050505030304" pitchFamily="18" charset="0"/>
              </a:rPr>
            </a:br>
            <a:r>
              <a:rPr lang="en-US" sz="4000" i="1" dirty="0">
                <a:latin typeface="Calisto MT" panose="02040603050505030304" pitchFamily="18" charset="0"/>
              </a:rPr>
              <a:t>Love is in the Air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23FAD5-3C51-DE9E-8583-448CE41E1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Multi stem bud vase</a:t>
            </a:r>
          </a:p>
          <a:p>
            <a:r>
              <a:rPr lang="en-US" sz="2000" dirty="0"/>
              <a:t>3 freedom rose red</a:t>
            </a:r>
          </a:p>
          <a:p>
            <a:r>
              <a:rPr lang="en-US" sz="2000" dirty="0"/>
              <a:t>1 stem baby eucalyptus</a:t>
            </a:r>
          </a:p>
          <a:p>
            <a:r>
              <a:rPr lang="en-US" sz="2000" dirty="0"/>
              <a:t>2 waxflower pink</a:t>
            </a:r>
          </a:p>
          <a:p>
            <a:r>
              <a:rPr lang="en-US" sz="2000" dirty="0"/>
              <a:t>1 mini green hydrangea</a:t>
            </a:r>
          </a:p>
          <a:p>
            <a:r>
              <a:rPr lang="en-US" sz="2000" dirty="0"/>
              <a:t>2 Aspidistra leaves</a:t>
            </a:r>
          </a:p>
          <a:p>
            <a:r>
              <a:rPr lang="en-US" sz="2000" dirty="0"/>
              <a:t>2 alstroemeria pink</a:t>
            </a:r>
          </a:p>
          <a:p>
            <a:r>
              <a:rPr lang="en-US" sz="2000" dirty="0"/>
              <a:t>2 leather leaf</a:t>
            </a:r>
          </a:p>
          <a:p>
            <a:r>
              <a:rPr lang="en-US" sz="2000" dirty="0"/>
              <a:t>2 lily grass</a:t>
            </a:r>
          </a:p>
          <a:p>
            <a:endParaRPr lang="en-US" sz="2000" dirty="0"/>
          </a:p>
        </p:txBody>
      </p:sp>
      <p:pic>
        <p:nvPicPr>
          <p:cNvPr id="5" name="Content Placeholder 4" descr="A picture containing wall, bouquet, flower, plant&#10;&#10;Description automatically generated">
            <a:extLst>
              <a:ext uri="{FF2B5EF4-FFF2-40B4-BE49-F238E27FC236}">
                <a16:creationId xmlns:a16="http://schemas.microsoft.com/office/drawing/2014/main" id="{80FA462A-B3AA-260F-6CEB-F10660041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" b="38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4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1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E1F1-F06A-0862-F23A-10C32BA8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March</a:t>
            </a:r>
            <a:br>
              <a:rPr lang="en-US" dirty="0"/>
            </a:br>
            <a:r>
              <a:rPr lang="en-US" dirty="0"/>
              <a:t>A little bit of luck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A1863D-7B15-0AB2-43CC-EF6F4CF0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4x4 clear cube</a:t>
            </a:r>
          </a:p>
          <a:p>
            <a:r>
              <a:rPr lang="en-US" sz="2000" dirty="0"/>
              <a:t>1/3 block of foam</a:t>
            </a:r>
          </a:p>
          <a:p>
            <a:r>
              <a:rPr lang="en-US" sz="2000" dirty="0"/>
              <a:t>5 Aspidistra leaves</a:t>
            </a:r>
          </a:p>
          <a:p>
            <a:r>
              <a:rPr lang="en-US" sz="2000" dirty="0"/>
              <a:t>2 Bells of Ireland</a:t>
            </a:r>
          </a:p>
          <a:p>
            <a:r>
              <a:rPr lang="en-US" sz="2000" dirty="0"/>
              <a:t>3 carnations white</a:t>
            </a:r>
          </a:p>
          <a:p>
            <a:r>
              <a:rPr lang="en-US" sz="2000" dirty="0"/>
              <a:t>2 statice white</a:t>
            </a:r>
          </a:p>
          <a:p>
            <a:r>
              <a:rPr lang="en-US" sz="2000" dirty="0"/>
              <a:t>3 lily grass</a:t>
            </a:r>
          </a:p>
          <a:p>
            <a:r>
              <a:rPr lang="en-US" sz="2000" dirty="0"/>
              <a:t>1 succulent</a:t>
            </a:r>
          </a:p>
        </p:txBody>
      </p:sp>
      <p:pic>
        <p:nvPicPr>
          <p:cNvPr id="5" name="Content Placeholder 4" descr="A vase with white flowers&#10;&#10;Description automatically generated with medium confidence">
            <a:extLst>
              <a:ext uri="{FF2B5EF4-FFF2-40B4-BE49-F238E27FC236}">
                <a16:creationId xmlns:a16="http://schemas.microsoft.com/office/drawing/2014/main" id="{D41DFB14-F460-9830-093D-4C523441F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DA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5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A3E18-F9C3-F0F5-7654-323D4F48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April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Mr. McGregor’s Garden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253A29-C2C3-2E4E-531D-0194274E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/>
              <a:t>1 oblong container</a:t>
            </a:r>
          </a:p>
          <a:p>
            <a:r>
              <a:rPr lang="en-US" sz="2000" dirty="0"/>
              <a:t>Sheet moss</a:t>
            </a:r>
          </a:p>
          <a:p>
            <a:r>
              <a:rPr lang="en-US" sz="2000" dirty="0"/>
              <a:t>Felt for bunny feet</a:t>
            </a:r>
          </a:p>
          <a:p>
            <a:r>
              <a:rPr lang="en-US" sz="2000" dirty="0"/>
              <a:t>English ivy or plumosa</a:t>
            </a:r>
          </a:p>
          <a:p>
            <a:r>
              <a:rPr lang="en-US" sz="2000" dirty="0"/>
              <a:t>1 kale</a:t>
            </a:r>
          </a:p>
          <a:p>
            <a:r>
              <a:rPr lang="en-US" sz="2000" dirty="0"/>
              <a:t>2 stock fuchsia</a:t>
            </a:r>
          </a:p>
          <a:p>
            <a:r>
              <a:rPr lang="en-US" sz="2000" dirty="0"/>
              <a:t>2 alstroemeria pink</a:t>
            </a:r>
          </a:p>
          <a:p>
            <a:r>
              <a:rPr lang="en-US" sz="2000" dirty="0"/>
              <a:t>2 bell of Ireland </a:t>
            </a:r>
          </a:p>
          <a:p>
            <a:r>
              <a:rPr lang="en-US" sz="2000" dirty="0"/>
              <a:t>1 daisy purple</a:t>
            </a:r>
          </a:p>
          <a:p>
            <a:r>
              <a:rPr lang="en-US" sz="2000" dirty="0"/>
              <a:t>1 football mum white</a:t>
            </a:r>
          </a:p>
          <a:p>
            <a:r>
              <a:rPr lang="en-US" sz="2000" dirty="0"/>
              <a:t>2 solidago</a:t>
            </a:r>
          </a:p>
          <a:p>
            <a:r>
              <a:rPr lang="en-US" sz="2000" dirty="0"/>
              <a:t>1 status</a:t>
            </a:r>
          </a:p>
          <a:p>
            <a:r>
              <a:rPr lang="en-US" sz="2000" dirty="0"/>
              <a:t>1 waxflower lavender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081A7BDC-920A-6B0E-3ACC-B80561ED6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2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2097-4EF8-FDBD-EDEC-6233AAEA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ongenial Black" panose="020B0604020202020204" pitchFamily="2" charset="0"/>
              </a:rPr>
              <a:t>May</a:t>
            </a:r>
            <a:br>
              <a:rPr lang="en-US" dirty="0">
                <a:latin typeface="Congenial Black" panose="020B0604020202020204" pitchFamily="2" charset="0"/>
              </a:rPr>
            </a:br>
            <a:r>
              <a:rPr lang="en-US" sz="4000" i="1" dirty="0">
                <a:latin typeface="Congenial Black" panose="020B0604020202020204" pitchFamily="2" charset="0"/>
              </a:rPr>
              <a:t>Birds Nest Basket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1E4CB6-C10D-D29C-BEA0-FA188CD6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Basket</a:t>
            </a:r>
          </a:p>
          <a:p>
            <a:r>
              <a:rPr lang="en-US" sz="2000" dirty="0"/>
              <a:t>Potted plant</a:t>
            </a:r>
          </a:p>
          <a:p>
            <a:r>
              <a:rPr lang="en-US" sz="2000" dirty="0"/>
              <a:t>2 yards of ribbon</a:t>
            </a:r>
          </a:p>
          <a:p>
            <a:r>
              <a:rPr lang="en-US" sz="2000" dirty="0"/>
              <a:t>Bird</a:t>
            </a:r>
          </a:p>
          <a:p>
            <a:r>
              <a:rPr lang="en-US" sz="2000" dirty="0"/>
              <a:t>Moss for top of plant and nest</a:t>
            </a:r>
          </a:p>
          <a:p>
            <a:r>
              <a:rPr lang="en-US" sz="2000" dirty="0"/>
              <a:t>1 stem of cedar to hold nest</a:t>
            </a:r>
          </a:p>
        </p:txBody>
      </p:sp>
      <p:pic>
        <p:nvPicPr>
          <p:cNvPr id="5" name="Content Placeholder 4" descr="A plant in a pot&#10;&#10;Description automatically generated with low confidence">
            <a:extLst>
              <a:ext uri="{FF2B5EF4-FFF2-40B4-BE49-F238E27FC236}">
                <a16:creationId xmlns:a16="http://schemas.microsoft.com/office/drawing/2014/main" id="{446DA4C3-0C25-C9C1-287B-D6F065CD0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C79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42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16126</TotalTime>
  <Words>299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Aharoni</vt:lpstr>
      <vt:lpstr>Amasis MT Pro Medium</vt:lpstr>
      <vt:lpstr>Arial</vt:lpstr>
      <vt:lpstr>Bahnschrift</vt:lpstr>
      <vt:lpstr>Calibri</vt:lpstr>
      <vt:lpstr>Calibri Light</vt:lpstr>
      <vt:lpstr>Calisto MT</vt:lpstr>
      <vt:lpstr>Congenial Black</vt:lpstr>
      <vt:lpstr>Office Theme</vt:lpstr>
      <vt:lpstr>PowerPoint Presentation</vt:lpstr>
      <vt:lpstr>October Creeping it Real</vt:lpstr>
      <vt:lpstr>November Tom the Turkey</vt:lpstr>
      <vt:lpstr>December Jingle Jangles</vt:lpstr>
      <vt:lpstr>January Winter Frost</vt:lpstr>
      <vt:lpstr>February Love is in the Air</vt:lpstr>
      <vt:lpstr>March A little bit of luck</vt:lpstr>
      <vt:lpstr>April Mr. McGregor’s Garden</vt:lpstr>
      <vt:lpstr>May Birds Nest Basket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Ingram</dc:creator>
  <cp:lastModifiedBy>TSFA User</cp:lastModifiedBy>
  <cp:revision>7</cp:revision>
  <cp:lastPrinted>2022-08-01T20:59:09Z</cp:lastPrinted>
  <dcterms:created xsi:type="dcterms:W3CDTF">2022-06-30T23:01:20Z</dcterms:created>
  <dcterms:modified xsi:type="dcterms:W3CDTF">2022-09-21T15:08:50Z</dcterms:modified>
</cp:coreProperties>
</file>