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66"/>
    <a:srgbClr val="FFCCFF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74D4-3BB1-8BBF-4B8B-D2AED6D7E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27D4E-C23C-A500-DD38-042D49654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A8CA-67AC-3904-9BE0-37AB25A2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07DC-8A96-8EED-5C6F-2699C8EA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C2A75-B95C-D78C-7F62-088F95D8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B485-A38D-5D64-7114-9A68A578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C90B9-9A4C-E8D2-F249-38E8A1FB4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BAD6-A763-4BB4-DEE4-09367B2C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6DFAF-DB9C-8793-D788-61A49073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E63D-049C-3AED-69E2-5064C56D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D1BFD-88AA-9910-DFD0-472339686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2EABE-5500-690F-6FB1-A640E3200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A31E-53A8-0FEB-6277-CDD65439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D971C-482D-B3F4-8F9C-6675D212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D90F-AFA5-19E3-E6E5-40C4AAD7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B19A-015A-AF2E-2731-DAB74503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5A18-01AD-D196-CF93-F24236C9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C277-A549-98AA-D98F-40FA0115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EE3C-DE40-DF8D-64FE-D58FAC94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F8D3-E560-A793-4AE3-CBBB7BB9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FF59-17C7-512D-81E1-53DAE9B9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D5957-60A8-1A23-0538-7E0F41D4F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FEF61-DDE3-2B95-68C6-A6E983CE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49792-FEC8-AF35-EE82-7DE0A160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66463-5229-3216-43C0-FC46F4D3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D9F0-75D5-E418-8986-EC15910E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7E7D-869F-E94F-4308-EC440210F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052CC-2FF8-BBDD-CAAF-CF662D662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368A0-55F6-1B24-05D1-2A3A8A76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1CD2-C4EF-6D86-18D0-2347F27C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C7E37-4092-E277-5E8D-71AB83E1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D5F2-F73D-D198-8DC6-400A0658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D2B1-73F3-8154-AD1D-C1D55DDA0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582D2-2F95-8EFC-6E3B-4C77AA96A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955AC-BB1E-F85F-3034-2E2E5F228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9C493-9976-FB0A-B5F7-451A3BF73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9AB79-3678-1B61-DA1A-4DB11BDF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B7C1B-CD12-9A3D-55EF-4C5E36AA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4EEEC-F852-06BE-6317-DD24836C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7147-E0A5-4897-153C-9B0C0023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23AAD-0FA9-F98C-0F1F-7D9A9167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E12ED-CBF0-1D24-AC56-E31F5471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33F64-340F-BEFD-4017-6E19135B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294A9-1DD0-652C-D89E-1C9A3704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9ED2-6D57-CA6C-8E10-533D678C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30A4-A703-3D3A-0DB0-8ADB13A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661E-FBB3-04A0-F3C3-D6F3CFD0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FB6A-A56E-23A8-CD86-CA7B55C76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BF6F2-D23F-00F8-BFB3-BC4AA3E6A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13FF-EEB3-C688-4160-E1DB141D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33775-5CA6-32CC-8C70-EDCF1750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88F7-2EDB-5FB3-6085-2BEB3B1A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EDE7-4F62-BAFC-3240-5B19041B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A2937-B775-9A73-186F-32D8680C6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43916-F01E-4EAA-7492-4C6368C39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AFF21-17E7-FD4C-FED6-5069FCA8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48503-5B6D-702A-47D4-A7545901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5715D-711E-233F-54AC-69466AC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A4640-9BEC-268F-5E53-1C37F75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108F-A585-B9CC-ADD4-F0550410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7B62-35CF-FDF8-D046-2F377822F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AF73-64D8-46C8-B95B-8F86FFEA17B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7878-9745-8FD2-972E-37681A7CA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049FA-FDF4-51BF-C1F3-B1E97B13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E03E-A887-41E2-83F9-8EF038E6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97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ED1FE5-CC2C-F802-9DC6-244956836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82" y="144710"/>
            <a:ext cx="4926435" cy="6568580"/>
          </a:xfrm>
        </p:spPr>
      </p:pic>
    </p:spTree>
    <p:extLst>
      <p:ext uri="{BB962C8B-B14F-4D97-AF65-F5344CB8AC3E}">
        <p14:creationId xmlns:p14="http://schemas.microsoft.com/office/powerpoint/2010/main" val="37347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1E8CA8-D847-65AE-3D8B-FFD7AD56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41" y="105642"/>
            <a:ext cx="3780318" cy="6646715"/>
          </a:xfrm>
        </p:spPr>
      </p:pic>
    </p:spTree>
    <p:extLst>
      <p:ext uri="{BB962C8B-B14F-4D97-AF65-F5344CB8AC3E}">
        <p14:creationId xmlns:p14="http://schemas.microsoft.com/office/powerpoint/2010/main" val="155631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BA958-A6C1-D77F-3AB9-CD772C56C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87" y="217287"/>
            <a:ext cx="6423426" cy="6423426"/>
          </a:xfrm>
        </p:spPr>
      </p:pic>
    </p:spTree>
    <p:extLst>
      <p:ext uri="{BB962C8B-B14F-4D97-AF65-F5344CB8AC3E}">
        <p14:creationId xmlns:p14="http://schemas.microsoft.com/office/powerpoint/2010/main" val="370800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FA872-4A3B-B24F-FBAF-273199DAF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20" y="75166"/>
            <a:ext cx="3993159" cy="6707668"/>
          </a:xfrm>
        </p:spPr>
      </p:pic>
    </p:spTree>
    <p:extLst>
      <p:ext uri="{BB962C8B-B14F-4D97-AF65-F5344CB8AC3E}">
        <p14:creationId xmlns:p14="http://schemas.microsoft.com/office/powerpoint/2010/main" val="228434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BE2D13-CB18-4958-E14D-BEBB222B4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81" y="67722"/>
            <a:ext cx="3518837" cy="6722556"/>
          </a:xfrm>
        </p:spPr>
      </p:pic>
    </p:spTree>
    <p:extLst>
      <p:ext uri="{BB962C8B-B14F-4D97-AF65-F5344CB8AC3E}">
        <p14:creationId xmlns:p14="http://schemas.microsoft.com/office/powerpoint/2010/main" val="21576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FC641-6682-C878-F05D-E6B638AE6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9" y="194505"/>
            <a:ext cx="4487861" cy="6468989"/>
          </a:xfrm>
        </p:spPr>
      </p:pic>
    </p:spTree>
    <p:extLst>
      <p:ext uri="{BB962C8B-B14F-4D97-AF65-F5344CB8AC3E}">
        <p14:creationId xmlns:p14="http://schemas.microsoft.com/office/powerpoint/2010/main" val="253451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C67D5-6E8F-F694-B0D2-60AAC1308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9" y="106959"/>
            <a:ext cx="4692382" cy="6644081"/>
          </a:xfrm>
        </p:spPr>
      </p:pic>
    </p:spTree>
    <p:extLst>
      <p:ext uri="{BB962C8B-B14F-4D97-AF65-F5344CB8AC3E}">
        <p14:creationId xmlns:p14="http://schemas.microsoft.com/office/powerpoint/2010/main" val="41018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FC031-9334-B4C8-4FB3-5190A91E2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56" y="87035"/>
            <a:ext cx="4616088" cy="6683929"/>
          </a:xfrm>
        </p:spPr>
      </p:pic>
    </p:spTree>
    <p:extLst>
      <p:ext uri="{BB962C8B-B14F-4D97-AF65-F5344CB8AC3E}">
        <p14:creationId xmlns:p14="http://schemas.microsoft.com/office/powerpoint/2010/main" val="6857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3EBD6-1289-2361-CDB7-E39BECE88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3" y="182562"/>
            <a:ext cx="4626173" cy="6492875"/>
          </a:xfrm>
        </p:spPr>
      </p:pic>
    </p:spTree>
    <p:extLst>
      <p:ext uri="{BB962C8B-B14F-4D97-AF65-F5344CB8AC3E}">
        <p14:creationId xmlns:p14="http://schemas.microsoft.com/office/powerpoint/2010/main" val="38249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TSFA User</dc:creator>
  <cp:lastModifiedBy>TSFA User</cp:lastModifiedBy>
  <cp:revision>1</cp:revision>
  <dcterms:created xsi:type="dcterms:W3CDTF">2022-11-18T14:37:20Z</dcterms:created>
  <dcterms:modified xsi:type="dcterms:W3CDTF">2022-11-18T15:12:07Z</dcterms:modified>
</cp:coreProperties>
</file>