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5667F5A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B_F9B85FA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4_DB79178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_A40A7C49.xml" ContentType="application/vnd.ms-powerpoint.comments+xml"/>
  <Override PartName="/ppt/notesSlides/notesSlide10.xml" ContentType="application/vnd.openxmlformats-officedocument.presentationml.notesSlide+xml"/>
  <Override PartName="/ppt/comments/modernComment_118_5558AE5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omments/modernComment_117_EFC1FCFB.xml" ContentType="application/vnd.ms-powerpoint.comments+xml"/>
  <Override PartName="/ppt/notesSlides/notesSlide12.xml" ContentType="application/vnd.openxmlformats-officedocument.presentationml.notesSlide+xml"/>
  <Override PartName="/ppt/comments/modernComment_10A_9088D6C7.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omments/modernComment_119_7C5C247B.xml" ContentType="application/vnd.ms-powerpoint.comments+xml"/>
  <Override PartName="/ppt/notesSlides/notesSlide14.xml" ContentType="application/vnd.openxmlformats-officedocument.presentationml.notesSlide+xml"/>
  <Override PartName="/ppt/comments/modernComment_116_A29379FE.xml" ContentType="application/vnd.ms-powerpoint.comments+xml"/>
  <Override PartName="/ppt/notesSlides/notesSlide15.xml" ContentType="application/vnd.openxmlformats-officedocument.presentationml.notesSlide+xml"/>
  <Override PartName="/ppt/comments/modernComment_10C_201EF1E2.xml" ContentType="application/vnd.ms-powerpoint.comments+xml"/>
  <Override PartName="/ppt/notesSlides/notesSlide16.xml" ContentType="application/vnd.openxmlformats-officedocument.presentationml.notesSlide+xml"/>
  <Override PartName="/ppt/comments/modernComment_10D_8F9466C4.xml" ContentType="application/vnd.ms-powerpoint.comments+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comments/modernComment_10E_D80545CA.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2_CFBF7D57.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comments/modernComment_114_84C84D3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Lst>
  <p:notesMasterIdLst>
    <p:notesMasterId r:id="rId32"/>
  </p:notesMasterIdLst>
  <p:sldIdLst>
    <p:sldId id="256" r:id="rId6"/>
    <p:sldId id="257" r:id="rId7"/>
    <p:sldId id="261" r:id="rId8"/>
    <p:sldId id="481" r:id="rId9"/>
    <p:sldId id="283" r:id="rId10"/>
    <p:sldId id="263" r:id="rId11"/>
    <p:sldId id="259" r:id="rId12"/>
    <p:sldId id="260" r:id="rId13"/>
    <p:sldId id="262" r:id="rId14"/>
    <p:sldId id="264" r:id="rId15"/>
    <p:sldId id="265" r:id="rId16"/>
    <p:sldId id="267" r:id="rId17"/>
    <p:sldId id="280" r:id="rId18"/>
    <p:sldId id="279" r:id="rId19"/>
    <p:sldId id="266" r:id="rId20"/>
    <p:sldId id="281" r:id="rId21"/>
    <p:sldId id="278" r:id="rId22"/>
    <p:sldId id="268" r:id="rId23"/>
    <p:sldId id="284" r:id="rId24"/>
    <p:sldId id="269" r:id="rId25"/>
    <p:sldId id="271" r:id="rId26"/>
    <p:sldId id="270" r:id="rId27"/>
    <p:sldId id="272" r:id="rId28"/>
    <p:sldId id="274" r:id="rId29"/>
    <p:sldId id="276" r:id="rId30"/>
    <p:sldId id="277"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15B0A-6055-4D4E-B210-72B6B0A75E09}">
          <p14:sldIdLst>
            <p14:sldId id="256"/>
            <p14:sldId id="257"/>
            <p14:sldId id="261"/>
            <p14:sldId id="481"/>
            <p14:sldId id="283"/>
            <p14:sldId id="263"/>
            <p14:sldId id="259"/>
            <p14:sldId id="260"/>
            <p14:sldId id="262"/>
            <p14:sldId id="264"/>
            <p14:sldId id="265"/>
            <p14:sldId id="267"/>
            <p14:sldId id="280"/>
            <p14:sldId id="279"/>
            <p14:sldId id="266"/>
            <p14:sldId id="281"/>
            <p14:sldId id="278"/>
            <p14:sldId id="268"/>
            <p14:sldId id="284"/>
            <p14:sldId id="269"/>
            <p14:sldId id="271"/>
            <p14:sldId id="270"/>
            <p14:sldId id="272"/>
            <p14:sldId id="274"/>
            <p14:sldId id="276"/>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E1F631-9E83-EFBA-B63C-C8604AB9090E}" name="Breana Sumners" initials="BS" userId="S::bsumners@gftinc.com::1d135dad-68b4-48ec-9339-4619aa871cf0" providerId="AD"/>
  <p188:author id="{EB9B4634-4447-F505-DB9A-7FAF600BEC77}" name="Govelovich, Rachel Lengle" initials="RG" userId="S::rgovelovich@gfnet.com::97e173c2-c25f-4bd3-b28b-bec4a747d9f4" providerId="AD"/>
  <p188:author id="{CD786B7C-1E10-F52D-D390-2621C3E3B480}" name="Boston, Kyra R." initials="KB" userId="S::kboston@gfnet.com::92f98c88-f91c-4fd0-b7e8-123016b78e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01C15-45A5-4390-B343-C8A59EC72050}" v="60" dt="2026-04-02T20:43:00.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98" autoAdjust="0"/>
  </p:normalViewPr>
  <p:slideViewPr>
    <p:cSldViewPr snapToGrid="0">
      <p:cViewPr varScale="1">
        <p:scale>
          <a:sx n="75" d="100"/>
          <a:sy n="75" d="100"/>
        </p:scale>
        <p:origin x="1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a Sumners" userId="1d135dad-68b4-48ec-9339-4619aa871cf0" providerId="ADAL" clId="{92D03584-BDBF-4C3B-933A-B9F685291965}"/>
    <pc:docChg chg="undo custSel addSld delSld modSld delSection modSection">
      <pc:chgData name="Breana Sumners" userId="1d135dad-68b4-48ec-9339-4619aa871cf0" providerId="ADAL" clId="{92D03584-BDBF-4C3B-933A-B9F685291965}" dt="2026-04-03T13:33:01.158" v="4536" actId="20577"/>
      <pc:docMkLst>
        <pc:docMk/>
      </pc:docMkLst>
      <pc:sldChg chg="modSp mod modNotesTx">
        <pc:chgData name="Breana Sumners" userId="1d135dad-68b4-48ec-9339-4619aa871cf0" providerId="ADAL" clId="{92D03584-BDBF-4C3B-933A-B9F685291965}" dt="2026-04-02T20:54:07.971" v="4192" actId="20577"/>
        <pc:sldMkLst>
          <pc:docMk/>
          <pc:sldMk cId="2064899370" sldId="256"/>
        </pc:sldMkLst>
        <pc:spChg chg="mod">
          <ac:chgData name="Breana Sumners" userId="1d135dad-68b4-48ec-9339-4619aa871cf0" providerId="ADAL" clId="{92D03584-BDBF-4C3B-933A-B9F685291965}" dt="2026-04-02T20:54:07.971" v="4192" actId="20577"/>
          <ac:spMkLst>
            <pc:docMk/>
            <pc:sldMk cId="2064899370" sldId="256"/>
            <ac:spMk id="2" creationId="{F76377A9-684F-AC3D-DE4D-FD3BD59BC478}"/>
          </ac:spMkLst>
        </pc:spChg>
        <pc:spChg chg="mod">
          <ac:chgData name="Breana Sumners" userId="1d135dad-68b4-48ec-9339-4619aa871cf0" providerId="ADAL" clId="{92D03584-BDBF-4C3B-933A-B9F685291965}" dt="2026-04-01T18:52:14.462" v="13" actId="20577"/>
          <ac:spMkLst>
            <pc:docMk/>
            <pc:sldMk cId="2064899370" sldId="256"/>
            <ac:spMk id="4" creationId="{85FDEEEE-2FC0-6194-747E-DD5F6FE1ABE7}"/>
          </ac:spMkLst>
        </pc:spChg>
        <pc:spChg chg="mod">
          <ac:chgData name="Breana Sumners" userId="1d135dad-68b4-48ec-9339-4619aa871cf0" providerId="ADAL" clId="{92D03584-BDBF-4C3B-933A-B9F685291965}" dt="2026-04-01T18:52:31.912" v="28" actId="20577"/>
          <ac:spMkLst>
            <pc:docMk/>
            <pc:sldMk cId="2064899370" sldId="256"/>
            <ac:spMk id="5" creationId="{1FE427F5-46CF-DEC5-45C0-30FCFB265C62}"/>
          </ac:spMkLst>
        </pc:spChg>
      </pc:sldChg>
      <pc:sldChg chg="modSp mod">
        <pc:chgData name="Breana Sumners" userId="1d135dad-68b4-48ec-9339-4619aa871cf0" providerId="ADAL" clId="{92D03584-BDBF-4C3B-933A-B9F685291965}" dt="2026-04-01T19:57:54.388" v="2197" actId="113"/>
        <pc:sldMkLst>
          <pc:docMk/>
          <pc:sldMk cId="1449653676" sldId="257"/>
        </pc:sldMkLst>
        <pc:spChg chg="mod">
          <ac:chgData name="Breana Sumners" userId="1d135dad-68b4-48ec-9339-4619aa871cf0" providerId="ADAL" clId="{92D03584-BDBF-4C3B-933A-B9F685291965}" dt="2026-04-01T19:57:54.388" v="2197" actId="113"/>
          <ac:spMkLst>
            <pc:docMk/>
            <pc:sldMk cId="1449653676" sldId="257"/>
            <ac:spMk id="3" creationId="{C0BCC20B-197E-0D7A-DFE1-BE7463D84D85}"/>
          </ac:spMkLst>
        </pc:spChg>
      </pc:sldChg>
      <pc:sldChg chg="modSp mod">
        <pc:chgData name="Breana Sumners" userId="1d135dad-68b4-48ec-9339-4619aa871cf0" providerId="ADAL" clId="{92D03584-BDBF-4C3B-933A-B9F685291965}" dt="2026-04-02T20:50:31.275" v="4170" actId="20577"/>
        <pc:sldMkLst>
          <pc:docMk/>
          <pc:sldMk cId="3963429577" sldId="261"/>
        </pc:sldMkLst>
        <pc:spChg chg="mod">
          <ac:chgData name="Breana Sumners" userId="1d135dad-68b4-48ec-9339-4619aa871cf0" providerId="ADAL" clId="{92D03584-BDBF-4C3B-933A-B9F685291965}" dt="2026-04-02T20:50:31.275" v="4170" actId="20577"/>
          <ac:spMkLst>
            <pc:docMk/>
            <pc:sldMk cId="3963429577" sldId="261"/>
            <ac:spMk id="3" creationId="{6D07BCF1-AA07-E2F8-D275-360F2EE664AD}"/>
          </ac:spMkLst>
        </pc:spChg>
      </pc:sldChg>
      <pc:sldChg chg="modNotesTx">
        <pc:chgData name="Breana Sumners" userId="1d135dad-68b4-48ec-9339-4619aa871cf0" providerId="ADAL" clId="{92D03584-BDBF-4C3B-933A-B9F685291965}" dt="2026-04-01T19:07:18.508" v="491" actId="20577"/>
        <pc:sldMkLst>
          <pc:docMk/>
          <pc:sldMk cId="3710989701" sldId="263"/>
        </pc:sldMkLst>
      </pc:sldChg>
      <pc:sldChg chg="modSp mod modCm modNotesTx">
        <pc:chgData name="Breana Sumners" userId="1d135dad-68b4-48ec-9339-4619aa871cf0" providerId="ADAL" clId="{92D03584-BDBF-4C3B-933A-B9F685291965}" dt="2026-04-02T18:15:22.651" v="2892" actId="20577"/>
        <pc:sldMkLst>
          <pc:docMk/>
          <pc:sldMk cId="2514408855" sldId="264"/>
        </pc:sldMkLst>
        <pc:spChg chg="mod">
          <ac:chgData name="Breana Sumners" userId="1d135dad-68b4-48ec-9339-4619aa871cf0" providerId="ADAL" clId="{92D03584-BDBF-4C3B-933A-B9F685291965}" dt="2026-04-02T18:15:22.651" v="2892" actId="20577"/>
          <ac:spMkLst>
            <pc:docMk/>
            <pc:sldMk cId="2514408855" sldId="264"/>
            <ac:spMk id="3" creationId="{C2DB674A-F14F-B90A-D06D-14BE3EF2C8B5}"/>
          </ac:spMkLst>
        </pc:spChg>
        <pc:extLst>
          <p:ext xmlns:p="http://schemas.openxmlformats.org/presentationml/2006/main" uri="{D6D511B9-2390-475A-947B-AFAB55BFBCF1}">
            <pc226:cmChg xmlns:pc226="http://schemas.microsoft.com/office/powerpoint/2022/06/main/command" chg="mod">
              <pc226:chgData name="Breana Sumners" userId="1d135dad-68b4-48ec-9339-4619aa871cf0" providerId="ADAL" clId="{92D03584-BDBF-4C3B-933A-B9F685291965}" dt="2026-04-02T18:15:22.651" v="2892" actId="20577"/>
              <pc2:cmMkLst xmlns:pc2="http://schemas.microsoft.com/office/powerpoint/2019/9/main/command">
                <pc:docMk/>
                <pc:sldMk cId="2514408855" sldId="264"/>
                <pc2:cmMk id="{B9EBEE0C-B236-4A7B-9DF4-4600E2B12C8A}"/>
              </pc2:cmMkLst>
            </pc226:cmChg>
            <pc226:cmChg xmlns:pc226="http://schemas.microsoft.com/office/powerpoint/2022/06/main/command" chg="mod">
              <pc226:chgData name="Breana Sumners" userId="1d135dad-68b4-48ec-9339-4619aa871cf0" providerId="ADAL" clId="{92D03584-BDBF-4C3B-933A-B9F685291965}" dt="2026-04-02T18:15:22.651" v="2892" actId="20577"/>
              <pc2:cmMkLst xmlns:pc2="http://schemas.microsoft.com/office/powerpoint/2019/9/main/command">
                <pc:docMk/>
                <pc:sldMk cId="2514408855" sldId="264"/>
                <pc2:cmMk id="{947E7A2F-E4BF-4618-B520-56E7515B7841}"/>
              </pc2:cmMkLst>
            </pc226:cmChg>
            <pc226:cmChg xmlns:pc226="http://schemas.microsoft.com/office/powerpoint/2022/06/main/command" chg="mod">
              <pc226:chgData name="Breana Sumners" userId="1d135dad-68b4-48ec-9339-4619aa871cf0" providerId="ADAL" clId="{92D03584-BDBF-4C3B-933A-B9F685291965}" dt="2026-04-02T18:15:22.651" v="2892" actId="20577"/>
              <pc2:cmMkLst xmlns:pc2="http://schemas.microsoft.com/office/powerpoint/2019/9/main/command">
                <pc:docMk/>
                <pc:sldMk cId="2514408855" sldId="264"/>
                <pc2:cmMk id="{0F2904D1-EA56-4C24-99DE-4E80316948C6}"/>
              </pc2:cmMkLst>
            </pc226:cmChg>
          </p:ext>
        </pc:extLst>
      </pc:sldChg>
      <pc:sldChg chg="modNotesTx">
        <pc:chgData name="Breana Sumners" userId="1d135dad-68b4-48ec-9339-4619aa871cf0" providerId="ADAL" clId="{92D03584-BDBF-4C3B-933A-B9F685291965}" dt="2026-04-02T18:45:00.448" v="3479" actId="20577"/>
        <pc:sldMkLst>
          <pc:docMk/>
          <pc:sldMk cId="2408867524" sldId="269"/>
        </pc:sldMkLst>
      </pc:sldChg>
      <pc:sldChg chg="addSp modSp mod modCm modNotesTx">
        <pc:chgData name="Breana Sumners" userId="1d135dad-68b4-48ec-9339-4619aa871cf0" providerId="ADAL" clId="{92D03584-BDBF-4C3B-933A-B9F685291965}" dt="2026-04-03T13:33:01.158" v="4536" actId="20577"/>
        <pc:sldMkLst>
          <pc:docMk/>
          <pc:sldMk cId="3624224202" sldId="270"/>
        </pc:sldMkLst>
        <pc:spChg chg="mod">
          <ac:chgData name="Breana Sumners" userId="1d135dad-68b4-48ec-9339-4619aa871cf0" providerId="ADAL" clId="{92D03584-BDBF-4C3B-933A-B9F685291965}" dt="2026-04-02T20:42:25.054" v="4134" actId="20577"/>
          <ac:spMkLst>
            <pc:docMk/>
            <pc:sldMk cId="3624224202" sldId="270"/>
            <ac:spMk id="3" creationId="{3F70BDF4-ADA1-B901-38F0-49474BAF1AAD}"/>
          </ac:spMkLst>
        </pc:spChg>
        <pc:spChg chg="add mod">
          <ac:chgData name="Breana Sumners" userId="1d135dad-68b4-48ec-9339-4619aa871cf0" providerId="ADAL" clId="{92D03584-BDBF-4C3B-933A-B9F685291965}" dt="2026-04-02T20:41:35.776" v="4122" actId="20577"/>
          <ac:spMkLst>
            <pc:docMk/>
            <pc:sldMk cId="3624224202" sldId="270"/>
            <ac:spMk id="9" creationId="{9F308309-ACEA-8772-21A1-8212589A8E68}"/>
          </ac:spMkLst>
        </pc:spChg>
        <pc:spChg chg="add mod">
          <ac:chgData name="Breana Sumners" userId="1d135dad-68b4-48ec-9339-4619aa871cf0" providerId="ADAL" clId="{92D03584-BDBF-4C3B-933A-B9F685291965}" dt="2026-04-02T20:41:54.126" v="4125" actId="6549"/>
          <ac:spMkLst>
            <pc:docMk/>
            <pc:sldMk cId="3624224202" sldId="270"/>
            <ac:spMk id="10" creationId="{92FAFB0D-A8CE-0274-8691-DEECED7E4EC4}"/>
          </ac:spMkLst>
        </pc:spChg>
        <pc:grpChg chg="mod">
          <ac:chgData name="Breana Sumners" userId="1d135dad-68b4-48ec-9339-4619aa871cf0" providerId="ADAL" clId="{92D03584-BDBF-4C3B-933A-B9F685291965}" dt="2026-04-02T20:41:11.403" v="4112" actId="1076"/>
          <ac:grpSpMkLst>
            <pc:docMk/>
            <pc:sldMk cId="3624224202" sldId="270"/>
            <ac:grpSpMk id="8" creationId="{F0F91A46-8DEB-CBF9-B0AF-BD5EBF00AA9A}"/>
          </ac:grpSpMkLst>
        </pc:grpChg>
        <pc:extLst>
          <p:ext xmlns:p="http://schemas.openxmlformats.org/presentationml/2006/main" uri="{D6D511B9-2390-475A-947B-AFAB55BFBCF1}">
            <pc226:cmChg xmlns:pc226="http://schemas.microsoft.com/office/powerpoint/2022/06/main/command" chg="mod">
              <pc226:chgData name="Breana Sumners" userId="1d135dad-68b4-48ec-9339-4619aa871cf0" providerId="ADAL" clId="{92D03584-BDBF-4C3B-933A-B9F685291965}" dt="2026-04-02T20:42:25.054" v="4134" actId="20577"/>
              <pc2:cmMkLst xmlns:pc2="http://schemas.microsoft.com/office/powerpoint/2019/9/main/command">
                <pc:docMk/>
                <pc:sldMk cId="3624224202" sldId="270"/>
                <pc2:cmMk id="{4EF0B6C9-13D3-4CF5-B5E3-F9E86CEA657E}"/>
              </pc2:cmMkLst>
            </pc226:cmChg>
          </p:ext>
        </pc:extLst>
      </pc:sldChg>
      <pc:sldChg chg="modNotesTx">
        <pc:chgData name="Breana Sumners" userId="1d135dad-68b4-48ec-9339-4619aa871cf0" providerId="ADAL" clId="{92D03584-BDBF-4C3B-933A-B9F685291965}" dt="2026-04-03T13:32:49.185" v="4529" actId="20577"/>
        <pc:sldMkLst>
          <pc:docMk/>
          <pc:sldMk cId="2478742486" sldId="271"/>
        </pc:sldMkLst>
      </pc:sldChg>
      <pc:sldChg chg="addSp delSp modSp mod modClrScheme chgLayout modNotesTx">
        <pc:chgData name="Breana Sumners" userId="1d135dad-68b4-48ec-9339-4619aa871cf0" providerId="ADAL" clId="{92D03584-BDBF-4C3B-933A-B9F685291965}" dt="2026-04-02T20:43:15.571" v="4139" actId="26606"/>
        <pc:sldMkLst>
          <pc:docMk/>
          <pc:sldMk cId="2899393594" sldId="272"/>
        </pc:sldMkLst>
        <pc:spChg chg="mod">
          <ac:chgData name="Breana Sumners" userId="1d135dad-68b4-48ec-9339-4619aa871cf0" providerId="ADAL" clId="{92D03584-BDBF-4C3B-933A-B9F685291965}" dt="2026-04-02T20:43:15.571" v="4139" actId="26606"/>
          <ac:spMkLst>
            <pc:docMk/>
            <pc:sldMk cId="2899393594" sldId="272"/>
            <ac:spMk id="2" creationId="{4988542F-39D8-F317-20BB-30CBD70BB0EF}"/>
          </ac:spMkLst>
        </pc:spChg>
        <pc:spChg chg="mod">
          <ac:chgData name="Breana Sumners" userId="1d135dad-68b4-48ec-9339-4619aa871cf0" providerId="ADAL" clId="{92D03584-BDBF-4C3B-933A-B9F685291965}" dt="2026-04-02T20:43:15.571" v="4139" actId="26606"/>
          <ac:spMkLst>
            <pc:docMk/>
            <pc:sldMk cId="2899393594" sldId="272"/>
            <ac:spMk id="3" creationId="{A249F3E5-4B57-1F80-DC11-F659519C4F98}"/>
          </ac:spMkLst>
        </pc:spChg>
        <pc:spChg chg="del">
          <ac:chgData name="Breana Sumners" userId="1d135dad-68b4-48ec-9339-4619aa871cf0" providerId="ADAL" clId="{92D03584-BDBF-4C3B-933A-B9F685291965}" dt="2026-04-02T19:02:31.635" v="3776" actId="478"/>
          <ac:spMkLst>
            <pc:docMk/>
            <pc:sldMk cId="2899393594" sldId="272"/>
            <ac:spMk id="8" creationId="{FF22BFDF-8521-2D2A-1E14-57ED430895E9}"/>
          </ac:spMkLst>
        </pc:spChg>
        <pc:picChg chg="add mod ord">
          <ac:chgData name="Breana Sumners" userId="1d135dad-68b4-48ec-9339-4619aa871cf0" providerId="ADAL" clId="{92D03584-BDBF-4C3B-933A-B9F685291965}" dt="2026-04-02T20:43:15.571" v="4139" actId="26606"/>
          <ac:picMkLst>
            <pc:docMk/>
            <pc:sldMk cId="2899393594" sldId="272"/>
            <ac:picMk id="5" creationId="{BE7359BF-17D2-B107-ADCB-D3CFC91CD420}"/>
          </ac:picMkLst>
        </pc:picChg>
        <pc:picChg chg="del">
          <ac:chgData name="Breana Sumners" userId="1d135dad-68b4-48ec-9339-4619aa871cf0" providerId="ADAL" clId="{92D03584-BDBF-4C3B-933A-B9F685291965}" dt="2026-04-02T20:43:09.595" v="4137" actId="478"/>
          <ac:picMkLst>
            <pc:docMk/>
            <pc:sldMk cId="2899393594" sldId="272"/>
            <ac:picMk id="7" creationId="{CA3BCCC7-5F0F-EC93-AD36-E3B9F510E751}"/>
          </ac:picMkLst>
        </pc:picChg>
      </pc:sldChg>
      <pc:sldChg chg="modSp mod">
        <pc:chgData name="Breana Sumners" userId="1d135dad-68b4-48ec-9339-4619aa871cf0" providerId="ADAL" clId="{92D03584-BDBF-4C3B-933A-B9F685291965}" dt="2026-04-02T20:38:12.538" v="3897"/>
        <pc:sldMkLst>
          <pc:docMk/>
          <pc:sldMk cId="3485433175" sldId="274"/>
        </pc:sldMkLst>
        <pc:graphicFrameChg chg="mod modGraphic">
          <ac:chgData name="Breana Sumners" userId="1d135dad-68b4-48ec-9339-4619aa871cf0" providerId="ADAL" clId="{92D03584-BDBF-4C3B-933A-B9F685291965}" dt="2026-04-02T20:38:12.538" v="3897"/>
          <ac:graphicFrameMkLst>
            <pc:docMk/>
            <pc:sldMk cId="3485433175" sldId="274"/>
            <ac:graphicFrameMk id="4" creationId="{DD2EDCAE-F0D7-EDF0-5B07-293BDA1C42D0}"/>
          </ac:graphicFrameMkLst>
        </pc:graphicFrameChg>
      </pc:sldChg>
      <pc:sldChg chg="addSp delSp modSp del mod">
        <pc:chgData name="Breana Sumners" userId="1d135dad-68b4-48ec-9339-4619aa871cf0" providerId="ADAL" clId="{92D03584-BDBF-4C3B-933A-B9F685291965}" dt="2026-04-02T20:42:34.657" v="4135" actId="2696"/>
        <pc:sldMkLst>
          <pc:docMk/>
          <pc:sldMk cId="290909448" sldId="275"/>
        </pc:sldMkLst>
        <pc:graphicFrameChg chg="mod">
          <ac:chgData name="Breana Sumners" userId="1d135dad-68b4-48ec-9339-4619aa871cf0" providerId="ADAL" clId="{92D03584-BDBF-4C3B-933A-B9F685291965}" dt="2026-04-02T20:41:20.219" v="4114"/>
          <ac:graphicFrameMkLst>
            <pc:docMk/>
            <pc:sldMk cId="290909448" sldId="275"/>
            <ac:graphicFrameMk id="8" creationId="{A31661E5-3120-94FD-4F5E-F578EF68403E}"/>
          </ac:graphicFrameMkLst>
        </pc:graphicFrameChg>
        <pc:picChg chg="add del mod">
          <ac:chgData name="Breana Sumners" userId="1d135dad-68b4-48ec-9339-4619aa871cf0" providerId="ADAL" clId="{92D03584-BDBF-4C3B-933A-B9F685291965}" dt="2026-04-02T20:39:05.085" v="3993" actId="478"/>
          <ac:picMkLst>
            <pc:docMk/>
            <pc:sldMk cId="290909448" sldId="275"/>
            <ac:picMk id="3" creationId="{DD15B92D-CD63-CEE9-9134-FD4A7A1CAED3}"/>
          </ac:picMkLst>
        </pc:picChg>
      </pc:sldChg>
      <pc:sldChg chg="modSp mod">
        <pc:chgData name="Breana Sumners" userId="1d135dad-68b4-48ec-9339-4619aa871cf0" providerId="ADAL" clId="{92D03584-BDBF-4C3B-933A-B9F685291965}" dt="2026-04-01T19:32:10.247" v="1403" actId="1076"/>
        <pc:sldMkLst>
          <pc:docMk/>
          <pc:sldMk cId="2227719482" sldId="276"/>
        </pc:sldMkLst>
        <pc:spChg chg="mod">
          <ac:chgData name="Breana Sumners" userId="1d135dad-68b4-48ec-9339-4619aa871cf0" providerId="ADAL" clId="{92D03584-BDBF-4C3B-933A-B9F685291965}" dt="2026-04-01T19:32:10.247" v="1403" actId="1076"/>
          <ac:spMkLst>
            <pc:docMk/>
            <pc:sldMk cId="2227719482" sldId="276"/>
            <ac:spMk id="7" creationId="{0864D61A-8CED-B5F4-2EAA-F8766011C92F}"/>
          </ac:spMkLst>
        </pc:spChg>
      </pc:sldChg>
      <pc:sldChg chg="modSp mod">
        <pc:chgData name="Breana Sumners" userId="1d135dad-68b4-48ec-9339-4619aa871cf0" providerId="ADAL" clId="{92D03584-BDBF-4C3B-933A-B9F685291965}" dt="2026-04-01T19:32:03.740" v="1402" actId="20577"/>
        <pc:sldMkLst>
          <pc:docMk/>
          <pc:sldMk cId="814763201" sldId="277"/>
        </pc:sldMkLst>
        <pc:spChg chg="mod">
          <ac:chgData name="Breana Sumners" userId="1d135dad-68b4-48ec-9339-4619aa871cf0" providerId="ADAL" clId="{92D03584-BDBF-4C3B-933A-B9F685291965}" dt="2026-04-01T19:32:03.740" v="1402" actId="20577"/>
          <ac:spMkLst>
            <pc:docMk/>
            <pc:sldMk cId="814763201" sldId="277"/>
            <ac:spMk id="2" creationId="{4B1560A5-5384-4F4E-DD5F-75110AA1DBC9}"/>
          </ac:spMkLst>
        </pc:spChg>
        <pc:spChg chg="mod">
          <ac:chgData name="Breana Sumners" userId="1d135dad-68b4-48ec-9339-4619aa871cf0" providerId="ADAL" clId="{92D03584-BDBF-4C3B-933A-B9F685291965}" dt="2026-04-01T19:08:46.246" v="541" actId="1076"/>
          <ac:spMkLst>
            <pc:docMk/>
            <pc:sldMk cId="814763201" sldId="277"/>
            <ac:spMk id="3" creationId="{C2898B2F-BE06-41C1-9E40-1635D01F25CF}"/>
          </ac:spMkLst>
        </pc:spChg>
      </pc:sldChg>
      <pc:sldChg chg="modNotesTx">
        <pc:chgData name="Breana Sumners" userId="1d135dad-68b4-48ec-9339-4619aa871cf0" providerId="ADAL" clId="{92D03584-BDBF-4C3B-933A-B9F685291965}" dt="2026-04-02T18:39:52.617" v="3390" actId="20577"/>
        <pc:sldMkLst>
          <pc:docMk/>
          <pc:sldMk cId="2727574014" sldId="278"/>
        </pc:sldMkLst>
      </pc:sldChg>
      <pc:sldChg chg="modNotesTx">
        <pc:chgData name="Breana Sumners" userId="1d135dad-68b4-48ec-9339-4619aa871cf0" providerId="ADAL" clId="{92D03584-BDBF-4C3B-933A-B9F685291965}" dt="2026-04-02T18:23:33.804" v="3104" actId="20577"/>
        <pc:sldMkLst>
          <pc:docMk/>
          <pc:sldMk cId="1431875164" sldId="280"/>
        </pc:sldMkLst>
      </pc:sldChg>
      <pc:sldChg chg="modSp mod modNotesTx">
        <pc:chgData name="Breana Sumners" userId="1d135dad-68b4-48ec-9339-4619aa871cf0" providerId="ADAL" clId="{92D03584-BDBF-4C3B-933A-B9F685291965}" dt="2026-04-02T18:35:41.785" v="3291" actId="113"/>
        <pc:sldMkLst>
          <pc:docMk/>
          <pc:sldMk cId="2086413435" sldId="281"/>
        </pc:sldMkLst>
        <pc:spChg chg="mod">
          <ac:chgData name="Breana Sumners" userId="1d135dad-68b4-48ec-9339-4619aa871cf0" providerId="ADAL" clId="{92D03584-BDBF-4C3B-933A-B9F685291965}" dt="2026-04-02T18:35:41.785" v="3291" actId="113"/>
          <ac:spMkLst>
            <pc:docMk/>
            <pc:sldMk cId="2086413435" sldId="281"/>
            <ac:spMk id="3" creationId="{9EA9AD0B-49EE-6706-8131-EDB18B935D10}"/>
          </ac:spMkLst>
        </pc:spChg>
      </pc:sldChg>
      <pc:sldChg chg="modSp mod modNotesTx">
        <pc:chgData name="Breana Sumners" userId="1d135dad-68b4-48ec-9339-4619aa871cf0" providerId="ADAL" clId="{92D03584-BDBF-4C3B-933A-B9F685291965}" dt="2026-04-03T13:31:29.912" v="4528" actId="20577"/>
        <pc:sldMkLst>
          <pc:docMk/>
          <pc:sldMk cId="4189609889" sldId="283"/>
        </pc:sldMkLst>
        <pc:spChg chg="mod">
          <ac:chgData name="Breana Sumners" userId="1d135dad-68b4-48ec-9339-4619aa871cf0" providerId="ADAL" clId="{92D03584-BDBF-4C3B-933A-B9F685291965}" dt="2026-04-01T19:19:50.741" v="750" actId="20577"/>
          <ac:spMkLst>
            <pc:docMk/>
            <pc:sldMk cId="4189609889" sldId="283"/>
            <ac:spMk id="2" creationId="{441C1E7C-17F4-F189-E826-3525E2971B19}"/>
          </ac:spMkLst>
        </pc:spChg>
        <pc:spChg chg="mod">
          <ac:chgData name="Breana Sumners" userId="1d135dad-68b4-48ec-9339-4619aa871cf0" providerId="ADAL" clId="{92D03584-BDBF-4C3B-933A-B9F685291965}" dt="2026-04-01T19:21:09.316" v="817" actId="20577"/>
          <ac:spMkLst>
            <pc:docMk/>
            <pc:sldMk cId="4189609889" sldId="283"/>
            <ac:spMk id="3" creationId="{BB352733-BEC3-ADB0-7A96-76C584ADAA46}"/>
          </ac:spMkLst>
        </pc:spChg>
        <pc:graphicFrameChg chg="mod modGraphic">
          <ac:chgData name="Breana Sumners" userId="1d135dad-68b4-48ec-9339-4619aa871cf0" providerId="ADAL" clId="{92D03584-BDBF-4C3B-933A-B9F685291965}" dt="2026-04-01T19:20:27.661" v="757" actId="1076"/>
          <ac:graphicFrameMkLst>
            <pc:docMk/>
            <pc:sldMk cId="4189609889" sldId="283"/>
            <ac:graphicFrameMk id="11" creationId="{D8B8A535-393F-4510-EBCD-C02C5D55968B}"/>
          </ac:graphicFrameMkLst>
        </pc:graphicFrameChg>
      </pc:sldChg>
      <pc:sldChg chg="del">
        <pc:chgData name="Breana Sumners" userId="1d135dad-68b4-48ec-9339-4619aa871cf0" providerId="ADAL" clId="{92D03584-BDBF-4C3B-933A-B9F685291965}" dt="2026-04-02T20:35:37.325" v="3814" actId="2696"/>
        <pc:sldMkLst>
          <pc:docMk/>
          <pc:sldMk cId="4172161352" sldId="387"/>
        </pc:sldMkLst>
      </pc:sldChg>
      <pc:sldChg chg="del">
        <pc:chgData name="Breana Sumners" userId="1d135dad-68b4-48ec-9339-4619aa871cf0" providerId="ADAL" clId="{92D03584-BDBF-4C3B-933A-B9F685291965}" dt="2026-04-02T20:35:37.325" v="3814" actId="2696"/>
        <pc:sldMkLst>
          <pc:docMk/>
          <pc:sldMk cId="212411057" sldId="455"/>
        </pc:sldMkLst>
      </pc:sldChg>
      <pc:sldChg chg="del">
        <pc:chgData name="Breana Sumners" userId="1d135dad-68b4-48ec-9339-4619aa871cf0" providerId="ADAL" clId="{92D03584-BDBF-4C3B-933A-B9F685291965}" dt="2026-04-02T20:35:37.325" v="3814" actId="2696"/>
        <pc:sldMkLst>
          <pc:docMk/>
          <pc:sldMk cId="4175758789" sldId="458"/>
        </pc:sldMkLst>
      </pc:sldChg>
      <pc:sldChg chg="del">
        <pc:chgData name="Breana Sumners" userId="1d135dad-68b4-48ec-9339-4619aa871cf0" providerId="ADAL" clId="{92D03584-BDBF-4C3B-933A-B9F685291965}" dt="2026-04-02T20:35:37.325" v="3814" actId="2696"/>
        <pc:sldMkLst>
          <pc:docMk/>
          <pc:sldMk cId="788854718" sldId="469"/>
        </pc:sldMkLst>
      </pc:sldChg>
      <pc:sldChg chg="del">
        <pc:chgData name="Breana Sumners" userId="1d135dad-68b4-48ec-9339-4619aa871cf0" providerId="ADAL" clId="{92D03584-BDBF-4C3B-933A-B9F685291965}" dt="2026-04-02T20:35:37.325" v="3814" actId="2696"/>
        <pc:sldMkLst>
          <pc:docMk/>
          <pc:sldMk cId="4266680883" sldId="470"/>
        </pc:sldMkLst>
      </pc:sldChg>
      <pc:sldChg chg="del">
        <pc:chgData name="Breana Sumners" userId="1d135dad-68b4-48ec-9339-4619aa871cf0" providerId="ADAL" clId="{92D03584-BDBF-4C3B-933A-B9F685291965}" dt="2026-04-02T20:35:37.325" v="3814" actId="2696"/>
        <pc:sldMkLst>
          <pc:docMk/>
          <pc:sldMk cId="4195446348" sldId="471"/>
        </pc:sldMkLst>
      </pc:sldChg>
      <pc:sldChg chg="del">
        <pc:chgData name="Breana Sumners" userId="1d135dad-68b4-48ec-9339-4619aa871cf0" providerId="ADAL" clId="{92D03584-BDBF-4C3B-933A-B9F685291965}" dt="2026-04-02T20:35:37.325" v="3814" actId="2696"/>
        <pc:sldMkLst>
          <pc:docMk/>
          <pc:sldMk cId="2403531213" sldId="473"/>
        </pc:sldMkLst>
      </pc:sldChg>
      <pc:sldChg chg="del">
        <pc:chgData name="Breana Sumners" userId="1d135dad-68b4-48ec-9339-4619aa871cf0" providerId="ADAL" clId="{92D03584-BDBF-4C3B-933A-B9F685291965}" dt="2026-04-02T20:35:37.325" v="3814" actId="2696"/>
        <pc:sldMkLst>
          <pc:docMk/>
          <pc:sldMk cId="2541864679" sldId="479"/>
        </pc:sldMkLst>
      </pc:sldChg>
      <pc:sldChg chg="del">
        <pc:chgData name="Breana Sumners" userId="1d135dad-68b4-48ec-9339-4619aa871cf0" providerId="ADAL" clId="{92D03584-BDBF-4C3B-933A-B9F685291965}" dt="2026-04-02T20:35:37.325" v="3814" actId="2696"/>
        <pc:sldMkLst>
          <pc:docMk/>
          <pc:sldMk cId="2882364348" sldId="480"/>
        </pc:sldMkLst>
      </pc:sldChg>
      <pc:sldChg chg="addSp delSp modSp new mod modNotesTx">
        <pc:chgData name="Breana Sumners" userId="1d135dad-68b4-48ec-9339-4619aa871cf0" providerId="ADAL" clId="{92D03584-BDBF-4C3B-933A-B9F685291965}" dt="2026-04-01T20:11:35.958" v="2813" actId="1076"/>
        <pc:sldMkLst>
          <pc:docMk/>
          <pc:sldMk cId="4273608929" sldId="481"/>
        </pc:sldMkLst>
        <pc:spChg chg="mod">
          <ac:chgData name="Breana Sumners" userId="1d135dad-68b4-48ec-9339-4619aa871cf0" providerId="ADAL" clId="{92D03584-BDBF-4C3B-933A-B9F685291965}" dt="2026-04-01T19:19:59.111" v="752" actId="20577"/>
          <ac:spMkLst>
            <pc:docMk/>
            <pc:sldMk cId="4273608929" sldId="481"/>
            <ac:spMk id="2" creationId="{629E6061-3E85-6736-C71F-FBFC38AC2F0A}"/>
          </ac:spMkLst>
        </pc:spChg>
        <pc:spChg chg="add mod">
          <ac:chgData name="Breana Sumners" userId="1d135dad-68b4-48ec-9339-4619aa871cf0" providerId="ADAL" clId="{92D03584-BDBF-4C3B-933A-B9F685291965}" dt="2026-04-01T20:11:35.958" v="2813" actId="1076"/>
          <ac:spMkLst>
            <pc:docMk/>
            <pc:sldMk cId="4273608929" sldId="481"/>
            <ac:spMk id="3" creationId="{EB9EE562-BDEF-E68F-53D8-AD0A51D5B65D}"/>
          </ac:spMkLst>
        </pc:spChg>
        <pc:picChg chg="add mod">
          <ac:chgData name="Breana Sumners" userId="1d135dad-68b4-48ec-9339-4619aa871cf0" providerId="ADAL" clId="{92D03584-BDBF-4C3B-933A-B9F685291965}" dt="2026-04-01T20:04:02.085" v="2575" actId="1076"/>
          <ac:picMkLst>
            <pc:docMk/>
            <pc:sldMk cId="4273608929" sldId="481"/>
            <ac:picMk id="5" creationId="{D47EAE0B-CBFA-E621-393A-3BA4C648C474}"/>
          </ac:picMkLst>
        </pc:picChg>
      </pc:sldChg>
      <pc:sldMasterChg chg="delSldLayout">
        <pc:chgData name="Breana Sumners" userId="1d135dad-68b4-48ec-9339-4619aa871cf0" providerId="ADAL" clId="{92D03584-BDBF-4C3B-933A-B9F685291965}" dt="2026-04-02T20:35:37.325" v="3814" actId="2696"/>
        <pc:sldMasterMkLst>
          <pc:docMk/>
          <pc:sldMasterMk cId="786117065" sldId="2147483660"/>
        </pc:sldMasterMkLst>
        <pc:sldLayoutChg chg="del">
          <pc:chgData name="Breana Sumners" userId="1d135dad-68b4-48ec-9339-4619aa871cf0" providerId="ADAL" clId="{92D03584-BDBF-4C3B-933A-B9F685291965}" dt="2026-04-02T20:35:37.325" v="3814" actId="2696"/>
          <pc:sldLayoutMkLst>
            <pc:docMk/>
            <pc:sldMasterMk cId="786117065" sldId="2147483660"/>
            <pc:sldLayoutMk cId="2977008883" sldId="2147483720"/>
          </pc:sldLayoutMkLst>
        </pc:sldLayoutChg>
      </pc:sldMasterChg>
    </pc:docChg>
  </pc:docChgLst>
</pc:chgInfo>
</file>

<file path=ppt/comments/modernComment_101_5667F5AC.xml><?xml version="1.0" encoding="utf-8"?>
<p188:cmLst xmlns:a="http://schemas.openxmlformats.org/drawingml/2006/main" xmlns:r="http://schemas.openxmlformats.org/officeDocument/2006/relationships" xmlns:p188="http://schemas.microsoft.com/office/powerpoint/2018/8/main">
  <p188:cm id="{89A2DCD0-3CBA-4D02-AFF2-DDD945F5E8F3}" authorId="{EB9B4634-4447-F505-DB9A-7FAF600BEC77}" status="resolved" created="2025-05-05T23:43:07.981" complete="100000">
    <pc:sldMkLst xmlns:pc="http://schemas.microsoft.com/office/powerpoint/2013/main/command">
      <pc:docMk/>
      <pc:sldMk cId="1449653676" sldId="257"/>
    </pc:sldMkLst>
    <p188:replyLst>
      <p188:reply id="{859D64F7-7172-4F00-BAE2-F64E8DC52983}" authorId="{EB9B4634-4447-F505-DB9A-7FAF600BEC77}" created="2025-05-05T23:44:52.431">
        <p188:txBody>
          <a:bodyPr/>
          <a:lstStyle/>
          <a:p>
            <a:r>
              <a:rPr lang="en-US"/>
              <a:t>Please search and replace.</a:t>
            </a:r>
          </a:p>
        </p188:txBody>
      </p188:reply>
    </p188:replyLst>
    <p188:txBody>
      <a:bodyPr/>
      <a:lstStyle/>
      <a:p>
        <a:r>
          <a:rPr lang="en-US"/>
          <a:t>I have used a small “s” but was recently corrected to capitalize it.  I think it stands for “Substances” and is not a generic plural like I thought!</a:t>
        </a:r>
      </a:p>
    </p188:txBody>
  </p188:cm>
</p188:cmLst>
</file>

<file path=ppt/comments/modernComment_104_DB79178F.xml><?xml version="1.0" encoding="utf-8"?>
<p188:cmLst xmlns:a="http://schemas.openxmlformats.org/drawingml/2006/main" xmlns:r="http://schemas.openxmlformats.org/officeDocument/2006/relationships" xmlns:p188="http://schemas.microsoft.com/office/powerpoint/2018/8/main">
  <p188:cm id="{5250532D-9FAE-4288-A598-049F10BCDCE3}" authorId="{CD786B7C-1E10-F52D-D390-2621C3E3B480}" status="resolved" created="2025-05-07T20:28:44.866" complete="100000">
    <ac:txMkLst xmlns:ac="http://schemas.microsoft.com/office/drawing/2013/main/command">
      <pc:docMk xmlns:pc="http://schemas.microsoft.com/office/powerpoint/2013/main/command"/>
      <pc:sldMk xmlns:pc="http://schemas.microsoft.com/office/powerpoint/2013/main/command" cId="3682146191" sldId="260"/>
      <ac:spMk id="3" creationId="{2A3F97A7-6924-0E0C-FBEB-ACF85FB8D34E}"/>
      <ac:txMk cp="132">
        <ac:context len="164" hash="2801216932"/>
      </ac:txMk>
    </ac:txMkLst>
    <p188:pos x="6261379" y="1320102"/>
    <p188:txBody>
      <a:bodyPr/>
      <a:lstStyle/>
      <a:p>
        <a:r>
          <a:rPr lang="en-US"/>
          <a:t>Two columns which projects eligible for which funding pots</a:t>
        </a:r>
      </a:p>
    </p188:txBody>
  </p188:cm>
</p188:cmLst>
</file>

<file path=ppt/comments/modernComment_10A_9088D6C7.xml><?xml version="1.0" encoding="utf-8"?>
<p188:cmLst xmlns:a="http://schemas.openxmlformats.org/drawingml/2006/main" xmlns:r="http://schemas.openxmlformats.org/officeDocument/2006/relationships" xmlns:p188="http://schemas.microsoft.com/office/powerpoint/2018/8/main">
  <p188:cm id="{56F458B4-358A-4880-AE59-CBCD56409149}" authorId="{CD786B7C-1E10-F52D-D390-2621C3E3B480}" status="resolved" created="2025-04-23T02:38:04.505" complete="100000">
    <pc:sldMkLst xmlns:pc="http://schemas.microsoft.com/office/powerpoint/2013/main/command">
      <pc:docMk/>
      <pc:sldMk cId="2424886983" sldId="266"/>
    </pc:sldMkLst>
    <p188:replyLst>
      <p188:reply id="{ED51A8E0-8667-49B1-92D5-45FE5F07828C}" authorId="{EB9B4634-4447-F505-DB9A-7FAF600BEC77}" created="2025-05-06T00:26:29.609">
        <p188:txBody>
          <a:bodyPr/>
          <a:lstStyle/>
          <a:p>
            <a:r>
              <a:rPr lang="en-US"/>
              <a:t>I’m thinking with all the recent discussions I’ve heard on surprises related to the Wastewater Permitting maybe it can be its own slide.  Going to try to lay this out so that this slide is almost a list of items to be discussed, then have a slide on each, then the graphic of the schedule and into the details of pre-purchased equipment.   See what you think.</a:t>
            </a:r>
          </a:p>
        </p188:txBody>
      </p188:reply>
      <p188:reply id="{9AB6CA1C-0296-4678-97BA-AFAB1C3904B3}" authorId="{EB9B4634-4447-F505-DB9A-7FAF600BEC77}" created="2025-05-06T02:27:34.341">
        <p188:txBody>
          <a:bodyPr/>
          <a:lstStyle/>
          <a:p>
            <a:r>
              <a:rPr lang="en-US"/>
              <a:t>Depending on where we are falling timewise - we can reduce this back to just this slide if needed.  Right now my breakouts of individual slides for each one of these bullets are not too filled out except permitting.</a:t>
            </a:r>
          </a:p>
        </p188:txBody>
      </p188:reply>
    </p188:replyLst>
    <p188:txBody>
      <a:bodyPr/>
      <a:lstStyle/>
      <a:p>
        <a:r>
          <a:rPr lang="en-US"/>
          <a:t>We highlight in our planning outline including call out Act 537 considerations.  My current plan is to frame it originally as an additional item that requires time which prolongs time until application and therefore settlement which impacts time until purchase is possible if not pre-purchased (essentially using as an additional rationale for pre-purchase) but then circling back in lessons learned and tips at the end to offer the idea of utilizing the temporary solution of hauled? To assist in moving along the Act 537 process?
Thoughts?  Not sure my plan is the best method but currently can’t think of an alternative.</a:t>
        </a:r>
      </a:p>
    </p188:txBody>
  </p188:cm>
</p188:cmLst>
</file>

<file path=ppt/comments/modernComment_10B_A40A7C49.xml><?xml version="1.0" encoding="utf-8"?>
<p188:cmLst xmlns:a="http://schemas.openxmlformats.org/drawingml/2006/main" xmlns:r="http://schemas.openxmlformats.org/officeDocument/2006/relationships" xmlns:p188="http://schemas.microsoft.com/office/powerpoint/2018/8/main">
  <p188:cm id="{92807256-D44D-44E9-B8E3-55D16E9FC86E}" authorId="{EB9B4634-4447-F505-DB9A-7FAF600BEC77}" status="resolved" created="2025-05-06T01:30:58.055" complete="100000">
    <ac:txMkLst xmlns:ac="http://schemas.microsoft.com/office/drawing/2013/main/command">
      <pc:docMk xmlns:pc="http://schemas.microsoft.com/office/powerpoint/2013/main/command"/>
      <pc:sldMk xmlns:pc="http://schemas.microsoft.com/office/powerpoint/2013/main/command" cId="2752150601" sldId="267"/>
      <ac:spMk id="3" creationId="{49F385BD-E1BB-F7D0-F9C8-797D90452E29}"/>
      <ac:txMk cp="140" len="32">
        <ac:context len="174" hash="2569076859"/>
      </ac:txMk>
    </ac:txMkLst>
    <p188:pos x="6477000" y="2482215"/>
    <p188:txBody>
      <a:bodyPr/>
      <a:lstStyle/>
      <a:p>
        <a:r>
          <a:rPr lang="en-US"/>
          <a:t>Need to check study for what the results were in the wells.  Notes from Mike I can’t tell what Well 1 was.</a:t>
        </a:r>
      </a:p>
    </p188:txBody>
  </p188:cm>
  <p188:cm id="{E73A3A52-B870-4D13-96D9-A7F5D40B5066}" authorId="{EB9B4634-4447-F505-DB9A-7FAF600BEC77}" status="resolved" created="2025-05-06T01:43:26.974" complete="100000">
    <ac:txMkLst xmlns:ac="http://schemas.microsoft.com/office/drawing/2013/main/command">
      <pc:docMk xmlns:pc="http://schemas.microsoft.com/office/powerpoint/2013/main/command"/>
      <pc:sldMk xmlns:pc="http://schemas.microsoft.com/office/powerpoint/2013/main/command" cId="2752150601" sldId="267"/>
      <ac:spMk id="3" creationId="{49F385BD-E1BB-F7D0-F9C8-797D90452E29}"/>
      <ac:txMk cp="173">
        <ac:context len="174" hash="2569076859"/>
      </ac:txMk>
    </ac:txMkLst>
    <p188:pos x="6090920" y="3559175"/>
    <p188:txBody>
      <a:bodyPr/>
      <a:lstStyle/>
      <a:p>
        <a:r>
          <a:rPr lang="en-US"/>
          <a:t>Confirm.</a:t>
        </a:r>
      </a:p>
    </p188:txBody>
  </p188:cm>
</p188:cmLst>
</file>

<file path=ppt/comments/modernComment_10C_201EF1E2.xml><?xml version="1.0" encoding="utf-8"?>
<p188:cmLst xmlns:a="http://schemas.openxmlformats.org/drawingml/2006/main" xmlns:r="http://schemas.openxmlformats.org/officeDocument/2006/relationships" xmlns:p188="http://schemas.microsoft.com/office/powerpoint/2018/8/main">
  <p188:cm id="{14FC3C2F-92A3-465F-8E15-3FEA7FC84E0B}" authorId="{CD786B7C-1E10-F52D-D390-2621C3E3B480}" status="resolved" created="2025-04-23T02:08:59.374" complete="100000">
    <pc:sldMkLst xmlns:pc="http://schemas.microsoft.com/office/powerpoint/2013/main/command">
      <pc:docMk/>
      <pc:sldMk cId="538898914" sldId="268"/>
    </pc:sldMkLst>
    <p188:replyLst>
      <p188:reply id="{119A2139-E373-4B61-B467-C5D6EC5CEB5A}" authorId="{CD786B7C-1E10-F52D-D390-2621C3E3B480}" created="2025-04-23T02:09:28.172">
        <p188:txBody>
          <a:bodyPr/>
          <a:lstStyle/>
          <a:p>
            <a:r>
              <a:rPr lang="en-US"/>
              <a:t>Seemingly explaining solution choice in that detail adds to the story-telling aspect?</a:t>
            </a:r>
          </a:p>
        </p188:txBody>
      </p188:reply>
    </p188:replyLst>
    <p188:txBody>
      <a:bodyPr/>
      <a:lstStyle/>
      <a:p>
        <a:r>
          <a:rPr lang="en-US"/>
          <a:t>I feel like this may be the best place to introduce the use of COSTARS.  Stating Emmaus selected use of costars for its apparent benefits at the time.  Use of Costars seemingly “handled” or made Emmaus exempt from certain pre-purchase requirements.
Then emphasize those benefits in requirements slide versus introducing them while reviewing requirements?</a:t>
        </a:r>
      </a:p>
    </p188:txBody>
  </p188:cm>
</p188:cmLst>
</file>

<file path=ppt/comments/modernComment_10D_8F9466C4.xml><?xml version="1.0" encoding="utf-8"?>
<p188:cmLst xmlns:a="http://schemas.openxmlformats.org/drawingml/2006/main" xmlns:r="http://schemas.openxmlformats.org/officeDocument/2006/relationships" xmlns:p188="http://schemas.microsoft.com/office/powerpoint/2018/8/main">
  <p188:cm id="{2BDFE5B6-7213-4BC1-ACFB-94598282E7DB}" authorId="{EB9B4634-4447-F505-DB9A-7FAF600BEC77}" status="resolved" created="2025-05-06T02:57:15.728" complete="100000">
    <pc:sldMkLst xmlns:pc="http://schemas.microsoft.com/office/powerpoint/2013/main/command">
      <pc:docMk/>
      <pc:sldMk cId="2408867524" sldId="269"/>
    </pc:sldMkLst>
    <p188:txBody>
      <a:bodyPr/>
      <a:lstStyle/>
      <a:p>
        <a:r>
          <a:rPr lang="en-US"/>
          <a:t>Consider adding a Idea/lightbulb graphic or something similar with either BABA/AIS apply even if self-funded OR converse - DBE does not apply if self funded.</a:t>
        </a:r>
      </a:p>
    </p188:txBody>
  </p188:cm>
  <p188:cm id="{2D1BB1BB-76B0-43FC-BC8A-F272BB2D4F17}" authorId="{EB9B4634-4447-F505-DB9A-7FAF600BEC77}" created="2025-05-06T03:35:51.458">
    <ac:txMkLst xmlns:ac="http://schemas.microsoft.com/office/drawing/2013/main/command">
      <pc:docMk xmlns:pc="http://schemas.microsoft.com/office/powerpoint/2013/main/command"/>
      <pc:sldMk xmlns:pc="http://schemas.microsoft.com/office/powerpoint/2013/main/command" cId="2408867524" sldId="269"/>
      <ac:spMk id="3" creationId="{5B940B6E-3CCC-A49C-03B1-F9B265ABDC12}"/>
      <ac:txMk cp="236" len="8">
        <ac:context len="247" hash="1503119151"/>
      </ac:txMk>
    </ac:txMkLst>
    <p188:pos x="1562100" y="3487420"/>
    <p188:txBody>
      <a:bodyPr/>
      <a:lstStyle/>
      <a:p>
        <a:r>
          <a:rPr lang="en-US"/>
          <a:t>We could do several slides on BABA as well….again, depending on time.</a:t>
        </a:r>
      </a:p>
    </p188:txBody>
  </p188:cm>
</p188:cmLst>
</file>

<file path=ppt/comments/modernComment_10E_D80545CA.xml><?xml version="1.0" encoding="utf-8"?>
<p188:cmLst xmlns:a="http://schemas.openxmlformats.org/drawingml/2006/main" xmlns:r="http://schemas.openxmlformats.org/officeDocument/2006/relationships" xmlns:p188="http://schemas.microsoft.com/office/powerpoint/2018/8/main">
  <p188:cm id="{4EF0B6C9-13D3-4CF5-B5E3-F9E86CEA657E}" authorId="{EB9B4634-4447-F505-DB9A-7FAF600BEC77}" status="resolved" created="2025-05-06T02:40:19.021" complete="100000">
    <ac:txMkLst xmlns:ac="http://schemas.microsoft.com/office/drawing/2013/main/command">
      <pc:docMk xmlns:pc="http://schemas.microsoft.com/office/powerpoint/2013/main/command"/>
      <pc:sldMk xmlns:pc="http://schemas.microsoft.com/office/powerpoint/2013/main/command" cId="3624224202" sldId="270"/>
      <ac:spMk id="3" creationId="{3F70BDF4-ADA1-B901-38F0-49474BAF1AAD}"/>
      <ac:txMk cp="0" len="55">
        <ac:context len="313" hash="2829671688"/>
      </ac:txMk>
    </ac:txMkLst>
    <p188:pos x="4528820" y="520700"/>
    <p188:txBody>
      <a:bodyPr/>
      <a:lstStyle/>
      <a:p>
        <a:r>
          <a:rPr lang="en-US"/>
          <a:t>Emphasis with format</a:t>
        </a:r>
      </a:p>
    </p188:txBody>
  </p188:cm>
</p188:cmLst>
</file>

<file path=ppt/comments/modernComment_112_CFBF7D57.xml><?xml version="1.0" encoding="utf-8"?>
<p188:cmLst xmlns:a="http://schemas.openxmlformats.org/drawingml/2006/main" xmlns:r="http://schemas.openxmlformats.org/officeDocument/2006/relationships" xmlns:p188="http://schemas.microsoft.com/office/powerpoint/2018/8/main">
  <p188:cm id="{6E5378EC-F497-4595-87FB-EE1208CD14FD}" authorId="{CD786B7C-1E10-F52D-D390-2621C3E3B480}" created="2025-05-07T21:13:40.978">
    <pc:sldMkLst xmlns:pc="http://schemas.microsoft.com/office/powerpoint/2013/main/command">
      <pc:docMk/>
      <pc:sldMk cId="3485433175" sldId="274"/>
    </pc:sldMkLst>
    <p188:txBody>
      <a:bodyPr/>
      <a:lstStyle/>
      <a:p>
        <a:r>
          <a:rPr lang="en-US"/>
          <a:t>7th button noting when delivery is now because of pre purchase</a:t>
        </a:r>
      </a:p>
    </p188:txBody>
    <p188:extLst>
      <p:ext xmlns:p="http://schemas.openxmlformats.org/presentationml/2006/main" uri="{57CB4572-C831-44C2-8A1C-0ADB6CCDFE69}">
        <p223:reactions xmlns:p223="http://schemas.microsoft.com/office/powerpoint/2022/03/main">
          <p223:rxn type="👍">
            <p223:instance time="2025-05-14T10:06:47.398" authorId="{EB9B4634-4447-F505-DB9A-7FAF600BEC77}"/>
          </p223:rxn>
        </p223:reactions>
      </p:ext>
    </p188:extLst>
  </p188:cm>
</p188:cmLst>
</file>

<file path=ppt/comments/modernComment_114_84C84D3A.xml><?xml version="1.0" encoding="utf-8"?>
<p188:cmLst xmlns:a="http://schemas.openxmlformats.org/drawingml/2006/main" xmlns:r="http://schemas.openxmlformats.org/officeDocument/2006/relationships" xmlns:p188="http://schemas.microsoft.com/office/powerpoint/2018/8/main">
  <p188:cm id="{69B9D627-4B49-4E6A-870B-6499A142E4B9}" authorId="{EB9B4634-4447-F505-DB9A-7FAF600BEC77}" created="2025-05-06T02:50:38.598">
    <ac:txMkLst xmlns:ac="http://schemas.microsoft.com/office/drawing/2013/main/command">
      <pc:docMk xmlns:pc="http://schemas.microsoft.com/office/powerpoint/2013/main/command"/>
      <pc:sldMk xmlns:pc="http://schemas.microsoft.com/office/powerpoint/2013/main/command" cId="2227719482" sldId="276"/>
      <ac:spMk id="2" creationId="{B093BD68-68B5-907B-A058-B87F6CA02343}"/>
      <ac:txMk cp="0" len="29">
        <ac:context len="30" hash="3461086886"/>
      </ac:txMk>
    </ac:txMkLst>
    <p188:pos x="4549140" y="855680"/>
    <p188:txBody>
      <a:bodyPr/>
      <a:lstStyle/>
      <a:p>
        <a:r>
          <a:rPr lang="en-US"/>
          <a:t>RACHEL - come back to this</a:t>
        </a:r>
      </a:p>
    </p188:txBody>
  </p188:cm>
</p188:cmLst>
</file>

<file path=ppt/comments/modernComment_116_A29379FE.xml><?xml version="1.0" encoding="utf-8"?>
<p188:cmLst xmlns:a="http://schemas.openxmlformats.org/drawingml/2006/main" xmlns:r="http://schemas.openxmlformats.org/officeDocument/2006/relationships" xmlns:p188="http://schemas.microsoft.com/office/powerpoint/2018/8/main">
  <p188:cm id="{1DBACE0D-D7A5-4F82-8E7F-B336B40FC079}" authorId="{EB9B4634-4447-F505-DB9A-7FAF600BEC77}" status="resolved" created="2025-05-06T02:36:08.931" complete="100000">
    <ac:txMkLst xmlns:ac="http://schemas.microsoft.com/office/drawing/2013/main/command">
      <pc:docMk xmlns:pc="http://schemas.microsoft.com/office/powerpoint/2013/main/command"/>
      <pc:sldMk xmlns:pc="http://schemas.microsoft.com/office/powerpoint/2013/main/command" cId="2727574014" sldId="278"/>
      <ac:spMk id="3" creationId="{61C2FA35-D6A1-2080-5DA0-EC7C4BB0195E}"/>
      <ac:txMk cp="22">
        <ac:context len="220" hash="364995819"/>
      </ac:txMk>
    </ac:txMkLst>
    <p188:pos x="4650740" y="1211580"/>
    <p188:txBody>
      <a:bodyPr/>
      <a:lstStyle/>
      <a:p>
        <a:r>
          <a:rPr lang="en-US"/>
          <a:t>True?</a:t>
        </a:r>
      </a:p>
    </p188:txBody>
  </p188:cm>
  <p188:cm id="{7A8C4AFA-F531-47E3-BBC5-E85C4E4A643A}" authorId="{EB9B4634-4447-F505-DB9A-7FAF600BEC77}" status="resolved" created="2025-05-06T02:37:20.619" complete="100000">
    <ac:txMkLst xmlns:ac="http://schemas.microsoft.com/office/drawing/2013/main/command">
      <pc:docMk xmlns:pc="http://schemas.microsoft.com/office/powerpoint/2013/main/command"/>
      <pc:sldMk xmlns:pc="http://schemas.microsoft.com/office/powerpoint/2013/main/command" cId="2727574014" sldId="278"/>
      <ac:spMk id="3" creationId="{61C2FA35-D6A1-2080-5DA0-EC7C4BB0195E}"/>
      <ac:txMk cp="218">
        <ac:context len="220" hash="364995819"/>
      </ac:txMk>
    </ac:txMkLst>
    <p188:pos x="2009140" y="1577340"/>
    <p188:txBody>
      <a:bodyPr/>
      <a:lstStyle/>
      <a:p>
        <a:r>
          <a:rPr lang="en-US"/>
          <a:t>Probably quick conversation with Lori would confirm these reasons and others, if needed.</a:t>
        </a:r>
      </a:p>
    </p188:txBody>
  </p188:cm>
  <p188:cm id="{3F8713BB-A319-44D3-A576-BDE3D4E3776D}" authorId="{CD786B7C-1E10-F52D-D390-2621C3E3B480}" status="resolved" created="2025-05-07T21:03:23.062" complete="100000">
    <ac:deMkLst xmlns:ac="http://schemas.microsoft.com/office/drawing/2013/main/command">
      <pc:docMk xmlns:pc="http://schemas.microsoft.com/office/powerpoint/2013/main/command"/>
      <pc:sldMk xmlns:pc="http://schemas.microsoft.com/office/powerpoint/2013/main/command" cId="2727574014" sldId="278"/>
      <ac:grpSpMk id="4" creationId="{0D07B699-EBD8-29BA-AA88-9ED666C50388}"/>
    </ac:deMkLst>
    <p188:txBody>
      <a:bodyPr/>
      <a:lstStyle/>
      <a:p>
        <a:r>
          <a:rPr lang="en-US"/>
          <a:t>Add line on timeline for 12 month due date</a:t>
        </a:r>
      </a:p>
    </p188:txBody>
  </p188:cm>
</p188:cmLst>
</file>

<file path=ppt/comments/modernComment_117_EFC1FCFB.xml><?xml version="1.0" encoding="utf-8"?>
<p188:cmLst xmlns:a="http://schemas.openxmlformats.org/drawingml/2006/main" xmlns:r="http://schemas.openxmlformats.org/officeDocument/2006/relationships" xmlns:p188="http://schemas.microsoft.com/office/powerpoint/2018/8/main">
  <p188:cm id="{61B9B224-4380-4F8F-B7CA-047CAE3A5756}" authorId="{EB9B4634-4447-F505-DB9A-7FAF600BEC77}" status="resolved" created="2025-05-06T01:38:27.147" complete="100000">
    <ac:txMkLst xmlns:ac="http://schemas.microsoft.com/office/drawing/2013/main/command">
      <pc:docMk xmlns:pc="http://schemas.microsoft.com/office/powerpoint/2013/main/command"/>
      <pc:sldMk xmlns:pc="http://schemas.microsoft.com/office/powerpoint/2013/main/command" cId="4022467835" sldId="279"/>
      <ac:spMk id="3" creationId="{916D3557-2EE1-B7B7-D12F-377437BEEF40}"/>
      <ac:txMk cp="66" len="1">
        <ac:context len="406" hash="2360760139"/>
      </ac:txMk>
    </ac:txMkLst>
    <p188:pos x="4038600" y="1303655"/>
    <p188:txBody>
      <a:bodyPr/>
      <a:lstStyle/>
      <a:p>
        <a:r>
          <a:rPr lang="en-US"/>
          <a:t>Add # units and capacity.</a:t>
        </a:r>
      </a:p>
    </p188:txBody>
  </p188:cm>
  <p188:cm id="{48D8539C-67E5-4429-B2E3-1D049654B48B}" authorId="{EB9B4634-4447-F505-DB9A-7FAF600BEC77}" status="resolved" created="2025-05-06T01:43:11.698" complete="100000">
    <pc:sldMkLst xmlns:pc="http://schemas.microsoft.com/office/powerpoint/2013/main/command">
      <pc:docMk/>
      <pc:sldMk cId="4022467835" sldId="279"/>
    </pc:sldMkLst>
    <p188:replyLst>
      <p188:reply id="{D9FFC6B1-FB31-41C9-8390-388604A92823}" authorId="{CD786B7C-1E10-F52D-D390-2621C3E3B480}" created="2025-05-07T21:00:31.259">
        <p188:txBody>
          <a:bodyPr/>
          <a:lstStyle/>
          <a:p>
            <a:r>
              <a:rPr lang="en-US"/>
              <a:t>Kyra look into</a:t>
            </a:r>
          </a:p>
        </p188:txBody>
      </p188:reply>
    </p188:replyLst>
    <p188:txBody>
      <a:bodyPr/>
      <a:lstStyle/>
      <a:p>
        <a:r>
          <a:rPr lang="en-US"/>
          <a:t>Add info on what facilities and discharge method.</a:t>
        </a:r>
      </a:p>
    </p188:txBody>
  </p188:cm>
</p188:cmLst>
</file>

<file path=ppt/comments/modernComment_118_5558AE5C.xml><?xml version="1.0" encoding="utf-8"?>
<p188:cmLst xmlns:a="http://schemas.openxmlformats.org/drawingml/2006/main" xmlns:r="http://schemas.openxmlformats.org/officeDocument/2006/relationships" xmlns:p188="http://schemas.microsoft.com/office/powerpoint/2018/8/main">
  <p188:cm id="{4F56FA2B-5F86-4626-B376-17C66E22CF12}" authorId="{EB9B4634-4447-F505-DB9A-7FAF600BEC77}" status="resolved" created="2025-05-06T01:27:32.913" complete="100000">
    <ac:txMkLst xmlns:ac="http://schemas.microsoft.com/office/drawing/2013/main/command">
      <pc:docMk xmlns:pc="http://schemas.microsoft.com/office/powerpoint/2013/main/command"/>
      <pc:sldMk xmlns:pc="http://schemas.microsoft.com/office/powerpoint/2013/main/command" cId="1431875164" sldId="280"/>
      <ac:spMk id="6" creationId="{69EC97F8-A2F9-1D19-8B12-F3394C7A199E}"/>
      <ac:txMk cp="0" len="7">
        <ac:context len="8" hash="433715167"/>
      </ac:txMk>
    </ac:txMkLst>
    <p188:txBody>
      <a:bodyPr/>
      <a:lstStyle/>
      <a:p>
        <a:r>
          <a:rPr lang="en-US"/>
          <a:t>Think its worth showing just a little history so I took this from Mike’s slides.  
limited to the first six boxes since the rest may be a repeat on slide on schedule.</a:t>
        </a:r>
      </a:p>
    </p188:txBody>
    <p188:extLst>
      <p:ext xmlns:p="http://schemas.openxmlformats.org/presentationml/2006/main" uri="{57CB4572-C831-44C2-8A1C-0ADB6CCDFE69}">
        <p223:reactions xmlns:p223="http://schemas.microsoft.com/office/powerpoint/2022/03/main">
          <p223:rxn type="👍">
            <p223:instance time="2025-05-07T11:32:26.959" authorId="{CD786B7C-1E10-F52D-D390-2621C3E3B480}"/>
          </p223:rxn>
        </p223:reactions>
      </p:ext>
    </p188:extLst>
  </p188:cm>
</p188:cmLst>
</file>

<file path=ppt/comments/modernComment_119_7C5C247B.xml><?xml version="1.0" encoding="utf-8"?>
<p188:cmLst xmlns:a="http://schemas.openxmlformats.org/drawingml/2006/main" xmlns:r="http://schemas.openxmlformats.org/officeDocument/2006/relationships" xmlns:p188="http://schemas.microsoft.com/office/powerpoint/2018/8/main">
  <p188:cm id="{CED57B57-B075-4434-ABE8-F757E209624C}" authorId="{EB9B4634-4447-F505-DB9A-7FAF600BEC77}" created="2025-05-06T02:22:36.281">
    <pc:sldMkLst xmlns:pc="http://schemas.microsoft.com/office/powerpoint/2013/main/command">
      <pc:docMk/>
      <pc:sldMk cId="2086413435" sldId="281"/>
    </pc:sldMkLst>
    <p188:txBody>
      <a:bodyPr/>
      <a:lstStyle/>
      <a:p>
        <a:r>
          <a:rPr lang="en-US"/>
          <a:t>Need to confirm this was the reason for needing Act 537 Planning Module for Emmaus. Intent on this slide is to hit potential issues/considerations and bold items are items Emmaus has.  We can tie all these (this slide, equipment identification slide, and lead time) together with “Time”.   </a:t>
        </a:r>
      </a:p>
    </p188:txBody>
  </p188:cm>
</p188:cmLst>
</file>

<file path=ppt/comments/modernComment_11B_F9B85FA1.xml><?xml version="1.0" encoding="utf-8"?>
<p188:cmLst xmlns:a="http://schemas.openxmlformats.org/drawingml/2006/main" xmlns:r="http://schemas.openxmlformats.org/officeDocument/2006/relationships" xmlns:p188="http://schemas.microsoft.com/office/powerpoint/2018/8/main">
  <p188:cm id="{4A914416-835B-4CB0-83BE-EC5A69E52C63}" authorId="{EB9B4634-4447-F505-DB9A-7FAF600BEC77}" created="2025-05-06T03:32:54.377">
    <ac:deMkLst xmlns:ac="http://schemas.microsoft.com/office/drawing/2013/main/command">
      <pc:docMk xmlns:pc="http://schemas.microsoft.com/office/powerpoint/2013/main/command"/>
      <pc:sldMk xmlns:pc="http://schemas.microsoft.com/office/powerpoint/2013/main/command" cId="4189609889" sldId="283"/>
      <ac:picMk id="4" creationId="{F9B1B328-32BD-9F1B-F96D-9CE52A5FE523}"/>
    </ac:deMkLst>
    <p188:txBody>
      <a:bodyPr/>
      <a:lstStyle/>
      <a:p>
        <a:r>
          <a:rPr lang="en-US"/>
          <a:t>Can change this graphic - just put it here for the info.</a:t>
        </a:r>
      </a:p>
    </p188:txBody>
    <p188:extLst>
      <p:ext xmlns:p="http://schemas.openxmlformats.org/presentationml/2006/main" uri="{57CB4572-C831-44C2-8A1C-0ADB6CCDFE69}">
        <p223:reactions xmlns:p223="http://schemas.microsoft.com/office/powerpoint/2022/03/main">
          <p223:rxn type="👍">
            <p223:instance time="2025-05-07T11:26:58.551" authorId="{CD786B7C-1E10-F52D-D390-2621C3E3B480}"/>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5D19C-6511-4765-B719-F30B98CCF1DD}" type="doc">
      <dgm:prSet loTypeId="urn:microsoft.com/office/officeart/2005/8/layout/process5" loCatId="process" qsTypeId="urn:microsoft.com/office/officeart/2005/8/quickstyle/simple1" qsCatId="simple" csTypeId="urn:microsoft.com/office/officeart/2005/8/colors/accent0_3" csCatId="mainScheme" phldr="1"/>
      <dgm:spPr/>
    </dgm:pt>
    <dgm:pt modelId="{4EDDC2F3-9452-4EE8-A944-C1B87906A127}">
      <dgm:prSet phldrT="[Text]"/>
      <dgm:spPr/>
      <dgm:t>
        <a:bodyPr/>
        <a:lstStyle/>
        <a:p>
          <a:r>
            <a:rPr lang="en-US"/>
            <a:t>2020: Elevated Levels of PFAS in 2 Wells</a:t>
          </a:r>
        </a:p>
      </dgm:t>
    </dgm:pt>
    <dgm:pt modelId="{774FFF41-E20E-4C11-BE6C-CD14B18F56B8}" type="parTrans" cxnId="{5D2D0FBB-BA50-4476-AFE6-7B3B77019878}">
      <dgm:prSet/>
      <dgm:spPr/>
      <dgm:t>
        <a:bodyPr/>
        <a:lstStyle/>
        <a:p>
          <a:endParaRPr lang="en-US"/>
        </a:p>
      </dgm:t>
    </dgm:pt>
    <dgm:pt modelId="{C64BDFEC-8127-43BE-92A6-D7C2D7DE898B}" type="sibTrans" cxnId="{5D2D0FBB-BA50-4476-AFE6-7B3B77019878}">
      <dgm:prSet/>
      <dgm:spPr/>
      <dgm:t>
        <a:bodyPr/>
        <a:lstStyle/>
        <a:p>
          <a:endParaRPr lang="en-US"/>
        </a:p>
      </dgm:t>
    </dgm:pt>
    <dgm:pt modelId="{7AD7B547-E83D-4F50-BCAB-22405D3DDDFF}">
      <dgm:prSet phldrT="[Text]"/>
      <dgm:spPr/>
      <dgm:t>
        <a:bodyPr/>
        <a:lstStyle/>
        <a:p>
          <a:r>
            <a:rPr lang="en-US" dirty="0"/>
            <a:t>2021: Well 2 Removed from Service</a:t>
          </a:r>
        </a:p>
      </dgm:t>
    </dgm:pt>
    <dgm:pt modelId="{9C580286-E236-49BC-981E-3F23EDA6702B}" type="parTrans" cxnId="{E805DD2C-F8DA-4101-9344-8D60E1772428}">
      <dgm:prSet/>
      <dgm:spPr/>
      <dgm:t>
        <a:bodyPr/>
        <a:lstStyle/>
        <a:p>
          <a:endParaRPr lang="en-US"/>
        </a:p>
      </dgm:t>
    </dgm:pt>
    <dgm:pt modelId="{D1F6CE8E-86CD-4DD7-B8C5-AD0BA4F5AA80}" type="sibTrans" cxnId="{E805DD2C-F8DA-4101-9344-8D60E1772428}">
      <dgm:prSet/>
      <dgm:spPr/>
      <dgm:t>
        <a:bodyPr/>
        <a:lstStyle/>
        <a:p>
          <a:endParaRPr lang="en-US"/>
        </a:p>
      </dgm:t>
    </dgm:pt>
    <dgm:pt modelId="{6B2E187E-E494-4BC5-A5C8-0B2929DD24B8}">
      <dgm:prSet phldrT="[Text]"/>
      <dgm:spPr/>
      <dgm:t>
        <a:bodyPr/>
        <a:lstStyle/>
        <a:p>
          <a:r>
            <a:rPr lang="en-US"/>
            <a:t>2022-2023: Source Water Alternatives Study</a:t>
          </a:r>
        </a:p>
      </dgm:t>
    </dgm:pt>
    <dgm:pt modelId="{CF1F1D67-5F50-486B-99DC-483D88D2F83E}" type="parTrans" cxnId="{19FDC46D-50F7-4B6B-868C-041A76262F9D}">
      <dgm:prSet/>
      <dgm:spPr/>
      <dgm:t>
        <a:bodyPr/>
        <a:lstStyle/>
        <a:p>
          <a:endParaRPr lang="en-US"/>
        </a:p>
      </dgm:t>
    </dgm:pt>
    <dgm:pt modelId="{6EA2402C-B01A-4921-8048-847400E94312}" type="sibTrans" cxnId="{19FDC46D-50F7-4B6B-868C-041A76262F9D}">
      <dgm:prSet/>
      <dgm:spPr/>
      <dgm:t>
        <a:bodyPr/>
        <a:lstStyle/>
        <a:p>
          <a:endParaRPr lang="en-US"/>
        </a:p>
      </dgm:t>
    </dgm:pt>
    <dgm:pt modelId="{0E055283-71B9-4B60-B920-D66986BDEC52}">
      <dgm:prSet phldrT="[Text]"/>
      <dgm:spPr/>
      <dgm:t>
        <a:bodyPr/>
        <a:lstStyle/>
        <a:p>
          <a:r>
            <a:rPr lang="en-US" dirty="0"/>
            <a:t>2020: Consent Order and Agreement (CO&amp;A)</a:t>
          </a:r>
        </a:p>
      </dgm:t>
    </dgm:pt>
    <dgm:pt modelId="{02D68CFB-2AE1-4D60-8C00-22C0BDA7B9FF}" type="parTrans" cxnId="{603D67E9-79C0-4562-82E7-440797A44E14}">
      <dgm:prSet/>
      <dgm:spPr/>
      <dgm:t>
        <a:bodyPr/>
        <a:lstStyle/>
        <a:p>
          <a:endParaRPr lang="en-US"/>
        </a:p>
      </dgm:t>
    </dgm:pt>
    <dgm:pt modelId="{90EA9458-0263-44D7-BE19-F3D804DDB38E}" type="sibTrans" cxnId="{603D67E9-79C0-4562-82E7-440797A44E14}">
      <dgm:prSet/>
      <dgm:spPr/>
      <dgm:t>
        <a:bodyPr/>
        <a:lstStyle/>
        <a:p>
          <a:endParaRPr lang="en-US"/>
        </a:p>
      </dgm:t>
    </dgm:pt>
    <dgm:pt modelId="{9F88DFCE-5999-4CFB-B909-86CDEE9D6EA7}">
      <dgm:prSet phldrT="[Text]"/>
      <dgm:spPr/>
      <dgm:t>
        <a:bodyPr/>
        <a:lstStyle/>
        <a:p>
          <a:r>
            <a:rPr lang="en-US"/>
            <a:t>2024: Amended CO&amp;A </a:t>
          </a:r>
        </a:p>
      </dgm:t>
    </dgm:pt>
    <dgm:pt modelId="{1FC37617-685F-4F0C-814A-C1F67D906F69}" type="parTrans" cxnId="{3674C00D-D33B-498E-9364-BFCF4CD671AC}">
      <dgm:prSet/>
      <dgm:spPr/>
      <dgm:t>
        <a:bodyPr/>
        <a:lstStyle/>
        <a:p>
          <a:endParaRPr lang="en-US"/>
        </a:p>
      </dgm:t>
    </dgm:pt>
    <dgm:pt modelId="{70980531-9557-4A1C-83E4-514A85B06AA2}" type="sibTrans" cxnId="{3674C00D-D33B-498E-9364-BFCF4CD671AC}">
      <dgm:prSet/>
      <dgm:spPr/>
      <dgm:t>
        <a:bodyPr/>
        <a:lstStyle/>
        <a:p>
          <a:endParaRPr lang="en-US"/>
        </a:p>
      </dgm:t>
    </dgm:pt>
    <dgm:pt modelId="{6FE1079C-EB9B-441B-8C77-9B07CA60245D}">
      <dgm:prSet phldrT="[Text]"/>
      <dgm:spPr/>
      <dgm:t>
        <a:bodyPr/>
        <a:lstStyle/>
        <a:p>
          <a:r>
            <a:rPr lang="en-US"/>
            <a:t>2024: Design of Treatment Facilities for Wells 1 and 2</a:t>
          </a:r>
        </a:p>
      </dgm:t>
    </dgm:pt>
    <dgm:pt modelId="{D010D3FB-94AE-472A-A3F1-EA9682ADBAA8}" type="parTrans" cxnId="{9DB923DF-CF57-4412-8201-D7B1B6E036DF}">
      <dgm:prSet/>
      <dgm:spPr/>
      <dgm:t>
        <a:bodyPr/>
        <a:lstStyle/>
        <a:p>
          <a:endParaRPr lang="en-US"/>
        </a:p>
      </dgm:t>
    </dgm:pt>
    <dgm:pt modelId="{CCBA0546-BB5E-4249-9737-1B1EABBAFDE9}" type="sibTrans" cxnId="{9DB923DF-CF57-4412-8201-D7B1B6E036DF}">
      <dgm:prSet/>
      <dgm:spPr/>
      <dgm:t>
        <a:bodyPr/>
        <a:lstStyle/>
        <a:p>
          <a:endParaRPr lang="en-US"/>
        </a:p>
      </dgm:t>
    </dgm:pt>
    <dgm:pt modelId="{3FF5D6BD-7832-4038-9C00-3E519F5D0D00}" type="pres">
      <dgm:prSet presAssocID="{07B5D19C-6511-4765-B719-F30B98CCF1DD}" presName="diagram" presStyleCnt="0">
        <dgm:presLayoutVars>
          <dgm:dir/>
          <dgm:resizeHandles val="exact"/>
        </dgm:presLayoutVars>
      </dgm:prSet>
      <dgm:spPr/>
    </dgm:pt>
    <dgm:pt modelId="{C560CE64-8D2F-4AE7-8836-8B56FA7E7464}" type="pres">
      <dgm:prSet presAssocID="{4EDDC2F3-9452-4EE8-A944-C1B87906A127}" presName="node" presStyleLbl="node1" presStyleIdx="0" presStyleCnt="6">
        <dgm:presLayoutVars>
          <dgm:bulletEnabled val="1"/>
        </dgm:presLayoutVars>
      </dgm:prSet>
      <dgm:spPr/>
    </dgm:pt>
    <dgm:pt modelId="{9FF235A4-4233-4295-BF58-A0C6A6C59226}" type="pres">
      <dgm:prSet presAssocID="{C64BDFEC-8127-43BE-92A6-D7C2D7DE898B}" presName="sibTrans" presStyleLbl="sibTrans2D1" presStyleIdx="0" presStyleCnt="5"/>
      <dgm:spPr/>
    </dgm:pt>
    <dgm:pt modelId="{F146EEB4-B122-496F-959D-2FCFB024A61B}" type="pres">
      <dgm:prSet presAssocID="{C64BDFEC-8127-43BE-92A6-D7C2D7DE898B}" presName="connectorText" presStyleLbl="sibTrans2D1" presStyleIdx="0" presStyleCnt="5"/>
      <dgm:spPr/>
    </dgm:pt>
    <dgm:pt modelId="{9EAD1601-08FA-40E8-A794-DC8C05E6A8B9}" type="pres">
      <dgm:prSet presAssocID="{0E055283-71B9-4B60-B920-D66986BDEC52}" presName="node" presStyleLbl="node1" presStyleIdx="1" presStyleCnt="6" custLinFactNeighborX="1122" custLinFactNeighborY="-2368">
        <dgm:presLayoutVars>
          <dgm:bulletEnabled val="1"/>
        </dgm:presLayoutVars>
      </dgm:prSet>
      <dgm:spPr/>
    </dgm:pt>
    <dgm:pt modelId="{C0509996-4ABF-4D36-AB82-08A50F20B62A}" type="pres">
      <dgm:prSet presAssocID="{90EA9458-0263-44D7-BE19-F3D804DDB38E}" presName="sibTrans" presStyleLbl="sibTrans2D1" presStyleIdx="1" presStyleCnt="5"/>
      <dgm:spPr/>
    </dgm:pt>
    <dgm:pt modelId="{496DAF12-2D7F-4959-BEE5-CE76A9F112DC}" type="pres">
      <dgm:prSet presAssocID="{90EA9458-0263-44D7-BE19-F3D804DDB38E}" presName="connectorText" presStyleLbl="sibTrans2D1" presStyleIdx="1" presStyleCnt="5"/>
      <dgm:spPr/>
    </dgm:pt>
    <dgm:pt modelId="{FCF79DDD-57FC-4196-A086-BC952736182C}" type="pres">
      <dgm:prSet presAssocID="{7AD7B547-E83D-4F50-BCAB-22405D3DDDFF}" presName="node" presStyleLbl="node1" presStyleIdx="2" presStyleCnt="6">
        <dgm:presLayoutVars>
          <dgm:bulletEnabled val="1"/>
        </dgm:presLayoutVars>
      </dgm:prSet>
      <dgm:spPr/>
    </dgm:pt>
    <dgm:pt modelId="{9BA4A1C1-696B-4FC2-8181-B271F18240BC}" type="pres">
      <dgm:prSet presAssocID="{D1F6CE8E-86CD-4DD7-B8C5-AD0BA4F5AA80}" presName="sibTrans" presStyleLbl="sibTrans2D1" presStyleIdx="2" presStyleCnt="5"/>
      <dgm:spPr/>
    </dgm:pt>
    <dgm:pt modelId="{01433494-2FCB-48E0-B9D7-50E50B10C542}" type="pres">
      <dgm:prSet presAssocID="{D1F6CE8E-86CD-4DD7-B8C5-AD0BA4F5AA80}" presName="connectorText" presStyleLbl="sibTrans2D1" presStyleIdx="2" presStyleCnt="5"/>
      <dgm:spPr/>
    </dgm:pt>
    <dgm:pt modelId="{F9501004-4542-4F83-BDA3-0441083C73B4}" type="pres">
      <dgm:prSet presAssocID="{6B2E187E-E494-4BC5-A5C8-0B2929DD24B8}" presName="node" presStyleLbl="node1" presStyleIdx="3" presStyleCnt="6">
        <dgm:presLayoutVars>
          <dgm:bulletEnabled val="1"/>
        </dgm:presLayoutVars>
      </dgm:prSet>
      <dgm:spPr/>
    </dgm:pt>
    <dgm:pt modelId="{CF4D3321-DEB1-4FC9-9103-EA4795489BE1}" type="pres">
      <dgm:prSet presAssocID="{6EA2402C-B01A-4921-8048-847400E94312}" presName="sibTrans" presStyleLbl="sibTrans2D1" presStyleIdx="3" presStyleCnt="5"/>
      <dgm:spPr/>
    </dgm:pt>
    <dgm:pt modelId="{85A05C27-1EC1-4A05-81AE-3F553EEB7805}" type="pres">
      <dgm:prSet presAssocID="{6EA2402C-B01A-4921-8048-847400E94312}" presName="connectorText" presStyleLbl="sibTrans2D1" presStyleIdx="3" presStyleCnt="5"/>
      <dgm:spPr/>
    </dgm:pt>
    <dgm:pt modelId="{735A02ED-F322-432A-B759-C9BB34E1C6C5}" type="pres">
      <dgm:prSet presAssocID="{9F88DFCE-5999-4CFB-B909-86CDEE9D6EA7}" presName="node" presStyleLbl="node1" presStyleIdx="4" presStyleCnt="6">
        <dgm:presLayoutVars>
          <dgm:bulletEnabled val="1"/>
        </dgm:presLayoutVars>
      </dgm:prSet>
      <dgm:spPr/>
    </dgm:pt>
    <dgm:pt modelId="{EC9A6A8D-F9E0-4E1F-B810-ED57AEB375D5}" type="pres">
      <dgm:prSet presAssocID="{70980531-9557-4A1C-83E4-514A85B06AA2}" presName="sibTrans" presStyleLbl="sibTrans2D1" presStyleIdx="4" presStyleCnt="5"/>
      <dgm:spPr/>
    </dgm:pt>
    <dgm:pt modelId="{CFFE20C9-21A5-4F53-90AD-8D3130B8C8D6}" type="pres">
      <dgm:prSet presAssocID="{70980531-9557-4A1C-83E4-514A85B06AA2}" presName="connectorText" presStyleLbl="sibTrans2D1" presStyleIdx="4" presStyleCnt="5"/>
      <dgm:spPr/>
    </dgm:pt>
    <dgm:pt modelId="{445478A0-2411-4571-9FB7-190E61018AE1}" type="pres">
      <dgm:prSet presAssocID="{6FE1079C-EB9B-441B-8C77-9B07CA60245D}" presName="node" presStyleLbl="node1" presStyleIdx="5" presStyleCnt="6">
        <dgm:presLayoutVars>
          <dgm:bulletEnabled val="1"/>
        </dgm:presLayoutVars>
      </dgm:prSet>
      <dgm:spPr/>
    </dgm:pt>
  </dgm:ptLst>
  <dgm:cxnLst>
    <dgm:cxn modelId="{3674C00D-D33B-498E-9364-BFCF4CD671AC}" srcId="{07B5D19C-6511-4765-B719-F30B98CCF1DD}" destId="{9F88DFCE-5999-4CFB-B909-86CDEE9D6EA7}" srcOrd="4" destOrd="0" parTransId="{1FC37617-685F-4F0C-814A-C1F67D906F69}" sibTransId="{70980531-9557-4A1C-83E4-514A85B06AA2}"/>
    <dgm:cxn modelId="{7C804414-05C5-4067-9F8F-B0D9A5A05C1D}" type="presOf" srcId="{7AD7B547-E83D-4F50-BCAB-22405D3DDDFF}" destId="{FCF79DDD-57FC-4196-A086-BC952736182C}" srcOrd="0" destOrd="0" presId="urn:microsoft.com/office/officeart/2005/8/layout/process5"/>
    <dgm:cxn modelId="{53A8A822-FBAA-4679-9EDD-4BE62ED5BA80}" type="presOf" srcId="{70980531-9557-4A1C-83E4-514A85B06AA2}" destId="{EC9A6A8D-F9E0-4E1F-B810-ED57AEB375D5}" srcOrd="0" destOrd="0" presId="urn:microsoft.com/office/officeart/2005/8/layout/process5"/>
    <dgm:cxn modelId="{E805DD2C-F8DA-4101-9344-8D60E1772428}" srcId="{07B5D19C-6511-4765-B719-F30B98CCF1DD}" destId="{7AD7B547-E83D-4F50-BCAB-22405D3DDDFF}" srcOrd="2" destOrd="0" parTransId="{9C580286-E236-49BC-981E-3F23EDA6702B}" sibTransId="{D1F6CE8E-86CD-4DD7-B8C5-AD0BA4F5AA80}"/>
    <dgm:cxn modelId="{CB41333D-999C-49BB-9F0C-ACF48ABBD268}" type="presOf" srcId="{6EA2402C-B01A-4921-8048-847400E94312}" destId="{85A05C27-1EC1-4A05-81AE-3F553EEB7805}" srcOrd="1" destOrd="0" presId="urn:microsoft.com/office/officeart/2005/8/layout/process5"/>
    <dgm:cxn modelId="{18E53768-2AB8-4877-85B7-DBFF36EF6BD9}" type="presOf" srcId="{9F88DFCE-5999-4CFB-B909-86CDEE9D6EA7}" destId="{735A02ED-F322-432A-B759-C9BB34E1C6C5}" srcOrd="0" destOrd="0" presId="urn:microsoft.com/office/officeart/2005/8/layout/process5"/>
    <dgm:cxn modelId="{41D5E74B-475F-4AD9-9297-F2F1BBD8AE7E}" type="presOf" srcId="{6B2E187E-E494-4BC5-A5C8-0B2929DD24B8}" destId="{F9501004-4542-4F83-BDA3-0441083C73B4}" srcOrd="0" destOrd="0" presId="urn:microsoft.com/office/officeart/2005/8/layout/process5"/>
    <dgm:cxn modelId="{19FDC46D-50F7-4B6B-868C-041A76262F9D}" srcId="{07B5D19C-6511-4765-B719-F30B98CCF1DD}" destId="{6B2E187E-E494-4BC5-A5C8-0B2929DD24B8}" srcOrd="3" destOrd="0" parTransId="{CF1F1D67-5F50-486B-99DC-483D88D2F83E}" sibTransId="{6EA2402C-B01A-4921-8048-847400E94312}"/>
    <dgm:cxn modelId="{4A916872-38B4-4796-A44B-FF0D8C52B733}" type="presOf" srcId="{90EA9458-0263-44D7-BE19-F3D804DDB38E}" destId="{C0509996-4ABF-4D36-AB82-08A50F20B62A}" srcOrd="0" destOrd="0" presId="urn:microsoft.com/office/officeart/2005/8/layout/process5"/>
    <dgm:cxn modelId="{128E8784-43E7-4841-ADBA-37676DD5F6AF}" type="presOf" srcId="{4EDDC2F3-9452-4EE8-A944-C1B87906A127}" destId="{C560CE64-8D2F-4AE7-8836-8B56FA7E7464}" srcOrd="0" destOrd="0" presId="urn:microsoft.com/office/officeart/2005/8/layout/process5"/>
    <dgm:cxn modelId="{24B1869B-8C4F-414A-90ED-63B3FDC4808B}" type="presOf" srcId="{D1F6CE8E-86CD-4DD7-B8C5-AD0BA4F5AA80}" destId="{01433494-2FCB-48E0-B9D7-50E50B10C542}" srcOrd="1" destOrd="0" presId="urn:microsoft.com/office/officeart/2005/8/layout/process5"/>
    <dgm:cxn modelId="{39340DAF-711C-48BB-8B14-549A2657342E}" type="presOf" srcId="{C64BDFEC-8127-43BE-92A6-D7C2D7DE898B}" destId="{F146EEB4-B122-496F-959D-2FCFB024A61B}" srcOrd="1" destOrd="0" presId="urn:microsoft.com/office/officeart/2005/8/layout/process5"/>
    <dgm:cxn modelId="{C1D833AF-BD9C-4C34-9A85-4EF196E6D886}" type="presOf" srcId="{C64BDFEC-8127-43BE-92A6-D7C2D7DE898B}" destId="{9FF235A4-4233-4295-BF58-A0C6A6C59226}" srcOrd="0" destOrd="0" presId="urn:microsoft.com/office/officeart/2005/8/layout/process5"/>
    <dgm:cxn modelId="{5D2D0FBB-BA50-4476-AFE6-7B3B77019878}" srcId="{07B5D19C-6511-4765-B719-F30B98CCF1DD}" destId="{4EDDC2F3-9452-4EE8-A944-C1B87906A127}" srcOrd="0" destOrd="0" parTransId="{774FFF41-E20E-4C11-BE6C-CD14B18F56B8}" sibTransId="{C64BDFEC-8127-43BE-92A6-D7C2D7DE898B}"/>
    <dgm:cxn modelId="{476827C0-3FE3-4B00-BA14-345778490C05}" type="presOf" srcId="{70980531-9557-4A1C-83E4-514A85B06AA2}" destId="{CFFE20C9-21A5-4F53-90AD-8D3130B8C8D6}" srcOrd="1" destOrd="0" presId="urn:microsoft.com/office/officeart/2005/8/layout/process5"/>
    <dgm:cxn modelId="{E7756EC7-9221-40C9-9C56-9271A30C8900}" type="presOf" srcId="{D1F6CE8E-86CD-4DD7-B8C5-AD0BA4F5AA80}" destId="{9BA4A1C1-696B-4FC2-8181-B271F18240BC}" srcOrd="0" destOrd="0" presId="urn:microsoft.com/office/officeart/2005/8/layout/process5"/>
    <dgm:cxn modelId="{0C829BCB-56FC-4385-89CD-E9FABE998087}" type="presOf" srcId="{6EA2402C-B01A-4921-8048-847400E94312}" destId="{CF4D3321-DEB1-4FC9-9103-EA4795489BE1}" srcOrd="0" destOrd="0" presId="urn:microsoft.com/office/officeart/2005/8/layout/process5"/>
    <dgm:cxn modelId="{3C6F03D4-D8E6-4A62-B35D-9CF5D048B96B}" type="presOf" srcId="{90EA9458-0263-44D7-BE19-F3D804DDB38E}" destId="{496DAF12-2D7F-4959-BEE5-CE76A9F112DC}" srcOrd="1" destOrd="0" presId="urn:microsoft.com/office/officeart/2005/8/layout/process5"/>
    <dgm:cxn modelId="{6C0117D5-EBA0-4FB8-AB7E-A8609EF9CA27}" type="presOf" srcId="{6FE1079C-EB9B-441B-8C77-9B07CA60245D}" destId="{445478A0-2411-4571-9FB7-190E61018AE1}" srcOrd="0" destOrd="0" presId="urn:microsoft.com/office/officeart/2005/8/layout/process5"/>
    <dgm:cxn modelId="{786E9FDA-72AB-419D-ACDF-964E94135C86}" type="presOf" srcId="{0E055283-71B9-4B60-B920-D66986BDEC52}" destId="{9EAD1601-08FA-40E8-A794-DC8C05E6A8B9}" srcOrd="0" destOrd="0" presId="urn:microsoft.com/office/officeart/2005/8/layout/process5"/>
    <dgm:cxn modelId="{9DB923DF-CF57-4412-8201-D7B1B6E036DF}" srcId="{07B5D19C-6511-4765-B719-F30B98CCF1DD}" destId="{6FE1079C-EB9B-441B-8C77-9B07CA60245D}" srcOrd="5" destOrd="0" parTransId="{D010D3FB-94AE-472A-A3F1-EA9682ADBAA8}" sibTransId="{CCBA0546-BB5E-4249-9737-1B1EABBAFDE9}"/>
    <dgm:cxn modelId="{603D67E9-79C0-4562-82E7-440797A44E14}" srcId="{07B5D19C-6511-4765-B719-F30B98CCF1DD}" destId="{0E055283-71B9-4B60-B920-D66986BDEC52}" srcOrd="1" destOrd="0" parTransId="{02D68CFB-2AE1-4D60-8C00-22C0BDA7B9FF}" sibTransId="{90EA9458-0263-44D7-BE19-F3D804DDB38E}"/>
    <dgm:cxn modelId="{EBD18EFE-BEA0-4602-A142-944D305CD10C}" type="presOf" srcId="{07B5D19C-6511-4765-B719-F30B98CCF1DD}" destId="{3FF5D6BD-7832-4038-9C00-3E519F5D0D00}" srcOrd="0" destOrd="0" presId="urn:microsoft.com/office/officeart/2005/8/layout/process5"/>
    <dgm:cxn modelId="{2DE95DD5-2A0B-485C-B9AC-65E6F4539603}" type="presParOf" srcId="{3FF5D6BD-7832-4038-9C00-3E519F5D0D00}" destId="{C560CE64-8D2F-4AE7-8836-8B56FA7E7464}" srcOrd="0" destOrd="0" presId="urn:microsoft.com/office/officeart/2005/8/layout/process5"/>
    <dgm:cxn modelId="{A80BD12B-1C34-4653-AFEB-550DEB54675B}" type="presParOf" srcId="{3FF5D6BD-7832-4038-9C00-3E519F5D0D00}" destId="{9FF235A4-4233-4295-BF58-A0C6A6C59226}" srcOrd="1" destOrd="0" presId="urn:microsoft.com/office/officeart/2005/8/layout/process5"/>
    <dgm:cxn modelId="{6BB4195E-7D9E-447E-9B6D-5B0EE6B01F77}" type="presParOf" srcId="{9FF235A4-4233-4295-BF58-A0C6A6C59226}" destId="{F146EEB4-B122-496F-959D-2FCFB024A61B}" srcOrd="0" destOrd="0" presId="urn:microsoft.com/office/officeart/2005/8/layout/process5"/>
    <dgm:cxn modelId="{1A42B8BE-FDC2-4D90-9856-D02FF38464DE}" type="presParOf" srcId="{3FF5D6BD-7832-4038-9C00-3E519F5D0D00}" destId="{9EAD1601-08FA-40E8-A794-DC8C05E6A8B9}" srcOrd="2" destOrd="0" presId="urn:microsoft.com/office/officeart/2005/8/layout/process5"/>
    <dgm:cxn modelId="{A0F534C5-6E9B-4471-8CBE-8FEA129ECC53}" type="presParOf" srcId="{3FF5D6BD-7832-4038-9C00-3E519F5D0D00}" destId="{C0509996-4ABF-4D36-AB82-08A50F20B62A}" srcOrd="3" destOrd="0" presId="urn:microsoft.com/office/officeart/2005/8/layout/process5"/>
    <dgm:cxn modelId="{EA948968-B015-4D1E-84B6-F84A2F60C960}" type="presParOf" srcId="{C0509996-4ABF-4D36-AB82-08A50F20B62A}" destId="{496DAF12-2D7F-4959-BEE5-CE76A9F112DC}" srcOrd="0" destOrd="0" presId="urn:microsoft.com/office/officeart/2005/8/layout/process5"/>
    <dgm:cxn modelId="{247A5E9D-BA5A-4C3A-B89A-A75BC5629798}" type="presParOf" srcId="{3FF5D6BD-7832-4038-9C00-3E519F5D0D00}" destId="{FCF79DDD-57FC-4196-A086-BC952736182C}" srcOrd="4" destOrd="0" presId="urn:microsoft.com/office/officeart/2005/8/layout/process5"/>
    <dgm:cxn modelId="{0BC1170A-DBD1-4951-A9D1-4C2B6455CD0C}" type="presParOf" srcId="{3FF5D6BD-7832-4038-9C00-3E519F5D0D00}" destId="{9BA4A1C1-696B-4FC2-8181-B271F18240BC}" srcOrd="5" destOrd="0" presId="urn:microsoft.com/office/officeart/2005/8/layout/process5"/>
    <dgm:cxn modelId="{8D041439-66DB-4A27-8C1A-244FCB5517A8}" type="presParOf" srcId="{9BA4A1C1-696B-4FC2-8181-B271F18240BC}" destId="{01433494-2FCB-48E0-B9D7-50E50B10C542}" srcOrd="0" destOrd="0" presId="urn:microsoft.com/office/officeart/2005/8/layout/process5"/>
    <dgm:cxn modelId="{9935B67D-35C9-4EE9-A969-55BDB6E6082E}" type="presParOf" srcId="{3FF5D6BD-7832-4038-9C00-3E519F5D0D00}" destId="{F9501004-4542-4F83-BDA3-0441083C73B4}" srcOrd="6" destOrd="0" presId="urn:microsoft.com/office/officeart/2005/8/layout/process5"/>
    <dgm:cxn modelId="{CDC01594-FF31-43BA-A701-0CA2BCCD3E3E}" type="presParOf" srcId="{3FF5D6BD-7832-4038-9C00-3E519F5D0D00}" destId="{CF4D3321-DEB1-4FC9-9103-EA4795489BE1}" srcOrd="7" destOrd="0" presId="urn:microsoft.com/office/officeart/2005/8/layout/process5"/>
    <dgm:cxn modelId="{AF877675-93AF-4A66-A58A-DC659F863429}" type="presParOf" srcId="{CF4D3321-DEB1-4FC9-9103-EA4795489BE1}" destId="{85A05C27-1EC1-4A05-81AE-3F553EEB7805}" srcOrd="0" destOrd="0" presId="urn:microsoft.com/office/officeart/2005/8/layout/process5"/>
    <dgm:cxn modelId="{E4F1D4BA-C675-455A-880E-05D4C4175528}" type="presParOf" srcId="{3FF5D6BD-7832-4038-9C00-3E519F5D0D00}" destId="{735A02ED-F322-432A-B759-C9BB34E1C6C5}" srcOrd="8" destOrd="0" presId="urn:microsoft.com/office/officeart/2005/8/layout/process5"/>
    <dgm:cxn modelId="{ECF80540-594E-4437-B20F-F551601A2B66}" type="presParOf" srcId="{3FF5D6BD-7832-4038-9C00-3E519F5D0D00}" destId="{EC9A6A8D-F9E0-4E1F-B810-ED57AEB375D5}" srcOrd="9" destOrd="0" presId="urn:microsoft.com/office/officeart/2005/8/layout/process5"/>
    <dgm:cxn modelId="{56504C1B-0781-4BFA-A190-9F61A9D53CBF}" type="presParOf" srcId="{EC9A6A8D-F9E0-4E1F-B810-ED57AEB375D5}" destId="{CFFE20C9-21A5-4F53-90AD-8D3130B8C8D6}" srcOrd="0" destOrd="0" presId="urn:microsoft.com/office/officeart/2005/8/layout/process5"/>
    <dgm:cxn modelId="{DB13D23E-DAD2-4024-A3F6-ED4F9E6FE1FE}" type="presParOf" srcId="{3FF5D6BD-7832-4038-9C00-3E519F5D0D00}" destId="{445478A0-2411-4571-9FB7-190E61018AE1}"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32627-6862-46B1-87BC-2F5476AC8FC0}" type="doc">
      <dgm:prSet loTypeId="urn:microsoft.com/office/officeart/2005/8/layout/process1" loCatId="process" qsTypeId="urn:microsoft.com/office/officeart/2005/8/quickstyle/simple1" qsCatId="simple" csTypeId="urn:microsoft.com/office/officeart/2005/8/colors/accent0_3" csCatId="mainScheme" phldr="1"/>
      <dgm:spPr/>
    </dgm:pt>
    <dgm:pt modelId="{A125BB31-BF4B-4414-96BE-1A0798BE15FA}">
      <dgm:prSet phldrT="[Text]" custT="1"/>
      <dgm:spPr/>
      <dgm:t>
        <a:bodyPr/>
        <a:lstStyle/>
        <a:p>
          <a:r>
            <a:rPr lang="en-US" sz="2400" b="1"/>
            <a:t>Process </a:t>
          </a:r>
          <a:r>
            <a:rPr lang="en-US" sz="2000" b="1"/>
            <a:t>Wastewater/Discharges</a:t>
          </a:r>
          <a:endParaRPr lang="en-US" sz="2000" b="1" dirty="0"/>
        </a:p>
      </dgm:t>
    </dgm:pt>
    <dgm:pt modelId="{8BF6C9CE-A952-4250-94BF-6A5842ED7661}" type="parTrans" cxnId="{628EE741-F8EA-42D3-898D-15C1EAB1D303}">
      <dgm:prSet/>
      <dgm:spPr/>
      <dgm:t>
        <a:bodyPr/>
        <a:lstStyle/>
        <a:p>
          <a:endParaRPr lang="en-US"/>
        </a:p>
      </dgm:t>
    </dgm:pt>
    <dgm:pt modelId="{993BA9D1-6C4B-4F55-9B50-09F5DDF48C1F}" type="sibTrans" cxnId="{628EE741-F8EA-42D3-898D-15C1EAB1D303}">
      <dgm:prSet/>
      <dgm:spPr/>
      <dgm:t>
        <a:bodyPr/>
        <a:lstStyle/>
        <a:p>
          <a:endParaRPr lang="en-US"/>
        </a:p>
      </dgm:t>
    </dgm:pt>
    <dgm:pt modelId="{E9957EF3-24B6-4BA2-BF62-C7AD73E21EC5}">
      <dgm:prSet phldrT="[Text]" custT="1"/>
      <dgm:spPr/>
      <dgm:t>
        <a:bodyPr/>
        <a:lstStyle/>
        <a:p>
          <a:pPr algn="l"/>
          <a:r>
            <a:rPr lang="en-US" sz="2700"/>
            <a:t>Permitting and approval requirements</a:t>
          </a:r>
          <a:endParaRPr lang="en-US" sz="2700" dirty="0"/>
        </a:p>
      </dgm:t>
    </dgm:pt>
    <dgm:pt modelId="{BCE0BF91-401C-40C2-9C8D-CDF6D0BD11BE}" type="parTrans" cxnId="{E9822EF5-2FDA-44BA-9330-5354EAD59836}">
      <dgm:prSet/>
      <dgm:spPr/>
      <dgm:t>
        <a:bodyPr/>
        <a:lstStyle/>
        <a:p>
          <a:endParaRPr lang="en-US"/>
        </a:p>
      </dgm:t>
    </dgm:pt>
    <dgm:pt modelId="{349A5845-9923-440B-8801-93859F8955C7}" type="sibTrans" cxnId="{E9822EF5-2FDA-44BA-9330-5354EAD59836}">
      <dgm:prSet/>
      <dgm:spPr/>
      <dgm:t>
        <a:bodyPr/>
        <a:lstStyle/>
        <a:p>
          <a:endParaRPr lang="en-US"/>
        </a:p>
      </dgm:t>
    </dgm:pt>
    <dgm:pt modelId="{B6214DE3-862C-4B26-ABCA-A04E86979887}" type="pres">
      <dgm:prSet presAssocID="{3CB32627-6862-46B1-87BC-2F5476AC8FC0}" presName="Name0" presStyleCnt="0">
        <dgm:presLayoutVars>
          <dgm:dir/>
          <dgm:resizeHandles val="exact"/>
        </dgm:presLayoutVars>
      </dgm:prSet>
      <dgm:spPr/>
    </dgm:pt>
    <dgm:pt modelId="{77D278A1-2DF2-4558-A307-3C2DA5F14527}" type="pres">
      <dgm:prSet presAssocID="{A125BB31-BF4B-4414-96BE-1A0798BE15FA}" presName="node" presStyleLbl="node1" presStyleIdx="0" presStyleCnt="2" custScaleX="166598" custScaleY="102266" custLinFactNeighborX="-13286" custLinFactNeighborY="-483">
        <dgm:presLayoutVars>
          <dgm:bulletEnabled val="1"/>
        </dgm:presLayoutVars>
      </dgm:prSet>
      <dgm:spPr/>
    </dgm:pt>
    <dgm:pt modelId="{40AA63A7-58A1-42ED-8BD2-2B95146AF2B8}" type="pres">
      <dgm:prSet presAssocID="{993BA9D1-6C4B-4F55-9B50-09F5DDF48C1F}" presName="sibTrans" presStyleLbl="sibTrans2D1" presStyleIdx="0" presStyleCnt="1"/>
      <dgm:spPr/>
    </dgm:pt>
    <dgm:pt modelId="{83E667CC-C0EA-4AA7-8418-308E2FAA93FD}" type="pres">
      <dgm:prSet presAssocID="{993BA9D1-6C4B-4F55-9B50-09F5DDF48C1F}" presName="connectorText" presStyleLbl="sibTrans2D1" presStyleIdx="0" presStyleCnt="1"/>
      <dgm:spPr/>
    </dgm:pt>
    <dgm:pt modelId="{8445C6BA-4FAD-4A40-B44A-B6F1726F3649}" type="pres">
      <dgm:prSet presAssocID="{E9957EF3-24B6-4BA2-BF62-C7AD73E21EC5}" presName="node" presStyleLbl="node1" presStyleIdx="1" presStyleCnt="2" custScaleX="375736">
        <dgm:presLayoutVars>
          <dgm:bulletEnabled val="1"/>
        </dgm:presLayoutVars>
      </dgm:prSet>
      <dgm:spPr/>
    </dgm:pt>
  </dgm:ptLst>
  <dgm:cxnLst>
    <dgm:cxn modelId="{55D42921-94B3-4784-9492-77514E32630B}" type="presOf" srcId="{3CB32627-6862-46B1-87BC-2F5476AC8FC0}" destId="{B6214DE3-862C-4B26-ABCA-A04E86979887}" srcOrd="0" destOrd="0" presId="urn:microsoft.com/office/officeart/2005/8/layout/process1"/>
    <dgm:cxn modelId="{8E3F792F-A537-4C0B-B3D4-91C312CCBE67}" type="presOf" srcId="{993BA9D1-6C4B-4F55-9B50-09F5DDF48C1F}" destId="{40AA63A7-58A1-42ED-8BD2-2B95146AF2B8}" srcOrd="0" destOrd="0" presId="urn:microsoft.com/office/officeart/2005/8/layout/process1"/>
    <dgm:cxn modelId="{05825936-490E-4322-A1B9-94A25FD19C47}" type="presOf" srcId="{E9957EF3-24B6-4BA2-BF62-C7AD73E21EC5}" destId="{8445C6BA-4FAD-4A40-B44A-B6F1726F3649}" srcOrd="0" destOrd="0" presId="urn:microsoft.com/office/officeart/2005/8/layout/process1"/>
    <dgm:cxn modelId="{628EE741-F8EA-42D3-898D-15C1EAB1D303}" srcId="{3CB32627-6862-46B1-87BC-2F5476AC8FC0}" destId="{A125BB31-BF4B-4414-96BE-1A0798BE15FA}" srcOrd="0" destOrd="0" parTransId="{8BF6C9CE-A952-4250-94BF-6A5842ED7661}" sibTransId="{993BA9D1-6C4B-4F55-9B50-09F5DDF48C1F}"/>
    <dgm:cxn modelId="{2D638F6D-93D4-4B90-9003-B9631D6FEB93}" type="presOf" srcId="{A125BB31-BF4B-4414-96BE-1A0798BE15FA}" destId="{77D278A1-2DF2-4558-A307-3C2DA5F14527}" srcOrd="0" destOrd="0" presId="urn:microsoft.com/office/officeart/2005/8/layout/process1"/>
    <dgm:cxn modelId="{DF6905BA-B38A-4A9C-B4E2-90510422A443}" type="presOf" srcId="{993BA9D1-6C4B-4F55-9B50-09F5DDF48C1F}" destId="{83E667CC-C0EA-4AA7-8418-308E2FAA93FD}" srcOrd="1" destOrd="0" presId="urn:microsoft.com/office/officeart/2005/8/layout/process1"/>
    <dgm:cxn modelId="{E9822EF5-2FDA-44BA-9330-5354EAD59836}" srcId="{3CB32627-6862-46B1-87BC-2F5476AC8FC0}" destId="{E9957EF3-24B6-4BA2-BF62-C7AD73E21EC5}" srcOrd="1" destOrd="0" parTransId="{BCE0BF91-401C-40C2-9C8D-CDF6D0BD11BE}" sibTransId="{349A5845-9923-440B-8801-93859F8955C7}"/>
    <dgm:cxn modelId="{8A531326-4316-4BC1-B116-CAC4C0702FD7}" type="presParOf" srcId="{B6214DE3-862C-4B26-ABCA-A04E86979887}" destId="{77D278A1-2DF2-4558-A307-3C2DA5F14527}" srcOrd="0" destOrd="0" presId="urn:microsoft.com/office/officeart/2005/8/layout/process1"/>
    <dgm:cxn modelId="{0FE79078-A663-4F14-AD89-23CC98A40361}" type="presParOf" srcId="{B6214DE3-862C-4B26-ABCA-A04E86979887}" destId="{40AA63A7-58A1-42ED-8BD2-2B95146AF2B8}" srcOrd="1" destOrd="0" presId="urn:microsoft.com/office/officeart/2005/8/layout/process1"/>
    <dgm:cxn modelId="{E583F23E-00B3-47EA-B9A8-90A1BA402EE8}" type="presParOf" srcId="{40AA63A7-58A1-42ED-8BD2-2B95146AF2B8}" destId="{83E667CC-C0EA-4AA7-8418-308E2FAA93FD}" srcOrd="0" destOrd="0" presId="urn:microsoft.com/office/officeart/2005/8/layout/process1"/>
    <dgm:cxn modelId="{DA361435-ABE6-4633-9B71-BB2CE2981B35}" type="presParOf" srcId="{B6214DE3-862C-4B26-ABCA-A04E86979887}" destId="{8445C6BA-4FAD-4A40-B44A-B6F1726F3649}"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32627-6862-46B1-87BC-2F5476AC8FC0}" type="doc">
      <dgm:prSet loTypeId="urn:microsoft.com/office/officeart/2005/8/layout/process1" loCatId="process" qsTypeId="urn:microsoft.com/office/officeart/2005/8/quickstyle/simple1" qsCatId="simple" csTypeId="urn:microsoft.com/office/officeart/2005/8/colors/accent0_3" csCatId="mainScheme" phldr="1"/>
      <dgm:spPr/>
    </dgm:pt>
    <dgm:pt modelId="{A125BB31-BF4B-4414-96BE-1A0798BE15FA}">
      <dgm:prSet phldrT="[Text]" custT="1"/>
      <dgm:spPr/>
      <dgm:t>
        <a:bodyPr/>
        <a:lstStyle/>
        <a:p>
          <a:r>
            <a:rPr lang="en-US" sz="2400" b="1"/>
            <a:t>Filter Vessels</a:t>
          </a:r>
          <a:endParaRPr lang="en-US" sz="2400" b="1" dirty="0"/>
        </a:p>
      </dgm:t>
    </dgm:pt>
    <dgm:pt modelId="{8BF6C9CE-A952-4250-94BF-6A5842ED7661}" type="parTrans" cxnId="{628EE741-F8EA-42D3-898D-15C1EAB1D303}">
      <dgm:prSet/>
      <dgm:spPr/>
      <dgm:t>
        <a:bodyPr/>
        <a:lstStyle/>
        <a:p>
          <a:endParaRPr lang="en-US"/>
        </a:p>
      </dgm:t>
    </dgm:pt>
    <dgm:pt modelId="{993BA9D1-6C4B-4F55-9B50-09F5DDF48C1F}" type="sibTrans" cxnId="{628EE741-F8EA-42D3-898D-15C1EAB1D303}">
      <dgm:prSet/>
      <dgm:spPr/>
      <dgm:t>
        <a:bodyPr/>
        <a:lstStyle/>
        <a:p>
          <a:endParaRPr lang="en-US"/>
        </a:p>
      </dgm:t>
    </dgm:pt>
    <dgm:pt modelId="{E9957EF3-24B6-4BA2-BF62-C7AD73E21EC5}">
      <dgm:prSet phldrT="[Text]" custT="1"/>
      <dgm:spPr/>
      <dgm:t>
        <a:bodyPr/>
        <a:lstStyle/>
        <a:p>
          <a:pPr algn="l"/>
          <a:r>
            <a:rPr lang="en-US" sz="2700"/>
            <a:t>Design specifics and long lead times</a:t>
          </a:r>
          <a:endParaRPr lang="en-US" sz="2700" dirty="0"/>
        </a:p>
      </dgm:t>
    </dgm:pt>
    <dgm:pt modelId="{BCE0BF91-401C-40C2-9C8D-CDF6D0BD11BE}" type="parTrans" cxnId="{E9822EF5-2FDA-44BA-9330-5354EAD59836}">
      <dgm:prSet/>
      <dgm:spPr/>
      <dgm:t>
        <a:bodyPr/>
        <a:lstStyle/>
        <a:p>
          <a:endParaRPr lang="en-US"/>
        </a:p>
      </dgm:t>
    </dgm:pt>
    <dgm:pt modelId="{349A5845-9923-440B-8801-93859F8955C7}" type="sibTrans" cxnId="{E9822EF5-2FDA-44BA-9330-5354EAD59836}">
      <dgm:prSet/>
      <dgm:spPr/>
      <dgm:t>
        <a:bodyPr/>
        <a:lstStyle/>
        <a:p>
          <a:endParaRPr lang="en-US"/>
        </a:p>
      </dgm:t>
    </dgm:pt>
    <dgm:pt modelId="{B6214DE3-862C-4B26-ABCA-A04E86979887}" type="pres">
      <dgm:prSet presAssocID="{3CB32627-6862-46B1-87BC-2F5476AC8FC0}" presName="Name0" presStyleCnt="0">
        <dgm:presLayoutVars>
          <dgm:dir/>
          <dgm:resizeHandles val="exact"/>
        </dgm:presLayoutVars>
      </dgm:prSet>
      <dgm:spPr/>
    </dgm:pt>
    <dgm:pt modelId="{77D278A1-2DF2-4558-A307-3C2DA5F14527}" type="pres">
      <dgm:prSet presAssocID="{A125BB31-BF4B-4414-96BE-1A0798BE15FA}" presName="node" presStyleLbl="node1" presStyleIdx="0" presStyleCnt="2" custScaleX="170608">
        <dgm:presLayoutVars>
          <dgm:bulletEnabled val="1"/>
        </dgm:presLayoutVars>
      </dgm:prSet>
      <dgm:spPr/>
    </dgm:pt>
    <dgm:pt modelId="{40AA63A7-58A1-42ED-8BD2-2B95146AF2B8}" type="pres">
      <dgm:prSet presAssocID="{993BA9D1-6C4B-4F55-9B50-09F5DDF48C1F}" presName="sibTrans" presStyleLbl="sibTrans2D1" presStyleIdx="0" presStyleCnt="1"/>
      <dgm:spPr/>
    </dgm:pt>
    <dgm:pt modelId="{83E667CC-C0EA-4AA7-8418-308E2FAA93FD}" type="pres">
      <dgm:prSet presAssocID="{993BA9D1-6C4B-4F55-9B50-09F5DDF48C1F}" presName="connectorText" presStyleLbl="sibTrans2D1" presStyleIdx="0" presStyleCnt="1"/>
      <dgm:spPr/>
    </dgm:pt>
    <dgm:pt modelId="{8445C6BA-4FAD-4A40-B44A-B6F1726F3649}" type="pres">
      <dgm:prSet presAssocID="{E9957EF3-24B6-4BA2-BF62-C7AD73E21EC5}" presName="node" presStyleLbl="node1" presStyleIdx="1" presStyleCnt="2" custScaleX="385465">
        <dgm:presLayoutVars>
          <dgm:bulletEnabled val="1"/>
        </dgm:presLayoutVars>
      </dgm:prSet>
      <dgm:spPr/>
    </dgm:pt>
  </dgm:ptLst>
  <dgm:cxnLst>
    <dgm:cxn modelId="{55D42921-94B3-4784-9492-77514E32630B}" type="presOf" srcId="{3CB32627-6862-46B1-87BC-2F5476AC8FC0}" destId="{B6214DE3-862C-4B26-ABCA-A04E86979887}" srcOrd="0" destOrd="0" presId="urn:microsoft.com/office/officeart/2005/8/layout/process1"/>
    <dgm:cxn modelId="{8E3F792F-A537-4C0B-B3D4-91C312CCBE67}" type="presOf" srcId="{993BA9D1-6C4B-4F55-9B50-09F5DDF48C1F}" destId="{40AA63A7-58A1-42ED-8BD2-2B95146AF2B8}" srcOrd="0" destOrd="0" presId="urn:microsoft.com/office/officeart/2005/8/layout/process1"/>
    <dgm:cxn modelId="{05825936-490E-4322-A1B9-94A25FD19C47}" type="presOf" srcId="{E9957EF3-24B6-4BA2-BF62-C7AD73E21EC5}" destId="{8445C6BA-4FAD-4A40-B44A-B6F1726F3649}" srcOrd="0" destOrd="0" presId="urn:microsoft.com/office/officeart/2005/8/layout/process1"/>
    <dgm:cxn modelId="{628EE741-F8EA-42D3-898D-15C1EAB1D303}" srcId="{3CB32627-6862-46B1-87BC-2F5476AC8FC0}" destId="{A125BB31-BF4B-4414-96BE-1A0798BE15FA}" srcOrd="0" destOrd="0" parTransId="{8BF6C9CE-A952-4250-94BF-6A5842ED7661}" sibTransId="{993BA9D1-6C4B-4F55-9B50-09F5DDF48C1F}"/>
    <dgm:cxn modelId="{2D638F6D-93D4-4B90-9003-B9631D6FEB93}" type="presOf" srcId="{A125BB31-BF4B-4414-96BE-1A0798BE15FA}" destId="{77D278A1-2DF2-4558-A307-3C2DA5F14527}" srcOrd="0" destOrd="0" presId="urn:microsoft.com/office/officeart/2005/8/layout/process1"/>
    <dgm:cxn modelId="{DF6905BA-B38A-4A9C-B4E2-90510422A443}" type="presOf" srcId="{993BA9D1-6C4B-4F55-9B50-09F5DDF48C1F}" destId="{83E667CC-C0EA-4AA7-8418-308E2FAA93FD}" srcOrd="1" destOrd="0" presId="urn:microsoft.com/office/officeart/2005/8/layout/process1"/>
    <dgm:cxn modelId="{E9822EF5-2FDA-44BA-9330-5354EAD59836}" srcId="{3CB32627-6862-46B1-87BC-2F5476AC8FC0}" destId="{E9957EF3-24B6-4BA2-BF62-C7AD73E21EC5}" srcOrd="1" destOrd="0" parTransId="{BCE0BF91-401C-40C2-9C8D-CDF6D0BD11BE}" sibTransId="{349A5845-9923-440B-8801-93859F8955C7}"/>
    <dgm:cxn modelId="{8A531326-4316-4BC1-B116-CAC4C0702FD7}" type="presParOf" srcId="{B6214DE3-862C-4B26-ABCA-A04E86979887}" destId="{77D278A1-2DF2-4558-A307-3C2DA5F14527}" srcOrd="0" destOrd="0" presId="urn:microsoft.com/office/officeart/2005/8/layout/process1"/>
    <dgm:cxn modelId="{0FE79078-A663-4F14-AD89-23CC98A40361}" type="presParOf" srcId="{B6214DE3-862C-4B26-ABCA-A04E86979887}" destId="{40AA63A7-58A1-42ED-8BD2-2B95146AF2B8}" srcOrd="1" destOrd="0" presId="urn:microsoft.com/office/officeart/2005/8/layout/process1"/>
    <dgm:cxn modelId="{E583F23E-00B3-47EA-B9A8-90A1BA402EE8}" type="presParOf" srcId="{40AA63A7-58A1-42ED-8BD2-2B95146AF2B8}" destId="{83E667CC-C0EA-4AA7-8418-308E2FAA93FD}" srcOrd="0" destOrd="0" presId="urn:microsoft.com/office/officeart/2005/8/layout/process1"/>
    <dgm:cxn modelId="{DA361435-ABE6-4633-9B71-BB2CE2981B35}" type="presParOf" srcId="{B6214DE3-862C-4B26-ABCA-A04E86979887}" destId="{8445C6BA-4FAD-4A40-B44A-B6F1726F3649}"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B5D19C-6511-4765-B719-F30B98CCF1DD}" type="doc">
      <dgm:prSet loTypeId="urn:microsoft.com/office/officeart/2005/8/layout/process5" loCatId="process" qsTypeId="urn:microsoft.com/office/officeart/2005/8/quickstyle/simple1" qsCatId="simple" csTypeId="urn:microsoft.com/office/officeart/2005/8/colors/accent0_3" csCatId="mainScheme" phldr="1"/>
      <dgm:spPr/>
    </dgm:pt>
    <dgm:pt modelId="{4EDDC2F3-9452-4EE8-A944-C1B87906A127}">
      <dgm:prSet phldrT="[Text]"/>
      <dgm:spPr/>
      <dgm:t>
        <a:bodyPr/>
        <a:lstStyle/>
        <a:p>
          <a:r>
            <a:rPr lang="en-US" b="1"/>
            <a:t>March 2024: </a:t>
          </a:r>
        </a:p>
        <a:p>
          <a:r>
            <a:rPr lang="en-US"/>
            <a:t>Planning Consultation</a:t>
          </a:r>
          <a:endParaRPr lang="en-US" dirty="0"/>
        </a:p>
      </dgm:t>
    </dgm:pt>
    <dgm:pt modelId="{774FFF41-E20E-4C11-BE6C-CD14B18F56B8}" type="parTrans" cxnId="{5D2D0FBB-BA50-4476-AFE6-7B3B77019878}">
      <dgm:prSet/>
      <dgm:spPr/>
      <dgm:t>
        <a:bodyPr/>
        <a:lstStyle/>
        <a:p>
          <a:endParaRPr lang="en-US"/>
        </a:p>
      </dgm:t>
    </dgm:pt>
    <dgm:pt modelId="{C64BDFEC-8127-43BE-92A6-D7C2D7DE898B}" type="sibTrans" cxnId="{5D2D0FBB-BA50-4476-AFE6-7B3B77019878}">
      <dgm:prSet/>
      <dgm:spPr/>
      <dgm:t>
        <a:bodyPr/>
        <a:lstStyle/>
        <a:p>
          <a:endParaRPr lang="en-US"/>
        </a:p>
      </dgm:t>
    </dgm:pt>
    <dgm:pt modelId="{7AD7B547-E83D-4F50-BCAB-22405D3DDDFF}">
      <dgm:prSet phldrT="[Text]"/>
      <dgm:spPr/>
      <dgm:t>
        <a:bodyPr/>
        <a:lstStyle/>
        <a:p>
          <a:r>
            <a:rPr lang="en-US" b="1"/>
            <a:t>October 2024</a:t>
          </a:r>
          <a:r>
            <a:rPr lang="en-US"/>
            <a:t>:</a:t>
          </a:r>
        </a:p>
        <a:p>
          <a:r>
            <a:rPr lang="en-US"/>
            <a:t>Submit Request for Equipment Only Acquisition Approval</a:t>
          </a:r>
          <a:endParaRPr lang="en-US" dirty="0"/>
        </a:p>
      </dgm:t>
    </dgm:pt>
    <dgm:pt modelId="{9C580286-E236-49BC-981E-3F23EDA6702B}" type="parTrans" cxnId="{E805DD2C-F8DA-4101-9344-8D60E1772428}">
      <dgm:prSet/>
      <dgm:spPr/>
      <dgm:t>
        <a:bodyPr/>
        <a:lstStyle/>
        <a:p>
          <a:endParaRPr lang="en-US"/>
        </a:p>
      </dgm:t>
    </dgm:pt>
    <dgm:pt modelId="{D1F6CE8E-86CD-4DD7-B8C5-AD0BA4F5AA80}" type="sibTrans" cxnId="{E805DD2C-F8DA-4101-9344-8D60E1772428}">
      <dgm:prSet/>
      <dgm:spPr/>
      <dgm:t>
        <a:bodyPr/>
        <a:lstStyle/>
        <a:p>
          <a:endParaRPr lang="en-US"/>
        </a:p>
      </dgm:t>
    </dgm:pt>
    <dgm:pt modelId="{6B2E187E-E494-4BC5-A5C8-0B2929DD24B8}">
      <dgm:prSet phldrT="[Text]"/>
      <dgm:spPr/>
      <dgm:t>
        <a:bodyPr/>
        <a:lstStyle/>
        <a:p>
          <a:r>
            <a:rPr lang="en-US" b="1"/>
            <a:t>November 2024</a:t>
          </a:r>
          <a:r>
            <a:rPr lang="en-US"/>
            <a:t>:</a:t>
          </a:r>
        </a:p>
        <a:p>
          <a:r>
            <a:rPr lang="en-US"/>
            <a:t>PENNVEST Application Submission</a:t>
          </a:r>
          <a:endParaRPr lang="en-US" dirty="0"/>
        </a:p>
      </dgm:t>
    </dgm:pt>
    <dgm:pt modelId="{CF1F1D67-5F50-486B-99DC-483D88D2F83E}" type="parTrans" cxnId="{19FDC46D-50F7-4B6B-868C-041A76262F9D}">
      <dgm:prSet/>
      <dgm:spPr/>
      <dgm:t>
        <a:bodyPr/>
        <a:lstStyle/>
        <a:p>
          <a:endParaRPr lang="en-US"/>
        </a:p>
      </dgm:t>
    </dgm:pt>
    <dgm:pt modelId="{6EA2402C-B01A-4921-8048-847400E94312}" type="sibTrans" cxnId="{19FDC46D-50F7-4B6B-868C-041A76262F9D}">
      <dgm:prSet/>
      <dgm:spPr/>
      <dgm:t>
        <a:bodyPr/>
        <a:lstStyle/>
        <a:p>
          <a:endParaRPr lang="en-US"/>
        </a:p>
      </dgm:t>
    </dgm:pt>
    <dgm:pt modelId="{0E055283-71B9-4B60-B920-D66986BDEC52}">
      <dgm:prSet phldrT="[Text]"/>
      <dgm:spPr/>
      <dgm:t>
        <a:bodyPr/>
        <a:lstStyle/>
        <a:p>
          <a:r>
            <a:rPr lang="en-US" b="1"/>
            <a:t>July 2024</a:t>
          </a:r>
          <a:r>
            <a:rPr lang="en-US"/>
            <a:t>:</a:t>
          </a:r>
        </a:p>
        <a:p>
          <a:r>
            <a:rPr lang="en-US"/>
            <a:t>Design Outreach to Filter Manufacturers*</a:t>
          </a:r>
          <a:endParaRPr lang="en-US" dirty="0"/>
        </a:p>
      </dgm:t>
    </dgm:pt>
    <dgm:pt modelId="{02D68CFB-2AE1-4D60-8C00-22C0BDA7B9FF}" type="parTrans" cxnId="{603D67E9-79C0-4562-82E7-440797A44E14}">
      <dgm:prSet/>
      <dgm:spPr/>
      <dgm:t>
        <a:bodyPr/>
        <a:lstStyle/>
        <a:p>
          <a:endParaRPr lang="en-US"/>
        </a:p>
      </dgm:t>
    </dgm:pt>
    <dgm:pt modelId="{90EA9458-0263-44D7-BE19-F3D804DDB38E}" type="sibTrans" cxnId="{603D67E9-79C0-4562-82E7-440797A44E14}">
      <dgm:prSet/>
      <dgm:spPr/>
      <dgm:t>
        <a:bodyPr/>
        <a:lstStyle/>
        <a:p>
          <a:endParaRPr lang="en-US"/>
        </a:p>
      </dgm:t>
    </dgm:pt>
    <dgm:pt modelId="{9F88DFCE-5999-4CFB-B909-86CDEE9D6EA7}">
      <dgm:prSet phldrT="[Text]"/>
      <dgm:spPr/>
      <dgm:t>
        <a:bodyPr/>
        <a:lstStyle/>
        <a:p>
          <a:r>
            <a:rPr lang="en-US" b="1"/>
            <a:t>November 2024</a:t>
          </a:r>
          <a:r>
            <a:rPr lang="en-US"/>
            <a:t>:</a:t>
          </a:r>
        </a:p>
        <a:p>
          <a:r>
            <a:rPr lang="en-US"/>
            <a:t>Received Equipment Only Acquisition Approval</a:t>
          </a:r>
          <a:endParaRPr lang="en-US" dirty="0"/>
        </a:p>
      </dgm:t>
    </dgm:pt>
    <dgm:pt modelId="{1FC37617-685F-4F0C-814A-C1F67D906F69}" type="parTrans" cxnId="{3674C00D-D33B-498E-9364-BFCF4CD671AC}">
      <dgm:prSet/>
      <dgm:spPr/>
      <dgm:t>
        <a:bodyPr/>
        <a:lstStyle/>
        <a:p>
          <a:endParaRPr lang="en-US"/>
        </a:p>
      </dgm:t>
    </dgm:pt>
    <dgm:pt modelId="{70980531-9557-4A1C-83E4-514A85B06AA2}" type="sibTrans" cxnId="{3674C00D-D33B-498E-9364-BFCF4CD671AC}">
      <dgm:prSet/>
      <dgm:spPr/>
      <dgm:t>
        <a:bodyPr/>
        <a:lstStyle/>
        <a:p>
          <a:endParaRPr lang="en-US"/>
        </a:p>
      </dgm:t>
    </dgm:pt>
    <dgm:pt modelId="{6FE1079C-EB9B-441B-8C77-9B07CA60245D}">
      <dgm:prSet phldrT="[Text]"/>
      <dgm:spPr/>
      <dgm:t>
        <a:bodyPr/>
        <a:lstStyle/>
        <a:p>
          <a:r>
            <a:rPr lang="en-US" b="1"/>
            <a:t>December 2024</a:t>
          </a:r>
          <a:r>
            <a:rPr lang="en-US"/>
            <a:t>: </a:t>
          </a:r>
        </a:p>
        <a:p>
          <a:r>
            <a:rPr lang="en-US"/>
            <a:t>Issued Purchase Order</a:t>
          </a:r>
          <a:endParaRPr lang="en-US" dirty="0"/>
        </a:p>
      </dgm:t>
    </dgm:pt>
    <dgm:pt modelId="{D010D3FB-94AE-472A-A3F1-EA9682ADBAA8}" type="parTrans" cxnId="{9DB923DF-CF57-4412-8201-D7B1B6E036DF}">
      <dgm:prSet/>
      <dgm:spPr/>
      <dgm:t>
        <a:bodyPr/>
        <a:lstStyle/>
        <a:p>
          <a:endParaRPr lang="en-US"/>
        </a:p>
      </dgm:t>
    </dgm:pt>
    <dgm:pt modelId="{CCBA0546-BB5E-4249-9737-1B1EABBAFDE9}" type="sibTrans" cxnId="{9DB923DF-CF57-4412-8201-D7B1B6E036DF}">
      <dgm:prSet/>
      <dgm:spPr/>
      <dgm:t>
        <a:bodyPr/>
        <a:lstStyle/>
        <a:p>
          <a:endParaRPr lang="en-US"/>
        </a:p>
      </dgm:t>
    </dgm:pt>
    <dgm:pt modelId="{3FF5D6BD-7832-4038-9C00-3E519F5D0D00}" type="pres">
      <dgm:prSet presAssocID="{07B5D19C-6511-4765-B719-F30B98CCF1DD}" presName="diagram" presStyleCnt="0">
        <dgm:presLayoutVars>
          <dgm:dir/>
          <dgm:resizeHandles val="exact"/>
        </dgm:presLayoutVars>
      </dgm:prSet>
      <dgm:spPr/>
    </dgm:pt>
    <dgm:pt modelId="{C560CE64-8D2F-4AE7-8836-8B56FA7E7464}" type="pres">
      <dgm:prSet presAssocID="{4EDDC2F3-9452-4EE8-A944-C1B87906A127}" presName="node" presStyleLbl="node1" presStyleIdx="0" presStyleCnt="6">
        <dgm:presLayoutVars>
          <dgm:bulletEnabled val="1"/>
        </dgm:presLayoutVars>
      </dgm:prSet>
      <dgm:spPr/>
    </dgm:pt>
    <dgm:pt modelId="{9FF235A4-4233-4295-BF58-A0C6A6C59226}" type="pres">
      <dgm:prSet presAssocID="{C64BDFEC-8127-43BE-92A6-D7C2D7DE898B}" presName="sibTrans" presStyleLbl="sibTrans2D1" presStyleIdx="0" presStyleCnt="5"/>
      <dgm:spPr/>
    </dgm:pt>
    <dgm:pt modelId="{F146EEB4-B122-496F-959D-2FCFB024A61B}" type="pres">
      <dgm:prSet presAssocID="{C64BDFEC-8127-43BE-92A6-D7C2D7DE898B}" presName="connectorText" presStyleLbl="sibTrans2D1" presStyleIdx="0" presStyleCnt="5"/>
      <dgm:spPr/>
    </dgm:pt>
    <dgm:pt modelId="{9EAD1601-08FA-40E8-A794-DC8C05E6A8B9}" type="pres">
      <dgm:prSet presAssocID="{0E055283-71B9-4B60-B920-D66986BDEC52}" presName="node" presStyleLbl="node1" presStyleIdx="1" presStyleCnt="6" custLinFactNeighborX="1122" custLinFactNeighborY="-2368">
        <dgm:presLayoutVars>
          <dgm:bulletEnabled val="1"/>
        </dgm:presLayoutVars>
      </dgm:prSet>
      <dgm:spPr/>
    </dgm:pt>
    <dgm:pt modelId="{C0509996-4ABF-4D36-AB82-08A50F20B62A}" type="pres">
      <dgm:prSet presAssocID="{90EA9458-0263-44D7-BE19-F3D804DDB38E}" presName="sibTrans" presStyleLbl="sibTrans2D1" presStyleIdx="1" presStyleCnt="5"/>
      <dgm:spPr/>
    </dgm:pt>
    <dgm:pt modelId="{496DAF12-2D7F-4959-BEE5-CE76A9F112DC}" type="pres">
      <dgm:prSet presAssocID="{90EA9458-0263-44D7-BE19-F3D804DDB38E}" presName="connectorText" presStyleLbl="sibTrans2D1" presStyleIdx="1" presStyleCnt="5"/>
      <dgm:spPr/>
    </dgm:pt>
    <dgm:pt modelId="{FCF79DDD-57FC-4196-A086-BC952736182C}" type="pres">
      <dgm:prSet presAssocID="{7AD7B547-E83D-4F50-BCAB-22405D3DDDFF}" presName="node" presStyleLbl="node1" presStyleIdx="2" presStyleCnt="6">
        <dgm:presLayoutVars>
          <dgm:bulletEnabled val="1"/>
        </dgm:presLayoutVars>
      </dgm:prSet>
      <dgm:spPr/>
    </dgm:pt>
    <dgm:pt modelId="{9BA4A1C1-696B-4FC2-8181-B271F18240BC}" type="pres">
      <dgm:prSet presAssocID="{D1F6CE8E-86CD-4DD7-B8C5-AD0BA4F5AA80}" presName="sibTrans" presStyleLbl="sibTrans2D1" presStyleIdx="2" presStyleCnt="5"/>
      <dgm:spPr/>
    </dgm:pt>
    <dgm:pt modelId="{01433494-2FCB-48E0-B9D7-50E50B10C542}" type="pres">
      <dgm:prSet presAssocID="{D1F6CE8E-86CD-4DD7-B8C5-AD0BA4F5AA80}" presName="connectorText" presStyleLbl="sibTrans2D1" presStyleIdx="2" presStyleCnt="5"/>
      <dgm:spPr/>
    </dgm:pt>
    <dgm:pt modelId="{F9501004-4542-4F83-BDA3-0441083C73B4}" type="pres">
      <dgm:prSet presAssocID="{6B2E187E-E494-4BC5-A5C8-0B2929DD24B8}" presName="node" presStyleLbl="node1" presStyleIdx="3" presStyleCnt="6">
        <dgm:presLayoutVars>
          <dgm:bulletEnabled val="1"/>
        </dgm:presLayoutVars>
      </dgm:prSet>
      <dgm:spPr/>
    </dgm:pt>
    <dgm:pt modelId="{CF4D3321-DEB1-4FC9-9103-EA4795489BE1}" type="pres">
      <dgm:prSet presAssocID="{6EA2402C-B01A-4921-8048-847400E94312}" presName="sibTrans" presStyleLbl="sibTrans2D1" presStyleIdx="3" presStyleCnt="5"/>
      <dgm:spPr/>
    </dgm:pt>
    <dgm:pt modelId="{85A05C27-1EC1-4A05-81AE-3F553EEB7805}" type="pres">
      <dgm:prSet presAssocID="{6EA2402C-B01A-4921-8048-847400E94312}" presName="connectorText" presStyleLbl="sibTrans2D1" presStyleIdx="3" presStyleCnt="5"/>
      <dgm:spPr/>
    </dgm:pt>
    <dgm:pt modelId="{735A02ED-F322-432A-B759-C9BB34E1C6C5}" type="pres">
      <dgm:prSet presAssocID="{9F88DFCE-5999-4CFB-B909-86CDEE9D6EA7}" presName="node" presStyleLbl="node1" presStyleIdx="4" presStyleCnt="6">
        <dgm:presLayoutVars>
          <dgm:bulletEnabled val="1"/>
        </dgm:presLayoutVars>
      </dgm:prSet>
      <dgm:spPr/>
    </dgm:pt>
    <dgm:pt modelId="{EC9A6A8D-F9E0-4E1F-B810-ED57AEB375D5}" type="pres">
      <dgm:prSet presAssocID="{70980531-9557-4A1C-83E4-514A85B06AA2}" presName="sibTrans" presStyleLbl="sibTrans2D1" presStyleIdx="4" presStyleCnt="5"/>
      <dgm:spPr/>
    </dgm:pt>
    <dgm:pt modelId="{CFFE20C9-21A5-4F53-90AD-8D3130B8C8D6}" type="pres">
      <dgm:prSet presAssocID="{70980531-9557-4A1C-83E4-514A85B06AA2}" presName="connectorText" presStyleLbl="sibTrans2D1" presStyleIdx="4" presStyleCnt="5"/>
      <dgm:spPr/>
    </dgm:pt>
    <dgm:pt modelId="{445478A0-2411-4571-9FB7-190E61018AE1}" type="pres">
      <dgm:prSet presAssocID="{6FE1079C-EB9B-441B-8C77-9B07CA60245D}" presName="node" presStyleLbl="node1" presStyleIdx="5" presStyleCnt="6">
        <dgm:presLayoutVars>
          <dgm:bulletEnabled val="1"/>
        </dgm:presLayoutVars>
      </dgm:prSet>
      <dgm:spPr/>
    </dgm:pt>
  </dgm:ptLst>
  <dgm:cxnLst>
    <dgm:cxn modelId="{3674C00D-D33B-498E-9364-BFCF4CD671AC}" srcId="{07B5D19C-6511-4765-B719-F30B98CCF1DD}" destId="{9F88DFCE-5999-4CFB-B909-86CDEE9D6EA7}" srcOrd="4" destOrd="0" parTransId="{1FC37617-685F-4F0C-814A-C1F67D906F69}" sibTransId="{70980531-9557-4A1C-83E4-514A85B06AA2}"/>
    <dgm:cxn modelId="{7C804414-05C5-4067-9F8F-B0D9A5A05C1D}" type="presOf" srcId="{7AD7B547-E83D-4F50-BCAB-22405D3DDDFF}" destId="{FCF79DDD-57FC-4196-A086-BC952736182C}" srcOrd="0" destOrd="0" presId="urn:microsoft.com/office/officeart/2005/8/layout/process5"/>
    <dgm:cxn modelId="{53A8A822-FBAA-4679-9EDD-4BE62ED5BA80}" type="presOf" srcId="{70980531-9557-4A1C-83E4-514A85B06AA2}" destId="{EC9A6A8D-F9E0-4E1F-B810-ED57AEB375D5}" srcOrd="0" destOrd="0" presId="urn:microsoft.com/office/officeart/2005/8/layout/process5"/>
    <dgm:cxn modelId="{E805DD2C-F8DA-4101-9344-8D60E1772428}" srcId="{07B5D19C-6511-4765-B719-F30B98CCF1DD}" destId="{7AD7B547-E83D-4F50-BCAB-22405D3DDDFF}" srcOrd="2" destOrd="0" parTransId="{9C580286-E236-49BC-981E-3F23EDA6702B}" sibTransId="{D1F6CE8E-86CD-4DD7-B8C5-AD0BA4F5AA80}"/>
    <dgm:cxn modelId="{CB41333D-999C-49BB-9F0C-ACF48ABBD268}" type="presOf" srcId="{6EA2402C-B01A-4921-8048-847400E94312}" destId="{85A05C27-1EC1-4A05-81AE-3F553EEB7805}" srcOrd="1" destOrd="0" presId="urn:microsoft.com/office/officeart/2005/8/layout/process5"/>
    <dgm:cxn modelId="{18E53768-2AB8-4877-85B7-DBFF36EF6BD9}" type="presOf" srcId="{9F88DFCE-5999-4CFB-B909-86CDEE9D6EA7}" destId="{735A02ED-F322-432A-B759-C9BB34E1C6C5}" srcOrd="0" destOrd="0" presId="urn:microsoft.com/office/officeart/2005/8/layout/process5"/>
    <dgm:cxn modelId="{41D5E74B-475F-4AD9-9297-F2F1BBD8AE7E}" type="presOf" srcId="{6B2E187E-E494-4BC5-A5C8-0B2929DD24B8}" destId="{F9501004-4542-4F83-BDA3-0441083C73B4}" srcOrd="0" destOrd="0" presId="urn:microsoft.com/office/officeart/2005/8/layout/process5"/>
    <dgm:cxn modelId="{19FDC46D-50F7-4B6B-868C-041A76262F9D}" srcId="{07B5D19C-6511-4765-B719-F30B98CCF1DD}" destId="{6B2E187E-E494-4BC5-A5C8-0B2929DD24B8}" srcOrd="3" destOrd="0" parTransId="{CF1F1D67-5F50-486B-99DC-483D88D2F83E}" sibTransId="{6EA2402C-B01A-4921-8048-847400E94312}"/>
    <dgm:cxn modelId="{4A916872-38B4-4796-A44B-FF0D8C52B733}" type="presOf" srcId="{90EA9458-0263-44D7-BE19-F3D804DDB38E}" destId="{C0509996-4ABF-4D36-AB82-08A50F20B62A}" srcOrd="0" destOrd="0" presId="urn:microsoft.com/office/officeart/2005/8/layout/process5"/>
    <dgm:cxn modelId="{128E8784-43E7-4841-ADBA-37676DD5F6AF}" type="presOf" srcId="{4EDDC2F3-9452-4EE8-A944-C1B87906A127}" destId="{C560CE64-8D2F-4AE7-8836-8B56FA7E7464}" srcOrd="0" destOrd="0" presId="urn:microsoft.com/office/officeart/2005/8/layout/process5"/>
    <dgm:cxn modelId="{24B1869B-8C4F-414A-90ED-63B3FDC4808B}" type="presOf" srcId="{D1F6CE8E-86CD-4DD7-B8C5-AD0BA4F5AA80}" destId="{01433494-2FCB-48E0-B9D7-50E50B10C542}" srcOrd="1" destOrd="0" presId="urn:microsoft.com/office/officeart/2005/8/layout/process5"/>
    <dgm:cxn modelId="{39340DAF-711C-48BB-8B14-549A2657342E}" type="presOf" srcId="{C64BDFEC-8127-43BE-92A6-D7C2D7DE898B}" destId="{F146EEB4-B122-496F-959D-2FCFB024A61B}" srcOrd="1" destOrd="0" presId="urn:microsoft.com/office/officeart/2005/8/layout/process5"/>
    <dgm:cxn modelId="{C1D833AF-BD9C-4C34-9A85-4EF196E6D886}" type="presOf" srcId="{C64BDFEC-8127-43BE-92A6-D7C2D7DE898B}" destId="{9FF235A4-4233-4295-BF58-A0C6A6C59226}" srcOrd="0" destOrd="0" presId="urn:microsoft.com/office/officeart/2005/8/layout/process5"/>
    <dgm:cxn modelId="{5D2D0FBB-BA50-4476-AFE6-7B3B77019878}" srcId="{07B5D19C-6511-4765-B719-F30B98CCF1DD}" destId="{4EDDC2F3-9452-4EE8-A944-C1B87906A127}" srcOrd="0" destOrd="0" parTransId="{774FFF41-E20E-4C11-BE6C-CD14B18F56B8}" sibTransId="{C64BDFEC-8127-43BE-92A6-D7C2D7DE898B}"/>
    <dgm:cxn modelId="{476827C0-3FE3-4B00-BA14-345778490C05}" type="presOf" srcId="{70980531-9557-4A1C-83E4-514A85B06AA2}" destId="{CFFE20C9-21A5-4F53-90AD-8D3130B8C8D6}" srcOrd="1" destOrd="0" presId="urn:microsoft.com/office/officeart/2005/8/layout/process5"/>
    <dgm:cxn modelId="{E7756EC7-9221-40C9-9C56-9271A30C8900}" type="presOf" srcId="{D1F6CE8E-86CD-4DD7-B8C5-AD0BA4F5AA80}" destId="{9BA4A1C1-696B-4FC2-8181-B271F18240BC}" srcOrd="0" destOrd="0" presId="urn:microsoft.com/office/officeart/2005/8/layout/process5"/>
    <dgm:cxn modelId="{0C829BCB-56FC-4385-89CD-E9FABE998087}" type="presOf" srcId="{6EA2402C-B01A-4921-8048-847400E94312}" destId="{CF4D3321-DEB1-4FC9-9103-EA4795489BE1}" srcOrd="0" destOrd="0" presId="urn:microsoft.com/office/officeart/2005/8/layout/process5"/>
    <dgm:cxn modelId="{3C6F03D4-D8E6-4A62-B35D-9CF5D048B96B}" type="presOf" srcId="{90EA9458-0263-44D7-BE19-F3D804DDB38E}" destId="{496DAF12-2D7F-4959-BEE5-CE76A9F112DC}" srcOrd="1" destOrd="0" presId="urn:microsoft.com/office/officeart/2005/8/layout/process5"/>
    <dgm:cxn modelId="{6C0117D5-EBA0-4FB8-AB7E-A8609EF9CA27}" type="presOf" srcId="{6FE1079C-EB9B-441B-8C77-9B07CA60245D}" destId="{445478A0-2411-4571-9FB7-190E61018AE1}" srcOrd="0" destOrd="0" presId="urn:microsoft.com/office/officeart/2005/8/layout/process5"/>
    <dgm:cxn modelId="{786E9FDA-72AB-419D-ACDF-964E94135C86}" type="presOf" srcId="{0E055283-71B9-4B60-B920-D66986BDEC52}" destId="{9EAD1601-08FA-40E8-A794-DC8C05E6A8B9}" srcOrd="0" destOrd="0" presId="urn:microsoft.com/office/officeart/2005/8/layout/process5"/>
    <dgm:cxn modelId="{9DB923DF-CF57-4412-8201-D7B1B6E036DF}" srcId="{07B5D19C-6511-4765-B719-F30B98CCF1DD}" destId="{6FE1079C-EB9B-441B-8C77-9B07CA60245D}" srcOrd="5" destOrd="0" parTransId="{D010D3FB-94AE-472A-A3F1-EA9682ADBAA8}" sibTransId="{CCBA0546-BB5E-4249-9737-1B1EABBAFDE9}"/>
    <dgm:cxn modelId="{603D67E9-79C0-4562-82E7-440797A44E14}" srcId="{07B5D19C-6511-4765-B719-F30B98CCF1DD}" destId="{0E055283-71B9-4B60-B920-D66986BDEC52}" srcOrd="1" destOrd="0" parTransId="{02D68CFB-2AE1-4D60-8C00-22C0BDA7B9FF}" sibTransId="{90EA9458-0263-44D7-BE19-F3D804DDB38E}"/>
    <dgm:cxn modelId="{EBD18EFE-BEA0-4602-A142-944D305CD10C}" type="presOf" srcId="{07B5D19C-6511-4765-B719-F30B98CCF1DD}" destId="{3FF5D6BD-7832-4038-9C00-3E519F5D0D00}" srcOrd="0" destOrd="0" presId="urn:microsoft.com/office/officeart/2005/8/layout/process5"/>
    <dgm:cxn modelId="{2DE95DD5-2A0B-485C-B9AC-65E6F4539603}" type="presParOf" srcId="{3FF5D6BD-7832-4038-9C00-3E519F5D0D00}" destId="{C560CE64-8D2F-4AE7-8836-8B56FA7E7464}" srcOrd="0" destOrd="0" presId="urn:microsoft.com/office/officeart/2005/8/layout/process5"/>
    <dgm:cxn modelId="{A80BD12B-1C34-4653-AFEB-550DEB54675B}" type="presParOf" srcId="{3FF5D6BD-7832-4038-9C00-3E519F5D0D00}" destId="{9FF235A4-4233-4295-BF58-A0C6A6C59226}" srcOrd="1" destOrd="0" presId="urn:microsoft.com/office/officeart/2005/8/layout/process5"/>
    <dgm:cxn modelId="{6BB4195E-7D9E-447E-9B6D-5B0EE6B01F77}" type="presParOf" srcId="{9FF235A4-4233-4295-BF58-A0C6A6C59226}" destId="{F146EEB4-B122-496F-959D-2FCFB024A61B}" srcOrd="0" destOrd="0" presId="urn:microsoft.com/office/officeart/2005/8/layout/process5"/>
    <dgm:cxn modelId="{1A42B8BE-FDC2-4D90-9856-D02FF38464DE}" type="presParOf" srcId="{3FF5D6BD-7832-4038-9C00-3E519F5D0D00}" destId="{9EAD1601-08FA-40E8-A794-DC8C05E6A8B9}" srcOrd="2" destOrd="0" presId="urn:microsoft.com/office/officeart/2005/8/layout/process5"/>
    <dgm:cxn modelId="{A0F534C5-6E9B-4471-8CBE-8FEA129ECC53}" type="presParOf" srcId="{3FF5D6BD-7832-4038-9C00-3E519F5D0D00}" destId="{C0509996-4ABF-4D36-AB82-08A50F20B62A}" srcOrd="3" destOrd="0" presId="urn:microsoft.com/office/officeart/2005/8/layout/process5"/>
    <dgm:cxn modelId="{EA948968-B015-4D1E-84B6-F84A2F60C960}" type="presParOf" srcId="{C0509996-4ABF-4D36-AB82-08A50F20B62A}" destId="{496DAF12-2D7F-4959-BEE5-CE76A9F112DC}" srcOrd="0" destOrd="0" presId="urn:microsoft.com/office/officeart/2005/8/layout/process5"/>
    <dgm:cxn modelId="{247A5E9D-BA5A-4C3A-B89A-A75BC5629798}" type="presParOf" srcId="{3FF5D6BD-7832-4038-9C00-3E519F5D0D00}" destId="{FCF79DDD-57FC-4196-A086-BC952736182C}" srcOrd="4" destOrd="0" presId="urn:microsoft.com/office/officeart/2005/8/layout/process5"/>
    <dgm:cxn modelId="{0BC1170A-DBD1-4951-A9D1-4C2B6455CD0C}" type="presParOf" srcId="{3FF5D6BD-7832-4038-9C00-3E519F5D0D00}" destId="{9BA4A1C1-696B-4FC2-8181-B271F18240BC}" srcOrd="5" destOrd="0" presId="urn:microsoft.com/office/officeart/2005/8/layout/process5"/>
    <dgm:cxn modelId="{8D041439-66DB-4A27-8C1A-244FCB5517A8}" type="presParOf" srcId="{9BA4A1C1-696B-4FC2-8181-B271F18240BC}" destId="{01433494-2FCB-48E0-B9D7-50E50B10C542}" srcOrd="0" destOrd="0" presId="urn:microsoft.com/office/officeart/2005/8/layout/process5"/>
    <dgm:cxn modelId="{9935B67D-35C9-4EE9-A969-55BDB6E6082E}" type="presParOf" srcId="{3FF5D6BD-7832-4038-9C00-3E519F5D0D00}" destId="{F9501004-4542-4F83-BDA3-0441083C73B4}" srcOrd="6" destOrd="0" presId="urn:microsoft.com/office/officeart/2005/8/layout/process5"/>
    <dgm:cxn modelId="{CDC01594-FF31-43BA-A701-0CA2BCCD3E3E}" type="presParOf" srcId="{3FF5D6BD-7832-4038-9C00-3E519F5D0D00}" destId="{CF4D3321-DEB1-4FC9-9103-EA4795489BE1}" srcOrd="7" destOrd="0" presId="urn:microsoft.com/office/officeart/2005/8/layout/process5"/>
    <dgm:cxn modelId="{AF877675-93AF-4A66-A58A-DC659F863429}" type="presParOf" srcId="{CF4D3321-DEB1-4FC9-9103-EA4795489BE1}" destId="{85A05C27-1EC1-4A05-81AE-3F553EEB7805}" srcOrd="0" destOrd="0" presId="urn:microsoft.com/office/officeart/2005/8/layout/process5"/>
    <dgm:cxn modelId="{E4F1D4BA-C675-455A-880E-05D4C4175528}" type="presParOf" srcId="{3FF5D6BD-7832-4038-9C00-3E519F5D0D00}" destId="{735A02ED-F322-432A-B759-C9BB34E1C6C5}" srcOrd="8" destOrd="0" presId="urn:microsoft.com/office/officeart/2005/8/layout/process5"/>
    <dgm:cxn modelId="{ECF80540-594E-4437-B20F-F551601A2B66}" type="presParOf" srcId="{3FF5D6BD-7832-4038-9C00-3E519F5D0D00}" destId="{EC9A6A8D-F9E0-4E1F-B810-ED57AEB375D5}" srcOrd="9" destOrd="0" presId="urn:microsoft.com/office/officeart/2005/8/layout/process5"/>
    <dgm:cxn modelId="{56504C1B-0781-4BFA-A190-9F61A9D53CBF}" type="presParOf" srcId="{EC9A6A8D-F9E0-4E1F-B810-ED57AEB375D5}" destId="{CFFE20C9-21A5-4F53-90AD-8D3130B8C8D6}" srcOrd="0" destOrd="0" presId="urn:microsoft.com/office/officeart/2005/8/layout/process5"/>
    <dgm:cxn modelId="{DB13D23E-DAD2-4024-A3F6-ED4F9E6FE1FE}" type="presParOf" srcId="{3FF5D6BD-7832-4038-9C00-3E519F5D0D00}" destId="{445478A0-2411-4571-9FB7-190E61018AE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B5D19C-6511-4765-B719-F30B98CCF1DD}"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4EDDC2F3-9452-4EE8-A944-C1B87906A127}">
      <dgm:prSet phldrT="[Text]"/>
      <dgm:spPr/>
      <dgm:t>
        <a:bodyPr/>
        <a:lstStyle/>
        <a:p>
          <a:r>
            <a:rPr lang="en-US" b="1"/>
            <a:t>November 2024: </a:t>
          </a:r>
        </a:p>
        <a:p>
          <a:r>
            <a:rPr lang="en-US"/>
            <a:t>Modified DBE Submission Approved</a:t>
          </a:r>
          <a:endParaRPr lang="en-US" dirty="0"/>
        </a:p>
      </dgm:t>
    </dgm:pt>
    <dgm:pt modelId="{774FFF41-E20E-4C11-BE6C-CD14B18F56B8}" type="parTrans" cxnId="{5D2D0FBB-BA50-4476-AFE6-7B3B77019878}">
      <dgm:prSet/>
      <dgm:spPr/>
      <dgm:t>
        <a:bodyPr/>
        <a:lstStyle/>
        <a:p>
          <a:endParaRPr lang="en-US"/>
        </a:p>
      </dgm:t>
    </dgm:pt>
    <dgm:pt modelId="{C64BDFEC-8127-43BE-92A6-D7C2D7DE898B}" type="sibTrans" cxnId="{5D2D0FBB-BA50-4476-AFE6-7B3B77019878}">
      <dgm:prSet/>
      <dgm:spPr/>
      <dgm:t>
        <a:bodyPr/>
        <a:lstStyle/>
        <a:p>
          <a:endParaRPr lang="en-US"/>
        </a:p>
      </dgm:t>
    </dgm:pt>
    <dgm:pt modelId="{7AD7B547-E83D-4F50-BCAB-22405D3DDDFF}">
      <dgm:prSet phldrT="[Text]"/>
      <dgm:spPr/>
      <dgm:t>
        <a:bodyPr/>
        <a:lstStyle/>
        <a:p>
          <a:r>
            <a:rPr lang="en-US" b="1"/>
            <a:t>January 2025</a:t>
          </a:r>
          <a:r>
            <a:rPr lang="en-US"/>
            <a:t>:</a:t>
          </a:r>
        </a:p>
        <a:p>
          <a:r>
            <a:rPr lang="en-US"/>
            <a:t>Bid Advertisement</a:t>
          </a:r>
          <a:endParaRPr lang="en-US" dirty="0"/>
        </a:p>
      </dgm:t>
    </dgm:pt>
    <dgm:pt modelId="{9C580286-E236-49BC-981E-3F23EDA6702B}" type="parTrans" cxnId="{E805DD2C-F8DA-4101-9344-8D60E1772428}">
      <dgm:prSet/>
      <dgm:spPr/>
      <dgm:t>
        <a:bodyPr/>
        <a:lstStyle/>
        <a:p>
          <a:endParaRPr lang="en-US"/>
        </a:p>
      </dgm:t>
    </dgm:pt>
    <dgm:pt modelId="{D1F6CE8E-86CD-4DD7-B8C5-AD0BA4F5AA80}" type="sibTrans" cxnId="{E805DD2C-F8DA-4101-9344-8D60E1772428}">
      <dgm:prSet/>
      <dgm:spPr/>
      <dgm:t>
        <a:bodyPr/>
        <a:lstStyle/>
        <a:p>
          <a:endParaRPr lang="en-US"/>
        </a:p>
      </dgm:t>
    </dgm:pt>
    <dgm:pt modelId="{6B2E187E-E494-4BC5-A5C8-0B2929DD24B8}">
      <dgm:prSet phldrT="[Text]"/>
      <dgm:spPr/>
      <dgm:t>
        <a:bodyPr/>
        <a:lstStyle/>
        <a:p>
          <a:r>
            <a:rPr lang="en-US" b="1"/>
            <a:t>February 2025</a:t>
          </a:r>
          <a:r>
            <a:rPr lang="en-US"/>
            <a:t>:</a:t>
          </a:r>
        </a:p>
        <a:p>
          <a:r>
            <a:rPr lang="en-US"/>
            <a:t>Bid Opening/Submissions</a:t>
          </a:r>
          <a:endParaRPr lang="en-US" dirty="0"/>
        </a:p>
      </dgm:t>
    </dgm:pt>
    <dgm:pt modelId="{CF1F1D67-5F50-486B-99DC-483D88D2F83E}" type="parTrans" cxnId="{19FDC46D-50F7-4B6B-868C-041A76262F9D}">
      <dgm:prSet/>
      <dgm:spPr/>
      <dgm:t>
        <a:bodyPr/>
        <a:lstStyle/>
        <a:p>
          <a:endParaRPr lang="en-US"/>
        </a:p>
      </dgm:t>
    </dgm:pt>
    <dgm:pt modelId="{6EA2402C-B01A-4921-8048-847400E94312}" type="sibTrans" cxnId="{19FDC46D-50F7-4B6B-868C-041A76262F9D}">
      <dgm:prSet/>
      <dgm:spPr/>
      <dgm:t>
        <a:bodyPr/>
        <a:lstStyle/>
        <a:p>
          <a:endParaRPr lang="en-US"/>
        </a:p>
      </dgm:t>
    </dgm:pt>
    <dgm:pt modelId="{0E055283-71B9-4B60-B920-D66986BDEC52}">
      <dgm:prSet phldrT="[Text]"/>
      <dgm:spPr/>
      <dgm:t>
        <a:bodyPr/>
        <a:lstStyle/>
        <a:p>
          <a:r>
            <a:rPr lang="en-US" b="1"/>
            <a:t>January 2025:</a:t>
          </a:r>
        </a:p>
        <a:p>
          <a:r>
            <a:rPr lang="en-US"/>
            <a:t>Funding Offer was received</a:t>
          </a:r>
          <a:endParaRPr lang="en-US" dirty="0"/>
        </a:p>
      </dgm:t>
    </dgm:pt>
    <dgm:pt modelId="{02D68CFB-2AE1-4D60-8C00-22C0BDA7B9FF}" type="parTrans" cxnId="{603D67E9-79C0-4562-82E7-440797A44E14}">
      <dgm:prSet/>
      <dgm:spPr/>
      <dgm:t>
        <a:bodyPr/>
        <a:lstStyle/>
        <a:p>
          <a:endParaRPr lang="en-US"/>
        </a:p>
      </dgm:t>
    </dgm:pt>
    <dgm:pt modelId="{90EA9458-0263-44D7-BE19-F3D804DDB38E}" type="sibTrans" cxnId="{603D67E9-79C0-4562-82E7-440797A44E14}">
      <dgm:prSet/>
      <dgm:spPr/>
      <dgm:t>
        <a:bodyPr/>
        <a:lstStyle/>
        <a:p>
          <a:endParaRPr lang="en-US"/>
        </a:p>
      </dgm:t>
    </dgm:pt>
    <dgm:pt modelId="{9F88DFCE-5999-4CFB-B909-86CDEE9D6EA7}">
      <dgm:prSet phldrT="[Text]"/>
      <dgm:spPr/>
      <dgm:t>
        <a:bodyPr/>
        <a:lstStyle/>
        <a:p>
          <a:r>
            <a:rPr lang="en-US" b="1" dirty="0"/>
            <a:t>May 2025</a:t>
          </a:r>
          <a:r>
            <a:rPr lang="en-US" dirty="0"/>
            <a:t>:</a:t>
          </a:r>
        </a:p>
        <a:p>
          <a:r>
            <a:rPr lang="en-US" dirty="0"/>
            <a:t>Funding Settlement</a:t>
          </a:r>
        </a:p>
      </dgm:t>
    </dgm:pt>
    <dgm:pt modelId="{1FC37617-685F-4F0C-814A-C1F67D906F69}" type="parTrans" cxnId="{3674C00D-D33B-498E-9364-BFCF4CD671AC}">
      <dgm:prSet/>
      <dgm:spPr/>
      <dgm:t>
        <a:bodyPr/>
        <a:lstStyle/>
        <a:p>
          <a:endParaRPr lang="en-US"/>
        </a:p>
      </dgm:t>
    </dgm:pt>
    <dgm:pt modelId="{70980531-9557-4A1C-83E4-514A85B06AA2}" type="sibTrans" cxnId="{3674C00D-D33B-498E-9364-BFCF4CD671AC}">
      <dgm:prSet/>
      <dgm:spPr/>
      <dgm:t>
        <a:bodyPr/>
        <a:lstStyle/>
        <a:p>
          <a:endParaRPr lang="en-US"/>
        </a:p>
      </dgm:t>
    </dgm:pt>
    <dgm:pt modelId="{6FE1079C-EB9B-441B-8C77-9B07CA60245D}">
      <dgm:prSet phldrT="[Text]"/>
      <dgm:spPr/>
      <dgm:t>
        <a:bodyPr/>
        <a:lstStyle/>
        <a:p>
          <a:r>
            <a:rPr lang="en-US" b="1" dirty="0"/>
            <a:t>May 2025</a:t>
          </a:r>
          <a:r>
            <a:rPr lang="en-US" dirty="0"/>
            <a:t>: </a:t>
          </a:r>
        </a:p>
        <a:p>
          <a:r>
            <a:rPr lang="en-US" dirty="0"/>
            <a:t>Issued Notice to Proceed</a:t>
          </a:r>
        </a:p>
      </dgm:t>
    </dgm:pt>
    <dgm:pt modelId="{D010D3FB-94AE-472A-A3F1-EA9682ADBAA8}" type="parTrans" cxnId="{9DB923DF-CF57-4412-8201-D7B1B6E036DF}">
      <dgm:prSet/>
      <dgm:spPr/>
      <dgm:t>
        <a:bodyPr/>
        <a:lstStyle/>
        <a:p>
          <a:endParaRPr lang="en-US"/>
        </a:p>
      </dgm:t>
    </dgm:pt>
    <dgm:pt modelId="{CCBA0546-BB5E-4249-9737-1B1EABBAFDE9}" type="sibTrans" cxnId="{9DB923DF-CF57-4412-8201-D7B1B6E036DF}">
      <dgm:prSet/>
      <dgm:spPr/>
      <dgm:t>
        <a:bodyPr/>
        <a:lstStyle/>
        <a:p>
          <a:endParaRPr lang="en-US"/>
        </a:p>
      </dgm:t>
    </dgm:pt>
    <dgm:pt modelId="{0EFC2E0D-087F-46F3-96BD-9CAD3822B91D}">
      <dgm:prSet/>
      <dgm:spPr/>
      <dgm:t>
        <a:bodyPr/>
        <a:lstStyle/>
        <a:p>
          <a:r>
            <a:rPr lang="en-US" b="1" dirty="0"/>
            <a:t>December 2025:</a:t>
          </a:r>
          <a:r>
            <a:rPr lang="en-US" dirty="0"/>
            <a:t> </a:t>
          </a:r>
        </a:p>
        <a:p>
          <a:r>
            <a:rPr lang="en-US" dirty="0"/>
            <a:t>Pre-Purchased Equipment Delivered</a:t>
          </a:r>
        </a:p>
      </dgm:t>
    </dgm:pt>
    <dgm:pt modelId="{EEED0901-4B6E-4333-820C-1E5F43619835}" type="parTrans" cxnId="{3EBEECAD-3EF2-4A94-AE3E-40F61C33714B}">
      <dgm:prSet/>
      <dgm:spPr/>
      <dgm:t>
        <a:bodyPr/>
        <a:lstStyle/>
        <a:p>
          <a:endParaRPr lang="en-US"/>
        </a:p>
      </dgm:t>
    </dgm:pt>
    <dgm:pt modelId="{ACB193D9-A4DB-49D9-8D51-F0694F273857}" type="sibTrans" cxnId="{3EBEECAD-3EF2-4A94-AE3E-40F61C33714B}">
      <dgm:prSet/>
      <dgm:spPr/>
      <dgm:t>
        <a:bodyPr/>
        <a:lstStyle/>
        <a:p>
          <a:endParaRPr lang="en-US"/>
        </a:p>
      </dgm:t>
    </dgm:pt>
    <dgm:pt modelId="{368E86D8-4161-4951-B3D6-269D5F6E3F9C}">
      <dgm:prSet/>
      <dgm:spPr/>
      <dgm:t>
        <a:bodyPr/>
        <a:lstStyle/>
        <a:p>
          <a:pPr>
            <a:spcAft>
              <a:spcPts val="600"/>
            </a:spcAft>
          </a:pPr>
          <a:r>
            <a:rPr lang="en-US" b="1" dirty="0"/>
            <a:t>Anticipated Completion: </a:t>
          </a:r>
        </a:p>
        <a:p>
          <a:pPr>
            <a:spcAft>
              <a:spcPts val="1200"/>
            </a:spcAft>
          </a:pPr>
          <a:r>
            <a:rPr lang="en-US" dirty="0"/>
            <a:t>August 2026</a:t>
          </a:r>
        </a:p>
      </dgm:t>
    </dgm:pt>
    <dgm:pt modelId="{F11D15C3-A7F7-4523-867A-69F4B992F49E}" type="parTrans" cxnId="{23B3AB74-A4BC-4DA1-B5B7-54048877CAA6}">
      <dgm:prSet/>
      <dgm:spPr/>
      <dgm:t>
        <a:bodyPr/>
        <a:lstStyle/>
        <a:p>
          <a:endParaRPr lang="en-US"/>
        </a:p>
      </dgm:t>
    </dgm:pt>
    <dgm:pt modelId="{C6B446BC-BA16-478F-AA94-BFF3DAAAE469}" type="sibTrans" cxnId="{23B3AB74-A4BC-4DA1-B5B7-54048877CAA6}">
      <dgm:prSet/>
      <dgm:spPr/>
      <dgm:t>
        <a:bodyPr/>
        <a:lstStyle/>
        <a:p>
          <a:endParaRPr lang="en-US"/>
        </a:p>
      </dgm:t>
    </dgm:pt>
    <dgm:pt modelId="{3FF5D6BD-7832-4038-9C00-3E519F5D0D00}" type="pres">
      <dgm:prSet presAssocID="{07B5D19C-6511-4765-B719-F30B98CCF1DD}" presName="diagram" presStyleCnt="0">
        <dgm:presLayoutVars>
          <dgm:dir/>
          <dgm:resizeHandles val="exact"/>
        </dgm:presLayoutVars>
      </dgm:prSet>
      <dgm:spPr/>
    </dgm:pt>
    <dgm:pt modelId="{C560CE64-8D2F-4AE7-8836-8B56FA7E7464}" type="pres">
      <dgm:prSet presAssocID="{4EDDC2F3-9452-4EE8-A944-C1B87906A127}" presName="node" presStyleLbl="node1" presStyleIdx="0" presStyleCnt="8">
        <dgm:presLayoutVars>
          <dgm:bulletEnabled val="1"/>
        </dgm:presLayoutVars>
      </dgm:prSet>
      <dgm:spPr/>
    </dgm:pt>
    <dgm:pt modelId="{9FF235A4-4233-4295-BF58-A0C6A6C59226}" type="pres">
      <dgm:prSet presAssocID="{C64BDFEC-8127-43BE-92A6-D7C2D7DE898B}" presName="sibTrans" presStyleLbl="sibTrans2D1" presStyleIdx="0" presStyleCnt="7"/>
      <dgm:spPr/>
    </dgm:pt>
    <dgm:pt modelId="{F146EEB4-B122-496F-959D-2FCFB024A61B}" type="pres">
      <dgm:prSet presAssocID="{C64BDFEC-8127-43BE-92A6-D7C2D7DE898B}" presName="connectorText" presStyleLbl="sibTrans2D1" presStyleIdx="0" presStyleCnt="7"/>
      <dgm:spPr/>
    </dgm:pt>
    <dgm:pt modelId="{9EAD1601-08FA-40E8-A794-DC8C05E6A8B9}" type="pres">
      <dgm:prSet presAssocID="{0E055283-71B9-4B60-B920-D66986BDEC52}" presName="node" presStyleLbl="node1" presStyleIdx="1" presStyleCnt="8" custLinFactNeighborX="1122" custLinFactNeighborY="-2368">
        <dgm:presLayoutVars>
          <dgm:bulletEnabled val="1"/>
        </dgm:presLayoutVars>
      </dgm:prSet>
      <dgm:spPr/>
    </dgm:pt>
    <dgm:pt modelId="{C0509996-4ABF-4D36-AB82-08A50F20B62A}" type="pres">
      <dgm:prSet presAssocID="{90EA9458-0263-44D7-BE19-F3D804DDB38E}" presName="sibTrans" presStyleLbl="sibTrans2D1" presStyleIdx="1" presStyleCnt="7"/>
      <dgm:spPr/>
    </dgm:pt>
    <dgm:pt modelId="{496DAF12-2D7F-4959-BEE5-CE76A9F112DC}" type="pres">
      <dgm:prSet presAssocID="{90EA9458-0263-44D7-BE19-F3D804DDB38E}" presName="connectorText" presStyleLbl="sibTrans2D1" presStyleIdx="1" presStyleCnt="7"/>
      <dgm:spPr/>
    </dgm:pt>
    <dgm:pt modelId="{FCF79DDD-57FC-4196-A086-BC952736182C}" type="pres">
      <dgm:prSet presAssocID="{7AD7B547-E83D-4F50-BCAB-22405D3DDDFF}" presName="node" presStyleLbl="node1" presStyleIdx="2" presStyleCnt="8">
        <dgm:presLayoutVars>
          <dgm:bulletEnabled val="1"/>
        </dgm:presLayoutVars>
      </dgm:prSet>
      <dgm:spPr/>
    </dgm:pt>
    <dgm:pt modelId="{9BA4A1C1-696B-4FC2-8181-B271F18240BC}" type="pres">
      <dgm:prSet presAssocID="{D1F6CE8E-86CD-4DD7-B8C5-AD0BA4F5AA80}" presName="sibTrans" presStyleLbl="sibTrans2D1" presStyleIdx="2" presStyleCnt="7"/>
      <dgm:spPr/>
    </dgm:pt>
    <dgm:pt modelId="{01433494-2FCB-48E0-B9D7-50E50B10C542}" type="pres">
      <dgm:prSet presAssocID="{D1F6CE8E-86CD-4DD7-B8C5-AD0BA4F5AA80}" presName="connectorText" presStyleLbl="sibTrans2D1" presStyleIdx="2" presStyleCnt="7"/>
      <dgm:spPr/>
    </dgm:pt>
    <dgm:pt modelId="{F9501004-4542-4F83-BDA3-0441083C73B4}" type="pres">
      <dgm:prSet presAssocID="{6B2E187E-E494-4BC5-A5C8-0B2929DD24B8}" presName="node" presStyleLbl="node1" presStyleIdx="3" presStyleCnt="8">
        <dgm:presLayoutVars>
          <dgm:bulletEnabled val="1"/>
        </dgm:presLayoutVars>
      </dgm:prSet>
      <dgm:spPr/>
    </dgm:pt>
    <dgm:pt modelId="{CF4D3321-DEB1-4FC9-9103-EA4795489BE1}" type="pres">
      <dgm:prSet presAssocID="{6EA2402C-B01A-4921-8048-847400E94312}" presName="sibTrans" presStyleLbl="sibTrans2D1" presStyleIdx="3" presStyleCnt="7"/>
      <dgm:spPr/>
    </dgm:pt>
    <dgm:pt modelId="{85A05C27-1EC1-4A05-81AE-3F553EEB7805}" type="pres">
      <dgm:prSet presAssocID="{6EA2402C-B01A-4921-8048-847400E94312}" presName="connectorText" presStyleLbl="sibTrans2D1" presStyleIdx="3" presStyleCnt="7"/>
      <dgm:spPr/>
    </dgm:pt>
    <dgm:pt modelId="{735A02ED-F322-432A-B759-C9BB34E1C6C5}" type="pres">
      <dgm:prSet presAssocID="{9F88DFCE-5999-4CFB-B909-86CDEE9D6EA7}" presName="node" presStyleLbl="node1" presStyleIdx="4" presStyleCnt="8" custLinFactNeighborX="-14696" custLinFactNeighborY="-786">
        <dgm:presLayoutVars>
          <dgm:bulletEnabled val="1"/>
        </dgm:presLayoutVars>
      </dgm:prSet>
      <dgm:spPr/>
    </dgm:pt>
    <dgm:pt modelId="{EC9A6A8D-F9E0-4E1F-B810-ED57AEB375D5}" type="pres">
      <dgm:prSet presAssocID="{70980531-9557-4A1C-83E4-514A85B06AA2}" presName="sibTrans" presStyleLbl="sibTrans2D1" presStyleIdx="4" presStyleCnt="7"/>
      <dgm:spPr/>
    </dgm:pt>
    <dgm:pt modelId="{CFFE20C9-21A5-4F53-90AD-8D3130B8C8D6}" type="pres">
      <dgm:prSet presAssocID="{70980531-9557-4A1C-83E4-514A85B06AA2}" presName="connectorText" presStyleLbl="sibTrans2D1" presStyleIdx="4" presStyleCnt="7"/>
      <dgm:spPr/>
    </dgm:pt>
    <dgm:pt modelId="{445478A0-2411-4571-9FB7-190E61018AE1}" type="pres">
      <dgm:prSet presAssocID="{6FE1079C-EB9B-441B-8C77-9B07CA60245D}" presName="node" presStyleLbl="node1" presStyleIdx="5" presStyleCnt="8" custLinFactNeighborX="-2733" custLinFactNeighborY="4784">
        <dgm:presLayoutVars>
          <dgm:bulletEnabled val="1"/>
        </dgm:presLayoutVars>
      </dgm:prSet>
      <dgm:spPr/>
    </dgm:pt>
    <dgm:pt modelId="{4CBBD3B2-B65A-44BC-B0BC-56334910561A}" type="pres">
      <dgm:prSet presAssocID="{CCBA0546-BB5E-4249-9737-1B1EABBAFDE9}" presName="sibTrans" presStyleLbl="sibTrans2D1" presStyleIdx="5" presStyleCnt="7"/>
      <dgm:spPr/>
    </dgm:pt>
    <dgm:pt modelId="{001AE153-8270-4879-8F8A-0AE2C9DA551A}" type="pres">
      <dgm:prSet presAssocID="{CCBA0546-BB5E-4249-9737-1B1EABBAFDE9}" presName="connectorText" presStyleLbl="sibTrans2D1" presStyleIdx="5" presStyleCnt="7"/>
      <dgm:spPr/>
    </dgm:pt>
    <dgm:pt modelId="{773511DA-F776-4856-B526-B0AA0EBFBAF6}" type="pres">
      <dgm:prSet presAssocID="{0EFC2E0D-087F-46F3-96BD-9CAD3822B91D}" presName="node" presStyleLbl="node1" presStyleIdx="6" presStyleCnt="8" custLinFactNeighborX="-4128" custLinFactNeighborY="8427">
        <dgm:presLayoutVars>
          <dgm:bulletEnabled val="1"/>
        </dgm:presLayoutVars>
      </dgm:prSet>
      <dgm:spPr/>
    </dgm:pt>
    <dgm:pt modelId="{1CB1667C-B809-4D12-B247-E4A2124A92B2}" type="pres">
      <dgm:prSet presAssocID="{ACB193D9-A4DB-49D9-8D51-F0694F273857}" presName="sibTrans" presStyleLbl="sibTrans2D1" presStyleIdx="6" presStyleCnt="7"/>
      <dgm:spPr/>
    </dgm:pt>
    <dgm:pt modelId="{C5071549-CEF6-40C0-8530-6DEBED560D62}" type="pres">
      <dgm:prSet presAssocID="{ACB193D9-A4DB-49D9-8D51-F0694F273857}" presName="connectorText" presStyleLbl="sibTrans2D1" presStyleIdx="6" presStyleCnt="7"/>
      <dgm:spPr/>
    </dgm:pt>
    <dgm:pt modelId="{82A61F86-D327-4253-8CAB-2B14CA92D15E}" type="pres">
      <dgm:prSet presAssocID="{368E86D8-4161-4951-B3D6-269D5F6E3F9C}" presName="node" presStyleLbl="node1" presStyleIdx="7" presStyleCnt="8" custLinFactNeighborX="-12811" custLinFactNeighborY="11140">
        <dgm:presLayoutVars>
          <dgm:bulletEnabled val="1"/>
        </dgm:presLayoutVars>
      </dgm:prSet>
      <dgm:spPr/>
    </dgm:pt>
  </dgm:ptLst>
  <dgm:cxnLst>
    <dgm:cxn modelId="{3674C00D-D33B-498E-9364-BFCF4CD671AC}" srcId="{07B5D19C-6511-4765-B719-F30B98CCF1DD}" destId="{9F88DFCE-5999-4CFB-B909-86CDEE9D6EA7}" srcOrd="4" destOrd="0" parTransId="{1FC37617-685F-4F0C-814A-C1F67D906F69}" sibTransId="{70980531-9557-4A1C-83E4-514A85B06AA2}"/>
    <dgm:cxn modelId="{7C804414-05C5-4067-9F8F-B0D9A5A05C1D}" type="presOf" srcId="{7AD7B547-E83D-4F50-BCAB-22405D3DDDFF}" destId="{FCF79DDD-57FC-4196-A086-BC952736182C}" srcOrd="0" destOrd="0" presId="urn:microsoft.com/office/officeart/2005/8/layout/process5"/>
    <dgm:cxn modelId="{C4E4381C-7810-4AC9-954C-10323170CEAA}" type="presOf" srcId="{ACB193D9-A4DB-49D9-8D51-F0694F273857}" destId="{1CB1667C-B809-4D12-B247-E4A2124A92B2}" srcOrd="0" destOrd="0" presId="urn:microsoft.com/office/officeart/2005/8/layout/process5"/>
    <dgm:cxn modelId="{53A8A822-FBAA-4679-9EDD-4BE62ED5BA80}" type="presOf" srcId="{70980531-9557-4A1C-83E4-514A85B06AA2}" destId="{EC9A6A8D-F9E0-4E1F-B810-ED57AEB375D5}" srcOrd="0" destOrd="0" presId="urn:microsoft.com/office/officeart/2005/8/layout/process5"/>
    <dgm:cxn modelId="{E805DD2C-F8DA-4101-9344-8D60E1772428}" srcId="{07B5D19C-6511-4765-B719-F30B98CCF1DD}" destId="{7AD7B547-E83D-4F50-BCAB-22405D3DDDFF}" srcOrd="2" destOrd="0" parTransId="{9C580286-E236-49BC-981E-3F23EDA6702B}" sibTransId="{D1F6CE8E-86CD-4DD7-B8C5-AD0BA4F5AA80}"/>
    <dgm:cxn modelId="{CB41333D-999C-49BB-9F0C-ACF48ABBD268}" type="presOf" srcId="{6EA2402C-B01A-4921-8048-847400E94312}" destId="{85A05C27-1EC1-4A05-81AE-3F553EEB7805}" srcOrd="1" destOrd="0" presId="urn:microsoft.com/office/officeart/2005/8/layout/process5"/>
    <dgm:cxn modelId="{18E53768-2AB8-4877-85B7-DBFF36EF6BD9}" type="presOf" srcId="{9F88DFCE-5999-4CFB-B909-86CDEE9D6EA7}" destId="{735A02ED-F322-432A-B759-C9BB34E1C6C5}" srcOrd="0" destOrd="0" presId="urn:microsoft.com/office/officeart/2005/8/layout/process5"/>
    <dgm:cxn modelId="{41D5E74B-475F-4AD9-9297-F2F1BBD8AE7E}" type="presOf" srcId="{6B2E187E-E494-4BC5-A5C8-0B2929DD24B8}" destId="{F9501004-4542-4F83-BDA3-0441083C73B4}" srcOrd="0" destOrd="0" presId="urn:microsoft.com/office/officeart/2005/8/layout/process5"/>
    <dgm:cxn modelId="{19FDC46D-50F7-4B6B-868C-041A76262F9D}" srcId="{07B5D19C-6511-4765-B719-F30B98CCF1DD}" destId="{6B2E187E-E494-4BC5-A5C8-0B2929DD24B8}" srcOrd="3" destOrd="0" parTransId="{CF1F1D67-5F50-486B-99DC-483D88D2F83E}" sibTransId="{6EA2402C-B01A-4921-8048-847400E94312}"/>
    <dgm:cxn modelId="{4A916872-38B4-4796-A44B-FF0D8C52B733}" type="presOf" srcId="{90EA9458-0263-44D7-BE19-F3D804DDB38E}" destId="{C0509996-4ABF-4D36-AB82-08A50F20B62A}" srcOrd="0" destOrd="0" presId="urn:microsoft.com/office/officeart/2005/8/layout/process5"/>
    <dgm:cxn modelId="{23B3AB74-A4BC-4DA1-B5B7-54048877CAA6}" srcId="{07B5D19C-6511-4765-B719-F30B98CCF1DD}" destId="{368E86D8-4161-4951-B3D6-269D5F6E3F9C}" srcOrd="7" destOrd="0" parTransId="{F11D15C3-A7F7-4523-867A-69F4B992F49E}" sibTransId="{C6B446BC-BA16-478F-AA94-BFF3DAAAE469}"/>
    <dgm:cxn modelId="{3BBC447E-C7C9-4C6C-AE98-D677180C55D5}" type="presOf" srcId="{368E86D8-4161-4951-B3D6-269D5F6E3F9C}" destId="{82A61F86-D327-4253-8CAB-2B14CA92D15E}" srcOrd="0" destOrd="0" presId="urn:microsoft.com/office/officeart/2005/8/layout/process5"/>
    <dgm:cxn modelId="{128E8784-43E7-4841-ADBA-37676DD5F6AF}" type="presOf" srcId="{4EDDC2F3-9452-4EE8-A944-C1B87906A127}" destId="{C560CE64-8D2F-4AE7-8836-8B56FA7E7464}" srcOrd="0" destOrd="0" presId="urn:microsoft.com/office/officeart/2005/8/layout/process5"/>
    <dgm:cxn modelId="{FAEC6F8A-4AB7-411A-94E6-6A3008D06D3C}" type="presOf" srcId="{ACB193D9-A4DB-49D9-8D51-F0694F273857}" destId="{C5071549-CEF6-40C0-8530-6DEBED560D62}" srcOrd="1" destOrd="0" presId="urn:microsoft.com/office/officeart/2005/8/layout/process5"/>
    <dgm:cxn modelId="{81E2D693-C141-4895-920A-1AB35546A42A}" type="presOf" srcId="{0EFC2E0D-087F-46F3-96BD-9CAD3822B91D}" destId="{773511DA-F776-4856-B526-B0AA0EBFBAF6}" srcOrd="0" destOrd="0" presId="urn:microsoft.com/office/officeart/2005/8/layout/process5"/>
    <dgm:cxn modelId="{24B1869B-8C4F-414A-90ED-63B3FDC4808B}" type="presOf" srcId="{D1F6CE8E-86CD-4DD7-B8C5-AD0BA4F5AA80}" destId="{01433494-2FCB-48E0-B9D7-50E50B10C542}" srcOrd="1" destOrd="0" presId="urn:microsoft.com/office/officeart/2005/8/layout/process5"/>
    <dgm:cxn modelId="{3EBEECAD-3EF2-4A94-AE3E-40F61C33714B}" srcId="{07B5D19C-6511-4765-B719-F30B98CCF1DD}" destId="{0EFC2E0D-087F-46F3-96BD-9CAD3822B91D}" srcOrd="6" destOrd="0" parTransId="{EEED0901-4B6E-4333-820C-1E5F43619835}" sibTransId="{ACB193D9-A4DB-49D9-8D51-F0694F273857}"/>
    <dgm:cxn modelId="{39340DAF-711C-48BB-8B14-549A2657342E}" type="presOf" srcId="{C64BDFEC-8127-43BE-92A6-D7C2D7DE898B}" destId="{F146EEB4-B122-496F-959D-2FCFB024A61B}" srcOrd="1" destOrd="0" presId="urn:microsoft.com/office/officeart/2005/8/layout/process5"/>
    <dgm:cxn modelId="{C1D833AF-BD9C-4C34-9A85-4EF196E6D886}" type="presOf" srcId="{C64BDFEC-8127-43BE-92A6-D7C2D7DE898B}" destId="{9FF235A4-4233-4295-BF58-A0C6A6C59226}" srcOrd="0" destOrd="0" presId="urn:microsoft.com/office/officeart/2005/8/layout/process5"/>
    <dgm:cxn modelId="{93749AB9-DA4A-4B2D-90E9-0B99CD7B7300}" type="presOf" srcId="{CCBA0546-BB5E-4249-9737-1B1EABBAFDE9}" destId="{001AE153-8270-4879-8F8A-0AE2C9DA551A}" srcOrd="1" destOrd="0" presId="urn:microsoft.com/office/officeart/2005/8/layout/process5"/>
    <dgm:cxn modelId="{5D2D0FBB-BA50-4476-AFE6-7B3B77019878}" srcId="{07B5D19C-6511-4765-B719-F30B98CCF1DD}" destId="{4EDDC2F3-9452-4EE8-A944-C1B87906A127}" srcOrd="0" destOrd="0" parTransId="{774FFF41-E20E-4C11-BE6C-CD14B18F56B8}" sibTransId="{C64BDFEC-8127-43BE-92A6-D7C2D7DE898B}"/>
    <dgm:cxn modelId="{476827C0-3FE3-4B00-BA14-345778490C05}" type="presOf" srcId="{70980531-9557-4A1C-83E4-514A85B06AA2}" destId="{CFFE20C9-21A5-4F53-90AD-8D3130B8C8D6}" srcOrd="1" destOrd="0" presId="urn:microsoft.com/office/officeart/2005/8/layout/process5"/>
    <dgm:cxn modelId="{E7756EC7-9221-40C9-9C56-9271A30C8900}" type="presOf" srcId="{D1F6CE8E-86CD-4DD7-B8C5-AD0BA4F5AA80}" destId="{9BA4A1C1-696B-4FC2-8181-B271F18240BC}" srcOrd="0" destOrd="0" presId="urn:microsoft.com/office/officeart/2005/8/layout/process5"/>
    <dgm:cxn modelId="{0C829BCB-56FC-4385-89CD-E9FABE998087}" type="presOf" srcId="{6EA2402C-B01A-4921-8048-847400E94312}" destId="{CF4D3321-DEB1-4FC9-9103-EA4795489BE1}" srcOrd="0" destOrd="0" presId="urn:microsoft.com/office/officeart/2005/8/layout/process5"/>
    <dgm:cxn modelId="{C6AD05D0-227B-4023-82A3-59EDEEDA3404}" type="presOf" srcId="{CCBA0546-BB5E-4249-9737-1B1EABBAFDE9}" destId="{4CBBD3B2-B65A-44BC-B0BC-56334910561A}" srcOrd="0" destOrd="0" presId="urn:microsoft.com/office/officeart/2005/8/layout/process5"/>
    <dgm:cxn modelId="{3C6F03D4-D8E6-4A62-B35D-9CF5D048B96B}" type="presOf" srcId="{90EA9458-0263-44D7-BE19-F3D804DDB38E}" destId="{496DAF12-2D7F-4959-BEE5-CE76A9F112DC}" srcOrd="1" destOrd="0" presId="urn:microsoft.com/office/officeart/2005/8/layout/process5"/>
    <dgm:cxn modelId="{6C0117D5-EBA0-4FB8-AB7E-A8609EF9CA27}" type="presOf" srcId="{6FE1079C-EB9B-441B-8C77-9B07CA60245D}" destId="{445478A0-2411-4571-9FB7-190E61018AE1}" srcOrd="0" destOrd="0" presId="urn:microsoft.com/office/officeart/2005/8/layout/process5"/>
    <dgm:cxn modelId="{786E9FDA-72AB-419D-ACDF-964E94135C86}" type="presOf" srcId="{0E055283-71B9-4B60-B920-D66986BDEC52}" destId="{9EAD1601-08FA-40E8-A794-DC8C05E6A8B9}" srcOrd="0" destOrd="0" presId="urn:microsoft.com/office/officeart/2005/8/layout/process5"/>
    <dgm:cxn modelId="{9DB923DF-CF57-4412-8201-D7B1B6E036DF}" srcId="{07B5D19C-6511-4765-B719-F30B98CCF1DD}" destId="{6FE1079C-EB9B-441B-8C77-9B07CA60245D}" srcOrd="5" destOrd="0" parTransId="{D010D3FB-94AE-472A-A3F1-EA9682ADBAA8}" sibTransId="{CCBA0546-BB5E-4249-9737-1B1EABBAFDE9}"/>
    <dgm:cxn modelId="{603D67E9-79C0-4562-82E7-440797A44E14}" srcId="{07B5D19C-6511-4765-B719-F30B98CCF1DD}" destId="{0E055283-71B9-4B60-B920-D66986BDEC52}" srcOrd="1" destOrd="0" parTransId="{02D68CFB-2AE1-4D60-8C00-22C0BDA7B9FF}" sibTransId="{90EA9458-0263-44D7-BE19-F3D804DDB38E}"/>
    <dgm:cxn modelId="{EBD18EFE-BEA0-4602-A142-944D305CD10C}" type="presOf" srcId="{07B5D19C-6511-4765-B719-F30B98CCF1DD}" destId="{3FF5D6BD-7832-4038-9C00-3E519F5D0D00}" srcOrd="0" destOrd="0" presId="urn:microsoft.com/office/officeart/2005/8/layout/process5"/>
    <dgm:cxn modelId="{2DE95DD5-2A0B-485C-B9AC-65E6F4539603}" type="presParOf" srcId="{3FF5D6BD-7832-4038-9C00-3E519F5D0D00}" destId="{C560CE64-8D2F-4AE7-8836-8B56FA7E7464}" srcOrd="0" destOrd="0" presId="urn:microsoft.com/office/officeart/2005/8/layout/process5"/>
    <dgm:cxn modelId="{A80BD12B-1C34-4653-AFEB-550DEB54675B}" type="presParOf" srcId="{3FF5D6BD-7832-4038-9C00-3E519F5D0D00}" destId="{9FF235A4-4233-4295-BF58-A0C6A6C59226}" srcOrd="1" destOrd="0" presId="urn:microsoft.com/office/officeart/2005/8/layout/process5"/>
    <dgm:cxn modelId="{6BB4195E-7D9E-447E-9B6D-5B0EE6B01F77}" type="presParOf" srcId="{9FF235A4-4233-4295-BF58-A0C6A6C59226}" destId="{F146EEB4-B122-496F-959D-2FCFB024A61B}" srcOrd="0" destOrd="0" presId="urn:microsoft.com/office/officeart/2005/8/layout/process5"/>
    <dgm:cxn modelId="{1A42B8BE-FDC2-4D90-9856-D02FF38464DE}" type="presParOf" srcId="{3FF5D6BD-7832-4038-9C00-3E519F5D0D00}" destId="{9EAD1601-08FA-40E8-A794-DC8C05E6A8B9}" srcOrd="2" destOrd="0" presId="urn:microsoft.com/office/officeart/2005/8/layout/process5"/>
    <dgm:cxn modelId="{A0F534C5-6E9B-4471-8CBE-8FEA129ECC53}" type="presParOf" srcId="{3FF5D6BD-7832-4038-9C00-3E519F5D0D00}" destId="{C0509996-4ABF-4D36-AB82-08A50F20B62A}" srcOrd="3" destOrd="0" presId="urn:microsoft.com/office/officeart/2005/8/layout/process5"/>
    <dgm:cxn modelId="{EA948968-B015-4D1E-84B6-F84A2F60C960}" type="presParOf" srcId="{C0509996-4ABF-4D36-AB82-08A50F20B62A}" destId="{496DAF12-2D7F-4959-BEE5-CE76A9F112DC}" srcOrd="0" destOrd="0" presId="urn:microsoft.com/office/officeart/2005/8/layout/process5"/>
    <dgm:cxn modelId="{247A5E9D-BA5A-4C3A-B89A-A75BC5629798}" type="presParOf" srcId="{3FF5D6BD-7832-4038-9C00-3E519F5D0D00}" destId="{FCF79DDD-57FC-4196-A086-BC952736182C}" srcOrd="4" destOrd="0" presId="urn:microsoft.com/office/officeart/2005/8/layout/process5"/>
    <dgm:cxn modelId="{0BC1170A-DBD1-4951-A9D1-4C2B6455CD0C}" type="presParOf" srcId="{3FF5D6BD-7832-4038-9C00-3E519F5D0D00}" destId="{9BA4A1C1-696B-4FC2-8181-B271F18240BC}" srcOrd="5" destOrd="0" presId="urn:microsoft.com/office/officeart/2005/8/layout/process5"/>
    <dgm:cxn modelId="{8D041439-66DB-4A27-8C1A-244FCB5517A8}" type="presParOf" srcId="{9BA4A1C1-696B-4FC2-8181-B271F18240BC}" destId="{01433494-2FCB-48E0-B9D7-50E50B10C542}" srcOrd="0" destOrd="0" presId="urn:microsoft.com/office/officeart/2005/8/layout/process5"/>
    <dgm:cxn modelId="{9935B67D-35C9-4EE9-A969-55BDB6E6082E}" type="presParOf" srcId="{3FF5D6BD-7832-4038-9C00-3E519F5D0D00}" destId="{F9501004-4542-4F83-BDA3-0441083C73B4}" srcOrd="6" destOrd="0" presId="urn:microsoft.com/office/officeart/2005/8/layout/process5"/>
    <dgm:cxn modelId="{CDC01594-FF31-43BA-A701-0CA2BCCD3E3E}" type="presParOf" srcId="{3FF5D6BD-7832-4038-9C00-3E519F5D0D00}" destId="{CF4D3321-DEB1-4FC9-9103-EA4795489BE1}" srcOrd="7" destOrd="0" presId="urn:microsoft.com/office/officeart/2005/8/layout/process5"/>
    <dgm:cxn modelId="{AF877675-93AF-4A66-A58A-DC659F863429}" type="presParOf" srcId="{CF4D3321-DEB1-4FC9-9103-EA4795489BE1}" destId="{85A05C27-1EC1-4A05-81AE-3F553EEB7805}" srcOrd="0" destOrd="0" presId="urn:microsoft.com/office/officeart/2005/8/layout/process5"/>
    <dgm:cxn modelId="{E4F1D4BA-C675-455A-880E-05D4C4175528}" type="presParOf" srcId="{3FF5D6BD-7832-4038-9C00-3E519F5D0D00}" destId="{735A02ED-F322-432A-B759-C9BB34E1C6C5}" srcOrd="8" destOrd="0" presId="urn:microsoft.com/office/officeart/2005/8/layout/process5"/>
    <dgm:cxn modelId="{ECF80540-594E-4437-B20F-F551601A2B66}" type="presParOf" srcId="{3FF5D6BD-7832-4038-9C00-3E519F5D0D00}" destId="{EC9A6A8D-F9E0-4E1F-B810-ED57AEB375D5}" srcOrd="9" destOrd="0" presId="urn:microsoft.com/office/officeart/2005/8/layout/process5"/>
    <dgm:cxn modelId="{56504C1B-0781-4BFA-A190-9F61A9D53CBF}" type="presParOf" srcId="{EC9A6A8D-F9E0-4E1F-B810-ED57AEB375D5}" destId="{CFFE20C9-21A5-4F53-90AD-8D3130B8C8D6}" srcOrd="0" destOrd="0" presId="urn:microsoft.com/office/officeart/2005/8/layout/process5"/>
    <dgm:cxn modelId="{DB13D23E-DAD2-4024-A3F6-ED4F9E6FE1FE}" type="presParOf" srcId="{3FF5D6BD-7832-4038-9C00-3E519F5D0D00}" destId="{445478A0-2411-4571-9FB7-190E61018AE1}" srcOrd="10" destOrd="0" presId="urn:microsoft.com/office/officeart/2005/8/layout/process5"/>
    <dgm:cxn modelId="{A85C5BE0-3ABC-49E2-9491-3F13C48F2B1E}" type="presParOf" srcId="{3FF5D6BD-7832-4038-9C00-3E519F5D0D00}" destId="{4CBBD3B2-B65A-44BC-B0BC-56334910561A}" srcOrd="11" destOrd="0" presId="urn:microsoft.com/office/officeart/2005/8/layout/process5"/>
    <dgm:cxn modelId="{3FE527F0-AD2C-42A4-93B2-AFDE983BD9A2}" type="presParOf" srcId="{4CBBD3B2-B65A-44BC-B0BC-56334910561A}" destId="{001AE153-8270-4879-8F8A-0AE2C9DA551A}" srcOrd="0" destOrd="0" presId="urn:microsoft.com/office/officeart/2005/8/layout/process5"/>
    <dgm:cxn modelId="{C7FF8555-6CF4-4236-9F0C-321A85C379AC}" type="presParOf" srcId="{3FF5D6BD-7832-4038-9C00-3E519F5D0D00}" destId="{773511DA-F776-4856-B526-B0AA0EBFBAF6}" srcOrd="12" destOrd="0" presId="urn:microsoft.com/office/officeart/2005/8/layout/process5"/>
    <dgm:cxn modelId="{E9C21D76-57FC-4DEF-99E7-B6A6A6D74E58}" type="presParOf" srcId="{3FF5D6BD-7832-4038-9C00-3E519F5D0D00}" destId="{1CB1667C-B809-4D12-B247-E4A2124A92B2}" srcOrd="13" destOrd="0" presId="urn:microsoft.com/office/officeart/2005/8/layout/process5"/>
    <dgm:cxn modelId="{F0C3A3DD-02F7-4470-A189-8AC878D7EF39}" type="presParOf" srcId="{1CB1667C-B809-4D12-B247-E4A2124A92B2}" destId="{C5071549-CEF6-40C0-8530-6DEBED560D62}" srcOrd="0" destOrd="0" presId="urn:microsoft.com/office/officeart/2005/8/layout/process5"/>
    <dgm:cxn modelId="{F6D7F130-8260-444A-A305-2C34B14EDDD4}" type="presParOf" srcId="{3FF5D6BD-7832-4038-9C00-3E519F5D0D00}" destId="{82A61F86-D327-4253-8CAB-2B14CA92D15E}" srcOrd="1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0CE64-8D2F-4AE7-8836-8B56FA7E7464}">
      <dsp:nvSpPr>
        <dsp:cNvPr id="0" name=""/>
        <dsp:cNvSpPr/>
      </dsp:nvSpPr>
      <dsp:spPr>
        <a:xfrm>
          <a:off x="188251" y="1267"/>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2020: Elevated Levels of PFAS in 2 Wells</a:t>
          </a:r>
        </a:p>
      </dsp:txBody>
      <dsp:txXfrm>
        <a:off x="231308" y="44324"/>
        <a:ext cx="2363996" cy="1383952"/>
      </dsp:txXfrm>
    </dsp:sp>
    <dsp:sp modelId="{9FF235A4-4233-4295-BF58-A0C6A6C59226}">
      <dsp:nvSpPr>
        <dsp:cNvPr id="0" name=""/>
        <dsp:cNvSpPr/>
      </dsp:nvSpPr>
      <dsp:spPr>
        <a:xfrm rot="21598740">
          <a:off x="2860020" y="431858"/>
          <a:ext cx="533993" cy="6076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60020" y="553412"/>
        <a:ext cx="373795" cy="364577"/>
      </dsp:txXfrm>
    </dsp:sp>
    <dsp:sp modelId="{9EAD1601-08FA-40E8-A794-DC8C05E6A8B9}">
      <dsp:nvSpPr>
        <dsp:cNvPr id="0" name=""/>
        <dsp:cNvSpPr/>
      </dsp:nvSpPr>
      <dsp:spPr>
        <a:xfrm>
          <a:off x="3645897" y="0"/>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2020: Consent Order and Agreement (CO&amp;A)</a:t>
          </a:r>
        </a:p>
      </dsp:txBody>
      <dsp:txXfrm>
        <a:off x="3688954" y="43057"/>
        <a:ext cx="2363996" cy="1383952"/>
      </dsp:txXfrm>
    </dsp:sp>
    <dsp:sp modelId="{C0509996-4ABF-4D36-AB82-08A50F20B62A}">
      <dsp:nvSpPr>
        <dsp:cNvPr id="0" name=""/>
        <dsp:cNvSpPr/>
      </dsp:nvSpPr>
      <dsp:spPr>
        <a:xfrm rot="1280">
          <a:off x="6305570" y="431847"/>
          <a:ext cx="504853" cy="6076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05570" y="553344"/>
        <a:ext cx="353397" cy="364577"/>
      </dsp:txXfrm>
    </dsp:sp>
    <dsp:sp modelId="{FCF79DDD-57FC-4196-A086-BC952736182C}">
      <dsp:nvSpPr>
        <dsp:cNvPr id="0" name=""/>
        <dsp:cNvSpPr/>
      </dsp:nvSpPr>
      <dsp:spPr>
        <a:xfrm>
          <a:off x="7048562" y="1267"/>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2021: Well 2 Removed from Service</a:t>
          </a:r>
        </a:p>
      </dsp:txBody>
      <dsp:txXfrm>
        <a:off x="7091619" y="44324"/>
        <a:ext cx="2363996" cy="1383952"/>
      </dsp:txXfrm>
    </dsp:sp>
    <dsp:sp modelId="{9BA4A1C1-696B-4FC2-8181-B271F18240BC}">
      <dsp:nvSpPr>
        <dsp:cNvPr id="0" name=""/>
        <dsp:cNvSpPr/>
      </dsp:nvSpPr>
      <dsp:spPr>
        <a:xfrm rot="5400000">
          <a:off x="8013906" y="1642841"/>
          <a:ext cx="519423" cy="6076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8091330" y="1686943"/>
        <a:ext cx="364577" cy="363596"/>
      </dsp:txXfrm>
    </dsp:sp>
    <dsp:sp modelId="{F9501004-4542-4F83-BDA3-0441083C73B4}">
      <dsp:nvSpPr>
        <dsp:cNvPr id="0" name=""/>
        <dsp:cNvSpPr/>
      </dsp:nvSpPr>
      <dsp:spPr>
        <a:xfrm>
          <a:off x="7048562" y="2451378"/>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2022-2023: Source Water Alternatives Study</a:t>
          </a:r>
        </a:p>
      </dsp:txBody>
      <dsp:txXfrm>
        <a:off x="7091619" y="2494435"/>
        <a:ext cx="2363996" cy="1383952"/>
      </dsp:txXfrm>
    </dsp:sp>
    <dsp:sp modelId="{CF4D3321-DEB1-4FC9-9103-EA4795489BE1}">
      <dsp:nvSpPr>
        <dsp:cNvPr id="0" name=""/>
        <dsp:cNvSpPr/>
      </dsp:nvSpPr>
      <dsp:spPr>
        <a:xfrm rot="10800000">
          <a:off x="6313529" y="2882597"/>
          <a:ext cx="519423" cy="6076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469356" y="3004122"/>
        <a:ext cx="363596" cy="364577"/>
      </dsp:txXfrm>
    </dsp:sp>
    <dsp:sp modelId="{735A02ED-F322-432A-B759-C9BB34E1C6C5}">
      <dsp:nvSpPr>
        <dsp:cNvPr id="0" name=""/>
        <dsp:cNvSpPr/>
      </dsp:nvSpPr>
      <dsp:spPr>
        <a:xfrm>
          <a:off x="3618407" y="2451378"/>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2024: Amended CO&amp;A </a:t>
          </a:r>
        </a:p>
      </dsp:txBody>
      <dsp:txXfrm>
        <a:off x="3661464" y="2494435"/>
        <a:ext cx="2363996" cy="1383952"/>
      </dsp:txXfrm>
    </dsp:sp>
    <dsp:sp modelId="{EC9A6A8D-F9E0-4E1F-B810-ED57AEB375D5}">
      <dsp:nvSpPr>
        <dsp:cNvPr id="0" name=""/>
        <dsp:cNvSpPr/>
      </dsp:nvSpPr>
      <dsp:spPr>
        <a:xfrm rot="10800000">
          <a:off x="2883373" y="2882597"/>
          <a:ext cx="519423" cy="6076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039200" y="3004122"/>
        <a:ext cx="363596" cy="364577"/>
      </dsp:txXfrm>
    </dsp:sp>
    <dsp:sp modelId="{445478A0-2411-4571-9FB7-190E61018AE1}">
      <dsp:nvSpPr>
        <dsp:cNvPr id="0" name=""/>
        <dsp:cNvSpPr/>
      </dsp:nvSpPr>
      <dsp:spPr>
        <a:xfrm>
          <a:off x="188251" y="2451378"/>
          <a:ext cx="2450110" cy="147006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2024: Design of Treatment Facilities for Wells 1 and 2</a:t>
          </a:r>
        </a:p>
      </dsp:txBody>
      <dsp:txXfrm>
        <a:off x="231308" y="2494435"/>
        <a:ext cx="2363996" cy="1383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78A1-2DF2-4558-A307-3C2DA5F14527}">
      <dsp:nvSpPr>
        <dsp:cNvPr id="0" name=""/>
        <dsp:cNvSpPr/>
      </dsp:nvSpPr>
      <dsp:spPr>
        <a:xfrm>
          <a:off x="0" y="343841"/>
          <a:ext cx="3206366" cy="1208875"/>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Process </a:t>
          </a:r>
          <a:r>
            <a:rPr lang="en-US" sz="2000" b="1" kern="1200"/>
            <a:t>Wastewater/Discharges</a:t>
          </a:r>
          <a:endParaRPr lang="en-US" sz="2000" b="1" kern="1200" dirty="0"/>
        </a:p>
      </dsp:txBody>
      <dsp:txXfrm>
        <a:off x="35407" y="379248"/>
        <a:ext cx="3135552" cy="1138061"/>
      </dsp:txXfrm>
    </dsp:sp>
    <dsp:sp modelId="{40AA63A7-58A1-42ED-8BD2-2B95146AF2B8}">
      <dsp:nvSpPr>
        <dsp:cNvPr id="0" name=""/>
        <dsp:cNvSpPr/>
      </dsp:nvSpPr>
      <dsp:spPr>
        <a:xfrm rot="3273">
          <a:off x="3400947" y="711534"/>
          <a:ext cx="412513" cy="47730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00947" y="806936"/>
        <a:ext cx="288759" cy="286381"/>
      </dsp:txXfrm>
    </dsp:sp>
    <dsp:sp modelId="{8445C6BA-4FAD-4A40-B44A-B6F1726F3649}">
      <dsp:nvSpPr>
        <dsp:cNvPr id="0" name=""/>
        <dsp:cNvSpPr/>
      </dsp:nvSpPr>
      <dsp:spPr>
        <a:xfrm>
          <a:off x="3984692" y="362943"/>
          <a:ext cx="7231462" cy="1182089"/>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Permitting and approval requirements</a:t>
          </a:r>
          <a:endParaRPr lang="en-US" sz="2700" kern="1200" dirty="0"/>
        </a:p>
      </dsp:txBody>
      <dsp:txXfrm>
        <a:off x="4019314" y="397565"/>
        <a:ext cx="7162218" cy="111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78A1-2DF2-4558-A307-3C2DA5F14527}">
      <dsp:nvSpPr>
        <dsp:cNvPr id="0" name=""/>
        <dsp:cNvSpPr/>
      </dsp:nvSpPr>
      <dsp:spPr>
        <a:xfrm>
          <a:off x="6820" y="389194"/>
          <a:ext cx="3208811" cy="1129588"/>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Filter Vessels</a:t>
          </a:r>
          <a:endParaRPr lang="en-US" sz="2400" b="1" kern="1200" dirty="0"/>
        </a:p>
      </dsp:txBody>
      <dsp:txXfrm>
        <a:off x="39905" y="422279"/>
        <a:ext cx="3142641" cy="1063418"/>
      </dsp:txXfrm>
    </dsp:sp>
    <dsp:sp modelId="{40AA63A7-58A1-42ED-8BD2-2B95146AF2B8}">
      <dsp:nvSpPr>
        <dsp:cNvPr id="0" name=""/>
        <dsp:cNvSpPr/>
      </dsp:nvSpPr>
      <dsp:spPr>
        <a:xfrm>
          <a:off x="3403712" y="720768"/>
          <a:ext cx="398731" cy="46644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03712" y="814056"/>
        <a:ext cx="279112" cy="279864"/>
      </dsp:txXfrm>
    </dsp:sp>
    <dsp:sp modelId="{8445C6BA-4FAD-4A40-B44A-B6F1726F3649}">
      <dsp:nvSpPr>
        <dsp:cNvPr id="0" name=""/>
        <dsp:cNvSpPr/>
      </dsp:nvSpPr>
      <dsp:spPr>
        <a:xfrm>
          <a:off x="3967955" y="389194"/>
          <a:ext cx="7249861" cy="1129588"/>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Design specifics and long lead times</a:t>
          </a:r>
          <a:endParaRPr lang="en-US" sz="2700" kern="1200" dirty="0"/>
        </a:p>
      </dsp:txBody>
      <dsp:txXfrm>
        <a:off x="4001040" y="422279"/>
        <a:ext cx="7183691" cy="1063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0CE64-8D2F-4AE7-8836-8B56FA7E7464}">
      <dsp:nvSpPr>
        <dsp:cNvPr id="0" name=""/>
        <dsp:cNvSpPr/>
      </dsp:nvSpPr>
      <dsp:spPr>
        <a:xfrm>
          <a:off x="254291" y="2808"/>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March 2024: </a:t>
          </a:r>
        </a:p>
        <a:p>
          <a:pPr marL="0" lvl="0" indent="0" algn="ctr" defTabSz="844550">
            <a:lnSpc>
              <a:spcPct val="90000"/>
            </a:lnSpc>
            <a:spcBef>
              <a:spcPct val="0"/>
            </a:spcBef>
            <a:spcAft>
              <a:spcPct val="35000"/>
            </a:spcAft>
            <a:buNone/>
          </a:pPr>
          <a:r>
            <a:rPr lang="en-US" sz="1900" kern="1200"/>
            <a:t>Planning Consultation</a:t>
          </a:r>
          <a:endParaRPr lang="en-US" sz="1900" kern="1200" dirty="0"/>
        </a:p>
      </dsp:txBody>
      <dsp:txXfrm>
        <a:off x="298979" y="47496"/>
        <a:ext cx="2453543" cy="1436375"/>
      </dsp:txXfrm>
    </dsp:sp>
    <dsp:sp modelId="{9FF235A4-4233-4295-BF58-A0C6A6C59226}">
      <dsp:nvSpPr>
        <dsp:cNvPr id="0" name=""/>
        <dsp:cNvSpPr/>
      </dsp:nvSpPr>
      <dsp:spPr>
        <a:xfrm rot="21597309">
          <a:off x="3027264" y="448970"/>
          <a:ext cx="554220" cy="6306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27264" y="575164"/>
        <a:ext cx="387954" cy="378385"/>
      </dsp:txXfrm>
    </dsp:sp>
    <dsp:sp modelId="{9EAD1601-08FA-40E8-A794-DC8C05E6A8B9}">
      <dsp:nvSpPr>
        <dsp:cNvPr id="0" name=""/>
        <dsp:cNvSpPr/>
      </dsp:nvSpPr>
      <dsp:spPr>
        <a:xfrm>
          <a:off x="3842910" y="0"/>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July 2024</a:t>
          </a:r>
          <a:r>
            <a:rPr lang="en-US" sz="1900" kern="1200"/>
            <a:t>:</a:t>
          </a:r>
        </a:p>
        <a:p>
          <a:pPr marL="0" lvl="0" indent="0" algn="ctr" defTabSz="844550">
            <a:lnSpc>
              <a:spcPct val="90000"/>
            </a:lnSpc>
            <a:spcBef>
              <a:spcPct val="0"/>
            </a:spcBef>
            <a:spcAft>
              <a:spcPct val="35000"/>
            </a:spcAft>
            <a:buNone/>
          </a:pPr>
          <a:r>
            <a:rPr lang="en-US" sz="1900" kern="1200"/>
            <a:t>Design Outreach to Filter Manufacturers*</a:t>
          </a:r>
          <a:endParaRPr lang="en-US" sz="1900" kern="1200" dirty="0"/>
        </a:p>
      </dsp:txBody>
      <dsp:txXfrm>
        <a:off x="3887598" y="44688"/>
        <a:ext cx="2453543" cy="1436375"/>
      </dsp:txXfrm>
    </dsp:sp>
    <dsp:sp modelId="{C0509996-4ABF-4D36-AB82-08A50F20B62A}">
      <dsp:nvSpPr>
        <dsp:cNvPr id="0" name=""/>
        <dsp:cNvSpPr/>
      </dsp:nvSpPr>
      <dsp:spPr>
        <a:xfrm rot="2734">
          <a:off x="6603328" y="448946"/>
          <a:ext cx="523977" cy="6306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603328" y="575012"/>
        <a:ext cx="366784" cy="378385"/>
      </dsp:txXfrm>
    </dsp:sp>
    <dsp:sp modelId="{FCF79DDD-57FC-4196-A086-BC952736182C}">
      <dsp:nvSpPr>
        <dsp:cNvPr id="0" name=""/>
        <dsp:cNvSpPr/>
      </dsp:nvSpPr>
      <dsp:spPr>
        <a:xfrm>
          <a:off x="7374465" y="2808"/>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October 2024</a:t>
          </a:r>
          <a:r>
            <a:rPr lang="en-US" sz="1900" kern="1200"/>
            <a:t>:</a:t>
          </a:r>
        </a:p>
        <a:p>
          <a:pPr marL="0" lvl="0" indent="0" algn="ctr" defTabSz="844550">
            <a:lnSpc>
              <a:spcPct val="90000"/>
            </a:lnSpc>
            <a:spcBef>
              <a:spcPct val="0"/>
            </a:spcBef>
            <a:spcAft>
              <a:spcPct val="35000"/>
            </a:spcAft>
            <a:buNone/>
          </a:pPr>
          <a:r>
            <a:rPr lang="en-US" sz="1900" kern="1200"/>
            <a:t>Submit Request for Equipment Only Acquisition Approval</a:t>
          </a:r>
          <a:endParaRPr lang="en-US" sz="1900" kern="1200" dirty="0"/>
        </a:p>
      </dsp:txBody>
      <dsp:txXfrm>
        <a:off x="7419153" y="47496"/>
        <a:ext cx="2453543" cy="1436375"/>
      </dsp:txXfrm>
    </dsp:sp>
    <dsp:sp modelId="{9BA4A1C1-696B-4FC2-8181-B271F18240BC}">
      <dsp:nvSpPr>
        <dsp:cNvPr id="0" name=""/>
        <dsp:cNvSpPr/>
      </dsp:nvSpPr>
      <dsp:spPr>
        <a:xfrm rot="5400000">
          <a:off x="8376375" y="1706564"/>
          <a:ext cx="539098" cy="6306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456732" y="1752337"/>
        <a:ext cx="378385" cy="377369"/>
      </dsp:txXfrm>
    </dsp:sp>
    <dsp:sp modelId="{F9501004-4542-4F83-BDA3-0441083C73B4}">
      <dsp:nvSpPr>
        <dsp:cNvPr id="0" name=""/>
        <dsp:cNvSpPr/>
      </dsp:nvSpPr>
      <dsp:spPr>
        <a:xfrm>
          <a:off x="7374465" y="2545727"/>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November 2024</a:t>
          </a:r>
          <a:r>
            <a:rPr lang="en-US" sz="1900" kern="1200"/>
            <a:t>:</a:t>
          </a:r>
        </a:p>
        <a:p>
          <a:pPr marL="0" lvl="0" indent="0" algn="ctr" defTabSz="844550">
            <a:lnSpc>
              <a:spcPct val="90000"/>
            </a:lnSpc>
            <a:spcBef>
              <a:spcPct val="0"/>
            </a:spcBef>
            <a:spcAft>
              <a:spcPct val="35000"/>
            </a:spcAft>
            <a:buNone/>
          </a:pPr>
          <a:r>
            <a:rPr lang="en-US" sz="1900" kern="1200"/>
            <a:t>PENNVEST Application Submission</a:t>
          </a:r>
          <a:endParaRPr lang="en-US" sz="1900" kern="1200" dirty="0"/>
        </a:p>
      </dsp:txBody>
      <dsp:txXfrm>
        <a:off x="7419153" y="2590415"/>
        <a:ext cx="2453543" cy="1436375"/>
      </dsp:txXfrm>
    </dsp:sp>
    <dsp:sp modelId="{CF4D3321-DEB1-4FC9-9103-EA4795489BE1}">
      <dsp:nvSpPr>
        <dsp:cNvPr id="0" name=""/>
        <dsp:cNvSpPr/>
      </dsp:nvSpPr>
      <dsp:spPr>
        <a:xfrm rot="10800000">
          <a:off x="6611589" y="2993281"/>
          <a:ext cx="539098" cy="6306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773318" y="3119410"/>
        <a:ext cx="377369" cy="378385"/>
      </dsp:txXfrm>
    </dsp:sp>
    <dsp:sp modelId="{735A02ED-F322-432A-B759-C9BB34E1C6C5}">
      <dsp:nvSpPr>
        <dsp:cNvPr id="0" name=""/>
        <dsp:cNvSpPr/>
      </dsp:nvSpPr>
      <dsp:spPr>
        <a:xfrm>
          <a:off x="3814378" y="2545727"/>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November 2024</a:t>
          </a:r>
          <a:r>
            <a:rPr lang="en-US" sz="1900" kern="1200"/>
            <a:t>:</a:t>
          </a:r>
        </a:p>
        <a:p>
          <a:pPr marL="0" lvl="0" indent="0" algn="ctr" defTabSz="844550">
            <a:lnSpc>
              <a:spcPct val="90000"/>
            </a:lnSpc>
            <a:spcBef>
              <a:spcPct val="0"/>
            </a:spcBef>
            <a:spcAft>
              <a:spcPct val="35000"/>
            </a:spcAft>
            <a:buNone/>
          </a:pPr>
          <a:r>
            <a:rPr lang="en-US" sz="1900" kern="1200"/>
            <a:t>Received Equipment Only Acquisition Approval</a:t>
          </a:r>
          <a:endParaRPr lang="en-US" sz="1900" kern="1200" dirty="0"/>
        </a:p>
      </dsp:txBody>
      <dsp:txXfrm>
        <a:off x="3859066" y="2590415"/>
        <a:ext cx="2453543" cy="1436375"/>
      </dsp:txXfrm>
    </dsp:sp>
    <dsp:sp modelId="{EC9A6A8D-F9E0-4E1F-B810-ED57AEB375D5}">
      <dsp:nvSpPr>
        <dsp:cNvPr id="0" name=""/>
        <dsp:cNvSpPr/>
      </dsp:nvSpPr>
      <dsp:spPr>
        <a:xfrm rot="10800000">
          <a:off x="3051502" y="2993281"/>
          <a:ext cx="539098" cy="6306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13231" y="3119410"/>
        <a:ext cx="377369" cy="378385"/>
      </dsp:txXfrm>
    </dsp:sp>
    <dsp:sp modelId="{445478A0-2411-4571-9FB7-190E61018AE1}">
      <dsp:nvSpPr>
        <dsp:cNvPr id="0" name=""/>
        <dsp:cNvSpPr/>
      </dsp:nvSpPr>
      <dsp:spPr>
        <a:xfrm>
          <a:off x="254291" y="2545727"/>
          <a:ext cx="2542919" cy="1525751"/>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December 2024</a:t>
          </a:r>
          <a:r>
            <a:rPr lang="en-US" sz="1900" kern="1200"/>
            <a:t>: </a:t>
          </a:r>
        </a:p>
        <a:p>
          <a:pPr marL="0" lvl="0" indent="0" algn="ctr" defTabSz="844550">
            <a:lnSpc>
              <a:spcPct val="90000"/>
            </a:lnSpc>
            <a:spcBef>
              <a:spcPct val="0"/>
            </a:spcBef>
            <a:spcAft>
              <a:spcPct val="35000"/>
            </a:spcAft>
            <a:buNone/>
          </a:pPr>
          <a:r>
            <a:rPr lang="en-US" sz="1900" kern="1200"/>
            <a:t>Issued Purchase Order</a:t>
          </a:r>
          <a:endParaRPr lang="en-US" sz="1900" kern="1200" dirty="0"/>
        </a:p>
      </dsp:txBody>
      <dsp:txXfrm>
        <a:off x="298979" y="2590415"/>
        <a:ext cx="2453543" cy="1436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0CE64-8D2F-4AE7-8836-8B56FA7E7464}">
      <dsp:nvSpPr>
        <dsp:cNvPr id="0" name=""/>
        <dsp:cNvSpPr/>
      </dsp:nvSpPr>
      <dsp:spPr>
        <a:xfrm>
          <a:off x="4469" y="473646"/>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November 2024: </a:t>
          </a:r>
        </a:p>
        <a:p>
          <a:pPr marL="0" lvl="0" indent="0" algn="ctr" defTabSz="622300">
            <a:lnSpc>
              <a:spcPct val="90000"/>
            </a:lnSpc>
            <a:spcBef>
              <a:spcPct val="0"/>
            </a:spcBef>
            <a:spcAft>
              <a:spcPct val="35000"/>
            </a:spcAft>
            <a:buNone/>
          </a:pPr>
          <a:r>
            <a:rPr lang="en-US" sz="1400" kern="1200"/>
            <a:t>Modified DBE Submission Approved</a:t>
          </a:r>
          <a:endParaRPr lang="en-US" sz="1400" kern="1200" dirty="0"/>
        </a:p>
      </dsp:txBody>
      <dsp:txXfrm>
        <a:off x="38814" y="507991"/>
        <a:ext cx="1885682" cy="1103933"/>
      </dsp:txXfrm>
    </dsp:sp>
    <dsp:sp modelId="{9FF235A4-4233-4295-BF58-A0C6A6C59226}">
      <dsp:nvSpPr>
        <dsp:cNvPr id="0" name=""/>
        <dsp:cNvSpPr/>
      </dsp:nvSpPr>
      <dsp:spPr>
        <a:xfrm rot="21565390">
          <a:off x="2135640" y="803853"/>
          <a:ext cx="425970"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35643" y="901433"/>
        <a:ext cx="298179" cy="290810"/>
      </dsp:txXfrm>
    </dsp:sp>
    <dsp:sp modelId="{9EAD1601-08FA-40E8-A794-DC8C05E6A8B9}">
      <dsp:nvSpPr>
        <dsp:cNvPr id="0" name=""/>
        <dsp:cNvSpPr/>
      </dsp:nvSpPr>
      <dsp:spPr>
        <a:xfrm>
          <a:off x="2762519" y="445878"/>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January 2025:</a:t>
          </a:r>
        </a:p>
        <a:p>
          <a:pPr marL="0" lvl="0" indent="0" algn="ctr" defTabSz="622300">
            <a:lnSpc>
              <a:spcPct val="90000"/>
            </a:lnSpc>
            <a:spcBef>
              <a:spcPct val="0"/>
            </a:spcBef>
            <a:spcAft>
              <a:spcPct val="35000"/>
            </a:spcAft>
            <a:buNone/>
          </a:pPr>
          <a:r>
            <a:rPr lang="en-US" sz="1400" kern="1200"/>
            <a:t>Funding Offer was received</a:t>
          </a:r>
          <a:endParaRPr lang="en-US" sz="1400" kern="1200" dirty="0"/>
        </a:p>
      </dsp:txBody>
      <dsp:txXfrm>
        <a:off x="2796864" y="480223"/>
        <a:ext cx="1885682" cy="1103933"/>
      </dsp:txXfrm>
    </dsp:sp>
    <dsp:sp modelId="{C0509996-4ABF-4D36-AB82-08A50F20B62A}">
      <dsp:nvSpPr>
        <dsp:cNvPr id="0" name=""/>
        <dsp:cNvSpPr/>
      </dsp:nvSpPr>
      <dsp:spPr>
        <a:xfrm rot="35169">
          <a:off x="4884041" y="803615"/>
          <a:ext cx="402726"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84044" y="899934"/>
        <a:ext cx="281908" cy="290810"/>
      </dsp:txXfrm>
    </dsp:sp>
    <dsp:sp modelId="{FCF79DDD-57FC-4196-A086-BC952736182C}">
      <dsp:nvSpPr>
        <dsp:cNvPr id="0" name=""/>
        <dsp:cNvSpPr/>
      </dsp:nvSpPr>
      <dsp:spPr>
        <a:xfrm>
          <a:off x="5476712" y="473646"/>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January 2025</a:t>
          </a:r>
          <a:r>
            <a:rPr lang="en-US" sz="1400" kern="1200"/>
            <a:t>:</a:t>
          </a:r>
        </a:p>
        <a:p>
          <a:pPr marL="0" lvl="0" indent="0" algn="ctr" defTabSz="622300">
            <a:lnSpc>
              <a:spcPct val="90000"/>
            </a:lnSpc>
            <a:spcBef>
              <a:spcPct val="0"/>
            </a:spcBef>
            <a:spcAft>
              <a:spcPct val="35000"/>
            </a:spcAft>
            <a:buNone/>
          </a:pPr>
          <a:r>
            <a:rPr lang="en-US" sz="1400" kern="1200"/>
            <a:t>Bid Advertisement</a:t>
          </a:r>
          <a:endParaRPr lang="en-US" sz="1400" kern="1200" dirty="0"/>
        </a:p>
      </dsp:txBody>
      <dsp:txXfrm>
        <a:off x="5511057" y="507991"/>
        <a:ext cx="1885682" cy="1103933"/>
      </dsp:txXfrm>
    </dsp:sp>
    <dsp:sp modelId="{9BA4A1C1-696B-4FC2-8181-B271F18240BC}">
      <dsp:nvSpPr>
        <dsp:cNvPr id="0" name=""/>
        <dsp:cNvSpPr/>
      </dsp:nvSpPr>
      <dsp:spPr>
        <a:xfrm>
          <a:off x="7603069" y="817615"/>
          <a:ext cx="414326"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03069" y="914552"/>
        <a:ext cx="290028" cy="290810"/>
      </dsp:txXfrm>
    </dsp:sp>
    <dsp:sp modelId="{F9501004-4542-4F83-BDA3-0441083C73B4}">
      <dsp:nvSpPr>
        <dsp:cNvPr id="0" name=""/>
        <dsp:cNvSpPr/>
      </dsp:nvSpPr>
      <dsp:spPr>
        <a:xfrm>
          <a:off x="8212833" y="473646"/>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February 2025</a:t>
          </a:r>
          <a:r>
            <a:rPr lang="en-US" sz="1400" kern="1200"/>
            <a:t>:</a:t>
          </a:r>
        </a:p>
        <a:p>
          <a:pPr marL="0" lvl="0" indent="0" algn="ctr" defTabSz="622300">
            <a:lnSpc>
              <a:spcPct val="90000"/>
            </a:lnSpc>
            <a:spcBef>
              <a:spcPct val="0"/>
            </a:spcBef>
            <a:spcAft>
              <a:spcPct val="35000"/>
            </a:spcAft>
            <a:buNone/>
          </a:pPr>
          <a:r>
            <a:rPr lang="en-US" sz="1400" kern="1200"/>
            <a:t>Bid Opening/Submissions</a:t>
          </a:r>
          <a:endParaRPr lang="en-US" sz="1400" kern="1200" dirty="0"/>
        </a:p>
      </dsp:txBody>
      <dsp:txXfrm>
        <a:off x="8247178" y="507991"/>
        <a:ext cx="1885682" cy="1103933"/>
      </dsp:txXfrm>
    </dsp:sp>
    <dsp:sp modelId="{CF4D3321-DEB1-4FC9-9103-EA4795489BE1}">
      <dsp:nvSpPr>
        <dsp:cNvPr id="0" name=""/>
        <dsp:cNvSpPr/>
      </dsp:nvSpPr>
      <dsp:spPr>
        <a:xfrm rot="5903964">
          <a:off x="8841182" y="1778605"/>
          <a:ext cx="413881"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8911786" y="1814672"/>
        <a:ext cx="290810" cy="289717"/>
      </dsp:txXfrm>
    </dsp:sp>
    <dsp:sp modelId="{735A02ED-F322-432A-B759-C9BB34E1C6C5}">
      <dsp:nvSpPr>
        <dsp:cNvPr id="0" name=""/>
        <dsp:cNvSpPr/>
      </dsp:nvSpPr>
      <dsp:spPr>
        <a:xfrm>
          <a:off x="7925619" y="2418801"/>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May 2025</a:t>
          </a:r>
          <a:r>
            <a:rPr lang="en-US" sz="1400" kern="1200" dirty="0"/>
            <a:t>:</a:t>
          </a:r>
        </a:p>
        <a:p>
          <a:pPr marL="0" lvl="0" indent="0" algn="ctr" defTabSz="622300">
            <a:lnSpc>
              <a:spcPct val="90000"/>
            </a:lnSpc>
            <a:spcBef>
              <a:spcPct val="0"/>
            </a:spcBef>
            <a:spcAft>
              <a:spcPct val="35000"/>
            </a:spcAft>
            <a:buNone/>
          </a:pPr>
          <a:r>
            <a:rPr lang="en-US" sz="1400" kern="1200" dirty="0"/>
            <a:t>Funding Settlement</a:t>
          </a:r>
        </a:p>
      </dsp:txBody>
      <dsp:txXfrm>
        <a:off x="7959964" y="2453146"/>
        <a:ext cx="1885682" cy="1103933"/>
      </dsp:txXfrm>
    </dsp:sp>
    <dsp:sp modelId="{EC9A6A8D-F9E0-4E1F-B810-ED57AEB375D5}">
      <dsp:nvSpPr>
        <dsp:cNvPr id="0" name=""/>
        <dsp:cNvSpPr/>
      </dsp:nvSpPr>
      <dsp:spPr>
        <a:xfrm rot="10710289">
          <a:off x="7514609" y="2795214"/>
          <a:ext cx="290511"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601747" y="2891014"/>
        <a:ext cx="203358" cy="290810"/>
      </dsp:txXfrm>
    </dsp:sp>
    <dsp:sp modelId="{445478A0-2411-4571-9FB7-190E61018AE1}">
      <dsp:nvSpPr>
        <dsp:cNvPr id="0" name=""/>
        <dsp:cNvSpPr/>
      </dsp:nvSpPr>
      <dsp:spPr>
        <a:xfrm>
          <a:off x="5423299" y="2484116"/>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May 2025</a:t>
          </a:r>
          <a:r>
            <a:rPr lang="en-US" sz="1400" kern="1200" dirty="0"/>
            <a:t>: </a:t>
          </a:r>
        </a:p>
        <a:p>
          <a:pPr marL="0" lvl="0" indent="0" algn="ctr" defTabSz="622300">
            <a:lnSpc>
              <a:spcPct val="90000"/>
            </a:lnSpc>
            <a:spcBef>
              <a:spcPct val="0"/>
            </a:spcBef>
            <a:spcAft>
              <a:spcPct val="35000"/>
            </a:spcAft>
            <a:buNone/>
          </a:pPr>
          <a:r>
            <a:rPr lang="en-US" sz="1400" kern="1200" dirty="0"/>
            <a:t>Issued Notice to Proceed</a:t>
          </a:r>
        </a:p>
      </dsp:txBody>
      <dsp:txXfrm>
        <a:off x="5457644" y="2518461"/>
        <a:ext cx="1885682" cy="1103933"/>
      </dsp:txXfrm>
    </dsp:sp>
    <dsp:sp modelId="{4CBBD3B2-B65A-44BC-B0BC-56334910561A}">
      <dsp:nvSpPr>
        <dsp:cNvPr id="0" name=""/>
        <dsp:cNvSpPr/>
      </dsp:nvSpPr>
      <dsp:spPr>
        <a:xfrm rot="10746861">
          <a:off x="4816514" y="2849258"/>
          <a:ext cx="428827"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945154" y="2945201"/>
        <a:ext cx="300179" cy="290810"/>
      </dsp:txXfrm>
    </dsp:sp>
    <dsp:sp modelId="{773511DA-F776-4856-B526-B0AA0EBFBAF6}">
      <dsp:nvSpPr>
        <dsp:cNvPr id="0" name=""/>
        <dsp:cNvSpPr/>
      </dsp:nvSpPr>
      <dsp:spPr>
        <a:xfrm>
          <a:off x="2659914" y="2526835"/>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December 2025:</a:t>
          </a:r>
          <a:r>
            <a:rPr lang="en-US" sz="1400" kern="1200" dirty="0"/>
            <a:t> </a:t>
          </a:r>
        </a:p>
        <a:p>
          <a:pPr marL="0" lvl="0" indent="0" algn="ctr" defTabSz="622300">
            <a:lnSpc>
              <a:spcPct val="90000"/>
            </a:lnSpc>
            <a:spcBef>
              <a:spcPct val="0"/>
            </a:spcBef>
            <a:spcAft>
              <a:spcPct val="35000"/>
            </a:spcAft>
            <a:buNone/>
          </a:pPr>
          <a:r>
            <a:rPr lang="en-US" sz="1400" kern="1200" dirty="0"/>
            <a:t>Pre-Purchased Equipment Delivered</a:t>
          </a:r>
        </a:p>
      </dsp:txBody>
      <dsp:txXfrm>
        <a:off x="2694259" y="2561180"/>
        <a:ext cx="1885682" cy="1103933"/>
      </dsp:txXfrm>
    </dsp:sp>
    <dsp:sp modelId="{1CB1667C-B809-4D12-B247-E4A2124A92B2}">
      <dsp:nvSpPr>
        <dsp:cNvPr id="0" name=""/>
        <dsp:cNvSpPr/>
      </dsp:nvSpPr>
      <dsp:spPr>
        <a:xfrm rot="10758886">
          <a:off x="2130744" y="2886585"/>
          <a:ext cx="373964" cy="48468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42929" y="2982851"/>
        <a:ext cx="261775" cy="290810"/>
      </dsp:txXfrm>
    </dsp:sp>
    <dsp:sp modelId="{82A61F86-D327-4253-8CAB-2B14CA92D15E}">
      <dsp:nvSpPr>
        <dsp:cNvPr id="0" name=""/>
        <dsp:cNvSpPr/>
      </dsp:nvSpPr>
      <dsp:spPr>
        <a:xfrm>
          <a:off x="0" y="2558648"/>
          <a:ext cx="1954372" cy="117262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600"/>
            </a:spcAft>
            <a:buNone/>
          </a:pPr>
          <a:r>
            <a:rPr lang="en-US" sz="1400" b="1" kern="1200" dirty="0"/>
            <a:t>Anticipated Completion: </a:t>
          </a:r>
        </a:p>
        <a:p>
          <a:pPr marL="0" lvl="0" indent="0" algn="ctr" defTabSz="622300">
            <a:lnSpc>
              <a:spcPct val="90000"/>
            </a:lnSpc>
            <a:spcBef>
              <a:spcPct val="0"/>
            </a:spcBef>
            <a:spcAft>
              <a:spcPts val="1200"/>
            </a:spcAft>
            <a:buNone/>
          </a:pPr>
          <a:r>
            <a:rPr lang="en-US" sz="1400" kern="1200" dirty="0"/>
            <a:t>August 2026</a:t>
          </a:r>
        </a:p>
      </dsp:txBody>
      <dsp:txXfrm>
        <a:off x="34345" y="2592993"/>
        <a:ext cx="1885682" cy="11039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A080416-2DC5-487F-8C0D-FD083B23AABB}" type="datetimeFigureOut">
              <a:rPr lang="en-US" smtClean="0"/>
              <a:t>4/3/2026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EDD40FE-56AA-4EC3-B36B-813BEFF3A398}" type="slidenum">
              <a:rPr lang="en-US" smtClean="0"/>
              <a:t>‹#›</a:t>
            </a:fld>
            <a:endParaRPr lang="en-US" dirty="0"/>
          </a:p>
        </p:txBody>
      </p:sp>
    </p:spTree>
    <p:extLst>
      <p:ext uri="{BB962C8B-B14F-4D97-AF65-F5344CB8AC3E}">
        <p14:creationId xmlns:p14="http://schemas.microsoft.com/office/powerpoint/2010/main" val="232755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1</a:t>
            </a:fld>
            <a:endParaRPr lang="en-US"/>
          </a:p>
        </p:txBody>
      </p:sp>
    </p:spTree>
    <p:extLst>
      <p:ext uri="{BB962C8B-B14F-4D97-AF65-F5344CB8AC3E}">
        <p14:creationId xmlns:p14="http://schemas.microsoft.com/office/powerpoint/2010/main" val="268428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study was completed we were able to layout the construction schedule, that was incorporated into the amended CO&amp;A and design completed in 2024</a:t>
            </a:r>
          </a:p>
        </p:txBody>
      </p:sp>
      <p:sp>
        <p:nvSpPr>
          <p:cNvPr id="4" name="Slide Number Placeholder 3"/>
          <p:cNvSpPr>
            <a:spLocks noGrp="1"/>
          </p:cNvSpPr>
          <p:nvPr>
            <p:ph type="sldNum" sz="quarter" idx="5"/>
          </p:nvPr>
        </p:nvSpPr>
        <p:spPr/>
        <p:txBody>
          <a:bodyPr/>
          <a:lstStyle/>
          <a:p>
            <a:fld id="{EEDD40FE-56AA-4EC3-B36B-813BEFF3A398}" type="slidenum">
              <a:rPr lang="en-US" smtClean="0"/>
              <a:t>13</a:t>
            </a:fld>
            <a:endParaRPr lang="en-US" dirty="0"/>
          </a:p>
        </p:txBody>
      </p:sp>
    </p:spTree>
    <p:extLst>
      <p:ext uri="{BB962C8B-B14F-4D97-AF65-F5344CB8AC3E}">
        <p14:creationId xmlns:p14="http://schemas.microsoft.com/office/powerpoint/2010/main" val="242676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PENNVEST - $7.52M Grant; $1.88M Loan  (Initial Offer was $9.73M G/$2.48M L)</a:t>
            </a:r>
          </a:p>
          <a:p>
            <a:endParaRPr lang="en-US" dirty="0"/>
          </a:p>
          <a:p>
            <a:r>
              <a:rPr lang="en-US" dirty="0"/>
              <a:t>PFAS Vessels - $824k</a:t>
            </a:r>
          </a:p>
          <a:p>
            <a:r>
              <a:rPr lang="en-US" dirty="0"/>
              <a:t>Total Construction - $6.84M</a:t>
            </a:r>
          </a:p>
          <a:p>
            <a:r>
              <a:rPr lang="en-US" dirty="0"/>
              <a:t>Contractors – Worth, ($4.4M) Warko Group ($269k, $261k), North End Electric ($724k)</a:t>
            </a:r>
          </a:p>
        </p:txBody>
      </p:sp>
      <p:sp>
        <p:nvSpPr>
          <p:cNvPr id="4" name="Slide Number Placeholder 3"/>
          <p:cNvSpPr>
            <a:spLocks noGrp="1"/>
          </p:cNvSpPr>
          <p:nvPr>
            <p:ph type="sldNum" sz="quarter" idx="5"/>
          </p:nvPr>
        </p:nvSpPr>
        <p:spPr/>
        <p:txBody>
          <a:bodyPr/>
          <a:lstStyle/>
          <a:p>
            <a:fld id="{EEDD40FE-56AA-4EC3-B36B-813BEFF3A398}" type="slidenum">
              <a:rPr lang="en-US" smtClean="0"/>
              <a:t>14</a:t>
            </a:fld>
            <a:endParaRPr lang="en-US" dirty="0"/>
          </a:p>
        </p:txBody>
      </p:sp>
    </p:spTree>
    <p:extLst>
      <p:ext uri="{BB962C8B-B14F-4D97-AF65-F5344CB8AC3E}">
        <p14:creationId xmlns:p14="http://schemas.microsoft.com/office/powerpoint/2010/main" val="237526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Adding call out to costars related to design specific?</a:t>
            </a:r>
          </a:p>
        </p:txBody>
      </p:sp>
      <p:sp>
        <p:nvSpPr>
          <p:cNvPr id="4" name="Slide Number Placeholder 3"/>
          <p:cNvSpPr>
            <a:spLocks noGrp="1"/>
          </p:cNvSpPr>
          <p:nvPr>
            <p:ph type="sldNum" sz="quarter" idx="5"/>
          </p:nvPr>
        </p:nvSpPr>
        <p:spPr/>
        <p:txBody>
          <a:bodyPr/>
          <a:lstStyle/>
          <a:p>
            <a:fld id="{EEDD40FE-56AA-4EC3-B36B-813BEFF3A398}" type="slidenum">
              <a:rPr lang="en-US" smtClean="0"/>
              <a:t>15</a:t>
            </a:fld>
            <a:endParaRPr lang="en-US"/>
          </a:p>
        </p:txBody>
      </p:sp>
    </p:spTree>
    <p:extLst>
      <p:ext uri="{BB962C8B-B14F-4D97-AF65-F5344CB8AC3E}">
        <p14:creationId xmlns:p14="http://schemas.microsoft.com/office/powerpoint/2010/main" val="120126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need discharge method approval in hand before application but used hauling as backup based on extended approval times </a:t>
            </a:r>
          </a:p>
        </p:txBody>
      </p:sp>
      <p:sp>
        <p:nvSpPr>
          <p:cNvPr id="4" name="Slide Number Placeholder 3"/>
          <p:cNvSpPr>
            <a:spLocks noGrp="1"/>
          </p:cNvSpPr>
          <p:nvPr>
            <p:ph type="sldNum" sz="quarter" idx="5"/>
          </p:nvPr>
        </p:nvSpPr>
        <p:spPr/>
        <p:txBody>
          <a:bodyPr/>
          <a:lstStyle/>
          <a:p>
            <a:fld id="{EEDD40FE-56AA-4EC3-B36B-813BEFF3A398}" type="slidenum">
              <a:rPr lang="en-US" smtClean="0"/>
              <a:t>16</a:t>
            </a:fld>
            <a:endParaRPr lang="en-US" dirty="0"/>
          </a:p>
        </p:txBody>
      </p:sp>
    </p:spTree>
    <p:extLst>
      <p:ext uri="{BB962C8B-B14F-4D97-AF65-F5344CB8AC3E}">
        <p14:creationId xmlns:p14="http://schemas.microsoft.com/office/powerpoint/2010/main" val="186419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vendors stick with specific designs</a:t>
            </a:r>
          </a:p>
          <a:p>
            <a:endParaRPr lang="en-US" dirty="0"/>
          </a:p>
          <a:p>
            <a:r>
              <a:rPr lang="en-US" dirty="0"/>
              <a:t>Certificate of completion required per CO&amp;A</a:t>
            </a:r>
          </a:p>
        </p:txBody>
      </p:sp>
      <p:sp>
        <p:nvSpPr>
          <p:cNvPr id="4" name="Slide Number Placeholder 3"/>
          <p:cNvSpPr>
            <a:spLocks noGrp="1"/>
          </p:cNvSpPr>
          <p:nvPr>
            <p:ph type="sldNum" sz="quarter" idx="5"/>
          </p:nvPr>
        </p:nvSpPr>
        <p:spPr/>
        <p:txBody>
          <a:bodyPr/>
          <a:lstStyle/>
          <a:p>
            <a:fld id="{EEDD40FE-56AA-4EC3-B36B-813BEFF3A398}" type="slidenum">
              <a:rPr lang="en-US" smtClean="0"/>
              <a:t>17</a:t>
            </a:fld>
            <a:endParaRPr lang="en-US"/>
          </a:p>
        </p:txBody>
      </p:sp>
    </p:spTree>
    <p:extLst>
      <p:ext uri="{BB962C8B-B14F-4D97-AF65-F5344CB8AC3E}">
        <p14:creationId xmlns:p14="http://schemas.microsoft.com/office/powerpoint/2010/main" val="115728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D40FE-56AA-4EC3-B36B-813BEFF3A398}" type="slidenum">
              <a:rPr lang="en-US" smtClean="0"/>
              <a:t>18</a:t>
            </a:fld>
            <a:endParaRPr lang="en-US"/>
          </a:p>
        </p:txBody>
      </p:sp>
    </p:spTree>
    <p:extLst>
      <p:ext uri="{BB962C8B-B14F-4D97-AF65-F5344CB8AC3E}">
        <p14:creationId xmlns:p14="http://schemas.microsoft.com/office/powerpoint/2010/main" val="382185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highlight that original belief was that CoStars completed DBE solicitations and therefore using COSTARS covered DBE requirements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these (Except DBE) requirements still apply even if pre-purchase equipment will not be reimbursed by PENNVEST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year or two determination that COSTARS was not completing DBE </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20</a:t>
            </a:fld>
            <a:endParaRPr lang="en-US"/>
          </a:p>
        </p:txBody>
      </p:sp>
    </p:spTree>
    <p:extLst>
      <p:ext uri="{BB962C8B-B14F-4D97-AF65-F5344CB8AC3E}">
        <p14:creationId xmlns:p14="http://schemas.microsoft.com/office/powerpoint/2010/main" val="15376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purchase order was issued after approval and that equipment cannot be received or paid for prior to approval</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21</a:t>
            </a:fld>
            <a:endParaRPr lang="en-US"/>
          </a:p>
        </p:txBody>
      </p:sp>
    </p:spTree>
    <p:extLst>
      <p:ext uri="{BB962C8B-B14F-4D97-AF65-F5344CB8AC3E}">
        <p14:creationId xmlns:p14="http://schemas.microsoft.com/office/powerpoint/2010/main" val="244166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was right in the middle of that so a modified DBE submission was used but moving forward….</a:t>
            </a:r>
          </a:p>
        </p:txBody>
      </p:sp>
      <p:sp>
        <p:nvSpPr>
          <p:cNvPr id="4" name="Slide Number Placeholder 3"/>
          <p:cNvSpPr>
            <a:spLocks noGrp="1"/>
          </p:cNvSpPr>
          <p:nvPr>
            <p:ph type="sldNum" sz="quarter" idx="5"/>
          </p:nvPr>
        </p:nvSpPr>
        <p:spPr/>
        <p:txBody>
          <a:bodyPr/>
          <a:lstStyle/>
          <a:p>
            <a:fld id="{EEDD40FE-56AA-4EC3-B36B-813BEFF3A398}" type="slidenum">
              <a:rPr lang="en-US" smtClean="0"/>
              <a:t>22</a:t>
            </a:fld>
            <a:endParaRPr lang="en-US"/>
          </a:p>
        </p:txBody>
      </p:sp>
    </p:spTree>
    <p:extLst>
      <p:ext uri="{BB962C8B-B14F-4D97-AF65-F5344CB8AC3E}">
        <p14:creationId xmlns:p14="http://schemas.microsoft.com/office/powerpoint/2010/main" val="313502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labor on project site by manufacturer then Davis Bacon </a:t>
            </a:r>
          </a:p>
        </p:txBody>
      </p:sp>
      <p:sp>
        <p:nvSpPr>
          <p:cNvPr id="4" name="Slide Number Placeholder 3"/>
          <p:cNvSpPr>
            <a:spLocks noGrp="1"/>
          </p:cNvSpPr>
          <p:nvPr>
            <p:ph type="sldNum" sz="quarter" idx="5"/>
          </p:nvPr>
        </p:nvSpPr>
        <p:spPr/>
        <p:txBody>
          <a:bodyPr/>
          <a:lstStyle/>
          <a:p>
            <a:fld id="{EEDD40FE-56AA-4EC3-B36B-813BEFF3A398}" type="slidenum">
              <a:rPr lang="en-US" smtClean="0"/>
              <a:t>23</a:t>
            </a:fld>
            <a:endParaRPr lang="en-US" dirty="0"/>
          </a:p>
        </p:txBody>
      </p:sp>
    </p:spTree>
    <p:extLst>
      <p:ext uri="{BB962C8B-B14F-4D97-AF65-F5344CB8AC3E}">
        <p14:creationId xmlns:p14="http://schemas.microsoft.com/office/powerpoint/2010/main" val="377987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EEF0FF"/>
                </a:solidFill>
                <a:effectLst/>
                <a:latin typeface="Google Sans"/>
              </a:rPr>
              <a:t>6PPD-quinone (6PPD-q) is </a:t>
            </a:r>
            <a:r>
              <a:rPr lang="en-US"/>
              <a:t>a chemical formed when 6PPD, a chemical used in tires, reacts with ozone.</a:t>
            </a:r>
          </a:p>
        </p:txBody>
      </p:sp>
      <p:sp>
        <p:nvSpPr>
          <p:cNvPr id="4" name="Slide Number Placeholder 3"/>
          <p:cNvSpPr>
            <a:spLocks noGrp="1"/>
          </p:cNvSpPr>
          <p:nvPr>
            <p:ph type="sldNum" sz="quarter" idx="5"/>
          </p:nvPr>
        </p:nvSpPr>
        <p:spPr/>
        <p:txBody>
          <a:bodyPr/>
          <a:lstStyle/>
          <a:p>
            <a:fld id="{EEDD40FE-56AA-4EC3-B36B-813BEFF3A398}" type="slidenum">
              <a:rPr lang="en-US" smtClean="0"/>
              <a:t>3</a:t>
            </a:fld>
            <a:endParaRPr lang="en-US"/>
          </a:p>
        </p:txBody>
      </p:sp>
    </p:spTree>
    <p:extLst>
      <p:ext uri="{BB962C8B-B14F-4D97-AF65-F5344CB8AC3E}">
        <p14:creationId xmlns:p14="http://schemas.microsoft.com/office/powerpoint/2010/main" val="360586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24</a:t>
            </a:fld>
            <a:endParaRPr lang="en-US" dirty="0"/>
          </a:p>
        </p:txBody>
      </p:sp>
    </p:spTree>
    <p:extLst>
      <p:ext uri="{BB962C8B-B14F-4D97-AF65-F5344CB8AC3E}">
        <p14:creationId xmlns:p14="http://schemas.microsoft.com/office/powerpoint/2010/main" val="198453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DD40FE-56AA-4EC3-B36B-813BEFF3A398}" type="slidenum">
              <a:rPr lang="en-US" smtClean="0"/>
              <a:t>25</a:t>
            </a:fld>
            <a:endParaRPr lang="en-US"/>
          </a:p>
        </p:txBody>
      </p:sp>
    </p:spTree>
    <p:extLst>
      <p:ext uri="{BB962C8B-B14F-4D97-AF65-F5344CB8AC3E}">
        <p14:creationId xmlns:p14="http://schemas.microsoft.com/office/powerpoint/2010/main" val="163315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IIJA established the emerging contaminate funding as an annual allocation from EPA to the States over five (5) years from FY2022 to 2026. We’re nearing the end of the availability of these funds. If you have an EC project – get it in now. </a:t>
            </a:r>
          </a:p>
          <a:p>
            <a:endParaRPr lang="en-US" dirty="0"/>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4</a:t>
            </a:fld>
            <a:endParaRPr lang="en-US" dirty="0"/>
          </a:p>
        </p:txBody>
      </p:sp>
    </p:spTree>
    <p:extLst>
      <p:ext uri="{BB962C8B-B14F-4D97-AF65-F5344CB8AC3E}">
        <p14:creationId xmlns:p14="http://schemas.microsoft.com/office/powerpoint/2010/main" val="344376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Plug for the PENNVEST program as a whole – PA made national news in January for a historic single round totaling almost $560M for 36 different projects across 25 counties.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annual allotments for EC and the base program were released in May last year so we can expect to see the amounts for 2026 soon. Assume they will be similar but there are reallotments from prior years to consider. </a:t>
            </a:r>
          </a:p>
          <a:p>
            <a:endParaRPr lang="en-US" dirty="0"/>
          </a:p>
          <a:p>
            <a:r>
              <a:rPr lang="en-US" dirty="0"/>
              <a:t>$6.3M per PV Round Water</a:t>
            </a:r>
          </a:p>
          <a:p>
            <a:r>
              <a:rPr lang="en-US" dirty="0"/>
              <a:t>$2.21M per PV Round WW</a:t>
            </a:r>
          </a:p>
          <a:p>
            <a:endParaRPr lang="en-US" dirty="0"/>
          </a:p>
          <a:p>
            <a:r>
              <a:rPr lang="en-US" dirty="0"/>
              <a:t>For LSL, they updated the allotment formula so that it includes actual inventory data. The allotments were later this year, not announced until November. If we look at the same project capital numbers in the IUP we get $115.75M for FY 2025. </a:t>
            </a:r>
          </a:p>
          <a:p>
            <a:endParaRPr lang="en-US" dirty="0"/>
          </a:p>
          <a:p>
            <a:r>
              <a:rPr lang="en-US" dirty="0"/>
              <a:t>Announce the board meeting schedule on the 15</a:t>
            </a:r>
            <a:r>
              <a:rPr lang="en-US" baseline="30000" dirty="0"/>
              <a:t>th</a:t>
            </a:r>
            <a:r>
              <a:rPr lang="en-US" dirty="0"/>
              <a:t> </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5</a:t>
            </a:fld>
            <a:endParaRPr lang="en-US"/>
          </a:p>
        </p:txBody>
      </p:sp>
    </p:spTree>
    <p:extLst>
      <p:ext uri="{BB962C8B-B14F-4D97-AF65-F5344CB8AC3E}">
        <p14:creationId xmlns:p14="http://schemas.microsoft.com/office/powerpoint/2010/main" val="134276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those </a:t>
            </a:r>
            <a:r>
              <a:rPr lang="en-US" sz="1200" kern="1200" dirty="0">
                <a:solidFill>
                  <a:schemeClr val="tx1"/>
                </a:solidFill>
                <a:effectLst/>
                <a:latin typeface="+mn-lt"/>
                <a:ea typeface="+mn-ea"/>
                <a:cs typeface="+mn-cs"/>
              </a:rPr>
              <a:t>specific design considerations that were made specific to emerging contaminants, which go above and beyond what would be needed with a normal end of life replacement. These “above and beyond” costs are what is included in the BIL percentage.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filters being replaced at the end of their useful life but include air wash (backwashing at higher flow rates, contributes to a better clean which reduces the algal material left in the bed), backwash pumps and backwash handling (upgraded to accommodate increased backwash demands)</a:t>
            </a:r>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6</a:t>
            </a:fld>
            <a:endParaRPr lang="en-US" dirty="0"/>
          </a:p>
        </p:txBody>
      </p:sp>
    </p:spTree>
    <p:extLst>
      <p:ext uri="{BB962C8B-B14F-4D97-AF65-F5344CB8AC3E}">
        <p14:creationId xmlns:p14="http://schemas.microsoft.com/office/powerpoint/2010/main" val="133647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Otherwise Eligible – e.g. </a:t>
            </a:r>
            <a:r>
              <a:rPr lang="en-US" dirty="0"/>
              <a:t>Counties</a:t>
            </a:r>
            <a:r>
              <a:rPr lang="en-US"/>
              <a:t>, </a:t>
            </a:r>
          </a:p>
        </p:txBody>
      </p:sp>
      <p:sp>
        <p:nvSpPr>
          <p:cNvPr id="4" name="Slide Number Placeholder 3"/>
          <p:cNvSpPr>
            <a:spLocks noGrp="1"/>
          </p:cNvSpPr>
          <p:nvPr>
            <p:ph type="sldNum" sz="quarter" idx="5"/>
          </p:nvPr>
        </p:nvSpPr>
        <p:spPr/>
        <p:txBody>
          <a:bodyPr/>
          <a:lstStyle/>
          <a:p>
            <a:fld id="{EEDD40FE-56AA-4EC3-B36B-813BEFF3A398}" type="slidenum">
              <a:rPr lang="en-US" smtClean="0"/>
              <a:t>7</a:t>
            </a:fld>
            <a:endParaRPr lang="en-US"/>
          </a:p>
        </p:txBody>
      </p:sp>
    </p:spTree>
    <p:extLst>
      <p:ext uri="{BB962C8B-B14F-4D97-AF65-F5344CB8AC3E}">
        <p14:creationId xmlns:p14="http://schemas.microsoft.com/office/powerpoint/2010/main" val="248538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PRIOR INFO FROM SLIDES:</a:t>
            </a:r>
          </a:p>
          <a:p>
            <a:r>
              <a:rPr lang="en-US" b="1" u="sng" dirty="0"/>
              <a:t>Drinking Water IIJA Funding</a:t>
            </a:r>
          </a:p>
          <a:p>
            <a:endParaRPr lang="en-US" sz="400" u="sng" dirty="0"/>
          </a:p>
          <a:p>
            <a:pPr marL="291636" indent="-291636">
              <a:buFont typeface="Arial" panose="020B0604020202020204" pitchFamily="34" charset="0"/>
              <a:buChar char="•"/>
            </a:pPr>
            <a:r>
              <a:rPr lang="en-US" dirty="0"/>
              <a:t>Nonpoint Source Pollution Control</a:t>
            </a:r>
          </a:p>
          <a:p>
            <a:pPr marL="291636" indent="-291636">
              <a:buFont typeface="Arial" panose="020B0604020202020204" pitchFamily="34" charset="0"/>
              <a:buChar char="•"/>
            </a:pPr>
            <a:r>
              <a:rPr lang="en-US" dirty="0"/>
              <a:t>Water reuse</a:t>
            </a:r>
          </a:p>
          <a:p>
            <a:pPr marL="291636" indent="-291636">
              <a:buFont typeface="Arial" panose="020B0604020202020204" pitchFamily="34" charset="0"/>
              <a:buChar char="•"/>
            </a:pPr>
            <a:r>
              <a:rPr lang="en-US" dirty="0"/>
              <a:t>Source Water Protection</a:t>
            </a:r>
          </a:p>
          <a:p>
            <a:pPr marL="291636" indent="-291636">
              <a:buFont typeface="Arial" panose="020B0604020202020204" pitchFamily="34" charset="0"/>
              <a:buChar char="•"/>
            </a:pPr>
            <a:r>
              <a:rPr lang="en-US" dirty="0"/>
              <a:t>Groundwater and surface water protection and restoration</a:t>
            </a:r>
          </a:p>
          <a:p>
            <a:pPr marL="291636" indent="-291636">
              <a:buFont typeface="Arial" panose="020B0604020202020204" pitchFamily="34" charset="0"/>
              <a:buChar char="•"/>
            </a:pPr>
            <a:endParaRPr lang="en-US" dirty="0"/>
          </a:p>
          <a:p>
            <a:r>
              <a:rPr lang="en-US" b="1" u="sng" dirty="0"/>
              <a:t>Clean Water IIJA Funding</a:t>
            </a:r>
          </a:p>
          <a:p>
            <a:endParaRPr lang="en-US" sz="400" u="sng" dirty="0"/>
          </a:p>
          <a:p>
            <a:pPr marL="291636" indent="-291636">
              <a:buFont typeface="Arial" panose="020B0604020202020204" pitchFamily="34" charset="0"/>
              <a:buChar char="•"/>
            </a:pPr>
            <a:r>
              <a:rPr lang="en-US" dirty="0"/>
              <a:t>Wastewater Treatment</a:t>
            </a:r>
          </a:p>
          <a:p>
            <a:pPr marL="291636" indent="-291636">
              <a:buFont typeface="Arial" panose="020B0604020202020204" pitchFamily="34" charset="0"/>
              <a:buChar char="•"/>
            </a:pPr>
            <a:r>
              <a:rPr lang="en-US" dirty="0"/>
              <a:t>Biosolids treatment/disposal</a:t>
            </a:r>
          </a:p>
          <a:p>
            <a:pPr marL="291636" indent="-291636">
              <a:buFont typeface="Arial" panose="020B0604020202020204" pitchFamily="34" charset="0"/>
              <a:buChar char="•"/>
            </a:pPr>
            <a:r>
              <a:rPr lang="en-US" dirty="0"/>
              <a:t>Septic-to-sewer connections</a:t>
            </a:r>
          </a:p>
          <a:p>
            <a:pPr marL="291636" indent="-291636">
              <a:buFont typeface="Arial" panose="020B0604020202020204" pitchFamily="34" charset="0"/>
              <a:buChar char="•"/>
            </a:pPr>
            <a:r>
              <a:rPr lang="en-US" dirty="0"/>
              <a:t>Stormwater Management and Treatment</a:t>
            </a:r>
          </a:p>
          <a:p>
            <a:pPr marL="291636" indent="-291636">
              <a:buFont typeface="Arial" panose="020B0604020202020204" pitchFamily="34" charset="0"/>
              <a:buChar char="•"/>
            </a:pPr>
            <a:r>
              <a:rPr lang="en-US" dirty="0"/>
              <a:t>Lagoon Improvements and Decommissioning</a:t>
            </a:r>
          </a:p>
          <a:p>
            <a:pPr marL="291636" indent="-291636">
              <a:buFont typeface="Arial" panose="020B0604020202020204" pitchFamily="34" charset="0"/>
              <a:buChar char="•"/>
            </a:pPr>
            <a:r>
              <a:rPr lang="en-US" dirty="0"/>
              <a:t>Landfill capping and leachate control</a:t>
            </a:r>
          </a:p>
          <a:p>
            <a:pPr marL="291636" indent="-291636">
              <a:buFont typeface="Arial" panose="020B0604020202020204" pitchFamily="34" charset="0"/>
              <a:buChar char="•"/>
            </a:pPr>
            <a:r>
              <a:rPr lang="en-US" dirty="0"/>
              <a:t>Cleanup of contaminated Sites</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8</a:t>
            </a:fld>
            <a:endParaRPr lang="en-US"/>
          </a:p>
        </p:txBody>
      </p:sp>
    </p:spTree>
    <p:extLst>
      <p:ext uri="{BB962C8B-B14F-4D97-AF65-F5344CB8AC3E}">
        <p14:creationId xmlns:p14="http://schemas.microsoft.com/office/powerpoint/2010/main" val="93022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AIS is specific to SRF and USDA and has been around since 2014 so most of us have some comfortability. There’s a specific list of products made primarily of iron and steel that must comply. </a:t>
            </a:r>
          </a:p>
          <a:p>
            <a:r>
              <a:rPr lang="en-US" sz="1200" kern="1200" dirty="0">
                <a:solidFill>
                  <a:schemeClr val="tx1"/>
                </a:solidFill>
                <a:effectLst/>
                <a:latin typeface="+mn-lt"/>
                <a:ea typeface="+mn-ea"/>
                <a:cs typeface="+mn-cs"/>
              </a:rPr>
              <a:t>BABA was new under BIL/IIJA but applies to all federal infrastructure projects (not just those under BIL/IIJA)  so if anyone in the room has EPA WIIN grants or DOE or others they may have noticed BABA is required under those funding programs as well. </a:t>
            </a:r>
          </a:p>
          <a:p>
            <a:r>
              <a:rPr lang="en-US" sz="1200" kern="1200" dirty="0">
                <a:solidFill>
                  <a:schemeClr val="tx1"/>
                </a:solidFill>
                <a:effectLst/>
                <a:latin typeface="+mn-lt"/>
                <a:ea typeface="+mn-ea"/>
                <a:cs typeface="+mn-cs"/>
              </a:rPr>
              <a:t>BABA has three categories -  iron and steel, manufactured products (think control panels &amp; meters), and construction material. Basically everything but cement and cementitious materials and aggregates.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IF BOTH AIS and BABA APPLY</a:t>
            </a:r>
            <a:r>
              <a:rPr lang="en-US" sz="1200" b="0" i="0" u="none" strike="noStrike" kern="1200" baseline="0" dirty="0">
                <a:solidFill>
                  <a:schemeClr val="tx1"/>
                </a:solidFill>
                <a:latin typeface="+mn-lt"/>
                <a:ea typeface="+mn-ea"/>
                <a:cs typeface="+mn-cs"/>
              </a:rPr>
              <a:t>: Individual projects that are subject to both requirements will </a:t>
            </a:r>
            <a:r>
              <a:rPr lang="en-US" sz="1200" b="1" i="0"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be required to demonstrate compliance with AIS and BABA for the same product.  EPA’s guidance indicates that either an AIS or BABA certification letter is acceptable for the iron and steel products. </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10</a:t>
            </a:fld>
            <a:endParaRPr lang="en-US"/>
          </a:p>
        </p:txBody>
      </p:sp>
    </p:spTree>
    <p:extLst>
      <p:ext uri="{BB962C8B-B14F-4D97-AF65-F5344CB8AC3E}">
        <p14:creationId xmlns:p14="http://schemas.microsoft.com/office/powerpoint/2010/main" val="60076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Well 1: PFOA 32 ppt; PFOS 200 ppt; </a:t>
            </a:r>
          </a:p>
          <a:p>
            <a:r>
              <a:rPr lang="en-US" dirty="0"/>
              <a:t>Well 2: PFOA 160 ppt; PFOS 1400 ppt; </a:t>
            </a:r>
          </a:p>
          <a:p>
            <a:r>
              <a:rPr lang="en-US" dirty="0"/>
              <a:t>Other 3 wells: right around regulatory limit</a:t>
            </a:r>
          </a:p>
          <a:p>
            <a:pPr algn="l">
              <a:buNone/>
            </a:pPr>
            <a:endParaRPr lang="en-US" b="1" i="0" dirty="0">
              <a:solidFill>
                <a:srgbClr val="1B1B1B"/>
              </a:solidFill>
              <a:effectLst/>
              <a:latin typeface="Source Sans Pro Web"/>
            </a:endParaRPr>
          </a:p>
          <a:p>
            <a:pPr algn="l">
              <a:buNone/>
            </a:pPr>
            <a:r>
              <a:rPr lang="en-US" b="1" i="0" dirty="0">
                <a:solidFill>
                  <a:srgbClr val="1B1B1B"/>
                </a:solidFill>
                <a:effectLst/>
                <a:latin typeface="Source Sans Pro Web"/>
              </a:rPr>
              <a:t>Proposed Changes to the Rule:</a:t>
            </a:r>
          </a:p>
          <a:p>
            <a:pPr marL="174982" indent="-174982">
              <a:buFontTx/>
              <a:buChar char="-"/>
            </a:pPr>
            <a:r>
              <a:rPr lang="en-US" b="1" i="0" dirty="0">
                <a:solidFill>
                  <a:srgbClr val="1B1B1B"/>
                </a:solidFill>
                <a:effectLst/>
                <a:latin typeface="Source Sans Pro Web"/>
              </a:rPr>
              <a:t>2029 compliance shift to 2031</a:t>
            </a:r>
          </a:p>
          <a:p>
            <a:pPr marL="174982" indent="-174982">
              <a:buFontTx/>
              <a:buChar char="-"/>
            </a:pPr>
            <a:r>
              <a:rPr lang="en-US" b="1" i="0" dirty="0">
                <a:solidFill>
                  <a:srgbClr val="1B1B1B"/>
                </a:solidFill>
                <a:effectLst/>
                <a:latin typeface="Source Sans Pro Web"/>
              </a:rPr>
              <a:t>Rescind other four PFAS (GenX, PFBs, </a:t>
            </a:r>
          </a:p>
          <a:p>
            <a:pPr algn="l">
              <a:buNone/>
            </a:pPr>
            <a:endParaRPr lang="en-US" b="1" i="0" dirty="0">
              <a:solidFill>
                <a:srgbClr val="1B1B1B"/>
              </a:solidFill>
              <a:effectLst/>
              <a:latin typeface="Source Sans Pro Web"/>
            </a:endParaRPr>
          </a:p>
          <a:p>
            <a:pPr algn="l">
              <a:buNone/>
            </a:pPr>
            <a:r>
              <a:rPr lang="en-US" b="1" i="0" dirty="0">
                <a:solidFill>
                  <a:srgbClr val="1B1B1B"/>
                </a:solidFill>
                <a:effectLst/>
                <a:latin typeface="Source Sans Pro Web"/>
              </a:rPr>
              <a:t>The Federal final rule requires:</a:t>
            </a:r>
            <a:endParaRPr lang="en-US" b="0"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Public water systems must monitor for these PFAS and have three years to complete initial monitoring (by 2027), followed by ongoing compliance monitoring. Water systems must also provide the public with information on the levels of these PFAS in their drinking water beginning in 2027.</a:t>
            </a:r>
          </a:p>
          <a:p>
            <a:pPr algn="l">
              <a:buFont typeface="Arial" panose="020B0604020202020204" pitchFamily="34" charset="0"/>
              <a:buChar char="•"/>
            </a:pPr>
            <a:r>
              <a:rPr lang="en-US" b="0" i="0" dirty="0">
                <a:solidFill>
                  <a:srgbClr val="1B1B1B"/>
                </a:solidFill>
                <a:effectLst/>
                <a:latin typeface="Source Sans Pro Web"/>
              </a:rPr>
              <a:t>Public water systems have five years (by 2029) to implement solutions that reduce these PFAS if monitoring shows that drinking water levels exceed these MCLs.</a:t>
            </a:r>
          </a:p>
          <a:p>
            <a:pPr algn="l">
              <a:buFont typeface="Arial" panose="020B0604020202020204" pitchFamily="34" charset="0"/>
              <a:buChar char="•"/>
            </a:pPr>
            <a:r>
              <a:rPr lang="en-US" b="0" i="0" dirty="0">
                <a:solidFill>
                  <a:srgbClr val="1B1B1B"/>
                </a:solidFill>
                <a:effectLst/>
                <a:latin typeface="Source Sans Pro Web"/>
              </a:rPr>
              <a:t>Beginning in five years (2029), public water systems that have PFAS in drinking water which violates one or more of these MCLs must take action to reduce levels of these PFAS in their drinking water and must provide notification to the public of the violation. </a:t>
            </a:r>
          </a:p>
          <a:p>
            <a:endParaRPr lang="en-US" dirty="0"/>
          </a:p>
        </p:txBody>
      </p:sp>
      <p:sp>
        <p:nvSpPr>
          <p:cNvPr id="4" name="Slide Number Placeholder 3"/>
          <p:cNvSpPr>
            <a:spLocks noGrp="1"/>
          </p:cNvSpPr>
          <p:nvPr>
            <p:ph type="sldNum" sz="quarter" idx="5"/>
          </p:nvPr>
        </p:nvSpPr>
        <p:spPr/>
        <p:txBody>
          <a:bodyPr/>
          <a:lstStyle/>
          <a:p>
            <a:fld id="{EEDD40FE-56AA-4EC3-B36B-813BEFF3A398}" type="slidenum">
              <a:rPr lang="en-US" smtClean="0"/>
              <a:t>12</a:t>
            </a:fld>
            <a:endParaRPr lang="en-US"/>
          </a:p>
        </p:txBody>
      </p:sp>
    </p:spTree>
    <p:extLst>
      <p:ext uri="{BB962C8B-B14F-4D97-AF65-F5344CB8AC3E}">
        <p14:creationId xmlns:p14="http://schemas.microsoft.com/office/powerpoint/2010/main" val="12527867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Slide_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4A4407-6076-3272-DCF7-E1027752BF1B}"/>
              </a:ext>
            </a:extLst>
          </p:cNvPr>
          <p:cNvSpPr/>
          <p:nvPr/>
        </p:nvSpPr>
        <p:spPr>
          <a:xfrm>
            <a:off x="0" y="1866900"/>
            <a:ext cx="12192000" cy="49898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arrow in a black background&#10;&#10;AI-generated content may be incorrect.">
            <a:extLst>
              <a:ext uri="{FF2B5EF4-FFF2-40B4-BE49-F238E27FC236}">
                <a16:creationId xmlns:a16="http://schemas.microsoft.com/office/drawing/2014/main" id="{6E931D92-8875-A76F-0371-83B31ECC4801}"/>
              </a:ext>
            </a:extLst>
          </p:cNvPr>
          <p:cNvPicPr>
            <a:picLocks noChangeAspect="1"/>
          </p:cNvPicPr>
          <p:nvPr/>
        </p:nvPicPr>
        <p:blipFill>
          <a:blip r:embed="rId2"/>
          <a:srcRect t="20402"/>
          <a:stretch/>
        </p:blipFill>
        <p:spPr>
          <a:xfrm>
            <a:off x="4261526" y="1866900"/>
            <a:ext cx="3662177" cy="3339425"/>
          </a:xfrm>
          <a:prstGeom prst="rect">
            <a:avLst/>
          </a:prstGeom>
        </p:spPr>
      </p:pic>
      <p:pic>
        <p:nvPicPr>
          <p:cNvPr id="8" name="Picture 7" descr="A green arrow in a black background&#10;&#10;AI-generated content may be incorrect.">
            <a:extLst>
              <a:ext uri="{FF2B5EF4-FFF2-40B4-BE49-F238E27FC236}">
                <a16:creationId xmlns:a16="http://schemas.microsoft.com/office/drawing/2014/main" id="{08C22B5C-918A-6F66-477B-C598DA6403CA}"/>
              </a:ext>
            </a:extLst>
          </p:cNvPr>
          <p:cNvPicPr>
            <a:picLocks noChangeAspect="1"/>
          </p:cNvPicPr>
          <p:nvPr/>
        </p:nvPicPr>
        <p:blipFill>
          <a:blip r:embed="rId2"/>
          <a:stretch>
            <a:fillRect/>
          </a:stretch>
        </p:blipFill>
        <p:spPr>
          <a:xfrm>
            <a:off x="6914109" y="3077633"/>
            <a:ext cx="3662177" cy="4195405"/>
          </a:xfrm>
          <a:prstGeom prst="rect">
            <a:avLst/>
          </a:prstGeom>
        </p:spPr>
      </p:pic>
      <p:sp>
        <p:nvSpPr>
          <p:cNvPr id="2" name="Title 1"/>
          <p:cNvSpPr>
            <a:spLocks noGrp="1"/>
          </p:cNvSpPr>
          <p:nvPr>
            <p:ph type="title" hasCustomPrompt="1"/>
          </p:nvPr>
        </p:nvSpPr>
        <p:spPr>
          <a:xfrm>
            <a:off x="914400" y="2205809"/>
            <a:ext cx="10696408" cy="1503758"/>
          </a:xfrm>
          <a:prstGeom prst="rect">
            <a:avLst/>
          </a:prstGeom>
        </p:spPr>
        <p:txBody>
          <a:bodyPr lIns="0" anchor="b">
            <a:noAutofit/>
          </a:bodyPr>
          <a:lstStyle>
            <a:lvl1pPr algn="l">
              <a:lnSpc>
                <a:spcPts val="4000"/>
              </a:lnSpc>
              <a:defRPr sz="3800" b="0" cap="none" spc="0" baseline="0">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914400" y="4020652"/>
            <a:ext cx="10696407" cy="1070094"/>
          </a:xfrm>
        </p:spPr>
        <p:txBody>
          <a:bodyPr lIns="0" anchor="t">
            <a:noAutofit/>
          </a:bodyPr>
          <a:lstStyle>
            <a:lvl1pPr marL="0" indent="0" algn="l">
              <a:buNone/>
              <a:defRPr sz="1800" b="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A80721C4-60BD-432E-ACEA-61462684895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4400" y="587500"/>
            <a:ext cx="2011798" cy="710755"/>
          </a:xfrm>
          <a:prstGeom prst="rect">
            <a:avLst/>
          </a:prstGeom>
        </p:spPr>
      </p:pic>
      <p:sp>
        <p:nvSpPr>
          <p:cNvPr id="5" name="Text Placeholder 4">
            <a:extLst>
              <a:ext uri="{FF2B5EF4-FFF2-40B4-BE49-F238E27FC236}">
                <a16:creationId xmlns:a16="http://schemas.microsoft.com/office/drawing/2014/main" id="{E12577F7-C47C-410A-835F-78D1DE582359}"/>
              </a:ext>
            </a:extLst>
          </p:cNvPr>
          <p:cNvSpPr>
            <a:spLocks noGrp="1"/>
          </p:cNvSpPr>
          <p:nvPr>
            <p:ph type="body" sz="quarter" idx="10" hasCustomPrompt="1"/>
          </p:nvPr>
        </p:nvSpPr>
        <p:spPr>
          <a:xfrm>
            <a:off x="914400" y="5790837"/>
            <a:ext cx="2628900" cy="519113"/>
          </a:xfrm>
        </p:spPr>
        <p:txBody>
          <a:bodyPr lIns="0" anchor="b"/>
          <a:lstStyle>
            <a:lvl1pPr marL="0" indent="0">
              <a:buFontTx/>
              <a:buNone/>
              <a:defRPr sz="1400">
                <a:solidFill>
                  <a:schemeClr val="tx1"/>
                </a:solidFill>
              </a:defRPr>
            </a:lvl1pPr>
          </a:lstStyle>
          <a:p>
            <a:pPr lvl="0"/>
            <a:r>
              <a:rPr lang="en-US"/>
              <a:t>Date Placeholder</a:t>
            </a:r>
          </a:p>
        </p:txBody>
      </p:sp>
      <p:cxnSp>
        <p:nvCxnSpPr>
          <p:cNvPr id="10" name="Straight Connector 9">
            <a:extLst>
              <a:ext uri="{FF2B5EF4-FFF2-40B4-BE49-F238E27FC236}">
                <a16:creationId xmlns:a16="http://schemas.microsoft.com/office/drawing/2014/main" id="{6EC195DC-A263-438F-824A-C408047E72F8}"/>
              </a:ext>
            </a:extLst>
          </p:cNvPr>
          <p:cNvCxnSpPr>
            <a:cxnSpLocks/>
          </p:cNvCxnSpPr>
          <p:nvPr/>
        </p:nvCxnSpPr>
        <p:spPr>
          <a:xfrm>
            <a:off x="914400" y="3856236"/>
            <a:ext cx="10696407"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12" name="Group 11">
            <a:extLst>
              <a:ext uri="{FF2B5EF4-FFF2-40B4-BE49-F238E27FC236}">
                <a16:creationId xmlns:a16="http://schemas.microsoft.com/office/drawing/2014/main" id="{E68A78C1-D5AE-C8E7-D15D-5C6385CAE874}"/>
              </a:ext>
            </a:extLst>
          </p:cNvPr>
          <p:cNvGrpSpPr/>
          <p:nvPr/>
        </p:nvGrpSpPr>
        <p:grpSpPr>
          <a:xfrm>
            <a:off x="8528232" y="5837082"/>
            <a:ext cx="3229201" cy="645841"/>
            <a:chOff x="8528232" y="5837082"/>
            <a:chExt cx="3229201" cy="645841"/>
          </a:xfrm>
          <a:solidFill>
            <a:schemeClr val="bg2"/>
          </a:solidFill>
        </p:grpSpPr>
        <p:pic>
          <p:nvPicPr>
            <p:cNvPr id="13" name="Graphic 12">
              <a:extLst>
                <a:ext uri="{FF2B5EF4-FFF2-40B4-BE49-F238E27FC236}">
                  <a16:creationId xmlns:a16="http://schemas.microsoft.com/office/drawing/2014/main" id="{28A0A195-8E84-939A-DF63-1B32A8FB34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528232" y="5837082"/>
              <a:ext cx="3229201" cy="645841"/>
            </a:xfrm>
            <a:prstGeom prst="rect">
              <a:avLst/>
            </a:prstGeom>
          </p:spPr>
        </p:pic>
        <p:pic>
          <p:nvPicPr>
            <p:cNvPr id="9" name="Graphic 8">
              <a:extLst>
                <a:ext uri="{FF2B5EF4-FFF2-40B4-BE49-F238E27FC236}">
                  <a16:creationId xmlns:a16="http://schemas.microsoft.com/office/drawing/2014/main" id="{2A322EF3-E5C2-3D0A-432C-039FDA52292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46340" y="6071678"/>
              <a:ext cx="138571" cy="159277"/>
            </a:xfrm>
            <a:prstGeom prst="rect">
              <a:avLst/>
            </a:prstGeom>
          </p:spPr>
        </p:pic>
      </p:grpSp>
    </p:spTree>
    <p:extLst>
      <p:ext uri="{BB962C8B-B14F-4D97-AF65-F5344CB8AC3E}">
        <p14:creationId xmlns:p14="http://schemas.microsoft.com/office/powerpoint/2010/main" val="255049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2a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5C2738-B4DE-4A68-860A-F38ECB702D32}"/>
              </a:ext>
            </a:extLst>
          </p:cNvPr>
          <p:cNvSpPr/>
          <p:nvPr/>
        </p:nvSpPr>
        <p:spPr>
          <a:xfrm flipV="1">
            <a:off x="-1" y="-2"/>
            <a:ext cx="12187237" cy="14859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912EC7-CD85-2D26-8513-57987765DB6C}"/>
              </a:ext>
            </a:extLst>
          </p:cNvPr>
          <p:cNvPicPr>
            <a:picLocks noChangeAspect="1"/>
          </p:cNvPicPr>
          <p:nvPr/>
        </p:nvPicPr>
        <p:blipFill>
          <a:blip r:embed="rId2"/>
          <a:srcRect l="4447" t="4445" r="9932"/>
          <a:stretch/>
        </p:blipFill>
        <p:spPr>
          <a:xfrm>
            <a:off x="0" y="0"/>
            <a:ext cx="12192000" cy="6553200"/>
          </a:xfrm>
          <a:prstGeom prst="rect">
            <a:avLst/>
          </a:prstGeom>
        </p:spPr>
      </p:pic>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528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5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2a_Title and Content">
    <p:spTree>
      <p:nvGrpSpPr>
        <p:cNvPr id="1" name=""/>
        <p:cNvGrpSpPr/>
        <p:nvPr/>
      </p:nvGrpSpPr>
      <p:grpSpPr>
        <a:xfrm>
          <a:off x="0" y="0"/>
          <a:ext cx="0" cy="0"/>
          <a:chOff x="0" y="0"/>
          <a:chExt cx="0" cy="0"/>
        </a:xfrm>
      </p:grpSpPr>
      <p:pic>
        <p:nvPicPr>
          <p:cNvPr id="4" name="Picture 3" descr="A green and white triangle&#10;&#10;AI-generated content may be incorrect.">
            <a:extLst>
              <a:ext uri="{FF2B5EF4-FFF2-40B4-BE49-F238E27FC236}">
                <a16:creationId xmlns:a16="http://schemas.microsoft.com/office/drawing/2014/main" id="{E7B51200-20B9-E793-380D-C2DFBD312DE2}"/>
              </a:ext>
            </a:extLst>
          </p:cNvPr>
          <p:cNvPicPr>
            <a:picLocks/>
          </p:cNvPicPr>
          <p:nvPr/>
        </p:nvPicPr>
        <p:blipFill>
          <a:blip r:embed="rId2"/>
          <a:stretch>
            <a:fillRect/>
          </a:stretch>
        </p:blipFill>
        <p:spPr>
          <a:xfrm>
            <a:off x="1524" y="0"/>
            <a:ext cx="12188952" cy="5852160"/>
          </a:xfrm>
          <a:prstGeom prst="rect">
            <a:avLst/>
          </a:prstGeom>
        </p:spPr>
      </p:pic>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1"/>
            <a:ext cx="11143914" cy="3817056"/>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2a_Title and Conten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7956E0E-24D4-6B1E-AC3A-967A86AD41E4}"/>
              </a:ext>
            </a:extLst>
          </p:cNvPr>
          <p:cNvSpPr/>
          <p:nvPr/>
        </p:nvSpPr>
        <p:spPr>
          <a:xfrm>
            <a:off x="569537" y="1399673"/>
            <a:ext cx="5394960" cy="4458608"/>
          </a:xfrm>
          <a:prstGeom prst="roundRect">
            <a:avLst>
              <a:gd name="adj" fmla="val 1807"/>
            </a:avLst>
          </a:prstGeom>
          <a:solidFill>
            <a:srgbClr val="EE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endParaRPr lang="en-GB"/>
          </a:p>
        </p:txBody>
      </p:sp>
      <p:sp>
        <p:nvSpPr>
          <p:cNvPr id="4" name="Rectangle: Rounded Corners 3">
            <a:extLst>
              <a:ext uri="{FF2B5EF4-FFF2-40B4-BE49-F238E27FC236}">
                <a16:creationId xmlns:a16="http://schemas.microsoft.com/office/drawing/2014/main" id="{80642728-F472-965D-B64E-951970F89A3B}"/>
              </a:ext>
            </a:extLst>
          </p:cNvPr>
          <p:cNvSpPr/>
          <p:nvPr/>
        </p:nvSpPr>
        <p:spPr>
          <a:xfrm>
            <a:off x="6320454" y="1402864"/>
            <a:ext cx="5394960" cy="4455325"/>
          </a:xfrm>
          <a:prstGeom prst="roundRect">
            <a:avLst>
              <a:gd name="adj" fmla="val 1807"/>
            </a:avLst>
          </a:prstGeom>
          <a:solidFill>
            <a:srgbClr val="EE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69537" y="1399674"/>
            <a:ext cx="5394960" cy="4166626"/>
          </a:xfrm>
        </p:spPr>
        <p:txBody>
          <a:bodyPr lIns="274320" tIns="274320" rIns="182880" bIns="182880"/>
          <a:lstStyle>
            <a:lvl1pPr>
              <a:lnSpc>
                <a:spcPct val="100000"/>
              </a:lnSpc>
              <a:defRPr sz="1600" b="1"/>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7D81FBE5-CA12-8E5A-DA67-71AF059BB9DD}"/>
              </a:ext>
            </a:extLst>
          </p:cNvPr>
          <p:cNvSpPr>
            <a:spLocks noGrp="1"/>
          </p:cNvSpPr>
          <p:nvPr>
            <p:ph type="body" sz="quarter" idx="11"/>
          </p:nvPr>
        </p:nvSpPr>
        <p:spPr>
          <a:xfrm>
            <a:off x="6320454" y="1402864"/>
            <a:ext cx="5394960" cy="4163435"/>
          </a:xfrm>
        </p:spPr>
        <p:txBody>
          <a:bodyPr lIns="274320" tIns="274320" rIns="182880" bIns="182880"/>
          <a:lstStyle>
            <a:lvl1pPr>
              <a:lnSpc>
                <a:spcPct val="100000"/>
              </a:lnSpc>
              <a:defRPr sz="1600" b="1"/>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4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_Two Colum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15848" y="1714500"/>
            <a:ext cx="5486400" cy="4152900"/>
          </a:xfr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3656A3-FCAF-8ADD-DD84-798258F656BF}"/>
              </a:ext>
            </a:extLst>
          </p:cNvPr>
          <p:cNvCxnSpPr>
            <a:cxnSpLocks/>
          </p:cNvCxnSpPr>
          <p:nvPr/>
        </p:nvCxnSpPr>
        <p:spPr>
          <a:xfrm>
            <a:off x="571500" y="1485900"/>
            <a:ext cx="1114391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3038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and Content_Two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528E1-D839-6ED0-9E2D-C435FF6736E4}"/>
              </a:ext>
            </a:extLst>
          </p:cNvPr>
          <p:cNvSpPr/>
          <p:nvPr/>
        </p:nvSpPr>
        <p:spPr>
          <a:xfrm flipV="1">
            <a:off x="-1" y="-2"/>
            <a:ext cx="12187237" cy="14859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215848" y="1714500"/>
            <a:ext cx="5486400" cy="4152900"/>
          </a:xfr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11C746D1-EB7B-4EBE-A020-C404200FEFEA}"/>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6BCF8E9D-F7C2-4AB2-85A7-945420F6595A}"/>
              </a:ext>
            </a:extLst>
          </p:cNvPr>
          <p:cNvSpPr>
            <a:spLocks noGrp="1"/>
          </p:cNvSpPr>
          <p:nvPr>
            <p:ph type="body" sz="quarter" idx="10"/>
          </p:nvPr>
        </p:nvSpPr>
        <p:spPr>
          <a:xfrm>
            <a:off x="571500" y="1714500"/>
            <a:ext cx="5405438"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39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le and Content_Two Column">
    <p:spTree>
      <p:nvGrpSpPr>
        <p:cNvPr id="1" name=""/>
        <p:cNvGrpSpPr/>
        <p:nvPr/>
      </p:nvGrpSpPr>
      <p:grpSpPr>
        <a:xfrm>
          <a:off x="0" y="0"/>
          <a:ext cx="0" cy="0"/>
          <a:chOff x="0" y="0"/>
          <a:chExt cx="0" cy="0"/>
        </a:xfrm>
      </p:grpSpPr>
      <p:pic>
        <p:nvPicPr>
          <p:cNvPr id="16" name="Picture 15" descr="A green and white triangle&#10;&#10;AI-generated content may be incorrect.">
            <a:extLst>
              <a:ext uri="{FF2B5EF4-FFF2-40B4-BE49-F238E27FC236}">
                <a16:creationId xmlns:a16="http://schemas.microsoft.com/office/drawing/2014/main" id="{9DBA3419-8272-FDDE-FBB0-2152B75B41DC}"/>
              </a:ext>
            </a:extLst>
          </p:cNvPr>
          <p:cNvPicPr>
            <a:picLocks/>
          </p:cNvPicPr>
          <p:nvPr/>
        </p:nvPicPr>
        <p:blipFill>
          <a:blip r:embed="rId2"/>
          <a:stretch>
            <a:fillRect/>
          </a:stretch>
        </p:blipFill>
        <p:spPr>
          <a:xfrm>
            <a:off x="1524" y="0"/>
            <a:ext cx="12188952" cy="5852160"/>
          </a:xfrm>
          <a:prstGeom prst="rect">
            <a:avLst/>
          </a:prstGeom>
        </p:spPr>
      </p:pic>
      <p:sp>
        <p:nvSpPr>
          <p:cNvPr id="5" name="Text Placeholder 5">
            <a:extLst>
              <a:ext uri="{FF2B5EF4-FFF2-40B4-BE49-F238E27FC236}">
                <a16:creationId xmlns:a16="http://schemas.microsoft.com/office/drawing/2014/main" id="{2B6FB38D-694F-DB63-4E78-E1D44797024E}"/>
              </a:ext>
            </a:extLst>
          </p:cNvPr>
          <p:cNvSpPr>
            <a:spLocks noGrp="1"/>
          </p:cNvSpPr>
          <p:nvPr>
            <p:ph type="body" sz="quarter" idx="10"/>
          </p:nvPr>
        </p:nvSpPr>
        <p:spPr>
          <a:xfrm>
            <a:off x="571500" y="1714501"/>
            <a:ext cx="11143914" cy="2929928"/>
          </a:xfrm>
        </p:spPr>
        <p:txBody>
          <a:bodyPr lIns="0"/>
          <a:lstStyle>
            <a:lvl1pPr marL="0" indent="0">
              <a:lnSpc>
                <a:spcPct val="100000"/>
              </a:lnSpc>
              <a:buFontTx/>
              <a:buNone/>
              <a:defRPr sz="3600">
                <a:solidFill>
                  <a:schemeClr val="tx2"/>
                </a:solidFill>
                <a:latin typeface="+mj-lt"/>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FCC22C7C-47AF-1612-E7DF-8FBEF030C94E}"/>
              </a:ext>
            </a:extLst>
          </p:cNvPr>
          <p:cNvGrpSpPr>
            <a:grpSpLocks noChangeAspect="1"/>
          </p:cNvGrpSpPr>
          <p:nvPr/>
        </p:nvGrpSpPr>
        <p:grpSpPr>
          <a:xfrm>
            <a:off x="609600" y="1111560"/>
            <a:ext cx="997896" cy="400675"/>
            <a:chOff x="521272" y="1754049"/>
            <a:chExt cx="1326871" cy="532765"/>
          </a:xfrm>
          <a:solidFill>
            <a:schemeClr val="bg2"/>
          </a:solidFill>
        </p:grpSpPr>
        <p:sp>
          <p:nvSpPr>
            <p:cNvPr id="7" name="object 3">
              <a:extLst>
                <a:ext uri="{FF2B5EF4-FFF2-40B4-BE49-F238E27FC236}">
                  <a16:creationId xmlns:a16="http://schemas.microsoft.com/office/drawing/2014/main" id="{0CDFF0B4-C8E4-ECA3-1FB7-8135ED916BE2}"/>
                </a:ext>
              </a:extLst>
            </p:cNvPr>
            <p:cNvSpPr/>
            <p:nvPr/>
          </p:nvSpPr>
          <p:spPr>
            <a:xfrm>
              <a:off x="521272" y="1754049"/>
              <a:ext cx="229235" cy="530860"/>
            </a:xfrm>
            <a:custGeom>
              <a:avLst/>
              <a:gdLst/>
              <a:ahLst/>
              <a:cxnLst/>
              <a:rect l="l" t="t" r="r" b="b"/>
              <a:pathLst>
                <a:path w="229234" h="530860">
                  <a:moveTo>
                    <a:pt x="229069" y="530682"/>
                  </a:moveTo>
                  <a:lnTo>
                    <a:pt x="229069" y="251980"/>
                  </a:lnTo>
                  <a:lnTo>
                    <a:pt x="139344" y="251980"/>
                  </a:lnTo>
                  <a:lnTo>
                    <a:pt x="229069" y="0"/>
                  </a:lnTo>
                  <a:lnTo>
                    <a:pt x="118351" y="0"/>
                  </a:lnTo>
                  <a:lnTo>
                    <a:pt x="0" y="251980"/>
                  </a:lnTo>
                  <a:lnTo>
                    <a:pt x="0" y="530682"/>
                  </a:lnTo>
                  <a:lnTo>
                    <a:pt x="229069" y="530682"/>
                  </a:lnTo>
                  <a:close/>
                </a:path>
              </a:pathLst>
            </a:custGeom>
            <a:grpFill/>
            <a:ln w="21945">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83937"/>
                </a:solidFill>
                <a:effectLst/>
                <a:uLnTx/>
                <a:uFillTx/>
              </a:endParaRPr>
            </a:p>
          </p:txBody>
        </p:sp>
        <p:sp>
          <p:nvSpPr>
            <p:cNvPr id="8" name="object 4">
              <a:extLst>
                <a:ext uri="{FF2B5EF4-FFF2-40B4-BE49-F238E27FC236}">
                  <a16:creationId xmlns:a16="http://schemas.microsoft.com/office/drawing/2014/main" id="{ABD74B41-82EE-A082-9924-0E6D7F3F879D}"/>
                </a:ext>
              </a:extLst>
            </p:cNvPr>
            <p:cNvSpPr/>
            <p:nvPr/>
          </p:nvSpPr>
          <p:spPr>
            <a:xfrm>
              <a:off x="847700" y="1754049"/>
              <a:ext cx="229235" cy="530860"/>
            </a:xfrm>
            <a:custGeom>
              <a:avLst/>
              <a:gdLst/>
              <a:ahLst/>
              <a:cxnLst/>
              <a:rect l="l" t="t" r="r" b="b"/>
              <a:pathLst>
                <a:path w="229234" h="530860">
                  <a:moveTo>
                    <a:pt x="229069" y="530682"/>
                  </a:moveTo>
                  <a:lnTo>
                    <a:pt x="229069" y="251980"/>
                  </a:lnTo>
                  <a:lnTo>
                    <a:pt x="139344" y="251980"/>
                  </a:lnTo>
                  <a:lnTo>
                    <a:pt x="229069" y="0"/>
                  </a:lnTo>
                  <a:lnTo>
                    <a:pt x="118351" y="0"/>
                  </a:lnTo>
                  <a:lnTo>
                    <a:pt x="0" y="251980"/>
                  </a:lnTo>
                  <a:lnTo>
                    <a:pt x="0" y="530682"/>
                  </a:lnTo>
                  <a:lnTo>
                    <a:pt x="229069" y="530682"/>
                  </a:lnTo>
                  <a:close/>
                </a:path>
              </a:pathLst>
            </a:custGeom>
            <a:grpFill/>
            <a:ln w="21945">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83937"/>
                </a:solidFill>
                <a:effectLst/>
                <a:uLnTx/>
                <a:uFillTx/>
              </a:endParaRPr>
            </a:p>
          </p:txBody>
        </p:sp>
        <p:sp>
          <p:nvSpPr>
            <p:cNvPr id="11" name="object 5">
              <a:extLst>
                <a:ext uri="{FF2B5EF4-FFF2-40B4-BE49-F238E27FC236}">
                  <a16:creationId xmlns:a16="http://schemas.microsoft.com/office/drawing/2014/main" id="{1134F255-1E01-D710-3152-6DFD4B29CFD1}"/>
                </a:ext>
              </a:extLst>
            </p:cNvPr>
            <p:cNvSpPr/>
            <p:nvPr/>
          </p:nvSpPr>
          <p:spPr>
            <a:xfrm>
              <a:off x="1292480" y="1754049"/>
              <a:ext cx="229235" cy="532765"/>
            </a:xfrm>
            <a:custGeom>
              <a:avLst/>
              <a:gdLst/>
              <a:ahLst/>
              <a:cxnLst/>
              <a:rect l="l" t="t" r="r" b="b"/>
              <a:pathLst>
                <a:path w="229234" h="532764">
                  <a:moveTo>
                    <a:pt x="0" y="0"/>
                  </a:moveTo>
                  <a:lnTo>
                    <a:pt x="0" y="278701"/>
                  </a:lnTo>
                  <a:lnTo>
                    <a:pt x="89712" y="278701"/>
                  </a:lnTo>
                  <a:lnTo>
                    <a:pt x="0" y="532587"/>
                  </a:lnTo>
                  <a:lnTo>
                    <a:pt x="110718" y="532587"/>
                  </a:lnTo>
                  <a:lnTo>
                    <a:pt x="229069" y="278701"/>
                  </a:lnTo>
                  <a:lnTo>
                    <a:pt x="229069" y="0"/>
                  </a:lnTo>
                  <a:lnTo>
                    <a:pt x="0" y="0"/>
                  </a:lnTo>
                  <a:close/>
                </a:path>
              </a:pathLst>
            </a:custGeom>
            <a:grpFill/>
            <a:ln w="21945">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83937"/>
                </a:solidFill>
                <a:effectLst/>
                <a:uLnTx/>
                <a:uFillTx/>
              </a:endParaRPr>
            </a:p>
          </p:txBody>
        </p:sp>
        <p:sp>
          <p:nvSpPr>
            <p:cNvPr id="12" name="object 6">
              <a:extLst>
                <a:ext uri="{FF2B5EF4-FFF2-40B4-BE49-F238E27FC236}">
                  <a16:creationId xmlns:a16="http://schemas.microsoft.com/office/drawing/2014/main" id="{B761EF75-7780-9FDA-B343-B4147F015F2C}"/>
                </a:ext>
              </a:extLst>
            </p:cNvPr>
            <p:cNvSpPr/>
            <p:nvPr/>
          </p:nvSpPr>
          <p:spPr>
            <a:xfrm>
              <a:off x="1618908" y="1754049"/>
              <a:ext cx="229235" cy="532765"/>
            </a:xfrm>
            <a:custGeom>
              <a:avLst/>
              <a:gdLst/>
              <a:ahLst/>
              <a:cxnLst/>
              <a:rect l="l" t="t" r="r" b="b"/>
              <a:pathLst>
                <a:path w="229235" h="532764">
                  <a:moveTo>
                    <a:pt x="0" y="0"/>
                  </a:moveTo>
                  <a:lnTo>
                    <a:pt x="0" y="278701"/>
                  </a:lnTo>
                  <a:lnTo>
                    <a:pt x="89725" y="278701"/>
                  </a:lnTo>
                  <a:lnTo>
                    <a:pt x="0" y="532587"/>
                  </a:lnTo>
                  <a:lnTo>
                    <a:pt x="110718" y="532587"/>
                  </a:lnTo>
                  <a:lnTo>
                    <a:pt x="229069" y="278701"/>
                  </a:lnTo>
                  <a:lnTo>
                    <a:pt x="229069" y="0"/>
                  </a:lnTo>
                  <a:lnTo>
                    <a:pt x="0" y="0"/>
                  </a:lnTo>
                  <a:close/>
                </a:path>
              </a:pathLst>
            </a:custGeom>
            <a:grpFill/>
            <a:ln w="21945">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83937"/>
                </a:solidFill>
                <a:effectLst/>
                <a:uLnTx/>
                <a:uFillTx/>
              </a:endParaRPr>
            </a:p>
          </p:txBody>
        </p:sp>
      </p:grpSp>
      <p:sp>
        <p:nvSpPr>
          <p:cNvPr id="4" name="Text Placeholder 3">
            <a:extLst>
              <a:ext uri="{FF2B5EF4-FFF2-40B4-BE49-F238E27FC236}">
                <a16:creationId xmlns:a16="http://schemas.microsoft.com/office/drawing/2014/main" id="{6CCDCAF7-AF0B-ABA2-7B26-EE4D15D64790}"/>
              </a:ext>
            </a:extLst>
          </p:cNvPr>
          <p:cNvSpPr>
            <a:spLocks noGrp="1"/>
          </p:cNvSpPr>
          <p:nvPr>
            <p:ph type="body" sz="quarter" idx="17" hasCustomPrompt="1"/>
          </p:nvPr>
        </p:nvSpPr>
        <p:spPr>
          <a:xfrm>
            <a:off x="571500" y="4843463"/>
            <a:ext cx="6049963" cy="200810"/>
          </a:xfrm>
        </p:spPr>
        <p:txBody>
          <a:bodyPr lIns="0" tIns="0"/>
          <a:lstStyle>
            <a:lvl1pPr marL="0" indent="0">
              <a:lnSpc>
                <a:spcPct val="100000"/>
              </a:lnSpc>
              <a:buFontTx/>
              <a:buNone/>
              <a:defRPr sz="1200" b="1"/>
            </a:lvl1pPr>
          </a:lstStyle>
          <a:p>
            <a:pPr lvl="0"/>
            <a:r>
              <a:rPr lang="en-US"/>
              <a:t>Name Placeholder</a:t>
            </a:r>
          </a:p>
        </p:txBody>
      </p:sp>
      <p:sp>
        <p:nvSpPr>
          <p:cNvPr id="10" name="Text Placeholder 9">
            <a:extLst>
              <a:ext uri="{FF2B5EF4-FFF2-40B4-BE49-F238E27FC236}">
                <a16:creationId xmlns:a16="http://schemas.microsoft.com/office/drawing/2014/main" id="{2A832E48-17C5-DA34-2645-7292064298A9}"/>
              </a:ext>
            </a:extLst>
          </p:cNvPr>
          <p:cNvSpPr>
            <a:spLocks noGrp="1"/>
          </p:cNvSpPr>
          <p:nvPr>
            <p:ph type="body" sz="quarter" idx="18" hasCustomPrompt="1"/>
          </p:nvPr>
        </p:nvSpPr>
        <p:spPr>
          <a:xfrm>
            <a:off x="571500" y="5062518"/>
            <a:ext cx="6049963" cy="200810"/>
          </a:xfrm>
        </p:spPr>
        <p:txBody>
          <a:bodyPr lIns="0" tIns="0"/>
          <a:lstStyle>
            <a:lvl1pPr marL="0" indent="0">
              <a:lnSpc>
                <a:spcPct val="100000"/>
              </a:lnSpc>
              <a:buFontTx/>
              <a:buNone/>
              <a:defRPr sz="1200"/>
            </a:lvl1pPr>
          </a:lstStyle>
          <a:p>
            <a:pPr lvl="0"/>
            <a:r>
              <a:rPr lang="en-US"/>
              <a:t>Title Placeholder</a:t>
            </a:r>
          </a:p>
        </p:txBody>
      </p:sp>
    </p:spTree>
    <p:extLst>
      <p:ext uri="{BB962C8B-B14F-4D97-AF65-F5344CB8AC3E}">
        <p14:creationId xmlns:p14="http://schemas.microsoft.com/office/powerpoint/2010/main" val="2063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_2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053901" y="430365"/>
            <a:ext cx="5637623"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5" name="Picture Placeholder 7">
            <a:extLst>
              <a:ext uri="{FF2B5EF4-FFF2-40B4-BE49-F238E27FC236}">
                <a16:creationId xmlns:a16="http://schemas.microsoft.com/office/drawing/2014/main" id="{399FD3AF-7CB5-40DA-AF25-1E43E5118EF6}"/>
              </a:ext>
            </a:extLst>
          </p:cNvPr>
          <p:cNvSpPr>
            <a:spLocks noGrp="1"/>
          </p:cNvSpPr>
          <p:nvPr>
            <p:ph type="pic" sz="quarter" idx="12"/>
          </p:nvPr>
        </p:nvSpPr>
        <p:spPr>
          <a:xfrm>
            <a:off x="6053901" y="3189590"/>
            <a:ext cx="5637624"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A8572086-F656-4A25-A0D9-261DD76AB393}"/>
              </a:ext>
            </a:extLst>
          </p:cNvPr>
          <p:cNvSpPr>
            <a:spLocks noGrp="1"/>
          </p:cNvSpPr>
          <p:nvPr>
            <p:ph type="body" sz="quarter" idx="13"/>
          </p:nvPr>
        </p:nvSpPr>
        <p:spPr>
          <a:xfrm>
            <a:off x="571500" y="1714500"/>
            <a:ext cx="5145719"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31F72FB-8F2F-4DA8-ADC5-E13F06743360}"/>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4" name="Text Placeholder 3">
            <a:extLst>
              <a:ext uri="{FF2B5EF4-FFF2-40B4-BE49-F238E27FC236}">
                <a16:creationId xmlns:a16="http://schemas.microsoft.com/office/drawing/2014/main" id="{F96E9A11-052B-4892-8CB1-083860C3CD44}"/>
              </a:ext>
            </a:extLst>
          </p:cNvPr>
          <p:cNvSpPr>
            <a:spLocks noGrp="1"/>
          </p:cNvSpPr>
          <p:nvPr>
            <p:ph type="body" sz="quarter" idx="14" hasCustomPrompt="1"/>
          </p:nvPr>
        </p:nvSpPr>
        <p:spPr>
          <a:xfrm>
            <a:off x="6053900" y="2927221"/>
            <a:ext cx="5637624"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0" name="Text Placeholder 3">
            <a:extLst>
              <a:ext uri="{FF2B5EF4-FFF2-40B4-BE49-F238E27FC236}">
                <a16:creationId xmlns:a16="http://schemas.microsoft.com/office/drawing/2014/main" id="{C87275F5-33C8-4A6F-AFAF-BB7DA2E2B2BD}"/>
              </a:ext>
            </a:extLst>
          </p:cNvPr>
          <p:cNvSpPr>
            <a:spLocks noGrp="1"/>
          </p:cNvSpPr>
          <p:nvPr>
            <p:ph type="body" sz="quarter" idx="15" hasCustomPrompt="1"/>
          </p:nvPr>
        </p:nvSpPr>
        <p:spPr>
          <a:xfrm>
            <a:off x="6053900" y="5680470"/>
            <a:ext cx="5637624"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cxnSp>
        <p:nvCxnSpPr>
          <p:cNvPr id="9" name="Straight Connector 8">
            <a:extLst>
              <a:ext uri="{FF2B5EF4-FFF2-40B4-BE49-F238E27FC236}">
                <a16:creationId xmlns:a16="http://schemas.microsoft.com/office/drawing/2014/main" id="{28700FB4-B0EB-42EE-8364-09907030493A}"/>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073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_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053902" y="430365"/>
            <a:ext cx="2754198"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5" name="Picture Placeholder 7">
            <a:extLst>
              <a:ext uri="{FF2B5EF4-FFF2-40B4-BE49-F238E27FC236}">
                <a16:creationId xmlns:a16="http://schemas.microsoft.com/office/drawing/2014/main" id="{399FD3AF-7CB5-40DA-AF25-1E43E5118EF6}"/>
              </a:ext>
            </a:extLst>
          </p:cNvPr>
          <p:cNvSpPr>
            <a:spLocks noGrp="1"/>
          </p:cNvSpPr>
          <p:nvPr>
            <p:ph type="pic" sz="quarter" idx="12"/>
          </p:nvPr>
        </p:nvSpPr>
        <p:spPr>
          <a:xfrm>
            <a:off x="6053900" y="3189590"/>
            <a:ext cx="2754198"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1" name="Picture Placeholder 7">
            <a:extLst>
              <a:ext uri="{FF2B5EF4-FFF2-40B4-BE49-F238E27FC236}">
                <a16:creationId xmlns:a16="http://schemas.microsoft.com/office/drawing/2014/main" id="{0A112A1A-38DA-48D4-A926-D0A5B45C30C4}"/>
              </a:ext>
            </a:extLst>
          </p:cNvPr>
          <p:cNvSpPr>
            <a:spLocks noGrp="1"/>
          </p:cNvSpPr>
          <p:nvPr>
            <p:ph type="pic" sz="quarter" idx="13"/>
          </p:nvPr>
        </p:nvSpPr>
        <p:spPr>
          <a:xfrm>
            <a:off x="8937327" y="430365"/>
            <a:ext cx="2754198"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2" name="Picture Placeholder 7">
            <a:extLst>
              <a:ext uri="{FF2B5EF4-FFF2-40B4-BE49-F238E27FC236}">
                <a16:creationId xmlns:a16="http://schemas.microsoft.com/office/drawing/2014/main" id="{6E3780C8-FEF0-46A1-AC0A-24FD3AACFE87}"/>
              </a:ext>
            </a:extLst>
          </p:cNvPr>
          <p:cNvSpPr>
            <a:spLocks noGrp="1"/>
          </p:cNvSpPr>
          <p:nvPr>
            <p:ph type="pic" sz="quarter" idx="14"/>
          </p:nvPr>
        </p:nvSpPr>
        <p:spPr>
          <a:xfrm>
            <a:off x="8937325" y="3189590"/>
            <a:ext cx="2754198" cy="246888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6" name="Text Placeholder 2">
            <a:extLst>
              <a:ext uri="{FF2B5EF4-FFF2-40B4-BE49-F238E27FC236}">
                <a16:creationId xmlns:a16="http://schemas.microsoft.com/office/drawing/2014/main" id="{0177D638-831A-493D-8158-B8BC7C6F35D7}"/>
              </a:ext>
            </a:extLst>
          </p:cNvPr>
          <p:cNvSpPr>
            <a:spLocks noGrp="1"/>
          </p:cNvSpPr>
          <p:nvPr>
            <p:ph type="body" sz="quarter" idx="15"/>
          </p:nvPr>
        </p:nvSpPr>
        <p:spPr>
          <a:xfrm>
            <a:off x="571500" y="1714500"/>
            <a:ext cx="5145719"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BFF1C35B-EC14-4B62-AD9D-D0BECB58A2F8}"/>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3" name="Text Placeholder 3">
            <a:extLst>
              <a:ext uri="{FF2B5EF4-FFF2-40B4-BE49-F238E27FC236}">
                <a16:creationId xmlns:a16="http://schemas.microsoft.com/office/drawing/2014/main" id="{698C16CD-6B2A-451B-81A8-276332786B3A}"/>
              </a:ext>
            </a:extLst>
          </p:cNvPr>
          <p:cNvSpPr>
            <a:spLocks noGrp="1"/>
          </p:cNvSpPr>
          <p:nvPr>
            <p:ph type="body" sz="quarter" idx="16" hasCustomPrompt="1"/>
          </p:nvPr>
        </p:nvSpPr>
        <p:spPr>
          <a:xfrm>
            <a:off x="8937323" y="2916523"/>
            <a:ext cx="2754200"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4" name="Text Placeholder 3">
            <a:extLst>
              <a:ext uri="{FF2B5EF4-FFF2-40B4-BE49-F238E27FC236}">
                <a16:creationId xmlns:a16="http://schemas.microsoft.com/office/drawing/2014/main" id="{07B16810-5A5F-47F2-9EAC-1440812E48D4}"/>
              </a:ext>
            </a:extLst>
          </p:cNvPr>
          <p:cNvSpPr>
            <a:spLocks noGrp="1"/>
          </p:cNvSpPr>
          <p:nvPr>
            <p:ph type="body" sz="quarter" idx="17" hasCustomPrompt="1"/>
          </p:nvPr>
        </p:nvSpPr>
        <p:spPr>
          <a:xfrm>
            <a:off x="8937324" y="5669772"/>
            <a:ext cx="2754199"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7" name="Text Placeholder 3">
            <a:extLst>
              <a:ext uri="{FF2B5EF4-FFF2-40B4-BE49-F238E27FC236}">
                <a16:creationId xmlns:a16="http://schemas.microsoft.com/office/drawing/2014/main" id="{077B5840-2E7A-4904-A06B-17E13F7D5099}"/>
              </a:ext>
            </a:extLst>
          </p:cNvPr>
          <p:cNvSpPr>
            <a:spLocks noGrp="1"/>
          </p:cNvSpPr>
          <p:nvPr>
            <p:ph type="body" sz="quarter" idx="18" hasCustomPrompt="1"/>
          </p:nvPr>
        </p:nvSpPr>
        <p:spPr>
          <a:xfrm>
            <a:off x="6053898" y="2916523"/>
            <a:ext cx="2754200"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8" name="Text Placeholder 3">
            <a:extLst>
              <a:ext uri="{FF2B5EF4-FFF2-40B4-BE49-F238E27FC236}">
                <a16:creationId xmlns:a16="http://schemas.microsoft.com/office/drawing/2014/main" id="{BD2E90C0-AFC0-4632-99AF-5FC1F21396B1}"/>
              </a:ext>
            </a:extLst>
          </p:cNvPr>
          <p:cNvSpPr>
            <a:spLocks noGrp="1"/>
          </p:cNvSpPr>
          <p:nvPr>
            <p:ph type="body" sz="quarter" idx="19" hasCustomPrompt="1"/>
          </p:nvPr>
        </p:nvSpPr>
        <p:spPr>
          <a:xfrm>
            <a:off x="6053899" y="5669772"/>
            <a:ext cx="2754199"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cxnSp>
        <p:nvCxnSpPr>
          <p:cNvPr id="3" name="Straight Connector 2">
            <a:extLst>
              <a:ext uri="{FF2B5EF4-FFF2-40B4-BE49-F238E27FC236}">
                <a16:creationId xmlns:a16="http://schemas.microsoft.com/office/drawing/2014/main" id="{8AC543E6-7310-7804-9C8B-9E0ACBE6B32F}"/>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188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itle and Content_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053902" y="430365"/>
            <a:ext cx="2754198" cy="1802092"/>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1" name="Picture Placeholder 7">
            <a:extLst>
              <a:ext uri="{FF2B5EF4-FFF2-40B4-BE49-F238E27FC236}">
                <a16:creationId xmlns:a16="http://schemas.microsoft.com/office/drawing/2014/main" id="{0A112A1A-38DA-48D4-A926-D0A5B45C30C4}"/>
              </a:ext>
            </a:extLst>
          </p:cNvPr>
          <p:cNvSpPr>
            <a:spLocks noGrp="1"/>
          </p:cNvSpPr>
          <p:nvPr>
            <p:ph type="pic" sz="quarter" idx="13"/>
          </p:nvPr>
        </p:nvSpPr>
        <p:spPr>
          <a:xfrm>
            <a:off x="8937325" y="430365"/>
            <a:ext cx="2754198" cy="1802092"/>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Picture Placeholder 7">
            <a:extLst>
              <a:ext uri="{FF2B5EF4-FFF2-40B4-BE49-F238E27FC236}">
                <a16:creationId xmlns:a16="http://schemas.microsoft.com/office/drawing/2014/main" id="{DE982BA4-C6DD-4C70-97CA-6EE309ACCCA0}"/>
              </a:ext>
            </a:extLst>
          </p:cNvPr>
          <p:cNvSpPr>
            <a:spLocks noGrp="1"/>
          </p:cNvSpPr>
          <p:nvPr>
            <p:ph type="pic" sz="quarter" idx="14"/>
          </p:nvPr>
        </p:nvSpPr>
        <p:spPr>
          <a:xfrm>
            <a:off x="6053902" y="2518543"/>
            <a:ext cx="2754198" cy="3145253"/>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3" name="Picture Placeholder 7">
            <a:extLst>
              <a:ext uri="{FF2B5EF4-FFF2-40B4-BE49-F238E27FC236}">
                <a16:creationId xmlns:a16="http://schemas.microsoft.com/office/drawing/2014/main" id="{45CB212B-FD4D-4E2C-B438-D0F116F32A95}"/>
              </a:ext>
            </a:extLst>
          </p:cNvPr>
          <p:cNvSpPr>
            <a:spLocks noGrp="1"/>
          </p:cNvSpPr>
          <p:nvPr>
            <p:ph type="pic" sz="quarter" idx="15"/>
          </p:nvPr>
        </p:nvSpPr>
        <p:spPr>
          <a:xfrm>
            <a:off x="8937325" y="2518543"/>
            <a:ext cx="2754198" cy="3145253"/>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6" name="Text Placeholder 2">
            <a:extLst>
              <a:ext uri="{FF2B5EF4-FFF2-40B4-BE49-F238E27FC236}">
                <a16:creationId xmlns:a16="http://schemas.microsoft.com/office/drawing/2014/main" id="{70A9006D-339B-46B4-BB93-BB9F21CA3175}"/>
              </a:ext>
            </a:extLst>
          </p:cNvPr>
          <p:cNvSpPr>
            <a:spLocks noGrp="1"/>
          </p:cNvSpPr>
          <p:nvPr>
            <p:ph type="body" sz="quarter" idx="16"/>
          </p:nvPr>
        </p:nvSpPr>
        <p:spPr>
          <a:xfrm>
            <a:off x="571500" y="1714500"/>
            <a:ext cx="5145719"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B90EA89-7AE7-4132-BB41-1F8C22EFAA64}"/>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4" name="Text Placeholder 3">
            <a:extLst>
              <a:ext uri="{FF2B5EF4-FFF2-40B4-BE49-F238E27FC236}">
                <a16:creationId xmlns:a16="http://schemas.microsoft.com/office/drawing/2014/main" id="{1BFA3967-DB49-47B2-B13C-A2E6B943FB7C}"/>
              </a:ext>
            </a:extLst>
          </p:cNvPr>
          <p:cNvSpPr>
            <a:spLocks noGrp="1"/>
          </p:cNvSpPr>
          <p:nvPr>
            <p:ph type="body" sz="quarter" idx="17" hasCustomPrompt="1"/>
          </p:nvPr>
        </p:nvSpPr>
        <p:spPr>
          <a:xfrm>
            <a:off x="8937323" y="2248741"/>
            <a:ext cx="2754200"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5" name="Text Placeholder 3">
            <a:extLst>
              <a:ext uri="{FF2B5EF4-FFF2-40B4-BE49-F238E27FC236}">
                <a16:creationId xmlns:a16="http://schemas.microsoft.com/office/drawing/2014/main" id="{3909130F-CBB0-4148-BD63-81F24762CAB2}"/>
              </a:ext>
            </a:extLst>
          </p:cNvPr>
          <p:cNvSpPr>
            <a:spLocks noGrp="1"/>
          </p:cNvSpPr>
          <p:nvPr>
            <p:ph type="body" sz="quarter" idx="18" hasCustomPrompt="1"/>
          </p:nvPr>
        </p:nvSpPr>
        <p:spPr>
          <a:xfrm>
            <a:off x="8937324" y="5686864"/>
            <a:ext cx="2754199"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7" name="Text Placeholder 3">
            <a:extLst>
              <a:ext uri="{FF2B5EF4-FFF2-40B4-BE49-F238E27FC236}">
                <a16:creationId xmlns:a16="http://schemas.microsoft.com/office/drawing/2014/main" id="{2648F4FC-6AF5-43F7-BA54-38791F6F7294}"/>
              </a:ext>
            </a:extLst>
          </p:cNvPr>
          <p:cNvSpPr>
            <a:spLocks noGrp="1"/>
          </p:cNvSpPr>
          <p:nvPr>
            <p:ph type="body" sz="quarter" idx="19" hasCustomPrompt="1"/>
          </p:nvPr>
        </p:nvSpPr>
        <p:spPr>
          <a:xfrm>
            <a:off x="6053898" y="2248741"/>
            <a:ext cx="2754200"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8" name="Text Placeholder 3">
            <a:extLst>
              <a:ext uri="{FF2B5EF4-FFF2-40B4-BE49-F238E27FC236}">
                <a16:creationId xmlns:a16="http://schemas.microsoft.com/office/drawing/2014/main" id="{B72FDBF7-00FE-4957-BC03-0082331F7A19}"/>
              </a:ext>
            </a:extLst>
          </p:cNvPr>
          <p:cNvSpPr>
            <a:spLocks noGrp="1"/>
          </p:cNvSpPr>
          <p:nvPr>
            <p:ph type="body" sz="quarter" idx="20" hasCustomPrompt="1"/>
          </p:nvPr>
        </p:nvSpPr>
        <p:spPr>
          <a:xfrm>
            <a:off x="6053899" y="5686864"/>
            <a:ext cx="2754199" cy="197628"/>
          </a:xfrm>
          <a:noFill/>
        </p:spPr>
        <p:txBody>
          <a:bodyPr lIns="0" tIns="45720" rIns="0" bIns="0" anchor="t" anchorCtr="0"/>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cxnSp>
        <p:nvCxnSpPr>
          <p:cNvPr id="3" name="Straight Connector 2">
            <a:extLst>
              <a:ext uri="{FF2B5EF4-FFF2-40B4-BE49-F238E27FC236}">
                <a16:creationId xmlns:a16="http://schemas.microsoft.com/office/drawing/2014/main" id="{3B76E71B-3EF3-3FA5-BA83-786B711DE3F4}"/>
              </a:ext>
            </a:extLst>
          </p:cNvPr>
          <p:cNvCxnSpPr>
            <a:cxnSpLocks/>
          </p:cNvCxnSpPr>
          <p:nvPr/>
        </p:nvCxnSpPr>
        <p:spPr>
          <a:xfrm>
            <a:off x="571500" y="1485900"/>
            <a:ext cx="5145719" cy="0"/>
          </a:xfrm>
          <a:prstGeom prst="line">
            <a:avLst/>
          </a:prstGeom>
          <a:ln w="9525">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0682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Title and Content_1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430365"/>
            <a:ext cx="6209123" cy="5239405"/>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Text Placeholder 2">
            <a:extLst>
              <a:ext uri="{FF2B5EF4-FFF2-40B4-BE49-F238E27FC236}">
                <a16:creationId xmlns:a16="http://schemas.microsoft.com/office/drawing/2014/main" id="{38B1F349-39D7-496F-B4CE-023BB5B41FEB}"/>
              </a:ext>
            </a:extLst>
          </p:cNvPr>
          <p:cNvSpPr>
            <a:spLocks noGrp="1"/>
          </p:cNvSpPr>
          <p:nvPr>
            <p:ph type="body" sz="quarter" idx="13"/>
          </p:nvPr>
        </p:nvSpPr>
        <p:spPr>
          <a:xfrm>
            <a:off x="571500" y="1714500"/>
            <a:ext cx="5145719"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19E1DA18-6FF7-4E5B-8354-3EE9738152D1}"/>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3">
            <a:extLst>
              <a:ext uri="{FF2B5EF4-FFF2-40B4-BE49-F238E27FC236}">
                <a16:creationId xmlns:a16="http://schemas.microsoft.com/office/drawing/2014/main" id="{D1804522-6F73-49E4-8F07-C906A6C7DB9B}"/>
              </a:ext>
            </a:extLst>
          </p:cNvPr>
          <p:cNvSpPr>
            <a:spLocks noGrp="1"/>
          </p:cNvSpPr>
          <p:nvPr>
            <p:ph type="body" sz="quarter" idx="18" hasCustomPrompt="1"/>
          </p:nvPr>
        </p:nvSpPr>
        <p:spPr>
          <a:xfrm>
            <a:off x="5982877" y="5686398"/>
            <a:ext cx="5637623" cy="197628"/>
          </a:xfrm>
          <a:noFill/>
        </p:spPr>
        <p:txBody>
          <a:bodyPr lIns="0" tIns="45720" rIns="0" bIns="0" anchor="t" anchorCtr="0"/>
          <a:lstStyle>
            <a:lvl1pPr marL="0" indent="0" algn="l">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cxnSp>
        <p:nvCxnSpPr>
          <p:cNvPr id="3" name="Straight Connector 2">
            <a:extLst>
              <a:ext uri="{FF2B5EF4-FFF2-40B4-BE49-F238E27FC236}">
                <a16:creationId xmlns:a16="http://schemas.microsoft.com/office/drawing/2014/main" id="{D350CCE4-DAF9-C88A-9BD9-7D1A540AD117}"/>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84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Slide_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4A4407-6076-3272-DCF7-E1027752BF1B}"/>
              </a:ext>
            </a:extLst>
          </p:cNvPr>
          <p:cNvSpPr/>
          <p:nvPr/>
        </p:nvSpPr>
        <p:spPr>
          <a:xfrm>
            <a:off x="0" y="0"/>
            <a:ext cx="6400800" cy="6856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arrow in a black background&#10;&#10;AI-generated content may be incorrect.">
            <a:extLst>
              <a:ext uri="{FF2B5EF4-FFF2-40B4-BE49-F238E27FC236}">
                <a16:creationId xmlns:a16="http://schemas.microsoft.com/office/drawing/2014/main" id="{08C22B5C-918A-6F66-477B-C598DA6403CA}"/>
              </a:ext>
            </a:extLst>
          </p:cNvPr>
          <p:cNvPicPr>
            <a:picLocks noChangeAspect="1"/>
          </p:cNvPicPr>
          <p:nvPr/>
        </p:nvPicPr>
        <p:blipFill>
          <a:blip r:embed="rId2"/>
          <a:stretch>
            <a:fillRect/>
          </a:stretch>
        </p:blipFill>
        <p:spPr>
          <a:xfrm>
            <a:off x="1888905" y="1798289"/>
            <a:ext cx="4308867" cy="4936256"/>
          </a:xfrm>
          <a:prstGeom prst="rect">
            <a:avLst/>
          </a:prstGeom>
        </p:spPr>
      </p:pic>
      <p:sp>
        <p:nvSpPr>
          <p:cNvPr id="15" name="Picture Placeholder 14">
            <a:extLst>
              <a:ext uri="{FF2B5EF4-FFF2-40B4-BE49-F238E27FC236}">
                <a16:creationId xmlns:a16="http://schemas.microsoft.com/office/drawing/2014/main" id="{47E1DB27-A745-A870-D475-678B67687DBB}"/>
              </a:ext>
            </a:extLst>
          </p:cNvPr>
          <p:cNvSpPr>
            <a:spLocks noGrp="1"/>
          </p:cNvSpPr>
          <p:nvPr>
            <p:ph type="pic" sz="quarter" idx="11" hasCustomPrompt="1"/>
          </p:nvPr>
        </p:nvSpPr>
        <p:spPr>
          <a:xfrm>
            <a:off x="6396442" y="0"/>
            <a:ext cx="5795558" cy="6856413"/>
          </a:xfrm>
          <a:solidFill>
            <a:schemeClr val="bg1"/>
          </a:solidFill>
        </p:spPr>
        <p:txBody>
          <a:bodyPr anchor="ctr"/>
          <a:lstStyle>
            <a:lvl1pPr marL="0" indent="0" algn="ctr">
              <a:buNone/>
              <a:defRPr sz="1100">
                <a:solidFill>
                  <a:schemeClr val="tx1">
                    <a:lumMod val="75000"/>
                  </a:schemeClr>
                </a:solidFill>
              </a:defRPr>
            </a:lvl1pPr>
          </a:lstStyle>
          <a:p>
            <a:r>
              <a:rPr lang="en-US"/>
              <a:t>Click to insert picture</a:t>
            </a:r>
          </a:p>
        </p:txBody>
      </p:sp>
      <p:pic>
        <p:nvPicPr>
          <p:cNvPr id="7" name="Picture 6" descr="A green arrow in a black background&#10;&#10;AI-generated content may be incorrect.">
            <a:extLst>
              <a:ext uri="{FF2B5EF4-FFF2-40B4-BE49-F238E27FC236}">
                <a16:creationId xmlns:a16="http://schemas.microsoft.com/office/drawing/2014/main" id="{6E931D92-8875-A76F-0371-83B31ECC4801}"/>
              </a:ext>
            </a:extLst>
          </p:cNvPr>
          <p:cNvPicPr>
            <a:picLocks noChangeAspect="1"/>
          </p:cNvPicPr>
          <p:nvPr/>
        </p:nvPicPr>
        <p:blipFill>
          <a:blip r:embed="rId2"/>
          <a:srcRect t="27139" b="-1"/>
          <a:stretch/>
        </p:blipFill>
        <p:spPr>
          <a:xfrm>
            <a:off x="36835" y="1"/>
            <a:ext cx="4308867" cy="3596576"/>
          </a:xfrm>
          <a:prstGeom prst="rect">
            <a:avLst/>
          </a:prstGeom>
        </p:spPr>
      </p:pic>
      <p:grpSp>
        <p:nvGrpSpPr>
          <p:cNvPr id="24" name="Group 23">
            <a:extLst>
              <a:ext uri="{FF2B5EF4-FFF2-40B4-BE49-F238E27FC236}">
                <a16:creationId xmlns:a16="http://schemas.microsoft.com/office/drawing/2014/main" id="{C226938A-8691-8090-F533-659E4CCB4A2C}"/>
              </a:ext>
            </a:extLst>
          </p:cNvPr>
          <p:cNvGrpSpPr/>
          <p:nvPr/>
        </p:nvGrpSpPr>
        <p:grpSpPr>
          <a:xfrm>
            <a:off x="497764" y="5765784"/>
            <a:ext cx="3229201" cy="645841"/>
            <a:chOff x="8528232" y="5837082"/>
            <a:chExt cx="3229201" cy="645841"/>
          </a:xfrm>
          <a:solidFill>
            <a:schemeClr val="bg2"/>
          </a:solidFill>
        </p:grpSpPr>
        <p:pic>
          <p:nvPicPr>
            <p:cNvPr id="25" name="Graphic 24">
              <a:extLst>
                <a:ext uri="{FF2B5EF4-FFF2-40B4-BE49-F238E27FC236}">
                  <a16:creationId xmlns:a16="http://schemas.microsoft.com/office/drawing/2014/main" id="{84E6BEF2-411E-5D1A-C3D7-A89025F120E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5837082"/>
              <a:ext cx="3229201" cy="645841"/>
            </a:xfrm>
            <a:prstGeom prst="rect">
              <a:avLst/>
            </a:prstGeom>
          </p:spPr>
        </p:pic>
        <p:pic>
          <p:nvPicPr>
            <p:cNvPr id="26" name="Graphic 25">
              <a:extLst>
                <a:ext uri="{FF2B5EF4-FFF2-40B4-BE49-F238E27FC236}">
                  <a16:creationId xmlns:a16="http://schemas.microsoft.com/office/drawing/2014/main" id="{01340F18-9720-10C8-D3B9-7DAE6DD12E0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6071678"/>
              <a:ext cx="138571" cy="159277"/>
            </a:xfrm>
            <a:prstGeom prst="rect">
              <a:avLst/>
            </a:prstGeom>
          </p:spPr>
        </p:pic>
      </p:grpSp>
      <p:pic>
        <p:nvPicPr>
          <p:cNvPr id="29" name="Picture 10">
            <a:extLst>
              <a:ext uri="{FF2B5EF4-FFF2-40B4-BE49-F238E27FC236}">
                <a16:creationId xmlns:a16="http://schemas.microsoft.com/office/drawing/2014/main" id="{EB1ECAE4-8DE3-813D-D80B-C3B1D19A7A0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8213" y="928856"/>
            <a:ext cx="1645965" cy="581508"/>
          </a:xfrm>
          <a:prstGeom prst="rect">
            <a:avLst/>
          </a:prstGeom>
        </p:spPr>
      </p:pic>
      <p:sp>
        <p:nvSpPr>
          <p:cNvPr id="31" name="Title 1">
            <a:extLst>
              <a:ext uri="{FF2B5EF4-FFF2-40B4-BE49-F238E27FC236}">
                <a16:creationId xmlns:a16="http://schemas.microsoft.com/office/drawing/2014/main" id="{01082059-E8FD-E213-7B99-A1DD5E40B839}"/>
              </a:ext>
            </a:extLst>
          </p:cNvPr>
          <p:cNvSpPr>
            <a:spLocks noGrp="1"/>
          </p:cNvSpPr>
          <p:nvPr>
            <p:ph type="title" hasCustomPrompt="1"/>
          </p:nvPr>
        </p:nvSpPr>
        <p:spPr>
          <a:xfrm>
            <a:off x="778213" y="2536100"/>
            <a:ext cx="4951378" cy="1070090"/>
          </a:xfrm>
          <a:prstGeom prst="rect">
            <a:avLst/>
          </a:prstGeom>
        </p:spPr>
        <p:txBody>
          <a:bodyPr lIns="0" tIns="0" anchor="t">
            <a:noAutofit/>
          </a:bodyPr>
          <a:lstStyle>
            <a:lvl1pPr algn="l">
              <a:lnSpc>
                <a:spcPts val="4000"/>
              </a:lnSpc>
              <a:defRPr sz="3800" b="0" cap="none" spc="0" baseline="0">
                <a:solidFill>
                  <a:schemeClr val="tx1"/>
                </a:solidFill>
              </a:defRPr>
            </a:lvl1pPr>
          </a:lstStyle>
          <a:p>
            <a:r>
              <a:rPr lang="en-US"/>
              <a:t>Click To Edit Master Title Style</a:t>
            </a:r>
          </a:p>
        </p:txBody>
      </p:sp>
      <p:sp>
        <p:nvSpPr>
          <p:cNvPr id="32" name="Text Placeholder 2">
            <a:extLst>
              <a:ext uri="{FF2B5EF4-FFF2-40B4-BE49-F238E27FC236}">
                <a16:creationId xmlns:a16="http://schemas.microsoft.com/office/drawing/2014/main" id="{58EB3730-BB60-0AF8-086A-4018EB5AEE33}"/>
              </a:ext>
            </a:extLst>
          </p:cNvPr>
          <p:cNvSpPr>
            <a:spLocks noGrp="1"/>
          </p:cNvSpPr>
          <p:nvPr>
            <p:ph type="body" idx="1" hasCustomPrompt="1"/>
          </p:nvPr>
        </p:nvSpPr>
        <p:spPr>
          <a:xfrm>
            <a:off x="778213" y="3856104"/>
            <a:ext cx="4951378" cy="863358"/>
          </a:xfrm>
        </p:spPr>
        <p:txBody>
          <a:bodyPr lIns="0" tIns="0" bIns="0" anchor="t">
            <a:noAutofit/>
          </a:bodyPr>
          <a:lstStyle>
            <a:lvl1pPr marL="0" indent="0" algn="l">
              <a:lnSpc>
                <a:spcPts val="1400"/>
              </a:lnSpc>
              <a:spcAft>
                <a:spcPts val="600"/>
              </a:spcAft>
              <a:buNone/>
              <a:defRPr sz="1200" b="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3" name="Text Placeholder 4">
            <a:extLst>
              <a:ext uri="{FF2B5EF4-FFF2-40B4-BE49-F238E27FC236}">
                <a16:creationId xmlns:a16="http://schemas.microsoft.com/office/drawing/2014/main" id="{90018831-5FA5-99C0-0F8D-58A13BB2ED4F}"/>
              </a:ext>
            </a:extLst>
          </p:cNvPr>
          <p:cNvSpPr>
            <a:spLocks noGrp="1"/>
          </p:cNvSpPr>
          <p:nvPr>
            <p:ph type="body" sz="quarter" idx="10" hasCustomPrompt="1"/>
          </p:nvPr>
        </p:nvSpPr>
        <p:spPr>
          <a:xfrm>
            <a:off x="778213" y="4951694"/>
            <a:ext cx="2160149" cy="221721"/>
          </a:xfrm>
        </p:spPr>
        <p:txBody>
          <a:bodyPr lIns="0" tIns="0" rIns="0" bIns="0" anchor="b"/>
          <a:lstStyle>
            <a:lvl1pPr marL="0" indent="0" algn="l">
              <a:lnSpc>
                <a:spcPct val="100000"/>
              </a:lnSpc>
              <a:buFontTx/>
              <a:buNone/>
              <a:defRPr sz="1200" b="1">
                <a:solidFill>
                  <a:schemeClr val="tx1"/>
                </a:solidFill>
              </a:defRPr>
            </a:lvl1pPr>
          </a:lstStyle>
          <a:p>
            <a:pPr lvl="0"/>
            <a:r>
              <a:rPr lang="en-US"/>
              <a:t>Date Placeholder</a:t>
            </a:r>
          </a:p>
        </p:txBody>
      </p:sp>
      <p:cxnSp>
        <p:nvCxnSpPr>
          <p:cNvPr id="2" name="Straight Connector 1">
            <a:extLst>
              <a:ext uri="{FF2B5EF4-FFF2-40B4-BE49-F238E27FC236}">
                <a16:creationId xmlns:a16="http://schemas.microsoft.com/office/drawing/2014/main" id="{BACE174A-3D1C-5463-E947-28276E726F5B}"/>
              </a:ext>
            </a:extLst>
          </p:cNvPr>
          <p:cNvCxnSpPr>
            <a:cxnSpLocks/>
          </p:cNvCxnSpPr>
          <p:nvPr/>
        </p:nvCxnSpPr>
        <p:spPr>
          <a:xfrm>
            <a:off x="778213" y="2053379"/>
            <a:ext cx="640080" cy="0"/>
          </a:xfrm>
          <a:prstGeom prst="line">
            <a:avLst/>
          </a:prstGeom>
          <a:ln w="2857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871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Title and Content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1"/>
            <a:ext cx="6209123" cy="685800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11" name="Text Placeholder 2">
            <a:extLst>
              <a:ext uri="{FF2B5EF4-FFF2-40B4-BE49-F238E27FC236}">
                <a16:creationId xmlns:a16="http://schemas.microsoft.com/office/drawing/2014/main" id="{8CA41DAC-60DF-4620-B613-E260A19A9FDF}"/>
              </a:ext>
            </a:extLst>
          </p:cNvPr>
          <p:cNvSpPr>
            <a:spLocks noGrp="1"/>
          </p:cNvSpPr>
          <p:nvPr>
            <p:ph type="body" sz="quarter" idx="13"/>
          </p:nvPr>
        </p:nvSpPr>
        <p:spPr>
          <a:xfrm>
            <a:off x="571500" y="1714500"/>
            <a:ext cx="5145719" cy="375285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9845D40C-8D39-4E72-B80A-5788A87CF0E2}"/>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9" name="Text Placeholder 3">
            <a:extLst>
              <a:ext uri="{FF2B5EF4-FFF2-40B4-BE49-F238E27FC236}">
                <a16:creationId xmlns:a16="http://schemas.microsoft.com/office/drawing/2014/main" id="{1E92B54F-C073-4A26-80F3-7CAA49B13EDD}"/>
              </a:ext>
            </a:extLst>
          </p:cNvPr>
          <p:cNvSpPr>
            <a:spLocks noGrp="1"/>
          </p:cNvSpPr>
          <p:nvPr>
            <p:ph type="body" sz="quarter" idx="18" hasCustomPrompt="1"/>
          </p:nvPr>
        </p:nvSpPr>
        <p:spPr>
          <a:xfrm>
            <a:off x="750099" y="5898173"/>
            <a:ext cx="4967120" cy="197628"/>
          </a:xfrm>
          <a:noFill/>
        </p:spPr>
        <p:txBody>
          <a:bodyPr lIns="0" tIns="0" rIns="0" bIns="0" anchor="b"/>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cxnSp>
        <p:nvCxnSpPr>
          <p:cNvPr id="3" name="Straight Connector 2">
            <a:extLst>
              <a:ext uri="{FF2B5EF4-FFF2-40B4-BE49-F238E27FC236}">
                <a16:creationId xmlns:a16="http://schemas.microsoft.com/office/drawing/2014/main" id="{EBD44C32-D0C3-DE0E-BC53-27AA3A03CB05}"/>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5" name="Text Placeholder 13">
            <a:extLst>
              <a:ext uri="{FF2B5EF4-FFF2-40B4-BE49-F238E27FC236}">
                <a16:creationId xmlns:a16="http://schemas.microsoft.com/office/drawing/2014/main" id="{99E8C985-65A0-DF77-06F8-24BBAAF2DB28}"/>
              </a:ext>
            </a:extLst>
          </p:cNvPr>
          <p:cNvSpPr>
            <a:spLocks noGrp="1"/>
          </p:cNvSpPr>
          <p:nvPr>
            <p:ph type="body" sz="quarter" idx="22" hasCustomPrompt="1"/>
          </p:nvPr>
        </p:nvSpPr>
        <p:spPr>
          <a:xfrm>
            <a:off x="10583863" y="6157913"/>
            <a:ext cx="1098550" cy="3873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17657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itle and Content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1"/>
            <a:ext cx="6209123" cy="685800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Title Placeholder 1">
            <a:extLst>
              <a:ext uri="{FF2B5EF4-FFF2-40B4-BE49-F238E27FC236}">
                <a16:creationId xmlns:a16="http://schemas.microsoft.com/office/drawing/2014/main" id="{26075D9D-CF02-4C19-A94F-50AC958D2824}"/>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3">
            <a:extLst>
              <a:ext uri="{FF2B5EF4-FFF2-40B4-BE49-F238E27FC236}">
                <a16:creationId xmlns:a16="http://schemas.microsoft.com/office/drawing/2014/main" id="{E4B53760-4F51-4750-A4ED-BD793B463C9E}"/>
              </a:ext>
            </a:extLst>
          </p:cNvPr>
          <p:cNvSpPr>
            <a:spLocks noGrp="1"/>
          </p:cNvSpPr>
          <p:nvPr>
            <p:ph type="body" sz="quarter" idx="18" hasCustomPrompt="1"/>
          </p:nvPr>
        </p:nvSpPr>
        <p:spPr>
          <a:xfrm>
            <a:off x="750099" y="5898173"/>
            <a:ext cx="4967120" cy="197628"/>
          </a:xfrm>
          <a:noFill/>
        </p:spPr>
        <p:txBody>
          <a:bodyPr lIns="0" tIns="0" rIns="0" bIns="0" anchor="b"/>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2" name="Text Placeholder 2">
            <a:extLst>
              <a:ext uri="{FF2B5EF4-FFF2-40B4-BE49-F238E27FC236}">
                <a16:creationId xmlns:a16="http://schemas.microsoft.com/office/drawing/2014/main" id="{7EBF9F8B-412B-47AA-A199-AF60D0E8F487}"/>
              </a:ext>
            </a:extLst>
          </p:cNvPr>
          <p:cNvSpPr>
            <a:spLocks noGrp="1"/>
          </p:cNvSpPr>
          <p:nvPr>
            <p:ph type="body" sz="quarter" idx="13"/>
          </p:nvPr>
        </p:nvSpPr>
        <p:spPr>
          <a:xfrm>
            <a:off x="571500" y="1714500"/>
            <a:ext cx="5145719" cy="375285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BD59A0D-89C8-4351-FC46-A16388F22ABB}"/>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1" name="Text Placeholder 5">
            <a:extLst>
              <a:ext uri="{FF2B5EF4-FFF2-40B4-BE49-F238E27FC236}">
                <a16:creationId xmlns:a16="http://schemas.microsoft.com/office/drawing/2014/main" id="{FF7D8D50-34FF-2220-A63A-E373365ACC97}"/>
              </a:ext>
            </a:extLst>
          </p:cNvPr>
          <p:cNvSpPr>
            <a:spLocks noGrp="1"/>
          </p:cNvSpPr>
          <p:nvPr>
            <p:ph type="body" sz="quarter" idx="20" hasCustomPrompt="1"/>
          </p:nvPr>
        </p:nvSpPr>
        <p:spPr>
          <a:xfrm>
            <a:off x="10583863" y="6157913"/>
            <a:ext cx="1098550" cy="3873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1413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_Title and Content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3453125"/>
            <a:ext cx="6209124" cy="3404872"/>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Title Placeholder 1">
            <a:extLst>
              <a:ext uri="{FF2B5EF4-FFF2-40B4-BE49-F238E27FC236}">
                <a16:creationId xmlns:a16="http://schemas.microsoft.com/office/drawing/2014/main" id="{26075D9D-CF02-4C19-A94F-50AC958D2824}"/>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3">
            <a:extLst>
              <a:ext uri="{FF2B5EF4-FFF2-40B4-BE49-F238E27FC236}">
                <a16:creationId xmlns:a16="http://schemas.microsoft.com/office/drawing/2014/main" id="{E4B53760-4F51-4750-A4ED-BD793B463C9E}"/>
              </a:ext>
            </a:extLst>
          </p:cNvPr>
          <p:cNvSpPr>
            <a:spLocks noGrp="1"/>
          </p:cNvSpPr>
          <p:nvPr>
            <p:ph type="body" sz="quarter" idx="18" hasCustomPrompt="1"/>
          </p:nvPr>
        </p:nvSpPr>
        <p:spPr>
          <a:xfrm>
            <a:off x="750099" y="5898173"/>
            <a:ext cx="4967120" cy="197628"/>
          </a:xfrm>
          <a:noFill/>
        </p:spPr>
        <p:txBody>
          <a:bodyPr lIns="0" tIns="0" rIns="0" bIns="0" anchor="b"/>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2" name="Text Placeholder 2">
            <a:extLst>
              <a:ext uri="{FF2B5EF4-FFF2-40B4-BE49-F238E27FC236}">
                <a16:creationId xmlns:a16="http://schemas.microsoft.com/office/drawing/2014/main" id="{7EBF9F8B-412B-47AA-A199-AF60D0E8F487}"/>
              </a:ext>
            </a:extLst>
          </p:cNvPr>
          <p:cNvSpPr>
            <a:spLocks noGrp="1"/>
          </p:cNvSpPr>
          <p:nvPr>
            <p:ph type="body" sz="quarter" idx="13"/>
          </p:nvPr>
        </p:nvSpPr>
        <p:spPr>
          <a:xfrm>
            <a:off x="571500" y="1714500"/>
            <a:ext cx="5145719" cy="375285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BD59A0D-89C8-4351-FC46-A16388F22ABB}"/>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1" name="Text Placeholder 5">
            <a:extLst>
              <a:ext uri="{FF2B5EF4-FFF2-40B4-BE49-F238E27FC236}">
                <a16:creationId xmlns:a16="http://schemas.microsoft.com/office/drawing/2014/main" id="{FF7D8D50-34FF-2220-A63A-E373365ACC97}"/>
              </a:ext>
            </a:extLst>
          </p:cNvPr>
          <p:cNvSpPr>
            <a:spLocks noGrp="1"/>
          </p:cNvSpPr>
          <p:nvPr>
            <p:ph type="body" sz="quarter" idx="20" hasCustomPrompt="1"/>
          </p:nvPr>
        </p:nvSpPr>
        <p:spPr>
          <a:xfrm>
            <a:off x="10583863" y="6157913"/>
            <a:ext cx="1098550" cy="3873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p>
        </p:txBody>
      </p:sp>
      <p:sp>
        <p:nvSpPr>
          <p:cNvPr id="5" name="Picture Placeholder 3">
            <a:extLst>
              <a:ext uri="{FF2B5EF4-FFF2-40B4-BE49-F238E27FC236}">
                <a16:creationId xmlns:a16="http://schemas.microsoft.com/office/drawing/2014/main" id="{A9F6EBB2-CBAB-99CB-421A-0B1150D2E677}"/>
              </a:ext>
            </a:extLst>
          </p:cNvPr>
          <p:cNvSpPr>
            <a:spLocks noGrp="1"/>
          </p:cNvSpPr>
          <p:nvPr>
            <p:ph type="pic" sz="quarter" idx="22"/>
          </p:nvPr>
        </p:nvSpPr>
        <p:spPr>
          <a:xfrm>
            <a:off x="5982876" y="0"/>
            <a:ext cx="6209123" cy="3361683"/>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Tree>
    <p:extLst>
      <p:ext uri="{BB962C8B-B14F-4D97-AF65-F5344CB8AC3E}">
        <p14:creationId xmlns:p14="http://schemas.microsoft.com/office/powerpoint/2010/main" val="24536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itle and Content_1 Image_Dark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5982877" y="3453125"/>
            <a:ext cx="6209123" cy="3404872"/>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Title Placeholder 1">
            <a:extLst>
              <a:ext uri="{FF2B5EF4-FFF2-40B4-BE49-F238E27FC236}">
                <a16:creationId xmlns:a16="http://schemas.microsoft.com/office/drawing/2014/main" id="{26075D9D-CF02-4C19-A94F-50AC958D2824}"/>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3">
            <a:extLst>
              <a:ext uri="{FF2B5EF4-FFF2-40B4-BE49-F238E27FC236}">
                <a16:creationId xmlns:a16="http://schemas.microsoft.com/office/drawing/2014/main" id="{E4B53760-4F51-4750-A4ED-BD793B463C9E}"/>
              </a:ext>
            </a:extLst>
          </p:cNvPr>
          <p:cNvSpPr>
            <a:spLocks noGrp="1"/>
          </p:cNvSpPr>
          <p:nvPr>
            <p:ph type="body" sz="quarter" idx="18" hasCustomPrompt="1"/>
          </p:nvPr>
        </p:nvSpPr>
        <p:spPr>
          <a:xfrm>
            <a:off x="750099" y="5898173"/>
            <a:ext cx="4967120" cy="197628"/>
          </a:xfrm>
          <a:noFill/>
        </p:spPr>
        <p:txBody>
          <a:bodyPr lIns="0" tIns="0" rIns="0" bIns="0" anchor="b"/>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2" name="Text Placeholder 2">
            <a:extLst>
              <a:ext uri="{FF2B5EF4-FFF2-40B4-BE49-F238E27FC236}">
                <a16:creationId xmlns:a16="http://schemas.microsoft.com/office/drawing/2014/main" id="{7EBF9F8B-412B-47AA-A199-AF60D0E8F487}"/>
              </a:ext>
            </a:extLst>
          </p:cNvPr>
          <p:cNvSpPr>
            <a:spLocks noGrp="1"/>
          </p:cNvSpPr>
          <p:nvPr>
            <p:ph type="body" sz="quarter" idx="13"/>
          </p:nvPr>
        </p:nvSpPr>
        <p:spPr>
          <a:xfrm>
            <a:off x="571500" y="1714500"/>
            <a:ext cx="5145719" cy="375285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BD59A0D-89C8-4351-FC46-A16388F22ABB}"/>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1" name="Text Placeholder 5">
            <a:extLst>
              <a:ext uri="{FF2B5EF4-FFF2-40B4-BE49-F238E27FC236}">
                <a16:creationId xmlns:a16="http://schemas.microsoft.com/office/drawing/2014/main" id="{FF7D8D50-34FF-2220-A63A-E373365ACC97}"/>
              </a:ext>
            </a:extLst>
          </p:cNvPr>
          <p:cNvSpPr>
            <a:spLocks noGrp="1"/>
          </p:cNvSpPr>
          <p:nvPr>
            <p:ph type="body" sz="quarter" idx="20" hasCustomPrompt="1"/>
          </p:nvPr>
        </p:nvSpPr>
        <p:spPr>
          <a:xfrm>
            <a:off x="10583863" y="6157913"/>
            <a:ext cx="1098550" cy="3873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p>
        </p:txBody>
      </p:sp>
      <p:sp>
        <p:nvSpPr>
          <p:cNvPr id="5" name="Picture Placeholder 3">
            <a:extLst>
              <a:ext uri="{FF2B5EF4-FFF2-40B4-BE49-F238E27FC236}">
                <a16:creationId xmlns:a16="http://schemas.microsoft.com/office/drawing/2014/main" id="{A9F6EBB2-CBAB-99CB-421A-0B1150D2E677}"/>
              </a:ext>
            </a:extLst>
          </p:cNvPr>
          <p:cNvSpPr>
            <a:spLocks noGrp="1"/>
          </p:cNvSpPr>
          <p:nvPr>
            <p:ph type="pic" sz="quarter" idx="22"/>
          </p:nvPr>
        </p:nvSpPr>
        <p:spPr>
          <a:xfrm>
            <a:off x="5982876" y="0"/>
            <a:ext cx="3058841" cy="3361679"/>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
        <p:nvSpPr>
          <p:cNvPr id="6" name="Picture Placeholder 3">
            <a:extLst>
              <a:ext uri="{FF2B5EF4-FFF2-40B4-BE49-F238E27FC236}">
                <a16:creationId xmlns:a16="http://schemas.microsoft.com/office/drawing/2014/main" id="{BC185508-7C85-69FC-5840-280AEC278A37}"/>
              </a:ext>
            </a:extLst>
          </p:cNvPr>
          <p:cNvSpPr>
            <a:spLocks noGrp="1"/>
          </p:cNvSpPr>
          <p:nvPr>
            <p:ph type="pic" sz="quarter" idx="23"/>
          </p:nvPr>
        </p:nvSpPr>
        <p:spPr>
          <a:xfrm>
            <a:off x="9133158" y="-1"/>
            <a:ext cx="3058842" cy="3361679"/>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Tree>
    <p:extLst>
      <p:ext uri="{BB962C8B-B14F-4D97-AF65-F5344CB8AC3E}">
        <p14:creationId xmlns:p14="http://schemas.microsoft.com/office/powerpoint/2010/main" val="13139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Title and Content_1 Image_Dark Phot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C3A52C68-0533-91C2-1D55-24E9DCF96DA5}"/>
              </a:ext>
            </a:extLst>
          </p:cNvPr>
          <p:cNvSpPr>
            <a:spLocks noGrp="1"/>
          </p:cNvSpPr>
          <p:nvPr>
            <p:ph type="pic" sz="quarter" idx="24"/>
          </p:nvPr>
        </p:nvSpPr>
        <p:spPr>
          <a:xfrm>
            <a:off x="8363277" y="3465319"/>
            <a:ext cx="3828723" cy="3392681"/>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
        <p:nvSpPr>
          <p:cNvPr id="9" name="Title Placeholder 1">
            <a:extLst>
              <a:ext uri="{FF2B5EF4-FFF2-40B4-BE49-F238E27FC236}">
                <a16:creationId xmlns:a16="http://schemas.microsoft.com/office/drawing/2014/main" id="{26075D9D-CF02-4C19-A94F-50AC958D2824}"/>
              </a:ext>
            </a:extLst>
          </p:cNvPr>
          <p:cNvSpPr>
            <a:spLocks noGrp="1"/>
          </p:cNvSpPr>
          <p:nvPr>
            <p:ph type="title"/>
          </p:nvPr>
        </p:nvSpPr>
        <p:spPr>
          <a:xfrm>
            <a:off x="571500" y="485440"/>
            <a:ext cx="5145719"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3">
            <a:extLst>
              <a:ext uri="{FF2B5EF4-FFF2-40B4-BE49-F238E27FC236}">
                <a16:creationId xmlns:a16="http://schemas.microsoft.com/office/drawing/2014/main" id="{E4B53760-4F51-4750-A4ED-BD793B463C9E}"/>
              </a:ext>
            </a:extLst>
          </p:cNvPr>
          <p:cNvSpPr>
            <a:spLocks noGrp="1"/>
          </p:cNvSpPr>
          <p:nvPr>
            <p:ph type="body" sz="quarter" idx="18" hasCustomPrompt="1"/>
          </p:nvPr>
        </p:nvSpPr>
        <p:spPr>
          <a:xfrm>
            <a:off x="750099" y="5898173"/>
            <a:ext cx="4967120" cy="197628"/>
          </a:xfrm>
          <a:noFill/>
        </p:spPr>
        <p:txBody>
          <a:bodyPr lIns="0" tIns="0" rIns="0" bIns="0" anchor="b"/>
          <a:lstStyle>
            <a:lvl1pPr marL="0" indent="0" algn="r">
              <a:lnSpc>
                <a:spcPct val="100000"/>
              </a:lnSpc>
              <a:buFontTx/>
              <a:buNone/>
              <a:defRPr sz="700">
                <a:solidFill>
                  <a:schemeClr val="accent6"/>
                </a:solidFill>
              </a:defRPr>
            </a:lvl1pPr>
            <a:lvl2pPr marL="323850" indent="0">
              <a:buFontTx/>
              <a:buNone/>
              <a:defRPr/>
            </a:lvl2pPr>
            <a:lvl3pPr marL="571500" indent="0">
              <a:buFontTx/>
              <a:buNone/>
              <a:defRPr/>
            </a:lvl3pPr>
            <a:lvl4pPr marL="800100" indent="0">
              <a:buFontTx/>
              <a:buNone/>
              <a:defRPr/>
            </a:lvl4pPr>
            <a:lvl5pPr marL="1028700" indent="0">
              <a:buFontTx/>
              <a:buNone/>
              <a:defRPr/>
            </a:lvl5pPr>
          </a:lstStyle>
          <a:p>
            <a:pPr lvl="0"/>
            <a:r>
              <a:rPr lang="en-US"/>
              <a:t>Click to edit caption</a:t>
            </a:r>
          </a:p>
        </p:txBody>
      </p:sp>
      <p:sp>
        <p:nvSpPr>
          <p:cNvPr id="12" name="Text Placeholder 2">
            <a:extLst>
              <a:ext uri="{FF2B5EF4-FFF2-40B4-BE49-F238E27FC236}">
                <a16:creationId xmlns:a16="http://schemas.microsoft.com/office/drawing/2014/main" id="{7EBF9F8B-412B-47AA-A199-AF60D0E8F487}"/>
              </a:ext>
            </a:extLst>
          </p:cNvPr>
          <p:cNvSpPr>
            <a:spLocks noGrp="1"/>
          </p:cNvSpPr>
          <p:nvPr>
            <p:ph type="body" sz="quarter" idx="13"/>
          </p:nvPr>
        </p:nvSpPr>
        <p:spPr>
          <a:xfrm>
            <a:off x="571500" y="1714500"/>
            <a:ext cx="5145719" cy="375285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BD59A0D-89C8-4351-FC46-A16388F22ABB}"/>
              </a:ext>
            </a:extLst>
          </p:cNvPr>
          <p:cNvCxnSpPr>
            <a:cxnSpLocks/>
          </p:cNvCxnSpPr>
          <p:nvPr/>
        </p:nvCxnSpPr>
        <p:spPr>
          <a:xfrm>
            <a:off x="571500" y="1485900"/>
            <a:ext cx="5145719"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1" name="Text Placeholder 5">
            <a:extLst>
              <a:ext uri="{FF2B5EF4-FFF2-40B4-BE49-F238E27FC236}">
                <a16:creationId xmlns:a16="http://schemas.microsoft.com/office/drawing/2014/main" id="{FF7D8D50-34FF-2220-A63A-E373365ACC97}"/>
              </a:ext>
            </a:extLst>
          </p:cNvPr>
          <p:cNvSpPr>
            <a:spLocks noGrp="1"/>
          </p:cNvSpPr>
          <p:nvPr>
            <p:ph type="body" sz="quarter" idx="20" hasCustomPrompt="1"/>
          </p:nvPr>
        </p:nvSpPr>
        <p:spPr>
          <a:xfrm>
            <a:off x="10583863" y="6157913"/>
            <a:ext cx="1098550" cy="3873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p>
        </p:txBody>
      </p:sp>
      <p:sp>
        <p:nvSpPr>
          <p:cNvPr id="5" name="Picture Placeholder 3">
            <a:extLst>
              <a:ext uri="{FF2B5EF4-FFF2-40B4-BE49-F238E27FC236}">
                <a16:creationId xmlns:a16="http://schemas.microsoft.com/office/drawing/2014/main" id="{A9F6EBB2-CBAB-99CB-421A-0B1150D2E677}"/>
              </a:ext>
            </a:extLst>
          </p:cNvPr>
          <p:cNvSpPr>
            <a:spLocks noGrp="1"/>
          </p:cNvSpPr>
          <p:nvPr>
            <p:ph type="pic" sz="quarter" idx="22"/>
          </p:nvPr>
        </p:nvSpPr>
        <p:spPr>
          <a:xfrm>
            <a:off x="9903041" y="0"/>
            <a:ext cx="2288960" cy="3366173"/>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
        <p:nvSpPr>
          <p:cNvPr id="6" name="Picture Placeholder 3">
            <a:extLst>
              <a:ext uri="{FF2B5EF4-FFF2-40B4-BE49-F238E27FC236}">
                <a16:creationId xmlns:a16="http://schemas.microsoft.com/office/drawing/2014/main" id="{BC185508-7C85-69FC-5840-280AEC278A37}"/>
              </a:ext>
            </a:extLst>
          </p:cNvPr>
          <p:cNvSpPr>
            <a:spLocks noGrp="1"/>
          </p:cNvSpPr>
          <p:nvPr>
            <p:ph type="pic" sz="quarter" idx="23"/>
          </p:nvPr>
        </p:nvSpPr>
        <p:spPr>
          <a:xfrm>
            <a:off x="5982877" y="-1"/>
            <a:ext cx="3828723" cy="3366174"/>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
        <p:nvSpPr>
          <p:cNvPr id="4" name="Picture Placeholder 3">
            <a:extLst>
              <a:ext uri="{FF2B5EF4-FFF2-40B4-BE49-F238E27FC236}">
                <a16:creationId xmlns:a16="http://schemas.microsoft.com/office/drawing/2014/main" id="{2FEF967F-AF00-1BBA-5B40-1AFA0B82D7D8}"/>
              </a:ext>
            </a:extLst>
          </p:cNvPr>
          <p:cNvSpPr>
            <a:spLocks noGrp="1"/>
          </p:cNvSpPr>
          <p:nvPr>
            <p:ph type="pic" sz="quarter" idx="25"/>
          </p:nvPr>
        </p:nvSpPr>
        <p:spPr>
          <a:xfrm>
            <a:off x="5982877" y="3465319"/>
            <a:ext cx="2288960" cy="3392682"/>
          </a:xfrm>
          <a:solidFill>
            <a:schemeClr val="bg1"/>
          </a:solidFill>
        </p:spPr>
        <p:txBody>
          <a:bodyPr anchor="ctr"/>
          <a:lstStyle>
            <a:lvl1pPr marL="0" indent="0" algn="ctr">
              <a:buFont typeface="Arial" panose="020B0604020202020204" pitchFamily="34" charset="0"/>
              <a:buNone/>
              <a:defRPr sz="1000">
                <a:solidFill>
                  <a:schemeClr val="tx1">
                    <a:lumMod val="75000"/>
                  </a:schemeClr>
                </a:solidFill>
              </a:defRPr>
            </a:lvl1pPr>
          </a:lstStyle>
          <a:p>
            <a:r>
              <a:rPr lang="en-US"/>
              <a:t>Click icon to add picture</a:t>
            </a:r>
          </a:p>
        </p:txBody>
      </p:sp>
    </p:spTree>
    <p:extLst>
      <p:ext uri="{BB962C8B-B14F-4D97-AF65-F5344CB8AC3E}">
        <p14:creationId xmlns:p14="http://schemas.microsoft.com/office/powerpoint/2010/main" val="34888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1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0" y="1"/>
            <a:ext cx="12192000" cy="585216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Tree>
    <p:extLst>
      <p:ext uri="{BB962C8B-B14F-4D97-AF65-F5344CB8AC3E}">
        <p14:creationId xmlns:p14="http://schemas.microsoft.com/office/powerpoint/2010/main" val="25897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1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6141722" y="1"/>
            <a:ext cx="6050278" cy="2926074"/>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2" name="Picture Placeholder 7">
            <a:extLst>
              <a:ext uri="{FF2B5EF4-FFF2-40B4-BE49-F238E27FC236}">
                <a16:creationId xmlns:a16="http://schemas.microsoft.com/office/drawing/2014/main" id="{AC413CB7-12B8-EA03-EE24-D85782020DE1}"/>
              </a:ext>
            </a:extLst>
          </p:cNvPr>
          <p:cNvSpPr>
            <a:spLocks noGrp="1"/>
          </p:cNvSpPr>
          <p:nvPr>
            <p:ph type="pic" sz="quarter" idx="12"/>
          </p:nvPr>
        </p:nvSpPr>
        <p:spPr>
          <a:xfrm>
            <a:off x="6134100" y="3017518"/>
            <a:ext cx="3017520" cy="2834643"/>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4" name="Picture Placeholder 7">
            <a:extLst>
              <a:ext uri="{FF2B5EF4-FFF2-40B4-BE49-F238E27FC236}">
                <a16:creationId xmlns:a16="http://schemas.microsoft.com/office/drawing/2014/main" id="{170DDED6-6936-22AB-CC8A-14AEBC459B8E}"/>
              </a:ext>
            </a:extLst>
          </p:cNvPr>
          <p:cNvSpPr>
            <a:spLocks noGrp="1"/>
          </p:cNvSpPr>
          <p:nvPr>
            <p:ph type="pic" sz="quarter" idx="14"/>
          </p:nvPr>
        </p:nvSpPr>
        <p:spPr>
          <a:xfrm>
            <a:off x="9250682" y="3017517"/>
            <a:ext cx="2941318" cy="2834643"/>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5" name="Picture Placeholder 7">
            <a:extLst>
              <a:ext uri="{FF2B5EF4-FFF2-40B4-BE49-F238E27FC236}">
                <a16:creationId xmlns:a16="http://schemas.microsoft.com/office/drawing/2014/main" id="{5232941A-D690-E78C-5D91-2F97AAADB862}"/>
              </a:ext>
            </a:extLst>
          </p:cNvPr>
          <p:cNvSpPr>
            <a:spLocks noGrp="1"/>
          </p:cNvSpPr>
          <p:nvPr>
            <p:ph type="pic" sz="quarter" idx="15"/>
          </p:nvPr>
        </p:nvSpPr>
        <p:spPr>
          <a:xfrm>
            <a:off x="-15240" y="3017521"/>
            <a:ext cx="6065520" cy="283464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6" name="Picture Placeholder 7">
            <a:extLst>
              <a:ext uri="{FF2B5EF4-FFF2-40B4-BE49-F238E27FC236}">
                <a16:creationId xmlns:a16="http://schemas.microsoft.com/office/drawing/2014/main" id="{1D6C23D7-9933-9815-E0A0-F97257EE4808}"/>
              </a:ext>
            </a:extLst>
          </p:cNvPr>
          <p:cNvSpPr>
            <a:spLocks noGrp="1"/>
          </p:cNvSpPr>
          <p:nvPr>
            <p:ph type="pic" sz="quarter" idx="16"/>
          </p:nvPr>
        </p:nvSpPr>
        <p:spPr>
          <a:xfrm>
            <a:off x="3040381" y="-1"/>
            <a:ext cx="3009898" cy="2926079"/>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7" name="Picture Placeholder 7">
            <a:extLst>
              <a:ext uri="{FF2B5EF4-FFF2-40B4-BE49-F238E27FC236}">
                <a16:creationId xmlns:a16="http://schemas.microsoft.com/office/drawing/2014/main" id="{ADBC9CDC-C5C3-EE87-A3F4-E50DFFA7003C}"/>
              </a:ext>
            </a:extLst>
          </p:cNvPr>
          <p:cNvSpPr>
            <a:spLocks noGrp="1"/>
          </p:cNvSpPr>
          <p:nvPr>
            <p:ph type="pic" sz="quarter" idx="17"/>
          </p:nvPr>
        </p:nvSpPr>
        <p:spPr>
          <a:xfrm>
            <a:off x="0" y="-2"/>
            <a:ext cx="2948938" cy="1371598"/>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9" name="Picture Placeholder 7">
            <a:extLst>
              <a:ext uri="{FF2B5EF4-FFF2-40B4-BE49-F238E27FC236}">
                <a16:creationId xmlns:a16="http://schemas.microsoft.com/office/drawing/2014/main" id="{A584E242-5EEB-162A-D1C4-ADEFCCD7B14E}"/>
              </a:ext>
            </a:extLst>
          </p:cNvPr>
          <p:cNvSpPr>
            <a:spLocks noGrp="1"/>
          </p:cNvSpPr>
          <p:nvPr>
            <p:ph type="pic" sz="quarter" idx="18"/>
          </p:nvPr>
        </p:nvSpPr>
        <p:spPr>
          <a:xfrm>
            <a:off x="-15241" y="1463038"/>
            <a:ext cx="2964181" cy="1463042"/>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Tree>
    <p:extLst>
      <p:ext uri="{BB962C8B-B14F-4D97-AF65-F5344CB8AC3E}">
        <p14:creationId xmlns:p14="http://schemas.microsoft.com/office/powerpoint/2010/main" val="33563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2_1 Image_Text Box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0" y="1"/>
            <a:ext cx="12192000" cy="585216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4" name="Text Placeholder 3">
            <a:extLst>
              <a:ext uri="{FF2B5EF4-FFF2-40B4-BE49-F238E27FC236}">
                <a16:creationId xmlns:a16="http://schemas.microsoft.com/office/drawing/2014/main" id="{7403B7A3-47B8-C274-AA07-A9A009BE60AB}"/>
              </a:ext>
            </a:extLst>
          </p:cNvPr>
          <p:cNvSpPr>
            <a:spLocks noGrp="1"/>
          </p:cNvSpPr>
          <p:nvPr>
            <p:ph type="body" sz="quarter" idx="15" hasCustomPrompt="1"/>
          </p:nvPr>
        </p:nvSpPr>
        <p:spPr>
          <a:xfrm>
            <a:off x="8867439" y="0"/>
            <a:ext cx="2743368" cy="4114800"/>
          </a:xfrm>
          <a:solidFill>
            <a:schemeClr val="tx2">
              <a:alpha val="69804"/>
            </a:schemeClr>
          </a:solidFill>
        </p:spPr>
        <p:txBody>
          <a:bodyPr lIns="365760" tIns="548640" rIns="365760" bIns="365760"/>
          <a:lstStyle>
            <a:lvl1pPr marL="0" indent="0">
              <a:lnSpc>
                <a:spcPts val="1500"/>
              </a:lnSpc>
              <a:buFontTx/>
              <a:buNone/>
              <a:defRPr sz="1200">
                <a:solidFill>
                  <a:schemeClr val="tx1"/>
                </a:solidFill>
              </a:defRPr>
            </a:lvl1pPr>
          </a:lstStyle>
          <a:p>
            <a:pPr lvl="0"/>
            <a:r>
              <a:rPr lang="en-US"/>
              <a:t>Placeholder text…</a:t>
            </a:r>
          </a:p>
        </p:txBody>
      </p:sp>
    </p:spTree>
    <p:extLst>
      <p:ext uri="{BB962C8B-B14F-4D97-AF65-F5344CB8AC3E}">
        <p14:creationId xmlns:p14="http://schemas.microsoft.com/office/powerpoint/2010/main" val="385586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3_1 Image_Text Box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C99BF7-0D03-46F1-8D7B-73FBFCD0CC08}"/>
              </a:ext>
            </a:extLst>
          </p:cNvPr>
          <p:cNvSpPr>
            <a:spLocks noGrp="1"/>
          </p:cNvSpPr>
          <p:nvPr>
            <p:ph type="pic" sz="quarter" idx="11"/>
          </p:nvPr>
        </p:nvSpPr>
        <p:spPr>
          <a:xfrm>
            <a:off x="0" y="1"/>
            <a:ext cx="12192000" cy="5852160"/>
          </a:xfrm>
          <a:solidFill>
            <a:schemeClr val="bg1"/>
          </a:solidFill>
        </p:spPr>
        <p:txBody>
          <a:bodyPr anchor="ctr">
            <a:normAutofit/>
          </a:bodyPr>
          <a:lstStyle>
            <a:lvl1pPr marL="0" indent="0" algn="ctr">
              <a:buFontTx/>
              <a:buNone/>
              <a:defRPr sz="1000">
                <a:solidFill>
                  <a:schemeClr val="tx1">
                    <a:lumMod val="75000"/>
                  </a:schemeClr>
                </a:solidFill>
              </a:defRPr>
            </a:lvl1pPr>
          </a:lstStyle>
          <a:p>
            <a:r>
              <a:rPr lang="en-US"/>
              <a:t>Click icon to add picture</a:t>
            </a:r>
          </a:p>
        </p:txBody>
      </p:sp>
      <p:sp>
        <p:nvSpPr>
          <p:cNvPr id="4" name="Text Placeholder 3">
            <a:extLst>
              <a:ext uri="{FF2B5EF4-FFF2-40B4-BE49-F238E27FC236}">
                <a16:creationId xmlns:a16="http://schemas.microsoft.com/office/drawing/2014/main" id="{A323CE12-B977-D4C4-D2F4-EA278BD8A0FD}"/>
              </a:ext>
            </a:extLst>
          </p:cNvPr>
          <p:cNvSpPr>
            <a:spLocks noGrp="1"/>
          </p:cNvSpPr>
          <p:nvPr>
            <p:ph type="body" sz="quarter" idx="15" hasCustomPrompt="1"/>
          </p:nvPr>
        </p:nvSpPr>
        <p:spPr>
          <a:xfrm>
            <a:off x="638083" y="0"/>
            <a:ext cx="2743368" cy="4114800"/>
          </a:xfrm>
          <a:solidFill>
            <a:schemeClr val="tx2">
              <a:alpha val="69804"/>
            </a:schemeClr>
          </a:solidFill>
        </p:spPr>
        <p:txBody>
          <a:bodyPr lIns="365760" tIns="548640" rIns="365760" bIns="365760"/>
          <a:lstStyle>
            <a:lvl1pPr marL="0" indent="0">
              <a:lnSpc>
                <a:spcPts val="1500"/>
              </a:lnSpc>
              <a:buFontTx/>
              <a:buNone/>
              <a:defRPr sz="1200">
                <a:solidFill>
                  <a:schemeClr val="tx1"/>
                </a:solidFill>
              </a:defRPr>
            </a:lvl1pPr>
          </a:lstStyle>
          <a:p>
            <a:pPr lvl="0"/>
            <a:r>
              <a:rPr lang="en-US"/>
              <a:t>Placeholder text…</a:t>
            </a:r>
          </a:p>
        </p:txBody>
      </p:sp>
    </p:spTree>
    <p:extLst>
      <p:ext uri="{BB962C8B-B14F-4D97-AF65-F5344CB8AC3E}">
        <p14:creationId xmlns:p14="http://schemas.microsoft.com/office/powerpoint/2010/main" val="20998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4_Title and Content_4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E1183-45DB-CD78-BDCE-21C069A32A0F}"/>
              </a:ext>
            </a:extLst>
          </p:cNvPr>
          <p:cNvPicPr>
            <a:picLocks/>
          </p:cNvPicPr>
          <p:nvPr/>
        </p:nvPicPr>
        <p:blipFill>
          <a:blip r:embed="rId2">
            <a:alphaModFix amt="75000"/>
          </a:blip>
          <a:srcRect/>
          <a:stretch/>
        </p:blipFill>
        <p:spPr>
          <a:xfrm>
            <a:off x="4688" y="0"/>
            <a:ext cx="12182623" cy="5852160"/>
          </a:xfrm>
          <a:prstGeom prst="rect">
            <a:avLst/>
          </a:prstGeom>
        </p:spPr>
      </p:pic>
      <p:sp>
        <p:nvSpPr>
          <p:cNvPr id="32" name="Text Placeholder 2">
            <a:extLst>
              <a:ext uri="{FF2B5EF4-FFF2-40B4-BE49-F238E27FC236}">
                <a16:creationId xmlns:a16="http://schemas.microsoft.com/office/drawing/2014/main" id="{45B2C10D-C6EE-459A-A121-19901A57CFCC}"/>
              </a:ext>
            </a:extLst>
          </p:cNvPr>
          <p:cNvSpPr>
            <a:spLocks noGrp="1"/>
          </p:cNvSpPr>
          <p:nvPr>
            <p:ph type="body" sz="quarter" idx="25"/>
          </p:nvPr>
        </p:nvSpPr>
        <p:spPr>
          <a:xfrm>
            <a:off x="571500" y="4814967"/>
            <a:ext cx="2560318" cy="746980"/>
          </a:xfrm>
        </p:spPr>
        <p:txBody>
          <a:bodyPr lIns="0" tIns="45720" rIns="0" bIns="0"/>
          <a:lstStyle>
            <a:lvl1pPr marL="0" indent="0" algn="ctr">
              <a:lnSpc>
                <a:spcPct val="100000"/>
              </a:lnSpc>
              <a:spcAft>
                <a:spcPts val="0"/>
              </a:spcAft>
              <a:buFontTx/>
              <a:buNone/>
              <a:defRPr sz="11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Text Placeholder 2">
            <a:extLst>
              <a:ext uri="{FF2B5EF4-FFF2-40B4-BE49-F238E27FC236}">
                <a16:creationId xmlns:a16="http://schemas.microsoft.com/office/drawing/2014/main" id="{5F80BD25-390E-4E03-8F25-088E76C8D3B3}"/>
              </a:ext>
            </a:extLst>
          </p:cNvPr>
          <p:cNvSpPr>
            <a:spLocks noGrp="1"/>
          </p:cNvSpPr>
          <p:nvPr>
            <p:ph type="body" sz="quarter" idx="26"/>
          </p:nvPr>
        </p:nvSpPr>
        <p:spPr>
          <a:xfrm>
            <a:off x="3406619" y="4814967"/>
            <a:ext cx="2560319" cy="746980"/>
          </a:xfrm>
        </p:spPr>
        <p:txBody>
          <a:bodyPr lIns="0" tIns="45720" rIns="0" bIns="0"/>
          <a:lstStyle>
            <a:lvl1pPr marL="0" indent="0" algn="ctr">
              <a:lnSpc>
                <a:spcPct val="100000"/>
              </a:lnSpc>
              <a:spcAft>
                <a:spcPts val="0"/>
              </a:spcAft>
              <a:buFontTx/>
              <a:buNone/>
              <a:defRPr sz="11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4" name="Text Placeholder 2">
            <a:extLst>
              <a:ext uri="{FF2B5EF4-FFF2-40B4-BE49-F238E27FC236}">
                <a16:creationId xmlns:a16="http://schemas.microsoft.com/office/drawing/2014/main" id="{040F276A-487B-40F7-991A-DCF50B18BE9F}"/>
              </a:ext>
            </a:extLst>
          </p:cNvPr>
          <p:cNvSpPr>
            <a:spLocks noGrp="1"/>
          </p:cNvSpPr>
          <p:nvPr>
            <p:ph type="body" sz="quarter" idx="27"/>
          </p:nvPr>
        </p:nvSpPr>
        <p:spPr>
          <a:xfrm>
            <a:off x="6241739" y="4814967"/>
            <a:ext cx="2560320" cy="746980"/>
          </a:xfrm>
        </p:spPr>
        <p:txBody>
          <a:bodyPr lIns="0" tIns="45720" rIns="0" bIns="0"/>
          <a:lstStyle>
            <a:lvl1pPr marL="0" indent="0" algn="ctr">
              <a:lnSpc>
                <a:spcPct val="100000"/>
              </a:lnSpc>
              <a:spcAft>
                <a:spcPts val="0"/>
              </a:spcAft>
              <a:buFontTx/>
              <a:buNone/>
              <a:defRPr sz="11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Text Placeholder 2">
            <a:extLst>
              <a:ext uri="{FF2B5EF4-FFF2-40B4-BE49-F238E27FC236}">
                <a16:creationId xmlns:a16="http://schemas.microsoft.com/office/drawing/2014/main" id="{C3848971-0199-4C3F-BB63-D2213D148306}"/>
              </a:ext>
            </a:extLst>
          </p:cNvPr>
          <p:cNvSpPr>
            <a:spLocks noGrp="1"/>
          </p:cNvSpPr>
          <p:nvPr>
            <p:ph type="body" sz="quarter" idx="28"/>
          </p:nvPr>
        </p:nvSpPr>
        <p:spPr>
          <a:xfrm>
            <a:off x="9076860" y="4814967"/>
            <a:ext cx="2560320" cy="746980"/>
          </a:xfrm>
        </p:spPr>
        <p:txBody>
          <a:bodyPr lIns="0" tIns="45720" rIns="0" bIns="0"/>
          <a:lstStyle>
            <a:lvl1pPr marL="0" indent="0" algn="ctr">
              <a:lnSpc>
                <a:spcPct val="100000"/>
              </a:lnSpc>
              <a:spcAft>
                <a:spcPts val="0"/>
              </a:spcAft>
              <a:buFontTx/>
              <a:buNone/>
              <a:defRPr sz="11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8" name="Text Placeholder 2">
            <a:extLst>
              <a:ext uri="{FF2B5EF4-FFF2-40B4-BE49-F238E27FC236}">
                <a16:creationId xmlns:a16="http://schemas.microsoft.com/office/drawing/2014/main" id="{07FB8F93-521D-43AF-91B8-BD5FC089E1C3}"/>
              </a:ext>
            </a:extLst>
          </p:cNvPr>
          <p:cNvSpPr>
            <a:spLocks noGrp="1"/>
          </p:cNvSpPr>
          <p:nvPr>
            <p:ph type="body" sz="quarter" idx="29"/>
          </p:nvPr>
        </p:nvSpPr>
        <p:spPr>
          <a:xfrm>
            <a:off x="571500" y="1714500"/>
            <a:ext cx="11065680" cy="445407"/>
          </a:xfrm>
        </p:spPr>
        <p:txBody>
          <a:bodyPr lIns="0"/>
          <a:lstStyle/>
          <a:p>
            <a:pPr lvl="0"/>
            <a:r>
              <a:rPr lang="en-US"/>
              <a:t>Click to edit Master text styles</a:t>
            </a:r>
          </a:p>
        </p:txBody>
      </p:sp>
      <p:sp>
        <p:nvSpPr>
          <p:cNvPr id="39" name="Title Placeholder 1">
            <a:extLst>
              <a:ext uri="{FF2B5EF4-FFF2-40B4-BE49-F238E27FC236}">
                <a16:creationId xmlns:a16="http://schemas.microsoft.com/office/drawing/2014/main" id="{1CC0030C-C03C-4986-8BBC-2608DEE1FA1D}"/>
              </a:ext>
            </a:extLst>
          </p:cNvPr>
          <p:cNvSpPr>
            <a:spLocks noGrp="1"/>
          </p:cNvSpPr>
          <p:nvPr>
            <p:ph type="title"/>
          </p:nvPr>
        </p:nvSpPr>
        <p:spPr>
          <a:xfrm>
            <a:off x="571500" y="485440"/>
            <a:ext cx="11065680" cy="798237"/>
          </a:xfrm>
          <a:prstGeom prst="rect">
            <a:avLst/>
          </a:prstGeom>
        </p:spPr>
        <p:txBody>
          <a:bodyPr vert="horz" lIns="0" tIns="45720" rIns="91440" bIns="45720" rtlCol="0" anchor="b">
            <a:noAutofit/>
          </a:bodyPr>
          <a:lstStyle/>
          <a:p>
            <a:r>
              <a:rPr lang="en-US"/>
              <a:t>Click to edit Master title style</a:t>
            </a:r>
          </a:p>
        </p:txBody>
      </p:sp>
      <p:cxnSp>
        <p:nvCxnSpPr>
          <p:cNvPr id="46" name="Straight Connector 45">
            <a:extLst>
              <a:ext uri="{FF2B5EF4-FFF2-40B4-BE49-F238E27FC236}">
                <a16:creationId xmlns:a16="http://schemas.microsoft.com/office/drawing/2014/main" id="{4A464FE0-89EB-4E8A-ABD2-2539CE40AF55}"/>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4" name="Picture Placeholder 9">
            <a:extLst>
              <a:ext uri="{FF2B5EF4-FFF2-40B4-BE49-F238E27FC236}">
                <a16:creationId xmlns:a16="http://schemas.microsoft.com/office/drawing/2014/main" id="{C9966F2F-DFAE-C272-4FA2-3C2EF47C6E50}"/>
              </a:ext>
            </a:extLst>
          </p:cNvPr>
          <p:cNvSpPr>
            <a:spLocks noGrp="1"/>
          </p:cNvSpPr>
          <p:nvPr>
            <p:ph type="pic" sz="quarter" idx="30"/>
          </p:nvPr>
        </p:nvSpPr>
        <p:spPr>
          <a:xfrm>
            <a:off x="571501"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5" name="Picture Placeholder 9">
            <a:extLst>
              <a:ext uri="{FF2B5EF4-FFF2-40B4-BE49-F238E27FC236}">
                <a16:creationId xmlns:a16="http://schemas.microsoft.com/office/drawing/2014/main" id="{576934F8-C168-1285-577D-FE90C6522843}"/>
              </a:ext>
            </a:extLst>
          </p:cNvPr>
          <p:cNvSpPr>
            <a:spLocks noGrp="1"/>
          </p:cNvSpPr>
          <p:nvPr>
            <p:ph type="pic" sz="quarter" idx="34"/>
          </p:nvPr>
        </p:nvSpPr>
        <p:spPr>
          <a:xfrm>
            <a:off x="3407068"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6" name="Picture Placeholder 9">
            <a:extLst>
              <a:ext uri="{FF2B5EF4-FFF2-40B4-BE49-F238E27FC236}">
                <a16:creationId xmlns:a16="http://schemas.microsoft.com/office/drawing/2014/main" id="{4F84878C-5A44-1638-6564-3ADC1C812C87}"/>
              </a:ext>
            </a:extLst>
          </p:cNvPr>
          <p:cNvSpPr>
            <a:spLocks noGrp="1"/>
          </p:cNvSpPr>
          <p:nvPr>
            <p:ph type="pic" sz="quarter" idx="35"/>
          </p:nvPr>
        </p:nvSpPr>
        <p:spPr>
          <a:xfrm>
            <a:off x="6242635"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7" name="Picture Placeholder 9">
            <a:extLst>
              <a:ext uri="{FF2B5EF4-FFF2-40B4-BE49-F238E27FC236}">
                <a16:creationId xmlns:a16="http://schemas.microsoft.com/office/drawing/2014/main" id="{CFBC296E-9959-B2B6-08E1-F7DA34DF15E3}"/>
              </a:ext>
            </a:extLst>
          </p:cNvPr>
          <p:cNvSpPr>
            <a:spLocks noGrp="1"/>
          </p:cNvSpPr>
          <p:nvPr>
            <p:ph type="pic" sz="quarter" idx="36"/>
          </p:nvPr>
        </p:nvSpPr>
        <p:spPr>
          <a:xfrm>
            <a:off x="9078202"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Tree>
    <p:extLst>
      <p:ext uri="{BB962C8B-B14F-4D97-AF65-F5344CB8AC3E}">
        <p14:creationId xmlns:p14="http://schemas.microsoft.com/office/powerpoint/2010/main" val="28329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Slide_R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59195D8-451D-FFE9-2870-6479BCCB45D9}"/>
              </a:ext>
            </a:extLst>
          </p:cNvPr>
          <p:cNvPicPr>
            <a:picLocks noChangeAspect="1"/>
          </p:cNvPicPr>
          <p:nvPr/>
        </p:nvPicPr>
        <p:blipFill>
          <a:blip r:embed="rId2"/>
          <a:srcRect l="28999" t="1090" r="25285"/>
          <a:stretch/>
        </p:blipFill>
        <p:spPr>
          <a:xfrm>
            <a:off x="-1" y="0"/>
            <a:ext cx="6396443" cy="6664999"/>
          </a:xfrm>
          <a:prstGeom prst="rect">
            <a:avLst/>
          </a:prstGeom>
        </p:spPr>
      </p:pic>
      <p:sp>
        <p:nvSpPr>
          <p:cNvPr id="15" name="Picture Placeholder 14">
            <a:extLst>
              <a:ext uri="{FF2B5EF4-FFF2-40B4-BE49-F238E27FC236}">
                <a16:creationId xmlns:a16="http://schemas.microsoft.com/office/drawing/2014/main" id="{47E1DB27-A745-A870-D475-678B67687DBB}"/>
              </a:ext>
            </a:extLst>
          </p:cNvPr>
          <p:cNvSpPr>
            <a:spLocks noGrp="1"/>
          </p:cNvSpPr>
          <p:nvPr>
            <p:ph type="pic" sz="quarter" idx="11" hasCustomPrompt="1"/>
          </p:nvPr>
        </p:nvSpPr>
        <p:spPr>
          <a:xfrm>
            <a:off x="6396442" y="0"/>
            <a:ext cx="5795558" cy="6856413"/>
          </a:xfrm>
          <a:solidFill>
            <a:schemeClr val="bg1"/>
          </a:solidFill>
        </p:spPr>
        <p:txBody>
          <a:bodyPr anchor="ctr"/>
          <a:lstStyle>
            <a:lvl1pPr marL="0" indent="0" algn="ctr">
              <a:buNone/>
              <a:defRPr sz="1100">
                <a:solidFill>
                  <a:schemeClr val="tx1">
                    <a:lumMod val="75000"/>
                  </a:schemeClr>
                </a:solidFill>
              </a:defRPr>
            </a:lvl1pPr>
          </a:lstStyle>
          <a:p>
            <a:r>
              <a:rPr lang="en-US"/>
              <a:t>Click to insert picture</a:t>
            </a:r>
          </a:p>
        </p:txBody>
      </p:sp>
      <p:sp>
        <p:nvSpPr>
          <p:cNvPr id="2" name="Title 1"/>
          <p:cNvSpPr>
            <a:spLocks noGrp="1"/>
          </p:cNvSpPr>
          <p:nvPr>
            <p:ph type="title" hasCustomPrompt="1"/>
          </p:nvPr>
        </p:nvSpPr>
        <p:spPr>
          <a:xfrm>
            <a:off x="778213" y="2536100"/>
            <a:ext cx="4951378" cy="1070090"/>
          </a:xfrm>
          <a:prstGeom prst="rect">
            <a:avLst/>
          </a:prstGeom>
        </p:spPr>
        <p:txBody>
          <a:bodyPr lIns="0" tIns="0" anchor="t">
            <a:noAutofit/>
          </a:bodyPr>
          <a:lstStyle>
            <a:lvl1pPr algn="l">
              <a:lnSpc>
                <a:spcPts val="4000"/>
              </a:lnSpc>
              <a:defRPr sz="3800" b="0" cap="none" spc="0" baseline="0">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778213" y="3856104"/>
            <a:ext cx="4951378" cy="863358"/>
          </a:xfrm>
        </p:spPr>
        <p:txBody>
          <a:bodyPr lIns="0" tIns="0" bIns="0" anchor="t">
            <a:noAutofit/>
          </a:bodyPr>
          <a:lstStyle>
            <a:lvl1pPr marL="0" indent="0" algn="l">
              <a:lnSpc>
                <a:spcPts val="1400"/>
              </a:lnSpc>
              <a:spcAft>
                <a:spcPts val="600"/>
              </a:spcAft>
              <a:buNone/>
              <a:defRPr sz="12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A80721C4-60BD-432E-ACEA-61462684895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8213" y="928856"/>
            <a:ext cx="1645965" cy="581508"/>
          </a:xfrm>
          <a:prstGeom prst="rect">
            <a:avLst/>
          </a:prstGeom>
        </p:spPr>
      </p:pic>
      <p:sp>
        <p:nvSpPr>
          <p:cNvPr id="5" name="Text Placeholder 4">
            <a:extLst>
              <a:ext uri="{FF2B5EF4-FFF2-40B4-BE49-F238E27FC236}">
                <a16:creationId xmlns:a16="http://schemas.microsoft.com/office/drawing/2014/main" id="{E12577F7-C47C-410A-835F-78D1DE582359}"/>
              </a:ext>
            </a:extLst>
          </p:cNvPr>
          <p:cNvSpPr>
            <a:spLocks noGrp="1"/>
          </p:cNvSpPr>
          <p:nvPr>
            <p:ph type="body" sz="quarter" idx="10" hasCustomPrompt="1"/>
          </p:nvPr>
        </p:nvSpPr>
        <p:spPr>
          <a:xfrm>
            <a:off x="778213" y="4951694"/>
            <a:ext cx="2160149" cy="221721"/>
          </a:xfrm>
        </p:spPr>
        <p:txBody>
          <a:bodyPr lIns="0" tIns="0" rIns="0" bIns="0" anchor="b"/>
          <a:lstStyle>
            <a:lvl1pPr marL="0" indent="0" algn="l">
              <a:lnSpc>
                <a:spcPct val="100000"/>
              </a:lnSpc>
              <a:buFontTx/>
              <a:buNone/>
              <a:defRPr sz="1200" b="1">
                <a:solidFill>
                  <a:schemeClr val="tx2"/>
                </a:solidFill>
              </a:defRPr>
            </a:lvl1pPr>
          </a:lstStyle>
          <a:p>
            <a:pPr lvl="0"/>
            <a:r>
              <a:rPr lang="en-US"/>
              <a:t>Date Placeholder</a:t>
            </a:r>
          </a:p>
        </p:txBody>
      </p:sp>
      <p:grpSp>
        <p:nvGrpSpPr>
          <p:cNvPr id="23" name="Group 22">
            <a:extLst>
              <a:ext uri="{FF2B5EF4-FFF2-40B4-BE49-F238E27FC236}">
                <a16:creationId xmlns:a16="http://schemas.microsoft.com/office/drawing/2014/main" id="{F430FEE2-85E9-1345-9D9B-31F619EB49C3}"/>
              </a:ext>
            </a:extLst>
          </p:cNvPr>
          <p:cNvGrpSpPr/>
          <p:nvPr/>
        </p:nvGrpSpPr>
        <p:grpSpPr>
          <a:xfrm>
            <a:off x="497764" y="5765784"/>
            <a:ext cx="3229201" cy="645841"/>
            <a:chOff x="497764" y="5765784"/>
            <a:chExt cx="3229201" cy="645841"/>
          </a:xfrm>
          <a:solidFill>
            <a:schemeClr val="tx2"/>
          </a:solidFill>
        </p:grpSpPr>
        <p:pic>
          <p:nvPicPr>
            <p:cNvPr id="21" name="Graphic 20">
              <a:extLst>
                <a:ext uri="{FF2B5EF4-FFF2-40B4-BE49-F238E27FC236}">
                  <a16:creationId xmlns:a16="http://schemas.microsoft.com/office/drawing/2014/main" id="{2FF33C9A-9B58-8820-7796-C2D738381AE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97764" y="5765784"/>
              <a:ext cx="3229201" cy="645841"/>
            </a:xfrm>
            <a:prstGeom prst="rect">
              <a:avLst/>
            </a:prstGeom>
          </p:spPr>
        </p:pic>
        <p:pic>
          <p:nvPicPr>
            <p:cNvPr id="22" name="Graphic 21">
              <a:extLst>
                <a:ext uri="{FF2B5EF4-FFF2-40B4-BE49-F238E27FC236}">
                  <a16:creationId xmlns:a16="http://schemas.microsoft.com/office/drawing/2014/main" id="{CB1D7542-F6A6-FE86-3E2C-CA07FB97C4A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15872" y="6000380"/>
              <a:ext cx="138571" cy="159277"/>
            </a:xfrm>
            <a:prstGeom prst="rect">
              <a:avLst/>
            </a:prstGeom>
          </p:spPr>
        </p:pic>
      </p:grpSp>
      <p:cxnSp>
        <p:nvCxnSpPr>
          <p:cNvPr id="4" name="Straight Connector 3">
            <a:extLst>
              <a:ext uri="{FF2B5EF4-FFF2-40B4-BE49-F238E27FC236}">
                <a16:creationId xmlns:a16="http://schemas.microsoft.com/office/drawing/2014/main" id="{A8C51F01-077A-ABA4-6671-4D6EB7FB10DA}"/>
              </a:ext>
            </a:extLst>
          </p:cNvPr>
          <p:cNvCxnSpPr>
            <a:cxnSpLocks/>
          </p:cNvCxnSpPr>
          <p:nvPr/>
        </p:nvCxnSpPr>
        <p:spPr>
          <a:xfrm>
            <a:off x="778213" y="2053379"/>
            <a:ext cx="640080" cy="0"/>
          </a:xfrm>
          <a:prstGeom prst="line">
            <a:avLst/>
          </a:prstGeom>
          <a:ln w="2857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848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5_Title and Content_4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C5F4BE-C443-546B-DCB0-0C1DCB15BD25}"/>
              </a:ext>
            </a:extLst>
          </p:cNvPr>
          <p:cNvSpPr/>
          <p:nvPr/>
        </p:nvSpPr>
        <p:spPr>
          <a:xfrm>
            <a:off x="0" y="-1"/>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rrow in a black background&#10;&#10;AI-generated content may be incorrect.">
            <a:extLst>
              <a:ext uri="{FF2B5EF4-FFF2-40B4-BE49-F238E27FC236}">
                <a16:creationId xmlns:a16="http://schemas.microsoft.com/office/drawing/2014/main" id="{74742B19-A724-34C7-22A7-AE39CBBF6146}"/>
              </a:ext>
            </a:extLst>
          </p:cNvPr>
          <p:cNvPicPr>
            <a:picLocks noChangeAspect="1"/>
          </p:cNvPicPr>
          <p:nvPr/>
        </p:nvPicPr>
        <p:blipFill>
          <a:blip r:embed="rId2"/>
          <a:srcRect t="20402"/>
          <a:stretch/>
        </p:blipFill>
        <p:spPr>
          <a:xfrm>
            <a:off x="4261526" y="0"/>
            <a:ext cx="3662177" cy="3339425"/>
          </a:xfrm>
          <a:prstGeom prst="rect">
            <a:avLst/>
          </a:prstGeom>
        </p:spPr>
      </p:pic>
      <p:pic>
        <p:nvPicPr>
          <p:cNvPr id="5" name="Picture 4" descr="A green arrow in a black background&#10;&#10;AI-generated content may be incorrect.">
            <a:extLst>
              <a:ext uri="{FF2B5EF4-FFF2-40B4-BE49-F238E27FC236}">
                <a16:creationId xmlns:a16="http://schemas.microsoft.com/office/drawing/2014/main" id="{9516D851-962F-B57F-D92D-187558BBC639}"/>
              </a:ext>
            </a:extLst>
          </p:cNvPr>
          <p:cNvPicPr>
            <a:picLocks noChangeAspect="1"/>
          </p:cNvPicPr>
          <p:nvPr/>
        </p:nvPicPr>
        <p:blipFill>
          <a:blip r:embed="rId2"/>
          <a:stretch>
            <a:fillRect/>
          </a:stretch>
        </p:blipFill>
        <p:spPr>
          <a:xfrm>
            <a:off x="6914109" y="1210733"/>
            <a:ext cx="3662177" cy="4195405"/>
          </a:xfrm>
          <a:prstGeom prst="rect">
            <a:avLst/>
          </a:prstGeom>
        </p:spPr>
      </p:pic>
      <p:sp>
        <p:nvSpPr>
          <p:cNvPr id="32" name="Text Placeholder 2">
            <a:extLst>
              <a:ext uri="{FF2B5EF4-FFF2-40B4-BE49-F238E27FC236}">
                <a16:creationId xmlns:a16="http://schemas.microsoft.com/office/drawing/2014/main" id="{45B2C10D-C6EE-459A-A121-19901A57CFCC}"/>
              </a:ext>
            </a:extLst>
          </p:cNvPr>
          <p:cNvSpPr>
            <a:spLocks noGrp="1"/>
          </p:cNvSpPr>
          <p:nvPr>
            <p:ph type="body" sz="quarter" idx="25"/>
          </p:nvPr>
        </p:nvSpPr>
        <p:spPr>
          <a:xfrm>
            <a:off x="571500" y="4814967"/>
            <a:ext cx="2560318" cy="746980"/>
          </a:xfrm>
        </p:spPr>
        <p:txBody>
          <a:bodyPr lIns="0" tIns="45720" rIns="0" bIns="0"/>
          <a:lstStyle>
            <a:lvl1pPr marL="0" indent="0" algn="ctr">
              <a:lnSpc>
                <a:spcPts val="1200"/>
              </a:lnSpc>
              <a:spcAft>
                <a:spcPts val="0"/>
              </a:spcAft>
              <a:buFontTx/>
              <a:buNone/>
              <a:defRPr sz="11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Text Placeholder 2">
            <a:extLst>
              <a:ext uri="{FF2B5EF4-FFF2-40B4-BE49-F238E27FC236}">
                <a16:creationId xmlns:a16="http://schemas.microsoft.com/office/drawing/2014/main" id="{5F80BD25-390E-4E03-8F25-088E76C8D3B3}"/>
              </a:ext>
            </a:extLst>
          </p:cNvPr>
          <p:cNvSpPr>
            <a:spLocks noGrp="1"/>
          </p:cNvSpPr>
          <p:nvPr>
            <p:ph type="body" sz="quarter" idx="26"/>
          </p:nvPr>
        </p:nvSpPr>
        <p:spPr>
          <a:xfrm>
            <a:off x="3487328" y="4814967"/>
            <a:ext cx="2560319" cy="746980"/>
          </a:xfrm>
        </p:spPr>
        <p:txBody>
          <a:bodyPr lIns="0" tIns="45720" rIns="0" bIns="0"/>
          <a:lstStyle>
            <a:lvl1pPr marL="0" indent="0" algn="ctr">
              <a:lnSpc>
                <a:spcPts val="1200"/>
              </a:lnSpc>
              <a:spcAft>
                <a:spcPts val="0"/>
              </a:spcAft>
              <a:buFontTx/>
              <a:buNone/>
              <a:defRPr sz="11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4" name="Text Placeholder 2">
            <a:extLst>
              <a:ext uri="{FF2B5EF4-FFF2-40B4-BE49-F238E27FC236}">
                <a16:creationId xmlns:a16="http://schemas.microsoft.com/office/drawing/2014/main" id="{040F276A-487B-40F7-991A-DCF50B18BE9F}"/>
              </a:ext>
            </a:extLst>
          </p:cNvPr>
          <p:cNvSpPr>
            <a:spLocks noGrp="1"/>
          </p:cNvSpPr>
          <p:nvPr>
            <p:ph type="body" sz="quarter" idx="27"/>
          </p:nvPr>
        </p:nvSpPr>
        <p:spPr>
          <a:xfrm>
            <a:off x="6282094" y="4814967"/>
            <a:ext cx="2560320" cy="746980"/>
          </a:xfrm>
        </p:spPr>
        <p:txBody>
          <a:bodyPr lIns="0" tIns="45720" rIns="0" bIns="0"/>
          <a:lstStyle>
            <a:lvl1pPr marL="0" indent="0" algn="ctr">
              <a:lnSpc>
                <a:spcPts val="1200"/>
              </a:lnSpc>
              <a:spcAft>
                <a:spcPts val="0"/>
              </a:spcAft>
              <a:buFontTx/>
              <a:buNone/>
              <a:defRPr sz="11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Text Placeholder 2">
            <a:extLst>
              <a:ext uri="{FF2B5EF4-FFF2-40B4-BE49-F238E27FC236}">
                <a16:creationId xmlns:a16="http://schemas.microsoft.com/office/drawing/2014/main" id="{C3848971-0199-4C3F-BB63-D2213D148306}"/>
              </a:ext>
            </a:extLst>
          </p:cNvPr>
          <p:cNvSpPr>
            <a:spLocks noGrp="1"/>
          </p:cNvSpPr>
          <p:nvPr>
            <p:ph type="body" sz="quarter" idx="28"/>
          </p:nvPr>
        </p:nvSpPr>
        <p:spPr>
          <a:xfrm>
            <a:off x="9076860" y="4814967"/>
            <a:ext cx="2560320" cy="746980"/>
          </a:xfrm>
        </p:spPr>
        <p:txBody>
          <a:bodyPr lIns="0" tIns="45720" rIns="0" bIns="0"/>
          <a:lstStyle>
            <a:lvl1pPr marL="0" indent="0" algn="ctr">
              <a:lnSpc>
                <a:spcPts val="1200"/>
              </a:lnSpc>
              <a:spcAft>
                <a:spcPts val="0"/>
              </a:spcAft>
              <a:buFontTx/>
              <a:buNone/>
              <a:defRPr sz="11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8" name="Text Placeholder 2">
            <a:extLst>
              <a:ext uri="{FF2B5EF4-FFF2-40B4-BE49-F238E27FC236}">
                <a16:creationId xmlns:a16="http://schemas.microsoft.com/office/drawing/2014/main" id="{07FB8F93-521D-43AF-91B8-BD5FC089E1C3}"/>
              </a:ext>
            </a:extLst>
          </p:cNvPr>
          <p:cNvSpPr>
            <a:spLocks noGrp="1"/>
          </p:cNvSpPr>
          <p:nvPr>
            <p:ph type="body" sz="quarter" idx="29"/>
          </p:nvPr>
        </p:nvSpPr>
        <p:spPr>
          <a:xfrm>
            <a:off x="571500" y="1714500"/>
            <a:ext cx="11065680" cy="445407"/>
          </a:xfrm>
        </p:spPr>
        <p:txBody>
          <a:bodyPr lIns="0"/>
          <a:lstStyle>
            <a:lvl1pPr>
              <a:defRPr>
                <a:solidFill>
                  <a:schemeClr val="tx1"/>
                </a:solidFill>
              </a:defRPr>
            </a:lvl1pPr>
          </a:lstStyle>
          <a:p>
            <a:pPr lvl="0"/>
            <a:r>
              <a:rPr lang="en-US"/>
              <a:t>Click to edit Master text styles</a:t>
            </a:r>
          </a:p>
        </p:txBody>
      </p:sp>
      <p:sp>
        <p:nvSpPr>
          <p:cNvPr id="39" name="Title Placeholder 1">
            <a:extLst>
              <a:ext uri="{FF2B5EF4-FFF2-40B4-BE49-F238E27FC236}">
                <a16:creationId xmlns:a16="http://schemas.microsoft.com/office/drawing/2014/main" id="{1CC0030C-C03C-4986-8BBC-2608DEE1FA1D}"/>
              </a:ext>
            </a:extLst>
          </p:cNvPr>
          <p:cNvSpPr>
            <a:spLocks noGrp="1"/>
          </p:cNvSpPr>
          <p:nvPr>
            <p:ph type="title"/>
          </p:nvPr>
        </p:nvSpPr>
        <p:spPr>
          <a:xfrm>
            <a:off x="571500" y="485440"/>
            <a:ext cx="11065680"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
        <p:nvSpPr>
          <p:cNvPr id="11" name="Picture Placeholder 9">
            <a:extLst>
              <a:ext uri="{FF2B5EF4-FFF2-40B4-BE49-F238E27FC236}">
                <a16:creationId xmlns:a16="http://schemas.microsoft.com/office/drawing/2014/main" id="{A20058BE-E9B5-8CC6-65CE-1870692AD664}"/>
              </a:ext>
            </a:extLst>
          </p:cNvPr>
          <p:cNvSpPr>
            <a:spLocks noGrp="1"/>
          </p:cNvSpPr>
          <p:nvPr>
            <p:ph type="pic" sz="quarter" idx="30"/>
          </p:nvPr>
        </p:nvSpPr>
        <p:spPr>
          <a:xfrm>
            <a:off x="571501"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18" name="Picture Placeholder 9">
            <a:extLst>
              <a:ext uri="{FF2B5EF4-FFF2-40B4-BE49-F238E27FC236}">
                <a16:creationId xmlns:a16="http://schemas.microsoft.com/office/drawing/2014/main" id="{815D272C-1998-0F11-7127-0241A954D2EC}"/>
              </a:ext>
            </a:extLst>
          </p:cNvPr>
          <p:cNvSpPr>
            <a:spLocks noGrp="1"/>
          </p:cNvSpPr>
          <p:nvPr>
            <p:ph type="pic" sz="quarter" idx="34"/>
          </p:nvPr>
        </p:nvSpPr>
        <p:spPr>
          <a:xfrm>
            <a:off x="3407068"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20" name="Picture Placeholder 9">
            <a:extLst>
              <a:ext uri="{FF2B5EF4-FFF2-40B4-BE49-F238E27FC236}">
                <a16:creationId xmlns:a16="http://schemas.microsoft.com/office/drawing/2014/main" id="{A879FC18-D1DB-142C-E86A-516D348215ED}"/>
              </a:ext>
            </a:extLst>
          </p:cNvPr>
          <p:cNvSpPr>
            <a:spLocks noGrp="1"/>
          </p:cNvSpPr>
          <p:nvPr>
            <p:ph type="pic" sz="quarter" idx="35"/>
          </p:nvPr>
        </p:nvSpPr>
        <p:spPr>
          <a:xfrm>
            <a:off x="6242635"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sp>
        <p:nvSpPr>
          <p:cNvPr id="24" name="Picture Placeholder 9">
            <a:extLst>
              <a:ext uri="{FF2B5EF4-FFF2-40B4-BE49-F238E27FC236}">
                <a16:creationId xmlns:a16="http://schemas.microsoft.com/office/drawing/2014/main" id="{3B2D2252-7102-201E-4800-6596546459C0}"/>
              </a:ext>
            </a:extLst>
          </p:cNvPr>
          <p:cNvSpPr>
            <a:spLocks noGrp="1"/>
          </p:cNvSpPr>
          <p:nvPr>
            <p:ph type="pic" sz="quarter" idx="36"/>
          </p:nvPr>
        </p:nvSpPr>
        <p:spPr>
          <a:xfrm>
            <a:off x="9078202" y="2388506"/>
            <a:ext cx="2560320" cy="2309585"/>
          </a:xfrm>
          <a:prstGeom prst="roundRect">
            <a:avLst>
              <a:gd name="adj" fmla="val 2201"/>
            </a:avLst>
          </a:prstGeom>
          <a:solidFill>
            <a:schemeClr val="bg1"/>
          </a:solidFill>
        </p:spPr>
        <p:txBody>
          <a:bodyPr anchor="ctr"/>
          <a:lstStyle>
            <a:lvl1pPr marL="0" indent="0" algn="ctr">
              <a:lnSpc>
                <a:spcPct val="100000"/>
              </a:lnSpc>
              <a:buFontTx/>
              <a:buNone/>
              <a:defRPr sz="1100">
                <a:solidFill>
                  <a:schemeClr val="tx1">
                    <a:lumMod val="75000"/>
                  </a:schemeClr>
                </a:solidFill>
              </a:defRPr>
            </a:lvl1pPr>
          </a:lstStyle>
          <a:p>
            <a:r>
              <a:rPr lang="en-US"/>
              <a:t>Click icon to add picture</a:t>
            </a:r>
            <a:endParaRPr lang="en-GB"/>
          </a:p>
        </p:txBody>
      </p:sp>
      <p:cxnSp>
        <p:nvCxnSpPr>
          <p:cNvPr id="7" name="Straight Connector 6">
            <a:extLst>
              <a:ext uri="{FF2B5EF4-FFF2-40B4-BE49-F238E27FC236}">
                <a16:creationId xmlns:a16="http://schemas.microsoft.com/office/drawing/2014/main" id="{9C5C8355-8ED0-B030-ADBE-84F806AD4943}"/>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452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6_Title and Content_6 Headshot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4C1CC62-8833-019D-A2B9-17FE7000A6FB}"/>
              </a:ext>
            </a:extLst>
          </p:cNvPr>
          <p:cNvPicPr>
            <a:picLocks/>
          </p:cNvPicPr>
          <p:nvPr/>
        </p:nvPicPr>
        <p:blipFill>
          <a:blip r:embed="rId2">
            <a:alphaModFix amt="75000"/>
          </a:blip>
          <a:srcRect/>
          <a:stretch/>
        </p:blipFill>
        <p:spPr>
          <a:xfrm>
            <a:off x="1524" y="0"/>
            <a:ext cx="12188952" cy="5852160"/>
          </a:xfrm>
          <a:prstGeom prst="rect">
            <a:avLst/>
          </a:prstGeom>
        </p:spPr>
      </p:pic>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571500"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7" name="Text Placeholder 2">
            <a:extLst>
              <a:ext uri="{FF2B5EF4-FFF2-40B4-BE49-F238E27FC236}">
                <a16:creationId xmlns:a16="http://schemas.microsoft.com/office/drawing/2014/main" id="{291336FB-7CDD-4120-B325-A37590C9A879}"/>
              </a:ext>
            </a:extLst>
          </p:cNvPr>
          <p:cNvSpPr>
            <a:spLocks noGrp="1"/>
          </p:cNvSpPr>
          <p:nvPr>
            <p:ph type="body" sz="quarter" idx="36"/>
          </p:nvPr>
        </p:nvSpPr>
        <p:spPr>
          <a:xfrm>
            <a:off x="571500" y="1714500"/>
            <a:ext cx="11065680" cy="426357"/>
          </a:xfrm>
        </p:spPr>
        <p:txBody>
          <a:bodyPr lIns="0"/>
          <a:lstStyle/>
          <a:p>
            <a:pPr lvl="0"/>
            <a:r>
              <a:rPr lang="en-US"/>
              <a:t>Click to edit Master text styles</a:t>
            </a:r>
          </a:p>
        </p:txBody>
      </p:sp>
      <p:sp>
        <p:nvSpPr>
          <p:cNvPr id="4" name="Picture Placeholder 9">
            <a:extLst>
              <a:ext uri="{FF2B5EF4-FFF2-40B4-BE49-F238E27FC236}">
                <a16:creationId xmlns:a16="http://schemas.microsoft.com/office/drawing/2014/main" id="{C64BA768-CA3E-9735-2FD8-1D937CE741B5}"/>
              </a:ext>
            </a:extLst>
          </p:cNvPr>
          <p:cNvSpPr>
            <a:spLocks noGrp="1"/>
          </p:cNvSpPr>
          <p:nvPr>
            <p:ph type="pic" sz="quarter" idx="37"/>
          </p:nvPr>
        </p:nvSpPr>
        <p:spPr>
          <a:xfrm>
            <a:off x="571500"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5" name="Text Placeholder 2">
            <a:extLst>
              <a:ext uri="{FF2B5EF4-FFF2-40B4-BE49-F238E27FC236}">
                <a16:creationId xmlns:a16="http://schemas.microsoft.com/office/drawing/2014/main" id="{EDDB1864-F824-4E5F-DFFA-78908C3C1E95}"/>
              </a:ext>
            </a:extLst>
          </p:cNvPr>
          <p:cNvSpPr>
            <a:spLocks noGrp="1"/>
          </p:cNvSpPr>
          <p:nvPr>
            <p:ph type="body" sz="quarter" idx="38"/>
          </p:nvPr>
        </p:nvSpPr>
        <p:spPr>
          <a:xfrm>
            <a:off x="9991260"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 name="Picture Placeholder 9">
            <a:extLst>
              <a:ext uri="{FF2B5EF4-FFF2-40B4-BE49-F238E27FC236}">
                <a16:creationId xmlns:a16="http://schemas.microsoft.com/office/drawing/2014/main" id="{241313A9-5BD7-CB19-5EB1-ED119E73DA0F}"/>
              </a:ext>
            </a:extLst>
          </p:cNvPr>
          <p:cNvSpPr>
            <a:spLocks noGrp="1"/>
          </p:cNvSpPr>
          <p:nvPr>
            <p:ph type="pic" sz="quarter" idx="39"/>
          </p:nvPr>
        </p:nvSpPr>
        <p:spPr>
          <a:xfrm>
            <a:off x="9991260"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7" name="Text Placeholder 2">
            <a:extLst>
              <a:ext uri="{FF2B5EF4-FFF2-40B4-BE49-F238E27FC236}">
                <a16:creationId xmlns:a16="http://schemas.microsoft.com/office/drawing/2014/main" id="{D3E48E1A-4A38-13C9-1923-2AA3DCB35F9C}"/>
              </a:ext>
            </a:extLst>
          </p:cNvPr>
          <p:cNvSpPr>
            <a:spLocks noGrp="1"/>
          </p:cNvSpPr>
          <p:nvPr>
            <p:ph type="body" sz="quarter" idx="40"/>
          </p:nvPr>
        </p:nvSpPr>
        <p:spPr>
          <a:xfrm>
            <a:off x="8107308"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9" name="Picture Placeholder 9">
            <a:extLst>
              <a:ext uri="{FF2B5EF4-FFF2-40B4-BE49-F238E27FC236}">
                <a16:creationId xmlns:a16="http://schemas.microsoft.com/office/drawing/2014/main" id="{A00C3183-2283-FDD3-C973-F714225BEDF1}"/>
              </a:ext>
            </a:extLst>
          </p:cNvPr>
          <p:cNvSpPr>
            <a:spLocks noGrp="1"/>
          </p:cNvSpPr>
          <p:nvPr>
            <p:ph type="pic" sz="quarter" idx="41"/>
          </p:nvPr>
        </p:nvSpPr>
        <p:spPr>
          <a:xfrm>
            <a:off x="8107308"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0" name="Text Placeholder 2">
            <a:extLst>
              <a:ext uri="{FF2B5EF4-FFF2-40B4-BE49-F238E27FC236}">
                <a16:creationId xmlns:a16="http://schemas.microsoft.com/office/drawing/2014/main" id="{4D07EEC3-F7A9-A78D-ED10-40C7C939107D}"/>
              </a:ext>
            </a:extLst>
          </p:cNvPr>
          <p:cNvSpPr>
            <a:spLocks noGrp="1"/>
          </p:cNvSpPr>
          <p:nvPr>
            <p:ph type="body" sz="quarter" idx="42"/>
          </p:nvPr>
        </p:nvSpPr>
        <p:spPr>
          <a:xfrm>
            <a:off x="6223356"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1" name="Picture Placeholder 9">
            <a:extLst>
              <a:ext uri="{FF2B5EF4-FFF2-40B4-BE49-F238E27FC236}">
                <a16:creationId xmlns:a16="http://schemas.microsoft.com/office/drawing/2014/main" id="{C4B2D077-5EBE-DD23-A16C-8E02856ED219}"/>
              </a:ext>
            </a:extLst>
          </p:cNvPr>
          <p:cNvSpPr>
            <a:spLocks noGrp="1"/>
          </p:cNvSpPr>
          <p:nvPr>
            <p:ph type="pic" sz="quarter" idx="43"/>
          </p:nvPr>
        </p:nvSpPr>
        <p:spPr>
          <a:xfrm>
            <a:off x="6223356"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0C0B579F-5A21-BEF4-196D-1FAE0EAD9A3F}"/>
              </a:ext>
            </a:extLst>
          </p:cNvPr>
          <p:cNvSpPr>
            <a:spLocks noGrp="1"/>
          </p:cNvSpPr>
          <p:nvPr>
            <p:ph type="body" sz="quarter" idx="44"/>
          </p:nvPr>
        </p:nvSpPr>
        <p:spPr>
          <a:xfrm>
            <a:off x="4339404"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3" name="Picture Placeholder 9">
            <a:extLst>
              <a:ext uri="{FF2B5EF4-FFF2-40B4-BE49-F238E27FC236}">
                <a16:creationId xmlns:a16="http://schemas.microsoft.com/office/drawing/2014/main" id="{5FB61F35-7EC3-4504-B89E-4E72DCD0537A}"/>
              </a:ext>
            </a:extLst>
          </p:cNvPr>
          <p:cNvSpPr>
            <a:spLocks noGrp="1"/>
          </p:cNvSpPr>
          <p:nvPr>
            <p:ph type="pic" sz="quarter" idx="45"/>
          </p:nvPr>
        </p:nvSpPr>
        <p:spPr>
          <a:xfrm>
            <a:off x="4339404"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4" name="Text Placeholder 2">
            <a:extLst>
              <a:ext uri="{FF2B5EF4-FFF2-40B4-BE49-F238E27FC236}">
                <a16:creationId xmlns:a16="http://schemas.microsoft.com/office/drawing/2014/main" id="{B4041BAA-5D48-8FDE-8BF8-46625FA9730A}"/>
              </a:ext>
            </a:extLst>
          </p:cNvPr>
          <p:cNvSpPr>
            <a:spLocks noGrp="1"/>
          </p:cNvSpPr>
          <p:nvPr>
            <p:ph type="body" sz="quarter" idx="46"/>
          </p:nvPr>
        </p:nvSpPr>
        <p:spPr>
          <a:xfrm>
            <a:off x="2455452" y="4694389"/>
            <a:ext cx="1645920" cy="746980"/>
          </a:xfrm>
        </p:spPr>
        <p:txBody>
          <a:bodyPr tIns="45720" rIns="0" bIns="0"/>
          <a:lstStyle>
            <a:lvl1pPr marL="0" indent="0" algn="ctr">
              <a:lnSpc>
                <a:spcPct val="100000"/>
              </a:lnSpc>
              <a:spcAft>
                <a:spcPts val="0"/>
              </a:spcAft>
              <a:buFontTx/>
              <a:buNone/>
              <a:defRPr sz="10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5" name="Picture Placeholder 9">
            <a:extLst>
              <a:ext uri="{FF2B5EF4-FFF2-40B4-BE49-F238E27FC236}">
                <a16:creationId xmlns:a16="http://schemas.microsoft.com/office/drawing/2014/main" id="{D5E55A12-1740-B763-8C45-5EA5B89615EF}"/>
              </a:ext>
            </a:extLst>
          </p:cNvPr>
          <p:cNvSpPr>
            <a:spLocks noGrp="1"/>
          </p:cNvSpPr>
          <p:nvPr>
            <p:ph type="pic" sz="quarter" idx="47"/>
          </p:nvPr>
        </p:nvSpPr>
        <p:spPr>
          <a:xfrm>
            <a:off x="2455452"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B0D82398-9DEF-4768-51D1-C7C34C1F997C}"/>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522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8_Title and Content_6 Headsho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AA7181-0B74-8CF2-6764-2002426978EB}"/>
              </a:ext>
            </a:extLst>
          </p:cNvPr>
          <p:cNvSpPr/>
          <p:nvPr/>
        </p:nvSpPr>
        <p:spPr>
          <a:xfrm>
            <a:off x="0" y="-1"/>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arrow in a black background&#10;&#10;AI-generated content may be incorrect.">
            <a:extLst>
              <a:ext uri="{FF2B5EF4-FFF2-40B4-BE49-F238E27FC236}">
                <a16:creationId xmlns:a16="http://schemas.microsoft.com/office/drawing/2014/main" id="{57D34400-1A2D-BCED-B75D-701E75744544}"/>
              </a:ext>
            </a:extLst>
          </p:cNvPr>
          <p:cNvPicPr>
            <a:picLocks noChangeAspect="1"/>
          </p:cNvPicPr>
          <p:nvPr/>
        </p:nvPicPr>
        <p:blipFill>
          <a:blip r:embed="rId2"/>
          <a:srcRect t="20402"/>
          <a:stretch/>
        </p:blipFill>
        <p:spPr>
          <a:xfrm>
            <a:off x="4261526" y="0"/>
            <a:ext cx="3662177" cy="3339425"/>
          </a:xfrm>
          <a:prstGeom prst="rect">
            <a:avLst/>
          </a:prstGeom>
        </p:spPr>
      </p:pic>
      <p:pic>
        <p:nvPicPr>
          <p:cNvPr id="17" name="Picture 16" descr="A green arrow in a black background&#10;&#10;AI-generated content may be incorrect.">
            <a:extLst>
              <a:ext uri="{FF2B5EF4-FFF2-40B4-BE49-F238E27FC236}">
                <a16:creationId xmlns:a16="http://schemas.microsoft.com/office/drawing/2014/main" id="{11879D1A-B939-5BBE-F3B8-8566B04ED36F}"/>
              </a:ext>
            </a:extLst>
          </p:cNvPr>
          <p:cNvPicPr>
            <a:picLocks noChangeAspect="1"/>
          </p:cNvPicPr>
          <p:nvPr/>
        </p:nvPicPr>
        <p:blipFill>
          <a:blip r:embed="rId2"/>
          <a:stretch>
            <a:fillRect/>
          </a:stretch>
        </p:blipFill>
        <p:spPr>
          <a:xfrm>
            <a:off x="6914109" y="1210733"/>
            <a:ext cx="3662177" cy="4195405"/>
          </a:xfrm>
          <a:prstGeom prst="rect">
            <a:avLst/>
          </a:prstGeom>
        </p:spPr>
      </p:pic>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571500"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
        <p:nvSpPr>
          <p:cNvPr id="67" name="Text Placeholder 2">
            <a:extLst>
              <a:ext uri="{FF2B5EF4-FFF2-40B4-BE49-F238E27FC236}">
                <a16:creationId xmlns:a16="http://schemas.microsoft.com/office/drawing/2014/main" id="{291336FB-7CDD-4120-B325-A37590C9A879}"/>
              </a:ext>
            </a:extLst>
          </p:cNvPr>
          <p:cNvSpPr>
            <a:spLocks noGrp="1"/>
          </p:cNvSpPr>
          <p:nvPr>
            <p:ph type="body" sz="quarter" idx="36"/>
          </p:nvPr>
        </p:nvSpPr>
        <p:spPr>
          <a:xfrm>
            <a:off x="571500" y="1714500"/>
            <a:ext cx="11065680" cy="426357"/>
          </a:xfrm>
        </p:spPr>
        <p:txBody>
          <a:bodyPr lIns="0"/>
          <a:lstStyle>
            <a:lvl1pPr>
              <a:defRPr>
                <a:solidFill>
                  <a:schemeClr val="tx1"/>
                </a:solidFill>
              </a:defRPr>
            </a:lvl1pPr>
          </a:lstStyle>
          <a:p>
            <a:pPr lvl="0"/>
            <a:r>
              <a:rPr lang="en-US"/>
              <a:t>Click to edit Master text styles</a:t>
            </a:r>
          </a:p>
        </p:txBody>
      </p:sp>
      <p:sp>
        <p:nvSpPr>
          <p:cNvPr id="4" name="Picture Placeholder 9">
            <a:extLst>
              <a:ext uri="{FF2B5EF4-FFF2-40B4-BE49-F238E27FC236}">
                <a16:creationId xmlns:a16="http://schemas.microsoft.com/office/drawing/2014/main" id="{C64BA768-CA3E-9735-2FD8-1D937CE741B5}"/>
              </a:ext>
            </a:extLst>
          </p:cNvPr>
          <p:cNvSpPr>
            <a:spLocks noGrp="1"/>
          </p:cNvSpPr>
          <p:nvPr>
            <p:ph type="pic" sz="quarter" idx="37"/>
          </p:nvPr>
        </p:nvSpPr>
        <p:spPr>
          <a:xfrm>
            <a:off x="571500"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5" name="Text Placeholder 2">
            <a:extLst>
              <a:ext uri="{FF2B5EF4-FFF2-40B4-BE49-F238E27FC236}">
                <a16:creationId xmlns:a16="http://schemas.microsoft.com/office/drawing/2014/main" id="{EDDB1864-F824-4E5F-DFFA-78908C3C1E95}"/>
              </a:ext>
            </a:extLst>
          </p:cNvPr>
          <p:cNvSpPr>
            <a:spLocks noGrp="1"/>
          </p:cNvSpPr>
          <p:nvPr>
            <p:ph type="body" sz="quarter" idx="38"/>
          </p:nvPr>
        </p:nvSpPr>
        <p:spPr>
          <a:xfrm>
            <a:off x="9991260"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 name="Picture Placeholder 9">
            <a:extLst>
              <a:ext uri="{FF2B5EF4-FFF2-40B4-BE49-F238E27FC236}">
                <a16:creationId xmlns:a16="http://schemas.microsoft.com/office/drawing/2014/main" id="{241313A9-5BD7-CB19-5EB1-ED119E73DA0F}"/>
              </a:ext>
            </a:extLst>
          </p:cNvPr>
          <p:cNvSpPr>
            <a:spLocks noGrp="1"/>
          </p:cNvSpPr>
          <p:nvPr>
            <p:ph type="pic" sz="quarter" idx="39"/>
          </p:nvPr>
        </p:nvSpPr>
        <p:spPr>
          <a:xfrm>
            <a:off x="9991260"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7" name="Text Placeholder 2">
            <a:extLst>
              <a:ext uri="{FF2B5EF4-FFF2-40B4-BE49-F238E27FC236}">
                <a16:creationId xmlns:a16="http://schemas.microsoft.com/office/drawing/2014/main" id="{D3E48E1A-4A38-13C9-1923-2AA3DCB35F9C}"/>
              </a:ext>
            </a:extLst>
          </p:cNvPr>
          <p:cNvSpPr>
            <a:spLocks noGrp="1"/>
          </p:cNvSpPr>
          <p:nvPr>
            <p:ph type="body" sz="quarter" idx="40"/>
          </p:nvPr>
        </p:nvSpPr>
        <p:spPr>
          <a:xfrm>
            <a:off x="8107308"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9" name="Picture Placeholder 9">
            <a:extLst>
              <a:ext uri="{FF2B5EF4-FFF2-40B4-BE49-F238E27FC236}">
                <a16:creationId xmlns:a16="http://schemas.microsoft.com/office/drawing/2014/main" id="{A00C3183-2283-FDD3-C973-F714225BEDF1}"/>
              </a:ext>
            </a:extLst>
          </p:cNvPr>
          <p:cNvSpPr>
            <a:spLocks noGrp="1"/>
          </p:cNvSpPr>
          <p:nvPr>
            <p:ph type="pic" sz="quarter" idx="41"/>
          </p:nvPr>
        </p:nvSpPr>
        <p:spPr>
          <a:xfrm>
            <a:off x="8107308"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0" name="Text Placeholder 2">
            <a:extLst>
              <a:ext uri="{FF2B5EF4-FFF2-40B4-BE49-F238E27FC236}">
                <a16:creationId xmlns:a16="http://schemas.microsoft.com/office/drawing/2014/main" id="{4D07EEC3-F7A9-A78D-ED10-40C7C939107D}"/>
              </a:ext>
            </a:extLst>
          </p:cNvPr>
          <p:cNvSpPr>
            <a:spLocks noGrp="1"/>
          </p:cNvSpPr>
          <p:nvPr>
            <p:ph type="body" sz="quarter" idx="42"/>
          </p:nvPr>
        </p:nvSpPr>
        <p:spPr>
          <a:xfrm>
            <a:off x="6223356"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1" name="Picture Placeholder 9">
            <a:extLst>
              <a:ext uri="{FF2B5EF4-FFF2-40B4-BE49-F238E27FC236}">
                <a16:creationId xmlns:a16="http://schemas.microsoft.com/office/drawing/2014/main" id="{C4B2D077-5EBE-DD23-A16C-8E02856ED219}"/>
              </a:ext>
            </a:extLst>
          </p:cNvPr>
          <p:cNvSpPr>
            <a:spLocks noGrp="1"/>
          </p:cNvSpPr>
          <p:nvPr>
            <p:ph type="pic" sz="quarter" idx="43"/>
          </p:nvPr>
        </p:nvSpPr>
        <p:spPr>
          <a:xfrm>
            <a:off x="6223356"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0C0B579F-5A21-BEF4-196D-1FAE0EAD9A3F}"/>
              </a:ext>
            </a:extLst>
          </p:cNvPr>
          <p:cNvSpPr>
            <a:spLocks noGrp="1"/>
          </p:cNvSpPr>
          <p:nvPr>
            <p:ph type="body" sz="quarter" idx="44"/>
          </p:nvPr>
        </p:nvSpPr>
        <p:spPr>
          <a:xfrm>
            <a:off x="4339404"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3" name="Picture Placeholder 9">
            <a:extLst>
              <a:ext uri="{FF2B5EF4-FFF2-40B4-BE49-F238E27FC236}">
                <a16:creationId xmlns:a16="http://schemas.microsoft.com/office/drawing/2014/main" id="{5FB61F35-7EC3-4504-B89E-4E72DCD0537A}"/>
              </a:ext>
            </a:extLst>
          </p:cNvPr>
          <p:cNvSpPr>
            <a:spLocks noGrp="1"/>
          </p:cNvSpPr>
          <p:nvPr>
            <p:ph type="pic" sz="quarter" idx="45"/>
          </p:nvPr>
        </p:nvSpPr>
        <p:spPr>
          <a:xfrm>
            <a:off x="4339404"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14" name="Text Placeholder 2">
            <a:extLst>
              <a:ext uri="{FF2B5EF4-FFF2-40B4-BE49-F238E27FC236}">
                <a16:creationId xmlns:a16="http://schemas.microsoft.com/office/drawing/2014/main" id="{B4041BAA-5D48-8FDE-8BF8-46625FA9730A}"/>
              </a:ext>
            </a:extLst>
          </p:cNvPr>
          <p:cNvSpPr>
            <a:spLocks noGrp="1"/>
          </p:cNvSpPr>
          <p:nvPr>
            <p:ph type="body" sz="quarter" idx="46"/>
          </p:nvPr>
        </p:nvSpPr>
        <p:spPr>
          <a:xfrm>
            <a:off x="2455452" y="4694389"/>
            <a:ext cx="1645920" cy="746980"/>
          </a:xfrm>
        </p:spPr>
        <p:txBody>
          <a:bodyPr tIns="45720" bIns="0"/>
          <a:lstStyle>
            <a:lvl1pPr marL="0" indent="0" algn="ctr">
              <a:lnSpc>
                <a:spcPts val="1200"/>
              </a:lnSpc>
              <a:spcAft>
                <a:spcPts val="0"/>
              </a:spcAft>
              <a:buFontTx/>
              <a:buNone/>
              <a:defRPr sz="10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15" name="Picture Placeholder 9">
            <a:extLst>
              <a:ext uri="{FF2B5EF4-FFF2-40B4-BE49-F238E27FC236}">
                <a16:creationId xmlns:a16="http://schemas.microsoft.com/office/drawing/2014/main" id="{D5E55A12-1740-B763-8C45-5EA5B89615EF}"/>
              </a:ext>
            </a:extLst>
          </p:cNvPr>
          <p:cNvSpPr>
            <a:spLocks noGrp="1"/>
          </p:cNvSpPr>
          <p:nvPr>
            <p:ph type="pic" sz="quarter" idx="47"/>
          </p:nvPr>
        </p:nvSpPr>
        <p:spPr>
          <a:xfrm>
            <a:off x="2455452" y="2403556"/>
            <a:ext cx="1645920" cy="2234022"/>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B0D82398-9DEF-4768-51D1-C7C34C1F997C}"/>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6882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7_Title and Content_6 Headshots">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819E17BD-5B03-CEC8-CC1B-0697EF98FB10}"/>
              </a:ext>
            </a:extLst>
          </p:cNvPr>
          <p:cNvPicPr>
            <a:picLocks/>
          </p:cNvPicPr>
          <p:nvPr/>
        </p:nvPicPr>
        <p:blipFill>
          <a:blip r:embed="rId2">
            <a:alphaModFix amt="75000"/>
          </a:blip>
          <a:srcRect/>
          <a:stretch/>
        </p:blipFill>
        <p:spPr>
          <a:xfrm>
            <a:off x="4688" y="0"/>
            <a:ext cx="12182623" cy="5852160"/>
          </a:xfrm>
          <a:prstGeom prst="rect">
            <a:avLst/>
          </a:prstGeom>
        </p:spPr>
      </p:pic>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858706"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4" name="Picture Placeholder 9">
            <a:extLst>
              <a:ext uri="{FF2B5EF4-FFF2-40B4-BE49-F238E27FC236}">
                <a16:creationId xmlns:a16="http://schemas.microsoft.com/office/drawing/2014/main" id="{C64BA768-CA3E-9735-2FD8-1D937CE741B5}"/>
              </a:ext>
            </a:extLst>
          </p:cNvPr>
          <p:cNvSpPr>
            <a:spLocks noGrp="1"/>
          </p:cNvSpPr>
          <p:nvPr>
            <p:ph type="pic" sz="quarter" idx="37"/>
          </p:nvPr>
        </p:nvSpPr>
        <p:spPr>
          <a:xfrm>
            <a:off x="85870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B0D82398-9DEF-4768-51D1-C7C34C1F997C}"/>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20" name="Text Placeholder 2">
            <a:extLst>
              <a:ext uri="{FF2B5EF4-FFF2-40B4-BE49-F238E27FC236}">
                <a16:creationId xmlns:a16="http://schemas.microsoft.com/office/drawing/2014/main" id="{D2C069D6-1E27-34FE-1569-7AA9F65A5486}"/>
              </a:ext>
            </a:extLst>
          </p:cNvPr>
          <p:cNvSpPr>
            <a:spLocks noGrp="1"/>
          </p:cNvSpPr>
          <p:nvPr>
            <p:ph type="body" sz="quarter" idx="38"/>
          </p:nvPr>
        </p:nvSpPr>
        <p:spPr>
          <a:xfrm>
            <a:off x="858706"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1" name="Picture Placeholder 9">
            <a:extLst>
              <a:ext uri="{FF2B5EF4-FFF2-40B4-BE49-F238E27FC236}">
                <a16:creationId xmlns:a16="http://schemas.microsoft.com/office/drawing/2014/main" id="{7FF2FEAC-F509-0C4C-7BAC-23E91AB23A16}"/>
              </a:ext>
            </a:extLst>
          </p:cNvPr>
          <p:cNvSpPr>
            <a:spLocks noGrp="1"/>
          </p:cNvSpPr>
          <p:nvPr>
            <p:ph type="pic" sz="quarter" idx="39"/>
          </p:nvPr>
        </p:nvSpPr>
        <p:spPr>
          <a:xfrm>
            <a:off x="85870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2" name="Text Placeholder 2">
            <a:extLst>
              <a:ext uri="{FF2B5EF4-FFF2-40B4-BE49-F238E27FC236}">
                <a16:creationId xmlns:a16="http://schemas.microsoft.com/office/drawing/2014/main" id="{DEB1386A-1860-F1E8-A3CA-89BD971F772A}"/>
              </a:ext>
            </a:extLst>
          </p:cNvPr>
          <p:cNvSpPr>
            <a:spLocks noGrp="1"/>
          </p:cNvSpPr>
          <p:nvPr>
            <p:ph type="body" sz="quarter" idx="40"/>
          </p:nvPr>
        </p:nvSpPr>
        <p:spPr>
          <a:xfrm>
            <a:off x="2208231"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3" name="Picture Placeholder 9">
            <a:extLst>
              <a:ext uri="{FF2B5EF4-FFF2-40B4-BE49-F238E27FC236}">
                <a16:creationId xmlns:a16="http://schemas.microsoft.com/office/drawing/2014/main" id="{04679036-154A-AC49-BA19-5827005D4D9A}"/>
              </a:ext>
            </a:extLst>
          </p:cNvPr>
          <p:cNvSpPr>
            <a:spLocks noGrp="1"/>
          </p:cNvSpPr>
          <p:nvPr>
            <p:ph type="pic" sz="quarter" idx="41"/>
          </p:nvPr>
        </p:nvSpPr>
        <p:spPr>
          <a:xfrm>
            <a:off x="220823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4" name="Text Placeholder 2">
            <a:extLst>
              <a:ext uri="{FF2B5EF4-FFF2-40B4-BE49-F238E27FC236}">
                <a16:creationId xmlns:a16="http://schemas.microsoft.com/office/drawing/2014/main" id="{8CACAE1E-E211-3984-D60C-D4A7CB5051B1}"/>
              </a:ext>
            </a:extLst>
          </p:cNvPr>
          <p:cNvSpPr>
            <a:spLocks noGrp="1"/>
          </p:cNvSpPr>
          <p:nvPr>
            <p:ph type="body" sz="quarter" idx="42"/>
          </p:nvPr>
        </p:nvSpPr>
        <p:spPr>
          <a:xfrm>
            <a:off x="2208231"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5" name="Picture Placeholder 9">
            <a:extLst>
              <a:ext uri="{FF2B5EF4-FFF2-40B4-BE49-F238E27FC236}">
                <a16:creationId xmlns:a16="http://schemas.microsoft.com/office/drawing/2014/main" id="{B39BA8FE-A13B-4141-53AB-94D96CBE1B54}"/>
              </a:ext>
            </a:extLst>
          </p:cNvPr>
          <p:cNvSpPr>
            <a:spLocks noGrp="1"/>
          </p:cNvSpPr>
          <p:nvPr>
            <p:ph type="pic" sz="quarter" idx="43"/>
          </p:nvPr>
        </p:nvSpPr>
        <p:spPr>
          <a:xfrm>
            <a:off x="220823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6" name="Text Placeholder 2">
            <a:extLst>
              <a:ext uri="{FF2B5EF4-FFF2-40B4-BE49-F238E27FC236}">
                <a16:creationId xmlns:a16="http://schemas.microsoft.com/office/drawing/2014/main" id="{5BD50F47-B708-25FF-2A13-E2183461D3F9}"/>
              </a:ext>
            </a:extLst>
          </p:cNvPr>
          <p:cNvSpPr>
            <a:spLocks noGrp="1"/>
          </p:cNvSpPr>
          <p:nvPr>
            <p:ph type="body" sz="quarter" idx="44"/>
          </p:nvPr>
        </p:nvSpPr>
        <p:spPr>
          <a:xfrm>
            <a:off x="3557756"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7" name="Picture Placeholder 9">
            <a:extLst>
              <a:ext uri="{FF2B5EF4-FFF2-40B4-BE49-F238E27FC236}">
                <a16:creationId xmlns:a16="http://schemas.microsoft.com/office/drawing/2014/main" id="{6CAB21CC-89CF-665B-65A8-827EDCA427CB}"/>
              </a:ext>
            </a:extLst>
          </p:cNvPr>
          <p:cNvSpPr>
            <a:spLocks noGrp="1"/>
          </p:cNvSpPr>
          <p:nvPr>
            <p:ph type="pic" sz="quarter" idx="45"/>
          </p:nvPr>
        </p:nvSpPr>
        <p:spPr>
          <a:xfrm>
            <a:off x="355775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8" name="Text Placeholder 2">
            <a:extLst>
              <a:ext uri="{FF2B5EF4-FFF2-40B4-BE49-F238E27FC236}">
                <a16:creationId xmlns:a16="http://schemas.microsoft.com/office/drawing/2014/main" id="{038893FA-5D2E-3BD7-4784-4D9D5E465375}"/>
              </a:ext>
            </a:extLst>
          </p:cNvPr>
          <p:cNvSpPr>
            <a:spLocks noGrp="1"/>
          </p:cNvSpPr>
          <p:nvPr>
            <p:ph type="body" sz="quarter" idx="46"/>
          </p:nvPr>
        </p:nvSpPr>
        <p:spPr>
          <a:xfrm>
            <a:off x="3557756"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9" name="Picture Placeholder 9">
            <a:extLst>
              <a:ext uri="{FF2B5EF4-FFF2-40B4-BE49-F238E27FC236}">
                <a16:creationId xmlns:a16="http://schemas.microsoft.com/office/drawing/2014/main" id="{4234C7B4-9333-E068-E37A-71E7311A83B3}"/>
              </a:ext>
            </a:extLst>
          </p:cNvPr>
          <p:cNvSpPr>
            <a:spLocks noGrp="1"/>
          </p:cNvSpPr>
          <p:nvPr>
            <p:ph type="pic" sz="quarter" idx="47"/>
          </p:nvPr>
        </p:nvSpPr>
        <p:spPr>
          <a:xfrm>
            <a:off x="355775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0" name="Text Placeholder 2">
            <a:extLst>
              <a:ext uri="{FF2B5EF4-FFF2-40B4-BE49-F238E27FC236}">
                <a16:creationId xmlns:a16="http://schemas.microsoft.com/office/drawing/2014/main" id="{389D6B6E-0381-8AC2-6561-B765BAFED1E8}"/>
              </a:ext>
            </a:extLst>
          </p:cNvPr>
          <p:cNvSpPr>
            <a:spLocks noGrp="1"/>
          </p:cNvSpPr>
          <p:nvPr>
            <p:ph type="body" sz="quarter" idx="48"/>
          </p:nvPr>
        </p:nvSpPr>
        <p:spPr>
          <a:xfrm>
            <a:off x="4907281"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1" name="Picture Placeholder 9">
            <a:extLst>
              <a:ext uri="{FF2B5EF4-FFF2-40B4-BE49-F238E27FC236}">
                <a16:creationId xmlns:a16="http://schemas.microsoft.com/office/drawing/2014/main" id="{4D478501-5115-4420-6B66-332D13CEEB8D}"/>
              </a:ext>
            </a:extLst>
          </p:cNvPr>
          <p:cNvSpPr>
            <a:spLocks noGrp="1"/>
          </p:cNvSpPr>
          <p:nvPr>
            <p:ph type="pic" sz="quarter" idx="49"/>
          </p:nvPr>
        </p:nvSpPr>
        <p:spPr>
          <a:xfrm>
            <a:off x="490728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2" name="Text Placeholder 2">
            <a:extLst>
              <a:ext uri="{FF2B5EF4-FFF2-40B4-BE49-F238E27FC236}">
                <a16:creationId xmlns:a16="http://schemas.microsoft.com/office/drawing/2014/main" id="{D0C9A9B7-BCA9-4906-F2A1-2483A260B376}"/>
              </a:ext>
            </a:extLst>
          </p:cNvPr>
          <p:cNvSpPr>
            <a:spLocks noGrp="1"/>
          </p:cNvSpPr>
          <p:nvPr>
            <p:ph type="body" sz="quarter" idx="50"/>
          </p:nvPr>
        </p:nvSpPr>
        <p:spPr>
          <a:xfrm>
            <a:off x="4907281"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Picture Placeholder 9">
            <a:extLst>
              <a:ext uri="{FF2B5EF4-FFF2-40B4-BE49-F238E27FC236}">
                <a16:creationId xmlns:a16="http://schemas.microsoft.com/office/drawing/2014/main" id="{8A86556E-811D-B507-F743-152168BF5946}"/>
              </a:ext>
            </a:extLst>
          </p:cNvPr>
          <p:cNvSpPr>
            <a:spLocks noGrp="1"/>
          </p:cNvSpPr>
          <p:nvPr>
            <p:ph type="pic" sz="quarter" idx="51"/>
          </p:nvPr>
        </p:nvSpPr>
        <p:spPr>
          <a:xfrm>
            <a:off x="490728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4" name="Text Placeholder 2">
            <a:extLst>
              <a:ext uri="{FF2B5EF4-FFF2-40B4-BE49-F238E27FC236}">
                <a16:creationId xmlns:a16="http://schemas.microsoft.com/office/drawing/2014/main" id="{F4AB31E6-C093-E631-3CB0-27236EBD0273}"/>
              </a:ext>
            </a:extLst>
          </p:cNvPr>
          <p:cNvSpPr>
            <a:spLocks noGrp="1"/>
          </p:cNvSpPr>
          <p:nvPr>
            <p:ph type="body" sz="quarter" idx="52"/>
          </p:nvPr>
        </p:nvSpPr>
        <p:spPr>
          <a:xfrm>
            <a:off x="6256806"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Picture Placeholder 9">
            <a:extLst>
              <a:ext uri="{FF2B5EF4-FFF2-40B4-BE49-F238E27FC236}">
                <a16:creationId xmlns:a16="http://schemas.microsoft.com/office/drawing/2014/main" id="{83642D25-726F-7830-98CF-DD01EBBC8A03}"/>
              </a:ext>
            </a:extLst>
          </p:cNvPr>
          <p:cNvSpPr>
            <a:spLocks noGrp="1"/>
          </p:cNvSpPr>
          <p:nvPr>
            <p:ph type="pic" sz="quarter" idx="53"/>
          </p:nvPr>
        </p:nvSpPr>
        <p:spPr>
          <a:xfrm>
            <a:off x="625680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6" name="Text Placeholder 2">
            <a:extLst>
              <a:ext uri="{FF2B5EF4-FFF2-40B4-BE49-F238E27FC236}">
                <a16:creationId xmlns:a16="http://schemas.microsoft.com/office/drawing/2014/main" id="{2A46EDE7-8B7D-C3BA-1355-40F2784D2B3C}"/>
              </a:ext>
            </a:extLst>
          </p:cNvPr>
          <p:cNvSpPr>
            <a:spLocks noGrp="1"/>
          </p:cNvSpPr>
          <p:nvPr>
            <p:ph type="body" sz="quarter" idx="54"/>
          </p:nvPr>
        </p:nvSpPr>
        <p:spPr>
          <a:xfrm>
            <a:off x="6256806"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7" name="Picture Placeholder 9">
            <a:extLst>
              <a:ext uri="{FF2B5EF4-FFF2-40B4-BE49-F238E27FC236}">
                <a16:creationId xmlns:a16="http://schemas.microsoft.com/office/drawing/2014/main" id="{2D2571E3-947B-5F48-D773-7A7309F38508}"/>
              </a:ext>
            </a:extLst>
          </p:cNvPr>
          <p:cNvSpPr>
            <a:spLocks noGrp="1"/>
          </p:cNvSpPr>
          <p:nvPr>
            <p:ph type="pic" sz="quarter" idx="55"/>
          </p:nvPr>
        </p:nvSpPr>
        <p:spPr>
          <a:xfrm>
            <a:off x="625680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8" name="Text Placeholder 2">
            <a:extLst>
              <a:ext uri="{FF2B5EF4-FFF2-40B4-BE49-F238E27FC236}">
                <a16:creationId xmlns:a16="http://schemas.microsoft.com/office/drawing/2014/main" id="{A3A2920D-2872-6288-95F1-9A6795C7E0C1}"/>
              </a:ext>
            </a:extLst>
          </p:cNvPr>
          <p:cNvSpPr>
            <a:spLocks noGrp="1"/>
          </p:cNvSpPr>
          <p:nvPr>
            <p:ph type="body" sz="quarter" idx="56"/>
          </p:nvPr>
        </p:nvSpPr>
        <p:spPr>
          <a:xfrm>
            <a:off x="7606331"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9" name="Picture Placeholder 9">
            <a:extLst>
              <a:ext uri="{FF2B5EF4-FFF2-40B4-BE49-F238E27FC236}">
                <a16:creationId xmlns:a16="http://schemas.microsoft.com/office/drawing/2014/main" id="{489135E1-4099-BA8C-A4E9-2A32DFC95201}"/>
              </a:ext>
            </a:extLst>
          </p:cNvPr>
          <p:cNvSpPr>
            <a:spLocks noGrp="1"/>
          </p:cNvSpPr>
          <p:nvPr>
            <p:ph type="pic" sz="quarter" idx="57"/>
          </p:nvPr>
        </p:nvSpPr>
        <p:spPr>
          <a:xfrm>
            <a:off x="760633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0" name="Text Placeholder 2">
            <a:extLst>
              <a:ext uri="{FF2B5EF4-FFF2-40B4-BE49-F238E27FC236}">
                <a16:creationId xmlns:a16="http://schemas.microsoft.com/office/drawing/2014/main" id="{E9F6872A-7D57-5A91-26F8-F691AC2C994C}"/>
              </a:ext>
            </a:extLst>
          </p:cNvPr>
          <p:cNvSpPr>
            <a:spLocks noGrp="1"/>
          </p:cNvSpPr>
          <p:nvPr>
            <p:ph type="body" sz="quarter" idx="58"/>
          </p:nvPr>
        </p:nvSpPr>
        <p:spPr>
          <a:xfrm>
            <a:off x="7606331"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1" name="Picture Placeholder 9">
            <a:extLst>
              <a:ext uri="{FF2B5EF4-FFF2-40B4-BE49-F238E27FC236}">
                <a16:creationId xmlns:a16="http://schemas.microsoft.com/office/drawing/2014/main" id="{BEC4B83A-EB68-6298-ED82-79E1A911D263}"/>
              </a:ext>
            </a:extLst>
          </p:cNvPr>
          <p:cNvSpPr>
            <a:spLocks noGrp="1"/>
          </p:cNvSpPr>
          <p:nvPr>
            <p:ph type="pic" sz="quarter" idx="59"/>
          </p:nvPr>
        </p:nvSpPr>
        <p:spPr>
          <a:xfrm>
            <a:off x="760633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2" name="Text Placeholder 2">
            <a:extLst>
              <a:ext uri="{FF2B5EF4-FFF2-40B4-BE49-F238E27FC236}">
                <a16:creationId xmlns:a16="http://schemas.microsoft.com/office/drawing/2014/main" id="{164E83BB-9779-4303-16A4-1A11CBAFCC4E}"/>
              </a:ext>
            </a:extLst>
          </p:cNvPr>
          <p:cNvSpPr>
            <a:spLocks noGrp="1"/>
          </p:cNvSpPr>
          <p:nvPr>
            <p:ph type="body" sz="quarter" idx="60"/>
          </p:nvPr>
        </p:nvSpPr>
        <p:spPr>
          <a:xfrm>
            <a:off x="8955856"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3" name="Picture Placeholder 9">
            <a:extLst>
              <a:ext uri="{FF2B5EF4-FFF2-40B4-BE49-F238E27FC236}">
                <a16:creationId xmlns:a16="http://schemas.microsoft.com/office/drawing/2014/main" id="{2327ACEE-05F9-A369-8D05-46388C00FA67}"/>
              </a:ext>
            </a:extLst>
          </p:cNvPr>
          <p:cNvSpPr>
            <a:spLocks noGrp="1"/>
          </p:cNvSpPr>
          <p:nvPr>
            <p:ph type="pic" sz="quarter" idx="61"/>
          </p:nvPr>
        </p:nvSpPr>
        <p:spPr>
          <a:xfrm>
            <a:off x="895585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4" name="Text Placeholder 2">
            <a:extLst>
              <a:ext uri="{FF2B5EF4-FFF2-40B4-BE49-F238E27FC236}">
                <a16:creationId xmlns:a16="http://schemas.microsoft.com/office/drawing/2014/main" id="{B3300A21-53A8-A9B2-C20B-40D1D09A1E2E}"/>
              </a:ext>
            </a:extLst>
          </p:cNvPr>
          <p:cNvSpPr>
            <a:spLocks noGrp="1"/>
          </p:cNvSpPr>
          <p:nvPr>
            <p:ph type="body" sz="quarter" idx="62"/>
          </p:nvPr>
        </p:nvSpPr>
        <p:spPr>
          <a:xfrm>
            <a:off x="8955856"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5" name="Picture Placeholder 9">
            <a:extLst>
              <a:ext uri="{FF2B5EF4-FFF2-40B4-BE49-F238E27FC236}">
                <a16:creationId xmlns:a16="http://schemas.microsoft.com/office/drawing/2014/main" id="{E19632C4-D9C1-EC7D-0B8E-CA5993CF9F16}"/>
              </a:ext>
            </a:extLst>
          </p:cNvPr>
          <p:cNvSpPr>
            <a:spLocks noGrp="1"/>
          </p:cNvSpPr>
          <p:nvPr>
            <p:ph type="pic" sz="quarter" idx="63"/>
          </p:nvPr>
        </p:nvSpPr>
        <p:spPr>
          <a:xfrm>
            <a:off x="895585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6" name="Text Placeholder 2">
            <a:extLst>
              <a:ext uri="{FF2B5EF4-FFF2-40B4-BE49-F238E27FC236}">
                <a16:creationId xmlns:a16="http://schemas.microsoft.com/office/drawing/2014/main" id="{BDE597A0-48CE-BF0B-01FD-431E77F33C06}"/>
              </a:ext>
            </a:extLst>
          </p:cNvPr>
          <p:cNvSpPr>
            <a:spLocks noGrp="1"/>
          </p:cNvSpPr>
          <p:nvPr>
            <p:ph type="body" sz="quarter" idx="64"/>
          </p:nvPr>
        </p:nvSpPr>
        <p:spPr>
          <a:xfrm>
            <a:off x="10305381" y="3270502"/>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7" name="Picture Placeholder 9">
            <a:extLst>
              <a:ext uri="{FF2B5EF4-FFF2-40B4-BE49-F238E27FC236}">
                <a16:creationId xmlns:a16="http://schemas.microsoft.com/office/drawing/2014/main" id="{44B802F2-9343-1CE7-E853-3B3810363719}"/>
              </a:ext>
            </a:extLst>
          </p:cNvPr>
          <p:cNvSpPr>
            <a:spLocks noGrp="1"/>
          </p:cNvSpPr>
          <p:nvPr>
            <p:ph type="pic" sz="quarter" idx="65"/>
          </p:nvPr>
        </p:nvSpPr>
        <p:spPr>
          <a:xfrm>
            <a:off x="1030538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8" name="Text Placeholder 2">
            <a:extLst>
              <a:ext uri="{FF2B5EF4-FFF2-40B4-BE49-F238E27FC236}">
                <a16:creationId xmlns:a16="http://schemas.microsoft.com/office/drawing/2014/main" id="{38E548A4-6CE3-A93E-2144-E827B142BAC7}"/>
              </a:ext>
            </a:extLst>
          </p:cNvPr>
          <p:cNvSpPr>
            <a:spLocks noGrp="1"/>
          </p:cNvSpPr>
          <p:nvPr>
            <p:ph type="body" sz="quarter" idx="66"/>
          </p:nvPr>
        </p:nvSpPr>
        <p:spPr>
          <a:xfrm>
            <a:off x="10305381" y="5343636"/>
            <a:ext cx="1188719" cy="365760"/>
          </a:xfrm>
        </p:spPr>
        <p:txBody>
          <a:bodyPr tIns="45720" rIns="0" bIns="0"/>
          <a:lstStyle>
            <a:lvl1pPr marL="0" indent="0" algn="ctr">
              <a:lnSpc>
                <a:spcPct val="100000"/>
              </a:lnSpc>
              <a:spcAft>
                <a:spcPts val="0"/>
              </a:spcAft>
              <a:buFontTx/>
              <a:buNone/>
              <a:defRPr sz="900">
                <a:solidFill>
                  <a:schemeClr val="accent6"/>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9" name="Picture Placeholder 9">
            <a:extLst>
              <a:ext uri="{FF2B5EF4-FFF2-40B4-BE49-F238E27FC236}">
                <a16:creationId xmlns:a16="http://schemas.microsoft.com/office/drawing/2014/main" id="{1E37D858-AF96-4F86-7E04-DC3A95D3E0A5}"/>
              </a:ext>
            </a:extLst>
          </p:cNvPr>
          <p:cNvSpPr>
            <a:spLocks noGrp="1"/>
          </p:cNvSpPr>
          <p:nvPr>
            <p:ph type="pic" sz="quarter" idx="67"/>
          </p:nvPr>
        </p:nvSpPr>
        <p:spPr>
          <a:xfrm>
            <a:off x="1030538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Tree>
    <p:extLst>
      <p:ext uri="{BB962C8B-B14F-4D97-AF65-F5344CB8AC3E}">
        <p14:creationId xmlns:p14="http://schemas.microsoft.com/office/powerpoint/2010/main" val="10649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Title and Content_6 Headsho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4CFBC-B6BB-25A7-12F2-D72715A44E5E}"/>
              </a:ext>
            </a:extLst>
          </p:cNvPr>
          <p:cNvSpPr/>
          <p:nvPr/>
        </p:nvSpPr>
        <p:spPr>
          <a:xfrm>
            <a:off x="0" y="-1"/>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arrow in a black background&#10;&#10;AI-generated content may be incorrect.">
            <a:extLst>
              <a:ext uri="{FF2B5EF4-FFF2-40B4-BE49-F238E27FC236}">
                <a16:creationId xmlns:a16="http://schemas.microsoft.com/office/drawing/2014/main" id="{C04F147D-B77D-2B3C-86A1-392CB1A153BE}"/>
              </a:ext>
            </a:extLst>
          </p:cNvPr>
          <p:cNvPicPr>
            <a:picLocks noChangeAspect="1"/>
          </p:cNvPicPr>
          <p:nvPr/>
        </p:nvPicPr>
        <p:blipFill>
          <a:blip r:embed="rId2"/>
          <a:srcRect t="20402"/>
          <a:stretch/>
        </p:blipFill>
        <p:spPr>
          <a:xfrm>
            <a:off x="4261526" y="0"/>
            <a:ext cx="3662177" cy="3339425"/>
          </a:xfrm>
          <a:prstGeom prst="rect">
            <a:avLst/>
          </a:prstGeom>
        </p:spPr>
      </p:pic>
      <p:pic>
        <p:nvPicPr>
          <p:cNvPr id="6" name="Picture 5" descr="A green arrow in a black background&#10;&#10;AI-generated content may be incorrect.">
            <a:extLst>
              <a:ext uri="{FF2B5EF4-FFF2-40B4-BE49-F238E27FC236}">
                <a16:creationId xmlns:a16="http://schemas.microsoft.com/office/drawing/2014/main" id="{F5873D63-7695-2D54-9A8E-09D57FF2ED1F}"/>
              </a:ext>
            </a:extLst>
          </p:cNvPr>
          <p:cNvPicPr>
            <a:picLocks noChangeAspect="1"/>
          </p:cNvPicPr>
          <p:nvPr/>
        </p:nvPicPr>
        <p:blipFill>
          <a:blip r:embed="rId2"/>
          <a:stretch>
            <a:fillRect/>
          </a:stretch>
        </p:blipFill>
        <p:spPr>
          <a:xfrm>
            <a:off x="6914109" y="1210733"/>
            <a:ext cx="3662177" cy="4195405"/>
          </a:xfrm>
          <a:prstGeom prst="rect">
            <a:avLst/>
          </a:prstGeom>
        </p:spPr>
      </p:pic>
      <p:sp>
        <p:nvSpPr>
          <p:cNvPr id="3" name="Text Placeholder 2">
            <a:extLst>
              <a:ext uri="{FF2B5EF4-FFF2-40B4-BE49-F238E27FC236}">
                <a16:creationId xmlns:a16="http://schemas.microsoft.com/office/drawing/2014/main" id="{F8DCA0E1-0F22-4346-B3A3-AC9DB0138E41}"/>
              </a:ext>
            </a:extLst>
          </p:cNvPr>
          <p:cNvSpPr>
            <a:spLocks noGrp="1"/>
          </p:cNvSpPr>
          <p:nvPr>
            <p:ph type="body" sz="quarter" idx="25"/>
          </p:nvPr>
        </p:nvSpPr>
        <p:spPr>
          <a:xfrm>
            <a:off x="858706"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65" name="Title Placeholder 1">
            <a:extLst>
              <a:ext uri="{FF2B5EF4-FFF2-40B4-BE49-F238E27FC236}">
                <a16:creationId xmlns:a16="http://schemas.microsoft.com/office/drawing/2014/main" id="{C6F0DA21-A7A9-410A-886E-C959A30BD8C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
        <p:nvSpPr>
          <p:cNvPr id="4" name="Picture Placeholder 9">
            <a:extLst>
              <a:ext uri="{FF2B5EF4-FFF2-40B4-BE49-F238E27FC236}">
                <a16:creationId xmlns:a16="http://schemas.microsoft.com/office/drawing/2014/main" id="{C64BA768-CA3E-9735-2FD8-1D937CE741B5}"/>
              </a:ext>
            </a:extLst>
          </p:cNvPr>
          <p:cNvSpPr>
            <a:spLocks noGrp="1"/>
          </p:cNvSpPr>
          <p:nvPr>
            <p:ph type="pic" sz="quarter" idx="37"/>
          </p:nvPr>
        </p:nvSpPr>
        <p:spPr>
          <a:xfrm>
            <a:off x="85870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cxnSp>
        <p:nvCxnSpPr>
          <p:cNvPr id="8" name="Straight Connector 7">
            <a:extLst>
              <a:ext uri="{FF2B5EF4-FFF2-40B4-BE49-F238E27FC236}">
                <a16:creationId xmlns:a16="http://schemas.microsoft.com/office/drawing/2014/main" id="{B0D82398-9DEF-4768-51D1-C7C34C1F997C}"/>
              </a:ext>
            </a:extLst>
          </p:cNvPr>
          <p:cNvCxnSpPr>
            <a:cxnSpLocks/>
          </p:cNvCxnSpPr>
          <p:nvPr/>
        </p:nvCxnSpPr>
        <p:spPr>
          <a:xfrm>
            <a:off x="571500" y="1485900"/>
            <a:ext cx="1106568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20" name="Text Placeholder 2">
            <a:extLst>
              <a:ext uri="{FF2B5EF4-FFF2-40B4-BE49-F238E27FC236}">
                <a16:creationId xmlns:a16="http://schemas.microsoft.com/office/drawing/2014/main" id="{D2C069D6-1E27-34FE-1569-7AA9F65A5486}"/>
              </a:ext>
            </a:extLst>
          </p:cNvPr>
          <p:cNvSpPr>
            <a:spLocks noGrp="1"/>
          </p:cNvSpPr>
          <p:nvPr>
            <p:ph type="body" sz="quarter" idx="38"/>
          </p:nvPr>
        </p:nvSpPr>
        <p:spPr>
          <a:xfrm>
            <a:off x="858706"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1" name="Picture Placeholder 9">
            <a:extLst>
              <a:ext uri="{FF2B5EF4-FFF2-40B4-BE49-F238E27FC236}">
                <a16:creationId xmlns:a16="http://schemas.microsoft.com/office/drawing/2014/main" id="{7FF2FEAC-F509-0C4C-7BAC-23E91AB23A16}"/>
              </a:ext>
            </a:extLst>
          </p:cNvPr>
          <p:cNvSpPr>
            <a:spLocks noGrp="1"/>
          </p:cNvSpPr>
          <p:nvPr>
            <p:ph type="pic" sz="quarter" idx="39"/>
          </p:nvPr>
        </p:nvSpPr>
        <p:spPr>
          <a:xfrm>
            <a:off x="85870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2" name="Text Placeholder 2">
            <a:extLst>
              <a:ext uri="{FF2B5EF4-FFF2-40B4-BE49-F238E27FC236}">
                <a16:creationId xmlns:a16="http://schemas.microsoft.com/office/drawing/2014/main" id="{DEB1386A-1860-F1E8-A3CA-89BD971F772A}"/>
              </a:ext>
            </a:extLst>
          </p:cNvPr>
          <p:cNvSpPr>
            <a:spLocks noGrp="1"/>
          </p:cNvSpPr>
          <p:nvPr>
            <p:ph type="body" sz="quarter" idx="40"/>
          </p:nvPr>
        </p:nvSpPr>
        <p:spPr>
          <a:xfrm>
            <a:off x="2208231"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3" name="Picture Placeholder 9">
            <a:extLst>
              <a:ext uri="{FF2B5EF4-FFF2-40B4-BE49-F238E27FC236}">
                <a16:creationId xmlns:a16="http://schemas.microsoft.com/office/drawing/2014/main" id="{04679036-154A-AC49-BA19-5827005D4D9A}"/>
              </a:ext>
            </a:extLst>
          </p:cNvPr>
          <p:cNvSpPr>
            <a:spLocks noGrp="1"/>
          </p:cNvSpPr>
          <p:nvPr>
            <p:ph type="pic" sz="quarter" idx="41"/>
          </p:nvPr>
        </p:nvSpPr>
        <p:spPr>
          <a:xfrm>
            <a:off x="220823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4" name="Text Placeholder 2">
            <a:extLst>
              <a:ext uri="{FF2B5EF4-FFF2-40B4-BE49-F238E27FC236}">
                <a16:creationId xmlns:a16="http://schemas.microsoft.com/office/drawing/2014/main" id="{8CACAE1E-E211-3984-D60C-D4A7CB5051B1}"/>
              </a:ext>
            </a:extLst>
          </p:cNvPr>
          <p:cNvSpPr>
            <a:spLocks noGrp="1"/>
          </p:cNvSpPr>
          <p:nvPr>
            <p:ph type="body" sz="quarter" idx="42"/>
          </p:nvPr>
        </p:nvSpPr>
        <p:spPr>
          <a:xfrm>
            <a:off x="2208231"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5" name="Picture Placeholder 9">
            <a:extLst>
              <a:ext uri="{FF2B5EF4-FFF2-40B4-BE49-F238E27FC236}">
                <a16:creationId xmlns:a16="http://schemas.microsoft.com/office/drawing/2014/main" id="{B39BA8FE-A13B-4141-53AB-94D96CBE1B54}"/>
              </a:ext>
            </a:extLst>
          </p:cNvPr>
          <p:cNvSpPr>
            <a:spLocks noGrp="1"/>
          </p:cNvSpPr>
          <p:nvPr>
            <p:ph type="pic" sz="quarter" idx="43"/>
          </p:nvPr>
        </p:nvSpPr>
        <p:spPr>
          <a:xfrm>
            <a:off x="220823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6" name="Text Placeholder 2">
            <a:extLst>
              <a:ext uri="{FF2B5EF4-FFF2-40B4-BE49-F238E27FC236}">
                <a16:creationId xmlns:a16="http://schemas.microsoft.com/office/drawing/2014/main" id="{5BD50F47-B708-25FF-2A13-E2183461D3F9}"/>
              </a:ext>
            </a:extLst>
          </p:cNvPr>
          <p:cNvSpPr>
            <a:spLocks noGrp="1"/>
          </p:cNvSpPr>
          <p:nvPr>
            <p:ph type="body" sz="quarter" idx="44"/>
          </p:nvPr>
        </p:nvSpPr>
        <p:spPr>
          <a:xfrm>
            <a:off x="3557756"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7" name="Picture Placeholder 9">
            <a:extLst>
              <a:ext uri="{FF2B5EF4-FFF2-40B4-BE49-F238E27FC236}">
                <a16:creationId xmlns:a16="http://schemas.microsoft.com/office/drawing/2014/main" id="{6CAB21CC-89CF-665B-65A8-827EDCA427CB}"/>
              </a:ext>
            </a:extLst>
          </p:cNvPr>
          <p:cNvSpPr>
            <a:spLocks noGrp="1"/>
          </p:cNvSpPr>
          <p:nvPr>
            <p:ph type="pic" sz="quarter" idx="45"/>
          </p:nvPr>
        </p:nvSpPr>
        <p:spPr>
          <a:xfrm>
            <a:off x="355775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28" name="Text Placeholder 2">
            <a:extLst>
              <a:ext uri="{FF2B5EF4-FFF2-40B4-BE49-F238E27FC236}">
                <a16:creationId xmlns:a16="http://schemas.microsoft.com/office/drawing/2014/main" id="{038893FA-5D2E-3BD7-4784-4D9D5E465375}"/>
              </a:ext>
            </a:extLst>
          </p:cNvPr>
          <p:cNvSpPr>
            <a:spLocks noGrp="1"/>
          </p:cNvSpPr>
          <p:nvPr>
            <p:ph type="body" sz="quarter" idx="46"/>
          </p:nvPr>
        </p:nvSpPr>
        <p:spPr>
          <a:xfrm>
            <a:off x="3557756"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29" name="Picture Placeholder 9">
            <a:extLst>
              <a:ext uri="{FF2B5EF4-FFF2-40B4-BE49-F238E27FC236}">
                <a16:creationId xmlns:a16="http://schemas.microsoft.com/office/drawing/2014/main" id="{4234C7B4-9333-E068-E37A-71E7311A83B3}"/>
              </a:ext>
            </a:extLst>
          </p:cNvPr>
          <p:cNvSpPr>
            <a:spLocks noGrp="1"/>
          </p:cNvSpPr>
          <p:nvPr>
            <p:ph type="pic" sz="quarter" idx="47"/>
          </p:nvPr>
        </p:nvSpPr>
        <p:spPr>
          <a:xfrm>
            <a:off x="355775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0" name="Text Placeholder 2">
            <a:extLst>
              <a:ext uri="{FF2B5EF4-FFF2-40B4-BE49-F238E27FC236}">
                <a16:creationId xmlns:a16="http://schemas.microsoft.com/office/drawing/2014/main" id="{389D6B6E-0381-8AC2-6561-B765BAFED1E8}"/>
              </a:ext>
            </a:extLst>
          </p:cNvPr>
          <p:cNvSpPr>
            <a:spLocks noGrp="1"/>
          </p:cNvSpPr>
          <p:nvPr>
            <p:ph type="body" sz="quarter" idx="48"/>
          </p:nvPr>
        </p:nvSpPr>
        <p:spPr>
          <a:xfrm>
            <a:off x="4907281"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1" name="Picture Placeholder 9">
            <a:extLst>
              <a:ext uri="{FF2B5EF4-FFF2-40B4-BE49-F238E27FC236}">
                <a16:creationId xmlns:a16="http://schemas.microsoft.com/office/drawing/2014/main" id="{4D478501-5115-4420-6B66-332D13CEEB8D}"/>
              </a:ext>
            </a:extLst>
          </p:cNvPr>
          <p:cNvSpPr>
            <a:spLocks noGrp="1"/>
          </p:cNvSpPr>
          <p:nvPr>
            <p:ph type="pic" sz="quarter" idx="49"/>
          </p:nvPr>
        </p:nvSpPr>
        <p:spPr>
          <a:xfrm>
            <a:off x="490728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2" name="Text Placeholder 2">
            <a:extLst>
              <a:ext uri="{FF2B5EF4-FFF2-40B4-BE49-F238E27FC236}">
                <a16:creationId xmlns:a16="http://schemas.microsoft.com/office/drawing/2014/main" id="{D0C9A9B7-BCA9-4906-F2A1-2483A260B376}"/>
              </a:ext>
            </a:extLst>
          </p:cNvPr>
          <p:cNvSpPr>
            <a:spLocks noGrp="1"/>
          </p:cNvSpPr>
          <p:nvPr>
            <p:ph type="body" sz="quarter" idx="50"/>
          </p:nvPr>
        </p:nvSpPr>
        <p:spPr>
          <a:xfrm>
            <a:off x="4907281"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3" name="Picture Placeholder 9">
            <a:extLst>
              <a:ext uri="{FF2B5EF4-FFF2-40B4-BE49-F238E27FC236}">
                <a16:creationId xmlns:a16="http://schemas.microsoft.com/office/drawing/2014/main" id="{8A86556E-811D-B507-F743-152168BF5946}"/>
              </a:ext>
            </a:extLst>
          </p:cNvPr>
          <p:cNvSpPr>
            <a:spLocks noGrp="1"/>
          </p:cNvSpPr>
          <p:nvPr>
            <p:ph type="pic" sz="quarter" idx="51"/>
          </p:nvPr>
        </p:nvSpPr>
        <p:spPr>
          <a:xfrm>
            <a:off x="490728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4" name="Text Placeholder 2">
            <a:extLst>
              <a:ext uri="{FF2B5EF4-FFF2-40B4-BE49-F238E27FC236}">
                <a16:creationId xmlns:a16="http://schemas.microsoft.com/office/drawing/2014/main" id="{F4AB31E6-C093-E631-3CB0-27236EBD0273}"/>
              </a:ext>
            </a:extLst>
          </p:cNvPr>
          <p:cNvSpPr>
            <a:spLocks noGrp="1"/>
          </p:cNvSpPr>
          <p:nvPr>
            <p:ph type="body" sz="quarter" idx="52"/>
          </p:nvPr>
        </p:nvSpPr>
        <p:spPr>
          <a:xfrm>
            <a:off x="6256806"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5" name="Picture Placeholder 9">
            <a:extLst>
              <a:ext uri="{FF2B5EF4-FFF2-40B4-BE49-F238E27FC236}">
                <a16:creationId xmlns:a16="http://schemas.microsoft.com/office/drawing/2014/main" id="{83642D25-726F-7830-98CF-DD01EBBC8A03}"/>
              </a:ext>
            </a:extLst>
          </p:cNvPr>
          <p:cNvSpPr>
            <a:spLocks noGrp="1"/>
          </p:cNvSpPr>
          <p:nvPr>
            <p:ph type="pic" sz="quarter" idx="53"/>
          </p:nvPr>
        </p:nvSpPr>
        <p:spPr>
          <a:xfrm>
            <a:off x="625680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6" name="Text Placeholder 2">
            <a:extLst>
              <a:ext uri="{FF2B5EF4-FFF2-40B4-BE49-F238E27FC236}">
                <a16:creationId xmlns:a16="http://schemas.microsoft.com/office/drawing/2014/main" id="{2A46EDE7-8B7D-C3BA-1355-40F2784D2B3C}"/>
              </a:ext>
            </a:extLst>
          </p:cNvPr>
          <p:cNvSpPr>
            <a:spLocks noGrp="1"/>
          </p:cNvSpPr>
          <p:nvPr>
            <p:ph type="body" sz="quarter" idx="54"/>
          </p:nvPr>
        </p:nvSpPr>
        <p:spPr>
          <a:xfrm>
            <a:off x="6256806"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7" name="Picture Placeholder 9">
            <a:extLst>
              <a:ext uri="{FF2B5EF4-FFF2-40B4-BE49-F238E27FC236}">
                <a16:creationId xmlns:a16="http://schemas.microsoft.com/office/drawing/2014/main" id="{2D2571E3-947B-5F48-D773-7A7309F38508}"/>
              </a:ext>
            </a:extLst>
          </p:cNvPr>
          <p:cNvSpPr>
            <a:spLocks noGrp="1"/>
          </p:cNvSpPr>
          <p:nvPr>
            <p:ph type="pic" sz="quarter" idx="55"/>
          </p:nvPr>
        </p:nvSpPr>
        <p:spPr>
          <a:xfrm>
            <a:off x="625680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38" name="Text Placeholder 2">
            <a:extLst>
              <a:ext uri="{FF2B5EF4-FFF2-40B4-BE49-F238E27FC236}">
                <a16:creationId xmlns:a16="http://schemas.microsoft.com/office/drawing/2014/main" id="{A3A2920D-2872-6288-95F1-9A6795C7E0C1}"/>
              </a:ext>
            </a:extLst>
          </p:cNvPr>
          <p:cNvSpPr>
            <a:spLocks noGrp="1"/>
          </p:cNvSpPr>
          <p:nvPr>
            <p:ph type="body" sz="quarter" idx="56"/>
          </p:nvPr>
        </p:nvSpPr>
        <p:spPr>
          <a:xfrm>
            <a:off x="7606331"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39" name="Picture Placeholder 9">
            <a:extLst>
              <a:ext uri="{FF2B5EF4-FFF2-40B4-BE49-F238E27FC236}">
                <a16:creationId xmlns:a16="http://schemas.microsoft.com/office/drawing/2014/main" id="{489135E1-4099-BA8C-A4E9-2A32DFC95201}"/>
              </a:ext>
            </a:extLst>
          </p:cNvPr>
          <p:cNvSpPr>
            <a:spLocks noGrp="1"/>
          </p:cNvSpPr>
          <p:nvPr>
            <p:ph type="pic" sz="quarter" idx="57"/>
          </p:nvPr>
        </p:nvSpPr>
        <p:spPr>
          <a:xfrm>
            <a:off x="760633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0" name="Text Placeholder 2">
            <a:extLst>
              <a:ext uri="{FF2B5EF4-FFF2-40B4-BE49-F238E27FC236}">
                <a16:creationId xmlns:a16="http://schemas.microsoft.com/office/drawing/2014/main" id="{E9F6872A-7D57-5A91-26F8-F691AC2C994C}"/>
              </a:ext>
            </a:extLst>
          </p:cNvPr>
          <p:cNvSpPr>
            <a:spLocks noGrp="1"/>
          </p:cNvSpPr>
          <p:nvPr>
            <p:ph type="body" sz="quarter" idx="58"/>
          </p:nvPr>
        </p:nvSpPr>
        <p:spPr>
          <a:xfrm>
            <a:off x="7606331"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1" name="Picture Placeholder 9">
            <a:extLst>
              <a:ext uri="{FF2B5EF4-FFF2-40B4-BE49-F238E27FC236}">
                <a16:creationId xmlns:a16="http://schemas.microsoft.com/office/drawing/2014/main" id="{BEC4B83A-EB68-6298-ED82-79E1A911D263}"/>
              </a:ext>
            </a:extLst>
          </p:cNvPr>
          <p:cNvSpPr>
            <a:spLocks noGrp="1"/>
          </p:cNvSpPr>
          <p:nvPr>
            <p:ph type="pic" sz="quarter" idx="59"/>
          </p:nvPr>
        </p:nvSpPr>
        <p:spPr>
          <a:xfrm>
            <a:off x="760633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2" name="Text Placeholder 2">
            <a:extLst>
              <a:ext uri="{FF2B5EF4-FFF2-40B4-BE49-F238E27FC236}">
                <a16:creationId xmlns:a16="http://schemas.microsoft.com/office/drawing/2014/main" id="{164E83BB-9779-4303-16A4-1A11CBAFCC4E}"/>
              </a:ext>
            </a:extLst>
          </p:cNvPr>
          <p:cNvSpPr>
            <a:spLocks noGrp="1"/>
          </p:cNvSpPr>
          <p:nvPr>
            <p:ph type="body" sz="quarter" idx="60"/>
          </p:nvPr>
        </p:nvSpPr>
        <p:spPr>
          <a:xfrm>
            <a:off x="8955856"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3" name="Picture Placeholder 9">
            <a:extLst>
              <a:ext uri="{FF2B5EF4-FFF2-40B4-BE49-F238E27FC236}">
                <a16:creationId xmlns:a16="http://schemas.microsoft.com/office/drawing/2014/main" id="{2327ACEE-05F9-A369-8D05-46388C00FA67}"/>
              </a:ext>
            </a:extLst>
          </p:cNvPr>
          <p:cNvSpPr>
            <a:spLocks noGrp="1"/>
          </p:cNvSpPr>
          <p:nvPr>
            <p:ph type="pic" sz="quarter" idx="61"/>
          </p:nvPr>
        </p:nvSpPr>
        <p:spPr>
          <a:xfrm>
            <a:off x="8955855"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4" name="Text Placeholder 2">
            <a:extLst>
              <a:ext uri="{FF2B5EF4-FFF2-40B4-BE49-F238E27FC236}">
                <a16:creationId xmlns:a16="http://schemas.microsoft.com/office/drawing/2014/main" id="{B3300A21-53A8-A9B2-C20B-40D1D09A1E2E}"/>
              </a:ext>
            </a:extLst>
          </p:cNvPr>
          <p:cNvSpPr>
            <a:spLocks noGrp="1"/>
          </p:cNvSpPr>
          <p:nvPr>
            <p:ph type="body" sz="quarter" idx="62"/>
          </p:nvPr>
        </p:nvSpPr>
        <p:spPr>
          <a:xfrm>
            <a:off x="8955856"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5" name="Picture Placeholder 9">
            <a:extLst>
              <a:ext uri="{FF2B5EF4-FFF2-40B4-BE49-F238E27FC236}">
                <a16:creationId xmlns:a16="http://schemas.microsoft.com/office/drawing/2014/main" id="{E19632C4-D9C1-EC7D-0B8E-CA5993CF9F16}"/>
              </a:ext>
            </a:extLst>
          </p:cNvPr>
          <p:cNvSpPr>
            <a:spLocks noGrp="1"/>
          </p:cNvSpPr>
          <p:nvPr>
            <p:ph type="pic" sz="quarter" idx="63"/>
          </p:nvPr>
        </p:nvSpPr>
        <p:spPr>
          <a:xfrm>
            <a:off x="8955855"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6" name="Text Placeholder 2">
            <a:extLst>
              <a:ext uri="{FF2B5EF4-FFF2-40B4-BE49-F238E27FC236}">
                <a16:creationId xmlns:a16="http://schemas.microsoft.com/office/drawing/2014/main" id="{BDE597A0-48CE-BF0B-01FD-431E77F33C06}"/>
              </a:ext>
            </a:extLst>
          </p:cNvPr>
          <p:cNvSpPr>
            <a:spLocks noGrp="1"/>
          </p:cNvSpPr>
          <p:nvPr>
            <p:ph type="body" sz="quarter" idx="64"/>
          </p:nvPr>
        </p:nvSpPr>
        <p:spPr>
          <a:xfrm>
            <a:off x="10305381" y="3270502"/>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7" name="Picture Placeholder 9">
            <a:extLst>
              <a:ext uri="{FF2B5EF4-FFF2-40B4-BE49-F238E27FC236}">
                <a16:creationId xmlns:a16="http://schemas.microsoft.com/office/drawing/2014/main" id="{44B802F2-9343-1CE7-E853-3B3810363719}"/>
              </a:ext>
            </a:extLst>
          </p:cNvPr>
          <p:cNvSpPr>
            <a:spLocks noGrp="1"/>
          </p:cNvSpPr>
          <p:nvPr>
            <p:ph type="pic" sz="quarter" idx="65"/>
          </p:nvPr>
        </p:nvSpPr>
        <p:spPr>
          <a:xfrm>
            <a:off x="10305380" y="1688124"/>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
        <p:nvSpPr>
          <p:cNvPr id="48" name="Text Placeholder 2">
            <a:extLst>
              <a:ext uri="{FF2B5EF4-FFF2-40B4-BE49-F238E27FC236}">
                <a16:creationId xmlns:a16="http://schemas.microsoft.com/office/drawing/2014/main" id="{38E548A4-6CE3-A93E-2144-E827B142BAC7}"/>
              </a:ext>
            </a:extLst>
          </p:cNvPr>
          <p:cNvSpPr>
            <a:spLocks noGrp="1"/>
          </p:cNvSpPr>
          <p:nvPr>
            <p:ph type="body" sz="quarter" idx="66"/>
          </p:nvPr>
        </p:nvSpPr>
        <p:spPr>
          <a:xfrm>
            <a:off x="10305381" y="5343636"/>
            <a:ext cx="1188719" cy="365760"/>
          </a:xfrm>
        </p:spPr>
        <p:txBody>
          <a:bodyPr tIns="45720" rIns="0" bIns="0"/>
          <a:lstStyle>
            <a:lvl1pPr marL="0" indent="0" algn="ctr">
              <a:lnSpc>
                <a:spcPct val="100000"/>
              </a:lnSpc>
              <a:spcAft>
                <a:spcPts val="0"/>
              </a:spcAft>
              <a:buFontTx/>
              <a:buNone/>
              <a:defRPr sz="900">
                <a:solidFill>
                  <a:schemeClr val="tx1"/>
                </a:solidFill>
              </a:defRPr>
            </a:lvl1pPr>
            <a:lvl2pPr marL="324000" indent="0">
              <a:buFontTx/>
              <a:buNone/>
              <a:defRPr sz="900"/>
            </a:lvl2pPr>
            <a:lvl3pPr marL="630000" indent="0">
              <a:buFontTx/>
              <a:buNone/>
              <a:defRPr sz="900"/>
            </a:lvl3pPr>
            <a:lvl4pPr marL="1008000" indent="0">
              <a:buFontTx/>
              <a:buNone/>
              <a:defRPr sz="900"/>
            </a:lvl4pPr>
            <a:lvl5pPr marL="1368000" indent="0">
              <a:buFontTx/>
              <a:buNone/>
              <a:defRPr sz="900"/>
            </a:lvl5pPr>
          </a:lstStyle>
          <a:p>
            <a:pPr lvl="0"/>
            <a:r>
              <a:rPr lang="en-US"/>
              <a:t>Click to edit Master text styles</a:t>
            </a:r>
          </a:p>
        </p:txBody>
      </p:sp>
      <p:sp>
        <p:nvSpPr>
          <p:cNvPr id="49" name="Picture Placeholder 9">
            <a:extLst>
              <a:ext uri="{FF2B5EF4-FFF2-40B4-BE49-F238E27FC236}">
                <a16:creationId xmlns:a16="http://schemas.microsoft.com/office/drawing/2014/main" id="{1E37D858-AF96-4F86-7E04-DC3A95D3E0A5}"/>
              </a:ext>
            </a:extLst>
          </p:cNvPr>
          <p:cNvSpPr>
            <a:spLocks noGrp="1"/>
          </p:cNvSpPr>
          <p:nvPr>
            <p:ph type="pic" sz="quarter" idx="67"/>
          </p:nvPr>
        </p:nvSpPr>
        <p:spPr>
          <a:xfrm>
            <a:off x="10305380" y="3761258"/>
            <a:ext cx="1188720" cy="1554480"/>
          </a:xfrm>
          <a:prstGeom prst="roundRect">
            <a:avLst>
              <a:gd name="adj" fmla="val 3868"/>
            </a:avLst>
          </a:prstGeom>
          <a:solidFill>
            <a:schemeClr val="bg1"/>
          </a:solidFill>
        </p:spPr>
        <p:txBody>
          <a:bodyPr anchor="ctr"/>
          <a:lstStyle>
            <a:lvl1pPr marL="0" indent="0" algn="ctr">
              <a:lnSpc>
                <a:spcPct val="100000"/>
              </a:lnSpc>
              <a:buFontTx/>
              <a:buNone/>
              <a:defRPr sz="900">
                <a:solidFill>
                  <a:schemeClr val="tx1">
                    <a:lumMod val="75000"/>
                  </a:schemeClr>
                </a:solidFill>
              </a:defRPr>
            </a:lvl1pPr>
          </a:lstStyle>
          <a:p>
            <a:r>
              <a:rPr lang="en-US"/>
              <a:t>Click icon to add picture</a:t>
            </a:r>
            <a:endParaRPr lang="en-GB"/>
          </a:p>
        </p:txBody>
      </p:sp>
    </p:spTree>
    <p:extLst>
      <p:ext uri="{BB962C8B-B14F-4D97-AF65-F5344CB8AC3E}">
        <p14:creationId xmlns:p14="http://schemas.microsoft.com/office/powerpoint/2010/main" val="17656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4_Title and Content_Mock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A5A3D-9605-4C8B-B68C-EF374A16F6B5}"/>
              </a:ext>
            </a:extLst>
          </p:cNvPr>
          <p:cNvPicPr>
            <a:picLocks/>
          </p:cNvPicPr>
          <p:nvPr/>
        </p:nvPicPr>
        <p:blipFill rotWithShape="1">
          <a:blip r:embed="rId2">
            <a:extLst>
              <a:ext uri="{28A0092B-C50C-407E-A947-70E740481C1C}">
                <a14:useLocalDpi xmlns:a14="http://schemas.microsoft.com/office/drawing/2010/main" val="0"/>
              </a:ext>
            </a:extLst>
          </a:blip>
          <a:srcRect t="4088" b="10335"/>
          <a:stretch/>
        </p:blipFill>
        <p:spPr>
          <a:xfrm>
            <a:off x="2286" y="0"/>
            <a:ext cx="12188952" cy="5852160"/>
          </a:xfrm>
          <a:prstGeom prst="rect">
            <a:avLst/>
          </a:prstGeom>
        </p:spPr>
      </p:pic>
      <p:sp>
        <p:nvSpPr>
          <p:cNvPr id="11" name="Title Placeholder 1">
            <a:extLst>
              <a:ext uri="{FF2B5EF4-FFF2-40B4-BE49-F238E27FC236}">
                <a16:creationId xmlns:a16="http://schemas.microsoft.com/office/drawing/2014/main" id="{7118FB33-8262-4BDC-9E44-147361AEC125}"/>
              </a:ext>
            </a:extLst>
          </p:cNvPr>
          <p:cNvSpPr>
            <a:spLocks noGrp="1"/>
          </p:cNvSpPr>
          <p:nvPr>
            <p:ph type="title"/>
          </p:nvPr>
        </p:nvSpPr>
        <p:spPr>
          <a:xfrm>
            <a:off x="2023131" y="485440"/>
            <a:ext cx="8152964" cy="798237"/>
          </a:xfrm>
          <a:prstGeom prst="rect">
            <a:avLst/>
          </a:prstGeom>
        </p:spPr>
        <p:txBody>
          <a:bodyPr vert="horz" lIns="0" tIns="45720" rIns="91440" bIns="45720" rtlCol="0" anchor="b">
            <a:noAutofit/>
          </a:bodyPr>
          <a:lstStyle>
            <a:lvl1pPr>
              <a:defRPr sz="2800"/>
            </a:lvl1pPr>
          </a:lstStyle>
          <a:p>
            <a:r>
              <a:rPr lang="en-US"/>
              <a:t>Click to edit Master title style</a:t>
            </a:r>
          </a:p>
        </p:txBody>
      </p:sp>
      <p:cxnSp>
        <p:nvCxnSpPr>
          <p:cNvPr id="17" name="Straight Connector 16">
            <a:extLst>
              <a:ext uri="{FF2B5EF4-FFF2-40B4-BE49-F238E27FC236}">
                <a16:creationId xmlns:a16="http://schemas.microsoft.com/office/drawing/2014/main" id="{38819F39-8DD8-4DBF-8317-96196E2AE8E9}"/>
              </a:ext>
            </a:extLst>
          </p:cNvPr>
          <p:cNvCxnSpPr>
            <a:cxnSpLocks/>
          </p:cNvCxnSpPr>
          <p:nvPr/>
        </p:nvCxnSpPr>
        <p:spPr>
          <a:xfrm>
            <a:off x="2022475" y="1485900"/>
            <a:ext cx="815340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4" name="Text Placeholder 3">
            <a:extLst>
              <a:ext uri="{FF2B5EF4-FFF2-40B4-BE49-F238E27FC236}">
                <a16:creationId xmlns:a16="http://schemas.microsoft.com/office/drawing/2014/main" id="{057529C1-E82E-4965-BD1F-B321451AE8D6}"/>
              </a:ext>
            </a:extLst>
          </p:cNvPr>
          <p:cNvSpPr>
            <a:spLocks noGrp="1"/>
          </p:cNvSpPr>
          <p:nvPr>
            <p:ph type="body" sz="quarter" idx="10"/>
          </p:nvPr>
        </p:nvSpPr>
        <p:spPr>
          <a:xfrm>
            <a:off x="2022475" y="1714501"/>
            <a:ext cx="8153400" cy="2303022"/>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5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4_Title and Content_MockUp 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A5A3D-9605-4C8B-B68C-EF374A16F6B5}"/>
              </a:ext>
            </a:extLst>
          </p:cNvPr>
          <p:cNvPicPr>
            <a:picLocks/>
          </p:cNvPicPr>
          <p:nvPr/>
        </p:nvPicPr>
        <p:blipFill rotWithShape="1">
          <a:blip r:embed="rId2">
            <a:extLst>
              <a:ext uri="{28A0092B-C50C-407E-A947-70E740481C1C}">
                <a14:useLocalDpi xmlns:a14="http://schemas.microsoft.com/office/drawing/2010/main" val="0"/>
              </a:ext>
            </a:extLst>
          </a:blip>
          <a:srcRect t="5731" b="8712"/>
          <a:stretch/>
        </p:blipFill>
        <p:spPr>
          <a:xfrm>
            <a:off x="3048" y="0"/>
            <a:ext cx="12188952" cy="5852160"/>
          </a:xfrm>
          <a:prstGeom prst="rect">
            <a:avLst/>
          </a:prstGeom>
        </p:spPr>
      </p:pic>
      <p:sp>
        <p:nvSpPr>
          <p:cNvPr id="15" name="Title Placeholder 1">
            <a:extLst>
              <a:ext uri="{FF2B5EF4-FFF2-40B4-BE49-F238E27FC236}">
                <a16:creationId xmlns:a16="http://schemas.microsoft.com/office/drawing/2014/main" id="{DA42DC13-0C83-4E66-8339-6DE62C52282F}"/>
              </a:ext>
            </a:extLst>
          </p:cNvPr>
          <p:cNvSpPr>
            <a:spLocks noGrp="1"/>
          </p:cNvSpPr>
          <p:nvPr>
            <p:ph type="title"/>
          </p:nvPr>
        </p:nvSpPr>
        <p:spPr>
          <a:xfrm>
            <a:off x="5603626" y="485440"/>
            <a:ext cx="6007181" cy="798237"/>
          </a:xfrm>
          <a:prstGeom prst="rect">
            <a:avLst/>
          </a:prstGeom>
        </p:spPr>
        <p:txBody>
          <a:bodyPr vert="horz" lIns="0" tIns="45720" rIns="91440" bIns="45720" rtlCol="0" anchor="b">
            <a:noAutofit/>
          </a:bodyPr>
          <a:lstStyle>
            <a:lvl1pPr>
              <a:defRPr sz="2800"/>
            </a:lvl1pPr>
          </a:lstStyle>
          <a:p>
            <a:r>
              <a:rPr lang="en-US"/>
              <a:t>Click to edit Master title style</a:t>
            </a:r>
          </a:p>
        </p:txBody>
      </p:sp>
      <p:cxnSp>
        <p:nvCxnSpPr>
          <p:cNvPr id="17" name="Straight Connector 16">
            <a:extLst>
              <a:ext uri="{FF2B5EF4-FFF2-40B4-BE49-F238E27FC236}">
                <a16:creationId xmlns:a16="http://schemas.microsoft.com/office/drawing/2014/main" id="{7AA379BD-B515-42F7-8829-C9993902EFFE}"/>
              </a:ext>
            </a:extLst>
          </p:cNvPr>
          <p:cNvCxnSpPr>
            <a:cxnSpLocks/>
          </p:cNvCxnSpPr>
          <p:nvPr/>
        </p:nvCxnSpPr>
        <p:spPr>
          <a:xfrm>
            <a:off x="5603630" y="1485900"/>
            <a:ext cx="6007177"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4" name="Text Placeholder 3">
            <a:extLst>
              <a:ext uri="{FF2B5EF4-FFF2-40B4-BE49-F238E27FC236}">
                <a16:creationId xmlns:a16="http://schemas.microsoft.com/office/drawing/2014/main" id="{A5764570-5FD5-45E0-8219-75D631384851}"/>
              </a:ext>
            </a:extLst>
          </p:cNvPr>
          <p:cNvSpPr>
            <a:spLocks noGrp="1"/>
          </p:cNvSpPr>
          <p:nvPr>
            <p:ph type="body" sz="quarter" idx="10"/>
          </p:nvPr>
        </p:nvSpPr>
        <p:spPr>
          <a:xfrm>
            <a:off x="5603630" y="1714501"/>
            <a:ext cx="6007345" cy="346061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0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5_Title and Content_MockUp 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A5A3D-9605-4C8B-B68C-EF374A16F6B5}"/>
              </a:ext>
            </a:extLst>
          </p:cNvPr>
          <p:cNvPicPr>
            <a:picLocks/>
          </p:cNvPicPr>
          <p:nvPr/>
        </p:nvPicPr>
        <p:blipFill rotWithShape="1">
          <a:blip r:embed="rId2"/>
          <a:srcRect l="4546" t="4606" b="38"/>
          <a:stretch/>
        </p:blipFill>
        <p:spPr>
          <a:xfrm>
            <a:off x="0" y="0"/>
            <a:ext cx="12192000" cy="5852160"/>
          </a:xfrm>
          <a:prstGeom prst="rect">
            <a:avLst/>
          </a:prstGeom>
        </p:spPr>
      </p:pic>
      <p:sp>
        <p:nvSpPr>
          <p:cNvPr id="2" name="Title Placeholder 1">
            <a:extLst>
              <a:ext uri="{FF2B5EF4-FFF2-40B4-BE49-F238E27FC236}">
                <a16:creationId xmlns:a16="http://schemas.microsoft.com/office/drawing/2014/main" id="{DC5BED36-26AB-5A1A-E57B-FB6A99BEA2E6}"/>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5" name="Text Placeholder 9">
            <a:extLst>
              <a:ext uri="{FF2B5EF4-FFF2-40B4-BE49-F238E27FC236}">
                <a16:creationId xmlns:a16="http://schemas.microsoft.com/office/drawing/2014/main" id="{4284A40E-F732-B2CC-9548-C2FF7D9ED61E}"/>
              </a:ext>
            </a:extLst>
          </p:cNvPr>
          <p:cNvSpPr>
            <a:spLocks noGrp="1"/>
          </p:cNvSpPr>
          <p:nvPr>
            <p:ph type="body" sz="quarter" idx="10"/>
          </p:nvPr>
        </p:nvSpPr>
        <p:spPr>
          <a:xfrm>
            <a:off x="571500" y="1714500"/>
            <a:ext cx="11144250" cy="28574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7889B4E-C8B9-58A9-33CC-652FDB0C597F}"/>
              </a:ext>
            </a:extLst>
          </p:cNvPr>
          <p:cNvCxnSpPr>
            <a:cxnSpLocks/>
          </p:cNvCxnSpPr>
          <p:nvPr/>
        </p:nvCxnSpPr>
        <p:spPr>
          <a:xfrm>
            <a:off x="571500" y="1485900"/>
            <a:ext cx="1114391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8813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6_Title and Content_MockUp 03">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D3C34B6-D480-B6B7-CDB2-65288A671615}"/>
              </a:ext>
            </a:extLst>
          </p:cNvPr>
          <p:cNvPicPr>
            <a:picLocks/>
          </p:cNvPicPr>
          <p:nvPr/>
        </p:nvPicPr>
        <p:blipFill>
          <a:blip r:embed="rId2" cstate="screen">
            <a:extLst>
              <a:ext uri="{28A0092B-C50C-407E-A947-70E740481C1C}">
                <a14:useLocalDpi xmlns:a14="http://schemas.microsoft.com/office/drawing/2010/main"/>
              </a:ext>
            </a:extLst>
          </a:blip>
          <a:srcRect t="975"/>
          <a:stretch/>
        </p:blipFill>
        <p:spPr>
          <a:xfrm>
            <a:off x="0" y="0"/>
            <a:ext cx="12192000" cy="5852160"/>
          </a:xfrm>
          <a:prstGeom prst="rect">
            <a:avLst/>
          </a:prstGeom>
        </p:spPr>
      </p:pic>
      <p:sp>
        <p:nvSpPr>
          <p:cNvPr id="2" name="Title Placeholder 1">
            <a:extLst>
              <a:ext uri="{FF2B5EF4-FFF2-40B4-BE49-F238E27FC236}">
                <a16:creationId xmlns:a16="http://schemas.microsoft.com/office/drawing/2014/main" id="{DC5BED36-26AB-5A1A-E57B-FB6A99BEA2E6}"/>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5" name="Text Placeholder 9">
            <a:extLst>
              <a:ext uri="{FF2B5EF4-FFF2-40B4-BE49-F238E27FC236}">
                <a16:creationId xmlns:a16="http://schemas.microsoft.com/office/drawing/2014/main" id="{4284A40E-F732-B2CC-9548-C2FF7D9ED61E}"/>
              </a:ext>
            </a:extLst>
          </p:cNvPr>
          <p:cNvSpPr>
            <a:spLocks noGrp="1"/>
          </p:cNvSpPr>
          <p:nvPr>
            <p:ph type="body" sz="quarter" idx="10"/>
          </p:nvPr>
        </p:nvSpPr>
        <p:spPr>
          <a:xfrm>
            <a:off x="571500" y="1714500"/>
            <a:ext cx="11144250" cy="28574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7889B4E-C8B9-58A9-33CC-652FDB0C597F}"/>
              </a:ext>
            </a:extLst>
          </p:cNvPr>
          <p:cNvCxnSpPr>
            <a:cxnSpLocks/>
          </p:cNvCxnSpPr>
          <p:nvPr/>
        </p:nvCxnSpPr>
        <p:spPr>
          <a:xfrm>
            <a:off x="571500" y="1485900"/>
            <a:ext cx="8346257"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4883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0_Title_Agenda">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532905E7-9F03-289E-14E0-4210326D46BB}"/>
              </a:ext>
            </a:extLst>
          </p:cNvPr>
          <p:cNvPicPr>
            <a:picLocks noChangeAspect="1"/>
          </p:cNvPicPr>
          <p:nvPr/>
        </p:nvPicPr>
        <p:blipFill>
          <a:blip r:embed="rId2" cstate="screen">
            <a:extLst>
              <a:ext uri="{28A0092B-C50C-407E-A947-70E740481C1C}">
                <a14:useLocalDpi xmlns:a14="http://schemas.microsoft.com/office/drawing/2010/main"/>
              </a:ext>
            </a:extLst>
          </a:blip>
          <a:srcRect t="975"/>
          <a:stretch/>
        </p:blipFill>
        <p:spPr>
          <a:xfrm>
            <a:off x="0" y="0"/>
            <a:ext cx="12192000" cy="5852160"/>
          </a:xfrm>
          <a:prstGeom prst="rect">
            <a:avLst/>
          </a:prstGeom>
        </p:spPr>
      </p:pic>
      <p:sp>
        <p:nvSpPr>
          <p:cNvPr id="2" name="Title Placeholder 1">
            <a:extLst>
              <a:ext uri="{FF2B5EF4-FFF2-40B4-BE49-F238E27FC236}">
                <a16:creationId xmlns:a16="http://schemas.microsoft.com/office/drawing/2014/main" id="{D77CEF43-0C04-9FE2-5C43-2431DAD9BCE5}"/>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 name="Text Placeholder 2">
            <a:extLst>
              <a:ext uri="{FF2B5EF4-FFF2-40B4-BE49-F238E27FC236}">
                <a16:creationId xmlns:a16="http://schemas.microsoft.com/office/drawing/2014/main" id="{DCCAF271-7FFF-C6D4-1EB4-3E5E6F5ED689}"/>
              </a:ext>
            </a:extLst>
          </p:cNvPr>
          <p:cNvSpPr>
            <a:spLocks noGrp="1"/>
          </p:cNvSpPr>
          <p:nvPr>
            <p:ph type="body" sz="quarter" idx="36"/>
          </p:nvPr>
        </p:nvSpPr>
        <p:spPr>
          <a:xfrm>
            <a:off x="571500" y="1714500"/>
            <a:ext cx="11065680" cy="3771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224433CC-1628-1341-7BBE-3BCAF82BC736}"/>
              </a:ext>
            </a:extLst>
          </p:cNvPr>
          <p:cNvCxnSpPr>
            <a:cxnSpLocks/>
          </p:cNvCxnSpPr>
          <p:nvPr/>
        </p:nvCxnSpPr>
        <p:spPr>
          <a:xfrm>
            <a:off x="571500" y="1485900"/>
            <a:ext cx="8675050"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2754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DCBF4D5-E25A-424B-9952-3793F58C743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11144250"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3888558-2F41-4FDC-A4E7-90C868C10430}"/>
              </a:ext>
            </a:extLst>
          </p:cNvPr>
          <p:cNvCxnSpPr>
            <a:cxnSpLocks/>
          </p:cNvCxnSpPr>
          <p:nvPr/>
        </p:nvCxnSpPr>
        <p:spPr>
          <a:xfrm>
            <a:off x="571500" y="1485900"/>
            <a:ext cx="1114391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801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1_Title_Agenda">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532905E7-9F03-289E-14E0-4210326D46BB}"/>
              </a:ext>
            </a:extLst>
          </p:cNvPr>
          <p:cNvPicPr>
            <a:picLocks/>
          </p:cNvPicPr>
          <p:nvPr/>
        </p:nvPicPr>
        <p:blipFill rotWithShape="1">
          <a:blip r:embed="rId2" cstate="screen">
            <a:extLst>
              <a:ext uri="{28A0092B-C50C-407E-A947-70E740481C1C}">
                <a14:useLocalDpi xmlns:a14="http://schemas.microsoft.com/office/drawing/2010/main"/>
              </a:ext>
            </a:extLst>
          </a:blip>
          <a:srcRect t="975"/>
          <a:stretch/>
        </p:blipFill>
        <p:spPr>
          <a:xfrm>
            <a:off x="0" y="0"/>
            <a:ext cx="12192000" cy="5852160"/>
          </a:xfrm>
          <a:prstGeom prst="rect">
            <a:avLst/>
          </a:prstGeom>
        </p:spPr>
      </p:pic>
      <p:sp>
        <p:nvSpPr>
          <p:cNvPr id="2" name="Title Placeholder 1">
            <a:extLst>
              <a:ext uri="{FF2B5EF4-FFF2-40B4-BE49-F238E27FC236}">
                <a16:creationId xmlns:a16="http://schemas.microsoft.com/office/drawing/2014/main" id="{D77CEF43-0C04-9FE2-5C43-2431DAD9BCE5}"/>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cxnSp>
        <p:nvCxnSpPr>
          <p:cNvPr id="4" name="Straight Connector 3">
            <a:extLst>
              <a:ext uri="{FF2B5EF4-FFF2-40B4-BE49-F238E27FC236}">
                <a16:creationId xmlns:a16="http://schemas.microsoft.com/office/drawing/2014/main" id="{BF98BA78-22A0-A9DA-2DC2-2442FF016AD7}"/>
              </a:ext>
            </a:extLst>
          </p:cNvPr>
          <p:cNvCxnSpPr>
            <a:cxnSpLocks/>
          </p:cNvCxnSpPr>
          <p:nvPr/>
        </p:nvCxnSpPr>
        <p:spPr>
          <a:xfrm>
            <a:off x="571500" y="1485900"/>
            <a:ext cx="1114391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5" name="Text Placeholder 2">
            <a:extLst>
              <a:ext uri="{FF2B5EF4-FFF2-40B4-BE49-F238E27FC236}">
                <a16:creationId xmlns:a16="http://schemas.microsoft.com/office/drawing/2014/main" id="{9214CE2F-D49E-2B53-C5D0-BC3647F4AD2D}"/>
              </a:ext>
            </a:extLst>
          </p:cNvPr>
          <p:cNvSpPr>
            <a:spLocks noGrp="1"/>
          </p:cNvSpPr>
          <p:nvPr>
            <p:ph type="body" sz="quarter" idx="36"/>
          </p:nvPr>
        </p:nvSpPr>
        <p:spPr>
          <a:xfrm>
            <a:off x="571500" y="1714500"/>
            <a:ext cx="11065680" cy="3771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28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Title_Cybersecurity">
    <p:spTree>
      <p:nvGrpSpPr>
        <p:cNvPr id="1" name=""/>
        <p:cNvGrpSpPr/>
        <p:nvPr/>
      </p:nvGrpSpPr>
      <p:grpSpPr>
        <a:xfrm>
          <a:off x="0" y="0"/>
          <a:ext cx="0" cy="0"/>
          <a:chOff x="0" y="0"/>
          <a:chExt cx="0" cy="0"/>
        </a:xfrm>
      </p:grpSpPr>
      <p:pic>
        <p:nvPicPr>
          <p:cNvPr id="7" name="Picture 6" descr="A person working on a computer&#10;&#10;Description automatically generated with low confidence">
            <a:extLst>
              <a:ext uri="{FF2B5EF4-FFF2-40B4-BE49-F238E27FC236}">
                <a16:creationId xmlns:a16="http://schemas.microsoft.com/office/drawing/2014/main" id="{CDBBF7C3-4471-A885-1FBA-0584F4566E8B}"/>
              </a:ext>
            </a:extLst>
          </p:cNvPr>
          <p:cNvPicPr>
            <a:picLocks/>
          </p:cNvPicPr>
          <p:nvPr/>
        </p:nvPicPr>
        <p:blipFill rotWithShape="1">
          <a:blip r:embed="rId2" cstate="screen">
            <a:extLst>
              <a:ext uri="{28A0092B-C50C-407E-A947-70E740481C1C}">
                <a14:useLocalDpi xmlns:a14="http://schemas.microsoft.com/office/drawing/2010/main"/>
              </a:ext>
            </a:extLst>
          </a:blip>
          <a:srcRect t="835"/>
          <a:stretch/>
        </p:blipFill>
        <p:spPr>
          <a:xfrm>
            <a:off x="0" y="0"/>
            <a:ext cx="12192000" cy="5852160"/>
          </a:xfrm>
          <a:prstGeom prst="rect">
            <a:avLst/>
          </a:prstGeom>
        </p:spPr>
      </p:pic>
      <p:sp>
        <p:nvSpPr>
          <p:cNvPr id="8" name="Title Placeholder 1">
            <a:extLst>
              <a:ext uri="{FF2B5EF4-FFF2-40B4-BE49-F238E27FC236}">
                <a16:creationId xmlns:a16="http://schemas.microsoft.com/office/drawing/2014/main" id="{67409FEE-1758-F03F-CEAC-49E764D7628E}"/>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06819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Title_Finance">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AA79249C-126E-6F1A-F997-0F0E40DCB2D6}"/>
              </a:ext>
            </a:extLst>
          </p:cNvPr>
          <p:cNvPicPr>
            <a:picLocks/>
          </p:cNvPicPr>
          <p:nvPr/>
        </p:nvPicPr>
        <p:blipFill rotWithShape="1">
          <a:blip r:embed="rId2" cstate="screen">
            <a:extLst>
              <a:ext uri="{28A0092B-C50C-407E-A947-70E740481C1C}">
                <a14:useLocalDpi xmlns:a14="http://schemas.microsoft.com/office/drawing/2010/main"/>
              </a:ext>
            </a:extLst>
          </a:blip>
          <a:srcRect l="2899" t="810" b="2900"/>
          <a:stretch/>
        </p:blipFill>
        <p:spPr>
          <a:xfrm>
            <a:off x="0" y="0"/>
            <a:ext cx="12192000" cy="5852160"/>
          </a:xfrm>
          <a:prstGeom prst="rect">
            <a:avLst/>
          </a:prstGeom>
          <a:solidFill>
            <a:srgbClr val="86ACC6"/>
          </a:solidFill>
        </p:spPr>
      </p:pic>
      <p:sp>
        <p:nvSpPr>
          <p:cNvPr id="4" name="Rectangle 3">
            <a:extLst>
              <a:ext uri="{FF2B5EF4-FFF2-40B4-BE49-F238E27FC236}">
                <a16:creationId xmlns:a16="http://schemas.microsoft.com/office/drawing/2014/main" id="{77D7F852-D6BD-9A75-F5DA-5609A3CB10DD}"/>
              </a:ext>
            </a:extLst>
          </p:cNvPr>
          <p:cNvSpPr/>
          <p:nvPr/>
        </p:nvSpPr>
        <p:spPr>
          <a:xfrm>
            <a:off x="0" y="0"/>
            <a:ext cx="12192000" cy="3429000"/>
          </a:xfrm>
          <a:prstGeom prst="rect">
            <a:avLst/>
          </a:pr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91D28447-EFF9-F962-F811-58AD979782E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8445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7_Title_Innovation">
    <p:spTree>
      <p:nvGrpSpPr>
        <p:cNvPr id="1" name=""/>
        <p:cNvGrpSpPr/>
        <p:nvPr/>
      </p:nvGrpSpPr>
      <p:grpSpPr>
        <a:xfrm>
          <a:off x="0" y="0"/>
          <a:ext cx="0" cy="0"/>
          <a:chOff x="0" y="0"/>
          <a:chExt cx="0" cy="0"/>
        </a:xfrm>
      </p:grpSpPr>
      <p:pic>
        <p:nvPicPr>
          <p:cNvPr id="3" name="Picture Placeholder 7" descr="A picture containing indoor, person&#10;&#10;Description automatically generated">
            <a:extLst>
              <a:ext uri="{FF2B5EF4-FFF2-40B4-BE49-F238E27FC236}">
                <a16:creationId xmlns:a16="http://schemas.microsoft.com/office/drawing/2014/main" id="{45098555-66E8-EC34-AAB2-FB1713C3C2C0}"/>
              </a:ext>
            </a:extLst>
          </p:cNvPr>
          <p:cNvPicPr>
            <a:picLocks/>
          </p:cNvPicPr>
          <p:nvPr/>
        </p:nvPicPr>
        <p:blipFill rotWithShape="1">
          <a:blip r:embed="rId2"/>
          <a:srcRect l="-25" t="800" r="1694" b="15066"/>
          <a:stretch/>
        </p:blipFill>
        <p:spPr>
          <a:xfrm>
            <a:off x="0" y="-1"/>
            <a:ext cx="12192000" cy="5852160"/>
          </a:xfrm>
          <a:prstGeom prst="rect">
            <a:avLst/>
          </a:prstGeom>
        </p:spPr>
      </p:pic>
      <p:sp>
        <p:nvSpPr>
          <p:cNvPr id="2" name="Rectangle 1">
            <a:extLst>
              <a:ext uri="{FF2B5EF4-FFF2-40B4-BE49-F238E27FC236}">
                <a16:creationId xmlns:a16="http://schemas.microsoft.com/office/drawing/2014/main" id="{E1A65F47-99FF-A06D-70D2-A5EF009FF965}"/>
              </a:ext>
            </a:extLst>
          </p:cNvPr>
          <p:cNvSpPr/>
          <p:nvPr/>
        </p:nvSpPr>
        <p:spPr>
          <a:xfrm>
            <a:off x="0" y="0"/>
            <a:ext cx="12192000" cy="2290273"/>
          </a:xfrm>
          <a:prstGeom prst="rect">
            <a:avLst/>
          </a:prstGeom>
          <a:gradFill>
            <a:gsLst>
              <a:gs pos="0">
                <a:schemeClr val="accent2">
                  <a:lumMod val="75000"/>
                </a:schemeClr>
              </a:gs>
              <a:gs pos="100000">
                <a:schemeClr val="accent2">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91D28447-EFF9-F962-F811-58AD979782E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06947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_Strategic">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532905E7-9F03-289E-14E0-4210326D46BB}"/>
              </a:ext>
            </a:extLst>
          </p:cNvPr>
          <p:cNvPicPr>
            <a:picLocks/>
          </p:cNvPicPr>
          <p:nvPr/>
        </p:nvPicPr>
        <p:blipFill>
          <a:blip r:embed="rId2"/>
          <a:srcRect t="873"/>
          <a:stretch/>
        </p:blipFill>
        <p:spPr>
          <a:xfrm>
            <a:off x="1" y="0"/>
            <a:ext cx="12192000" cy="5852160"/>
          </a:xfrm>
          <a:prstGeom prst="rect">
            <a:avLst/>
          </a:prstGeom>
        </p:spPr>
      </p:pic>
      <p:sp>
        <p:nvSpPr>
          <p:cNvPr id="4" name="Rectangle 3">
            <a:extLst>
              <a:ext uri="{FF2B5EF4-FFF2-40B4-BE49-F238E27FC236}">
                <a16:creationId xmlns:a16="http://schemas.microsoft.com/office/drawing/2014/main" id="{2F69EDED-BDDD-0786-CAA0-7211C3EADFE1}"/>
              </a:ext>
            </a:extLst>
          </p:cNvPr>
          <p:cNvSpPr/>
          <p:nvPr/>
        </p:nvSpPr>
        <p:spPr>
          <a:xfrm>
            <a:off x="0" y="0"/>
            <a:ext cx="12192000" cy="2290273"/>
          </a:xfrm>
          <a:prstGeom prst="rect">
            <a:avLst/>
          </a:prstGeom>
          <a:gradFill>
            <a:gsLst>
              <a:gs pos="0">
                <a:schemeClr val="accent2">
                  <a:lumMod val="75000"/>
                </a:schemeClr>
              </a:gs>
              <a:gs pos="100000">
                <a:schemeClr val="accent2">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91D28447-EFF9-F962-F811-58AD979782E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8757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0_Title_Leadership">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532905E7-9F03-289E-14E0-4210326D46BB}"/>
              </a:ext>
            </a:extLst>
          </p:cNvPr>
          <p:cNvPicPr>
            <a:picLocks/>
          </p:cNvPicPr>
          <p:nvPr/>
        </p:nvPicPr>
        <p:blipFill>
          <a:blip r:embed="rId2"/>
          <a:srcRect t="943"/>
          <a:stretch/>
        </p:blipFill>
        <p:spPr>
          <a:xfrm>
            <a:off x="1" y="0"/>
            <a:ext cx="12192000" cy="5852160"/>
          </a:xfrm>
          <a:prstGeom prst="rect">
            <a:avLst/>
          </a:prstGeom>
        </p:spPr>
      </p:pic>
      <p:sp>
        <p:nvSpPr>
          <p:cNvPr id="5" name="Title Placeholder 1">
            <a:extLst>
              <a:ext uri="{FF2B5EF4-FFF2-40B4-BE49-F238E27FC236}">
                <a16:creationId xmlns:a16="http://schemas.microsoft.com/office/drawing/2014/main" id="{91D28447-EFF9-F962-F811-58AD979782E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25494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_Construction">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532905E7-9F03-289E-14E0-4210326D46BB}"/>
              </a:ext>
            </a:extLst>
          </p:cNvPr>
          <p:cNvPicPr>
            <a:picLocks/>
          </p:cNvPicPr>
          <p:nvPr/>
        </p:nvPicPr>
        <p:blipFill rotWithShape="1">
          <a:blip r:embed="rId2" cstate="screen">
            <a:extLst>
              <a:ext uri="{28A0092B-C50C-407E-A947-70E740481C1C}">
                <a14:useLocalDpi xmlns:a14="http://schemas.microsoft.com/office/drawing/2010/main"/>
              </a:ext>
            </a:extLst>
          </a:blip>
          <a:srcRect t="905"/>
          <a:stretch/>
        </p:blipFill>
        <p:spPr>
          <a:xfrm>
            <a:off x="0" y="0"/>
            <a:ext cx="12192000" cy="5852160"/>
          </a:xfrm>
          <a:prstGeom prst="rect">
            <a:avLst/>
          </a:prstGeom>
        </p:spPr>
      </p:pic>
      <p:sp>
        <p:nvSpPr>
          <p:cNvPr id="2" name="Rectangle 1">
            <a:extLst>
              <a:ext uri="{FF2B5EF4-FFF2-40B4-BE49-F238E27FC236}">
                <a16:creationId xmlns:a16="http://schemas.microsoft.com/office/drawing/2014/main" id="{9D53A95C-3AB3-6F3F-D33D-CBAD492ACD1F}"/>
              </a:ext>
            </a:extLst>
          </p:cNvPr>
          <p:cNvSpPr/>
          <p:nvPr/>
        </p:nvSpPr>
        <p:spPr>
          <a:xfrm>
            <a:off x="0" y="-38890"/>
            <a:ext cx="12192000" cy="2395592"/>
          </a:xfrm>
          <a:prstGeom prst="rect">
            <a:avLst/>
          </a:pr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91D28447-EFF9-F962-F811-58AD979782E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381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_Q&amp;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F11B5B-36FD-C7AE-6EF1-C0CAE5393B28}"/>
              </a:ext>
            </a:extLst>
          </p:cNvPr>
          <p:cNvPicPr>
            <a:picLocks/>
          </p:cNvPicPr>
          <p:nvPr/>
        </p:nvPicPr>
        <p:blipFill rotWithShape="1">
          <a:blip r:embed="rId2"/>
          <a:srcRect l="975" t="9112" b="6105"/>
          <a:stretch/>
        </p:blipFill>
        <p:spPr>
          <a:xfrm>
            <a:off x="0" y="0"/>
            <a:ext cx="12192000" cy="5852160"/>
          </a:xfrm>
          <a:prstGeom prst="rect">
            <a:avLst/>
          </a:prstGeom>
        </p:spPr>
      </p:pic>
    </p:spTree>
    <p:extLst>
      <p:ext uri="{BB962C8B-B14F-4D97-AF65-F5344CB8AC3E}">
        <p14:creationId xmlns:p14="http://schemas.microsoft.com/office/powerpoint/2010/main" val="29867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01_Gray_Section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D6D09A-2EF4-E30D-21C5-772740428A2B}"/>
              </a:ext>
            </a:extLst>
          </p:cNvPr>
          <p:cNvSpPr/>
          <p:nvPr/>
        </p:nvSpPr>
        <p:spPr>
          <a:xfrm>
            <a:off x="0" y="0"/>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rrow in a black background&#10;&#10;AI-generated content may be incorrect.">
            <a:extLst>
              <a:ext uri="{FF2B5EF4-FFF2-40B4-BE49-F238E27FC236}">
                <a16:creationId xmlns:a16="http://schemas.microsoft.com/office/drawing/2014/main" id="{97D13CDE-8C86-1331-5DDA-C57F7858600F}"/>
              </a:ext>
            </a:extLst>
          </p:cNvPr>
          <p:cNvPicPr>
            <a:picLocks noChangeAspect="1"/>
          </p:cNvPicPr>
          <p:nvPr/>
        </p:nvPicPr>
        <p:blipFill>
          <a:blip r:embed="rId2"/>
          <a:srcRect t="23141"/>
          <a:stretch/>
        </p:blipFill>
        <p:spPr>
          <a:xfrm>
            <a:off x="3098647" y="0"/>
            <a:ext cx="4165516" cy="3667708"/>
          </a:xfrm>
          <a:prstGeom prst="rect">
            <a:avLst/>
          </a:prstGeom>
        </p:spPr>
      </p:pic>
      <p:pic>
        <p:nvPicPr>
          <p:cNvPr id="5" name="Picture 4" descr="A green arrow in a black background&#10;&#10;AI-generated content may be incorrect.">
            <a:extLst>
              <a:ext uri="{FF2B5EF4-FFF2-40B4-BE49-F238E27FC236}">
                <a16:creationId xmlns:a16="http://schemas.microsoft.com/office/drawing/2014/main" id="{D5A33384-1C6B-63BF-CA00-E5969F8294AE}"/>
              </a:ext>
            </a:extLst>
          </p:cNvPr>
          <p:cNvPicPr>
            <a:picLocks noChangeAspect="1"/>
          </p:cNvPicPr>
          <p:nvPr/>
        </p:nvPicPr>
        <p:blipFill>
          <a:blip r:embed="rId2"/>
          <a:srcRect b="3804"/>
          <a:stretch/>
        </p:blipFill>
        <p:spPr>
          <a:xfrm>
            <a:off x="6115808" y="1246301"/>
            <a:ext cx="4165516" cy="4590538"/>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2" name="Straight Connector 11">
            <a:extLst>
              <a:ext uri="{FF2B5EF4-FFF2-40B4-BE49-F238E27FC236}">
                <a16:creationId xmlns:a16="http://schemas.microsoft.com/office/drawing/2014/main" id="{22381901-0C3B-4FF7-A416-29D142385FE6}"/>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23561CD-9D98-D0B1-6CC5-A6E72D37CF72}"/>
              </a:ext>
            </a:extLst>
          </p:cNvPr>
          <p:cNvGrpSpPr/>
          <p:nvPr/>
        </p:nvGrpSpPr>
        <p:grpSpPr>
          <a:xfrm>
            <a:off x="8528232" y="4994662"/>
            <a:ext cx="3229201" cy="645841"/>
            <a:chOff x="8528232" y="5064998"/>
            <a:chExt cx="3229201" cy="645841"/>
          </a:xfrm>
          <a:solidFill>
            <a:schemeClr val="tx1"/>
          </a:solidFill>
        </p:grpSpPr>
        <p:pic>
          <p:nvPicPr>
            <p:cNvPr id="6" name="Graphic 5">
              <a:extLst>
                <a:ext uri="{FF2B5EF4-FFF2-40B4-BE49-F238E27FC236}">
                  <a16:creationId xmlns:a16="http://schemas.microsoft.com/office/drawing/2014/main" id="{E4112A56-CE63-AEA3-6E94-0D60734493D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5064998"/>
              <a:ext cx="3229201" cy="645841"/>
            </a:xfrm>
            <a:prstGeom prst="rect">
              <a:avLst/>
            </a:prstGeom>
          </p:spPr>
        </p:pic>
        <p:pic>
          <p:nvPicPr>
            <p:cNvPr id="7" name="Graphic 6">
              <a:extLst>
                <a:ext uri="{FF2B5EF4-FFF2-40B4-BE49-F238E27FC236}">
                  <a16:creationId xmlns:a16="http://schemas.microsoft.com/office/drawing/2014/main" id="{6D808B1F-6B46-D54D-8AA2-82B4790D58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299594"/>
              <a:ext cx="138571" cy="159277"/>
            </a:xfrm>
            <a:prstGeom prst="rect">
              <a:avLst/>
            </a:prstGeom>
          </p:spPr>
        </p:pic>
      </p:grpSp>
    </p:spTree>
    <p:extLst>
      <p:ext uri="{BB962C8B-B14F-4D97-AF65-F5344CB8AC3E}">
        <p14:creationId xmlns:p14="http://schemas.microsoft.com/office/powerpoint/2010/main" val="115715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Gray_Section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D6D09A-2EF4-E30D-21C5-772740428A2B}"/>
              </a:ext>
            </a:extLst>
          </p:cNvPr>
          <p:cNvSpPr/>
          <p:nvPr/>
        </p:nvSpPr>
        <p:spPr>
          <a:xfrm>
            <a:off x="0" y="0"/>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rrow in a black background&#10;&#10;AI-generated content may be incorrect.">
            <a:extLst>
              <a:ext uri="{FF2B5EF4-FFF2-40B4-BE49-F238E27FC236}">
                <a16:creationId xmlns:a16="http://schemas.microsoft.com/office/drawing/2014/main" id="{97D13CDE-8C86-1331-5DDA-C57F7858600F}"/>
              </a:ext>
            </a:extLst>
          </p:cNvPr>
          <p:cNvPicPr>
            <a:picLocks noChangeAspect="1"/>
          </p:cNvPicPr>
          <p:nvPr/>
        </p:nvPicPr>
        <p:blipFill>
          <a:blip r:embed="rId2"/>
          <a:srcRect t="23141"/>
          <a:stretch/>
        </p:blipFill>
        <p:spPr>
          <a:xfrm>
            <a:off x="3098647" y="0"/>
            <a:ext cx="4165516" cy="3667708"/>
          </a:xfrm>
          <a:prstGeom prst="rect">
            <a:avLst/>
          </a:prstGeom>
        </p:spPr>
      </p:pic>
      <p:pic>
        <p:nvPicPr>
          <p:cNvPr id="5" name="Picture 4" descr="A green arrow in a black background&#10;&#10;AI-generated content may be incorrect.">
            <a:extLst>
              <a:ext uri="{FF2B5EF4-FFF2-40B4-BE49-F238E27FC236}">
                <a16:creationId xmlns:a16="http://schemas.microsoft.com/office/drawing/2014/main" id="{D5A33384-1C6B-63BF-CA00-E5969F8294AE}"/>
              </a:ext>
            </a:extLst>
          </p:cNvPr>
          <p:cNvPicPr>
            <a:picLocks noChangeAspect="1"/>
          </p:cNvPicPr>
          <p:nvPr/>
        </p:nvPicPr>
        <p:blipFill>
          <a:blip r:embed="rId2"/>
          <a:srcRect b="3804"/>
          <a:stretch/>
        </p:blipFill>
        <p:spPr>
          <a:xfrm>
            <a:off x="6115808" y="1246301"/>
            <a:ext cx="4165516" cy="4590538"/>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4879017A-763D-CAFD-7054-B02F8DE40D9A}"/>
              </a:ext>
            </a:extLst>
          </p:cNvPr>
          <p:cNvSpPr>
            <a:spLocks noGrp="1"/>
          </p:cNvSpPr>
          <p:nvPr>
            <p:ph type="body" sz="quarter" idx="10" hasCustomPrompt="1"/>
          </p:nvPr>
        </p:nvSpPr>
        <p:spPr>
          <a:xfrm>
            <a:off x="747794" y="625475"/>
            <a:ext cx="3133643" cy="915988"/>
          </a:xfrm>
        </p:spPr>
        <p:txBody>
          <a:bodyPr lIns="0" tIns="0" rIns="0" bIns="0"/>
          <a:lstStyle>
            <a:lvl1pPr marL="0" indent="0">
              <a:lnSpc>
                <a:spcPct val="100000"/>
              </a:lnSpc>
              <a:spcAft>
                <a:spcPts val="0"/>
              </a:spcAft>
              <a:buFontTx/>
              <a:buNone/>
              <a:defRPr sz="6000">
                <a:solidFill>
                  <a:schemeClr val="tx1"/>
                </a:solidFill>
                <a:latin typeface="+mj-lt"/>
              </a:defRPr>
            </a:lvl1pPr>
            <a:lvl2pPr marL="323850" indent="0">
              <a:buFontTx/>
              <a:buNone/>
              <a:defRPr>
                <a:solidFill>
                  <a:schemeClr val="bg2"/>
                </a:solidFill>
                <a:latin typeface="+mj-lt"/>
              </a:defRPr>
            </a:lvl2pPr>
            <a:lvl3pPr marL="571500" indent="0">
              <a:buFontTx/>
              <a:buNone/>
              <a:defRPr>
                <a:solidFill>
                  <a:schemeClr val="bg2"/>
                </a:solidFill>
                <a:latin typeface="+mj-lt"/>
              </a:defRPr>
            </a:lvl3pPr>
            <a:lvl4pPr marL="800100" indent="0">
              <a:buFontTx/>
              <a:buNone/>
              <a:defRPr>
                <a:solidFill>
                  <a:schemeClr val="bg2"/>
                </a:solidFill>
                <a:latin typeface="+mj-lt"/>
              </a:defRPr>
            </a:lvl4pPr>
            <a:lvl5pPr marL="1028700" indent="0">
              <a:buFontTx/>
              <a:buNone/>
              <a:defRPr>
                <a:solidFill>
                  <a:schemeClr val="bg2"/>
                </a:solidFill>
                <a:latin typeface="+mj-lt"/>
              </a:defRPr>
            </a:lvl5pPr>
          </a:lstStyle>
          <a:p>
            <a:pPr lvl="0"/>
            <a:r>
              <a:rPr lang="en-US"/>
              <a:t>00</a:t>
            </a:r>
          </a:p>
        </p:txBody>
      </p:sp>
      <p:cxnSp>
        <p:nvCxnSpPr>
          <p:cNvPr id="2" name="Straight Connector 1">
            <a:extLst>
              <a:ext uri="{FF2B5EF4-FFF2-40B4-BE49-F238E27FC236}">
                <a16:creationId xmlns:a16="http://schemas.microsoft.com/office/drawing/2014/main" id="{0FC14ED9-81DF-94E4-8EB1-783957DAA7CD}"/>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6" name="Group 5">
            <a:extLst>
              <a:ext uri="{FF2B5EF4-FFF2-40B4-BE49-F238E27FC236}">
                <a16:creationId xmlns:a16="http://schemas.microsoft.com/office/drawing/2014/main" id="{2E10126B-AABB-6B5F-C0F3-C21864BE4811}"/>
              </a:ext>
            </a:extLst>
          </p:cNvPr>
          <p:cNvGrpSpPr/>
          <p:nvPr/>
        </p:nvGrpSpPr>
        <p:grpSpPr>
          <a:xfrm>
            <a:off x="8528232" y="4994662"/>
            <a:ext cx="3229201" cy="645841"/>
            <a:chOff x="8528232" y="5064998"/>
            <a:chExt cx="3229201" cy="645841"/>
          </a:xfrm>
          <a:solidFill>
            <a:schemeClr val="tx1"/>
          </a:solidFill>
        </p:grpSpPr>
        <p:pic>
          <p:nvPicPr>
            <p:cNvPr id="8" name="Graphic 7">
              <a:extLst>
                <a:ext uri="{FF2B5EF4-FFF2-40B4-BE49-F238E27FC236}">
                  <a16:creationId xmlns:a16="http://schemas.microsoft.com/office/drawing/2014/main" id="{EE35BC47-E35D-723C-F08E-C29B0553150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5064998"/>
              <a:ext cx="3229201" cy="645841"/>
            </a:xfrm>
            <a:prstGeom prst="rect">
              <a:avLst/>
            </a:prstGeom>
          </p:spPr>
        </p:pic>
        <p:pic>
          <p:nvPicPr>
            <p:cNvPr id="10" name="Graphic 9">
              <a:extLst>
                <a:ext uri="{FF2B5EF4-FFF2-40B4-BE49-F238E27FC236}">
                  <a16:creationId xmlns:a16="http://schemas.microsoft.com/office/drawing/2014/main" id="{AF47F458-007D-1E12-F0EC-3CA3BADA55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299594"/>
              <a:ext cx="138571" cy="159277"/>
            </a:xfrm>
            <a:prstGeom prst="rect">
              <a:avLst/>
            </a:prstGeom>
          </p:spPr>
        </p:pic>
      </p:grpSp>
    </p:spTree>
    <p:extLst>
      <p:ext uri="{BB962C8B-B14F-4D97-AF65-F5344CB8AC3E}">
        <p14:creationId xmlns:p14="http://schemas.microsoft.com/office/powerpoint/2010/main" val="36471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_no Logo">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DCBF4D5-E25A-424B-9952-3793F58C743C}"/>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10" name="Text Placeholder 9">
            <a:extLst>
              <a:ext uri="{FF2B5EF4-FFF2-40B4-BE49-F238E27FC236}">
                <a16:creationId xmlns:a16="http://schemas.microsoft.com/office/drawing/2014/main" id="{D2A192E8-8EEE-4847-BE3B-609907B7DC3E}"/>
              </a:ext>
            </a:extLst>
          </p:cNvPr>
          <p:cNvSpPr>
            <a:spLocks noGrp="1"/>
          </p:cNvSpPr>
          <p:nvPr>
            <p:ph type="body" sz="quarter" idx="10"/>
          </p:nvPr>
        </p:nvSpPr>
        <p:spPr>
          <a:xfrm>
            <a:off x="571500" y="1714500"/>
            <a:ext cx="11144250" cy="4152900"/>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50DF83C6-F310-E834-6F18-493BBC40CE82}"/>
              </a:ext>
            </a:extLst>
          </p:cNvPr>
          <p:cNvSpPr/>
          <p:nvPr/>
        </p:nvSpPr>
        <p:spPr>
          <a:xfrm>
            <a:off x="10076623" y="5956419"/>
            <a:ext cx="1638791" cy="901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6914D080-6EAC-A219-4828-52DD9B247D8C}"/>
              </a:ext>
            </a:extLst>
          </p:cNvPr>
          <p:cNvCxnSpPr>
            <a:cxnSpLocks/>
          </p:cNvCxnSpPr>
          <p:nvPr/>
        </p:nvCxnSpPr>
        <p:spPr>
          <a:xfrm>
            <a:off x="571500" y="1485900"/>
            <a:ext cx="11143914"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5724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_Gray_Section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D6D09A-2EF4-E30D-21C5-772740428A2B}"/>
              </a:ext>
            </a:extLst>
          </p:cNvPr>
          <p:cNvSpPr/>
          <p:nvPr/>
        </p:nvSpPr>
        <p:spPr>
          <a:xfrm>
            <a:off x="0" y="0"/>
            <a:ext cx="12192000" cy="58521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en and black arrows&#10;&#10;AI-generated content may be incorrect.">
            <a:extLst>
              <a:ext uri="{FF2B5EF4-FFF2-40B4-BE49-F238E27FC236}">
                <a16:creationId xmlns:a16="http://schemas.microsoft.com/office/drawing/2014/main" id="{CCEFBF86-2DB1-7110-29FD-FFB5675D3C07}"/>
              </a:ext>
            </a:extLst>
          </p:cNvPr>
          <p:cNvPicPr>
            <a:picLocks/>
          </p:cNvPicPr>
          <p:nvPr/>
        </p:nvPicPr>
        <p:blipFill>
          <a:blip r:embed="rId2"/>
          <a:srcRect t="7445" b="7445"/>
          <a:stretch/>
        </p:blipFill>
        <p:spPr>
          <a:xfrm>
            <a:off x="2797757" y="0"/>
            <a:ext cx="8557524" cy="583684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9255771-AB7D-D1CE-2975-70ACB8A3FDC6}"/>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8" name="Group 7">
            <a:extLst>
              <a:ext uri="{FF2B5EF4-FFF2-40B4-BE49-F238E27FC236}">
                <a16:creationId xmlns:a16="http://schemas.microsoft.com/office/drawing/2014/main" id="{4600468B-3FB8-6F8C-D90D-79DC54215504}"/>
              </a:ext>
            </a:extLst>
          </p:cNvPr>
          <p:cNvGrpSpPr/>
          <p:nvPr/>
        </p:nvGrpSpPr>
        <p:grpSpPr>
          <a:xfrm>
            <a:off x="8528232" y="4994662"/>
            <a:ext cx="3229201" cy="645841"/>
            <a:chOff x="8528232" y="5064998"/>
            <a:chExt cx="3229201" cy="645841"/>
          </a:xfrm>
          <a:solidFill>
            <a:schemeClr val="tx1"/>
          </a:solidFill>
        </p:grpSpPr>
        <p:pic>
          <p:nvPicPr>
            <p:cNvPr id="6" name="Graphic 5">
              <a:extLst>
                <a:ext uri="{FF2B5EF4-FFF2-40B4-BE49-F238E27FC236}">
                  <a16:creationId xmlns:a16="http://schemas.microsoft.com/office/drawing/2014/main" id="{FAC68D9E-D48F-26DB-5890-69E8EC5BD84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5064998"/>
              <a:ext cx="3229201" cy="645841"/>
            </a:xfrm>
            <a:prstGeom prst="rect">
              <a:avLst/>
            </a:prstGeom>
          </p:spPr>
        </p:pic>
        <p:pic>
          <p:nvPicPr>
            <p:cNvPr id="7" name="Graphic 6">
              <a:extLst>
                <a:ext uri="{FF2B5EF4-FFF2-40B4-BE49-F238E27FC236}">
                  <a16:creationId xmlns:a16="http://schemas.microsoft.com/office/drawing/2014/main" id="{FDEE7710-B1C8-CF11-8AAE-98EB6D13E8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299594"/>
              <a:ext cx="138571" cy="159277"/>
            </a:xfrm>
            <a:prstGeom prst="rect">
              <a:avLst/>
            </a:prstGeom>
          </p:spPr>
        </p:pic>
      </p:grpSp>
    </p:spTree>
    <p:extLst>
      <p:ext uri="{BB962C8B-B14F-4D97-AF65-F5344CB8AC3E}">
        <p14:creationId xmlns:p14="http://schemas.microsoft.com/office/powerpoint/2010/main" val="18417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Gray_SectionSlide">
    <p:spTree>
      <p:nvGrpSpPr>
        <p:cNvPr id="1" name=""/>
        <p:cNvGrpSpPr/>
        <p:nvPr/>
      </p:nvGrpSpPr>
      <p:grpSpPr>
        <a:xfrm>
          <a:off x="0" y="0"/>
          <a:ext cx="0" cy="0"/>
          <a:chOff x="0" y="0"/>
          <a:chExt cx="0" cy="0"/>
        </a:xfrm>
      </p:grpSpPr>
      <p:pic>
        <p:nvPicPr>
          <p:cNvPr id="6" name="Picture 5" descr="A green and white triangle&#10;&#10;AI-generated content may be incorrect.">
            <a:extLst>
              <a:ext uri="{FF2B5EF4-FFF2-40B4-BE49-F238E27FC236}">
                <a16:creationId xmlns:a16="http://schemas.microsoft.com/office/drawing/2014/main" id="{3049C0AB-6D71-9766-BFC3-49F98725E105}"/>
              </a:ext>
            </a:extLst>
          </p:cNvPr>
          <p:cNvPicPr>
            <a:picLocks/>
          </p:cNvPicPr>
          <p:nvPr/>
        </p:nvPicPr>
        <p:blipFill>
          <a:blip r:embed="rId2"/>
          <a:stretch>
            <a:fillRect/>
          </a:stretch>
        </p:blipFill>
        <p:spPr>
          <a:xfrm>
            <a:off x="1524" y="0"/>
            <a:ext cx="12188952" cy="585216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2"/>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4133F5EB-7EF0-7768-A5C1-B25A53517C92}"/>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3" name="Group 2">
            <a:extLst>
              <a:ext uri="{FF2B5EF4-FFF2-40B4-BE49-F238E27FC236}">
                <a16:creationId xmlns:a16="http://schemas.microsoft.com/office/drawing/2014/main" id="{AE1D27C6-3C43-917B-CB41-E27DBA8EE268}"/>
              </a:ext>
            </a:extLst>
          </p:cNvPr>
          <p:cNvGrpSpPr/>
          <p:nvPr/>
        </p:nvGrpSpPr>
        <p:grpSpPr>
          <a:xfrm>
            <a:off x="8528232" y="4994662"/>
            <a:ext cx="3229201" cy="645841"/>
            <a:chOff x="8528232" y="4934369"/>
            <a:chExt cx="3229201" cy="645841"/>
          </a:xfrm>
          <a:solidFill>
            <a:schemeClr val="tx2"/>
          </a:solidFill>
        </p:grpSpPr>
        <p:pic>
          <p:nvPicPr>
            <p:cNvPr id="4" name="Graphic 3">
              <a:extLst>
                <a:ext uri="{FF2B5EF4-FFF2-40B4-BE49-F238E27FC236}">
                  <a16:creationId xmlns:a16="http://schemas.microsoft.com/office/drawing/2014/main" id="{5639DBBC-444B-7B63-9EDA-27809ED719A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4934369"/>
              <a:ext cx="3229201" cy="645841"/>
            </a:xfrm>
            <a:prstGeom prst="rect">
              <a:avLst/>
            </a:prstGeom>
          </p:spPr>
        </p:pic>
        <p:pic>
          <p:nvPicPr>
            <p:cNvPr id="5" name="Graphic 4">
              <a:extLst>
                <a:ext uri="{FF2B5EF4-FFF2-40B4-BE49-F238E27FC236}">
                  <a16:creationId xmlns:a16="http://schemas.microsoft.com/office/drawing/2014/main" id="{E4C3A610-3E0D-A813-43AB-3B60CE7083F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168965"/>
              <a:ext cx="138571" cy="159277"/>
            </a:xfrm>
            <a:prstGeom prst="rect">
              <a:avLst/>
            </a:prstGeom>
          </p:spPr>
        </p:pic>
      </p:grpSp>
    </p:spTree>
    <p:extLst>
      <p:ext uri="{BB962C8B-B14F-4D97-AF65-F5344CB8AC3E}">
        <p14:creationId xmlns:p14="http://schemas.microsoft.com/office/powerpoint/2010/main" val="68521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Gray_SectionSlide">
    <p:spTree>
      <p:nvGrpSpPr>
        <p:cNvPr id="1" name=""/>
        <p:cNvGrpSpPr/>
        <p:nvPr/>
      </p:nvGrpSpPr>
      <p:grpSpPr>
        <a:xfrm>
          <a:off x="0" y="0"/>
          <a:ext cx="0" cy="0"/>
          <a:chOff x="0" y="0"/>
          <a:chExt cx="0" cy="0"/>
        </a:xfrm>
      </p:grpSpPr>
      <p:pic>
        <p:nvPicPr>
          <p:cNvPr id="6" name="Picture 5" descr="A green and white triangle&#10;&#10;AI-generated content may be incorrect.">
            <a:extLst>
              <a:ext uri="{FF2B5EF4-FFF2-40B4-BE49-F238E27FC236}">
                <a16:creationId xmlns:a16="http://schemas.microsoft.com/office/drawing/2014/main" id="{3049C0AB-6D71-9766-BFC3-49F98725E105}"/>
              </a:ext>
            </a:extLst>
          </p:cNvPr>
          <p:cNvPicPr>
            <a:picLocks/>
          </p:cNvPicPr>
          <p:nvPr/>
        </p:nvPicPr>
        <p:blipFill>
          <a:blip r:embed="rId2"/>
          <a:stretch>
            <a:fillRect/>
          </a:stretch>
        </p:blipFill>
        <p:spPr>
          <a:xfrm>
            <a:off x="1524" y="0"/>
            <a:ext cx="12188952" cy="585216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2"/>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6">
            <a:extLst>
              <a:ext uri="{FF2B5EF4-FFF2-40B4-BE49-F238E27FC236}">
                <a16:creationId xmlns:a16="http://schemas.microsoft.com/office/drawing/2014/main" id="{E889DAA7-109F-0904-D409-997FB0943DD9}"/>
              </a:ext>
            </a:extLst>
          </p:cNvPr>
          <p:cNvSpPr>
            <a:spLocks noGrp="1"/>
          </p:cNvSpPr>
          <p:nvPr>
            <p:ph type="body" sz="quarter" idx="10" hasCustomPrompt="1"/>
          </p:nvPr>
        </p:nvSpPr>
        <p:spPr>
          <a:xfrm>
            <a:off x="747794" y="625475"/>
            <a:ext cx="3133643" cy="915988"/>
          </a:xfrm>
        </p:spPr>
        <p:txBody>
          <a:bodyPr lIns="0" tIns="0" rIns="0" bIns="0"/>
          <a:lstStyle>
            <a:lvl1pPr marL="0" indent="0">
              <a:lnSpc>
                <a:spcPct val="100000"/>
              </a:lnSpc>
              <a:spcAft>
                <a:spcPts val="0"/>
              </a:spcAft>
              <a:buFontTx/>
              <a:buNone/>
              <a:defRPr sz="6000">
                <a:solidFill>
                  <a:schemeClr val="tx2"/>
                </a:solidFill>
                <a:latin typeface="+mj-lt"/>
              </a:defRPr>
            </a:lvl1pPr>
            <a:lvl2pPr marL="323850" indent="0">
              <a:buFontTx/>
              <a:buNone/>
              <a:defRPr>
                <a:solidFill>
                  <a:schemeClr val="bg2"/>
                </a:solidFill>
                <a:latin typeface="+mj-lt"/>
              </a:defRPr>
            </a:lvl2pPr>
            <a:lvl3pPr marL="571500" indent="0">
              <a:buFontTx/>
              <a:buNone/>
              <a:defRPr>
                <a:solidFill>
                  <a:schemeClr val="bg2"/>
                </a:solidFill>
                <a:latin typeface="+mj-lt"/>
              </a:defRPr>
            </a:lvl3pPr>
            <a:lvl4pPr marL="800100" indent="0">
              <a:buFontTx/>
              <a:buNone/>
              <a:defRPr>
                <a:solidFill>
                  <a:schemeClr val="bg2"/>
                </a:solidFill>
                <a:latin typeface="+mj-lt"/>
              </a:defRPr>
            </a:lvl4pPr>
            <a:lvl5pPr marL="1028700" indent="0">
              <a:buFontTx/>
              <a:buNone/>
              <a:defRPr>
                <a:solidFill>
                  <a:schemeClr val="bg2"/>
                </a:solidFill>
                <a:latin typeface="+mj-lt"/>
              </a:defRPr>
            </a:lvl5pPr>
          </a:lstStyle>
          <a:p>
            <a:pPr lvl="0"/>
            <a:r>
              <a:rPr lang="en-US"/>
              <a:t>00</a:t>
            </a:r>
          </a:p>
        </p:txBody>
      </p:sp>
      <p:cxnSp>
        <p:nvCxnSpPr>
          <p:cNvPr id="2" name="Straight Connector 1">
            <a:extLst>
              <a:ext uri="{FF2B5EF4-FFF2-40B4-BE49-F238E27FC236}">
                <a16:creationId xmlns:a16="http://schemas.microsoft.com/office/drawing/2014/main" id="{9FE122A2-1DCF-EB7C-0BA3-CE19641BA503}"/>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8" name="Group 7">
            <a:extLst>
              <a:ext uri="{FF2B5EF4-FFF2-40B4-BE49-F238E27FC236}">
                <a16:creationId xmlns:a16="http://schemas.microsoft.com/office/drawing/2014/main" id="{9D14AD0F-0D39-510F-0A24-54A6C0A5752E}"/>
              </a:ext>
            </a:extLst>
          </p:cNvPr>
          <p:cNvGrpSpPr/>
          <p:nvPr/>
        </p:nvGrpSpPr>
        <p:grpSpPr>
          <a:xfrm>
            <a:off x="8528232" y="4994662"/>
            <a:ext cx="3229201" cy="645841"/>
            <a:chOff x="8528232" y="4934369"/>
            <a:chExt cx="3229201" cy="645841"/>
          </a:xfrm>
          <a:solidFill>
            <a:schemeClr val="tx2"/>
          </a:solidFill>
        </p:grpSpPr>
        <p:pic>
          <p:nvPicPr>
            <p:cNvPr id="10" name="Graphic 9">
              <a:extLst>
                <a:ext uri="{FF2B5EF4-FFF2-40B4-BE49-F238E27FC236}">
                  <a16:creationId xmlns:a16="http://schemas.microsoft.com/office/drawing/2014/main" id="{B458BEB7-7F48-B4BC-6B08-74C7E7525A0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4934369"/>
              <a:ext cx="3229201" cy="645841"/>
            </a:xfrm>
            <a:prstGeom prst="rect">
              <a:avLst/>
            </a:prstGeom>
          </p:spPr>
        </p:pic>
        <p:pic>
          <p:nvPicPr>
            <p:cNvPr id="12" name="Graphic 11">
              <a:extLst>
                <a:ext uri="{FF2B5EF4-FFF2-40B4-BE49-F238E27FC236}">
                  <a16:creationId xmlns:a16="http://schemas.microsoft.com/office/drawing/2014/main" id="{C92B9EBA-9730-608F-6285-796394B5FB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168965"/>
              <a:ext cx="138571" cy="159277"/>
            </a:xfrm>
            <a:prstGeom prst="rect">
              <a:avLst/>
            </a:prstGeom>
          </p:spPr>
        </p:pic>
      </p:grpSp>
    </p:spTree>
    <p:extLst>
      <p:ext uri="{BB962C8B-B14F-4D97-AF65-F5344CB8AC3E}">
        <p14:creationId xmlns:p14="http://schemas.microsoft.com/office/powerpoint/2010/main" val="117075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_Gray_Section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63E20-DA10-5F2C-F104-8F1F5EF07929}"/>
              </a:ext>
            </a:extLst>
          </p:cNvPr>
          <p:cNvPicPr>
            <a:picLocks/>
          </p:cNvPicPr>
          <p:nvPr/>
        </p:nvPicPr>
        <p:blipFill>
          <a:blip r:embed="rId2"/>
          <a:srcRect/>
          <a:stretch/>
        </p:blipFill>
        <p:spPr>
          <a:xfrm>
            <a:off x="1524" y="0"/>
            <a:ext cx="12188952" cy="5852160"/>
          </a:xfrm>
          <a:prstGeom prst="rect">
            <a:avLst/>
          </a:prstGeom>
        </p:spPr>
      </p:pic>
      <p:sp>
        <p:nvSpPr>
          <p:cNvPr id="9" name="Title 1">
            <a:extLst>
              <a:ext uri="{FF2B5EF4-FFF2-40B4-BE49-F238E27FC236}">
                <a16:creationId xmlns:a16="http://schemas.microsoft.com/office/drawing/2014/main" id="{59C0F10A-3093-4E1D-8DA7-00AAA93CED68}"/>
              </a:ext>
            </a:extLst>
          </p:cNvPr>
          <p:cNvSpPr>
            <a:spLocks noGrp="1"/>
          </p:cNvSpPr>
          <p:nvPr>
            <p:ph type="ctrTitle"/>
          </p:nvPr>
        </p:nvSpPr>
        <p:spPr>
          <a:xfrm>
            <a:off x="747795" y="1866900"/>
            <a:ext cx="10861699" cy="1475013"/>
          </a:xfrm>
          <a:prstGeom prst="rect">
            <a:avLst/>
          </a:prstGeom>
          <a:effectLst/>
        </p:spPr>
        <p:txBody>
          <a:bodyPr lIns="0" anchor="b">
            <a:noAutofit/>
          </a:bodyPr>
          <a:lstStyle>
            <a:lvl1pPr algn="l">
              <a:lnSpc>
                <a:spcPts val="5000"/>
              </a:lnSpc>
              <a:defRPr sz="4800">
                <a:solidFill>
                  <a:schemeClr val="tx2"/>
                </a:solidFill>
              </a:defRPr>
            </a:lvl1pPr>
          </a:lstStyle>
          <a:p>
            <a:r>
              <a:rPr lang="en-US"/>
              <a:t>Click to edit Master title style</a:t>
            </a:r>
          </a:p>
        </p:txBody>
      </p:sp>
      <p:sp>
        <p:nvSpPr>
          <p:cNvPr id="11" name="Subtitle 2">
            <a:extLst>
              <a:ext uri="{FF2B5EF4-FFF2-40B4-BE49-F238E27FC236}">
                <a16:creationId xmlns:a16="http://schemas.microsoft.com/office/drawing/2014/main" id="{CE609C75-264D-4DE7-A420-51E0B663E90B}"/>
              </a:ext>
            </a:extLst>
          </p:cNvPr>
          <p:cNvSpPr>
            <a:spLocks noGrp="1"/>
          </p:cNvSpPr>
          <p:nvPr>
            <p:ph type="subTitle" idx="1" hasCustomPrompt="1"/>
          </p:nvPr>
        </p:nvSpPr>
        <p:spPr>
          <a:xfrm>
            <a:off x="747797" y="3667709"/>
            <a:ext cx="10861696" cy="590321"/>
          </a:xfrm>
        </p:spPr>
        <p:txBody>
          <a:bodyPr lIns="0" anchor="t">
            <a:noAutofit/>
          </a:bodyPr>
          <a:lstStyle>
            <a:lvl1pPr marL="0" indent="0" algn="l">
              <a:buNone/>
              <a:defRPr sz="1800" cap="none">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Rectangle 12">
            <a:extLst>
              <a:ext uri="{FF2B5EF4-FFF2-40B4-BE49-F238E27FC236}">
                <a16:creationId xmlns:a16="http://schemas.microsoft.com/office/drawing/2014/main" id="{B41A85D9-2FF2-7A3D-2D20-7D5BA29D6E88}"/>
              </a:ext>
            </a:extLst>
          </p:cNvPr>
          <p:cNvSpPr/>
          <p:nvPr/>
        </p:nvSpPr>
        <p:spPr>
          <a:xfrm>
            <a:off x="836719" y="6060612"/>
            <a:ext cx="2643809" cy="7973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BA86E9E-008B-1EDA-4740-BB2E3F302346}"/>
              </a:ext>
            </a:extLst>
          </p:cNvPr>
          <p:cNvCxnSpPr>
            <a:cxnSpLocks/>
          </p:cNvCxnSpPr>
          <p:nvPr/>
        </p:nvCxnSpPr>
        <p:spPr>
          <a:xfrm>
            <a:off x="747795" y="3474496"/>
            <a:ext cx="10861698" cy="0"/>
          </a:xfrm>
          <a:prstGeom prst="line">
            <a:avLst/>
          </a:prstGeom>
          <a:ln w="9525">
            <a:solidFill>
              <a:schemeClr val="bg2"/>
            </a:solidFill>
          </a:ln>
        </p:spPr>
        <p:style>
          <a:lnRef idx="1">
            <a:schemeClr val="accent5"/>
          </a:lnRef>
          <a:fillRef idx="0">
            <a:schemeClr val="accent5"/>
          </a:fillRef>
          <a:effectRef idx="0">
            <a:schemeClr val="accent5"/>
          </a:effectRef>
          <a:fontRef idx="minor">
            <a:schemeClr val="tx1"/>
          </a:fontRef>
        </p:style>
      </p:cxnSp>
      <p:grpSp>
        <p:nvGrpSpPr>
          <p:cNvPr id="4" name="Group 3">
            <a:extLst>
              <a:ext uri="{FF2B5EF4-FFF2-40B4-BE49-F238E27FC236}">
                <a16:creationId xmlns:a16="http://schemas.microsoft.com/office/drawing/2014/main" id="{5A2DF1AB-1296-3C78-AA1D-8BC0365AE423}"/>
              </a:ext>
            </a:extLst>
          </p:cNvPr>
          <p:cNvGrpSpPr/>
          <p:nvPr/>
        </p:nvGrpSpPr>
        <p:grpSpPr>
          <a:xfrm>
            <a:off x="8528232" y="4994662"/>
            <a:ext cx="3229201" cy="645841"/>
            <a:chOff x="8528232" y="4934369"/>
            <a:chExt cx="3229201" cy="645841"/>
          </a:xfrm>
          <a:solidFill>
            <a:schemeClr val="tx2"/>
          </a:solidFill>
        </p:grpSpPr>
        <p:pic>
          <p:nvPicPr>
            <p:cNvPr id="5" name="Graphic 4">
              <a:extLst>
                <a:ext uri="{FF2B5EF4-FFF2-40B4-BE49-F238E27FC236}">
                  <a16:creationId xmlns:a16="http://schemas.microsoft.com/office/drawing/2014/main" id="{83535B91-006B-F0E0-7671-0BF418B3A43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528232" y="4934369"/>
              <a:ext cx="3229201" cy="645841"/>
            </a:xfrm>
            <a:prstGeom prst="rect">
              <a:avLst/>
            </a:prstGeom>
          </p:spPr>
        </p:pic>
        <p:pic>
          <p:nvPicPr>
            <p:cNvPr id="6" name="Graphic 5">
              <a:extLst>
                <a:ext uri="{FF2B5EF4-FFF2-40B4-BE49-F238E27FC236}">
                  <a16:creationId xmlns:a16="http://schemas.microsoft.com/office/drawing/2014/main" id="{7D2EE83B-A2F0-3CA1-A720-28FD325B8C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46340" y="5168965"/>
              <a:ext cx="138571" cy="159277"/>
            </a:xfrm>
            <a:prstGeom prst="rect">
              <a:avLst/>
            </a:prstGeom>
          </p:spPr>
        </p:pic>
      </p:grpSp>
    </p:spTree>
    <p:extLst>
      <p:ext uri="{BB962C8B-B14F-4D97-AF65-F5344CB8AC3E}">
        <p14:creationId xmlns:p14="http://schemas.microsoft.com/office/powerpoint/2010/main" val="22304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4E3F-FEA7-9CE4-4312-CCE36FE1E3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2CB04-3BD7-D679-11FE-502CAA656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8F5250-DEC2-5D4E-C374-19E4E6C09BAD}"/>
              </a:ext>
            </a:extLst>
          </p:cNvPr>
          <p:cNvSpPr>
            <a:spLocks noGrp="1"/>
          </p:cNvSpPr>
          <p:nvPr>
            <p:ph type="dt" sz="half" idx="10"/>
          </p:nvPr>
        </p:nvSpPr>
        <p:spPr/>
        <p:txBody>
          <a:bodyPr/>
          <a:lstStyle/>
          <a:p>
            <a:fld id="{179DBD54-7143-47ED-8171-7CD132A2C7B0}" type="datetimeFigureOut">
              <a:rPr lang="en-US" smtClean="0"/>
              <a:t>4/3/2026</a:t>
            </a:fld>
            <a:endParaRPr lang="en-US"/>
          </a:p>
        </p:txBody>
      </p:sp>
      <p:sp>
        <p:nvSpPr>
          <p:cNvPr id="5" name="Footer Placeholder 4">
            <a:extLst>
              <a:ext uri="{FF2B5EF4-FFF2-40B4-BE49-F238E27FC236}">
                <a16:creationId xmlns:a16="http://schemas.microsoft.com/office/drawing/2014/main" id="{DC598CC4-A6DF-1CAA-78F5-56B8AFE7C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1B3C1-F9E4-DB2D-CB1E-343B49B36257}"/>
              </a:ext>
            </a:extLst>
          </p:cNvPr>
          <p:cNvSpPr>
            <a:spLocks noGrp="1"/>
          </p:cNvSpPr>
          <p:nvPr>
            <p:ph type="sldNum" sz="quarter" idx="12"/>
          </p:nvPr>
        </p:nvSpPr>
        <p:spPr/>
        <p:txBody>
          <a:bodyPr/>
          <a:lstStyle/>
          <a:p>
            <a:fld id="{6551D15D-AD9D-44F5-89CE-DC6CE296495A}" type="slidenum">
              <a:rPr lang="en-US" smtClean="0"/>
              <a:t>‹#›</a:t>
            </a:fld>
            <a:endParaRPr lang="en-US"/>
          </a:p>
        </p:txBody>
      </p:sp>
    </p:spTree>
    <p:extLst>
      <p:ext uri="{BB962C8B-B14F-4D97-AF65-F5344CB8AC3E}">
        <p14:creationId xmlns:p14="http://schemas.microsoft.com/office/powerpoint/2010/main" val="3774962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FC89-AC18-8988-1FDB-094D04A67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30D9F-377D-11E0-8D91-1F775DBD9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F2611-29D0-5E62-6787-D9D3F5ED0073}"/>
              </a:ext>
            </a:extLst>
          </p:cNvPr>
          <p:cNvSpPr>
            <a:spLocks noGrp="1"/>
          </p:cNvSpPr>
          <p:nvPr>
            <p:ph type="dt" sz="half" idx="10"/>
          </p:nvPr>
        </p:nvSpPr>
        <p:spPr/>
        <p:txBody>
          <a:bodyPr/>
          <a:lstStyle/>
          <a:p>
            <a:fld id="{179DBD54-7143-47ED-8171-7CD132A2C7B0}" type="datetimeFigureOut">
              <a:rPr lang="en-US" smtClean="0"/>
              <a:t>4/3/2026</a:t>
            </a:fld>
            <a:endParaRPr lang="en-US"/>
          </a:p>
        </p:txBody>
      </p:sp>
      <p:sp>
        <p:nvSpPr>
          <p:cNvPr id="5" name="Footer Placeholder 4">
            <a:extLst>
              <a:ext uri="{FF2B5EF4-FFF2-40B4-BE49-F238E27FC236}">
                <a16:creationId xmlns:a16="http://schemas.microsoft.com/office/drawing/2014/main" id="{3EB11446-101B-8EA0-05DF-16D1F39C3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D1F06-0356-F26C-FE0E-3006624F75E2}"/>
              </a:ext>
            </a:extLst>
          </p:cNvPr>
          <p:cNvSpPr>
            <a:spLocks noGrp="1"/>
          </p:cNvSpPr>
          <p:nvPr>
            <p:ph type="sldNum" sz="quarter" idx="12"/>
          </p:nvPr>
        </p:nvSpPr>
        <p:spPr/>
        <p:txBody>
          <a:bodyPr/>
          <a:lstStyle/>
          <a:p>
            <a:fld id="{6551D15D-AD9D-44F5-89CE-DC6CE296495A}" type="slidenum">
              <a:rPr lang="en-US" smtClean="0"/>
              <a:t>‹#›</a:t>
            </a:fld>
            <a:endParaRPr lang="en-US"/>
          </a:p>
        </p:txBody>
      </p:sp>
    </p:spTree>
    <p:extLst>
      <p:ext uri="{BB962C8B-B14F-4D97-AF65-F5344CB8AC3E}">
        <p14:creationId xmlns:p14="http://schemas.microsoft.com/office/powerpoint/2010/main" val="209284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4AF2-8993-61E1-BD1B-A3F2CD076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92327E-7563-B031-7791-02BF334F75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A3216-111C-4F35-BC5F-8F954D50F6E5}"/>
              </a:ext>
            </a:extLst>
          </p:cNvPr>
          <p:cNvSpPr>
            <a:spLocks noGrp="1"/>
          </p:cNvSpPr>
          <p:nvPr>
            <p:ph type="dt" sz="half" idx="10"/>
          </p:nvPr>
        </p:nvSpPr>
        <p:spPr/>
        <p:txBody>
          <a:bodyPr/>
          <a:lstStyle/>
          <a:p>
            <a:fld id="{179DBD54-7143-47ED-8171-7CD132A2C7B0}" type="datetimeFigureOut">
              <a:rPr lang="en-US" smtClean="0"/>
              <a:t>4/3/2026</a:t>
            </a:fld>
            <a:endParaRPr lang="en-US"/>
          </a:p>
        </p:txBody>
      </p:sp>
      <p:sp>
        <p:nvSpPr>
          <p:cNvPr id="5" name="Footer Placeholder 4">
            <a:extLst>
              <a:ext uri="{FF2B5EF4-FFF2-40B4-BE49-F238E27FC236}">
                <a16:creationId xmlns:a16="http://schemas.microsoft.com/office/drawing/2014/main" id="{33361FBA-3352-D94D-6B97-E0A39B0F7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3D84E-F63B-5271-CCED-3AF0C804E72C}"/>
              </a:ext>
            </a:extLst>
          </p:cNvPr>
          <p:cNvSpPr>
            <a:spLocks noGrp="1"/>
          </p:cNvSpPr>
          <p:nvPr>
            <p:ph type="sldNum" sz="quarter" idx="12"/>
          </p:nvPr>
        </p:nvSpPr>
        <p:spPr/>
        <p:txBody>
          <a:bodyPr/>
          <a:lstStyle/>
          <a:p>
            <a:fld id="{6551D15D-AD9D-44F5-89CE-DC6CE296495A}" type="slidenum">
              <a:rPr lang="en-US" smtClean="0"/>
              <a:t>‹#›</a:t>
            </a:fld>
            <a:endParaRPr lang="en-US"/>
          </a:p>
        </p:txBody>
      </p:sp>
    </p:spTree>
    <p:extLst>
      <p:ext uri="{BB962C8B-B14F-4D97-AF65-F5344CB8AC3E}">
        <p14:creationId xmlns:p14="http://schemas.microsoft.com/office/powerpoint/2010/main" val="1257955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2a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9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60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2a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89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5E2A95BF-DC05-8DE0-384D-65C72FD02D4A}"/>
              </a:ext>
            </a:extLst>
          </p:cNvPr>
          <p:cNvSpPr/>
          <p:nvPr userDrawn="1"/>
        </p:nvSpPr>
        <p:spPr>
          <a:xfrm>
            <a:off x="10191565" y="5983550"/>
            <a:ext cx="1523849" cy="639192"/>
          </a:xfrm>
          <a:prstGeom prst="rect">
            <a:avLst/>
          </a:prstGeom>
          <a:solidFill>
            <a:srgbClr val="F2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a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5C2738-B4DE-4A68-860A-F38ECB702D32}"/>
              </a:ext>
            </a:extLst>
          </p:cNvPr>
          <p:cNvSpPr/>
          <p:nvPr/>
        </p:nvSpPr>
        <p:spPr>
          <a:xfrm flipV="1">
            <a:off x="-1" y="-2"/>
            <a:ext cx="12187237" cy="14859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528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4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2a_Title and Content_no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5C2738-B4DE-4A68-860A-F38ECB702D32}"/>
              </a:ext>
            </a:extLst>
          </p:cNvPr>
          <p:cNvSpPr/>
          <p:nvPr/>
        </p:nvSpPr>
        <p:spPr>
          <a:xfrm flipV="1">
            <a:off x="-1" y="-2"/>
            <a:ext cx="12187237" cy="14859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lvl1pPr>
              <a:defRPr>
                <a:solidFill>
                  <a:schemeClr val="tx2"/>
                </a:solidFill>
              </a:defRPr>
            </a:lvl1p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528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8A6B77FA-6E15-E4DC-B5E9-F047BC36B0C1}"/>
              </a:ext>
            </a:extLst>
          </p:cNvPr>
          <p:cNvSpPr/>
          <p:nvPr/>
        </p:nvSpPr>
        <p:spPr>
          <a:xfrm>
            <a:off x="10076623" y="5956419"/>
            <a:ext cx="1638791" cy="901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5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2a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528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82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22C38904-0314-452E-AFC2-21DAF066E6D9}"/>
              </a:ext>
            </a:extLst>
          </p:cNvPr>
          <p:cNvSpPr>
            <a:spLocks noGrp="1"/>
          </p:cNvSpPr>
          <p:nvPr>
            <p:ph type="title"/>
          </p:nvPr>
        </p:nvSpPr>
        <p:spPr>
          <a:xfrm>
            <a:off x="571500" y="485440"/>
            <a:ext cx="11143914" cy="798237"/>
          </a:xfrm>
          <a:prstGeom prst="rect">
            <a:avLst/>
          </a:prstGeom>
        </p:spPr>
        <p:txBody>
          <a:bodyPr vert="horz" lIns="0" tIns="45720" rIns="91440" bIns="45720" rtlCol="0" anchor="b">
            <a:noAutofit/>
          </a:bodyPr>
          <a:lstStyle/>
          <a:p>
            <a:r>
              <a:rPr lang="en-US"/>
              <a:t>Click to edit Master title style</a:t>
            </a:r>
          </a:p>
        </p:txBody>
      </p:sp>
      <p:sp>
        <p:nvSpPr>
          <p:cNvPr id="6" name="Text Placeholder 5">
            <a:extLst>
              <a:ext uri="{FF2B5EF4-FFF2-40B4-BE49-F238E27FC236}">
                <a16:creationId xmlns:a16="http://schemas.microsoft.com/office/drawing/2014/main" id="{864DD801-169B-4597-B284-85E2FE2C8CC4}"/>
              </a:ext>
            </a:extLst>
          </p:cNvPr>
          <p:cNvSpPr>
            <a:spLocks noGrp="1"/>
          </p:cNvSpPr>
          <p:nvPr>
            <p:ph type="body" sz="quarter" idx="10"/>
          </p:nvPr>
        </p:nvSpPr>
        <p:spPr>
          <a:xfrm>
            <a:off x="571500" y="1714500"/>
            <a:ext cx="11143914" cy="4152899"/>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63DBDE28-6FBB-5D5F-EC51-DC57EC935494}"/>
              </a:ext>
            </a:extLst>
          </p:cNvPr>
          <p:cNvSpPr/>
          <p:nvPr/>
        </p:nvSpPr>
        <p:spPr>
          <a:xfrm>
            <a:off x="10076623" y="5956419"/>
            <a:ext cx="1638791" cy="901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5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6.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image" Target="../media/image4.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sv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485440"/>
            <a:ext cx="11110329" cy="798237"/>
          </a:xfrm>
          <a:prstGeom prst="rect">
            <a:avLst/>
          </a:prstGeom>
        </p:spPr>
        <p:txBody>
          <a:bodyPr vert="horz" lIns="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571500" y="1714504"/>
            <a:ext cx="11110329" cy="4203975"/>
          </a:xfrm>
          <a:prstGeom prst="rect">
            <a:avLst/>
          </a:prstGeom>
        </p:spPr>
        <p:txBody>
          <a:bodyPr vert="horz" lIns="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573713F7-65C1-4B7A-997B-484085539E81}"/>
              </a:ext>
            </a:extLst>
          </p:cNvPr>
          <p:cNvPicPr>
            <a:picLocks noChangeAspect="1"/>
          </p:cNvPicPr>
          <p:nvPr/>
        </p:nvPicPr>
        <p:blipFill>
          <a:blip r:embed="rId58">
            <a:extLst>
              <a:ext uri="{96DAC541-7B7A-43D3-8B79-37D633B846F1}">
                <asvg:svgBlip xmlns:asvg="http://schemas.microsoft.com/office/drawing/2016/SVG/main" r:embed="rId59"/>
              </a:ext>
            </a:extLst>
          </a:blip>
          <a:srcRect/>
          <a:stretch/>
        </p:blipFill>
        <p:spPr>
          <a:xfrm>
            <a:off x="10584549" y="6158248"/>
            <a:ext cx="1097280" cy="387662"/>
          </a:xfrm>
          <a:prstGeom prst="rect">
            <a:avLst/>
          </a:prstGeom>
        </p:spPr>
      </p:pic>
      <p:sp>
        <p:nvSpPr>
          <p:cNvPr id="11" name="TextBox 10">
            <a:extLst>
              <a:ext uri="{FF2B5EF4-FFF2-40B4-BE49-F238E27FC236}">
                <a16:creationId xmlns:a16="http://schemas.microsoft.com/office/drawing/2014/main" id="{93906946-7D0A-5DFB-86C2-63E09B973C3D}"/>
              </a:ext>
            </a:extLst>
          </p:cNvPr>
          <p:cNvSpPr txBox="1"/>
          <p:nvPr/>
        </p:nvSpPr>
        <p:spPr>
          <a:xfrm>
            <a:off x="483800" y="6266517"/>
            <a:ext cx="477794" cy="246221"/>
          </a:xfrm>
          <a:prstGeom prst="rect">
            <a:avLst/>
          </a:prstGeom>
          <a:noFill/>
        </p:spPr>
        <p:txBody>
          <a:bodyPr wrap="square" rtlCol="0">
            <a:spAutoFit/>
          </a:bodyPr>
          <a:lstStyle/>
          <a:p>
            <a:pPr algn="l"/>
            <a:fld id="{4FD7A5B9-9487-49B2-895D-4F93BD85891A}" type="slidenum">
              <a:rPr lang="en-US" sz="1000" smtClean="0">
                <a:solidFill>
                  <a:schemeClr val="tx2"/>
                </a:solidFill>
                <a:latin typeface="+mj-lt"/>
              </a:rPr>
              <a:pPr algn="l"/>
              <a:t>‹#›</a:t>
            </a:fld>
            <a:endParaRPr lang="en-US" sz="1000" dirty="0">
              <a:solidFill>
                <a:schemeClr val="tx2"/>
              </a:solidFill>
              <a:latin typeface="+mj-lt"/>
            </a:endParaRPr>
          </a:p>
        </p:txBody>
      </p:sp>
      <p:pic>
        <p:nvPicPr>
          <p:cNvPr id="16" name="Graphic 15">
            <a:extLst>
              <a:ext uri="{FF2B5EF4-FFF2-40B4-BE49-F238E27FC236}">
                <a16:creationId xmlns:a16="http://schemas.microsoft.com/office/drawing/2014/main" id="{BC2C30A1-C76E-B84B-28D7-AAB8FBEDC9DE}"/>
              </a:ext>
            </a:extLst>
          </p:cNvPr>
          <p:cNvPicPr>
            <a:picLocks noChangeAspect="1"/>
          </p:cNvPicPr>
          <p:nvPr/>
        </p:nvPicPr>
        <p:blipFill>
          <a:blip r:embed="rId60">
            <a:extLst>
              <a:ext uri="{96DAC541-7B7A-43D3-8B79-37D633B846F1}">
                <asvg:svgBlip xmlns:asvg="http://schemas.microsoft.com/office/drawing/2016/SVG/main" r:embed="rId61"/>
              </a:ext>
            </a:extLst>
          </a:blip>
          <a:srcRect/>
          <a:stretch/>
        </p:blipFill>
        <p:spPr>
          <a:xfrm>
            <a:off x="688124" y="6176880"/>
            <a:ext cx="2233785" cy="446758"/>
          </a:xfrm>
          <a:prstGeom prst="rect">
            <a:avLst/>
          </a:prstGeom>
        </p:spPr>
      </p:pic>
    </p:spTree>
    <p:extLst>
      <p:ext uri="{BB962C8B-B14F-4D97-AF65-F5344CB8AC3E}">
        <p14:creationId xmlns:p14="http://schemas.microsoft.com/office/powerpoint/2010/main" val="786117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lnSpc>
          <a:spcPts val="3000"/>
        </a:lnSpc>
        <a:spcBef>
          <a:spcPct val="0"/>
        </a:spcBef>
        <a:buNone/>
        <a:defRPr sz="2800" b="0" kern="1200" cap="none" spc="0" baseline="0">
          <a:solidFill>
            <a:schemeClr val="tx2"/>
          </a:solidFill>
          <a:latin typeface="+mj-lt"/>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ts val="0"/>
        </a:spcBef>
        <a:spcAft>
          <a:spcPts val="600"/>
        </a:spcAft>
        <a:buClr>
          <a:schemeClr val="bg1"/>
        </a:buClr>
        <a:buSzPct val="100000"/>
        <a:buFontTx/>
        <a:buBlip>
          <a:blip r:embed="rId62">
            <a:extLst>
              <a:ext uri="{96DAC541-7B7A-43D3-8B79-37D633B846F1}">
                <asvg:svgBlip xmlns:asvg="http://schemas.microsoft.com/office/drawing/2016/SVG/main" r:embed="rId63"/>
              </a:ext>
            </a:extLst>
          </a:blip>
        </a:buBlip>
        <a:defRPr sz="1800" kern="1200">
          <a:solidFill>
            <a:schemeClr val="accent6"/>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lnSpc>
          <a:spcPct val="100000"/>
        </a:lnSpc>
        <a:spcBef>
          <a:spcPts val="0"/>
        </a:spcBef>
        <a:spcAft>
          <a:spcPts val="600"/>
        </a:spcAft>
        <a:buClr>
          <a:schemeClr val="tx2"/>
        </a:buClr>
        <a:buSzPct val="100000"/>
        <a:buFont typeface="Segoe UI" panose="020B0502040204020203" pitchFamily="34" charset="0"/>
        <a:buChar char="­"/>
        <a:defRPr sz="1600" kern="1200">
          <a:solidFill>
            <a:schemeClr val="accent6"/>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lnSpc>
          <a:spcPct val="100000"/>
        </a:lnSpc>
        <a:spcBef>
          <a:spcPts val="0"/>
        </a:spcBef>
        <a:spcAft>
          <a:spcPts val="600"/>
        </a:spcAft>
        <a:buClr>
          <a:schemeClr val="bg2"/>
        </a:buClr>
        <a:buSzPct val="125000"/>
        <a:buFont typeface="Arial" panose="020B0604020202020204" pitchFamily="34" charset="0"/>
        <a:buChar char="•"/>
        <a:defRPr sz="1600" kern="1200">
          <a:solidFill>
            <a:schemeClr val="accent6"/>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lnSpc>
          <a:spcPct val="100000"/>
        </a:lnSpc>
        <a:spcBef>
          <a:spcPts val="0"/>
        </a:spcBef>
        <a:spcAft>
          <a:spcPts val="600"/>
        </a:spcAft>
        <a:buClr>
          <a:schemeClr val="tx2"/>
        </a:buClr>
        <a:buSzPct val="100000"/>
        <a:buFont typeface="Segoe UI" panose="020B0502040204020203" pitchFamily="34" charset="0"/>
        <a:buChar char="­"/>
        <a:defRPr sz="1400" kern="1200">
          <a:solidFill>
            <a:schemeClr val="accent6"/>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lnSpc>
          <a:spcPct val="100000"/>
        </a:lnSpc>
        <a:spcBef>
          <a:spcPts val="0"/>
        </a:spcBef>
        <a:spcAft>
          <a:spcPts val="600"/>
        </a:spcAft>
        <a:buClr>
          <a:schemeClr val="bg2"/>
        </a:buClr>
        <a:buSzPct val="125000"/>
        <a:buFont typeface="Arial" panose="020B0604020202020204" pitchFamily="34" charset="0"/>
        <a:buChar char="•"/>
        <a:defRPr sz="1400" kern="1200">
          <a:solidFill>
            <a:schemeClr val="accent6"/>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p15:clr>
            <a:srgbClr val="F26B43"/>
          </p15:clr>
        </p15:guide>
        <p15:guide id="2" pos="3840">
          <p15:clr>
            <a:srgbClr val="F26B43"/>
          </p15:clr>
        </p15:guide>
        <p15:guide id="3" pos="408">
          <p15:clr>
            <a:srgbClr val="F26B43"/>
          </p15:clr>
        </p15:guide>
        <p15:guide id="4" pos="360">
          <p15:clr>
            <a:srgbClr val="F26B43"/>
          </p15:clr>
        </p15:guide>
        <p15:guide id="5" pos="648">
          <p15:clr>
            <a:srgbClr val="F26B43"/>
          </p15:clr>
        </p15:guide>
        <p15:guide id="6" orient="horz" pos="1080">
          <p15:clr>
            <a:srgbClr val="F26B43"/>
          </p15:clr>
        </p15:guide>
        <p15:guide id="7" orient="horz" pos="312">
          <p15:clr>
            <a:srgbClr val="F26B43"/>
          </p15:clr>
        </p15:guide>
        <p15:guide id="8" orient="horz" pos="3696">
          <p15:clr>
            <a:srgbClr val="F26B43"/>
          </p15:clr>
        </p15:guide>
        <p15:guide id="9" orient="horz" pos="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5C2738-B4DE-4A68-860A-F38ECB702D32}"/>
              </a:ext>
            </a:extLst>
          </p:cNvPr>
          <p:cNvSpPr/>
          <p:nvPr/>
        </p:nvSpPr>
        <p:spPr>
          <a:xfrm>
            <a:off x="-1" y="1485898"/>
            <a:ext cx="12187237" cy="53721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1500" y="485440"/>
            <a:ext cx="11110329" cy="798237"/>
          </a:xfrm>
          <a:prstGeom prst="rect">
            <a:avLst/>
          </a:prstGeom>
        </p:spPr>
        <p:txBody>
          <a:bodyPr vert="horz" lIns="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571500" y="1714504"/>
            <a:ext cx="11110329" cy="4241523"/>
          </a:xfrm>
          <a:prstGeom prst="rect">
            <a:avLst/>
          </a:prstGeom>
        </p:spPr>
        <p:txBody>
          <a:bodyPr vert="horz" lIns="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19">
            <a:extLst>
              <a:ext uri="{FF2B5EF4-FFF2-40B4-BE49-F238E27FC236}">
                <a16:creationId xmlns:a16="http://schemas.microsoft.com/office/drawing/2014/main" id="{7FC65FA6-B2E1-035F-F4A0-A6509F02E7D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584549" y="6158248"/>
            <a:ext cx="1097280" cy="387662"/>
          </a:xfrm>
          <a:prstGeom prst="rect">
            <a:avLst/>
          </a:prstGeom>
        </p:spPr>
      </p:pic>
      <p:sp>
        <p:nvSpPr>
          <p:cNvPr id="5" name="TextBox 4">
            <a:extLst>
              <a:ext uri="{FF2B5EF4-FFF2-40B4-BE49-F238E27FC236}">
                <a16:creationId xmlns:a16="http://schemas.microsoft.com/office/drawing/2014/main" id="{2F5C5B07-4197-E515-0C48-024865529FC8}"/>
              </a:ext>
            </a:extLst>
          </p:cNvPr>
          <p:cNvSpPr txBox="1"/>
          <p:nvPr/>
        </p:nvSpPr>
        <p:spPr>
          <a:xfrm>
            <a:off x="483800" y="6266517"/>
            <a:ext cx="477794" cy="246221"/>
          </a:xfrm>
          <a:prstGeom prst="rect">
            <a:avLst/>
          </a:prstGeom>
          <a:noFill/>
        </p:spPr>
        <p:txBody>
          <a:bodyPr wrap="square" rtlCol="0">
            <a:spAutoFit/>
          </a:bodyPr>
          <a:lstStyle/>
          <a:p>
            <a:pPr algn="l"/>
            <a:fld id="{4FD7A5B9-9487-49B2-895D-4F93BD85891A}" type="slidenum">
              <a:rPr lang="en-US" sz="1000" smtClean="0">
                <a:solidFill>
                  <a:schemeClr val="tx2"/>
                </a:solidFill>
                <a:latin typeface="+mj-lt"/>
              </a:rPr>
              <a:pPr algn="l"/>
              <a:t>‹#›</a:t>
            </a:fld>
            <a:endParaRPr lang="en-US" sz="1000">
              <a:solidFill>
                <a:schemeClr val="tx2"/>
              </a:solidFill>
              <a:latin typeface="+mj-lt"/>
            </a:endParaRPr>
          </a:p>
        </p:txBody>
      </p:sp>
      <p:pic>
        <p:nvPicPr>
          <p:cNvPr id="6" name="Graphic 5">
            <a:extLst>
              <a:ext uri="{FF2B5EF4-FFF2-40B4-BE49-F238E27FC236}">
                <a16:creationId xmlns:a16="http://schemas.microsoft.com/office/drawing/2014/main" id="{01836A01-F019-C11A-E3D9-0EF092DE40D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88124" y="6176880"/>
            <a:ext cx="2233785" cy="446758"/>
          </a:xfrm>
          <a:prstGeom prst="rect">
            <a:avLst/>
          </a:prstGeom>
        </p:spPr>
      </p:pic>
    </p:spTree>
    <p:extLst>
      <p:ext uri="{BB962C8B-B14F-4D97-AF65-F5344CB8AC3E}">
        <p14:creationId xmlns:p14="http://schemas.microsoft.com/office/powerpoint/2010/main" val="2758196957"/>
      </p:ext>
    </p:extLst>
  </p:cSld>
  <p:clrMap bg1="lt1" tx1="dk1" bg2="lt2" tx2="dk2" accent1="accent1" accent2="accent2" accent3="accent3" accent4="accent4" accent5="accent5" accent6="accent6" hlink="hlink" folHlink="folHlink"/>
  <p:sldLayoutIdLst>
    <p:sldLayoutId id="2147483718" r:id="rId1"/>
    <p:sldLayoutId id="214748371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ts val="3000"/>
        </a:lnSpc>
        <a:spcBef>
          <a:spcPct val="0"/>
        </a:spcBef>
        <a:buNone/>
        <a:defRPr sz="2800" b="0" kern="1200" cap="none" spc="0" baseline="0">
          <a:solidFill>
            <a:schemeClr val="tx2"/>
          </a:solidFill>
          <a:latin typeface="+mj-lt"/>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ts val="0"/>
        </a:spcBef>
        <a:spcAft>
          <a:spcPts val="600"/>
        </a:spcAft>
        <a:buClr>
          <a:schemeClr val="bg1"/>
        </a:buClr>
        <a:buSzPct val="90000"/>
        <a:buFontTx/>
        <a:buBlip>
          <a:blip r:embed="rId8">
            <a:extLst>
              <a:ext uri="{96DAC541-7B7A-43D3-8B79-37D633B846F1}">
                <asvg:svgBlip xmlns:asvg="http://schemas.microsoft.com/office/drawing/2016/SVG/main" r:embed="rId9"/>
              </a:ext>
            </a:extLst>
          </a:blip>
        </a:buBlip>
        <a:defRPr sz="1800" kern="1200">
          <a:solidFill>
            <a:schemeClr val="accent6"/>
          </a:solidFill>
          <a:latin typeface="Segoe UI" panose="020B0502040204020203" pitchFamily="34" charset="0"/>
          <a:ea typeface="+mn-ea"/>
          <a:cs typeface="Segoe UI" panose="020B0502040204020203" pitchFamily="34" charset="0"/>
        </a:defRPr>
      </a:lvl1pPr>
      <a:lvl2pPr marL="571500" indent="-247650" algn="l" defTabSz="457200" rtl="0" eaLnBrk="1" latinLnBrk="0" hangingPunct="1">
        <a:lnSpc>
          <a:spcPct val="100000"/>
        </a:lnSpc>
        <a:spcBef>
          <a:spcPts val="0"/>
        </a:spcBef>
        <a:spcAft>
          <a:spcPts val="600"/>
        </a:spcAft>
        <a:buClr>
          <a:schemeClr val="tx2"/>
        </a:buClr>
        <a:buSzPct val="100000"/>
        <a:buFont typeface="Segoe UI" panose="020B0502040204020203" pitchFamily="34" charset="0"/>
        <a:buChar char="­"/>
        <a:defRPr sz="1600" kern="1200">
          <a:solidFill>
            <a:schemeClr val="accent6"/>
          </a:solidFill>
          <a:latin typeface="Segoe UI" panose="020B0502040204020203" pitchFamily="34" charset="0"/>
          <a:ea typeface="+mn-ea"/>
          <a:cs typeface="Segoe UI" panose="020B0502040204020203" pitchFamily="34" charset="0"/>
        </a:defRPr>
      </a:lvl2pPr>
      <a:lvl3pPr marL="800100" indent="-228600" algn="l" defTabSz="457200" rtl="0" eaLnBrk="1" latinLnBrk="0" hangingPunct="1">
        <a:lnSpc>
          <a:spcPct val="100000"/>
        </a:lnSpc>
        <a:spcBef>
          <a:spcPts val="0"/>
        </a:spcBef>
        <a:spcAft>
          <a:spcPts val="600"/>
        </a:spcAft>
        <a:buClr>
          <a:schemeClr val="bg2"/>
        </a:buClr>
        <a:buSzPct val="125000"/>
        <a:buFont typeface="Arial" panose="020B0604020202020204" pitchFamily="34" charset="0"/>
        <a:buChar char="•"/>
        <a:defRPr sz="1600" kern="1200">
          <a:solidFill>
            <a:schemeClr val="accent6"/>
          </a:solidFill>
          <a:latin typeface="Segoe UI" panose="020B0502040204020203" pitchFamily="34" charset="0"/>
          <a:ea typeface="+mn-ea"/>
          <a:cs typeface="Segoe UI" panose="020B0502040204020203" pitchFamily="34" charset="0"/>
        </a:defRPr>
      </a:lvl3pPr>
      <a:lvl4pPr marL="1028700" indent="-228600" algn="l" defTabSz="457200" rtl="0" eaLnBrk="1" latinLnBrk="0" hangingPunct="1">
        <a:lnSpc>
          <a:spcPct val="100000"/>
        </a:lnSpc>
        <a:spcBef>
          <a:spcPts val="0"/>
        </a:spcBef>
        <a:spcAft>
          <a:spcPts val="600"/>
        </a:spcAft>
        <a:buClr>
          <a:schemeClr val="tx2"/>
        </a:buClr>
        <a:buSzPct val="100000"/>
        <a:buFont typeface="Segoe UI" panose="020B0502040204020203" pitchFamily="34" charset="0"/>
        <a:buChar char="­"/>
        <a:defRPr sz="1400" kern="1200">
          <a:solidFill>
            <a:schemeClr val="accent6"/>
          </a:solidFill>
          <a:latin typeface="Segoe UI" panose="020B0502040204020203" pitchFamily="34" charset="0"/>
          <a:ea typeface="+mn-ea"/>
          <a:cs typeface="Segoe UI" panose="020B0502040204020203" pitchFamily="34" charset="0"/>
        </a:defRPr>
      </a:lvl4pPr>
      <a:lvl5pPr marL="1257300" indent="-228600" algn="l" defTabSz="457200" rtl="0" eaLnBrk="1" latinLnBrk="0" hangingPunct="1">
        <a:lnSpc>
          <a:spcPct val="100000"/>
        </a:lnSpc>
        <a:spcBef>
          <a:spcPts val="0"/>
        </a:spcBef>
        <a:spcAft>
          <a:spcPts val="600"/>
        </a:spcAft>
        <a:buClr>
          <a:schemeClr val="bg2"/>
        </a:buClr>
        <a:buSzPct val="125000"/>
        <a:buFont typeface="Arial" panose="020B0604020202020204" pitchFamily="34" charset="0"/>
        <a:buChar char="•"/>
        <a:defRPr sz="1400" kern="1200">
          <a:solidFill>
            <a:schemeClr val="accent6"/>
          </a:solidFill>
          <a:latin typeface="Segoe UI" panose="020B0502040204020203" pitchFamily="34" charset="0"/>
          <a:ea typeface="+mn-ea"/>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p15:clr>
            <a:srgbClr val="F26B43"/>
          </p15:clr>
        </p15:guide>
        <p15:guide id="2" pos="3840">
          <p15:clr>
            <a:srgbClr val="F26B43"/>
          </p15:clr>
        </p15:guide>
        <p15:guide id="3" pos="408">
          <p15:clr>
            <a:srgbClr val="F26B43"/>
          </p15:clr>
        </p15:guide>
        <p15:guide id="4" pos="360">
          <p15:clr>
            <a:srgbClr val="F26B43"/>
          </p15:clr>
        </p15:guide>
        <p15:guide id="5" pos="648">
          <p15:clr>
            <a:srgbClr val="F26B43"/>
          </p15:clr>
        </p15:guide>
        <p15:guide id="6" orient="horz" pos="1080">
          <p15:clr>
            <a:srgbClr val="F26B43"/>
          </p15:clr>
        </p15:guide>
        <p15:guide id="7" orient="horz" pos="312">
          <p15:clr>
            <a:srgbClr val="F26B43"/>
          </p15:clr>
        </p15:guide>
        <p15:guide id="8" orient="horz" pos="3696">
          <p15:clr>
            <a:srgbClr val="F26B43"/>
          </p15:clr>
        </p15:guide>
        <p15:guide id="9" orient="horz" pos="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openclipart.org/detail/126385/aide-memoir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B_A40A7C49.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18_5558AE5C.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7_EFC1FCFB.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microsoft.com/office/2018/10/relationships/comments" Target="../comments/modernComment_10A_9088D6C7.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9_7C5C247B.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6_A29379FE.xm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C_201EF1E2.xml"/><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1_5667F5AC.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D_8F9466C4.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0E_D80545CA.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2.svg"/></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12_CFBF7D57.xml"/><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4_84C84D3A.xml"/><Relationship Id="rId7" Type="http://schemas.openxmlformats.org/officeDocument/2006/relationships/hyperlink" Target="https://freesvg.org/light-bulb-drawin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hyperlink" Target="https://foto.wuestenigel.com/blackboard-with-late-fees-text/" TargetMode="Externa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2" Type="http://schemas.openxmlformats.org/officeDocument/2006/relationships/hyperlink" Target="mailto:bsumners@gftinc.com"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www.epa.gov/cc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aterfm.com/mapping-the-progress-of-iija-funding-for-water-infrastructure/?_fl_id=e131f899-f32d-4f3e-a98a-20a9f5d1d544&amp;utm_campaign=WFM+08-25-2025&amp;em=cmdvdmVsb3ZpY2hAZ2ZuZXQuY29t"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1B_F9B85FA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pxhere.com/en/photo/955092" TargetMode="Externa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ixabay.com/en/scale-justice-weight-health-26347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microsoft.com/office/2018/10/relationships/comments" Target="../comments/modernComment_104_DB79178F.xml"/><Relationship Id="rId7" Type="http://schemas.microsoft.com/office/2007/relationships/hdphoto" Target="../media/hdphoto1.wdp"/><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7.xml"/><Relationship Id="rId16"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hyperlink" Target="https://creativecommons.org/licenses/by-sa/3.0/" TargetMode="External"/><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hyperlink" Target="https://pfas.australianmap.net/2023-24-narromine-nsw/" TargetMode="External"/><Relationship Id="rId9" Type="http://schemas.openxmlformats.org/officeDocument/2006/relationships/image" Target="../media/image44.sv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77A9-684F-AC3D-DE4D-FD3BD59BC478}"/>
              </a:ext>
            </a:extLst>
          </p:cNvPr>
          <p:cNvSpPr>
            <a:spLocks noGrp="1"/>
          </p:cNvSpPr>
          <p:nvPr>
            <p:ph type="title"/>
          </p:nvPr>
        </p:nvSpPr>
        <p:spPr/>
        <p:txBody>
          <a:bodyPr>
            <a:normAutofit/>
          </a:bodyPr>
          <a:lstStyle/>
          <a:p>
            <a:r>
              <a:rPr lang="en-US" dirty="0"/>
              <a:t>PFAS and Other </a:t>
            </a:r>
            <a:r>
              <a:rPr lang="en-US"/>
              <a:t>PENNVEST Federal Funding</a:t>
            </a:r>
            <a:r>
              <a:rPr lang="en-US" dirty="0"/>
              <a:t>:</a:t>
            </a:r>
            <a:br>
              <a:rPr lang="en-US" dirty="0"/>
            </a:br>
            <a:r>
              <a:rPr lang="en-US" dirty="0"/>
              <a:t>What You Need to Know to Apply &amp; Comply</a:t>
            </a:r>
          </a:p>
        </p:txBody>
      </p:sp>
      <p:sp>
        <p:nvSpPr>
          <p:cNvPr id="4" name="Text Placeholder 3">
            <a:extLst>
              <a:ext uri="{FF2B5EF4-FFF2-40B4-BE49-F238E27FC236}">
                <a16:creationId xmlns:a16="http://schemas.microsoft.com/office/drawing/2014/main" id="{85FDEEEE-2FC0-6194-747E-DD5F6FE1ABE7}"/>
              </a:ext>
            </a:extLst>
          </p:cNvPr>
          <p:cNvSpPr>
            <a:spLocks noGrp="1"/>
          </p:cNvSpPr>
          <p:nvPr>
            <p:ph type="body" idx="1"/>
          </p:nvPr>
        </p:nvSpPr>
        <p:spPr/>
        <p:txBody>
          <a:bodyPr/>
          <a:lstStyle/>
          <a:p>
            <a:r>
              <a:rPr lang="en-US" sz="1600" b="1" dirty="0"/>
              <a:t>Presented by</a:t>
            </a:r>
          </a:p>
          <a:p>
            <a:r>
              <a:rPr lang="en-US" sz="1600" dirty="0"/>
              <a:t>Breana Sumners</a:t>
            </a:r>
          </a:p>
        </p:txBody>
      </p:sp>
      <p:sp>
        <p:nvSpPr>
          <p:cNvPr id="5" name="Text Placeholder 4">
            <a:extLst>
              <a:ext uri="{FF2B5EF4-FFF2-40B4-BE49-F238E27FC236}">
                <a16:creationId xmlns:a16="http://schemas.microsoft.com/office/drawing/2014/main" id="{1FE427F5-46CF-DEC5-45C0-30FCFB265C62}"/>
              </a:ext>
            </a:extLst>
          </p:cNvPr>
          <p:cNvSpPr>
            <a:spLocks noGrp="1"/>
          </p:cNvSpPr>
          <p:nvPr>
            <p:ph type="body" sz="quarter" idx="10"/>
          </p:nvPr>
        </p:nvSpPr>
        <p:spPr/>
        <p:txBody>
          <a:bodyPr/>
          <a:lstStyle/>
          <a:p>
            <a:r>
              <a:rPr lang="en-US" dirty="0"/>
              <a:t>April 7, 2026</a:t>
            </a:r>
          </a:p>
        </p:txBody>
      </p:sp>
    </p:spTree>
    <p:extLst>
      <p:ext uri="{BB962C8B-B14F-4D97-AF65-F5344CB8AC3E}">
        <p14:creationId xmlns:p14="http://schemas.microsoft.com/office/powerpoint/2010/main" val="2064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4F82-6A0C-EE02-DBAA-8EF676DF853C}"/>
              </a:ext>
            </a:extLst>
          </p:cNvPr>
          <p:cNvSpPr>
            <a:spLocks noGrp="1"/>
          </p:cNvSpPr>
          <p:nvPr>
            <p:ph type="title"/>
          </p:nvPr>
        </p:nvSpPr>
        <p:spPr>
          <a:xfrm>
            <a:off x="571500" y="500506"/>
            <a:ext cx="11143914" cy="798237"/>
          </a:xfrm>
        </p:spPr>
        <p:txBody>
          <a:bodyPr/>
          <a:lstStyle/>
          <a:p>
            <a:r>
              <a:rPr lang="en-US"/>
              <a:t>Associated Federal Requirements</a:t>
            </a:r>
          </a:p>
        </p:txBody>
      </p:sp>
      <p:sp>
        <p:nvSpPr>
          <p:cNvPr id="3" name="Content Placeholder 2">
            <a:extLst>
              <a:ext uri="{FF2B5EF4-FFF2-40B4-BE49-F238E27FC236}">
                <a16:creationId xmlns:a16="http://schemas.microsoft.com/office/drawing/2014/main" id="{C2DB674A-F14F-B90A-D06D-14BE3EF2C8B5}"/>
              </a:ext>
            </a:extLst>
          </p:cNvPr>
          <p:cNvSpPr>
            <a:spLocks noGrp="1"/>
          </p:cNvSpPr>
          <p:nvPr>
            <p:ph type="body" sz="quarter" idx="10"/>
          </p:nvPr>
        </p:nvSpPr>
        <p:spPr>
          <a:xfrm>
            <a:off x="571500" y="1714500"/>
            <a:ext cx="11144250" cy="3924300"/>
          </a:xfrm>
        </p:spPr>
        <p:txBody>
          <a:bodyPr/>
          <a:lstStyle/>
          <a:p>
            <a:r>
              <a:rPr lang="en-US" sz="2000" b="1" dirty="0"/>
              <a:t>Federal Non- Equivalency Funded Projects</a:t>
            </a:r>
          </a:p>
          <a:p>
            <a:pPr lvl="1"/>
            <a:r>
              <a:rPr lang="en-US" sz="1800" dirty="0"/>
              <a:t>American Iron and Steel (AIS) </a:t>
            </a:r>
          </a:p>
          <a:p>
            <a:pPr lvl="1"/>
            <a:r>
              <a:rPr lang="en-US" sz="1800" dirty="0"/>
              <a:t>Davis-Bacon Wages</a:t>
            </a:r>
          </a:p>
          <a:p>
            <a:pPr lvl="1"/>
            <a:r>
              <a:rPr lang="en-US" sz="1800" dirty="0"/>
              <a:t>Fiscal Sustainability Plan (CWSRF Only)</a:t>
            </a:r>
          </a:p>
          <a:p>
            <a:pPr lvl="1"/>
            <a:r>
              <a:rPr lang="en-US" sz="1800" dirty="0"/>
              <a:t>Environmental Review</a:t>
            </a:r>
          </a:p>
          <a:p>
            <a:pPr lvl="1"/>
            <a:endParaRPr lang="en-US" sz="1800" dirty="0"/>
          </a:p>
          <a:p>
            <a:r>
              <a:rPr lang="en-US" sz="2000" b="1" dirty="0"/>
              <a:t>Federal Equivalency Funded Projects – </a:t>
            </a:r>
            <a:r>
              <a:rPr lang="en-US" sz="2000" b="1" i="1" dirty="0"/>
              <a:t>Additional </a:t>
            </a:r>
            <a:r>
              <a:rPr lang="en-US" sz="2000" b="1" dirty="0"/>
              <a:t>Requirements*</a:t>
            </a:r>
          </a:p>
          <a:p>
            <a:pPr lvl="1"/>
            <a:r>
              <a:rPr lang="en-US" sz="1800" dirty="0"/>
              <a:t>Build America Buy America (BABA)</a:t>
            </a:r>
          </a:p>
          <a:p>
            <a:pPr lvl="1"/>
            <a:r>
              <a:rPr lang="en-US" sz="1800" dirty="0"/>
              <a:t>Disadvantage Business Enterprise (DBE)</a:t>
            </a:r>
          </a:p>
          <a:p>
            <a:pPr lvl="1"/>
            <a:r>
              <a:rPr lang="en-US" sz="1800" dirty="0"/>
              <a:t>Single Audit</a:t>
            </a:r>
          </a:p>
          <a:p>
            <a:pPr lvl="1"/>
            <a:r>
              <a:rPr lang="en-US" sz="1800" dirty="0"/>
              <a:t>A/E Procurement Rules (CWSRF Only)</a:t>
            </a:r>
          </a:p>
          <a:p>
            <a:pPr marL="0" indent="0">
              <a:buNone/>
            </a:pPr>
            <a:endParaRPr lang="en-US" sz="1200" dirty="0">
              <a:solidFill>
                <a:schemeClr val="tx2"/>
              </a:solidFill>
            </a:endParaRPr>
          </a:p>
          <a:p>
            <a:pPr marL="0" indent="0">
              <a:buNone/>
            </a:pPr>
            <a:r>
              <a:rPr lang="en-US" sz="2000" dirty="0">
                <a:solidFill>
                  <a:schemeClr val="tx2"/>
                </a:solidFill>
              </a:rPr>
              <a:t>*</a:t>
            </a:r>
            <a:r>
              <a:rPr lang="en-US" sz="1600" i="1" dirty="0">
                <a:solidFill>
                  <a:schemeClr val="tx2"/>
                </a:solidFill>
              </a:rPr>
              <a:t>Funding source identifying signage is no longer required on the project site.</a:t>
            </a:r>
          </a:p>
          <a:p>
            <a:pPr marL="0" indent="0">
              <a:buNone/>
            </a:pPr>
            <a:endParaRPr lang="en-US" sz="2000" dirty="0">
              <a:solidFill>
                <a:srgbClr val="FF0000"/>
              </a:solidFill>
            </a:endParaRPr>
          </a:p>
          <a:p>
            <a:endParaRPr lang="en-US" dirty="0">
              <a:solidFill>
                <a:srgbClr val="FF0000"/>
              </a:solidFill>
            </a:endParaRPr>
          </a:p>
          <a:p>
            <a:pPr marL="0" indent="0">
              <a:buNone/>
            </a:pPr>
            <a:endParaRPr lang="en-US" dirty="0">
              <a:solidFill>
                <a:srgbClr val="FF0000"/>
              </a:solidFill>
            </a:endParaRPr>
          </a:p>
          <a:p>
            <a:pPr marL="0" indent="0">
              <a:buNone/>
            </a:pPr>
            <a:endParaRPr lang="en-US" sz="1600" dirty="0"/>
          </a:p>
          <a:p>
            <a:pPr marL="0" indent="0">
              <a:buNone/>
            </a:pPr>
            <a:endParaRPr lang="en-US" sz="1600" dirty="0"/>
          </a:p>
          <a:p>
            <a:pPr marL="0" indent="0">
              <a:buNone/>
            </a:pPr>
            <a:endParaRPr lang="en-US" sz="1600" dirty="0"/>
          </a:p>
        </p:txBody>
      </p:sp>
      <p:grpSp>
        <p:nvGrpSpPr>
          <p:cNvPr id="7" name="Group 6">
            <a:extLst>
              <a:ext uri="{FF2B5EF4-FFF2-40B4-BE49-F238E27FC236}">
                <a16:creationId xmlns:a16="http://schemas.microsoft.com/office/drawing/2014/main" id="{5A6B689C-BC0C-8C97-ABA3-37E5E396B8D9}"/>
              </a:ext>
            </a:extLst>
          </p:cNvPr>
          <p:cNvGrpSpPr/>
          <p:nvPr/>
        </p:nvGrpSpPr>
        <p:grpSpPr>
          <a:xfrm>
            <a:off x="7317194" y="899624"/>
            <a:ext cx="4512520" cy="2937638"/>
            <a:chOff x="6736861" y="1828800"/>
            <a:chExt cx="4512520" cy="2937638"/>
          </a:xfrm>
        </p:grpSpPr>
        <p:sp>
          <p:nvSpPr>
            <p:cNvPr id="4" name="Rectangle: Rounded Corners 3">
              <a:extLst>
                <a:ext uri="{FF2B5EF4-FFF2-40B4-BE49-F238E27FC236}">
                  <a16:creationId xmlns:a16="http://schemas.microsoft.com/office/drawing/2014/main" id="{FF979D6E-A9B0-0C66-B782-C518EC2BA511}"/>
                </a:ext>
              </a:extLst>
            </p:cNvPr>
            <p:cNvSpPr/>
            <p:nvPr/>
          </p:nvSpPr>
          <p:spPr>
            <a:xfrm>
              <a:off x="6952761" y="2091561"/>
              <a:ext cx="4296620" cy="2674877"/>
            </a:xfrm>
            <a:prstGeom prst="roundRect">
              <a:avLst/>
            </a:prstGeom>
            <a:solidFill>
              <a:schemeClr val="tx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b="1" dirty="0"/>
                <a:t>Don’t Forget!  </a:t>
              </a:r>
            </a:p>
            <a:p>
              <a:pPr algn="ctr"/>
              <a:r>
                <a:rPr lang="en-US" b="1" u="sng" dirty="0"/>
                <a:t>Applicable</a:t>
              </a:r>
              <a:r>
                <a:rPr lang="en-US" b="1" dirty="0"/>
                <a:t> State Requirements </a:t>
              </a:r>
            </a:p>
            <a:p>
              <a:pPr algn="ctr"/>
              <a:r>
                <a:rPr lang="en-US" b="1" dirty="0"/>
                <a:t>Still Apply:</a:t>
              </a:r>
            </a:p>
            <a:p>
              <a:pPr marL="285750" indent="-285750">
                <a:buFont typeface="Arial" panose="020B0604020202020204" pitchFamily="34" charset="0"/>
                <a:buChar char="•"/>
              </a:pPr>
              <a:r>
                <a:rPr lang="en-US" dirty="0"/>
                <a:t>Competitive Procurement</a:t>
              </a:r>
            </a:p>
            <a:p>
              <a:pPr marL="285750" indent="-285750">
                <a:buFont typeface="Arial" panose="020B0604020202020204" pitchFamily="34" charset="0"/>
                <a:buChar char="•"/>
              </a:pPr>
              <a:r>
                <a:rPr lang="en-US" dirty="0"/>
                <a:t>“Or-Equal” Provisions</a:t>
              </a:r>
            </a:p>
            <a:p>
              <a:pPr marL="285750" indent="-285750">
                <a:buFont typeface="Arial" panose="020B0604020202020204" pitchFamily="34" charset="0"/>
                <a:buChar char="•"/>
              </a:pPr>
              <a:r>
                <a:rPr lang="en-US" dirty="0"/>
                <a:t>PA Steel Products Procurement Act</a:t>
              </a:r>
            </a:p>
            <a:p>
              <a:pPr marL="285750" indent="-285750">
                <a:buFont typeface="Arial" panose="020B0604020202020204" pitchFamily="34" charset="0"/>
                <a:buChar char="•"/>
              </a:pPr>
              <a:r>
                <a:rPr lang="en-US" dirty="0"/>
                <a:t>PA Prevailing Wages</a:t>
              </a:r>
              <a:endParaRPr lang="en-US" sz="1600" dirty="0"/>
            </a:p>
          </p:txBody>
        </p:sp>
        <p:pic>
          <p:nvPicPr>
            <p:cNvPr id="6" name="Picture 5" descr="A white hand with a bow on it&#10;&#10;AI-generated content may be incorrect.">
              <a:extLst>
                <a:ext uri="{FF2B5EF4-FFF2-40B4-BE49-F238E27FC236}">
                  <a16:creationId xmlns:a16="http://schemas.microsoft.com/office/drawing/2014/main" id="{4441093C-EB5A-42CA-88AB-463BDF636694}"/>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36861" y="1828800"/>
              <a:ext cx="813447" cy="1106731"/>
            </a:xfrm>
            <a:prstGeom prst="rect">
              <a:avLst/>
            </a:prstGeom>
          </p:spPr>
        </p:pic>
      </p:grpSp>
    </p:spTree>
    <p:extLst>
      <p:ext uri="{BB962C8B-B14F-4D97-AF65-F5344CB8AC3E}">
        <p14:creationId xmlns:p14="http://schemas.microsoft.com/office/powerpoint/2010/main" val="251440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DFE8-F3CD-8BC5-7DC6-C3BFAF6320D0}"/>
              </a:ext>
            </a:extLst>
          </p:cNvPr>
          <p:cNvSpPr>
            <a:spLocks noGrp="1"/>
          </p:cNvSpPr>
          <p:nvPr>
            <p:ph type="ctrTitle"/>
          </p:nvPr>
        </p:nvSpPr>
        <p:spPr/>
        <p:txBody>
          <a:bodyPr/>
          <a:lstStyle/>
          <a:p>
            <a:r>
              <a:rPr lang="en-US"/>
              <a:t>PFAS-Specific Project Considerations</a:t>
            </a:r>
          </a:p>
        </p:txBody>
      </p:sp>
      <p:sp>
        <p:nvSpPr>
          <p:cNvPr id="3" name="Text Placeholder 2">
            <a:extLst>
              <a:ext uri="{FF2B5EF4-FFF2-40B4-BE49-F238E27FC236}">
                <a16:creationId xmlns:a16="http://schemas.microsoft.com/office/drawing/2014/main" id="{4FAEE287-C1B1-738E-C2C9-7504D4F883AA}"/>
              </a:ext>
            </a:extLst>
          </p:cNvPr>
          <p:cNvSpPr>
            <a:spLocks noGrp="1"/>
          </p:cNvSpPr>
          <p:nvPr>
            <p:ph type="subTitle" idx="1"/>
          </p:nvPr>
        </p:nvSpPr>
        <p:spPr/>
        <p:txBody>
          <a:bodyPr/>
          <a:lstStyle/>
          <a:p>
            <a:r>
              <a:rPr lang="en-US" sz="2400" dirty="0"/>
              <a:t>                    Borough of Emmaus PFAS Project</a:t>
            </a:r>
          </a:p>
        </p:txBody>
      </p:sp>
      <p:pic>
        <p:nvPicPr>
          <p:cNvPr id="2050" name="Picture 2" descr="Borough of Emmaus - Interactive Map New">
            <a:extLst>
              <a:ext uri="{FF2B5EF4-FFF2-40B4-BE49-F238E27FC236}">
                <a16:creationId xmlns:a16="http://schemas.microsoft.com/office/drawing/2014/main" id="{CA216675-0841-563B-BEFA-C1D2FCF7A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1" r="15572"/>
          <a:stretch/>
        </p:blipFill>
        <p:spPr bwMode="auto">
          <a:xfrm>
            <a:off x="747795" y="3594116"/>
            <a:ext cx="1410239" cy="132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46000"/>
          </a:srgbClr>
        </a:solidFill>
        <a:effectLst/>
      </p:bgPr>
    </p:bg>
    <p:spTree>
      <p:nvGrpSpPr>
        <p:cNvPr id="1" name=""/>
        <p:cNvGrpSpPr/>
        <p:nvPr/>
      </p:nvGrpSpPr>
      <p:grpSpPr>
        <a:xfrm>
          <a:off x="0" y="0"/>
          <a:ext cx="0" cy="0"/>
          <a:chOff x="0" y="0"/>
          <a:chExt cx="0" cy="0"/>
        </a:xfrm>
      </p:grpSpPr>
      <p:pic>
        <p:nvPicPr>
          <p:cNvPr id="1026" name="Picture 2" descr="Emmaus, PA location map ">
            <a:extLst>
              <a:ext uri="{FF2B5EF4-FFF2-40B4-BE49-F238E27FC236}">
                <a16:creationId xmlns:a16="http://schemas.microsoft.com/office/drawing/2014/main" id="{13758F53-BBB2-0C04-1E14-1C9CA5383ADC}"/>
              </a:ext>
            </a:extLst>
          </p:cNvPr>
          <p:cNvPicPr>
            <a:picLocks noChangeAspect="1" noChangeArrowheads="1"/>
          </p:cNvPicPr>
          <p:nvPr/>
        </p:nvPicPr>
        <p:blipFill rotWithShape="1">
          <a:blip r:embed="rId4">
            <a:alphaModFix amt="80000"/>
            <a:extLst>
              <a:ext uri="{28A0092B-C50C-407E-A947-70E740481C1C}">
                <a14:useLocalDpi xmlns:a14="http://schemas.microsoft.com/office/drawing/2010/main" val="0"/>
              </a:ext>
            </a:extLst>
          </a:blip>
          <a:srcRect t="4458"/>
          <a:stretch/>
        </p:blipFill>
        <p:spPr bwMode="auto">
          <a:xfrm>
            <a:off x="4904073" y="31712"/>
            <a:ext cx="7287927" cy="6794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E2C11F-738F-E46F-62D5-D10F0FA3FE6F}"/>
              </a:ext>
            </a:extLst>
          </p:cNvPr>
          <p:cNvSpPr>
            <a:spLocks noGrp="1"/>
          </p:cNvSpPr>
          <p:nvPr>
            <p:ph type="title"/>
          </p:nvPr>
        </p:nvSpPr>
        <p:spPr/>
        <p:txBody>
          <a:bodyPr/>
          <a:lstStyle/>
          <a:p>
            <a:r>
              <a:rPr lang="en-US"/>
              <a:t>Borough of Emmaus PFAS Upgrades Project</a:t>
            </a:r>
          </a:p>
        </p:txBody>
      </p:sp>
      <p:sp>
        <p:nvSpPr>
          <p:cNvPr id="3" name="Content Placeholder 2">
            <a:extLst>
              <a:ext uri="{FF2B5EF4-FFF2-40B4-BE49-F238E27FC236}">
                <a16:creationId xmlns:a16="http://schemas.microsoft.com/office/drawing/2014/main" id="{49F385BD-E1BB-F7D0-F9C8-797D90452E29}"/>
              </a:ext>
            </a:extLst>
          </p:cNvPr>
          <p:cNvSpPr>
            <a:spLocks noGrp="1"/>
          </p:cNvSpPr>
          <p:nvPr>
            <p:ph type="body" sz="quarter" idx="10"/>
          </p:nvPr>
        </p:nvSpPr>
        <p:spPr>
          <a:xfrm>
            <a:off x="571501" y="1714500"/>
            <a:ext cx="4225290" cy="4658060"/>
          </a:xfrm>
        </p:spPr>
        <p:txBody>
          <a:bodyPr/>
          <a:lstStyle/>
          <a:p>
            <a:r>
              <a:rPr lang="en-US" b="1" dirty="0">
                <a:solidFill>
                  <a:schemeClr val="tx2"/>
                </a:solidFill>
              </a:rPr>
              <a:t>The System</a:t>
            </a:r>
          </a:p>
          <a:p>
            <a:pPr lvl="1"/>
            <a:r>
              <a:rPr lang="en-US" sz="1800" dirty="0">
                <a:solidFill>
                  <a:schemeClr val="tx2"/>
                </a:solidFill>
              </a:rPr>
              <a:t>Located 50 miles from Philadelphia</a:t>
            </a:r>
          </a:p>
          <a:p>
            <a:pPr lvl="1"/>
            <a:r>
              <a:rPr lang="en-US" sz="1800" dirty="0">
                <a:solidFill>
                  <a:schemeClr val="tx2"/>
                </a:solidFill>
              </a:rPr>
              <a:t>Lehigh County</a:t>
            </a:r>
          </a:p>
          <a:p>
            <a:pPr lvl="1"/>
            <a:r>
              <a:rPr lang="en-US" sz="1800" dirty="0">
                <a:solidFill>
                  <a:schemeClr val="tx2"/>
                </a:solidFill>
              </a:rPr>
              <a:t>4600 customers</a:t>
            </a:r>
          </a:p>
          <a:p>
            <a:pPr lvl="1"/>
            <a:r>
              <a:rPr lang="en-US" sz="1800" dirty="0">
                <a:solidFill>
                  <a:schemeClr val="tx2"/>
                </a:solidFill>
              </a:rPr>
              <a:t>ADD = 1.3 mgd</a:t>
            </a:r>
          </a:p>
          <a:p>
            <a:pPr lvl="1"/>
            <a:r>
              <a:rPr lang="en-US" sz="1800" dirty="0">
                <a:solidFill>
                  <a:schemeClr val="tx2"/>
                </a:solidFill>
              </a:rPr>
              <a:t>5 Wells – Cl Disinfection &amp; Air Stripping for VOCs</a:t>
            </a:r>
          </a:p>
          <a:p>
            <a:pPr lvl="1"/>
            <a:r>
              <a:rPr lang="en-US" sz="1800" dirty="0">
                <a:solidFill>
                  <a:schemeClr val="tx2"/>
                </a:solidFill>
              </a:rPr>
              <a:t>Elevated PFAS in Well Nos. 1 &amp; 2</a:t>
            </a:r>
          </a:p>
          <a:p>
            <a:pPr marL="0" indent="0">
              <a:buNone/>
            </a:pPr>
            <a:endParaRPr lang="en-US" dirty="0">
              <a:solidFill>
                <a:schemeClr val="tx2"/>
              </a:solidFill>
            </a:endParaRPr>
          </a:p>
        </p:txBody>
      </p:sp>
      <p:pic>
        <p:nvPicPr>
          <p:cNvPr id="7" name="Picture 6">
            <a:extLst>
              <a:ext uri="{FF2B5EF4-FFF2-40B4-BE49-F238E27FC236}">
                <a16:creationId xmlns:a16="http://schemas.microsoft.com/office/drawing/2014/main" id="{A6BF6746-E626-2091-0F98-4690BD152341}"/>
              </a:ext>
            </a:extLst>
          </p:cNvPr>
          <p:cNvPicPr>
            <a:picLocks noChangeAspect="1"/>
          </p:cNvPicPr>
          <p:nvPr/>
        </p:nvPicPr>
        <p:blipFill>
          <a:blip r:embed="rId5"/>
          <a:stretch>
            <a:fillRect/>
          </a:stretch>
        </p:blipFill>
        <p:spPr>
          <a:xfrm>
            <a:off x="8539284" y="4571646"/>
            <a:ext cx="3563815" cy="2025337"/>
          </a:xfrm>
          <a:prstGeom prst="rect">
            <a:avLst/>
          </a:prstGeom>
          <a:ln w="12700">
            <a:solidFill>
              <a:schemeClr val="bg1">
                <a:lumMod val="10000"/>
              </a:schemeClr>
            </a:solidFill>
          </a:ln>
        </p:spPr>
      </p:pic>
      <p:graphicFrame>
        <p:nvGraphicFramePr>
          <p:cNvPr id="8" name="Table 7">
            <a:extLst>
              <a:ext uri="{FF2B5EF4-FFF2-40B4-BE49-F238E27FC236}">
                <a16:creationId xmlns:a16="http://schemas.microsoft.com/office/drawing/2014/main" id="{47CB37BD-4C51-9249-A304-BDB9B8A77977}"/>
              </a:ext>
            </a:extLst>
          </p:cNvPr>
          <p:cNvGraphicFramePr>
            <a:graphicFrameLocks noGrp="1"/>
          </p:cNvGraphicFramePr>
          <p:nvPr>
            <p:extLst>
              <p:ext uri="{D42A27DB-BD31-4B8C-83A1-F6EECF244321}">
                <p14:modId xmlns:p14="http://schemas.microsoft.com/office/powerpoint/2010/main" val="1847021473"/>
              </p:ext>
            </p:extLst>
          </p:nvPr>
        </p:nvGraphicFramePr>
        <p:xfrm>
          <a:off x="996718" y="4619418"/>
          <a:ext cx="3482138" cy="1371600"/>
        </p:xfrm>
        <a:graphic>
          <a:graphicData uri="http://schemas.openxmlformats.org/drawingml/2006/table">
            <a:tbl>
              <a:tblPr firstRow="1" bandRow="1">
                <a:tableStyleId>{F5AB1C69-6EDB-4FF4-983F-18BD219EF322}</a:tableStyleId>
              </a:tblPr>
              <a:tblGrid>
                <a:gridCol w="1679840">
                  <a:extLst>
                    <a:ext uri="{9D8B030D-6E8A-4147-A177-3AD203B41FA5}">
                      <a16:colId xmlns:a16="http://schemas.microsoft.com/office/drawing/2014/main" val="286758000"/>
                    </a:ext>
                  </a:extLst>
                </a:gridCol>
                <a:gridCol w="951483">
                  <a:extLst>
                    <a:ext uri="{9D8B030D-6E8A-4147-A177-3AD203B41FA5}">
                      <a16:colId xmlns:a16="http://schemas.microsoft.com/office/drawing/2014/main" val="300250791"/>
                    </a:ext>
                  </a:extLst>
                </a:gridCol>
                <a:gridCol w="850815">
                  <a:extLst>
                    <a:ext uri="{9D8B030D-6E8A-4147-A177-3AD203B41FA5}">
                      <a16:colId xmlns:a16="http://schemas.microsoft.com/office/drawing/2014/main" val="1523512072"/>
                    </a:ext>
                  </a:extLst>
                </a:gridCol>
              </a:tblGrid>
              <a:tr h="339915">
                <a:tc>
                  <a:txBody>
                    <a:bodyPr/>
                    <a:lstStyle/>
                    <a:p>
                      <a:endParaRPr lang="en-US" dirty="0"/>
                    </a:p>
                  </a:txBody>
                  <a:tcPr/>
                </a:tc>
                <a:tc>
                  <a:txBody>
                    <a:bodyPr/>
                    <a:lstStyle/>
                    <a:p>
                      <a:r>
                        <a:rPr lang="en-US" dirty="0"/>
                        <a:t>PFOA</a:t>
                      </a:r>
                    </a:p>
                  </a:txBody>
                  <a:tcPr/>
                </a:tc>
                <a:tc>
                  <a:txBody>
                    <a:bodyPr/>
                    <a:lstStyle/>
                    <a:p>
                      <a:r>
                        <a:rPr lang="en-US" dirty="0"/>
                        <a:t>PFOS</a:t>
                      </a:r>
                    </a:p>
                  </a:txBody>
                  <a:tcPr/>
                </a:tc>
                <a:extLst>
                  <a:ext uri="{0D108BD9-81ED-4DB2-BD59-A6C34878D82A}">
                    <a16:rowId xmlns:a16="http://schemas.microsoft.com/office/drawing/2014/main" val="2317833794"/>
                  </a:ext>
                </a:extLst>
              </a:tr>
              <a:tr h="339915">
                <a:tc>
                  <a:txBody>
                    <a:bodyPr/>
                    <a:lstStyle/>
                    <a:p>
                      <a:r>
                        <a:rPr lang="en-US" dirty="0">
                          <a:solidFill>
                            <a:schemeClr val="tx2"/>
                          </a:solidFill>
                        </a:rPr>
                        <a:t>PA MCL</a:t>
                      </a:r>
                    </a:p>
                  </a:txBody>
                  <a:tcPr/>
                </a:tc>
                <a:tc>
                  <a:txBody>
                    <a:bodyPr/>
                    <a:lstStyle/>
                    <a:p>
                      <a:r>
                        <a:rPr lang="en-US" dirty="0">
                          <a:solidFill>
                            <a:schemeClr val="tx2"/>
                          </a:solidFill>
                        </a:rPr>
                        <a:t>14 ppt</a:t>
                      </a:r>
                    </a:p>
                  </a:txBody>
                  <a:tcPr/>
                </a:tc>
                <a:tc>
                  <a:txBody>
                    <a:bodyPr/>
                    <a:lstStyle/>
                    <a:p>
                      <a:r>
                        <a:rPr lang="en-US" dirty="0">
                          <a:solidFill>
                            <a:schemeClr val="tx2"/>
                          </a:solidFill>
                        </a:rPr>
                        <a:t>18 ppt</a:t>
                      </a:r>
                    </a:p>
                  </a:txBody>
                  <a:tcPr/>
                </a:tc>
                <a:extLst>
                  <a:ext uri="{0D108BD9-81ED-4DB2-BD59-A6C34878D82A}">
                    <a16:rowId xmlns:a16="http://schemas.microsoft.com/office/drawing/2014/main" val="2301595772"/>
                  </a:ext>
                </a:extLst>
              </a:tr>
              <a:tr h="565616">
                <a:tc>
                  <a:txBody>
                    <a:bodyPr/>
                    <a:lstStyle/>
                    <a:p>
                      <a:r>
                        <a:rPr lang="en-US" dirty="0">
                          <a:solidFill>
                            <a:schemeClr val="tx2"/>
                          </a:solidFill>
                        </a:rPr>
                        <a:t>Future Federal MCL</a:t>
                      </a:r>
                    </a:p>
                  </a:txBody>
                  <a:tcPr/>
                </a:tc>
                <a:tc>
                  <a:txBody>
                    <a:bodyPr/>
                    <a:lstStyle/>
                    <a:p>
                      <a:r>
                        <a:rPr lang="en-US" dirty="0">
                          <a:solidFill>
                            <a:schemeClr val="tx2"/>
                          </a:solidFill>
                        </a:rPr>
                        <a:t>4 ppt</a:t>
                      </a:r>
                    </a:p>
                  </a:txBody>
                  <a:tcPr/>
                </a:tc>
                <a:tc>
                  <a:txBody>
                    <a:bodyPr/>
                    <a:lstStyle/>
                    <a:p>
                      <a:r>
                        <a:rPr lang="en-US" dirty="0">
                          <a:solidFill>
                            <a:schemeClr val="tx2"/>
                          </a:solidFill>
                        </a:rPr>
                        <a:t>4 ppt</a:t>
                      </a:r>
                    </a:p>
                  </a:txBody>
                  <a:tcPr/>
                </a:tc>
                <a:extLst>
                  <a:ext uri="{0D108BD9-81ED-4DB2-BD59-A6C34878D82A}">
                    <a16:rowId xmlns:a16="http://schemas.microsoft.com/office/drawing/2014/main" val="1168179439"/>
                  </a:ext>
                </a:extLst>
              </a:tr>
            </a:tbl>
          </a:graphicData>
        </a:graphic>
      </p:graphicFrame>
    </p:spTree>
    <p:extLst>
      <p:ext uri="{BB962C8B-B14F-4D97-AF65-F5344CB8AC3E}">
        <p14:creationId xmlns:p14="http://schemas.microsoft.com/office/powerpoint/2010/main" val="275215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E697-CC15-7BA9-7175-A3A80DBFA6AC}"/>
              </a:ext>
            </a:extLst>
          </p:cNvPr>
          <p:cNvSpPr>
            <a:spLocks noGrp="1"/>
          </p:cNvSpPr>
          <p:nvPr>
            <p:ph type="title"/>
          </p:nvPr>
        </p:nvSpPr>
        <p:spPr/>
        <p:txBody>
          <a:bodyPr/>
          <a:lstStyle/>
          <a:p>
            <a:r>
              <a:rPr lang="en-US"/>
              <a:t>Borough of Emmaus PFAS Upgrades Project</a:t>
            </a:r>
          </a:p>
        </p:txBody>
      </p:sp>
      <p:graphicFrame>
        <p:nvGraphicFramePr>
          <p:cNvPr id="4" name="Content Placeholder 3">
            <a:extLst>
              <a:ext uri="{FF2B5EF4-FFF2-40B4-BE49-F238E27FC236}">
                <a16:creationId xmlns:a16="http://schemas.microsoft.com/office/drawing/2014/main" id="{86B1CD11-4A8A-6EB5-67B9-9BF755317ED7}"/>
              </a:ext>
            </a:extLst>
          </p:cNvPr>
          <p:cNvGraphicFramePr>
            <a:graphicFrameLocks noGrp="1"/>
          </p:cNvGraphicFramePr>
          <p:nvPr>
            <p:ph idx="4294967295"/>
            <p:extLst>
              <p:ext uri="{D42A27DB-BD31-4B8C-83A1-F6EECF244321}">
                <p14:modId xmlns:p14="http://schemas.microsoft.com/office/powerpoint/2010/main" val="1926084676"/>
              </p:ext>
            </p:extLst>
          </p:nvPr>
        </p:nvGraphicFramePr>
        <p:xfrm>
          <a:off x="1252537" y="1758714"/>
          <a:ext cx="9686925" cy="392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8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FC014-9F22-9C31-0466-D58FE732BE60}"/>
              </a:ext>
            </a:extLst>
          </p:cNvPr>
          <p:cNvPicPr>
            <a:picLocks noChangeAspect="1"/>
          </p:cNvPicPr>
          <p:nvPr/>
        </p:nvPicPr>
        <p:blipFill>
          <a:blip r:embed="rId4"/>
          <a:stretch>
            <a:fillRect/>
          </a:stretch>
        </p:blipFill>
        <p:spPr>
          <a:xfrm>
            <a:off x="6096000" y="485440"/>
            <a:ext cx="5895975" cy="6076950"/>
          </a:xfrm>
          <a:prstGeom prst="rect">
            <a:avLst/>
          </a:prstGeom>
        </p:spPr>
      </p:pic>
      <p:sp>
        <p:nvSpPr>
          <p:cNvPr id="2" name="Title 1">
            <a:extLst>
              <a:ext uri="{FF2B5EF4-FFF2-40B4-BE49-F238E27FC236}">
                <a16:creationId xmlns:a16="http://schemas.microsoft.com/office/drawing/2014/main" id="{8DD0CBC8-115E-7405-6CD9-0346479D720B}"/>
              </a:ext>
            </a:extLst>
          </p:cNvPr>
          <p:cNvSpPr>
            <a:spLocks noGrp="1"/>
          </p:cNvSpPr>
          <p:nvPr>
            <p:ph type="title"/>
          </p:nvPr>
        </p:nvSpPr>
        <p:spPr/>
        <p:txBody>
          <a:bodyPr/>
          <a:lstStyle/>
          <a:p>
            <a:r>
              <a:rPr lang="en-US"/>
              <a:t>Borough of Emmaus PFAS Upgrades Project</a:t>
            </a:r>
          </a:p>
        </p:txBody>
      </p:sp>
      <p:sp>
        <p:nvSpPr>
          <p:cNvPr id="3" name="Content Placeholder 2">
            <a:extLst>
              <a:ext uri="{FF2B5EF4-FFF2-40B4-BE49-F238E27FC236}">
                <a16:creationId xmlns:a16="http://schemas.microsoft.com/office/drawing/2014/main" id="{916D3557-2EE1-B7B7-D12F-377437BEEF40}"/>
              </a:ext>
            </a:extLst>
          </p:cNvPr>
          <p:cNvSpPr>
            <a:spLocks noGrp="1"/>
          </p:cNvSpPr>
          <p:nvPr>
            <p:ph type="body" sz="quarter" idx="10"/>
          </p:nvPr>
        </p:nvSpPr>
        <p:spPr>
          <a:xfrm>
            <a:off x="571500" y="1714500"/>
            <a:ext cx="5730826" cy="4847890"/>
          </a:xfrm>
        </p:spPr>
        <p:txBody>
          <a:bodyPr/>
          <a:lstStyle/>
          <a:p>
            <a:r>
              <a:rPr lang="en-US" b="1" dirty="0"/>
              <a:t>The Project</a:t>
            </a:r>
          </a:p>
          <a:p>
            <a:pPr lvl="1"/>
            <a:r>
              <a:rPr lang="en-US" dirty="0"/>
              <a:t>Update Treatment Process including:</a:t>
            </a:r>
          </a:p>
          <a:p>
            <a:pPr lvl="2"/>
            <a:r>
              <a:rPr lang="en-US" dirty="0"/>
              <a:t>Building Addition</a:t>
            </a:r>
          </a:p>
          <a:p>
            <a:pPr lvl="2"/>
            <a:r>
              <a:rPr lang="en-US" dirty="0"/>
              <a:t>PFAS Treatment: Two (2) lead/lag GAC trains</a:t>
            </a:r>
          </a:p>
          <a:p>
            <a:pPr lvl="2"/>
            <a:r>
              <a:rPr lang="en-US" dirty="0"/>
              <a:t>Process Wastewater: below-grade equalization basin, discharge to sanitary system </a:t>
            </a:r>
            <a:r>
              <a:rPr lang="en-US" u="sng" dirty="0"/>
              <a:t>or</a:t>
            </a:r>
            <a:r>
              <a:rPr lang="en-US" dirty="0"/>
              <a:t> pump/haul</a:t>
            </a:r>
          </a:p>
          <a:p>
            <a:pPr lvl="2"/>
            <a:r>
              <a:rPr lang="en-US" dirty="0"/>
              <a:t>Sulfuric Acid Chemical Feed System (pH adjustment)</a:t>
            </a:r>
          </a:p>
          <a:p>
            <a:pPr lvl="2"/>
            <a:r>
              <a:rPr lang="en-US" dirty="0"/>
              <a:t>Supporting chemical, electrical, instrumentation and control work</a:t>
            </a:r>
          </a:p>
          <a:p>
            <a:pPr lvl="2"/>
            <a:endParaRPr lang="en-US" dirty="0">
              <a:highlight>
                <a:srgbClr val="FFFF00"/>
              </a:highlight>
            </a:endParaRPr>
          </a:p>
          <a:p>
            <a:r>
              <a:rPr lang="en-US" b="1" dirty="0"/>
              <a:t>Project Costs &amp; Funding</a:t>
            </a:r>
          </a:p>
          <a:p>
            <a:pPr lvl="1"/>
            <a:r>
              <a:rPr lang="en-US" dirty="0"/>
              <a:t>Total: $9.40M</a:t>
            </a:r>
          </a:p>
          <a:p>
            <a:pPr lvl="1"/>
            <a:r>
              <a:rPr lang="en-US" dirty="0"/>
              <a:t>PV Funding Offer: </a:t>
            </a:r>
            <a:r>
              <a:rPr lang="en-US" b="1" dirty="0"/>
              <a:t>$7.52M Grant </a:t>
            </a:r>
            <a:r>
              <a:rPr lang="en-US" dirty="0"/>
              <a:t>&amp; $1.88M Loan</a:t>
            </a:r>
          </a:p>
          <a:p>
            <a:pPr marL="0" indent="0">
              <a:buNone/>
            </a:pPr>
            <a:endParaRPr lang="en-US" dirty="0"/>
          </a:p>
        </p:txBody>
      </p:sp>
    </p:spTree>
    <p:extLst>
      <p:ext uri="{BB962C8B-B14F-4D97-AF65-F5344CB8AC3E}">
        <p14:creationId xmlns:p14="http://schemas.microsoft.com/office/powerpoint/2010/main" val="402246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C11F84-EE2B-60A4-55E1-A074F68892C4}"/>
              </a:ext>
            </a:extLst>
          </p:cNvPr>
          <p:cNvSpPr>
            <a:spLocks noGrp="1"/>
          </p:cNvSpPr>
          <p:nvPr>
            <p:ph type="title"/>
          </p:nvPr>
        </p:nvSpPr>
        <p:spPr/>
        <p:txBody>
          <a:bodyPr/>
          <a:lstStyle/>
          <a:p>
            <a:r>
              <a:rPr lang="en-US"/>
              <a:t>Important Project Considerations</a:t>
            </a:r>
          </a:p>
        </p:txBody>
      </p:sp>
      <p:graphicFrame>
        <p:nvGraphicFramePr>
          <p:cNvPr id="3" name="Diagram 2">
            <a:extLst>
              <a:ext uri="{FF2B5EF4-FFF2-40B4-BE49-F238E27FC236}">
                <a16:creationId xmlns:a16="http://schemas.microsoft.com/office/drawing/2014/main" id="{3004F0F0-36CE-34A6-7625-AB66346D83C1}"/>
              </a:ext>
            </a:extLst>
          </p:cNvPr>
          <p:cNvGraphicFramePr/>
          <p:nvPr>
            <p:extLst>
              <p:ext uri="{D42A27DB-BD31-4B8C-83A1-F6EECF244321}">
                <p14:modId xmlns:p14="http://schemas.microsoft.com/office/powerpoint/2010/main" val="2388237036"/>
              </p:ext>
            </p:extLst>
          </p:nvPr>
        </p:nvGraphicFramePr>
        <p:xfrm>
          <a:off x="531137" y="1682821"/>
          <a:ext cx="11224637" cy="1907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0252F4DD-2986-F34C-EB8B-9FD0EE2E3EEF}"/>
              </a:ext>
            </a:extLst>
          </p:cNvPr>
          <p:cNvGraphicFramePr/>
          <p:nvPr>
            <p:extLst>
              <p:ext uri="{D42A27DB-BD31-4B8C-83A1-F6EECF244321}">
                <p14:modId xmlns:p14="http://schemas.microsoft.com/office/powerpoint/2010/main" val="4176000832"/>
              </p:ext>
            </p:extLst>
          </p:nvPr>
        </p:nvGraphicFramePr>
        <p:xfrm>
          <a:off x="531137" y="3685093"/>
          <a:ext cx="11224637" cy="19079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2488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9C3846-0CF6-4129-22A1-F3F2EAEA671E}"/>
              </a:ext>
            </a:extLst>
          </p:cNvPr>
          <p:cNvPicPr>
            <a:picLocks noChangeAspect="1"/>
          </p:cNvPicPr>
          <p:nvPr/>
        </p:nvPicPr>
        <p:blipFill>
          <a:blip r:embed="rId4"/>
          <a:stretch>
            <a:fillRect/>
          </a:stretch>
        </p:blipFill>
        <p:spPr>
          <a:xfrm>
            <a:off x="5784025" y="2324627"/>
            <a:ext cx="6185253" cy="2846980"/>
          </a:xfrm>
          <a:prstGeom prst="rect">
            <a:avLst/>
          </a:prstGeom>
        </p:spPr>
      </p:pic>
      <p:sp>
        <p:nvSpPr>
          <p:cNvPr id="2" name="Title 1">
            <a:extLst>
              <a:ext uri="{FF2B5EF4-FFF2-40B4-BE49-F238E27FC236}">
                <a16:creationId xmlns:a16="http://schemas.microsoft.com/office/drawing/2014/main" id="{7BBB379A-C732-38EF-1548-B1EF8204622A}"/>
              </a:ext>
            </a:extLst>
          </p:cNvPr>
          <p:cNvSpPr>
            <a:spLocks noGrp="1"/>
          </p:cNvSpPr>
          <p:nvPr>
            <p:ph type="title"/>
          </p:nvPr>
        </p:nvSpPr>
        <p:spPr/>
        <p:txBody>
          <a:bodyPr/>
          <a:lstStyle/>
          <a:p>
            <a:r>
              <a:rPr lang="en-US"/>
              <a:t>Process Wastewater/Discharges</a:t>
            </a:r>
          </a:p>
        </p:txBody>
      </p:sp>
      <p:sp>
        <p:nvSpPr>
          <p:cNvPr id="3" name="Content Placeholder 2">
            <a:extLst>
              <a:ext uri="{FF2B5EF4-FFF2-40B4-BE49-F238E27FC236}">
                <a16:creationId xmlns:a16="http://schemas.microsoft.com/office/drawing/2014/main" id="{9EA9AD0B-49EE-6706-8131-EDB18B935D10}"/>
              </a:ext>
            </a:extLst>
          </p:cNvPr>
          <p:cNvSpPr>
            <a:spLocks noGrp="1"/>
          </p:cNvSpPr>
          <p:nvPr>
            <p:ph type="body" sz="quarter" idx="10"/>
          </p:nvPr>
        </p:nvSpPr>
        <p:spPr>
          <a:xfrm>
            <a:off x="571500" y="1714500"/>
            <a:ext cx="9936605" cy="4489352"/>
          </a:xfrm>
        </p:spPr>
        <p:txBody>
          <a:bodyPr/>
          <a:lstStyle/>
          <a:p>
            <a:r>
              <a:rPr lang="en-US" b="1" dirty="0"/>
              <a:t>Process Wastewater Equalization Tanks</a:t>
            </a:r>
          </a:p>
          <a:p>
            <a:pPr lvl="1"/>
            <a:r>
              <a:rPr lang="en-US" dirty="0"/>
              <a:t>Check if </a:t>
            </a:r>
            <a:r>
              <a:rPr lang="en-US" b="1" u="sng" dirty="0"/>
              <a:t>Industrial</a:t>
            </a:r>
            <a:r>
              <a:rPr lang="en-US" dirty="0"/>
              <a:t> Storage Tank Design Standards/Permitting/Approvals Required </a:t>
            </a:r>
          </a:p>
          <a:p>
            <a:r>
              <a:rPr lang="en-US" b="1" dirty="0"/>
              <a:t>Process Wastewater Disposal Method Options </a:t>
            </a:r>
            <a:r>
              <a:rPr lang="en-US" dirty="0"/>
              <a:t>(</a:t>
            </a:r>
            <a:r>
              <a:rPr lang="en-US" b="1" u="sng" dirty="0"/>
              <a:t>bold/underlined</a:t>
            </a:r>
            <a:r>
              <a:rPr lang="en-US" u="sng" dirty="0"/>
              <a:t> = Emmaus</a:t>
            </a:r>
            <a:r>
              <a:rPr lang="en-US" dirty="0"/>
              <a:t>)</a:t>
            </a:r>
          </a:p>
          <a:p>
            <a:pPr lvl="1"/>
            <a:r>
              <a:rPr lang="en-US" b="1" u="sng" dirty="0"/>
              <a:t>Hauled</a:t>
            </a:r>
          </a:p>
          <a:p>
            <a:pPr lvl="2"/>
            <a:r>
              <a:rPr lang="en-US" dirty="0"/>
              <a:t>Receiving WWTP able to accept Industrial Flow?</a:t>
            </a:r>
            <a:endParaRPr lang="en-US" b="1" dirty="0"/>
          </a:p>
          <a:p>
            <a:pPr lvl="1"/>
            <a:r>
              <a:rPr lang="en-US" b="1" u="sng" dirty="0"/>
              <a:t>Discharge to Sanitary Sewer System</a:t>
            </a:r>
          </a:p>
          <a:p>
            <a:pPr lvl="2"/>
            <a:r>
              <a:rPr lang="en-US" dirty="0"/>
              <a:t>Receiving WWTP able to accept Industrial Flow?</a:t>
            </a:r>
          </a:p>
          <a:p>
            <a:pPr lvl="3"/>
            <a:r>
              <a:rPr lang="en-US" dirty="0"/>
              <a:t>Industrial Permit from WWTP System</a:t>
            </a:r>
          </a:p>
          <a:p>
            <a:pPr lvl="2"/>
            <a:r>
              <a:rPr lang="en-US" dirty="0"/>
              <a:t>Planning Approvals Required?</a:t>
            </a:r>
          </a:p>
          <a:p>
            <a:pPr lvl="3"/>
            <a:r>
              <a:rPr lang="en-US" b="1" u="sng" dirty="0"/>
              <a:t>Act 537 Planning/Sewage Facilities Planning Module </a:t>
            </a:r>
          </a:p>
          <a:p>
            <a:pPr lvl="4"/>
            <a:r>
              <a:rPr lang="en-US" b="1" u="sng" dirty="0"/>
              <a:t>limitations on connections/EDUs </a:t>
            </a:r>
            <a:r>
              <a:rPr lang="en-US" dirty="0"/>
              <a:t>(6 months for approval w/ available EDUs, greater if not available)</a:t>
            </a:r>
          </a:p>
          <a:p>
            <a:pPr lvl="4"/>
            <a:r>
              <a:rPr lang="en-US" dirty="0"/>
              <a:t>Act 537 Planning identified property for use with on-lot system</a:t>
            </a:r>
          </a:p>
          <a:p>
            <a:pPr lvl="1"/>
            <a:r>
              <a:rPr lang="en-US" dirty="0"/>
              <a:t>Infiltration Beds (Analyzer Discharge)</a:t>
            </a:r>
          </a:p>
          <a:p>
            <a:pPr lvl="1"/>
            <a:r>
              <a:rPr lang="en-US" dirty="0"/>
              <a:t>Recycle to Head of WTP</a:t>
            </a:r>
          </a:p>
          <a:p>
            <a:pPr lvl="4"/>
            <a:endParaRPr lang="en-US" dirty="0"/>
          </a:p>
          <a:p>
            <a:pPr lvl="3"/>
            <a:endParaRPr lang="en-US" dirty="0"/>
          </a:p>
          <a:p>
            <a:pPr lvl="3"/>
            <a:endParaRPr lang="en-US" dirty="0"/>
          </a:p>
          <a:p>
            <a:pPr lvl="2"/>
            <a:endParaRPr lang="en-US" dirty="0"/>
          </a:p>
          <a:p>
            <a:pPr lvl="1"/>
            <a:endParaRPr lang="en-US" dirty="0"/>
          </a:p>
        </p:txBody>
      </p:sp>
    </p:spTree>
    <p:extLst>
      <p:ext uri="{BB962C8B-B14F-4D97-AF65-F5344CB8AC3E}">
        <p14:creationId xmlns:p14="http://schemas.microsoft.com/office/powerpoint/2010/main" val="20864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Stopwatch on white background">
            <a:extLst>
              <a:ext uri="{FF2B5EF4-FFF2-40B4-BE49-F238E27FC236}">
                <a16:creationId xmlns:a16="http://schemas.microsoft.com/office/drawing/2014/main" id="{47CD0E85-274A-CF6E-273A-3BD492723198}"/>
              </a:ext>
            </a:extLst>
          </p:cNvPr>
          <p:cNvPicPr>
            <a:picLocks noChangeAspect="1"/>
          </p:cNvPicPr>
          <p:nvPr/>
        </p:nvPicPr>
        <p:blipFill rotWithShape="1">
          <a:blip r:embed="rId4"/>
          <a:stretch/>
        </p:blipFill>
        <p:spPr>
          <a:xfrm>
            <a:off x="6932733" y="430365"/>
            <a:ext cx="4309410" cy="5239405"/>
          </a:xfrm>
          <a:prstGeom prst="rect">
            <a:avLst/>
          </a:prstGeom>
          <a:noFill/>
        </p:spPr>
      </p:pic>
      <p:sp>
        <p:nvSpPr>
          <p:cNvPr id="3" name="Content Placeholder 2">
            <a:extLst>
              <a:ext uri="{FF2B5EF4-FFF2-40B4-BE49-F238E27FC236}">
                <a16:creationId xmlns:a16="http://schemas.microsoft.com/office/drawing/2014/main" id="{61C2FA35-D6A1-2080-5DA0-EC7C4BB0195E}"/>
              </a:ext>
            </a:extLst>
          </p:cNvPr>
          <p:cNvSpPr>
            <a:spLocks noGrp="1"/>
          </p:cNvSpPr>
          <p:nvPr>
            <p:ph type="body" sz="quarter" idx="13"/>
          </p:nvPr>
        </p:nvSpPr>
        <p:spPr>
          <a:xfrm>
            <a:off x="571500" y="1714500"/>
            <a:ext cx="5145719" cy="4152900"/>
          </a:xfrm>
        </p:spPr>
        <p:txBody>
          <a:bodyPr anchor="t">
            <a:normAutofit/>
          </a:bodyPr>
          <a:lstStyle/>
          <a:p>
            <a:r>
              <a:rPr lang="en-US" b="1" dirty="0"/>
              <a:t>Design Considerations</a:t>
            </a:r>
          </a:p>
          <a:p>
            <a:pPr lvl="1"/>
            <a:r>
              <a:rPr lang="en-US" sz="1800" dirty="0"/>
              <a:t>Unique Vessel Configurations</a:t>
            </a:r>
          </a:p>
          <a:p>
            <a:pPr lvl="1"/>
            <a:r>
              <a:rPr lang="en-US" sz="1800" dirty="0"/>
              <a:t>Building Size</a:t>
            </a:r>
          </a:p>
          <a:p>
            <a:pPr lvl="1"/>
            <a:r>
              <a:rPr lang="en-US" sz="1800" dirty="0"/>
              <a:t>Operations/Backwash Frequency/Volumes</a:t>
            </a:r>
          </a:p>
          <a:p>
            <a:pPr marL="323850" lvl="1" indent="0">
              <a:buNone/>
            </a:pPr>
            <a:endParaRPr lang="en-US" sz="1800" dirty="0"/>
          </a:p>
          <a:p>
            <a:r>
              <a:rPr lang="en-US" b="1" dirty="0"/>
              <a:t>Timeline</a:t>
            </a:r>
          </a:p>
          <a:p>
            <a:pPr lvl="1"/>
            <a:r>
              <a:rPr lang="en-US" sz="1800" dirty="0"/>
              <a:t>6-9 month lead times</a:t>
            </a:r>
          </a:p>
          <a:p>
            <a:pPr lvl="1"/>
            <a:r>
              <a:rPr lang="en-US" sz="1800" dirty="0"/>
              <a:t>Consent Order: 12 months in between Notice to Proceed and Certificate of Completion</a:t>
            </a:r>
          </a:p>
          <a:p>
            <a:pPr lvl="1"/>
            <a:endParaRPr lang="en-US" sz="1800" dirty="0"/>
          </a:p>
          <a:p>
            <a:pPr lvl="1"/>
            <a:endParaRPr lang="en-US" sz="1800" dirty="0"/>
          </a:p>
        </p:txBody>
      </p:sp>
      <p:sp>
        <p:nvSpPr>
          <p:cNvPr id="2" name="Title 1">
            <a:extLst>
              <a:ext uri="{FF2B5EF4-FFF2-40B4-BE49-F238E27FC236}">
                <a16:creationId xmlns:a16="http://schemas.microsoft.com/office/drawing/2014/main" id="{7A091F16-F45D-4ED6-AEA2-3B67044989E2}"/>
              </a:ext>
            </a:extLst>
          </p:cNvPr>
          <p:cNvSpPr>
            <a:spLocks noGrp="1"/>
          </p:cNvSpPr>
          <p:nvPr>
            <p:ph type="title"/>
          </p:nvPr>
        </p:nvSpPr>
        <p:spPr>
          <a:xfrm>
            <a:off x="571500" y="485440"/>
            <a:ext cx="5145719" cy="798237"/>
          </a:xfrm>
        </p:spPr>
        <p:txBody>
          <a:bodyPr anchor="b">
            <a:normAutofit/>
          </a:bodyPr>
          <a:lstStyle/>
          <a:p>
            <a:r>
              <a:rPr lang="en-US"/>
              <a:t>Filter Vessels</a:t>
            </a:r>
          </a:p>
        </p:txBody>
      </p:sp>
    </p:spTree>
    <p:extLst>
      <p:ext uri="{BB962C8B-B14F-4D97-AF65-F5344CB8AC3E}">
        <p14:creationId xmlns:p14="http://schemas.microsoft.com/office/powerpoint/2010/main" val="27275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03AF-B0BE-EE9A-B9C6-773E349B0331}"/>
              </a:ext>
            </a:extLst>
          </p:cNvPr>
          <p:cNvSpPr>
            <a:spLocks noGrp="1"/>
          </p:cNvSpPr>
          <p:nvPr>
            <p:ph type="ctrTitle"/>
          </p:nvPr>
        </p:nvSpPr>
        <p:spPr/>
        <p:txBody>
          <a:bodyPr/>
          <a:lstStyle/>
          <a:p>
            <a:r>
              <a:rPr lang="en-US" sz="6000" b="1"/>
              <a:t>Solution:</a:t>
            </a:r>
            <a:endParaRPr lang="en-US"/>
          </a:p>
        </p:txBody>
      </p:sp>
      <p:sp>
        <p:nvSpPr>
          <p:cNvPr id="6" name="Content Placeholder 5">
            <a:extLst>
              <a:ext uri="{FF2B5EF4-FFF2-40B4-BE49-F238E27FC236}">
                <a16:creationId xmlns:a16="http://schemas.microsoft.com/office/drawing/2014/main" id="{1C7A35ED-555C-662E-8DD2-B6B2516E043E}"/>
              </a:ext>
            </a:extLst>
          </p:cNvPr>
          <p:cNvSpPr>
            <a:spLocks noGrp="1"/>
          </p:cNvSpPr>
          <p:nvPr>
            <p:ph type="subTitle" idx="1"/>
          </p:nvPr>
        </p:nvSpPr>
        <p:spPr/>
        <p:txBody>
          <a:bodyPr>
            <a:normAutofit fontScale="92500" lnSpcReduction="10000"/>
          </a:bodyPr>
          <a:lstStyle/>
          <a:p>
            <a:r>
              <a:rPr lang="en-US" sz="3200"/>
              <a:t>Pre-purchase of equipment</a:t>
            </a:r>
          </a:p>
          <a:p>
            <a:pPr marL="0" indent="0">
              <a:buNone/>
            </a:pPr>
            <a:endParaRPr lang="en-US" sz="3200"/>
          </a:p>
          <a:p>
            <a:pPr marL="0" indent="0">
              <a:buNone/>
            </a:pPr>
            <a:endParaRPr lang="en-US" sz="3200"/>
          </a:p>
          <a:p>
            <a:pPr marL="0" indent="0">
              <a:buNone/>
            </a:pPr>
            <a:endParaRPr lang="en-US" sz="3200"/>
          </a:p>
        </p:txBody>
      </p:sp>
    </p:spTree>
    <p:extLst>
      <p:ext uri="{BB962C8B-B14F-4D97-AF65-F5344CB8AC3E}">
        <p14:creationId xmlns:p14="http://schemas.microsoft.com/office/powerpoint/2010/main" val="5388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9D8B-CEBF-DB9C-EAB1-E71F75181157}"/>
              </a:ext>
            </a:extLst>
          </p:cNvPr>
          <p:cNvSpPr>
            <a:spLocks noGrp="1"/>
          </p:cNvSpPr>
          <p:nvPr>
            <p:ph type="title"/>
          </p:nvPr>
        </p:nvSpPr>
        <p:spPr/>
        <p:txBody>
          <a:bodyPr/>
          <a:lstStyle/>
          <a:p>
            <a:r>
              <a:rPr lang="en-US"/>
              <a:t>Solution Timeline</a:t>
            </a:r>
          </a:p>
        </p:txBody>
      </p:sp>
      <p:cxnSp>
        <p:nvCxnSpPr>
          <p:cNvPr id="5" name="Straight Connector 4">
            <a:extLst>
              <a:ext uri="{FF2B5EF4-FFF2-40B4-BE49-F238E27FC236}">
                <a16:creationId xmlns:a16="http://schemas.microsoft.com/office/drawing/2014/main" id="{CFAFA802-051F-EF90-ABBD-8B20F0BBFE65}"/>
              </a:ext>
            </a:extLst>
          </p:cNvPr>
          <p:cNvCxnSpPr>
            <a:cxnSpLocks/>
          </p:cNvCxnSpPr>
          <p:nvPr/>
        </p:nvCxnSpPr>
        <p:spPr>
          <a:xfrm>
            <a:off x="529409" y="4024929"/>
            <a:ext cx="11133181" cy="0"/>
          </a:xfrm>
          <a:prstGeom prst="line">
            <a:avLst/>
          </a:prstGeom>
          <a:ln w="762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7D582D-59C6-83E5-BD42-B1873AE55E89}"/>
              </a:ext>
            </a:extLst>
          </p:cNvPr>
          <p:cNvSpPr txBox="1"/>
          <p:nvPr/>
        </p:nvSpPr>
        <p:spPr>
          <a:xfrm>
            <a:off x="922814" y="4065744"/>
            <a:ext cx="1299830" cy="276999"/>
          </a:xfrm>
          <a:prstGeom prst="rect">
            <a:avLst/>
          </a:prstGeom>
          <a:noFill/>
        </p:spPr>
        <p:txBody>
          <a:bodyPr wrap="square" rtlCol="0">
            <a:spAutoFit/>
          </a:bodyPr>
          <a:lstStyle/>
          <a:p>
            <a:r>
              <a:rPr lang="en-US" sz="1200">
                <a:solidFill>
                  <a:schemeClr val="tx2"/>
                </a:solidFill>
              </a:rPr>
              <a:t>PENNVEST</a:t>
            </a:r>
          </a:p>
        </p:txBody>
      </p:sp>
      <p:sp>
        <p:nvSpPr>
          <p:cNvPr id="7" name="TextBox 6">
            <a:extLst>
              <a:ext uri="{FF2B5EF4-FFF2-40B4-BE49-F238E27FC236}">
                <a16:creationId xmlns:a16="http://schemas.microsoft.com/office/drawing/2014/main" id="{A6A17F71-6495-8FED-24AD-C36B5C618084}"/>
              </a:ext>
            </a:extLst>
          </p:cNvPr>
          <p:cNvSpPr txBox="1"/>
          <p:nvPr/>
        </p:nvSpPr>
        <p:spPr>
          <a:xfrm>
            <a:off x="922814" y="3747930"/>
            <a:ext cx="1299830" cy="276999"/>
          </a:xfrm>
          <a:prstGeom prst="rect">
            <a:avLst/>
          </a:prstGeom>
          <a:noFill/>
        </p:spPr>
        <p:txBody>
          <a:bodyPr wrap="square" rtlCol="0">
            <a:spAutoFit/>
          </a:bodyPr>
          <a:lstStyle/>
          <a:p>
            <a:r>
              <a:rPr lang="en-US" sz="1200">
                <a:solidFill>
                  <a:schemeClr val="tx2"/>
                </a:solidFill>
              </a:rPr>
              <a:t>PROJECT</a:t>
            </a:r>
          </a:p>
        </p:txBody>
      </p:sp>
      <p:sp>
        <p:nvSpPr>
          <p:cNvPr id="8" name="TextBox 7">
            <a:extLst>
              <a:ext uri="{FF2B5EF4-FFF2-40B4-BE49-F238E27FC236}">
                <a16:creationId xmlns:a16="http://schemas.microsoft.com/office/drawing/2014/main" id="{4BC5C0E6-6B1B-244E-68F2-1CC8A7F2163F}"/>
              </a:ext>
            </a:extLst>
          </p:cNvPr>
          <p:cNvSpPr txBox="1"/>
          <p:nvPr/>
        </p:nvSpPr>
        <p:spPr>
          <a:xfrm>
            <a:off x="7243121" y="4403296"/>
            <a:ext cx="1299830" cy="276999"/>
          </a:xfrm>
          <a:prstGeom prst="rect">
            <a:avLst/>
          </a:prstGeom>
          <a:noFill/>
          <a:ln>
            <a:solidFill>
              <a:schemeClr val="tx2"/>
            </a:solidFill>
          </a:ln>
        </p:spPr>
        <p:txBody>
          <a:bodyPr wrap="square" rtlCol="0">
            <a:spAutoFit/>
          </a:bodyPr>
          <a:lstStyle/>
          <a:p>
            <a:pPr algn="ctr"/>
            <a:r>
              <a:rPr lang="en-US" sz="1200">
                <a:solidFill>
                  <a:schemeClr val="tx2"/>
                </a:solidFill>
              </a:rPr>
              <a:t>Settlement Date</a:t>
            </a:r>
          </a:p>
        </p:txBody>
      </p:sp>
      <p:sp>
        <p:nvSpPr>
          <p:cNvPr id="9" name="TextBox 8">
            <a:extLst>
              <a:ext uri="{FF2B5EF4-FFF2-40B4-BE49-F238E27FC236}">
                <a16:creationId xmlns:a16="http://schemas.microsoft.com/office/drawing/2014/main" id="{DB8C4B6A-2FE7-5213-4276-BA01E79499FA}"/>
              </a:ext>
            </a:extLst>
          </p:cNvPr>
          <p:cNvSpPr txBox="1"/>
          <p:nvPr/>
        </p:nvSpPr>
        <p:spPr>
          <a:xfrm>
            <a:off x="7527367" y="3414245"/>
            <a:ext cx="1449126" cy="276999"/>
          </a:xfrm>
          <a:prstGeom prst="rect">
            <a:avLst/>
          </a:prstGeom>
          <a:solidFill>
            <a:schemeClr val="tx1"/>
          </a:solidFill>
          <a:ln>
            <a:solidFill>
              <a:schemeClr val="tx2"/>
            </a:solidFill>
          </a:ln>
        </p:spPr>
        <p:txBody>
          <a:bodyPr wrap="square" rtlCol="0">
            <a:spAutoFit/>
          </a:bodyPr>
          <a:lstStyle/>
          <a:p>
            <a:pPr algn="ctr"/>
            <a:r>
              <a:rPr lang="en-US" sz="1200">
                <a:solidFill>
                  <a:schemeClr val="tx2"/>
                </a:solidFill>
              </a:rPr>
              <a:t>Notice to Proceed</a:t>
            </a:r>
          </a:p>
        </p:txBody>
      </p:sp>
      <p:cxnSp>
        <p:nvCxnSpPr>
          <p:cNvPr id="10" name="Straight Connector 9">
            <a:extLst>
              <a:ext uri="{FF2B5EF4-FFF2-40B4-BE49-F238E27FC236}">
                <a16:creationId xmlns:a16="http://schemas.microsoft.com/office/drawing/2014/main" id="{4FC6C1B2-5217-3DBE-E43A-CCF65BC0CC88}"/>
              </a:ext>
            </a:extLst>
          </p:cNvPr>
          <p:cNvCxnSpPr>
            <a:cxnSpLocks/>
          </p:cNvCxnSpPr>
          <p:nvPr/>
        </p:nvCxnSpPr>
        <p:spPr>
          <a:xfrm flipV="1">
            <a:off x="8251930" y="3694306"/>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FA014D-68F7-5BBA-FC9E-F3E7768FEE08}"/>
              </a:ext>
            </a:extLst>
          </p:cNvPr>
          <p:cNvCxnSpPr>
            <a:cxnSpLocks/>
          </p:cNvCxnSpPr>
          <p:nvPr/>
        </p:nvCxnSpPr>
        <p:spPr>
          <a:xfrm flipV="1">
            <a:off x="7885345" y="3897566"/>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E53820-AC2A-B115-5D23-660B4526D4C3}"/>
              </a:ext>
            </a:extLst>
          </p:cNvPr>
          <p:cNvCxnSpPr>
            <a:cxnSpLocks/>
          </p:cNvCxnSpPr>
          <p:nvPr/>
        </p:nvCxnSpPr>
        <p:spPr>
          <a:xfrm flipV="1">
            <a:off x="6376793" y="3694306"/>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E286B5-EB31-1E5F-2FE6-0B3F76542E37}"/>
              </a:ext>
            </a:extLst>
          </p:cNvPr>
          <p:cNvSpPr txBox="1"/>
          <p:nvPr/>
        </p:nvSpPr>
        <p:spPr>
          <a:xfrm>
            <a:off x="5830935" y="3414245"/>
            <a:ext cx="1053952" cy="276999"/>
          </a:xfrm>
          <a:prstGeom prst="rect">
            <a:avLst/>
          </a:prstGeom>
          <a:noFill/>
          <a:ln>
            <a:solidFill>
              <a:schemeClr val="tx2"/>
            </a:solidFill>
          </a:ln>
        </p:spPr>
        <p:txBody>
          <a:bodyPr wrap="square" rtlCol="0">
            <a:spAutoFit/>
          </a:bodyPr>
          <a:lstStyle/>
          <a:p>
            <a:pPr algn="ctr"/>
            <a:r>
              <a:rPr lang="en-US" sz="1200">
                <a:solidFill>
                  <a:schemeClr val="tx2"/>
                </a:solidFill>
              </a:rPr>
              <a:t>Bid Opening</a:t>
            </a:r>
          </a:p>
        </p:txBody>
      </p:sp>
      <p:cxnSp>
        <p:nvCxnSpPr>
          <p:cNvPr id="14" name="Straight Connector 13">
            <a:extLst>
              <a:ext uri="{FF2B5EF4-FFF2-40B4-BE49-F238E27FC236}">
                <a16:creationId xmlns:a16="http://schemas.microsoft.com/office/drawing/2014/main" id="{ED8B1085-3689-9775-5588-B67332C36069}"/>
              </a:ext>
            </a:extLst>
          </p:cNvPr>
          <p:cNvCxnSpPr>
            <a:cxnSpLocks/>
          </p:cNvCxnSpPr>
          <p:nvPr/>
        </p:nvCxnSpPr>
        <p:spPr>
          <a:xfrm flipV="1">
            <a:off x="4666183" y="3717345"/>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38260B-C16C-D7BC-6830-86B14C8590B6}"/>
              </a:ext>
            </a:extLst>
          </p:cNvPr>
          <p:cNvSpPr txBox="1"/>
          <p:nvPr/>
        </p:nvSpPr>
        <p:spPr>
          <a:xfrm>
            <a:off x="3937638" y="3417307"/>
            <a:ext cx="1420165" cy="276999"/>
          </a:xfrm>
          <a:prstGeom prst="rect">
            <a:avLst/>
          </a:prstGeom>
          <a:noFill/>
          <a:ln>
            <a:solidFill>
              <a:schemeClr val="tx2"/>
            </a:solidFill>
          </a:ln>
        </p:spPr>
        <p:txBody>
          <a:bodyPr wrap="square" rtlCol="0">
            <a:spAutoFit/>
          </a:bodyPr>
          <a:lstStyle/>
          <a:p>
            <a:pPr algn="ctr"/>
            <a:r>
              <a:rPr lang="en-US" sz="1200">
                <a:solidFill>
                  <a:schemeClr val="tx2"/>
                </a:solidFill>
              </a:rPr>
              <a:t>Bid Advertisement</a:t>
            </a:r>
          </a:p>
        </p:txBody>
      </p:sp>
      <p:sp>
        <p:nvSpPr>
          <p:cNvPr id="16" name="TextBox 15">
            <a:extLst>
              <a:ext uri="{FF2B5EF4-FFF2-40B4-BE49-F238E27FC236}">
                <a16:creationId xmlns:a16="http://schemas.microsoft.com/office/drawing/2014/main" id="{8D632D9D-36FD-544C-24AB-4B454484076E}"/>
              </a:ext>
            </a:extLst>
          </p:cNvPr>
          <p:cNvSpPr txBox="1"/>
          <p:nvPr/>
        </p:nvSpPr>
        <p:spPr>
          <a:xfrm>
            <a:off x="3288605" y="4403295"/>
            <a:ext cx="1377580" cy="276999"/>
          </a:xfrm>
          <a:prstGeom prst="rect">
            <a:avLst/>
          </a:prstGeom>
          <a:noFill/>
          <a:ln>
            <a:solidFill>
              <a:schemeClr val="tx2"/>
            </a:solidFill>
          </a:ln>
        </p:spPr>
        <p:txBody>
          <a:bodyPr wrap="square" rtlCol="0">
            <a:spAutoFit/>
          </a:bodyPr>
          <a:lstStyle/>
          <a:p>
            <a:pPr algn="ctr"/>
            <a:r>
              <a:rPr lang="en-US" sz="1200">
                <a:solidFill>
                  <a:schemeClr val="tx2"/>
                </a:solidFill>
              </a:rPr>
              <a:t>Grant/Loan Offer</a:t>
            </a:r>
          </a:p>
        </p:txBody>
      </p:sp>
      <p:cxnSp>
        <p:nvCxnSpPr>
          <p:cNvPr id="17" name="Straight Connector 16">
            <a:extLst>
              <a:ext uri="{FF2B5EF4-FFF2-40B4-BE49-F238E27FC236}">
                <a16:creationId xmlns:a16="http://schemas.microsoft.com/office/drawing/2014/main" id="{836211BA-1D00-2A2A-2C39-E74EC5AA428F}"/>
              </a:ext>
            </a:extLst>
          </p:cNvPr>
          <p:cNvCxnSpPr>
            <a:cxnSpLocks/>
          </p:cNvCxnSpPr>
          <p:nvPr/>
        </p:nvCxnSpPr>
        <p:spPr>
          <a:xfrm flipV="1">
            <a:off x="3977395" y="3916399"/>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28CA11-6092-6D9C-F611-ADC94A1494AA}"/>
              </a:ext>
            </a:extLst>
          </p:cNvPr>
          <p:cNvCxnSpPr>
            <a:cxnSpLocks/>
          </p:cNvCxnSpPr>
          <p:nvPr/>
        </p:nvCxnSpPr>
        <p:spPr>
          <a:xfrm flipV="1">
            <a:off x="2042777" y="3696938"/>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B2FF86-BDB7-8E3F-B3B2-447B331AFE88}"/>
              </a:ext>
            </a:extLst>
          </p:cNvPr>
          <p:cNvSpPr txBox="1"/>
          <p:nvPr/>
        </p:nvSpPr>
        <p:spPr>
          <a:xfrm>
            <a:off x="1270492" y="3414801"/>
            <a:ext cx="1544569" cy="276999"/>
          </a:xfrm>
          <a:prstGeom prst="rect">
            <a:avLst/>
          </a:prstGeom>
          <a:noFill/>
          <a:ln>
            <a:solidFill>
              <a:schemeClr val="tx2"/>
            </a:solidFill>
          </a:ln>
        </p:spPr>
        <p:txBody>
          <a:bodyPr wrap="square" rtlCol="0">
            <a:spAutoFit/>
          </a:bodyPr>
          <a:lstStyle/>
          <a:p>
            <a:pPr algn="ctr"/>
            <a:r>
              <a:rPr lang="en-US" sz="1200">
                <a:solidFill>
                  <a:schemeClr val="tx2"/>
                </a:solidFill>
              </a:rPr>
              <a:t>Design Completion</a:t>
            </a:r>
          </a:p>
        </p:txBody>
      </p:sp>
      <p:sp>
        <p:nvSpPr>
          <p:cNvPr id="20" name="TextBox 19">
            <a:extLst>
              <a:ext uri="{FF2B5EF4-FFF2-40B4-BE49-F238E27FC236}">
                <a16:creationId xmlns:a16="http://schemas.microsoft.com/office/drawing/2014/main" id="{B217821A-94C1-1693-62BE-88636A3EB87A}"/>
              </a:ext>
            </a:extLst>
          </p:cNvPr>
          <p:cNvSpPr txBox="1"/>
          <p:nvPr/>
        </p:nvSpPr>
        <p:spPr>
          <a:xfrm>
            <a:off x="1325842" y="4403297"/>
            <a:ext cx="1793603" cy="276999"/>
          </a:xfrm>
          <a:prstGeom prst="rect">
            <a:avLst/>
          </a:prstGeom>
          <a:noFill/>
          <a:ln>
            <a:solidFill>
              <a:schemeClr val="tx2"/>
            </a:solidFill>
          </a:ln>
        </p:spPr>
        <p:txBody>
          <a:bodyPr wrap="square" rtlCol="0">
            <a:spAutoFit/>
          </a:bodyPr>
          <a:lstStyle/>
          <a:p>
            <a:pPr algn="ctr"/>
            <a:r>
              <a:rPr lang="en-US" sz="1200">
                <a:solidFill>
                  <a:schemeClr val="tx2"/>
                </a:solidFill>
              </a:rPr>
              <a:t>Application Submission</a:t>
            </a:r>
          </a:p>
        </p:txBody>
      </p:sp>
      <p:cxnSp>
        <p:nvCxnSpPr>
          <p:cNvPr id="21" name="Straight Connector 20">
            <a:extLst>
              <a:ext uri="{FF2B5EF4-FFF2-40B4-BE49-F238E27FC236}">
                <a16:creationId xmlns:a16="http://schemas.microsoft.com/office/drawing/2014/main" id="{8AD02809-EA34-B180-CB51-CF43046F63D4}"/>
              </a:ext>
            </a:extLst>
          </p:cNvPr>
          <p:cNvCxnSpPr>
            <a:cxnSpLocks/>
          </p:cNvCxnSpPr>
          <p:nvPr/>
        </p:nvCxnSpPr>
        <p:spPr>
          <a:xfrm flipV="1">
            <a:off x="2222644" y="3895992"/>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815B7C1-2E9D-94C6-6FEB-04802671F325}"/>
              </a:ext>
            </a:extLst>
          </p:cNvPr>
          <p:cNvSpPr txBox="1"/>
          <p:nvPr/>
        </p:nvSpPr>
        <p:spPr>
          <a:xfrm>
            <a:off x="9779014" y="3238361"/>
            <a:ext cx="1737627" cy="461665"/>
          </a:xfrm>
          <a:prstGeom prst="rect">
            <a:avLst/>
          </a:prstGeom>
          <a:noFill/>
          <a:ln>
            <a:solidFill>
              <a:schemeClr val="tx2"/>
            </a:solidFill>
          </a:ln>
        </p:spPr>
        <p:txBody>
          <a:bodyPr wrap="square" rtlCol="0">
            <a:spAutoFit/>
          </a:bodyPr>
          <a:lstStyle/>
          <a:p>
            <a:pPr algn="ctr"/>
            <a:r>
              <a:rPr lang="en-US" sz="1200">
                <a:solidFill>
                  <a:schemeClr val="tx2"/>
                </a:solidFill>
              </a:rPr>
              <a:t>Certificate of Completion Deadline</a:t>
            </a:r>
          </a:p>
        </p:txBody>
      </p:sp>
      <p:cxnSp>
        <p:nvCxnSpPr>
          <p:cNvPr id="27" name="Straight Connector 26">
            <a:extLst>
              <a:ext uri="{FF2B5EF4-FFF2-40B4-BE49-F238E27FC236}">
                <a16:creationId xmlns:a16="http://schemas.microsoft.com/office/drawing/2014/main" id="{CB760810-C8B4-2D3B-FB49-FC3DB9A5E098}"/>
              </a:ext>
            </a:extLst>
          </p:cNvPr>
          <p:cNvCxnSpPr>
            <a:cxnSpLocks/>
          </p:cNvCxnSpPr>
          <p:nvPr/>
        </p:nvCxnSpPr>
        <p:spPr>
          <a:xfrm flipV="1">
            <a:off x="10672926" y="3717345"/>
            <a:ext cx="0" cy="48689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B44CCC6F-DFAE-CBEC-D971-B3DA57353095}"/>
              </a:ext>
            </a:extLst>
          </p:cNvPr>
          <p:cNvGrpSpPr/>
          <p:nvPr/>
        </p:nvGrpSpPr>
        <p:grpSpPr>
          <a:xfrm>
            <a:off x="8653436" y="4329065"/>
            <a:ext cx="3009154" cy="1218355"/>
            <a:chOff x="8653436" y="4329065"/>
            <a:chExt cx="3009154" cy="1218355"/>
          </a:xfrm>
        </p:grpSpPr>
        <p:sp>
          <p:nvSpPr>
            <p:cNvPr id="30" name="Arrow: Right 29">
              <a:extLst>
                <a:ext uri="{FF2B5EF4-FFF2-40B4-BE49-F238E27FC236}">
                  <a16:creationId xmlns:a16="http://schemas.microsoft.com/office/drawing/2014/main" id="{D6BBAD50-4DAE-BCC3-2FF0-864D7C4A0234}"/>
                </a:ext>
              </a:extLst>
            </p:cNvPr>
            <p:cNvSpPr/>
            <p:nvPr/>
          </p:nvSpPr>
          <p:spPr>
            <a:xfrm rot="13316531">
              <a:off x="8653436" y="4329065"/>
              <a:ext cx="676932" cy="328680"/>
            </a:xfrm>
            <a:prstGeom prst="rightArrow">
              <a:avLst>
                <a:gd name="adj1" fmla="val 50000"/>
                <a:gd name="adj2" fmla="val 79081"/>
              </a:avLst>
            </a:prstGeom>
            <a:solidFill>
              <a:srgbClr val="FF000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8ED6B8F-9C62-488F-5F87-46EFF3574FD7}"/>
                </a:ext>
              </a:extLst>
            </p:cNvPr>
            <p:cNvSpPr/>
            <p:nvPr/>
          </p:nvSpPr>
          <p:spPr>
            <a:xfrm>
              <a:off x="9127167" y="4594000"/>
              <a:ext cx="2389473" cy="953420"/>
            </a:xfrm>
            <a:prstGeom prst="rect">
              <a:avLst/>
            </a:prstGeom>
            <a:solidFill>
              <a:schemeClr val="tx1"/>
            </a:solidFill>
            <a:ln>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0AA19744-5E83-7A38-ECED-EB9D7F09FCD5}"/>
                </a:ext>
              </a:extLst>
            </p:cNvPr>
            <p:cNvSpPr txBox="1"/>
            <p:nvPr/>
          </p:nvSpPr>
          <p:spPr>
            <a:xfrm>
              <a:off x="9273117" y="4593999"/>
              <a:ext cx="2389473" cy="923330"/>
            </a:xfrm>
            <a:prstGeom prst="rect">
              <a:avLst/>
            </a:prstGeom>
            <a:noFill/>
          </p:spPr>
          <p:txBody>
            <a:bodyPr wrap="square" rtlCol="0">
              <a:spAutoFit/>
            </a:bodyPr>
            <a:lstStyle/>
            <a:p>
              <a:r>
                <a:rPr lang="en-US" dirty="0">
                  <a:solidFill>
                    <a:srgbClr val="FF0000"/>
                  </a:solidFill>
                </a:rPr>
                <a:t>Typically earliest opportunity to purchase equipment</a:t>
              </a:r>
            </a:p>
          </p:txBody>
        </p:sp>
      </p:grpSp>
      <p:grpSp>
        <p:nvGrpSpPr>
          <p:cNvPr id="55" name="Group 54">
            <a:extLst>
              <a:ext uri="{FF2B5EF4-FFF2-40B4-BE49-F238E27FC236}">
                <a16:creationId xmlns:a16="http://schemas.microsoft.com/office/drawing/2014/main" id="{F182AC58-09D3-13AD-647C-878B84F1C18A}"/>
              </a:ext>
            </a:extLst>
          </p:cNvPr>
          <p:cNvGrpSpPr/>
          <p:nvPr/>
        </p:nvGrpSpPr>
        <p:grpSpPr>
          <a:xfrm>
            <a:off x="2955105" y="2385557"/>
            <a:ext cx="2722973" cy="1669162"/>
            <a:chOff x="2955105" y="2385557"/>
            <a:chExt cx="2722973" cy="1669162"/>
          </a:xfrm>
        </p:grpSpPr>
        <p:sp>
          <p:nvSpPr>
            <p:cNvPr id="34" name="Arrow: Right 33">
              <a:extLst>
                <a:ext uri="{FF2B5EF4-FFF2-40B4-BE49-F238E27FC236}">
                  <a16:creationId xmlns:a16="http://schemas.microsoft.com/office/drawing/2014/main" id="{B7406038-F24A-B048-AC46-FD98F27DC374}"/>
                </a:ext>
              </a:extLst>
            </p:cNvPr>
            <p:cNvSpPr/>
            <p:nvPr/>
          </p:nvSpPr>
          <p:spPr>
            <a:xfrm rot="7473707">
              <a:off x="2653650" y="3424585"/>
              <a:ext cx="931589" cy="328680"/>
            </a:xfrm>
            <a:prstGeom prst="rightArrow">
              <a:avLst>
                <a:gd name="adj1" fmla="val 50000"/>
                <a:gd name="adj2" fmla="val 121365"/>
              </a:avLst>
            </a:prstGeom>
            <a:solidFill>
              <a:srgbClr val="FF0000"/>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710AE166-09E5-E954-CB39-F5CF720334BF}"/>
                </a:ext>
              </a:extLst>
            </p:cNvPr>
            <p:cNvSpPr/>
            <p:nvPr/>
          </p:nvSpPr>
          <p:spPr>
            <a:xfrm>
              <a:off x="3288605" y="2385558"/>
              <a:ext cx="2389473" cy="953420"/>
            </a:xfrm>
            <a:prstGeom prst="rect">
              <a:avLst/>
            </a:prstGeom>
            <a:solidFill>
              <a:schemeClr val="tx1"/>
            </a:solidFill>
            <a:ln>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321E15C5-81FF-C41C-BBB2-CD1AF09D7DB6}"/>
                </a:ext>
              </a:extLst>
            </p:cNvPr>
            <p:cNvSpPr txBox="1"/>
            <p:nvPr/>
          </p:nvSpPr>
          <p:spPr>
            <a:xfrm>
              <a:off x="3434555" y="2385557"/>
              <a:ext cx="2243523" cy="923330"/>
            </a:xfrm>
            <a:prstGeom prst="rect">
              <a:avLst/>
            </a:prstGeom>
            <a:noFill/>
          </p:spPr>
          <p:txBody>
            <a:bodyPr wrap="square" rtlCol="0">
              <a:spAutoFit/>
            </a:bodyPr>
            <a:lstStyle/>
            <a:p>
              <a:r>
                <a:rPr lang="en-US" dirty="0">
                  <a:solidFill>
                    <a:srgbClr val="FF0000"/>
                  </a:solidFill>
                </a:rPr>
                <a:t>Approved pre-purchased equipment timeline</a:t>
              </a:r>
            </a:p>
          </p:txBody>
        </p:sp>
      </p:grpSp>
      <p:sp>
        <p:nvSpPr>
          <p:cNvPr id="37" name="TextBox 36">
            <a:extLst>
              <a:ext uri="{FF2B5EF4-FFF2-40B4-BE49-F238E27FC236}">
                <a16:creationId xmlns:a16="http://schemas.microsoft.com/office/drawing/2014/main" id="{70065F19-6219-6158-C556-469B7035096A}"/>
              </a:ext>
            </a:extLst>
          </p:cNvPr>
          <p:cNvSpPr txBox="1"/>
          <p:nvPr/>
        </p:nvSpPr>
        <p:spPr>
          <a:xfrm>
            <a:off x="2190445" y="4013677"/>
            <a:ext cx="615874" cy="215444"/>
          </a:xfrm>
          <a:prstGeom prst="rect">
            <a:avLst/>
          </a:prstGeom>
          <a:noFill/>
        </p:spPr>
        <p:txBody>
          <a:bodyPr wrap="none" rtlCol="0">
            <a:spAutoFit/>
          </a:bodyPr>
          <a:lstStyle/>
          <a:p>
            <a:r>
              <a:rPr lang="en-US" sz="800">
                <a:solidFill>
                  <a:schemeClr val="tx2"/>
                </a:solidFill>
              </a:rPr>
              <a:t>0 Months</a:t>
            </a:r>
          </a:p>
        </p:txBody>
      </p:sp>
      <p:sp>
        <p:nvSpPr>
          <p:cNvPr id="38" name="TextBox 37">
            <a:extLst>
              <a:ext uri="{FF2B5EF4-FFF2-40B4-BE49-F238E27FC236}">
                <a16:creationId xmlns:a16="http://schemas.microsoft.com/office/drawing/2014/main" id="{9E1258E8-A9DE-0D57-AD83-AA6B627432FD}"/>
              </a:ext>
            </a:extLst>
          </p:cNvPr>
          <p:cNvSpPr txBox="1"/>
          <p:nvPr/>
        </p:nvSpPr>
        <p:spPr>
          <a:xfrm>
            <a:off x="3922140" y="4025738"/>
            <a:ext cx="612668" cy="215444"/>
          </a:xfrm>
          <a:prstGeom prst="rect">
            <a:avLst/>
          </a:prstGeom>
          <a:noFill/>
        </p:spPr>
        <p:txBody>
          <a:bodyPr wrap="none" rtlCol="0">
            <a:spAutoFit/>
          </a:bodyPr>
          <a:lstStyle/>
          <a:p>
            <a:r>
              <a:rPr lang="en-US" sz="800">
                <a:solidFill>
                  <a:schemeClr val="tx2"/>
                </a:solidFill>
              </a:rPr>
              <a:t>2 months</a:t>
            </a:r>
          </a:p>
        </p:txBody>
      </p:sp>
      <p:sp>
        <p:nvSpPr>
          <p:cNvPr id="39" name="TextBox 38">
            <a:extLst>
              <a:ext uri="{FF2B5EF4-FFF2-40B4-BE49-F238E27FC236}">
                <a16:creationId xmlns:a16="http://schemas.microsoft.com/office/drawing/2014/main" id="{8A39EF26-0426-3F66-50EF-4CDDADF829EC}"/>
              </a:ext>
            </a:extLst>
          </p:cNvPr>
          <p:cNvSpPr txBox="1"/>
          <p:nvPr/>
        </p:nvSpPr>
        <p:spPr>
          <a:xfrm>
            <a:off x="4634845" y="4014766"/>
            <a:ext cx="612668" cy="215444"/>
          </a:xfrm>
          <a:prstGeom prst="rect">
            <a:avLst/>
          </a:prstGeom>
          <a:noFill/>
        </p:spPr>
        <p:txBody>
          <a:bodyPr wrap="none" rtlCol="0">
            <a:spAutoFit/>
          </a:bodyPr>
          <a:lstStyle/>
          <a:p>
            <a:r>
              <a:rPr lang="en-US" sz="800">
                <a:solidFill>
                  <a:schemeClr val="tx2"/>
                </a:solidFill>
              </a:rPr>
              <a:t>3 months</a:t>
            </a:r>
          </a:p>
        </p:txBody>
      </p:sp>
      <p:sp>
        <p:nvSpPr>
          <p:cNvPr id="40" name="TextBox 39">
            <a:extLst>
              <a:ext uri="{FF2B5EF4-FFF2-40B4-BE49-F238E27FC236}">
                <a16:creationId xmlns:a16="http://schemas.microsoft.com/office/drawing/2014/main" id="{31D79DA4-882D-DE6A-12A7-A8F285C0F933}"/>
              </a:ext>
            </a:extLst>
          </p:cNvPr>
          <p:cNvSpPr txBox="1"/>
          <p:nvPr/>
        </p:nvSpPr>
        <p:spPr>
          <a:xfrm>
            <a:off x="6354644" y="4025738"/>
            <a:ext cx="612668" cy="215444"/>
          </a:xfrm>
          <a:prstGeom prst="rect">
            <a:avLst/>
          </a:prstGeom>
          <a:noFill/>
        </p:spPr>
        <p:txBody>
          <a:bodyPr wrap="none" rtlCol="0">
            <a:spAutoFit/>
          </a:bodyPr>
          <a:lstStyle/>
          <a:p>
            <a:r>
              <a:rPr lang="en-US" sz="800">
                <a:solidFill>
                  <a:schemeClr val="tx2"/>
                </a:solidFill>
              </a:rPr>
              <a:t>4 months</a:t>
            </a:r>
          </a:p>
        </p:txBody>
      </p:sp>
      <p:sp>
        <p:nvSpPr>
          <p:cNvPr id="41" name="TextBox 40">
            <a:extLst>
              <a:ext uri="{FF2B5EF4-FFF2-40B4-BE49-F238E27FC236}">
                <a16:creationId xmlns:a16="http://schemas.microsoft.com/office/drawing/2014/main" id="{4649FEB0-BA00-7844-3C69-7BC4EC705621}"/>
              </a:ext>
            </a:extLst>
          </p:cNvPr>
          <p:cNvSpPr txBox="1"/>
          <p:nvPr/>
        </p:nvSpPr>
        <p:spPr>
          <a:xfrm>
            <a:off x="8281319" y="4054539"/>
            <a:ext cx="612668" cy="215444"/>
          </a:xfrm>
          <a:prstGeom prst="rect">
            <a:avLst/>
          </a:prstGeom>
          <a:noFill/>
        </p:spPr>
        <p:txBody>
          <a:bodyPr wrap="none" rtlCol="0">
            <a:spAutoFit/>
          </a:bodyPr>
          <a:lstStyle/>
          <a:p>
            <a:r>
              <a:rPr lang="en-US" sz="800">
                <a:solidFill>
                  <a:schemeClr val="tx2"/>
                </a:solidFill>
              </a:rPr>
              <a:t>6 months</a:t>
            </a:r>
          </a:p>
        </p:txBody>
      </p:sp>
      <p:sp>
        <p:nvSpPr>
          <p:cNvPr id="42" name="TextBox 41">
            <a:extLst>
              <a:ext uri="{FF2B5EF4-FFF2-40B4-BE49-F238E27FC236}">
                <a16:creationId xmlns:a16="http://schemas.microsoft.com/office/drawing/2014/main" id="{FA7AA483-A547-7AA4-2338-4C97BFDD007C}"/>
              </a:ext>
            </a:extLst>
          </p:cNvPr>
          <p:cNvSpPr txBox="1"/>
          <p:nvPr/>
        </p:nvSpPr>
        <p:spPr>
          <a:xfrm>
            <a:off x="10647827" y="4046304"/>
            <a:ext cx="668773" cy="215444"/>
          </a:xfrm>
          <a:prstGeom prst="rect">
            <a:avLst/>
          </a:prstGeom>
          <a:noFill/>
        </p:spPr>
        <p:txBody>
          <a:bodyPr wrap="none" rtlCol="0">
            <a:spAutoFit/>
          </a:bodyPr>
          <a:lstStyle/>
          <a:p>
            <a:r>
              <a:rPr lang="en-US" sz="800">
                <a:solidFill>
                  <a:schemeClr val="tx2"/>
                </a:solidFill>
              </a:rPr>
              <a:t>18 months</a:t>
            </a:r>
          </a:p>
        </p:txBody>
      </p:sp>
      <p:grpSp>
        <p:nvGrpSpPr>
          <p:cNvPr id="54" name="Group 53">
            <a:extLst>
              <a:ext uri="{FF2B5EF4-FFF2-40B4-BE49-F238E27FC236}">
                <a16:creationId xmlns:a16="http://schemas.microsoft.com/office/drawing/2014/main" id="{F27C62DD-6B5D-37AA-3E18-A8AEAA33ECA1}"/>
              </a:ext>
            </a:extLst>
          </p:cNvPr>
          <p:cNvGrpSpPr/>
          <p:nvPr/>
        </p:nvGrpSpPr>
        <p:grpSpPr>
          <a:xfrm>
            <a:off x="8701288" y="2828049"/>
            <a:ext cx="1509196" cy="1453039"/>
            <a:chOff x="8701288" y="2828049"/>
            <a:chExt cx="1509196" cy="1453039"/>
          </a:xfrm>
        </p:grpSpPr>
        <p:cxnSp>
          <p:nvCxnSpPr>
            <p:cNvPr id="45" name="Straight Connector 44">
              <a:extLst>
                <a:ext uri="{FF2B5EF4-FFF2-40B4-BE49-F238E27FC236}">
                  <a16:creationId xmlns:a16="http://schemas.microsoft.com/office/drawing/2014/main" id="{7E15DFF2-5BC3-0766-01EB-4BDAD12A1EBC}"/>
                </a:ext>
              </a:extLst>
            </p:cNvPr>
            <p:cNvCxnSpPr>
              <a:cxnSpLocks/>
              <a:endCxn id="47" idx="2"/>
            </p:cNvCxnSpPr>
            <p:nvPr/>
          </p:nvCxnSpPr>
          <p:spPr>
            <a:xfrm flipV="1">
              <a:off x="9455886" y="3105048"/>
              <a:ext cx="0" cy="1090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D6D16CF-DFAB-97BA-174D-69A12656A8A2}"/>
                </a:ext>
              </a:extLst>
            </p:cNvPr>
            <p:cNvSpPr txBox="1"/>
            <p:nvPr/>
          </p:nvSpPr>
          <p:spPr>
            <a:xfrm>
              <a:off x="8701288" y="2828049"/>
              <a:ext cx="1509196" cy="276999"/>
            </a:xfrm>
            <a:prstGeom prst="rect">
              <a:avLst/>
            </a:prstGeom>
            <a:noFill/>
            <a:ln>
              <a:solidFill>
                <a:srgbClr val="FF0000"/>
              </a:solidFill>
            </a:ln>
          </p:spPr>
          <p:txBody>
            <a:bodyPr wrap="none" rtlCol="0">
              <a:spAutoFit/>
            </a:bodyPr>
            <a:lstStyle/>
            <a:p>
              <a:r>
                <a:rPr lang="en-US" sz="1200">
                  <a:solidFill>
                    <a:srgbClr val="FF0000"/>
                  </a:solidFill>
                </a:rPr>
                <a:t>Equipment Delivery</a:t>
              </a:r>
            </a:p>
          </p:txBody>
        </p:sp>
        <p:sp>
          <p:nvSpPr>
            <p:cNvPr id="50" name="TextBox 49">
              <a:extLst>
                <a:ext uri="{FF2B5EF4-FFF2-40B4-BE49-F238E27FC236}">
                  <a16:creationId xmlns:a16="http://schemas.microsoft.com/office/drawing/2014/main" id="{E9A6464B-30E5-738E-1AFC-F805341D7746}"/>
                </a:ext>
              </a:extLst>
            </p:cNvPr>
            <p:cNvSpPr txBox="1"/>
            <p:nvPr/>
          </p:nvSpPr>
          <p:spPr>
            <a:xfrm>
              <a:off x="9406738" y="4065644"/>
              <a:ext cx="184731" cy="215444"/>
            </a:xfrm>
            <a:prstGeom prst="rect">
              <a:avLst/>
            </a:prstGeom>
            <a:noFill/>
          </p:spPr>
          <p:txBody>
            <a:bodyPr wrap="none" rtlCol="0">
              <a:spAutoFit/>
            </a:bodyPr>
            <a:lstStyle/>
            <a:p>
              <a:endParaRPr lang="en-US" sz="800">
                <a:solidFill>
                  <a:srgbClr val="FF0000"/>
                </a:solidFill>
              </a:endParaRPr>
            </a:p>
          </p:txBody>
        </p:sp>
      </p:grpSp>
    </p:spTree>
    <p:extLst>
      <p:ext uri="{BB962C8B-B14F-4D97-AF65-F5344CB8AC3E}">
        <p14:creationId xmlns:p14="http://schemas.microsoft.com/office/powerpoint/2010/main" val="42344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8.33333E-7 2.96296E-6 L -0.11654 2.96296E-6 " pathEditMode="relative" rAng="0" ptsTypes="AA">
                                      <p:cBhvr>
                                        <p:cTn id="24" dur="2000" fill="hold"/>
                                        <p:tgtEl>
                                          <p:spTgt spid="54"/>
                                        </p:tgtEl>
                                        <p:attrNameLst>
                                          <p:attrName>ppt_x</p:attrName>
                                          <p:attrName>ppt_y</p:attrName>
                                        </p:attrNameLst>
                                      </p:cBhvr>
                                      <p:rCtr x="-5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CE68-5518-BF30-F897-C59DBC31E772}"/>
              </a:ext>
            </a:extLst>
          </p:cNvPr>
          <p:cNvSpPr>
            <a:spLocks noGrp="1"/>
          </p:cNvSpPr>
          <p:nvPr>
            <p:ph type="title"/>
          </p:nvPr>
        </p:nvSpPr>
        <p:spPr/>
        <p:txBody>
          <a:bodyPr/>
          <a:lstStyle/>
          <a:p>
            <a:r>
              <a:rPr lang="en-US"/>
              <a:t>Agenda – PFAS PENNVEST Funding</a:t>
            </a:r>
          </a:p>
        </p:txBody>
      </p:sp>
      <p:sp>
        <p:nvSpPr>
          <p:cNvPr id="3" name="Content Placeholder 2">
            <a:extLst>
              <a:ext uri="{FF2B5EF4-FFF2-40B4-BE49-F238E27FC236}">
                <a16:creationId xmlns:a16="http://schemas.microsoft.com/office/drawing/2014/main" id="{C0BCC20B-197E-0D7A-DFE1-BE7463D84D85}"/>
              </a:ext>
            </a:extLst>
          </p:cNvPr>
          <p:cNvSpPr>
            <a:spLocks noGrp="1"/>
          </p:cNvSpPr>
          <p:nvPr>
            <p:ph type="body" sz="quarter" idx="10"/>
          </p:nvPr>
        </p:nvSpPr>
        <p:spPr/>
        <p:txBody>
          <a:bodyPr/>
          <a:lstStyle/>
          <a:p>
            <a:r>
              <a:rPr lang="en-US" sz="2400" dirty="0">
                <a:solidFill>
                  <a:schemeClr val="tx2"/>
                </a:solidFill>
              </a:rPr>
              <a:t>PFAS PENNVEST Funding Availability &amp; Eligibility</a:t>
            </a:r>
          </a:p>
          <a:p>
            <a:r>
              <a:rPr lang="en-US" sz="2400" dirty="0">
                <a:solidFill>
                  <a:schemeClr val="tx2"/>
                </a:solidFill>
              </a:rPr>
              <a:t>Funding Compliance</a:t>
            </a:r>
          </a:p>
          <a:p>
            <a:r>
              <a:rPr lang="en-US" sz="2400" dirty="0">
                <a:solidFill>
                  <a:schemeClr val="tx2"/>
                </a:solidFill>
              </a:rPr>
              <a:t>PFAS-Specific Project Considerations Using Case Studies</a:t>
            </a:r>
          </a:p>
          <a:p>
            <a:r>
              <a:rPr lang="en-US" sz="2400" dirty="0">
                <a:solidFill>
                  <a:schemeClr val="tx2"/>
                </a:solidFill>
              </a:rPr>
              <a:t>Summary: Tips &amp; Lessons Learned</a:t>
            </a:r>
          </a:p>
          <a:p>
            <a:pPr marL="0" indent="0">
              <a:buNone/>
            </a:pPr>
            <a:endParaRPr lang="en-US" sz="2400" dirty="0">
              <a:solidFill>
                <a:schemeClr val="tx2"/>
              </a:solidFill>
            </a:endParaRPr>
          </a:p>
        </p:txBody>
      </p:sp>
    </p:spTree>
    <p:extLst>
      <p:ext uri="{BB962C8B-B14F-4D97-AF65-F5344CB8AC3E}">
        <p14:creationId xmlns:p14="http://schemas.microsoft.com/office/powerpoint/2010/main" val="1449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B24B-8689-3E14-A4FE-10C8092B7EB1}"/>
              </a:ext>
            </a:extLst>
          </p:cNvPr>
          <p:cNvSpPr>
            <a:spLocks noGrp="1"/>
          </p:cNvSpPr>
          <p:nvPr>
            <p:ph type="title"/>
          </p:nvPr>
        </p:nvSpPr>
        <p:spPr/>
        <p:txBody>
          <a:bodyPr/>
          <a:lstStyle/>
          <a:p>
            <a:r>
              <a:rPr lang="en-US"/>
              <a:t>Pre-Purchased Equipment Requirements</a:t>
            </a:r>
          </a:p>
        </p:txBody>
      </p:sp>
      <p:sp>
        <p:nvSpPr>
          <p:cNvPr id="3" name="Content Placeholder 2">
            <a:extLst>
              <a:ext uri="{FF2B5EF4-FFF2-40B4-BE49-F238E27FC236}">
                <a16:creationId xmlns:a16="http://schemas.microsoft.com/office/drawing/2014/main" id="{5B940B6E-3CCC-A49C-03B1-F9B265ABDC12}"/>
              </a:ext>
            </a:extLst>
          </p:cNvPr>
          <p:cNvSpPr>
            <a:spLocks noGrp="1"/>
          </p:cNvSpPr>
          <p:nvPr>
            <p:ph type="body" sz="quarter" idx="10"/>
          </p:nvPr>
        </p:nvSpPr>
        <p:spPr/>
        <p:txBody>
          <a:bodyPr/>
          <a:lstStyle/>
          <a:p>
            <a:r>
              <a:rPr lang="en-US" b="1" dirty="0"/>
              <a:t>PADEP Planning Consultation</a:t>
            </a:r>
          </a:p>
          <a:p>
            <a:pPr marL="0" indent="0">
              <a:buNone/>
            </a:pPr>
            <a:endParaRPr lang="en-US" dirty="0"/>
          </a:p>
          <a:p>
            <a:r>
              <a:rPr lang="en-US" b="1" dirty="0"/>
              <a:t>Equipment Only Acquisition Approval</a:t>
            </a:r>
          </a:p>
          <a:p>
            <a:pPr lvl="1"/>
            <a:r>
              <a:rPr lang="en-US" dirty="0"/>
              <a:t>Letter of No Prejudice Form</a:t>
            </a:r>
          </a:p>
          <a:p>
            <a:pPr lvl="1"/>
            <a:r>
              <a:rPr lang="en-US" dirty="0"/>
              <a:t>Reimbursement Resolution</a:t>
            </a:r>
          </a:p>
          <a:p>
            <a:pPr lvl="1"/>
            <a:r>
              <a:rPr lang="en-US" dirty="0"/>
              <a:t>Interim Financing</a:t>
            </a:r>
          </a:p>
          <a:p>
            <a:pPr marL="323850" lvl="1" indent="0">
              <a:buNone/>
            </a:pPr>
            <a:endParaRPr lang="en-US" dirty="0"/>
          </a:p>
          <a:p>
            <a:r>
              <a:rPr lang="en-US" b="1" dirty="0"/>
              <a:t>Federal/State Regulations</a:t>
            </a:r>
          </a:p>
          <a:p>
            <a:pPr lvl="1"/>
            <a:r>
              <a:rPr lang="en-US" dirty="0"/>
              <a:t>Procurement Rules (exception of COSTARS)</a:t>
            </a:r>
          </a:p>
          <a:p>
            <a:pPr lvl="1"/>
            <a:r>
              <a:rPr lang="en-US" b="1" dirty="0">
                <a:solidFill>
                  <a:schemeClr val="tx2"/>
                </a:solidFill>
              </a:rPr>
              <a:t>DBE (COSTARS)</a:t>
            </a:r>
          </a:p>
          <a:p>
            <a:pPr lvl="1"/>
            <a:r>
              <a:rPr lang="en-US" dirty="0"/>
              <a:t>Davis Bacon Wages</a:t>
            </a:r>
          </a:p>
          <a:p>
            <a:pPr lvl="1"/>
            <a:r>
              <a:rPr lang="en-US" dirty="0"/>
              <a:t>BABA/AIS</a:t>
            </a:r>
          </a:p>
          <a:p>
            <a:pPr lvl="1"/>
            <a:endParaRPr lang="en-US" dirty="0"/>
          </a:p>
          <a:p>
            <a:endParaRPr lang="en-US" dirty="0"/>
          </a:p>
        </p:txBody>
      </p:sp>
      <p:pic>
        <p:nvPicPr>
          <p:cNvPr id="1026" name="Picture 2" descr="10,128 Clip Art Lightbulb Stock Vectors and Vector Art | Shutterstock">
            <a:extLst>
              <a:ext uri="{FF2B5EF4-FFF2-40B4-BE49-F238E27FC236}">
                <a16:creationId xmlns:a16="http://schemas.microsoft.com/office/drawing/2014/main" id="{A3AE22F6-6E3C-E963-15E8-9F798B5664AC}"/>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709620" y="1889817"/>
            <a:ext cx="2669578" cy="2669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05ADAC-29DA-BAEE-89B9-C1862212FD83}"/>
              </a:ext>
            </a:extLst>
          </p:cNvPr>
          <p:cNvSpPr txBox="1"/>
          <p:nvPr/>
        </p:nvSpPr>
        <p:spPr>
          <a:xfrm>
            <a:off x="7891523" y="4559395"/>
            <a:ext cx="2305773" cy="646331"/>
          </a:xfrm>
          <a:prstGeom prst="rect">
            <a:avLst/>
          </a:prstGeom>
          <a:noFill/>
        </p:spPr>
        <p:txBody>
          <a:bodyPr wrap="square" rtlCol="0">
            <a:spAutoFit/>
          </a:bodyPr>
          <a:lstStyle/>
          <a:p>
            <a:pPr algn="ctr"/>
            <a:r>
              <a:rPr lang="en-US" b="1">
                <a:solidFill>
                  <a:schemeClr val="tx2"/>
                </a:solidFill>
              </a:rPr>
              <a:t>DBE does NOT apply if self-funded</a:t>
            </a:r>
          </a:p>
        </p:txBody>
      </p:sp>
    </p:spTree>
    <p:extLst>
      <p:ext uri="{BB962C8B-B14F-4D97-AF65-F5344CB8AC3E}">
        <p14:creationId xmlns:p14="http://schemas.microsoft.com/office/powerpoint/2010/main" val="24088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94D63-C26E-51C5-43A4-5AD20FF2A6BE}"/>
              </a:ext>
            </a:extLst>
          </p:cNvPr>
          <p:cNvSpPr>
            <a:spLocks noGrp="1"/>
          </p:cNvSpPr>
          <p:nvPr>
            <p:ph type="title"/>
          </p:nvPr>
        </p:nvSpPr>
        <p:spPr/>
        <p:txBody>
          <a:bodyPr/>
          <a:lstStyle/>
          <a:p>
            <a:r>
              <a:rPr lang="en-US"/>
              <a:t>Emmaus Pre-Purchase Timeline</a:t>
            </a:r>
          </a:p>
        </p:txBody>
      </p:sp>
      <p:sp>
        <p:nvSpPr>
          <p:cNvPr id="5" name="Content Placeholder 4">
            <a:extLst>
              <a:ext uri="{FF2B5EF4-FFF2-40B4-BE49-F238E27FC236}">
                <a16:creationId xmlns:a16="http://schemas.microsoft.com/office/drawing/2014/main" id="{A9E1CE3A-F074-F44A-B822-6873AAF7BF08}"/>
              </a:ext>
            </a:extLst>
          </p:cNvPr>
          <p:cNvSpPr>
            <a:spLocks noGrp="1"/>
          </p:cNvSpPr>
          <p:nvPr>
            <p:ph type="body" sz="quarter" idx="10"/>
          </p:nvPr>
        </p:nvSpPr>
        <p:spPr>
          <a:xfrm>
            <a:off x="523874" y="5836341"/>
            <a:ext cx="11144250" cy="276828"/>
          </a:xfrm>
        </p:spPr>
        <p:txBody>
          <a:bodyPr/>
          <a:lstStyle/>
          <a:p>
            <a:pPr marL="323850" lvl="1" indent="0">
              <a:buNone/>
            </a:pPr>
            <a:r>
              <a:rPr lang="en-US">
                <a:solidFill>
                  <a:schemeClr val="tx2"/>
                </a:solidFill>
              </a:rPr>
              <a:t>*Manufacturers were asked to confirm they were certified COSTARS at this time</a:t>
            </a:r>
          </a:p>
        </p:txBody>
      </p:sp>
      <p:graphicFrame>
        <p:nvGraphicFramePr>
          <p:cNvPr id="3" name="Content Placeholder 3">
            <a:extLst>
              <a:ext uri="{FF2B5EF4-FFF2-40B4-BE49-F238E27FC236}">
                <a16:creationId xmlns:a16="http://schemas.microsoft.com/office/drawing/2014/main" id="{3247FF8D-99B6-03FA-9842-600A377E68CC}"/>
              </a:ext>
            </a:extLst>
          </p:cNvPr>
          <p:cNvGraphicFramePr>
            <a:graphicFrameLocks/>
          </p:cNvGraphicFramePr>
          <p:nvPr>
            <p:extLst>
              <p:ext uri="{D42A27DB-BD31-4B8C-83A1-F6EECF244321}">
                <p14:modId xmlns:p14="http://schemas.microsoft.com/office/powerpoint/2010/main" val="1686255361"/>
              </p:ext>
            </p:extLst>
          </p:nvPr>
        </p:nvGraphicFramePr>
        <p:xfrm>
          <a:off x="1010161" y="1673336"/>
          <a:ext cx="10171676" cy="407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7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6928-AC6C-DAE5-F459-AE9E878A4E55}"/>
              </a:ext>
            </a:extLst>
          </p:cNvPr>
          <p:cNvSpPr>
            <a:spLocks noGrp="1"/>
          </p:cNvSpPr>
          <p:nvPr>
            <p:ph type="title"/>
          </p:nvPr>
        </p:nvSpPr>
        <p:spPr/>
        <p:txBody>
          <a:bodyPr/>
          <a:lstStyle/>
          <a:p>
            <a:r>
              <a:rPr lang="en-US"/>
              <a:t>Ensuring DBE Compliance</a:t>
            </a:r>
          </a:p>
        </p:txBody>
      </p:sp>
      <p:sp>
        <p:nvSpPr>
          <p:cNvPr id="3" name="Content Placeholder 2">
            <a:extLst>
              <a:ext uri="{FF2B5EF4-FFF2-40B4-BE49-F238E27FC236}">
                <a16:creationId xmlns:a16="http://schemas.microsoft.com/office/drawing/2014/main" id="{3F70BDF4-ADA1-B901-38F0-49474BAF1AAD}"/>
              </a:ext>
            </a:extLst>
          </p:cNvPr>
          <p:cNvSpPr>
            <a:spLocks noGrp="1"/>
          </p:cNvSpPr>
          <p:nvPr>
            <p:ph type="body" sz="quarter" idx="10"/>
          </p:nvPr>
        </p:nvSpPr>
        <p:spPr/>
        <p:txBody>
          <a:bodyPr>
            <a:normAutofit/>
          </a:bodyPr>
          <a:lstStyle/>
          <a:p>
            <a:pPr>
              <a:spcBef>
                <a:spcPts val="600"/>
              </a:spcBef>
            </a:pPr>
            <a:r>
              <a:rPr lang="en-US" b="1" dirty="0">
                <a:solidFill>
                  <a:schemeClr val="tx2"/>
                </a:solidFill>
              </a:rPr>
              <a:t>COSTARS still requires DBE solicitation (as of 10/2024)</a:t>
            </a:r>
          </a:p>
          <a:p>
            <a:pPr lvl="1">
              <a:spcBef>
                <a:spcPts val="600"/>
              </a:spcBef>
            </a:pPr>
            <a:r>
              <a:rPr lang="en-US" dirty="0">
                <a:solidFill>
                  <a:schemeClr val="tx2"/>
                </a:solidFill>
              </a:rPr>
              <a:t>This project required a modified DBE submission</a:t>
            </a:r>
          </a:p>
          <a:p>
            <a:pPr>
              <a:spcBef>
                <a:spcPts val="600"/>
              </a:spcBef>
            </a:pPr>
            <a:r>
              <a:rPr lang="en-US" b="1" dirty="0">
                <a:solidFill>
                  <a:schemeClr val="tx2"/>
                </a:solidFill>
              </a:rPr>
              <a:t>DBE for pre-purchased equipment will require</a:t>
            </a:r>
          </a:p>
          <a:p>
            <a:pPr lvl="1"/>
            <a:r>
              <a:rPr lang="en-US" dirty="0"/>
              <a:t>Recipient Compliance Statement</a:t>
            </a:r>
          </a:p>
          <a:p>
            <a:pPr lvl="1"/>
            <a:r>
              <a:rPr lang="en-US" dirty="0"/>
              <a:t>Certified Bid Tabulation</a:t>
            </a:r>
          </a:p>
          <a:p>
            <a:pPr lvl="1"/>
            <a:r>
              <a:rPr lang="en-US" dirty="0"/>
              <a:t>DGS Searches</a:t>
            </a:r>
          </a:p>
          <a:p>
            <a:pPr lvl="1"/>
            <a:r>
              <a:rPr lang="en-US" dirty="0"/>
              <a:t>Copies of First and Second Solicitation Letter</a:t>
            </a:r>
          </a:p>
          <a:p>
            <a:pPr lvl="1"/>
            <a:r>
              <a:rPr lang="en-US" dirty="0"/>
              <a:t>Proof of Solicitation Emails and Responses</a:t>
            </a:r>
          </a:p>
          <a:p>
            <a:pPr>
              <a:spcBef>
                <a:spcPts val="600"/>
              </a:spcBef>
            </a:pPr>
            <a:endParaRPr lang="en-US" b="1" dirty="0">
              <a:solidFill>
                <a:schemeClr val="tx2"/>
              </a:solidFill>
            </a:endParaRPr>
          </a:p>
          <a:p>
            <a:pPr>
              <a:spcBef>
                <a:spcPts val="600"/>
              </a:spcBef>
            </a:pPr>
            <a:endParaRPr lang="en-US" b="1" dirty="0">
              <a:solidFill>
                <a:schemeClr val="tx2"/>
              </a:solidFill>
              <a:highlight>
                <a:srgbClr val="FFFF00"/>
              </a:highlight>
            </a:endParaRPr>
          </a:p>
          <a:p>
            <a:endParaRPr lang="en-US" dirty="0"/>
          </a:p>
          <a:p>
            <a:endParaRPr lang="en-US" dirty="0"/>
          </a:p>
          <a:p>
            <a:endParaRPr lang="en-US" dirty="0"/>
          </a:p>
        </p:txBody>
      </p:sp>
      <p:grpSp>
        <p:nvGrpSpPr>
          <p:cNvPr id="8" name="Group 7">
            <a:extLst>
              <a:ext uri="{FF2B5EF4-FFF2-40B4-BE49-F238E27FC236}">
                <a16:creationId xmlns:a16="http://schemas.microsoft.com/office/drawing/2014/main" id="{F0F91A46-8DEB-CBF9-B0AF-BD5EBF00AA9A}"/>
              </a:ext>
            </a:extLst>
          </p:cNvPr>
          <p:cNvGrpSpPr/>
          <p:nvPr/>
        </p:nvGrpSpPr>
        <p:grpSpPr>
          <a:xfrm>
            <a:off x="9103627" y="238607"/>
            <a:ext cx="2830013" cy="2951785"/>
            <a:chOff x="7992315" y="2449819"/>
            <a:chExt cx="2621668" cy="2696900"/>
          </a:xfrm>
        </p:grpSpPr>
        <p:sp>
          <p:nvSpPr>
            <p:cNvPr id="7" name="Rectangle: Rounded Corners 6">
              <a:extLst>
                <a:ext uri="{FF2B5EF4-FFF2-40B4-BE49-F238E27FC236}">
                  <a16:creationId xmlns:a16="http://schemas.microsoft.com/office/drawing/2014/main" id="{6412CA0B-4CE5-AA7D-0C7B-193F33BC3280}"/>
                </a:ext>
              </a:extLst>
            </p:cNvPr>
            <p:cNvSpPr/>
            <p:nvPr/>
          </p:nvSpPr>
          <p:spPr>
            <a:xfrm>
              <a:off x="7992315" y="2449819"/>
              <a:ext cx="2621667" cy="2696900"/>
            </a:xfrm>
            <a:prstGeom prst="roundRect">
              <a:avLst/>
            </a:prstGeom>
            <a:solidFill>
              <a:schemeClr val="tx2"/>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Not Equal 3">
              <a:extLst>
                <a:ext uri="{FF2B5EF4-FFF2-40B4-BE49-F238E27FC236}">
                  <a16:creationId xmlns:a16="http://schemas.microsoft.com/office/drawing/2014/main" id="{B3724FD4-05B3-678C-4B6F-A2D591311A2A}"/>
                </a:ext>
              </a:extLst>
            </p:cNvPr>
            <p:cNvSpPr/>
            <p:nvPr/>
          </p:nvSpPr>
          <p:spPr>
            <a:xfrm>
              <a:off x="8926973" y="3275049"/>
              <a:ext cx="752355" cy="523220"/>
            </a:xfrm>
            <a:prstGeom prst="mathNotEqual">
              <a:avLst>
                <a:gd name="adj1" fmla="val 16883"/>
                <a:gd name="adj2" fmla="val 6600000"/>
                <a:gd name="adj3" fmla="val 11760"/>
              </a:avLst>
            </a:prstGeom>
            <a:solidFill>
              <a:schemeClr val="tx1"/>
            </a:solidFill>
            <a:ln>
              <a:solidFill>
                <a:schemeClr val="tx2">
                  <a:lumMod val="90000"/>
                  <a:lumOff val="1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C3387CD-929D-9D73-3945-1FBA51B4AEA4}"/>
                </a:ext>
              </a:extLst>
            </p:cNvPr>
            <p:cNvSpPr txBox="1"/>
            <p:nvPr/>
          </p:nvSpPr>
          <p:spPr>
            <a:xfrm>
              <a:off x="8298017" y="2714966"/>
              <a:ext cx="2181829" cy="646331"/>
            </a:xfrm>
            <a:prstGeom prst="rect">
              <a:avLst/>
            </a:prstGeom>
            <a:noFill/>
          </p:spPr>
          <p:txBody>
            <a:bodyPr wrap="square" rtlCol="0">
              <a:spAutoFit/>
            </a:bodyPr>
            <a:lstStyle/>
            <a:p>
              <a:r>
                <a:rPr lang="en-US" sz="3600" b="1" dirty="0"/>
                <a:t>COSTARS</a:t>
              </a:r>
            </a:p>
          </p:txBody>
        </p:sp>
        <p:sp>
          <p:nvSpPr>
            <p:cNvPr id="6" name="TextBox 5">
              <a:extLst>
                <a:ext uri="{FF2B5EF4-FFF2-40B4-BE49-F238E27FC236}">
                  <a16:creationId xmlns:a16="http://schemas.microsoft.com/office/drawing/2014/main" id="{A24ACD80-9EAD-F7CB-02E6-442702872D66}"/>
                </a:ext>
              </a:extLst>
            </p:cNvPr>
            <p:cNvSpPr txBox="1"/>
            <p:nvPr/>
          </p:nvSpPr>
          <p:spPr>
            <a:xfrm>
              <a:off x="7992316" y="3798269"/>
              <a:ext cx="2621667" cy="1200329"/>
            </a:xfrm>
            <a:prstGeom prst="rect">
              <a:avLst/>
            </a:prstGeom>
            <a:noFill/>
          </p:spPr>
          <p:txBody>
            <a:bodyPr wrap="square" rtlCol="0">
              <a:spAutoFit/>
            </a:bodyPr>
            <a:lstStyle/>
            <a:p>
              <a:pPr algn="ctr"/>
              <a:r>
                <a:rPr lang="en-US" sz="3600" b="1" dirty="0"/>
                <a:t>DBE Compliant</a:t>
              </a:r>
            </a:p>
          </p:txBody>
        </p:sp>
      </p:grpSp>
      <p:sp>
        <p:nvSpPr>
          <p:cNvPr id="9" name="Rectangle: Rounded Corners 8">
            <a:extLst>
              <a:ext uri="{FF2B5EF4-FFF2-40B4-BE49-F238E27FC236}">
                <a16:creationId xmlns:a16="http://schemas.microsoft.com/office/drawing/2014/main" id="{9F308309-ACEA-8772-21A1-8212589A8E68}"/>
              </a:ext>
            </a:extLst>
          </p:cNvPr>
          <p:cNvSpPr/>
          <p:nvPr/>
        </p:nvSpPr>
        <p:spPr>
          <a:xfrm>
            <a:off x="617163" y="4584697"/>
            <a:ext cx="10062125" cy="1602898"/>
          </a:xfrm>
          <a:prstGeom prst="roundRect">
            <a:avLst/>
          </a:prstGeom>
          <a:solidFill>
            <a:schemeClr val="tx2"/>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lvl="0"/>
            <a:r>
              <a:rPr lang="en-US" sz="2000" b="1" dirty="0"/>
              <a:t>What this means for you:</a:t>
            </a:r>
          </a:p>
          <a:p>
            <a:pPr lvl="0"/>
            <a:r>
              <a:rPr lang="en-US" dirty="0"/>
              <a:t>- 30-Day Solicitation Period</a:t>
            </a:r>
          </a:p>
          <a:p>
            <a:pPr lvl="0"/>
            <a:r>
              <a:rPr lang="en-US" dirty="0"/>
              <a:t>- Solicit firms from DGS search + COSTARS or other</a:t>
            </a:r>
          </a:p>
          <a:p>
            <a:pPr lvl="0"/>
            <a:r>
              <a:rPr lang="en-US" dirty="0"/>
              <a:t>- Consider: Do you have to publicly bid?</a:t>
            </a:r>
          </a:p>
        </p:txBody>
      </p:sp>
      <p:sp>
        <p:nvSpPr>
          <p:cNvPr id="10" name="TextBox 9">
            <a:extLst>
              <a:ext uri="{FF2B5EF4-FFF2-40B4-BE49-F238E27FC236}">
                <a16:creationId xmlns:a16="http://schemas.microsoft.com/office/drawing/2014/main" id="{92FAFB0D-A8CE-0274-8691-DEECED7E4EC4}"/>
              </a:ext>
            </a:extLst>
          </p:cNvPr>
          <p:cNvSpPr txBox="1"/>
          <p:nvPr/>
        </p:nvSpPr>
        <p:spPr>
          <a:xfrm>
            <a:off x="7510701" y="5034844"/>
            <a:ext cx="2819233" cy="646331"/>
          </a:xfrm>
          <a:prstGeom prst="rect">
            <a:avLst/>
          </a:prstGeom>
          <a:noFill/>
        </p:spPr>
        <p:txBody>
          <a:bodyPr wrap="none" rtlCol="0">
            <a:spAutoFit/>
          </a:bodyPr>
          <a:lstStyle/>
          <a:p>
            <a:pPr lvl="0"/>
            <a:r>
              <a:rPr lang="en-US" dirty="0"/>
              <a:t>*</a:t>
            </a:r>
            <a:r>
              <a:rPr lang="en-US" dirty="0" err="1"/>
              <a:t>Pennbid</a:t>
            </a:r>
            <a:r>
              <a:rPr lang="en-US" dirty="0"/>
              <a:t> is encouraged</a:t>
            </a:r>
          </a:p>
          <a:p>
            <a:pPr algn="ctr"/>
            <a:endParaRPr lang="en-US" dirty="0">
              <a:solidFill>
                <a:schemeClr val="tx2"/>
              </a:solidFill>
            </a:endParaRPr>
          </a:p>
        </p:txBody>
      </p:sp>
    </p:spTree>
    <p:extLst>
      <p:ext uri="{BB962C8B-B14F-4D97-AF65-F5344CB8AC3E}">
        <p14:creationId xmlns:p14="http://schemas.microsoft.com/office/powerpoint/2010/main" val="36242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ipboard Badge with solid fill">
            <a:extLst>
              <a:ext uri="{FF2B5EF4-FFF2-40B4-BE49-F238E27FC236}">
                <a16:creationId xmlns:a16="http://schemas.microsoft.com/office/drawing/2014/main" id="{BE7359BF-17D2-B107-ADCB-D3CFC91CD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2598" y="1714500"/>
            <a:ext cx="4152900" cy="4152900"/>
          </a:xfrm>
          <a:prstGeom prst="rect">
            <a:avLst/>
          </a:prstGeom>
        </p:spPr>
      </p:pic>
      <p:sp>
        <p:nvSpPr>
          <p:cNvPr id="2" name="Title 1">
            <a:extLst>
              <a:ext uri="{FF2B5EF4-FFF2-40B4-BE49-F238E27FC236}">
                <a16:creationId xmlns:a16="http://schemas.microsoft.com/office/drawing/2014/main" id="{4988542F-39D8-F317-20BB-30CBD70BB0EF}"/>
              </a:ext>
            </a:extLst>
          </p:cNvPr>
          <p:cNvSpPr>
            <a:spLocks noGrp="1"/>
          </p:cNvSpPr>
          <p:nvPr>
            <p:ph type="title"/>
          </p:nvPr>
        </p:nvSpPr>
        <p:spPr>
          <a:xfrm>
            <a:off x="571500" y="485440"/>
            <a:ext cx="11143914" cy="798237"/>
          </a:xfrm>
        </p:spPr>
        <p:txBody>
          <a:bodyPr anchor="b">
            <a:normAutofit/>
          </a:bodyPr>
          <a:lstStyle/>
          <a:p>
            <a:r>
              <a:rPr lang="en-US"/>
              <a:t>Additional COSTARS Considerations</a:t>
            </a:r>
          </a:p>
        </p:txBody>
      </p:sp>
      <p:sp>
        <p:nvSpPr>
          <p:cNvPr id="3" name="Content Placeholder 2">
            <a:extLst>
              <a:ext uri="{FF2B5EF4-FFF2-40B4-BE49-F238E27FC236}">
                <a16:creationId xmlns:a16="http://schemas.microsoft.com/office/drawing/2014/main" id="{A249F3E5-4B57-1F80-DC11-F659519C4F98}"/>
              </a:ext>
            </a:extLst>
          </p:cNvPr>
          <p:cNvSpPr>
            <a:spLocks noGrp="1"/>
          </p:cNvSpPr>
          <p:nvPr>
            <p:ph type="body" sz="quarter" idx="10"/>
          </p:nvPr>
        </p:nvSpPr>
        <p:spPr>
          <a:xfrm>
            <a:off x="571500" y="1714500"/>
            <a:ext cx="5405438" cy="4152900"/>
          </a:xfrm>
        </p:spPr>
        <p:txBody>
          <a:bodyPr anchor="t">
            <a:normAutofit/>
          </a:bodyPr>
          <a:lstStyle/>
          <a:p>
            <a:r>
              <a:rPr lang="en-US" b="1" dirty="0"/>
              <a:t>Which Party is COSTARS certified (Manufacturer or Vendor)?</a:t>
            </a:r>
          </a:p>
          <a:p>
            <a:pPr lvl="1"/>
            <a:r>
              <a:rPr lang="en-US" sz="1800" dirty="0"/>
              <a:t>Manufacturer miscommunication</a:t>
            </a:r>
          </a:p>
          <a:p>
            <a:pPr lvl="1"/>
            <a:r>
              <a:rPr lang="en-US" sz="1800" dirty="0"/>
              <a:t>Vendor involvement required to ensure COSTARS</a:t>
            </a:r>
          </a:p>
          <a:p>
            <a:pPr lvl="1"/>
            <a:r>
              <a:rPr lang="en-US" sz="1800" dirty="0"/>
              <a:t>Negotiated no mark-up</a:t>
            </a:r>
          </a:p>
          <a:p>
            <a:pPr lvl="1"/>
            <a:endParaRPr lang="en-US" sz="1800" dirty="0"/>
          </a:p>
          <a:p>
            <a:pPr marL="323850" lvl="1" indent="0">
              <a:buNone/>
            </a:pPr>
            <a:endParaRPr lang="en-US" sz="1800" dirty="0"/>
          </a:p>
          <a:p>
            <a:r>
              <a:rPr lang="en-US" b="1" dirty="0"/>
              <a:t>Labor Involvement</a:t>
            </a:r>
          </a:p>
          <a:p>
            <a:pPr lvl="1"/>
            <a:r>
              <a:rPr lang="en-US" sz="1800" dirty="0"/>
              <a:t>Contract Includes labor (i.e. delivery/installation)</a:t>
            </a:r>
          </a:p>
          <a:p>
            <a:pPr lvl="1"/>
            <a:r>
              <a:rPr lang="en-US" sz="1800" dirty="0"/>
              <a:t>Davis Bacon Wages still apply</a:t>
            </a:r>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28993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E935-A576-F3CD-12CC-473C0AEAE45A}"/>
              </a:ext>
            </a:extLst>
          </p:cNvPr>
          <p:cNvSpPr>
            <a:spLocks noGrp="1"/>
          </p:cNvSpPr>
          <p:nvPr>
            <p:ph type="title"/>
          </p:nvPr>
        </p:nvSpPr>
        <p:spPr/>
        <p:txBody>
          <a:bodyPr/>
          <a:lstStyle/>
          <a:p>
            <a:r>
              <a:rPr lang="en-US"/>
              <a:t>Current Project Status</a:t>
            </a:r>
          </a:p>
        </p:txBody>
      </p:sp>
      <p:graphicFrame>
        <p:nvGraphicFramePr>
          <p:cNvPr id="4" name="Content Placeholder 3">
            <a:extLst>
              <a:ext uri="{FF2B5EF4-FFF2-40B4-BE49-F238E27FC236}">
                <a16:creationId xmlns:a16="http://schemas.microsoft.com/office/drawing/2014/main" id="{DD2EDCAE-F0D7-EDF0-5B07-293BDA1C42D0}"/>
              </a:ext>
            </a:extLst>
          </p:cNvPr>
          <p:cNvGraphicFramePr>
            <a:graphicFrameLocks/>
          </p:cNvGraphicFramePr>
          <p:nvPr>
            <p:extLst>
              <p:ext uri="{D42A27DB-BD31-4B8C-83A1-F6EECF244321}">
                <p14:modId xmlns:p14="http://schemas.microsoft.com/office/powerpoint/2010/main" val="3067307662"/>
              </p:ext>
            </p:extLst>
          </p:nvPr>
        </p:nvGraphicFramePr>
        <p:xfrm>
          <a:off x="1010162" y="1694243"/>
          <a:ext cx="10171676" cy="407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543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BD68-68B5-907B-A058-B87F6CA02343}"/>
              </a:ext>
            </a:extLst>
          </p:cNvPr>
          <p:cNvSpPr>
            <a:spLocks noGrp="1"/>
          </p:cNvSpPr>
          <p:nvPr>
            <p:ph type="title"/>
          </p:nvPr>
        </p:nvSpPr>
        <p:spPr/>
        <p:txBody>
          <a:bodyPr/>
          <a:lstStyle/>
          <a:p>
            <a:r>
              <a:rPr lang="en-US"/>
              <a:t>Summary: Tips/Lessons Learned</a:t>
            </a:r>
          </a:p>
        </p:txBody>
      </p:sp>
      <p:sp>
        <p:nvSpPr>
          <p:cNvPr id="3" name="Content Placeholder 2">
            <a:extLst>
              <a:ext uri="{FF2B5EF4-FFF2-40B4-BE49-F238E27FC236}">
                <a16:creationId xmlns:a16="http://schemas.microsoft.com/office/drawing/2014/main" id="{2C2F1215-79AB-3BFF-C837-C71A7EA5B8A8}"/>
              </a:ext>
            </a:extLst>
          </p:cNvPr>
          <p:cNvSpPr>
            <a:spLocks noGrp="1"/>
          </p:cNvSpPr>
          <p:nvPr>
            <p:ph type="body" sz="quarter" idx="10"/>
          </p:nvPr>
        </p:nvSpPr>
        <p:spPr>
          <a:xfrm>
            <a:off x="571500" y="1714500"/>
            <a:ext cx="5998112" cy="4152900"/>
          </a:xfrm>
        </p:spPr>
        <p:txBody>
          <a:bodyPr/>
          <a:lstStyle/>
          <a:p>
            <a:r>
              <a:rPr lang="en-US" b="1" dirty="0"/>
              <a:t>Layout Timeline Early</a:t>
            </a:r>
          </a:p>
          <a:p>
            <a:pPr lvl="1"/>
            <a:r>
              <a:rPr lang="en-US" dirty="0"/>
              <a:t>Include Project Goals, Funding Requirements &amp; Milestones, Consent Orders, Permitting, Material/Equipment Lead Times</a:t>
            </a:r>
          </a:p>
          <a:p>
            <a:pPr lvl="1"/>
            <a:r>
              <a:rPr lang="en-US" dirty="0"/>
              <a:t>Consider temporary process waste solutions </a:t>
            </a:r>
          </a:p>
          <a:p>
            <a:pPr lvl="1"/>
            <a:r>
              <a:rPr lang="en-US" dirty="0"/>
              <a:t>Consider pre-purchasing equipment</a:t>
            </a:r>
          </a:p>
          <a:p>
            <a:pPr marL="323850" lvl="1" indent="0">
              <a:buNone/>
            </a:pPr>
            <a:endParaRPr lang="en-US" dirty="0"/>
          </a:p>
          <a:p>
            <a:r>
              <a:rPr lang="en-US" b="1" dirty="0"/>
              <a:t>Highlight Compliance Items Throughout Process</a:t>
            </a:r>
          </a:p>
          <a:p>
            <a:pPr lvl="1"/>
            <a:r>
              <a:rPr lang="en-US" dirty="0"/>
              <a:t>Include compliance requirements in Purchase Order</a:t>
            </a:r>
          </a:p>
          <a:p>
            <a:pPr lvl="1"/>
            <a:r>
              <a:rPr lang="en-US" dirty="0"/>
              <a:t>Perform DBE Solicitations</a:t>
            </a:r>
          </a:p>
          <a:p>
            <a:pPr marL="323850" lvl="1" indent="0">
              <a:buNone/>
            </a:pPr>
            <a:endParaRPr lang="en-US" dirty="0"/>
          </a:p>
          <a:p>
            <a:r>
              <a:rPr lang="en-US" b="1" dirty="0"/>
              <a:t>Ensure Open Communication with Manufacturer/Vendor</a:t>
            </a:r>
          </a:p>
          <a:p>
            <a:pPr lvl="1"/>
            <a:r>
              <a:rPr lang="en-US" dirty="0"/>
              <a:t>Avoid misunderstandings when ensuring compliance</a:t>
            </a:r>
          </a:p>
          <a:p>
            <a:pPr marL="323850" lvl="1" indent="0">
              <a:buNone/>
            </a:pPr>
            <a:endParaRPr lang="en-US" dirty="0"/>
          </a:p>
          <a:p>
            <a:pPr lvl="1"/>
            <a:endParaRPr lang="en-US" dirty="0"/>
          </a:p>
        </p:txBody>
      </p:sp>
      <p:pic>
        <p:nvPicPr>
          <p:cNvPr id="5" name="Picture 4" descr="A chalkboard with a calculator and a plant on a table&#10;&#10;AI-generated content may be incorrect.">
            <a:extLst>
              <a:ext uri="{FF2B5EF4-FFF2-40B4-BE49-F238E27FC236}">
                <a16:creationId xmlns:a16="http://schemas.microsoft.com/office/drawing/2014/main" id="{EBCBFEAD-324C-EBBE-F98E-F0F66E98D0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82036" y="2472185"/>
            <a:ext cx="4549480" cy="2988515"/>
          </a:xfrm>
          <a:prstGeom prst="rect">
            <a:avLst/>
          </a:prstGeom>
        </p:spPr>
      </p:pic>
      <p:sp>
        <p:nvSpPr>
          <p:cNvPr id="7" name="Arrow: Right 6">
            <a:extLst>
              <a:ext uri="{FF2B5EF4-FFF2-40B4-BE49-F238E27FC236}">
                <a16:creationId xmlns:a16="http://schemas.microsoft.com/office/drawing/2014/main" id="{0864D61A-8CED-B5F4-2EAA-F8766011C92F}"/>
              </a:ext>
            </a:extLst>
          </p:cNvPr>
          <p:cNvSpPr/>
          <p:nvPr/>
        </p:nvSpPr>
        <p:spPr>
          <a:xfrm>
            <a:off x="5971735" y="2859258"/>
            <a:ext cx="1195754" cy="1139483"/>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1AF9D66A-FA82-C8B0-90AD-B98E1FEDD32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52035" y="3649266"/>
            <a:ext cx="638929" cy="638929"/>
          </a:xfrm>
          <a:prstGeom prst="rect">
            <a:avLst/>
          </a:prstGeom>
        </p:spPr>
      </p:pic>
      <p:pic>
        <p:nvPicPr>
          <p:cNvPr id="10" name="Picture 9" descr="Icon&#10;&#10;Description automatically generated">
            <a:extLst>
              <a:ext uri="{FF2B5EF4-FFF2-40B4-BE49-F238E27FC236}">
                <a16:creationId xmlns:a16="http://schemas.microsoft.com/office/drawing/2014/main" id="{07FE16FF-C400-1EB5-BE2E-CC1874B7E22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21081" y="1575581"/>
            <a:ext cx="638929" cy="638929"/>
          </a:xfrm>
          <a:prstGeom prst="rect">
            <a:avLst/>
          </a:prstGeom>
        </p:spPr>
      </p:pic>
      <p:pic>
        <p:nvPicPr>
          <p:cNvPr id="11" name="Picture 10" descr="Icon&#10;&#10;Description automatically generated">
            <a:extLst>
              <a:ext uri="{FF2B5EF4-FFF2-40B4-BE49-F238E27FC236}">
                <a16:creationId xmlns:a16="http://schemas.microsoft.com/office/drawing/2014/main" id="{CB2742D3-450E-BDAC-C9FE-96D48D19549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28706" y="4971218"/>
            <a:ext cx="638929" cy="638929"/>
          </a:xfrm>
          <a:prstGeom prst="rect">
            <a:avLst/>
          </a:prstGeom>
        </p:spPr>
      </p:pic>
    </p:spTree>
    <p:extLst>
      <p:ext uri="{BB962C8B-B14F-4D97-AF65-F5344CB8AC3E}">
        <p14:creationId xmlns:p14="http://schemas.microsoft.com/office/powerpoint/2010/main" val="22277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60A5-5384-4F4E-DD5F-75110AA1DBC9}"/>
              </a:ext>
            </a:extLst>
          </p:cNvPr>
          <p:cNvSpPr>
            <a:spLocks noGrp="1"/>
          </p:cNvSpPr>
          <p:nvPr>
            <p:ph type="ctrTitle"/>
          </p:nvPr>
        </p:nvSpPr>
        <p:spPr/>
        <p:txBody>
          <a:bodyPr/>
          <a:lstStyle/>
          <a:p>
            <a:r>
              <a:rPr lang="en-US" dirty="0"/>
              <a:t>THANK YOU!</a:t>
            </a:r>
          </a:p>
        </p:txBody>
      </p:sp>
      <p:sp>
        <p:nvSpPr>
          <p:cNvPr id="3" name="TextBox 2">
            <a:extLst>
              <a:ext uri="{FF2B5EF4-FFF2-40B4-BE49-F238E27FC236}">
                <a16:creationId xmlns:a16="http://schemas.microsoft.com/office/drawing/2014/main" id="{C2898B2F-BE06-41C1-9E40-1635D01F25CF}"/>
              </a:ext>
            </a:extLst>
          </p:cNvPr>
          <p:cNvSpPr txBox="1"/>
          <p:nvPr/>
        </p:nvSpPr>
        <p:spPr>
          <a:xfrm>
            <a:off x="747795" y="4323304"/>
            <a:ext cx="8264418" cy="461665"/>
          </a:xfrm>
          <a:prstGeom prst="rect">
            <a:avLst/>
          </a:prstGeom>
          <a:noFill/>
        </p:spPr>
        <p:txBody>
          <a:bodyPr wrap="square" rtlCol="0">
            <a:spAutoFit/>
          </a:bodyPr>
          <a:lstStyle/>
          <a:p>
            <a:r>
              <a:rPr lang="en-US" sz="2400" dirty="0"/>
              <a:t>Breana Sumners </a:t>
            </a:r>
            <a:r>
              <a:rPr lang="en-US" sz="2400" dirty="0">
                <a:hlinkClick r:id="rId2"/>
              </a:rPr>
              <a:t>bsumners@gftinc.com</a:t>
            </a:r>
            <a:r>
              <a:rPr lang="en-US" sz="2400" dirty="0"/>
              <a:t> </a:t>
            </a:r>
          </a:p>
        </p:txBody>
      </p:sp>
    </p:spTree>
    <p:extLst>
      <p:ext uri="{BB962C8B-B14F-4D97-AF65-F5344CB8AC3E}">
        <p14:creationId xmlns:p14="http://schemas.microsoft.com/office/powerpoint/2010/main" val="81476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ioneering microplastics project to quantify human health risks - Chemical  Industry Journal">
            <a:extLst>
              <a:ext uri="{FF2B5EF4-FFF2-40B4-BE49-F238E27FC236}">
                <a16:creationId xmlns:a16="http://schemas.microsoft.com/office/drawing/2014/main" id="{6B15EA64-5C61-DE06-D387-B709EBD8F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595" y="3202893"/>
            <a:ext cx="2019671" cy="1712795"/>
          </a:xfrm>
          <a:prstGeom prst="rect">
            <a:avLst/>
          </a:prstGeom>
          <a:noFill/>
          <a:ln w="12700">
            <a:solidFill>
              <a:schemeClr val="bg1">
                <a:lumMod val="10000"/>
              </a:schemeClr>
            </a:solidFill>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7164E2D-1803-CF7A-42BB-1C1917E41592}"/>
              </a:ext>
            </a:extLst>
          </p:cNvPr>
          <p:cNvSpPr>
            <a:spLocks noGrp="1"/>
          </p:cNvSpPr>
          <p:nvPr>
            <p:ph type="title"/>
          </p:nvPr>
        </p:nvSpPr>
        <p:spPr/>
        <p:txBody>
          <a:bodyPr/>
          <a:lstStyle/>
          <a:p>
            <a:r>
              <a:rPr lang="en-US"/>
              <a:t>What is PFAS PENNVEST Funding?</a:t>
            </a:r>
          </a:p>
        </p:txBody>
      </p:sp>
      <p:sp>
        <p:nvSpPr>
          <p:cNvPr id="3" name="Content Placeholder 2">
            <a:extLst>
              <a:ext uri="{FF2B5EF4-FFF2-40B4-BE49-F238E27FC236}">
                <a16:creationId xmlns:a16="http://schemas.microsoft.com/office/drawing/2014/main" id="{6D07BCF1-AA07-E2F8-D275-360F2EE664AD}"/>
              </a:ext>
            </a:extLst>
          </p:cNvPr>
          <p:cNvSpPr>
            <a:spLocks noGrp="1"/>
          </p:cNvSpPr>
          <p:nvPr>
            <p:ph type="body" sz="quarter" idx="10"/>
          </p:nvPr>
        </p:nvSpPr>
        <p:spPr>
          <a:xfrm>
            <a:off x="571499" y="1772350"/>
            <a:ext cx="11251165" cy="4095049"/>
          </a:xfrm>
        </p:spPr>
        <p:txBody>
          <a:bodyPr>
            <a:normAutofit fontScale="92500" lnSpcReduction="10000"/>
          </a:bodyPr>
          <a:lstStyle/>
          <a:p>
            <a:pPr marL="0" indent="0">
              <a:buNone/>
            </a:pPr>
            <a:r>
              <a:rPr lang="en-US" sz="2000" dirty="0">
                <a:solidFill>
                  <a:schemeClr val="tx2"/>
                </a:solidFill>
              </a:rPr>
              <a:t>Funding set aside through the Infrastructure Investment and Jobs Act (IIJA) to specifically address emerging contaminants (ECs) in water, wastewater, stormwater, and nonpoint source pollution.</a:t>
            </a:r>
          </a:p>
          <a:p>
            <a:pPr marL="0" indent="0">
              <a:buNone/>
            </a:pPr>
            <a:endParaRPr lang="en-US" dirty="0">
              <a:solidFill>
                <a:schemeClr val="tx2"/>
              </a:solidFill>
            </a:endParaRPr>
          </a:p>
          <a:p>
            <a:pPr marL="0" indent="0">
              <a:buNone/>
            </a:pPr>
            <a:r>
              <a:rPr lang="en-US" b="1" dirty="0">
                <a:solidFill>
                  <a:schemeClr val="tx2"/>
                </a:solidFill>
              </a:rPr>
              <a:t>Emerging Contaminants</a:t>
            </a:r>
          </a:p>
          <a:p>
            <a:pPr marL="305435" indent="-305435"/>
            <a:r>
              <a:rPr lang="en-US" dirty="0">
                <a:solidFill>
                  <a:schemeClr val="tx2"/>
                </a:solidFill>
                <a:latin typeface="Segoe UI"/>
                <a:cs typeface="Segoe UI"/>
              </a:rPr>
              <a:t>Per- and Polyfluoroalkyl Substances (PFAS)</a:t>
            </a:r>
          </a:p>
          <a:p>
            <a:pPr marL="305435" indent="-305435"/>
            <a:r>
              <a:rPr lang="en-US" dirty="0">
                <a:solidFill>
                  <a:schemeClr val="tx2"/>
                </a:solidFill>
              </a:rPr>
              <a:t>Pharmaceuticals and Personal Care Products</a:t>
            </a:r>
          </a:p>
          <a:p>
            <a:pPr marL="305435" indent="-305435"/>
            <a:r>
              <a:rPr lang="en-US" dirty="0">
                <a:solidFill>
                  <a:schemeClr val="tx2"/>
                </a:solidFill>
              </a:rPr>
              <a:t>Microplastics/Nanoplastics</a:t>
            </a:r>
          </a:p>
          <a:p>
            <a:pPr marL="305435" indent="-305435"/>
            <a:r>
              <a:rPr lang="en-US" dirty="0">
                <a:solidFill>
                  <a:schemeClr val="tx2"/>
                </a:solidFill>
              </a:rPr>
              <a:t>Antimicrobial-resistant Bacteria</a:t>
            </a:r>
          </a:p>
          <a:p>
            <a:pPr marL="305435" indent="-305435"/>
            <a:r>
              <a:rPr lang="en-US" dirty="0">
                <a:solidFill>
                  <a:schemeClr val="tx2"/>
                </a:solidFill>
              </a:rPr>
              <a:t>6PPD-quinone</a:t>
            </a:r>
          </a:p>
          <a:p>
            <a:pPr marL="305435" indent="-305435"/>
            <a:r>
              <a:rPr lang="en-US" dirty="0">
                <a:solidFill>
                  <a:schemeClr val="tx2"/>
                </a:solidFill>
              </a:rPr>
              <a:t>Harmful Algal Blooms (HABs)</a:t>
            </a:r>
          </a:p>
          <a:p>
            <a:pPr marL="305435" indent="-305435"/>
            <a:r>
              <a:rPr lang="en-US" dirty="0">
                <a:solidFill>
                  <a:schemeClr val="tx2"/>
                </a:solidFill>
              </a:rPr>
              <a:t>EPA Contaminant Candidate Lists </a:t>
            </a:r>
          </a:p>
          <a:p>
            <a:pPr marL="570935" lvl="1" indent="-305435"/>
            <a:r>
              <a:rPr lang="en-US" dirty="0">
                <a:solidFill>
                  <a:schemeClr val="tx2"/>
                </a:solidFill>
              </a:rPr>
              <a:t>CCL1 – CCL6 (open for </a:t>
            </a:r>
            <a:r>
              <a:rPr lang="en-US">
                <a:solidFill>
                  <a:schemeClr val="tx2"/>
                </a:solidFill>
              </a:rPr>
              <a:t>public comment)</a:t>
            </a:r>
            <a:endParaRPr lang="en-US" dirty="0">
              <a:solidFill>
                <a:schemeClr val="tx2"/>
              </a:solidFill>
            </a:endParaRPr>
          </a:p>
          <a:p>
            <a:pPr marL="570935" lvl="1" indent="-305435"/>
            <a:r>
              <a:rPr lang="en-US" sz="1800" dirty="0">
                <a:hlinkClick r:id="rId4"/>
              </a:rPr>
              <a:t>https://www.epa.gov/ccl</a:t>
            </a:r>
            <a:endParaRPr lang="en-US" dirty="0">
              <a:solidFill>
                <a:schemeClr val="tx2"/>
              </a:solidFill>
            </a:endParaRPr>
          </a:p>
        </p:txBody>
      </p:sp>
      <p:grpSp>
        <p:nvGrpSpPr>
          <p:cNvPr id="5" name="Group 4">
            <a:extLst>
              <a:ext uri="{FF2B5EF4-FFF2-40B4-BE49-F238E27FC236}">
                <a16:creationId xmlns:a16="http://schemas.microsoft.com/office/drawing/2014/main" id="{283E07D6-F00C-3C62-1054-B32391F326BD}"/>
              </a:ext>
            </a:extLst>
          </p:cNvPr>
          <p:cNvGrpSpPr/>
          <p:nvPr/>
        </p:nvGrpSpPr>
        <p:grpSpPr>
          <a:xfrm>
            <a:off x="6451077" y="2538482"/>
            <a:ext cx="2956097" cy="2606723"/>
            <a:chOff x="6451077" y="2538482"/>
            <a:chExt cx="2956097" cy="2606723"/>
          </a:xfrm>
        </p:grpSpPr>
        <p:pic>
          <p:nvPicPr>
            <p:cNvPr id="1028" name="Picture 4" descr="PFAS - American Water Works Association">
              <a:extLst>
                <a:ext uri="{FF2B5EF4-FFF2-40B4-BE49-F238E27FC236}">
                  <a16:creationId xmlns:a16="http://schemas.microsoft.com/office/drawing/2014/main" id="{DA284059-BB02-903F-1917-D7A1F4C85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077" y="2538482"/>
              <a:ext cx="2956097" cy="2606723"/>
            </a:xfrm>
            <a:prstGeom prst="rect">
              <a:avLst/>
            </a:prstGeom>
            <a:noFill/>
            <a:ln w="12700">
              <a:solidFill>
                <a:schemeClr val="bg1">
                  <a:lumMod val="10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1C5741-EB4E-931E-A260-31AF8D057F8C}"/>
                </a:ext>
              </a:extLst>
            </p:cNvPr>
            <p:cNvSpPr txBox="1"/>
            <p:nvPr/>
          </p:nvSpPr>
          <p:spPr>
            <a:xfrm>
              <a:off x="6682854" y="2715904"/>
              <a:ext cx="684226" cy="369332"/>
            </a:xfrm>
            <a:prstGeom prst="rect">
              <a:avLst/>
            </a:prstGeom>
            <a:noFill/>
            <a:ln>
              <a:noFill/>
            </a:ln>
          </p:spPr>
          <p:txBody>
            <a:bodyPr wrap="none" rtlCol="0">
              <a:spAutoFit/>
            </a:bodyPr>
            <a:lstStyle/>
            <a:p>
              <a:r>
                <a:rPr lang="en-US">
                  <a:solidFill>
                    <a:schemeClr val="bg1">
                      <a:lumMod val="10000"/>
                    </a:schemeClr>
                  </a:solidFill>
                </a:rPr>
                <a:t>PFAS</a:t>
              </a:r>
            </a:p>
          </p:txBody>
        </p:sp>
      </p:grpSp>
      <p:pic>
        <p:nvPicPr>
          <p:cNvPr id="1030" name="Picture 6">
            <a:extLst>
              <a:ext uri="{FF2B5EF4-FFF2-40B4-BE49-F238E27FC236}">
                <a16:creationId xmlns:a16="http://schemas.microsoft.com/office/drawing/2014/main" id="{E681BDF7-7E94-793D-3564-5B709D73F1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575" t="13692" r="15196" b="7894"/>
          <a:stretch/>
        </p:blipFill>
        <p:spPr bwMode="auto">
          <a:xfrm>
            <a:off x="8940713" y="4547964"/>
            <a:ext cx="1419368" cy="1680532"/>
          </a:xfrm>
          <a:prstGeom prst="rect">
            <a:avLst/>
          </a:prstGeom>
          <a:noFill/>
          <a:ln w="12700">
            <a:solidFill>
              <a:schemeClr val="bg1">
                <a:lumMod val="10000"/>
              </a:schemeClr>
            </a:solidFill>
          </a:ln>
          <a:extLst>
            <a:ext uri="{909E8E84-426E-40DD-AFC4-6F175D3DCCD1}">
              <a14:hiddenFill xmlns:a14="http://schemas.microsoft.com/office/drawing/2010/main">
                <a:solidFill>
                  <a:srgbClr val="FFFFFF"/>
                </a:solidFill>
              </a14:hiddenFill>
            </a:ext>
          </a:extLst>
        </p:spPr>
      </p:pic>
      <p:pic>
        <p:nvPicPr>
          <p:cNvPr id="1034" name="Picture 10" descr="Different types of cyanobacteria — Science Learning Hub">
            <a:extLst>
              <a:ext uri="{FF2B5EF4-FFF2-40B4-BE49-F238E27FC236}">
                <a16:creationId xmlns:a16="http://schemas.microsoft.com/office/drawing/2014/main" id="{C42AB65B-93F8-E862-91CB-1F60A34E2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5826" y="4817659"/>
            <a:ext cx="2702509" cy="1972101"/>
          </a:xfrm>
          <a:prstGeom prst="rect">
            <a:avLst/>
          </a:prstGeom>
          <a:noFill/>
          <a:ln w="12700">
            <a:solidFill>
              <a:schemeClr val="bg1">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6061-3E85-6736-C71F-FBFC38AC2F0A}"/>
              </a:ext>
            </a:extLst>
          </p:cNvPr>
          <p:cNvSpPr>
            <a:spLocks noGrp="1"/>
          </p:cNvSpPr>
          <p:nvPr>
            <p:ph type="title"/>
          </p:nvPr>
        </p:nvSpPr>
        <p:spPr/>
        <p:txBody>
          <a:bodyPr/>
          <a:lstStyle/>
          <a:p>
            <a:r>
              <a:rPr lang="en-US" dirty="0"/>
              <a:t>How Much is Available &amp; When?</a:t>
            </a:r>
          </a:p>
        </p:txBody>
      </p:sp>
      <p:pic>
        <p:nvPicPr>
          <p:cNvPr id="5" name="Picture 4">
            <a:extLst>
              <a:ext uri="{FF2B5EF4-FFF2-40B4-BE49-F238E27FC236}">
                <a16:creationId xmlns:a16="http://schemas.microsoft.com/office/drawing/2014/main" id="{D47EAE0B-CBFA-E621-393A-3BA4C648C474}"/>
              </a:ext>
            </a:extLst>
          </p:cNvPr>
          <p:cNvPicPr>
            <a:picLocks noChangeAspect="1"/>
          </p:cNvPicPr>
          <p:nvPr/>
        </p:nvPicPr>
        <p:blipFill>
          <a:blip r:embed="rId3">
            <a:duotone>
              <a:schemeClr val="accent3">
                <a:shade val="45000"/>
                <a:satMod val="135000"/>
              </a:schemeClr>
              <a:prstClr val="white"/>
            </a:duotone>
          </a:blip>
          <a:stretch>
            <a:fillRect/>
          </a:stretch>
        </p:blipFill>
        <p:spPr>
          <a:xfrm>
            <a:off x="462690" y="1563991"/>
            <a:ext cx="9406843" cy="4421825"/>
          </a:xfrm>
          <a:prstGeom prst="rect">
            <a:avLst/>
          </a:prstGeom>
        </p:spPr>
      </p:pic>
      <p:sp>
        <p:nvSpPr>
          <p:cNvPr id="3" name="TextBox 2">
            <a:extLst>
              <a:ext uri="{FF2B5EF4-FFF2-40B4-BE49-F238E27FC236}">
                <a16:creationId xmlns:a16="http://schemas.microsoft.com/office/drawing/2014/main" id="{EB9EE562-BDEF-E68F-53D8-AD0A51D5B65D}"/>
              </a:ext>
            </a:extLst>
          </p:cNvPr>
          <p:cNvSpPr txBox="1"/>
          <p:nvPr/>
        </p:nvSpPr>
        <p:spPr>
          <a:xfrm>
            <a:off x="9869533" y="1758966"/>
            <a:ext cx="2006237" cy="4031873"/>
          </a:xfrm>
          <a:prstGeom prst="rect">
            <a:avLst/>
          </a:prstGeom>
          <a:solidFill>
            <a:schemeClr val="accent3">
              <a:lumMod val="75000"/>
            </a:schemeClr>
          </a:solidFill>
        </p:spPr>
        <p:txBody>
          <a:bodyPr wrap="square" rtlCol="0">
            <a:spAutoFit/>
          </a:bodyPr>
          <a:lstStyle/>
          <a:p>
            <a:pPr algn="ctr"/>
            <a:r>
              <a:rPr lang="en-US" dirty="0">
                <a:hlinkClick r:id="rId4"/>
              </a:rPr>
              <a:t>Mapping the Progress of IIJA Funding for Water Infrastructure</a:t>
            </a:r>
            <a:endParaRPr lang="en-US" dirty="0"/>
          </a:p>
          <a:p>
            <a:pPr algn="ctr"/>
            <a:r>
              <a:rPr lang="en-US" dirty="0"/>
              <a:t> </a:t>
            </a:r>
            <a:r>
              <a:rPr lang="en-US" dirty="0">
                <a:solidFill>
                  <a:schemeClr val="accent6"/>
                </a:solidFill>
              </a:rPr>
              <a:t>– </a:t>
            </a:r>
          </a:p>
          <a:p>
            <a:pPr algn="ctr"/>
            <a:r>
              <a:rPr lang="en-US" dirty="0"/>
              <a:t>As of July 2025 PA was the only state to secure 100% of allotments. </a:t>
            </a:r>
          </a:p>
          <a:p>
            <a:pPr algn="ctr"/>
            <a:endParaRPr lang="en-US" dirty="0"/>
          </a:p>
          <a:p>
            <a:pPr algn="ctr"/>
            <a:r>
              <a:rPr lang="en-US" sz="1000" dirty="0"/>
              <a:t>National average of 68.8% with only 18% of total SRF appropriations reaching recipients via subawards</a:t>
            </a:r>
          </a:p>
        </p:txBody>
      </p:sp>
    </p:spTree>
    <p:extLst>
      <p:ext uri="{BB962C8B-B14F-4D97-AF65-F5344CB8AC3E}">
        <p14:creationId xmlns:p14="http://schemas.microsoft.com/office/powerpoint/2010/main" val="42736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everal different currency bills and coins&#10;&#10;AI-generated content may be incorrect.">
            <a:extLst>
              <a:ext uri="{FF2B5EF4-FFF2-40B4-BE49-F238E27FC236}">
                <a16:creationId xmlns:a16="http://schemas.microsoft.com/office/drawing/2014/main" id="{4C8E3C71-5B9A-F1DD-FB9B-413657C054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79319" y="2579997"/>
            <a:ext cx="4912681" cy="3287403"/>
          </a:xfrm>
          <a:prstGeom prst="rect">
            <a:avLst/>
          </a:prstGeom>
        </p:spPr>
      </p:pic>
      <p:sp>
        <p:nvSpPr>
          <p:cNvPr id="2" name="Title 1">
            <a:extLst>
              <a:ext uri="{FF2B5EF4-FFF2-40B4-BE49-F238E27FC236}">
                <a16:creationId xmlns:a16="http://schemas.microsoft.com/office/drawing/2014/main" id="{441C1E7C-17F4-F189-E826-3525E2971B19}"/>
              </a:ext>
            </a:extLst>
          </p:cNvPr>
          <p:cNvSpPr>
            <a:spLocks noGrp="1"/>
          </p:cNvSpPr>
          <p:nvPr>
            <p:ph type="title"/>
          </p:nvPr>
        </p:nvSpPr>
        <p:spPr/>
        <p:txBody>
          <a:bodyPr/>
          <a:lstStyle/>
          <a:p>
            <a:r>
              <a:rPr lang="en-US" dirty="0"/>
              <a:t>How Much is Available &amp; When – for PA?</a:t>
            </a:r>
          </a:p>
        </p:txBody>
      </p:sp>
      <p:sp>
        <p:nvSpPr>
          <p:cNvPr id="3" name="Text Placeholder 2">
            <a:extLst>
              <a:ext uri="{FF2B5EF4-FFF2-40B4-BE49-F238E27FC236}">
                <a16:creationId xmlns:a16="http://schemas.microsoft.com/office/drawing/2014/main" id="{BB352733-BEC3-ADB0-7A96-76C584ADAA46}"/>
              </a:ext>
            </a:extLst>
          </p:cNvPr>
          <p:cNvSpPr>
            <a:spLocks noGrp="1"/>
          </p:cNvSpPr>
          <p:nvPr>
            <p:ph type="body" sz="quarter" idx="10"/>
          </p:nvPr>
        </p:nvSpPr>
        <p:spPr>
          <a:xfrm>
            <a:off x="571500" y="1714500"/>
            <a:ext cx="8586568" cy="4152900"/>
          </a:xfrm>
        </p:spPr>
        <p:txBody>
          <a:bodyPr/>
          <a:lstStyle/>
          <a:p>
            <a:r>
              <a:rPr lang="en-US" dirty="0"/>
              <a:t>FY2025 Appropriations &amp; Total Project Capital Based on the Intended Use Plan:</a:t>
            </a:r>
          </a:p>
          <a:p>
            <a:pPr lvl="1"/>
            <a:r>
              <a:rPr lang="en-US" b="1" dirty="0"/>
              <a:t>$25.21M  </a:t>
            </a:r>
            <a:r>
              <a:rPr lang="en-US" dirty="0"/>
              <a:t>Drinking Water IIJA Emerging Contaminants</a:t>
            </a:r>
          </a:p>
          <a:p>
            <a:pPr lvl="1"/>
            <a:r>
              <a:rPr lang="en-US" b="1" dirty="0"/>
              <a:t>  $8.42M  </a:t>
            </a:r>
            <a:r>
              <a:rPr lang="en-US" dirty="0"/>
              <a:t>Clean Water IIJA Emerging Contaminants</a:t>
            </a:r>
          </a:p>
          <a:p>
            <a:pPr lvl="1"/>
            <a:endParaRPr lang="en-US" dirty="0"/>
          </a:p>
          <a:p>
            <a:r>
              <a:rPr lang="en-US" dirty="0">
                <a:solidFill>
                  <a:srgbClr val="FF0000"/>
                </a:solidFill>
              </a:rPr>
              <a:t>Tentative </a:t>
            </a:r>
            <a:r>
              <a:rPr lang="en-US" dirty="0"/>
              <a:t>Quarterly PENNVEST Application Cutoffs &amp; Board Meetings</a:t>
            </a:r>
          </a:p>
        </p:txBody>
      </p:sp>
      <p:graphicFrame>
        <p:nvGraphicFramePr>
          <p:cNvPr id="11" name="Table 10">
            <a:extLst>
              <a:ext uri="{FF2B5EF4-FFF2-40B4-BE49-F238E27FC236}">
                <a16:creationId xmlns:a16="http://schemas.microsoft.com/office/drawing/2014/main" id="{D8B8A535-393F-4510-EBCD-C02C5D55968B}"/>
              </a:ext>
            </a:extLst>
          </p:cNvPr>
          <p:cNvGraphicFramePr>
            <a:graphicFrameLocks noGrp="1"/>
          </p:cNvGraphicFramePr>
          <p:nvPr>
            <p:extLst>
              <p:ext uri="{D42A27DB-BD31-4B8C-83A1-F6EECF244321}">
                <p14:modId xmlns:p14="http://schemas.microsoft.com/office/powerpoint/2010/main" val="327365678"/>
              </p:ext>
            </p:extLst>
          </p:nvPr>
        </p:nvGraphicFramePr>
        <p:xfrm>
          <a:off x="888020" y="3573592"/>
          <a:ext cx="4688391" cy="2194560"/>
        </p:xfrm>
        <a:graphic>
          <a:graphicData uri="http://schemas.openxmlformats.org/drawingml/2006/table">
            <a:tbl>
              <a:tblPr firstRow="1" bandRow="1">
                <a:tableStyleId>{F5AB1C69-6EDB-4FF4-983F-18BD219EF322}</a:tableStyleId>
              </a:tblPr>
              <a:tblGrid>
                <a:gridCol w="2319118">
                  <a:extLst>
                    <a:ext uri="{9D8B030D-6E8A-4147-A177-3AD203B41FA5}">
                      <a16:colId xmlns:a16="http://schemas.microsoft.com/office/drawing/2014/main" val="3568873894"/>
                    </a:ext>
                  </a:extLst>
                </a:gridCol>
                <a:gridCol w="2369273">
                  <a:extLst>
                    <a:ext uri="{9D8B030D-6E8A-4147-A177-3AD203B41FA5}">
                      <a16:colId xmlns:a16="http://schemas.microsoft.com/office/drawing/2014/main" val="2192955676"/>
                    </a:ext>
                  </a:extLst>
                </a:gridCol>
              </a:tblGrid>
              <a:tr h="312591">
                <a:tc>
                  <a:txBody>
                    <a:bodyPr/>
                    <a:lstStyle/>
                    <a:p>
                      <a:r>
                        <a:rPr lang="en-US"/>
                        <a:t>Application Cut-Off</a:t>
                      </a:r>
                    </a:p>
                  </a:txBody>
                  <a:tcPr/>
                </a:tc>
                <a:tc>
                  <a:txBody>
                    <a:bodyPr/>
                    <a:lstStyle/>
                    <a:p>
                      <a:r>
                        <a:rPr lang="en-US"/>
                        <a:t>Board Meeting</a:t>
                      </a:r>
                    </a:p>
                  </a:txBody>
                  <a:tcPr/>
                </a:tc>
                <a:extLst>
                  <a:ext uri="{0D108BD9-81ED-4DB2-BD59-A6C34878D82A}">
                    <a16:rowId xmlns:a16="http://schemas.microsoft.com/office/drawing/2014/main" val="708511642"/>
                  </a:ext>
                </a:extLst>
              </a:tr>
              <a:tr h="312591">
                <a:tc>
                  <a:txBody>
                    <a:bodyPr/>
                    <a:lstStyle/>
                    <a:p>
                      <a:r>
                        <a:rPr lang="en-US" dirty="0">
                          <a:solidFill>
                            <a:schemeClr val="tx2"/>
                          </a:solidFill>
                        </a:rPr>
                        <a:t>May 6, 2026</a:t>
                      </a:r>
                    </a:p>
                  </a:txBody>
                  <a:tcPr/>
                </a:tc>
                <a:tc>
                  <a:txBody>
                    <a:bodyPr/>
                    <a:lstStyle/>
                    <a:p>
                      <a:r>
                        <a:rPr lang="en-US" dirty="0">
                          <a:solidFill>
                            <a:schemeClr val="tx2"/>
                          </a:solidFill>
                        </a:rPr>
                        <a:t>July 15, 2026</a:t>
                      </a:r>
                    </a:p>
                  </a:txBody>
                  <a:tcPr/>
                </a:tc>
                <a:extLst>
                  <a:ext uri="{0D108BD9-81ED-4DB2-BD59-A6C34878D82A}">
                    <a16:rowId xmlns:a16="http://schemas.microsoft.com/office/drawing/2014/main" val="2543857381"/>
                  </a:ext>
                </a:extLst>
              </a:tr>
              <a:tr h="312591">
                <a:tc>
                  <a:txBody>
                    <a:bodyPr/>
                    <a:lstStyle/>
                    <a:p>
                      <a:r>
                        <a:rPr lang="en-US" dirty="0">
                          <a:solidFill>
                            <a:schemeClr val="tx2"/>
                          </a:solidFill>
                        </a:rPr>
                        <a:t>July 29, 2026</a:t>
                      </a:r>
                    </a:p>
                  </a:txBody>
                  <a:tcPr/>
                </a:tc>
                <a:tc>
                  <a:txBody>
                    <a:bodyPr/>
                    <a:lstStyle/>
                    <a:p>
                      <a:r>
                        <a:rPr lang="en-US" dirty="0">
                          <a:solidFill>
                            <a:schemeClr val="tx2"/>
                          </a:solidFill>
                        </a:rPr>
                        <a:t>October 14, 2026</a:t>
                      </a:r>
                    </a:p>
                  </a:txBody>
                  <a:tcPr/>
                </a:tc>
                <a:extLst>
                  <a:ext uri="{0D108BD9-81ED-4DB2-BD59-A6C34878D82A}">
                    <a16:rowId xmlns:a16="http://schemas.microsoft.com/office/drawing/2014/main" val="1062606678"/>
                  </a:ext>
                </a:extLst>
              </a:tr>
              <a:tr h="312591">
                <a:tc>
                  <a:txBody>
                    <a:bodyPr/>
                    <a:lstStyle/>
                    <a:p>
                      <a:r>
                        <a:rPr lang="en-US" dirty="0">
                          <a:solidFill>
                            <a:schemeClr val="tx2"/>
                          </a:solidFill>
                        </a:rPr>
                        <a:t>October 28, 2026</a:t>
                      </a:r>
                    </a:p>
                  </a:txBody>
                  <a:tcPr/>
                </a:tc>
                <a:tc>
                  <a:txBody>
                    <a:bodyPr/>
                    <a:lstStyle/>
                    <a:p>
                      <a:r>
                        <a:rPr lang="en-US" dirty="0">
                          <a:solidFill>
                            <a:schemeClr val="tx2"/>
                          </a:solidFill>
                        </a:rPr>
                        <a:t>January 21, 2027</a:t>
                      </a:r>
                    </a:p>
                  </a:txBody>
                  <a:tcPr/>
                </a:tc>
                <a:extLst>
                  <a:ext uri="{0D108BD9-81ED-4DB2-BD59-A6C34878D82A}">
                    <a16:rowId xmlns:a16="http://schemas.microsoft.com/office/drawing/2014/main" val="54931399"/>
                  </a:ext>
                </a:extLst>
              </a:tr>
              <a:tr h="312591">
                <a:tc>
                  <a:txBody>
                    <a:bodyPr/>
                    <a:lstStyle/>
                    <a:p>
                      <a:r>
                        <a:rPr lang="en-US" dirty="0">
                          <a:solidFill>
                            <a:schemeClr val="tx2"/>
                          </a:solidFill>
                        </a:rPr>
                        <a:t>February 3, 2027</a:t>
                      </a:r>
                    </a:p>
                  </a:txBody>
                  <a:tcPr/>
                </a:tc>
                <a:tc>
                  <a:txBody>
                    <a:bodyPr/>
                    <a:lstStyle/>
                    <a:p>
                      <a:r>
                        <a:rPr lang="en-US" dirty="0">
                          <a:solidFill>
                            <a:schemeClr val="tx2"/>
                          </a:solidFill>
                        </a:rPr>
                        <a:t>April 14, 2027</a:t>
                      </a:r>
                    </a:p>
                  </a:txBody>
                  <a:tcPr/>
                </a:tc>
                <a:extLst>
                  <a:ext uri="{0D108BD9-81ED-4DB2-BD59-A6C34878D82A}">
                    <a16:rowId xmlns:a16="http://schemas.microsoft.com/office/drawing/2014/main" val="1149985059"/>
                  </a:ext>
                </a:extLst>
              </a:tr>
              <a:tr h="312591">
                <a:tc>
                  <a:txBody>
                    <a:bodyPr/>
                    <a:lstStyle/>
                    <a:p>
                      <a:r>
                        <a:rPr lang="en-US" dirty="0">
                          <a:solidFill>
                            <a:schemeClr val="tx2"/>
                          </a:solidFill>
                        </a:rPr>
                        <a:t>April 28, 2027</a:t>
                      </a:r>
                    </a:p>
                  </a:txBody>
                  <a:tcPr/>
                </a:tc>
                <a:tc>
                  <a:txBody>
                    <a:bodyPr/>
                    <a:lstStyle/>
                    <a:p>
                      <a:r>
                        <a:rPr lang="en-US" dirty="0">
                          <a:solidFill>
                            <a:schemeClr val="tx2"/>
                          </a:solidFill>
                        </a:rPr>
                        <a:t>TBD</a:t>
                      </a:r>
                    </a:p>
                  </a:txBody>
                  <a:tcPr/>
                </a:tc>
                <a:extLst>
                  <a:ext uri="{0D108BD9-81ED-4DB2-BD59-A6C34878D82A}">
                    <a16:rowId xmlns:a16="http://schemas.microsoft.com/office/drawing/2014/main" val="2762421681"/>
                  </a:ext>
                </a:extLst>
              </a:tr>
            </a:tbl>
          </a:graphicData>
        </a:graphic>
      </p:graphicFrame>
    </p:spTree>
    <p:extLst>
      <p:ext uri="{BB962C8B-B14F-4D97-AF65-F5344CB8AC3E}">
        <p14:creationId xmlns:p14="http://schemas.microsoft.com/office/powerpoint/2010/main" val="41896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scale&#10;&#10;AI-generated content may be incorrect.">
            <a:extLst>
              <a:ext uri="{FF2B5EF4-FFF2-40B4-BE49-F238E27FC236}">
                <a16:creationId xmlns:a16="http://schemas.microsoft.com/office/drawing/2014/main" id="{C3549A14-15CA-623E-10B9-7691557270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977" t="4837" r="23359" b="-1296"/>
          <a:stretch/>
        </p:blipFill>
        <p:spPr>
          <a:xfrm>
            <a:off x="6861108" y="1498600"/>
            <a:ext cx="4483101" cy="4394200"/>
          </a:xfrm>
          <a:prstGeom prst="rect">
            <a:avLst/>
          </a:prstGeom>
        </p:spPr>
      </p:pic>
      <p:sp>
        <p:nvSpPr>
          <p:cNvPr id="2" name="Title 1">
            <a:extLst>
              <a:ext uri="{FF2B5EF4-FFF2-40B4-BE49-F238E27FC236}">
                <a16:creationId xmlns:a16="http://schemas.microsoft.com/office/drawing/2014/main" id="{57104589-6F43-7D02-7B14-385C0464F8CB}"/>
              </a:ext>
            </a:extLst>
          </p:cNvPr>
          <p:cNvSpPr>
            <a:spLocks noGrp="1"/>
          </p:cNvSpPr>
          <p:nvPr>
            <p:ph type="title"/>
          </p:nvPr>
        </p:nvSpPr>
        <p:spPr/>
        <p:txBody>
          <a:bodyPr/>
          <a:lstStyle/>
          <a:p>
            <a:r>
              <a:rPr lang="en-US"/>
              <a:t>What is Available - Grant vs. Low Interest Loans</a:t>
            </a:r>
          </a:p>
        </p:txBody>
      </p:sp>
      <p:sp>
        <p:nvSpPr>
          <p:cNvPr id="3" name="Content Placeholder 2">
            <a:extLst>
              <a:ext uri="{FF2B5EF4-FFF2-40B4-BE49-F238E27FC236}">
                <a16:creationId xmlns:a16="http://schemas.microsoft.com/office/drawing/2014/main" id="{82E43846-34B5-4A83-7552-B3E4A9887D61}"/>
              </a:ext>
            </a:extLst>
          </p:cNvPr>
          <p:cNvSpPr>
            <a:spLocks noGrp="1"/>
          </p:cNvSpPr>
          <p:nvPr>
            <p:ph type="body" sz="quarter" idx="10"/>
          </p:nvPr>
        </p:nvSpPr>
        <p:spPr>
          <a:xfrm>
            <a:off x="571500" y="1917700"/>
            <a:ext cx="5365276" cy="3556000"/>
          </a:xfrm>
        </p:spPr>
        <p:txBody>
          <a:bodyPr/>
          <a:lstStyle/>
          <a:p>
            <a:r>
              <a:rPr lang="en-US" sz="2000">
                <a:solidFill>
                  <a:schemeClr val="tx2"/>
                </a:solidFill>
              </a:rPr>
              <a:t>Emerging Contaminant funding is </a:t>
            </a:r>
            <a:r>
              <a:rPr lang="en-US" sz="2000" b="1">
                <a:solidFill>
                  <a:schemeClr val="tx2"/>
                </a:solidFill>
              </a:rPr>
              <a:t>issued as principal forgiveness (grant), regardless of financial status</a:t>
            </a:r>
          </a:p>
          <a:p>
            <a:pPr marL="0" indent="0">
              <a:buNone/>
            </a:pPr>
            <a:endParaRPr lang="en-US" sz="2000" b="1">
              <a:solidFill>
                <a:schemeClr val="tx2"/>
              </a:solidFill>
            </a:endParaRPr>
          </a:p>
          <a:p>
            <a:r>
              <a:rPr lang="en-US" sz="2000">
                <a:solidFill>
                  <a:schemeClr val="tx2"/>
                </a:solidFill>
              </a:rPr>
              <a:t>HOWEVER….If requests exceed availability for a given evaluation round…</a:t>
            </a:r>
          </a:p>
          <a:p>
            <a:pPr lvl="1">
              <a:buFont typeface="Segoe UI" panose="020B0502040204020203" pitchFamily="34" charset="0"/>
              <a:buChar char="•"/>
            </a:pPr>
            <a:r>
              <a:rPr lang="en-US" sz="1800">
                <a:solidFill>
                  <a:schemeClr val="tx2"/>
                </a:solidFill>
              </a:rPr>
              <a:t>Funding offer will be loan/grant split</a:t>
            </a:r>
          </a:p>
          <a:p>
            <a:pPr lvl="1">
              <a:buFont typeface="Arial" panose="020B0604020202020204" pitchFamily="34" charset="0"/>
              <a:buChar char="•"/>
            </a:pPr>
            <a:endParaRPr lang="en-US" sz="1800">
              <a:solidFill>
                <a:schemeClr val="tx2"/>
              </a:solidFill>
            </a:endParaRPr>
          </a:p>
          <a:p>
            <a:pPr lvl="1">
              <a:buFont typeface="Arial" panose="020B0604020202020204" pitchFamily="34" charset="0"/>
              <a:buChar char="•"/>
            </a:pPr>
            <a:r>
              <a:rPr lang="en-US" sz="1800">
                <a:solidFill>
                  <a:schemeClr val="tx2"/>
                </a:solidFill>
              </a:rPr>
              <a:t>Offers pro-rated: Ratio =</a:t>
            </a:r>
            <a:endParaRPr lang="en-US" sz="1800" u="sng">
              <a:solidFill>
                <a:schemeClr val="tx2"/>
              </a:solidFill>
            </a:endParaRPr>
          </a:p>
        </p:txBody>
      </p:sp>
      <p:grpSp>
        <p:nvGrpSpPr>
          <p:cNvPr id="9" name="Group 8">
            <a:extLst>
              <a:ext uri="{FF2B5EF4-FFF2-40B4-BE49-F238E27FC236}">
                <a16:creationId xmlns:a16="http://schemas.microsoft.com/office/drawing/2014/main" id="{9009A8CE-AE4C-3B21-2F81-1E624E8C9CB5}"/>
              </a:ext>
            </a:extLst>
          </p:cNvPr>
          <p:cNvGrpSpPr/>
          <p:nvPr/>
        </p:nvGrpSpPr>
        <p:grpSpPr>
          <a:xfrm>
            <a:off x="3645773" y="4542535"/>
            <a:ext cx="1772048" cy="672086"/>
            <a:chOff x="7547212" y="2878834"/>
            <a:chExt cx="1965859" cy="738665"/>
          </a:xfrm>
        </p:grpSpPr>
        <p:sp>
          <p:nvSpPr>
            <p:cNvPr id="4" name="TextBox 3">
              <a:extLst>
                <a:ext uri="{FF2B5EF4-FFF2-40B4-BE49-F238E27FC236}">
                  <a16:creationId xmlns:a16="http://schemas.microsoft.com/office/drawing/2014/main" id="{4A717AC9-76F5-B385-4BE3-7715D20591D7}"/>
                </a:ext>
              </a:extLst>
            </p:cNvPr>
            <p:cNvSpPr txBox="1"/>
            <p:nvPr/>
          </p:nvSpPr>
          <p:spPr>
            <a:xfrm>
              <a:off x="7547212" y="3248167"/>
              <a:ext cx="1965859" cy="369332"/>
            </a:xfrm>
            <a:prstGeom prst="rect">
              <a:avLst/>
            </a:prstGeom>
            <a:noFill/>
          </p:spPr>
          <p:txBody>
            <a:bodyPr wrap="none" rtlCol="0">
              <a:spAutoFit/>
            </a:bodyPr>
            <a:lstStyle/>
            <a:p>
              <a:r>
                <a:rPr lang="en-US" sz="1600">
                  <a:solidFill>
                    <a:schemeClr val="accent6">
                      <a:lumMod val="50000"/>
                    </a:schemeClr>
                  </a:solidFill>
                </a:rPr>
                <a:t>Total All Requests</a:t>
              </a:r>
            </a:p>
          </p:txBody>
        </p:sp>
        <p:cxnSp>
          <p:nvCxnSpPr>
            <p:cNvPr id="6" name="Straight Connector 5">
              <a:extLst>
                <a:ext uri="{FF2B5EF4-FFF2-40B4-BE49-F238E27FC236}">
                  <a16:creationId xmlns:a16="http://schemas.microsoft.com/office/drawing/2014/main" id="{9454C4A4-5D92-7B85-E710-57CFC72FF45A}"/>
                </a:ext>
              </a:extLst>
            </p:cNvPr>
            <p:cNvCxnSpPr>
              <a:cxnSpLocks/>
            </p:cNvCxnSpPr>
            <p:nvPr/>
          </p:nvCxnSpPr>
          <p:spPr>
            <a:xfrm>
              <a:off x="7547212" y="3248167"/>
              <a:ext cx="1965859"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E251A8D-CE59-C186-6203-4A3E71199FEF}"/>
                </a:ext>
              </a:extLst>
            </p:cNvPr>
            <p:cNvSpPr txBox="1"/>
            <p:nvPr/>
          </p:nvSpPr>
          <p:spPr>
            <a:xfrm>
              <a:off x="7648842" y="2878834"/>
              <a:ext cx="1762598" cy="369332"/>
            </a:xfrm>
            <a:prstGeom prst="rect">
              <a:avLst/>
            </a:prstGeom>
            <a:noFill/>
          </p:spPr>
          <p:txBody>
            <a:bodyPr wrap="none" rtlCol="0">
              <a:spAutoFit/>
            </a:bodyPr>
            <a:lstStyle/>
            <a:p>
              <a:r>
                <a:rPr lang="en-US" sz="1600">
                  <a:solidFill>
                    <a:schemeClr val="accent6">
                      <a:lumMod val="50000"/>
                    </a:schemeClr>
                  </a:solidFill>
                </a:rPr>
                <a:t>Available Funds</a:t>
              </a:r>
            </a:p>
          </p:txBody>
        </p:sp>
      </p:grpSp>
    </p:spTree>
    <p:extLst>
      <p:ext uri="{BB962C8B-B14F-4D97-AF65-F5344CB8AC3E}">
        <p14:creationId xmlns:p14="http://schemas.microsoft.com/office/powerpoint/2010/main" val="371098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A7B7A-1A80-3EC4-D47B-2AD14B9E2D71}"/>
              </a:ext>
            </a:extLst>
          </p:cNvPr>
          <p:cNvSpPr>
            <a:spLocks noGrp="1"/>
          </p:cNvSpPr>
          <p:nvPr>
            <p:ph type="title"/>
          </p:nvPr>
        </p:nvSpPr>
        <p:spPr/>
        <p:txBody>
          <a:bodyPr/>
          <a:lstStyle/>
          <a:p>
            <a:r>
              <a:rPr lang="en-US"/>
              <a:t>Eligible Applicants	</a:t>
            </a:r>
          </a:p>
        </p:txBody>
      </p:sp>
      <p:sp>
        <p:nvSpPr>
          <p:cNvPr id="5" name="Content Placeholder 4">
            <a:extLst>
              <a:ext uri="{FF2B5EF4-FFF2-40B4-BE49-F238E27FC236}">
                <a16:creationId xmlns:a16="http://schemas.microsoft.com/office/drawing/2014/main" id="{DF697980-BD20-C502-B961-7A8E16E39946}"/>
              </a:ext>
            </a:extLst>
          </p:cNvPr>
          <p:cNvSpPr>
            <a:spLocks noGrp="1"/>
          </p:cNvSpPr>
          <p:nvPr>
            <p:ph type="body" sz="quarter" idx="10"/>
          </p:nvPr>
        </p:nvSpPr>
        <p:spPr>
          <a:xfrm>
            <a:off x="1480171" y="2081718"/>
            <a:ext cx="10235579" cy="3785681"/>
          </a:xfrm>
        </p:spPr>
        <p:txBody>
          <a:bodyPr/>
          <a:lstStyle/>
          <a:p>
            <a:pPr marL="0" indent="0">
              <a:buNone/>
            </a:pPr>
            <a:endParaRPr lang="en-US" sz="200">
              <a:solidFill>
                <a:schemeClr val="tx2"/>
              </a:solidFill>
            </a:endParaRPr>
          </a:p>
          <a:p>
            <a:pPr marL="0" indent="0">
              <a:buNone/>
            </a:pPr>
            <a:r>
              <a:rPr lang="en-US" sz="2800">
                <a:solidFill>
                  <a:schemeClr val="tx2"/>
                </a:solidFill>
              </a:rPr>
              <a:t>Public Entities</a:t>
            </a:r>
          </a:p>
          <a:p>
            <a:pPr marL="0" indent="0">
              <a:buNone/>
            </a:pPr>
            <a:endParaRPr lang="en-US" sz="1200">
              <a:solidFill>
                <a:schemeClr val="tx2"/>
              </a:solidFill>
            </a:endParaRPr>
          </a:p>
          <a:p>
            <a:pPr marL="0" indent="0">
              <a:buNone/>
            </a:pPr>
            <a:endParaRPr lang="en-US">
              <a:solidFill>
                <a:schemeClr val="tx2"/>
              </a:solidFill>
            </a:endParaRPr>
          </a:p>
          <a:p>
            <a:pPr marL="0" indent="0">
              <a:buNone/>
            </a:pPr>
            <a:r>
              <a:rPr lang="en-US" sz="2800">
                <a:solidFill>
                  <a:schemeClr val="tx2"/>
                </a:solidFill>
              </a:rPr>
              <a:t>Private Entities</a:t>
            </a:r>
          </a:p>
          <a:p>
            <a:pPr marL="0" indent="0">
              <a:buNone/>
            </a:pPr>
            <a:endParaRPr lang="en-US">
              <a:solidFill>
                <a:schemeClr val="tx2"/>
              </a:solidFill>
            </a:endParaRPr>
          </a:p>
          <a:p>
            <a:pPr marL="0" indent="0">
              <a:buNone/>
            </a:pPr>
            <a:endParaRPr lang="en-US" sz="1200">
              <a:solidFill>
                <a:schemeClr val="tx2"/>
              </a:solidFill>
            </a:endParaRPr>
          </a:p>
          <a:p>
            <a:pPr marL="0" indent="0">
              <a:buNone/>
            </a:pPr>
            <a:r>
              <a:rPr lang="en-US" sz="2800">
                <a:solidFill>
                  <a:schemeClr val="tx2"/>
                </a:solidFill>
              </a:rPr>
              <a:t>Otherwise Eligible Applicants</a:t>
            </a:r>
          </a:p>
          <a:p>
            <a:pPr marL="0" indent="0">
              <a:buNone/>
            </a:pPr>
            <a:endParaRPr lang="en-US" sz="700">
              <a:solidFill>
                <a:schemeClr val="tx2"/>
              </a:solidFill>
            </a:endParaRPr>
          </a:p>
        </p:txBody>
      </p:sp>
      <p:pic>
        <p:nvPicPr>
          <p:cNvPr id="1032" name="Picture 8" descr="A green check mark on a black background&#10;&#10;Description automatically generated">
            <a:extLst>
              <a:ext uri="{FF2B5EF4-FFF2-40B4-BE49-F238E27FC236}">
                <a16:creationId xmlns:a16="http://schemas.microsoft.com/office/drawing/2014/main" id="{9B1AA268-4211-B8A6-292D-69770C1C3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9260" y="1998652"/>
            <a:ext cx="1840865" cy="210821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3F9063-92DF-7427-102F-DE2ADFFF6530}"/>
              </a:ext>
            </a:extLst>
          </p:cNvPr>
          <p:cNvGrpSpPr/>
          <p:nvPr/>
        </p:nvGrpSpPr>
        <p:grpSpPr>
          <a:xfrm>
            <a:off x="571500" y="2756874"/>
            <a:ext cx="908671" cy="1034076"/>
            <a:chOff x="2783840" y="1556723"/>
            <a:chExt cx="908671" cy="1034076"/>
          </a:xfrm>
        </p:grpSpPr>
        <p:sp>
          <p:nvSpPr>
            <p:cNvPr id="2" name="Rectangle 1">
              <a:extLst>
                <a:ext uri="{FF2B5EF4-FFF2-40B4-BE49-F238E27FC236}">
                  <a16:creationId xmlns:a16="http://schemas.microsoft.com/office/drawing/2014/main" id="{10BD6307-EA94-13DE-DAA7-0845BC1E09E3}"/>
                </a:ext>
              </a:extLst>
            </p:cNvPr>
            <p:cNvSpPr/>
            <p:nvPr/>
          </p:nvSpPr>
          <p:spPr>
            <a:xfrm>
              <a:off x="2783840" y="2133599"/>
              <a:ext cx="457200" cy="457200"/>
            </a:xfrm>
            <a:prstGeom prst="rect">
              <a:avLst/>
            </a:prstGeom>
            <a:noFill/>
            <a:ln w="38100">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030" name="Picture 6" descr="A green check mark on a black background&#10;&#10;Description automatically generated">
              <a:extLst>
                <a:ext uri="{FF2B5EF4-FFF2-40B4-BE49-F238E27FC236}">
                  <a16:creationId xmlns:a16="http://schemas.microsoft.com/office/drawing/2014/main" id="{31B86732-8753-0900-5765-3DB34473B29C}"/>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89568" y="1556723"/>
              <a:ext cx="902943" cy="103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DAA61924-E455-E132-8D7B-A55887AA2336}"/>
              </a:ext>
            </a:extLst>
          </p:cNvPr>
          <p:cNvGrpSpPr/>
          <p:nvPr/>
        </p:nvGrpSpPr>
        <p:grpSpPr>
          <a:xfrm>
            <a:off x="571500" y="1616561"/>
            <a:ext cx="908671" cy="1034076"/>
            <a:chOff x="2783840" y="1556723"/>
            <a:chExt cx="908671" cy="1034076"/>
          </a:xfrm>
        </p:grpSpPr>
        <p:sp>
          <p:nvSpPr>
            <p:cNvPr id="7" name="Rectangle 6">
              <a:extLst>
                <a:ext uri="{FF2B5EF4-FFF2-40B4-BE49-F238E27FC236}">
                  <a16:creationId xmlns:a16="http://schemas.microsoft.com/office/drawing/2014/main" id="{47E569A7-5D28-C03B-67F1-C65816AA9899}"/>
                </a:ext>
              </a:extLst>
            </p:cNvPr>
            <p:cNvSpPr/>
            <p:nvPr/>
          </p:nvSpPr>
          <p:spPr>
            <a:xfrm>
              <a:off x="2783840" y="2133599"/>
              <a:ext cx="457200" cy="457200"/>
            </a:xfrm>
            <a:prstGeom prst="rect">
              <a:avLst/>
            </a:prstGeom>
            <a:noFill/>
            <a:ln w="38100">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6" descr="A green check mark on a black background&#10;&#10;Description automatically generated">
              <a:extLst>
                <a:ext uri="{FF2B5EF4-FFF2-40B4-BE49-F238E27FC236}">
                  <a16:creationId xmlns:a16="http://schemas.microsoft.com/office/drawing/2014/main" id="{9382F616-003B-D557-E310-8840E34A769E}"/>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89568" y="1556723"/>
              <a:ext cx="902943" cy="103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B9A8705-33DC-C76A-DAB9-4DADB78E400E}"/>
              </a:ext>
            </a:extLst>
          </p:cNvPr>
          <p:cNvGrpSpPr/>
          <p:nvPr/>
        </p:nvGrpSpPr>
        <p:grpSpPr>
          <a:xfrm>
            <a:off x="574363" y="3897187"/>
            <a:ext cx="908671" cy="1034076"/>
            <a:chOff x="2783840" y="1556723"/>
            <a:chExt cx="908671" cy="1034076"/>
          </a:xfrm>
        </p:grpSpPr>
        <p:sp>
          <p:nvSpPr>
            <p:cNvPr id="10" name="Rectangle 9">
              <a:extLst>
                <a:ext uri="{FF2B5EF4-FFF2-40B4-BE49-F238E27FC236}">
                  <a16:creationId xmlns:a16="http://schemas.microsoft.com/office/drawing/2014/main" id="{951CC172-46D4-DFC9-DCF2-850E74D3092B}"/>
                </a:ext>
              </a:extLst>
            </p:cNvPr>
            <p:cNvSpPr/>
            <p:nvPr/>
          </p:nvSpPr>
          <p:spPr>
            <a:xfrm>
              <a:off x="2783840" y="2133599"/>
              <a:ext cx="457200" cy="457200"/>
            </a:xfrm>
            <a:prstGeom prst="rect">
              <a:avLst/>
            </a:prstGeom>
            <a:noFill/>
            <a:ln w="38100">
              <a:solidFill>
                <a:schemeClr val="bg2">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1" name="Picture 6" descr="A green check mark on a black background&#10;&#10;Description automatically generated">
              <a:extLst>
                <a:ext uri="{FF2B5EF4-FFF2-40B4-BE49-F238E27FC236}">
                  <a16:creationId xmlns:a16="http://schemas.microsoft.com/office/drawing/2014/main" id="{EF538D23-677B-4481-76CA-607141334E4B}"/>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89568" y="1556723"/>
              <a:ext cx="902943" cy="10340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68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F97A7-6924-0E0C-FBEB-ACF85FB8D34E}"/>
              </a:ext>
            </a:extLst>
          </p:cNvPr>
          <p:cNvSpPr>
            <a:spLocks noGrp="1"/>
          </p:cNvSpPr>
          <p:nvPr>
            <p:ph type="body" sz="quarter" idx="10"/>
          </p:nvPr>
        </p:nvSpPr>
        <p:spPr/>
        <p:txBody>
          <a:bodyPr/>
          <a:lstStyle/>
          <a:p>
            <a:pPr marL="0" indent="0">
              <a:buNone/>
            </a:pPr>
            <a:endParaRPr lang="en-US" sz="2000" dirty="0"/>
          </a:p>
          <a:p>
            <a:pPr marL="0" indent="0">
              <a:buNone/>
            </a:pPr>
            <a:endParaRPr lang="en-US"/>
          </a:p>
        </p:txBody>
      </p:sp>
      <p:sp>
        <p:nvSpPr>
          <p:cNvPr id="2" name="Title 1">
            <a:extLst>
              <a:ext uri="{FF2B5EF4-FFF2-40B4-BE49-F238E27FC236}">
                <a16:creationId xmlns:a16="http://schemas.microsoft.com/office/drawing/2014/main" id="{3699D9DE-4529-C0A9-4801-10236B4A6D4B}"/>
              </a:ext>
            </a:extLst>
          </p:cNvPr>
          <p:cNvSpPr>
            <a:spLocks noGrp="1"/>
          </p:cNvSpPr>
          <p:nvPr>
            <p:ph type="title"/>
          </p:nvPr>
        </p:nvSpPr>
        <p:spPr/>
        <p:txBody>
          <a:bodyPr/>
          <a:lstStyle/>
          <a:p>
            <a:r>
              <a:rPr lang="en-US"/>
              <a:t>Eligible Projects</a:t>
            </a:r>
          </a:p>
        </p:txBody>
      </p:sp>
      <p:grpSp>
        <p:nvGrpSpPr>
          <p:cNvPr id="27" name="Group 26">
            <a:extLst>
              <a:ext uri="{FF2B5EF4-FFF2-40B4-BE49-F238E27FC236}">
                <a16:creationId xmlns:a16="http://schemas.microsoft.com/office/drawing/2014/main" id="{6A13411C-29BF-28DE-72AF-C6AD2B48574B}"/>
              </a:ext>
            </a:extLst>
          </p:cNvPr>
          <p:cNvGrpSpPr/>
          <p:nvPr/>
        </p:nvGrpSpPr>
        <p:grpSpPr>
          <a:xfrm>
            <a:off x="361356" y="1947249"/>
            <a:ext cx="3148426" cy="1400670"/>
            <a:chOff x="361356" y="1947249"/>
            <a:chExt cx="3148426" cy="1400670"/>
          </a:xfrm>
        </p:grpSpPr>
        <p:sp>
          <p:nvSpPr>
            <p:cNvPr id="8" name="TextBox 7">
              <a:extLst>
                <a:ext uri="{FF2B5EF4-FFF2-40B4-BE49-F238E27FC236}">
                  <a16:creationId xmlns:a16="http://schemas.microsoft.com/office/drawing/2014/main" id="{CFB2CEA7-0C7B-C59F-F3AB-26D4296B82BB}"/>
                </a:ext>
              </a:extLst>
            </p:cNvPr>
            <p:cNvSpPr txBox="1"/>
            <p:nvPr/>
          </p:nvSpPr>
          <p:spPr>
            <a:xfrm>
              <a:off x="854797" y="2462919"/>
              <a:ext cx="800100" cy="153888"/>
            </a:xfrm>
            <a:prstGeom prst="rect">
              <a:avLst/>
            </a:prstGeom>
            <a:noFill/>
          </p:spPr>
          <p:txBody>
            <a:bodyPr wrap="square" rtlCol="0">
              <a:spAutoFit/>
            </a:bodyPr>
            <a:lstStyle/>
            <a:p>
              <a:r>
                <a:rPr lang="en-US" sz="400" dirty="0">
                  <a:hlinkClick r:id="rId4" tooltip="https://pfas.australianmap.net/2023-24-narromine-nsw/"/>
                </a:rPr>
                <a:t>This Photo</a:t>
              </a:r>
              <a:r>
                <a:rPr lang="en-US" sz="400" dirty="0"/>
                <a:t> s l</a:t>
              </a:r>
              <a:r>
                <a:rPr lang="en-US" sz="400" dirty="0">
                  <a:hlinkClick r:id="rId5" tooltip="https://creativecommons.org/licenses/by-sa/3.0/"/>
                </a:rPr>
                <a:t>CC BY-SA</a:t>
              </a:r>
              <a:endParaRPr lang="en-US" sz="400" dirty="0"/>
            </a:p>
          </p:txBody>
        </p:sp>
        <p:grpSp>
          <p:nvGrpSpPr>
            <p:cNvPr id="22" name="Group 21">
              <a:extLst>
                <a:ext uri="{FF2B5EF4-FFF2-40B4-BE49-F238E27FC236}">
                  <a16:creationId xmlns:a16="http://schemas.microsoft.com/office/drawing/2014/main" id="{CB6D5164-6952-12B8-7218-4513BA651B50}"/>
                </a:ext>
              </a:extLst>
            </p:cNvPr>
            <p:cNvGrpSpPr/>
            <p:nvPr/>
          </p:nvGrpSpPr>
          <p:grpSpPr>
            <a:xfrm>
              <a:off x="361356" y="1947249"/>
              <a:ext cx="3148426" cy="1400670"/>
              <a:chOff x="373850" y="4171552"/>
              <a:chExt cx="3148426" cy="1400670"/>
            </a:xfrm>
          </p:grpSpPr>
          <p:pic>
            <p:nvPicPr>
              <p:cNvPr id="5" name="Picture 4" descr="A molecule structure with red and blue balls&#10;&#10;AI-generated content may be incorrect.">
                <a:extLst>
                  <a:ext uri="{FF2B5EF4-FFF2-40B4-BE49-F238E27FC236}">
                    <a16:creationId xmlns:a16="http://schemas.microsoft.com/office/drawing/2014/main" id="{A4143136-453F-D000-6B60-FCCC3415312B}"/>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4218" y="4171552"/>
                <a:ext cx="1019655" cy="647700"/>
              </a:xfrm>
              <a:prstGeom prst="rect">
                <a:avLst/>
              </a:prstGeom>
            </p:spPr>
          </p:pic>
          <p:sp>
            <p:nvSpPr>
              <p:cNvPr id="10" name="TextBox 9">
                <a:extLst>
                  <a:ext uri="{FF2B5EF4-FFF2-40B4-BE49-F238E27FC236}">
                    <a16:creationId xmlns:a16="http://schemas.microsoft.com/office/drawing/2014/main" id="{6FE9DB60-5ED4-6254-89EF-DE391A110980}"/>
                  </a:ext>
                </a:extLst>
              </p:cNvPr>
              <p:cNvSpPr txBox="1"/>
              <p:nvPr/>
            </p:nvSpPr>
            <p:spPr>
              <a:xfrm>
                <a:off x="373850" y="4864336"/>
                <a:ext cx="3148426" cy="707886"/>
              </a:xfrm>
              <a:prstGeom prst="rect">
                <a:avLst/>
              </a:prstGeom>
              <a:noFill/>
            </p:spPr>
            <p:txBody>
              <a:bodyPr wrap="none" rtlCol="0">
                <a:spAutoFit/>
              </a:bodyPr>
              <a:lstStyle/>
              <a:p>
                <a:pPr algn="ctr"/>
                <a:r>
                  <a:rPr lang="en-US" sz="2000" dirty="0">
                    <a:solidFill>
                      <a:schemeClr val="tx2"/>
                    </a:solidFill>
                  </a:rPr>
                  <a:t>Specifically address </a:t>
                </a:r>
              </a:p>
              <a:p>
                <a:pPr algn="ctr"/>
                <a:r>
                  <a:rPr lang="en-US" sz="2000" u="sng" dirty="0">
                    <a:solidFill>
                      <a:schemeClr val="tx2"/>
                    </a:solidFill>
                  </a:rPr>
                  <a:t>&gt;</a:t>
                </a:r>
                <a:r>
                  <a:rPr lang="en-US" sz="2000" dirty="0">
                    <a:solidFill>
                      <a:schemeClr val="tx2"/>
                    </a:solidFill>
                  </a:rPr>
                  <a:t>1 emerging contaminant</a:t>
                </a:r>
              </a:p>
            </p:txBody>
          </p:sp>
        </p:grpSp>
      </p:grpSp>
      <p:grpSp>
        <p:nvGrpSpPr>
          <p:cNvPr id="11" name="Group 10">
            <a:extLst>
              <a:ext uri="{FF2B5EF4-FFF2-40B4-BE49-F238E27FC236}">
                <a16:creationId xmlns:a16="http://schemas.microsoft.com/office/drawing/2014/main" id="{CCE74B5B-1D3F-4DC0-FC7C-A9DCC1CE715F}"/>
              </a:ext>
            </a:extLst>
          </p:cNvPr>
          <p:cNvGrpSpPr/>
          <p:nvPr/>
        </p:nvGrpSpPr>
        <p:grpSpPr>
          <a:xfrm>
            <a:off x="3944140" y="1772686"/>
            <a:ext cx="1914820" cy="1595909"/>
            <a:chOff x="3557387" y="3931229"/>
            <a:chExt cx="1914820" cy="1595909"/>
          </a:xfrm>
        </p:grpSpPr>
        <p:pic>
          <p:nvPicPr>
            <p:cNvPr id="12" name="Graphic 11" descr="Leaky Tap with solid fill">
              <a:extLst>
                <a:ext uri="{FF2B5EF4-FFF2-40B4-BE49-F238E27FC236}">
                  <a16:creationId xmlns:a16="http://schemas.microsoft.com/office/drawing/2014/main" id="{8576C6BB-8620-8E0F-319A-C2881B38FF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9367" y="3931229"/>
              <a:ext cx="914400" cy="914400"/>
            </a:xfrm>
            <a:prstGeom prst="rect">
              <a:avLst/>
            </a:prstGeom>
          </p:spPr>
        </p:pic>
        <p:sp>
          <p:nvSpPr>
            <p:cNvPr id="13" name="TextBox 12">
              <a:extLst>
                <a:ext uri="{FF2B5EF4-FFF2-40B4-BE49-F238E27FC236}">
                  <a16:creationId xmlns:a16="http://schemas.microsoft.com/office/drawing/2014/main" id="{B99E5D8A-EF21-5BF5-DAE4-84D11CFC2F2B}"/>
                </a:ext>
              </a:extLst>
            </p:cNvPr>
            <p:cNvSpPr txBox="1"/>
            <p:nvPr/>
          </p:nvSpPr>
          <p:spPr>
            <a:xfrm>
              <a:off x="3557387" y="4819252"/>
              <a:ext cx="1914820" cy="707886"/>
            </a:xfrm>
            <a:prstGeom prst="rect">
              <a:avLst/>
            </a:prstGeom>
            <a:noFill/>
          </p:spPr>
          <p:txBody>
            <a:bodyPr wrap="none" rtlCol="0">
              <a:spAutoFit/>
            </a:bodyPr>
            <a:lstStyle/>
            <a:p>
              <a:r>
                <a:rPr lang="en-US" sz="2000" dirty="0">
                  <a:solidFill>
                    <a:schemeClr val="tx2"/>
                  </a:solidFill>
                </a:rPr>
                <a:t>Result in water </a:t>
              </a:r>
            </a:p>
            <a:p>
              <a:r>
                <a:rPr lang="en-US" sz="2000" dirty="0">
                  <a:solidFill>
                    <a:schemeClr val="tx2"/>
                  </a:solidFill>
                </a:rPr>
                <a:t>quality benefit</a:t>
              </a:r>
            </a:p>
          </p:txBody>
        </p:sp>
      </p:grpSp>
      <p:grpSp>
        <p:nvGrpSpPr>
          <p:cNvPr id="9" name="Group 8">
            <a:extLst>
              <a:ext uri="{FF2B5EF4-FFF2-40B4-BE49-F238E27FC236}">
                <a16:creationId xmlns:a16="http://schemas.microsoft.com/office/drawing/2014/main" id="{A1E5FC37-F0FF-B542-FCA0-0D8BA13166B5}"/>
              </a:ext>
            </a:extLst>
          </p:cNvPr>
          <p:cNvGrpSpPr/>
          <p:nvPr/>
        </p:nvGrpSpPr>
        <p:grpSpPr>
          <a:xfrm>
            <a:off x="2740245" y="3805562"/>
            <a:ext cx="3111749" cy="1995343"/>
            <a:chOff x="5124684" y="3257152"/>
            <a:chExt cx="3111749" cy="1995343"/>
          </a:xfrm>
        </p:grpSpPr>
        <p:pic>
          <p:nvPicPr>
            <p:cNvPr id="6" name="Graphic 5" descr="Cement truck with solid fill">
              <a:extLst>
                <a:ext uri="{FF2B5EF4-FFF2-40B4-BE49-F238E27FC236}">
                  <a16:creationId xmlns:a16="http://schemas.microsoft.com/office/drawing/2014/main" id="{594F551C-143F-4BF9-763F-97AD0B8FE4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23358" y="3257152"/>
              <a:ext cx="914400" cy="914400"/>
            </a:xfrm>
            <a:prstGeom prst="rect">
              <a:avLst/>
            </a:prstGeom>
          </p:spPr>
        </p:pic>
        <p:sp>
          <p:nvSpPr>
            <p:cNvPr id="7" name="TextBox 6">
              <a:extLst>
                <a:ext uri="{FF2B5EF4-FFF2-40B4-BE49-F238E27FC236}">
                  <a16:creationId xmlns:a16="http://schemas.microsoft.com/office/drawing/2014/main" id="{D6726557-6C0C-2452-90B4-2211E146351E}"/>
                </a:ext>
              </a:extLst>
            </p:cNvPr>
            <p:cNvSpPr txBox="1"/>
            <p:nvPr/>
          </p:nvSpPr>
          <p:spPr>
            <a:xfrm>
              <a:off x="5124684" y="4236832"/>
              <a:ext cx="3111749" cy="1015663"/>
            </a:xfrm>
            <a:prstGeom prst="rect">
              <a:avLst/>
            </a:prstGeom>
            <a:noFill/>
          </p:spPr>
          <p:txBody>
            <a:bodyPr wrap="none" rtlCol="0">
              <a:spAutoFit/>
            </a:bodyPr>
            <a:lstStyle/>
            <a:p>
              <a:pPr algn="ctr"/>
              <a:r>
                <a:rPr lang="en-US" sz="2000" dirty="0">
                  <a:solidFill>
                    <a:schemeClr val="tx2"/>
                  </a:solidFill>
                </a:rPr>
                <a:t>Planning (water only)</a:t>
              </a:r>
            </a:p>
            <a:p>
              <a:pPr algn="ctr"/>
              <a:r>
                <a:rPr lang="en-US" sz="2000" dirty="0">
                  <a:solidFill>
                    <a:schemeClr val="tx2"/>
                  </a:solidFill>
                </a:rPr>
                <a:t>Design, and Construction </a:t>
              </a:r>
            </a:p>
            <a:p>
              <a:pPr algn="ctr"/>
              <a:r>
                <a:rPr lang="en-US" sz="2000" dirty="0">
                  <a:solidFill>
                    <a:schemeClr val="tx2"/>
                  </a:solidFill>
                </a:rPr>
                <a:t>Activities </a:t>
              </a:r>
            </a:p>
          </p:txBody>
        </p:sp>
      </p:grpSp>
      <p:grpSp>
        <p:nvGrpSpPr>
          <p:cNvPr id="17" name="Group 16">
            <a:extLst>
              <a:ext uri="{FF2B5EF4-FFF2-40B4-BE49-F238E27FC236}">
                <a16:creationId xmlns:a16="http://schemas.microsoft.com/office/drawing/2014/main" id="{BFF911E0-7ABB-22F3-A91F-3FC4F5C61175}"/>
              </a:ext>
            </a:extLst>
          </p:cNvPr>
          <p:cNvGrpSpPr/>
          <p:nvPr/>
        </p:nvGrpSpPr>
        <p:grpSpPr>
          <a:xfrm>
            <a:off x="6586392" y="3790950"/>
            <a:ext cx="1906291" cy="1706398"/>
            <a:chOff x="8636274" y="1963365"/>
            <a:chExt cx="1906291" cy="1706398"/>
          </a:xfrm>
        </p:grpSpPr>
        <p:pic>
          <p:nvPicPr>
            <p:cNvPr id="15" name="Graphic 14" descr="Blueprint with solid fill">
              <a:extLst>
                <a:ext uri="{FF2B5EF4-FFF2-40B4-BE49-F238E27FC236}">
                  <a16:creationId xmlns:a16="http://schemas.microsoft.com/office/drawing/2014/main" id="{15A5B47D-0FF2-D45F-FFE3-8166AEFF4A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32220" y="1963365"/>
              <a:ext cx="914400" cy="914400"/>
            </a:xfrm>
            <a:prstGeom prst="rect">
              <a:avLst/>
            </a:prstGeom>
          </p:spPr>
        </p:pic>
        <p:sp>
          <p:nvSpPr>
            <p:cNvPr id="16" name="TextBox 15">
              <a:extLst>
                <a:ext uri="{FF2B5EF4-FFF2-40B4-BE49-F238E27FC236}">
                  <a16:creationId xmlns:a16="http://schemas.microsoft.com/office/drawing/2014/main" id="{7D9DFA74-67C5-CCFB-A30C-C0F6A213AE1E}"/>
                </a:ext>
              </a:extLst>
            </p:cNvPr>
            <p:cNvSpPr txBox="1"/>
            <p:nvPr/>
          </p:nvSpPr>
          <p:spPr>
            <a:xfrm>
              <a:off x="8636274" y="2961877"/>
              <a:ext cx="1906291" cy="707886"/>
            </a:xfrm>
            <a:prstGeom prst="rect">
              <a:avLst/>
            </a:prstGeom>
            <a:noFill/>
          </p:spPr>
          <p:txBody>
            <a:bodyPr wrap="none" rtlCol="0">
              <a:spAutoFit/>
            </a:bodyPr>
            <a:lstStyle/>
            <a:p>
              <a:pPr algn="ctr"/>
              <a:r>
                <a:rPr lang="en-US" sz="2000" dirty="0">
                  <a:solidFill>
                    <a:schemeClr val="tx2"/>
                  </a:solidFill>
                </a:rPr>
                <a:t>Biddable Plans </a:t>
              </a:r>
            </a:p>
            <a:p>
              <a:pPr algn="ctr"/>
              <a:r>
                <a:rPr lang="en-US" sz="2000" dirty="0">
                  <a:solidFill>
                    <a:schemeClr val="tx2"/>
                  </a:solidFill>
                </a:rPr>
                <a:t>&amp; Specs</a:t>
              </a:r>
            </a:p>
          </p:txBody>
        </p:sp>
      </p:grpSp>
      <p:grpSp>
        <p:nvGrpSpPr>
          <p:cNvPr id="21" name="Group 20">
            <a:extLst>
              <a:ext uri="{FF2B5EF4-FFF2-40B4-BE49-F238E27FC236}">
                <a16:creationId xmlns:a16="http://schemas.microsoft.com/office/drawing/2014/main" id="{D0AAB626-CC55-E000-AAA7-E42B748AA6E5}"/>
              </a:ext>
            </a:extLst>
          </p:cNvPr>
          <p:cNvGrpSpPr/>
          <p:nvPr/>
        </p:nvGrpSpPr>
        <p:grpSpPr>
          <a:xfrm>
            <a:off x="6441585" y="1798612"/>
            <a:ext cx="1982852" cy="1525157"/>
            <a:chOff x="9323921" y="4038202"/>
            <a:chExt cx="1982852" cy="1525157"/>
          </a:xfrm>
        </p:grpSpPr>
        <p:pic>
          <p:nvPicPr>
            <p:cNvPr id="19" name="Graphic 18" descr="Fish with solid fill">
              <a:extLst>
                <a:ext uri="{FF2B5EF4-FFF2-40B4-BE49-F238E27FC236}">
                  <a16:creationId xmlns:a16="http://schemas.microsoft.com/office/drawing/2014/main" id="{489D5C0F-D837-25FA-5347-96F3670BB7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22843" y="4038202"/>
              <a:ext cx="914400" cy="914400"/>
            </a:xfrm>
            <a:prstGeom prst="rect">
              <a:avLst/>
            </a:prstGeom>
          </p:spPr>
        </p:pic>
        <p:sp>
          <p:nvSpPr>
            <p:cNvPr id="20" name="TextBox 19">
              <a:extLst>
                <a:ext uri="{FF2B5EF4-FFF2-40B4-BE49-F238E27FC236}">
                  <a16:creationId xmlns:a16="http://schemas.microsoft.com/office/drawing/2014/main" id="{67040987-3B5A-BAB0-D09D-3E4F0D8C77F6}"/>
                </a:ext>
              </a:extLst>
            </p:cNvPr>
            <p:cNvSpPr txBox="1"/>
            <p:nvPr/>
          </p:nvSpPr>
          <p:spPr>
            <a:xfrm>
              <a:off x="9323921" y="4855473"/>
              <a:ext cx="1982852" cy="707886"/>
            </a:xfrm>
            <a:prstGeom prst="rect">
              <a:avLst/>
            </a:prstGeom>
            <a:noFill/>
          </p:spPr>
          <p:txBody>
            <a:bodyPr wrap="none" rtlCol="0">
              <a:spAutoFit/>
            </a:bodyPr>
            <a:lstStyle/>
            <a:p>
              <a:pPr algn="ctr"/>
              <a:r>
                <a:rPr lang="en-US" sz="2000" dirty="0">
                  <a:solidFill>
                    <a:schemeClr val="tx2"/>
                  </a:solidFill>
                </a:rPr>
                <a:t>Environmental </a:t>
              </a:r>
            </a:p>
            <a:p>
              <a:pPr algn="ctr"/>
              <a:r>
                <a:rPr lang="en-US" sz="2000" dirty="0">
                  <a:solidFill>
                    <a:schemeClr val="tx2"/>
                  </a:solidFill>
                </a:rPr>
                <a:t>Permits In-hand</a:t>
              </a:r>
            </a:p>
          </p:txBody>
        </p:sp>
      </p:grpSp>
      <p:grpSp>
        <p:nvGrpSpPr>
          <p:cNvPr id="26" name="Group 25">
            <a:extLst>
              <a:ext uri="{FF2B5EF4-FFF2-40B4-BE49-F238E27FC236}">
                <a16:creationId xmlns:a16="http://schemas.microsoft.com/office/drawing/2014/main" id="{EAE9BE9F-8E74-B2C6-FC82-81A76FBF6060}"/>
              </a:ext>
            </a:extLst>
          </p:cNvPr>
          <p:cNvGrpSpPr/>
          <p:nvPr/>
        </p:nvGrpSpPr>
        <p:grpSpPr>
          <a:xfrm>
            <a:off x="9091843" y="1720507"/>
            <a:ext cx="1433021" cy="1627412"/>
            <a:chOff x="2383676" y="2159607"/>
            <a:chExt cx="1433021" cy="1627412"/>
          </a:xfrm>
        </p:grpSpPr>
        <p:pic>
          <p:nvPicPr>
            <p:cNvPr id="24" name="Graphic 23" descr="Pencil with solid fill">
              <a:extLst>
                <a:ext uri="{FF2B5EF4-FFF2-40B4-BE49-F238E27FC236}">
                  <a16:creationId xmlns:a16="http://schemas.microsoft.com/office/drawing/2014/main" id="{3BE98506-B225-061D-0179-FDE0FACEFF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42987" y="2159607"/>
              <a:ext cx="914400" cy="914400"/>
            </a:xfrm>
            <a:prstGeom prst="rect">
              <a:avLst/>
            </a:prstGeom>
          </p:spPr>
        </p:pic>
        <p:sp>
          <p:nvSpPr>
            <p:cNvPr id="25" name="TextBox 24">
              <a:extLst>
                <a:ext uri="{FF2B5EF4-FFF2-40B4-BE49-F238E27FC236}">
                  <a16:creationId xmlns:a16="http://schemas.microsoft.com/office/drawing/2014/main" id="{7FA6B8F3-7535-F2F0-A07E-E1532F52F124}"/>
                </a:ext>
              </a:extLst>
            </p:cNvPr>
            <p:cNvSpPr txBox="1"/>
            <p:nvPr/>
          </p:nvSpPr>
          <p:spPr>
            <a:xfrm>
              <a:off x="2383676" y="3079133"/>
              <a:ext cx="1433021" cy="707886"/>
            </a:xfrm>
            <a:prstGeom prst="rect">
              <a:avLst/>
            </a:prstGeom>
            <a:noFill/>
          </p:spPr>
          <p:txBody>
            <a:bodyPr wrap="none" rtlCol="0">
              <a:spAutoFit/>
            </a:bodyPr>
            <a:lstStyle/>
            <a:p>
              <a:pPr algn="ctr"/>
              <a:r>
                <a:rPr lang="en-US" sz="2000" dirty="0">
                  <a:solidFill>
                    <a:schemeClr val="tx2"/>
                  </a:solidFill>
                </a:rPr>
                <a:t>Design </a:t>
              </a:r>
            </a:p>
            <a:p>
              <a:pPr algn="ctr"/>
              <a:r>
                <a:rPr lang="en-US" sz="2000" dirty="0">
                  <a:solidFill>
                    <a:schemeClr val="tx2"/>
                  </a:solidFill>
                </a:rPr>
                <a:t>Completed</a:t>
              </a:r>
            </a:p>
          </p:txBody>
        </p:sp>
      </p:grpSp>
    </p:spTree>
    <p:extLst>
      <p:ext uri="{BB962C8B-B14F-4D97-AF65-F5344CB8AC3E}">
        <p14:creationId xmlns:p14="http://schemas.microsoft.com/office/powerpoint/2010/main" val="36821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0183-398A-D607-A49E-C58561BBE808}"/>
              </a:ext>
            </a:extLst>
          </p:cNvPr>
          <p:cNvSpPr>
            <a:spLocks noGrp="1"/>
          </p:cNvSpPr>
          <p:nvPr>
            <p:ph type="ctrTitle"/>
          </p:nvPr>
        </p:nvSpPr>
        <p:spPr/>
        <p:txBody>
          <a:bodyPr/>
          <a:lstStyle/>
          <a:p>
            <a:r>
              <a:rPr lang="en-US"/>
              <a:t>Funding Compliance</a:t>
            </a:r>
          </a:p>
        </p:txBody>
      </p:sp>
    </p:spTree>
    <p:extLst>
      <p:ext uri="{BB962C8B-B14F-4D97-AF65-F5344CB8AC3E}">
        <p14:creationId xmlns:p14="http://schemas.microsoft.com/office/powerpoint/2010/main" val="20358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VTI">
  <a:themeElements>
    <a:clrScheme name="GFT Rebrand Palette">
      <a:dk1>
        <a:srgbClr val="FFFFFF"/>
      </a:dk1>
      <a:lt1>
        <a:srgbClr val="EEF2EE"/>
      </a:lt1>
      <a:dk2>
        <a:srgbClr val="0A3A37"/>
      </a:dk2>
      <a:lt2>
        <a:srgbClr val="07BB78"/>
      </a:lt2>
      <a:accent1>
        <a:srgbClr val="008DBB"/>
      </a:accent1>
      <a:accent2>
        <a:srgbClr val="165484"/>
      </a:accent2>
      <a:accent3>
        <a:srgbClr val="236C69"/>
      </a:accent3>
      <a:accent4>
        <a:srgbClr val="DCBF63"/>
      </a:accent4>
      <a:accent5>
        <a:srgbClr val="68315A"/>
      </a:accent5>
      <a:accent6>
        <a:srgbClr val="333F48"/>
      </a:accent6>
      <a:hlink>
        <a:srgbClr val="07BB78"/>
      </a:hlink>
      <a:folHlink>
        <a:srgbClr val="236C69"/>
      </a:folHlink>
    </a:clrScheme>
    <a:fontScheme name="GFT Heading">
      <a:majorFont>
        <a:latin typeface="Franklin Gothic Demi Cond"/>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2"/>
        </a:solidFill>
        <a:ln>
          <a:noFill/>
        </a:ln>
      </a:spPr>
      <a:bodyPr rtlCol="0" anchor="ctr"/>
      <a:lstStyle>
        <a:defPPr algn="ctr">
          <a:defRPr/>
        </a:defPPr>
      </a:lstStyle>
      <a:style>
        <a:lnRef idx="0">
          <a:scrgbClr r="0" g="0" b="0"/>
        </a:lnRef>
        <a:fillRef idx="0">
          <a:scrgbClr r="0" g="0" b="0"/>
        </a:fillRef>
        <a:effectRef idx="0">
          <a:scrgbClr r="0" g="0" b="0"/>
        </a:effectRef>
        <a:fontRef idx="minor">
          <a:schemeClr val="dk1"/>
        </a:fontRef>
      </a:style>
    </a:spDef>
    <a:txDef>
      <a:spPr>
        <a:noFill/>
      </a:spPr>
      <a:bodyPr wrap="none" rtlCol="0">
        <a:spAutoFit/>
      </a:bodyPr>
      <a:lstStyle>
        <a:defPPr algn="ctr">
          <a:defRPr dirty="0">
            <a:solidFill>
              <a:schemeClr val="tx2"/>
            </a:solidFill>
          </a:defRPr>
        </a:defPPr>
      </a:lstStyle>
    </a:txDef>
  </a:objectDefaults>
  <a:extraClrSchemeLst/>
  <a:extLst>
    <a:ext uri="{05A4C25C-085E-4340-85A3-A5531E510DB2}">
      <thm15:themeFamily xmlns:thm15="http://schemas.microsoft.com/office/thememl/2012/main" name="GFT_Expanded_Template.potx" id="{02DB7DB3-A225-41F6-A946-4EA345F45A88}" vid="{D48B26A7-4CD0-4411-B899-E67668F09BCC}"/>
    </a:ext>
  </a:extLst>
</a:theme>
</file>

<file path=ppt/theme/theme2.xml><?xml version="1.0" encoding="utf-8"?>
<a:theme xmlns:a="http://schemas.openxmlformats.org/drawingml/2006/main" name="2_DividendVTI">
  <a:themeElements>
    <a:clrScheme name="GFT Rebrand Palette">
      <a:dk1>
        <a:srgbClr val="FFFFFF"/>
      </a:dk1>
      <a:lt1>
        <a:srgbClr val="EEF2EE"/>
      </a:lt1>
      <a:dk2>
        <a:srgbClr val="0A3A37"/>
      </a:dk2>
      <a:lt2>
        <a:srgbClr val="07BB78"/>
      </a:lt2>
      <a:accent1>
        <a:srgbClr val="008DBB"/>
      </a:accent1>
      <a:accent2>
        <a:srgbClr val="165484"/>
      </a:accent2>
      <a:accent3>
        <a:srgbClr val="236C69"/>
      </a:accent3>
      <a:accent4>
        <a:srgbClr val="DCBF63"/>
      </a:accent4>
      <a:accent5>
        <a:srgbClr val="68315A"/>
      </a:accent5>
      <a:accent6>
        <a:srgbClr val="333F48"/>
      </a:accent6>
      <a:hlink>
        <a:srgbClr val="07BB78"/>
      </a:hlink>
      <a:folHlink>
        <a:srgbClr val="236C69"/>
      </a:folHlink>
    </a:clrScheme>
    <a:fontScheme name="GFT Heading">
      <a:majorFont>
        <a:latin typeface="Franklin Gothic Demi Cond"/>
        <a:ea typeface=""/>
        <a:cs typeface=""/>
      </a:majorFont>
      <a:minorFont>
        <a:latin typeface="Segoe U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2"/>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GFT_Expanded_Template.potx" id="{02DB7DB3-A225-41F6-A946-4EA345F45A88}" vid="{84F3951C-1B42-4EAD-B0FC-CFA45F909A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749f63f-c1cc-42e0-a550-67d41b7adc42">
      <Terms xmlns="http://schemas.microsoft.com/office/infopath/2007/PartnerControls"/>
    </lcf76f155ced4ddcb4097134ff3c332f>
    <TaxCatchAll xmlns="69bcf395-b2fb-4978-ae49-d85cb7b896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DF29FE22BB4641A2C0E650C19DD023" ma:contentTypeVersion="18" ma:contentTypeDescription="Create a new document." ma:contentTypeScope="" ma:versionID="3e2c03678bc52fad584221ed677ee93d">
  <xsd:schema xmlns:xsd="http://www.w3.org/2001/XMLSchema" xmlns:xs="http://www.w3.org/2001/XMLSchema" xmlns:p="http://schemas.microsoft.com/office/2006/metadata/properties" xmlns:ns2="7749f63f-c1cc-42e0-a550-67d41b7adc42" xmlns:ns3="69bcf395-b2fb-4978-ae49-d85cb7b89619" targetNamespace="http://schemas.microsoft.com/office/2006/metadata/properties" ma:root="true" ma:fieldsID="4f426479c1dbc0750443c5d9fc103d09" ns2:_="" ns3:_="">
    <xsd:import namespace="7749f63f-c1cc-42e0-a550-67d41b7adc42"/>
    <xsd:import namespace="69bcf395-b2fb-4978-ae49-d85cb7b896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9f63f-c1cc-42e0-a550-67d41b7ad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30cba55-4a0b-4209-a46e-42b7add81a3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bcf395-b2fb-4978-ae49-d85cb7b896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e4271b5-e695-45e2-8f5f-4426bb1a9a41}" ma:internalName="TaxCatchAll" ma:showField="CatchAllData" ma:web="69bcf395-b2fb-4978-ae49-d85cb7b89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F27432-34F7-49F0-9FC6-B260D50534A1}">
  <ds:schemaRefs>
    <ds:schemaRef ds:uri="http://schemas.microsoft.com/sharepoint/v3/contenttype/forms"/>
  </ds:schemaRefs>
</ds:datastoreItem>
</file>

<file path=customXml/itemProps2.xml><?xml version="1.0" encoding="utf-8"?>
<ds:datastoreItem xmlns:ds="http://schemas.openxmlformats.org/officeDocument/2006/customXml" ds:itemID="{CCB8CEAF-8654-4623-BAC8-907F37E84283}">
  <ds:schemaRefs>
    <ds:schemaRef ds:uri="7749f63f-c1cc-42e0-a550-67d41b7adc42"/>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9bcf395-b2fb-4978-ae49-d85cb7b89619"/>
    <ds:schemaRef ds:uri="http://purl.org/dc/terms/"/>
  </ds:schemaRefs>
</ds:datastoreItem>
</file>

<file path=customXml/itemProps3.xml><?xml version="1.0" encoding="utf-8"?>
<ds:datastoreItem xmlns:ds="http://schemas.openxmlformats.org/officeDocument/2006/customXml" ds:itemID="{0E93D77E-9DCA-4C2E-89FF-EEAAC78B6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49f63f-c1cc-42e0-a550-67d41b7adc42"/>
    <ds:schemaRef ds:uri="69bcf395-b2fb-4978-ae49-d85cb7b89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GFT</Template>
  <TotalTime>240</TotalTime>
  <Words>2218</Words>
  <Application>Microsoft Office PowerPoint</Application>
  <PresentationFormat>Widescreen</PresentationFormat>
  <Paragraphs>377</Paragraphs>
  <Slides>26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Aptos</vt:lpstr>
      <vt:lpstr>Arial</vt:lpstr>
      <vt:lpstr>Franklin Gothic Demi Cond</vt:lpstr>
      <vt:lpstr>Google Sans</vt:lpstr>
      <vt:lpstr>Segoe UI</vt:lpstr>
      <vt:lpstr>Source Sans Pro Web</vt:lpstr>
      <vt:lpstr>Wingdings 2</vt:lpstr>
      <vt:lpstr>DividendVTI</vt:lpstr>
      <vt:lpstr>2_DividendVTI</vt:lpstr>
      <vt:lpstr>PFAS and Other PENNVEST Federal Funding: What You Need to Know to Apply &amp; Comply</vt:lpstr>
      <vt:lpstr>Agenda – PFAS PENNVEST Funding</vt:lpstr>
      <vt:lpstr>What is PFAS PENNVEST Funding?</vt:lpstr>
      <vt:lpstr>How Much is Available &amp; When?</vt:lpstr>
      <vt:lpstr>How Much is Available &amp; When – for PA?</vt:lpstr>
      <vt:lpstr>What is Available - Grant vs. Low Interest Loans</vt:lpstr>
      <vt:lpstr>Eligible Applicants </vt:lpstr>
      <vt:lpstr>Eligible Projects</vt:lpstr>
      <vt:lpstr>Funding Compliance</vt:lpstr>
      <vt:lpstr>Associated Federal Requirements</vt:lpstr>
      <vt:lpstr>PFAS-Specific Project Considerations</vt:lpstr>
      <vt:lpstr>Borough of Emmaus PFAS Upgrades Project</vt:lpstr>
      <vt:lpstr>Borough of Emmaus PFAS Upgrades Project</vt:lpstr>
      <vt:lpstr>Borough of Emmaus PFAS Upgrades Project</vt:lpstr>
      <vt:lpstr>Important Project Considerations</vt:lpstr>
      <vt:lpstr>Process Wastewater/Discharges</vt:lpstr>
      <vt:lpstr>Filter Vessels</vt:lpstr>
      <vt:lpstr>Solution:</vt:lpstr>
      <vt:lpstr>Solution Timeline</vt:lpstr>
      <vt:lpstr>Pre-Purchased Equipment Requirements</vt:lpstr>
      <vt:lpstr>Emmaus Pre-Purchase Timeline</vt:lpstr>
      <vt:lpstr>Ensuring DBE Compliance</vt:lpstr>
      <vt:lpstr>Additional COSTARS Considerations</vt:lpstr>
      <vt:lpstr>Current Project Status</vt:lpstr>
      <vt:lpstr>Summary: Tips/Lessons Learned</vt:lpstr>
      <vt:lpstr>THANK YOU!</vt:lpstr>
    </vt:vector>
  </TitlesOfParts>
  <Company>Gannett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Boston, Kyra R.</dc:creator>
  <cp:lastModifiedBy>Breana Sumners</cp:lastModifiedBy>
  <cp:revision>4</cp:revision>
  <cp:lastPrinted>2025-05-14T15:57:38Z</cp:lastPrinted>
  <dcterms:created xsi:type="dcterms:W3CDTF">2025-04-21T00:12:09Z</dcterms:created>
  <dcterms:modified xsi:type="dcterms:W3CDTF">2026-04-03T13:33:09Z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0x010100FDDF29FE22BB4641A2C0E650C19DD023</vt:lpwstr>
  </property>
  <property fmtid="{D5CDD505-2E9C-101B-9397-08002B2CF9AE}" pid="3" name="MediaServiceImageTags">
    <vt:lpwstr/>
  </property>
</Properties>
</file>