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7"/>
  </p:notesMasterIdLst>
  <p:sldIdLst>
    <p:sldId id="257" r:id="rId2"/>
    <p:sldId id="259" r:id="rId3"/>
    <p:sldId id="269" r:id="rId4"/>
    <p:sldId id="260" r:id="rId5"/>
    <p:sldId id="261" r:id="rId6"/>
    <p:sldId id="294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9" r:id="rId15"/>
    <p:sldId id="278" r:id="rId16"/>
    <p:sldId id="276" r:id="rId17"/>
    <p:sldId id="277" r:id="rId18"/>
    <p:sldId id="265" r:id="rId19"/>
    <p:sldId id="270" r:id="rId20"/>
    <p:sldId id="297" r:id="rId21"/>
    <p:sldId id="266" r:id="rId22"/>
    <p:sldId id="268" r:id="rId23"/>
    <p:sldId id="267" r:id="rId24"/>
    <p:sldId id="292" r:id="rId25"/>
    <p:sldId id="271" r:id="rId26"/>
    <p:sldId id="272" r:id="rId27"/>
    <p:sldId id="263" r:id="rId28"/>
    <p:sldId id="296" r:id="rId29"/>
    <p:sldId id="286" r:id="rId30"/>
    <p:sldId id="287" r:id="rId31"/>
    <p:sldId id="290" r:id="rId32"/>
    <p:sldId id="295" r:id="rId33"/>
    <p:sldId id="274" r:id="rId34"/>
    <p:sldId id="275" r:id="rId35"/>
    <p:sldId id="29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cy Fredrich" initials="SF" lastIdx="1" clrIdx="0">
    <p:extLst>
      <p:ext uri="{19B8F6BF-5375-455C-9EA6-DF929625EA0E}">
        <p15:presenceInfo xmlns:p15="http://schemas.microsoft.com/office/powerpoint/2012/main" userId="S::stacy.fredrich@Rheem.com::c10c0b77-edf3-40c2-ad78-4a8a5b7f40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425C"/>
    <a:srgbClr val="981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78026" autoAdjust="0"/>
  </p:normalViewPr>
  <p:slideViewPr>
    <p:cSldViewPr snapToGrid="0">
      <p:cViewPr varScale="1">
        <p:scale>
          <a:sx n="52" d="100"/>
          <a:sy n="52" d="100"/>
        </p:scale>
        <p:origin x="12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y Fredrich" userId="c10c0b77-edf3-40c2-ad78-4a8a5b7f400e" providerId="ADAL" clId="{A52656C1-4DBC-4922-8A10-21EDCF496FAF}"/>
    <pc:docChg chg="modSld">
      <pc:chgData name="Stacy Fredrich" userId="c10c0b77-edf3-40c2-ad78-4a8a5b7f400e" providerId="ADAL" clId="{A52656C1-4DBC-4922-8A10-21EDCF496FAF}" dt="2022-06-13T21:37:35.336" v="26" actId="20577"/>
      <pc:docMkLst>
        <pc:docMk/>
      </pc:docMkLst>
      <pc:sldChg chg="modNotesTx">
        <pc:chgData name="Stacy Fredrich" userId="c10c0b77-edf3-40c2-ad78-4a8a5b7f400e" providerId="ADAL" clId="{A52656C1-4DBC-4922-8A10-21EDCF496FAF}" dt="2022-06-13T21:35:34.672" v="0" actId="6549"/>
        <pc:sldMkLst>
          <pc:docMk/>
          <pc:sldMk cId="2251637282" sldId="257"/>
        </pc:sldMkLst>
      </pc:sldChg>
      <pc:sldChg chg="modNotesTx">
        <pc:chgData name="Stacy Fredrich" userId="c10c0b77-edf3-40c2-ad78-4a8a5b7f400e" providerId="ADAL" clId="{A52656C1-4DBC-4922-8A10-21EDCF496FAF}" dt="2022-06-13T21:35:38.014" v="1" actId="6549"/>
        <pc:sldMkLst>
          <pc:docMk/>
          <pc:sldMk cId="4215698113" sldId="259"/>
        </pc:sldMkLst>
      </pc:sldChg>
      <pc:sldChg chg="modNotesTx">
        <pc:chgData name="Stacy Fredrich" userId="c10c0b77-edf3-40c2-ad78-4a8a5b7f400e" providerId="ADAL" clId="{A52656C1-4DBC-4922-8A10-21EDCF496FAF}" dt="2022-06-13T21:35:49.448" v="4" actId="6549"/>
        <pc:sldMkLst>
          <pc:docMk/>
          <pc:sldMk cId="3347507567" sldId="260"/>
        </pc:sldMkLst>
      </pc:sldChg>
      <pc:sldChg chg="modNotesTx">
        <pc:chgData name="Stacy Fredrich" userId="c10c0b77-edf3-40c2-ad78-4a8a5b7f400e" providerId="ADAL" clId="{A52656C1-4DBC-4922-8A10-21EDCF496FAF}" dt="2022-06-13T21:35:52.769" v="5" actId="6549"/>
        <pc:sldMkLst>
          <pc:docMk/>
          <pc:sldMk cId="2180967799" sldId="261"/>
        </pc:sldMkLst>
      </pc:sldChg>
      <pc:sldChg chg="modNotesTx">
        <pc:chgData name="Stacy Fredrich" userId="c10c0b77-edf3-40c2-ad78-4a8a5b7f400e" providerId="ADAL" clId="{A52656C1-4DBC-4922-8A10-21EDCF496FAF}" dt="2022-06-13T21:36:44.172" v="13" actId="6549"/>
        <pc:sldMkLst>
          <pc:docMk/>
          <pc:sldMk cId="713551369" sldId="265"/>
        </pc:sldMkLst>
      </pc:sldChg>
      <pc:sldChg chg="modNotesTx">
        <pc:chgData name="Stacy Fredrich" userId="c10c0b77-edf3-40c2-ad78-4a8a5b7f400e" providerId="ADAL" clId="{A52656C1-4DBC-4922-8A10-21EDCF496FAF}" dt="2022-06-13T21:37:09.102" v="20" actId="6549"/>
        <pc:sldMkLst>
          <pc:docMk/>
          <pc:sldMk cId="2907292618" sldId="266"/>
        </pc:sldMkLst>
      </pc:sldChg>
      <pc:sldChg chg="modNotesTx">
        <pc:chgData name="Stacy Fredrich" userId="c10c0b77-edf3-40c2-ad78-4a8a5b7f400e" providerId="ADAL" clId="{A52656C1-4DBC-4922-8A10-21EDCF496FAF}" dt="2022-06-13T21:37:15.021" v="23" actId="6549"/>
        <pc:sldMkLst>
          <pc:docMk/>
          <pc:sldMk cId="1807544787" sldId="268"/>
        </pc:sldMkLst>
      </pc:sldChg>
      <pc:sldChg chg="modNotesTx">
        <pc:chgData name="Stacy Fredrich" userId="c10c0b77-edf3-40c2-ad78-4a8a5b7f400e" providerId="ADAL" clId="{A52656C1-4DBC-4922-8A10-21EDCF496FAF}" dt="2022-06-13T21:35:44.175" v="3" actId="6549"/>
        <pc:sldMkLst>
          <pc:docMk/>
          <pc:sldMk cId="2432354916" sldId="269"/>
        </pc:sldMkLst>
      </pc:sldChg>
      <pc:sldChg chg="modNotesTx">
        <pc:chgData name="Stacy Fredrich" userId="c10c0b77-edf3-40c2-ad78-4a8a5b7f400e" providerId="ADAL" clId="{A52656C1-4DBC-4922-8A10-21EDCF496FAF}" dt="2022-06-13T21:36:48.506" v="14" actId="6549"/>
        <pc:sldMkLst>
          <pc:docMk/>
          <pc:sldMk cId="3626384479" sldId="270"/>
        </pc:sldMkLst>
      </pc:sldChg>
      <pc:sldChg chg="modNotesTx">
        <pc:chgData name="Stacy Fredrich" userId="c10c0b77-edf3-40c2-ad78-4a8a5b7f400e" providerId="ADAL" clId="{A52656C1-4DBC-4922-8A10-21EDCF496FAF}" dt="2022-06-13T21:37:35.336" v="26" actId="20577"/>
        <pc:sldMkLst>
          <pc:docMk/>
          <pc:sldMk cId="3611036988" sldId="271"/>
        </pc:sldMkLst>
      </pc:sldChg>
      <pc:sldChg chg="modNotesTx">
        <pc:chgData name="Stacy Fredrich" userId="c10c0b77-edf3-40c2-ad78-4a8a5b7f400e" providerId="ADAL" clId="{A52656C1-4DBC-4922-8A10-21EDCF496FAF}" dt="2022-06-13T21:37:24.340" v="24" actId="6549"/>
        <pc:sldMkLst>
          <pc:docMk/>
          <pc:sldMk cId="1429345594" sldId="272"/>
        </pc:sldMkLst>
      </pc:sldChg>
      <pc:sldChg chg="modNotesTx">
        <pc:chgData name="Stacy Fredrich" userId="c10c0b77-edf3-40c2-ad78-4a8a5b7f400e" providerId="ADAL" clId="{A52656C1-4DBC-4922-8A10-21EDCF496FAF}" dt="2022-06-13T21:36:33.562" v="11" actId="6549"/>
        <pc:sldMkLst>
          <pc:docMk/>
          <pc:sldMk cId="2768922036" sldId="277"/>
        </pc:sldMkLst>
      </pc:sldChg>
      <pc:sldChg chg="modNotesTx">
        <pc:chgData name="Stacy Fredrich" userId="c10c0b77-edf3-40c2-ad78-4a8a5b7f400e" providerId="ADAL" clId="{A52656C1-4DBC-4922-8A10-21EDCF496FAF}" dt="2022-06-13T21:36:25.057" v="10" actId="6549"/>
        <pc:sldMkLst>
          <pc:docMk/>
          <pc:sldMk cId="3622788751" sldId="278"/>
        </pc:sldMkLst>
      </pc:sldChg>
      <pc:sldChg chg="modNotesTx">
        <pc:chgData name="Stacy Fredrich" userId="c10c0b77-edf3-40c2-ad78-4a8a5b7f400e" providerId="ADAL" clId="{A52656C1-4DBC-4922-8A10-21EDCF496FAF}" dt="2022-06-13T21:36:02.809" v="7" actId="6549"/>
        <pc:sldMkLst>
          <pc:docMk/>
          <pc:sldMk cId="1031772247" sldId="279"/>
        </pc:sldMkLst>
      </pc:sldChg>
      <pc:sldChg chg="modNotesTx">
        <pc:chgData name="Stacy Fredrich" userId="c10c0b77-edf3-40c2-ad78-4a8a5b7f400e" providerId="ADAL" clId="{A52656C1-4DBC-4922-8A10-21EDCF496FAF}" dt="2022-06-13T21:36:09.049" v="8" actId="6549"/>
        <pc:sldMkLst>
          <pc:docMk/>
          <pc:sldMk cId="2500334704" sldId="281"/>
        </pc:sldMkLst>
      </pc:sldChg>
      <pc:sldChg chg="modNotesTx">
        <pc:chgData name="Stacy Fredrich" userId="c10c0b77-edf3-40c2-ad78-4a8a5b7f400e" providerId="ADAL" clId="{A52656C1-4DBC-4922-8A10-21EDCF496FAF}" dt="2022-06-13T21:36:13.003" v="9" actId="6549"/>
        <pc:sldMkLst>
          <pc:docMk/>
          <pc:sldMk cId="4242368973" sldId="282"/>
        </pc:sldMkLst>
      </pc:sldChg>
      <pc:sldChg chg="modNotesTx">
        <pc:chgData name="Stacy Fredrich" userId="c10c0b77-edf3-40c2-ad78-4a8a5b7f400e" providerId="ADAL" clId="{A52656C1-4DBC-4922-8A10-21EDCF496FAF}" dt="2022-06-13T21:35:57.543" v="6" actId="6549"/>
        <pc:sldMkLst>
          <pc:docMk/>
          <pc:sldMk cId="296430090" sldId="294"/>
        </pc:sldMkLst>
      </pc:sldChg>
      <pc:sldChg chg="modSp mod">
        <pc:chgData name="Stacy Fredrich" userId="c10c0b77-edf3-40c2-ad78-4a8a5b7f400e" providerId="ADAL" clId="{A52656C1-4DBC-4922-8A10-21EDCF496FAF}" dt="2022-06-13T21:36:56.587" v="19" actId="20577"/>
        <pc:sldMkLst>
          <pc:docMk/>
          <pc:sldMk cId="1636948549" sldId="297"/>
        </pc:sldMkLst>
        <pc:spChg chg="mod">
          <ac:chgData name="Stacy Fredrich" userId="c10c0b77-edf3-40c2-ad78-4a8a5b7f400e" providerId="ADAL" clId="{A52656C1-4DBC-4922-8A10-21EDCF496FAF}" dt="2022-06-13T21:36:56.587" v="19" actId="20577"/>
          <ac:spMkLst>
            <pc:docMk/>
            <pc:sldMk cId="1636948549" sldId="297"/>
            <ac:spMk id="2" creationId="{26AF928D-7E1B-4C68-9AB6-17DD5339A795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6" Type="http://schemas.openxmlformats.org/officeDocument/2006/relationships/image" Target="../media/image18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6" Type="http://schemas.openxmlformats.org/officeDocument/2006/relationships/image" Target="../media/image18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B3A5F-DAF2-401B-8903-8F0EFBC8118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C497C8-F745-4A6C-910D-6076A352CA41}">
      <dgm:prSet/>
      <dgm:spPr/>
      <dgm:t>
        <a:bodyPr/>
        <a:lstStyle/>
        <a:p>
          <a:pPr>
            <a:defRPr b="1"/>
          </a:pPr>
          <a:r>
            <a:rPr lang="en-US" dirty="0"/>
            <a:t>Purpose, scope, resources</a:t>
          </a:r>
        </a:p>
      </dgm:t>
    </dgm:pt>
    <dgm:pt modelId="{892B0516-B175-47BA-A5D3-AE3524BEB185}" type="parTrans" cxnId="{22E6CC2C-9B34-482A-AC91-95230E12FCF6}">
      <dgm:prSet/>
      <dgm:spPr/>
      <dgm:t>
        <a:bodyPr/>
        <a:lstStyle/>
        <a:p>
          <a:endParaRPr lang="en-US"/>
        </a:p>
      </dgm:t>
    </dgm:pt>
    <dgm:pt modelId="{5F9F91F0-70ED-43D2-BB46-AD2F18683A4D}" type="sibTrans" cxnId="{22E6CC2C-9B34-482A-AC91-95230E12FCF6}">
      <dgm:prSet/>
      <dgm:spPr/>
      <dgm:t>
        <a:bodyPr/>
        <a:lstStyle/>
        <a:p>
          <a:endParaRPr lang="en-US"/>
        </a:p>
      </dgm:t>
    </dgm:pt>
    <dgm:pt modelId="{2F0EF6D4-5BFD-4A84-A862-FC5E8813803E}">
      <dgm:prSet/>
      <dgm:spPr/>
      <dgm:t>
        <a:bodyPr/>
        <a:lstStyle/>
        <a:p>
          <a:r>
            <a:rPr lang="en-US" dirty="0"/>
            <a:t>Industry trends</a:t>
          </a:r>
        </a:p>
      </dgm:t>
    </dgm:pt>
    <dgm:pt modelId="{DFA1EBFA-F730-47B1-929E-87E21A352752}" type="parTrans" cxnId="{916B3FB0-F013-416F-B088-8259C600C90C}">
      <dgm:prSet/>
      <dgm:spPr/>
      <dgm:t>
        <a:bodyPr/>
        <a:lstStyle/>
        <a:p>
          <a:endParaRPr lang="en-US"/>
        </a:p>
      </dgm:t>
    </dgm:pt>
    <dgm:pt modelId="{FB3FF85C-85BB-4766-9866-16114506AC7E}" type="sibTrans" cxnId="{916B3FB0-F013-416F-B088-8259C600C90C}">
      <dgm:prSet/>
      <dgm:spPr/>
      <dgm:t>
        <a:bodyPr/>
        <a:lstStyle/>
        <a:p>
          <a:endParaRPr lang="en-US"/>
        </a:p>
      </dgm:t>
    </dgm:pt>
    <dgm:pt modelId="{40B4E521-A807-47FC-8928-28F5AC33B4C6}">
      <dgm:prSet/>
      <dgm:spPr/>
      <dgm:t>
        <a:bodyPr/>
        <a:lstStyle/>
        <a:p>
          <a:r>
            <a:rPr lang="en-US" dirty="0"/>
            <a:t>Oppose third party patents</a:t>
          </a:r>
        </a:p>
      </dgm:t>
    </dgm:pt>
    <dgm:pt modelId="{417B9192-9F42-47DD-B8CF-64A321E8A8C4}" type="parTrans" cxnId="{99EC1D90-8248-461D-93AD-F1377B535207}">
      <dgm:prSet/>
      <dgm:spPr/>
      <dgm:t>
        <a:bodyPr/>
        <a:lstStyle/>
        <a:p>
          <a:endParaRPr lang="en-US"/>
        </a:p>
      </dgm:t>
    </dgm:pt>
    <dgm:pt modelId="{34D507B0-EC7F-4B82-8EF0-0C05B2AC71B9}" type="sibTrans" cxnId="{99EC1D90-8248-461D-93AD-F1377B535207}">
      <dgm:prSet/>
      <dgm:spPr/>
      <dgm:t>
        <a:bodyPr/>
        <a:lstStyle/>
        <a:p>
          <a:endParaRPr lang="en-US"/>
        </a:p>
      </dgm:t>
    </dgm:pt>
    <dgm:pt modelId="{4B40892A-3507-4944-AF9C-483A3D6E3A34}">
      <dgm:prSet/>
      <dgm:spPr/>
      <dgm:t>
        <a:bodyPr/>
        <a:lstStyle/>
        <a:p>
          <a:pPr>
            <a:defRPr b="1"/>
          </a:pPr>
          <a:r>
            <a:rPr lang="en-US" dirty="0"/>
            <a:t>Type of information</a:t>
          </a:r>
        </a:p>
      </dgm:t>
    </dgm:pt>
    <dgm:pt modelId="{B6A66466-BCB2-4943-BEC4-9FAAB5AD39E3}" type="parTrans" cxnId="{5229CEE5-3AF7-4624-8509-D3B30EE3EFC8}">
      <dgm:prSet/>
      <dgm:spPr/>
      <dgm:t>
        <a:bodyPr/>
        <a:lstStyle/>
        <a:p>
          <a:endParaRPr lang="en-US"/>
        </a:p>
      </dgm:t>
    </dgm:pt>
    <dgm:pt modelId="{AEAFEAA7-7B20-4260-BE3F-71DC80D1810C}" type="sibTrans" cxnId="{5229CEE5-3AF7-4624-8509-D3B30EE3EFC8}">
      <dgm:prSet/>
      <dgm:spPr/>
      <dgm:t>
        <a:bodyPr/>
        <a:lstStyle/>
        <a:p>
          <a:endParaRPr lang="en-US"/>
        </a:p>
      </dgm:t>
    </dgm:pt>
    <dgm:pt modelId="{102577E6-6C97-4724-A706-FB574590D2CB}">
      <dgm:prSet/>
      <dgm:spPr/>
      <dgm:t>
        <a:bodyPr/>
        <a:lstStyle/>
        <a:p>
          <a:r>
            <a:rPr lang="en-US" dirty="0"/>
            <a:t>Individual patents</a:t>
          </a:r>
        </a:p>
      </dgm:t>
    </dgm:pt>
    <dgm:pt modelId="{F1A8A716-DEF1-4F8E-8695-A51406E3EFE0}" type="parTrans" cxnId="{CDBA3266-557A-49C7-B19E-8E3A7D87D446}">
      <dgm:prSet/>
      <dgm:spPr/>
      <dgm:t>
        <a:bodyPr/>
        <a:lstStyle/>
        <a:p>
          <a:endParaRPr lang="en-US"/>
        </a:p>
      </dgm:t>
    </dgm:pt>
    <dgm:pt modelId="{F0FF680D-838E-4A4B-B64F-B19F70958751}" type="sibTrans" cxnId="{CDBA3266-557A-49C7-B19E-8E3A7D87D446}">
      <dgm:prSet/>
      <dgm:spPr/>
      <dgm:t>
        <a:bodyPr/>
        <a:lstStyle/>
        <a:p>
          <a:endParaRPr lang="en-US"/>
        </a:p>
      </dgm:t>
    </dgm:pt>
    <dgm:pt modelId="{A8638953-BBC1-46F9-84C3-0993B3AD9033}">
      <dgm:prSet/>
      <dgm:spPr/>
      <dgm:t>
        <a:bodyPr/>
        <a:lstStyle/>
        <a:p>
          <a:r>
            <a:rPr lang="en-US" dirty="0"/>
            <a:t>Technology trends</a:t>
          </a:r>
        </a:p>
      </dgm:t>
    </dgm:pt>
    <dgm:pt modelId="{8425FDDF-7A82-437F-9B75-1A03F3695C8E}" type="parTrans" cxnId="{B45F00CC-BB25-4F19-9BBC-A897C4F68141}">
      <dgm:prSet/>
      <dgm:spPr/>
      <dgm:t>
        <a:bodyPr/>
        <a:lstStyle/>
        <a:p>
          <a:endParaRPr lang="en-US"/>
        </a:p>
      </dgm:t>
    </dgm:pt>
    <dgm:pt modelId="{295637AF-E32F-4A9D-8BC3-203796D635AE}" type="sibTrans" cxnId="{B45F00CC-BB25-4F19-9BBC-A897C4F68141}">
      <dgm:prSet/>
      <dgm:spPr/>
      <dgm:t>
        <a:bodyPr/>
        <a:lstStyle/>
        <a:p>
          <a:endParaRPr lang="en-US"/>
        </a:p>
      </dgm:t>
    </dgm:pt>
    <dgm:pt modelId="{25CD795F-4341-4049-9B75-E9AAD9AB5DFA}">
      <dgm:prSet/>
      <dgm:spPr/>
      <dgm:t>
        <a:bodyPr/>
        <a:lstStyle/>
        <a:p>
          <a:r>
            <a:rPr lang="en-US" dirty="0"/>
            <a:t>Non-patent/business</a:t>
          </a:r>
        </a:p>
      </dgm:t>
    </dgm:pt>
    <dgm:pt modelId="{7FAEF4A8-5914-4E06-A266-5DEA645B06F0}" type="parTrans" cxnId="{E3A73674-27D3-4CC7-B7E5-2ED4FBDF1C7B}">
      <dgm:prSet/>
      <dgm:spPr/>
      <dgm:t>
        <a:bodyPr/>
        <a:lstStyle/>
        <a:p>
          <a:endParaRPr lang="en-US"/>
        </a:p>
      </dgm:t>
    </dgm:pt>
    <dgm:pt modelId="{D29AE408-9654-405B-ACDE-22AE65EE45BE}" type="sibTrans" cxnId="{E3A73674-27D3-4CC7-B7E5-2ED4FBDF1C7B}">
      <dgm:prSet/>
      <dgm:spPr/>
      <dgm:t>
        <a:bodyPr/>
        <a:lstStyle/>
        <a:p>
          <a:endParaRPr lang="en-US"/>
        </a:p>
      </dgm:t>
    </dgm:pt>
    <dgm:pt modelId="{AE16AF1B-D973-46CD-A7DF-BCB5ECFF573B}">
      <dgm:prSet/>
      <dgm:spPr/>
      <dgm:t>
        <a:bodyPr/>
        <a:lstStyle/>
        <a:p>
          <a:pPr>
            <a:defRPr b="1"/>
          </a:pPr>
          <a:r>
            <a:rPr lang="en-US" dirty="0"/>
            <a:t>Nature of results</a:t>
          </a:r>
        </a:p>
      </dgm:t>
    </dgm:pt>
    <dgm:pt modelId="{90BFBB85-11D4-4B94-B6EF-D93694657165}" type="parTrans" cxnId="{E0AD6E3D-04CA-4D94-952D-A818A50C4BCB}">
      <dgm:prSet/>
      <dgm:spPr/>
      <dgm:t>
        <a:bodyPr/>
        <a:lstStyle/>
        <a:p>
          <a:endParaRPr lang="en-US"/>
        </a:p>
      </dgm:t>
    </dgm:pt>
    <dgm:pt modelId="{7E02C220-D3BF-40AF-99BD-7BA3F0B3A127}" type="sibTrans" cxnId="{E0AD6E3D-04CA-4D94-952D-A818A50C4BCB}">
      <dgm:prSet/>
      <dgm:spPr/>
      <dgm:t>
        <a:bodyPr/>
        <a:lstStyle/>
        <a:p>
          <a:endParaRPr lang="en-US"/>
        </a:p>
      </dgm:t>
    </dgm:pt>
    <dgm:pt modelId="{CAB72EBE-8EA3-42FC-9D5A-A1C6E0513597}">
      <dgm:prSet/>
      <dgm:spPr/>
      <dgm:t>
        <a:bodyPr/>
        <a:lstStyle/>
        <a:p>
          <a:r>
            <a:rPr lang="en-US" dirty="0"/>
            <a:t>Audience</a:t>
          </a:r>
        </a:p>
      </dgm:t>
    </dgm:pt>
    <dgm:pt modelId="{E8921010-4620-469D-B03A-82DFA9B37474}" type="parTrans" cxnId="{2360A9B7-7F51-439F-BCEA-94502FEC3F3F}">
      <dgm:prSet/>
      <dgm:spPr/>
      <dgm:t>
        <a:bodyPr/>
        <a:lstStyle/>
        <a:p>
          <a:endParaRPr lang="en-US"/>
        </a:p>
      </dgm:t>
    </dgm:pt>
    <dgm:pt modelId="{8F55C5EF-86FC-4EF5-A0AF-AEF7AB950D8A}" type="sibTrans" cxnId="{2360A9B7-7F51-439F-BCEA-94502FEC3F3F}">
      <dgm:prSet/>
      <dgm:spPr/>
      <dgm:t>
        <a:bodyPr/>
        <a:lstStyle/>
        <a:p>
          <a:endParaRPr lang="en-US"/>
        </a:p>
      </dgm:t>
    </dgm:pt>
    <dgm:pt modelId="{E7F691E2-B3EE-4189-9CCF-FD0DB15312A5}">
      <dgm:prSet/>
      <dgm:spPr/>
      <dgm:t>
        <a:bodyPr/>
        <a:lstStyle/>
        <a:p>
          <a:r>
            <a:rPr lang="en-US" dirty="0"/>
            <a:t>Format</a:t>
          </a:r>
        </a:p>
      </dgm:t>
    </dgm:pt>
    <dgm:pt modelId="{26B679CC-27F2-422F-9683-2CB17169FB5A}" type="parTrans" cxnId="{937E7750-415E-4C96-A51D-B2A6427D514A}">
      <dgm:prSet/>
      <dgm:spPr/>
      <dgm:t>
        <a:bodyPr/>
        <a:lstStyle/>
        <a:p>
          <a:endParaRPr lang="en-US"/>
        </a:p>
      </dgm:t>
    </dgm:pt>
    <dgm:pt modelId="{CEE72DAD-A89D-47FD-9B80-5D9D5300EDFC}" type="sibTrans" cxnId="{937E7750-415E-4C96-A51D-B2A6427D514A}">
      <dgm:prSet/>
      <dgm:spPr/>
      <dgm:t>
        <a:bodyPr/>
        <a:lstStyle/>
        <a:p>
          <a:endParaRPr lang="en-US"/>
        </a:p>
      </dgm:t>
    </dgm:pt>
    <dgm:pt modelId="{E5E6ECCC-AEDB-487C-9626-3FAEFCB0D705}">
      <dgm:prSet/>
      <dgm:spPr/>
      <dgm:t>
        <a:bodyPr/>
        <a:lstStyle/>
        <a:p>
          <a:pPr>
            <a:defRPr b="1"/>
          </a:pPr>
          <a:endParaRPr lang="en-US" dirty="0"/>
        </a:p>
      </dgm:t>
    </dgm:pt>
    <dgm:pt modelId="{095329ED-D40B-4666-A0C0-CE8A0E100AC8}" type="parTrans" cxnId="{973BBFAD-9179-4DCD-9099-728C31C00046}">
      <dgm:prSet/>
      <dgm:spPr/>
      <dgm:t>
        <a:bodyPr/>
        <a:lstStyle/>
        <a:p>
          <a:endParaRPr lang="en-US"/>
        </a:p>
      </dgm:t>
    </dgm:pt>
    <dgm:pt modelId="{A41CA1D4-D1F3-4AA4-A0FE-51CA0911EA95}" type="sibTrans" cxnId="{973BBFAD-9179-4DCD-9099-728C31C00046}">
      <dgm:prSet/>
      <dgm:spPr/>
      <dgm:t>
        <a:bodyPr/>
        <a:lstStyle/>
        <a:p>
          <a:endParaRPr lang="en-US"/>
        </a:p>
      </dgm:t>
    </dgm:pt>
    <dgm:pt modelId="{C2F58F14-2D83-4638-8408-0D9BE99D3F84}">
      <dgm:prSet/>
      <dgm:spPr/>
      <dgm:t>
        <a:bodyPr/>
        <a:lstStyle/>
        <a:p>
          <a:r>
            <a:rPr lang="en-US" dirty="0"/>
            <a:t>Freedom-to-operate</a:t>
          </a:r>
        </a:p>
      </dgm:t>
    </dgm:pt>
    <dgm:pt modelId="{E3476FC8-6768-49FC-A5B3-60F4353F9753}" type="sibTrans" cxnId="{574C50BB-ED0A-48AB-8B38-A2C11EC4B534}">
      <dgm:prSet/>
      <dgm:spPr/>
      <dgm:t>
        <a:bodyPr/>
        <a:lstStyle/>
        <a:p>
          <a:endParaRPr lang="en-US"/>
        </a:p>
      </dgm:t>
    </dgm:pt>
    <dgm:pt modelId="{D85E9B19-2681-4E94-B80C-B8D77727E51D}" type="parTrans" cxnId="{574C50BB-ED0A-48AB-8B38-A2C11EC4B534}">
      <dgm:prSet/>
      <dgm:spPr/>
      <dgm:t>
        <a:bodyPr/>
        <a:lstStyle/>
        <a:p>
          <a:endParaRPr lang="en-US"/>
        </a:p>
      </dgm:t>
    </dgm:pt>
    <dgm:pt modelId="{B1285F74-DA1A-4369-86CD-7D1FDCDCBD61}">
      <dgm:prSet/>
      <dgm:spPr/>
      <dgm:t>
        <a:bodyPr/>
        <a:lstStyle/>
        <a:p>
          <a:r>
            <a:rPr lang="en-US" dirty="0"/>
            <a:t>Potential tools</a:t>
          </a:r>
        </a:p>
      </dgm:t>
    </dgm:pt>
    <dgm:pt modelId="{B0EDEC29-691F-4F17-A4E4-CA967E533A34}" type="parTrans" cxnId="{BDF05153-B682-4444-B09D-DD16AC4672FC}">
      <dgm:prSet/>
      <dgm:spPr/>
      <dgm:t>
        <a:bodyPr/>
        <a:lstStyle/>
        <a:p>
          <a:endParaRPr lang="en-US"/>
        </a:p>
      </dgm:t>
    </dgm:pt>
    <dgm:pt modelId="{207D285D-D5C0-4CF1-B363-3758472F6767}" type="sibTrans" cxnId="{BDF05153-B682-4444-B09D-DD16AC4672FC}">
      <dgm:prSet/>
      <dgm:spPr/>
      <dgm:t>
        <a:bodyPr/>
        <a:lstStyle/>
        <a:p>
          <a:endParaRPr lang="en-US"/>
        </a:p>
      </dgm:t>
    </dgm:pt>
    <dgm:pt modelId="{ACB9C099-EC37-45F1-ADCA-C0543B043F49}" type="pres">
      <dgm:prSet presAssocID="{F81B3A5F-DAF2-401B-8903-8F0EFBC8118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22971A0-1136-47A2-AB06-B633F5FF9A0D}" type="pres">
      <dgm:prSet presAssocID="{B1285F74-DA1A-4369-86CD-7D1FDCDCBD61}" presName="centerShape" presStyleLbl="node0" presStyleIdx="0" presStyleCnt="1"/>
      <dgm:spPr/>
    </dgm:pt>
    <dgm:pt modelId="{1D30FAE3-5471-4633-8857-9752B7D25199}" type="pres">
      <dgm:prSet presAssocID="{892B0516-B175-47BA-A5D3-AE3524BEB185}" presName="parTrans" presStyleLbl="bgSibTrans2D1" presStyleIdx="0" presStyleCnt="3"/>
      <dgm:spPr/>
    </dgm:pt>
    <dgm:pt modelId="{BAB63EA2-A249-4FC0-A401-2980791306FE}" type="pres">
      <dgm:prSet presAssocID="{44C497C8-F745-4A6C-910D-6076A352CA41}" presName="node" presStyleLbl="node1" presStyleIdx="0" presStyleCnt="3">
        <dgm:presLayoutVars>
          <dgm:bulletEnabled val="1"/>
        </dgm:presLayoutVars>
      </dgm:prSet>
      <dgm:spPr/>
    </dgm:pt>
    <dgm:pt modelId="{B252D43D-3E74-4623-BD5D-C7EA4774DA2A}" type="pres">
      <dgm:prSet presAssocID="{B6A66466-BCB2-4943-BEC4-9FAAB5AD39E3}" presName="parTrans" presStyleLbl="bgSibTrans2D1" presStyleIdx="1" presStyleCnt="3"/>
      <dgm:spPr/>
    </dgm:pt>
    <dgm:pt modelId="{9B2B0F12-A3DD-467E-BFB4-8138D9EF6404}" type="pres">
      <dgm:prSet presAssocID="{4B40892A-3507-4944-AF9C-483A3D6E3A34}" presName="node" presStyleLbl="node1" presStyleIdx="1" presStyleCnt="3">
        <dgm:presLayoutVars>
          <dgm:bulletEnabled val="1"/>
        </dgm:presLayoutVars>
      </dgm:prSet>
      <dgm:spPr/>
    </dgm:pt>
    <dgm:pt modelId="{ADC16C7D-68EF-4511-84D2-9A1C0663E327}" type="pres">
      <dgm:prSet presAssocID="{90BFBB85-11D4-4B94-B6EF-D93694657165}" presName="parTrans" presStyleLbl="bgSibTrans2D1" presStyleIdx="2" presStyleCnt="3"/>
      <dgm:spPr/>
    </dgm:pt>
    <dgm:pt modelId="{FC0F2E95-E04B-4883-BFB5-03A2D97E0B20}" type="pres">
      <dgm:prSet presAssocID="{AE16AF1B-D973-46CD-A7DF-BCB5ECFF573B}" presName="node" presStyleLbl="node1" presStyleIdx="2" presStyleCnt="3">
        <dgm:presLayoutVars>
          <dgm:bulletEnabled val="1"/>
        </dgm:presLayoutVars>
      </dgm:prSet>
      <dgm:spPr/>
    </dgm:pt>
  </dgm:ptLst>
  <dgm:cxnLst>
    <dgm:cxn modelId="{22E6CC2C-9B34-482A-AC91-95230E12FCF6}" srcId="{B1285F74-DA1A-4369-86CD-7D1FDCDCBD61}" destId="{44C497C8-F745-4A6C-910D-6076A352CA41}" srcOrd="0" destOrd="0" parTransId="{892B0516-B175-47BA-A5D3-AE3524BEB185}" sibTransId="{5F9F91F0-70ED-43D2-BB46-AD2F18683A4D}"/>
    <dgm:cxn modelId="{2FD8AD31-1351-48F1-B7C3-C534F0384191}" type="presOf" srcId="{A8638953-BBC1-46F9-84C3-0993B3AD9033}" destId="{9B2B0F12-A3DD-467E-BFB4-8138D9EF6404}" srcOrd="0" destOrd="2" presId="urn:microsoft.com/office/officeart/2005/8/layout/radial4"/>
    <dgm:cxn modelId="{E0AD6E3D-04CA-4D94-952D-A818A50C4BCB}" srcId="{B1285F74-DA1A-4369-86CD-7D1FDCDCBD61}" destId="{AE16AF1B-D973-46CD-A7DF-BCB5ECFF573B}" srcOrd="2" destOrd="0" parTransId="{90BFBB85-11D4-4B94-B6EF-D93694657165}" sibTransId="{7E02C220-D3BF-40AF-99BD-7BA3F0B3A127}"/>
    <dgm:cxn modelId="{CDBA3266-557A-49C7-B19E-8E3A7D87D446}" srcId="{4B40892A-3507-4944-AF9C-483A3D6E3A34}" destId="{102577E6-6C97-4724-A706-FB574590D2CB}" srcOrd="0" destOrd="0" parTransId="{F1A8A716-DEF1-4F8E-8695-A51406E3EFE0}" sibTransId="{F0FF680D-838E-4A4B-B64F-B19F70958751}"/>
    <dgm:cxn modelId="{937E7750-415E-4C96-A51D-B2A6427D514A}" srcId="{AE16AF1B-D973-46CD-A7DF-BCB5ECFF573B}" destId="{E7F691E2-B3EE-4189-9CCF-FD0DB15312A5}" srcOrd="1" destOrd="0" parTransId="{26B679CC-27F2-422F-9683-2CB17169FB5A}" sibTransId="{CEE72DAD-A89D-47FD-9B80-5D9D5300EDFC}"/>
    <dgm:cxn modelId="{0B1E5371-5DD2-4157-81F7-E82D07ECAB9E}" type="presOf" srcId="{B6A66466-BCB2-4943-BEC4-9FAAB5AD39E3}" destId="{B252D43D-3E74-4623-BD5D-C7EA4774DA2A}" srcOrd="0" destOrd="0" presId="urn:microsoft.com/office/officeart/2005/8/layout/radial4"/>
    <dgm:cxn modelId="{BDF05153-B682-4444-B09D-DD16AC4672FC}" srcId="{F81B3A5F-DAF2-401B-8903-8F0EFBC8118C}" destId="{B1285F74-DA1A-4369-86CD-7D1FDCDCBD61}" srcOrd="0" destOrd="0" parTransId="{B0EDEC29-691F-4F17-A4E4-CA967E533A34}" sibTransId="{207D285D-D5C0-4CF1-B363-3758472F6767}"/>
    <dgm:cxn modelId="{18AEE553-BAB2-4A6B-B282-8E8EFAA9AA7C}" type="presOf" srcId="{C2F58F14-2D83-4638-8408-0D9BE99D3F84}" destId="{BAB63EA2-A249-4FC0-A401-2980791306FE}" srcOrd="0" destOrd="2" presId="urn:microsoft.com/office/officeart/2005/8/layout/radial4"/>
    <dgm:cxn modelId="{E3A73674-27D3-4CC7-B7E5-2ED4FBDF1C7B}" srcId="{4B40892A-3507-4944-AF9C-483A3D6E3A34}" destId="{25CD795F-4341-4049-9B75-E9AAD9AB5DFA}" srcOrd="2" destOrd="0" parTransId="{7FAEF4A8-5914-4E06-A266-5DEA645B06F0}" sibTransId="{D29AE408-9654-405B-ACDE-22AE65EE45BE}"/>
    <dgm:cxn modelId="{07E5D876-F888-4536-A9C9-4B1DD39637F9}" type="presOf" srcId="{2F0EF6D4-5BFD-4A84-A862-FC5E8813803E}" destId="{BAB63EA2-A249-4FC0-A401-2980791306FE}" srcOrd="0" destOrd="1" presId="urn:microsoft.com/office/officeart/2005/8/layout/radial4"/>
    <dgm:cxn modelId="{A7631082-E96E-487D-8766-558E78FE6CA9}" type="presOf" srcId="{B1285F74-DA1A-4369-86CD-7D1FDCDCBD61}" destId="{422971A0-1136-47A2-AB06-B633F5FF9A0D}" srcOrd="0" destOrd="0" presId="urn:microsoft.com/office/officeart/2005/8/layout/radial4"/>
    <dgm:cxn modelId="{CE80718B-0244-4BF1-B2EE-FD8BDA10AE8A}" type="presOf" srcId="{102577E6-6C97-4724-A706-FB574590D2CB}" destId="{9B2B0F12-A3DD-467E-BFB4-8138D9EF6404}" srcOrd="0" destOrd="1" presId="urn:microsoft.com/office/officeart/2005/8/layout/radial4"/>
    <dgm:cxn modelId="{99EC1D90-8248-461D-93AD-F1377B535207}" srcId="{44C497C8-F745-4A6C-910D-6076A352CA41}" destId="{40B4E521-A807-47FC-8928-28F5AC33B4C6}" srcOrd="2" destOrd="0" parTransId="{417B9192-9F42-47DD-B8CF-64A321E8A8C4}" sibTransId="{34D507B0-EC7F-4B82-8EF0-0C05B2AC71B9}"/>
    <dgm:cxn modelId="{71EF259A-5D60-4190-8F05-0289987F3A19}" type="presOf" srcId="{44C497C8-F745-4A6C-910D-6076A352CA41}" destId="{BAB63EA2-A249-4FC0-A401-2980791306FE}" srcOrd="0" destOrd="0" presId="urn:microsoft.com/office/officeart/2005/8/layout/radial4"/>
    <dgm:cxn modelId="{96D5899A-586A-43F9-B3F0-A2E3E03207EB}" type="presOf" srcId="{25CD795F-4341-4049-9B75-E9AAD9AB5DFA}" destId="{9B2B0F12-A3DD-467E-BFB4-8138D9EF6404}" srcOrd="0" destOrd="3" presId="urn:microsoft.com/office/officeart/2005/8/layout/radial4"/>
    <dgm:cxn modelId="{6B2A149F-E599-4CCA-9286-8B1021477DFC}" type="presOf" srcId="{E7F691E2-B3EE-4189-9CCF-FD0DB15312A5}" destId="{FC0F2E95-E04B-4883-BFB5-03A2D97E0B20}" srcOrd="0" destOrd="2" presId="urn:microsoft.com/office/officeart/2005/8/layout/radial4"/>
    <dgm:cxn modelId="{09B9E1A1-AD92-400D-83E5-303A6CACD0EE}" type="presOf" srcId="{CAB72EBE-8EA3-42FC-9D5A-A1C6E0513597}" destId="{FC0F2E95-E04B-4883-BFB5-03A2D97E0B20}" srcOrd="0" destOrd="1" presId="urn:microsoft.com/office/officeart/2005/8/layout/radial4"/>
    <dgm:cxn modelId="{6D13BDA4-62BF-4B07-BD46-86CB5000279B}" type="presOf" srcId="{4B40892A-3507-4944-AF9C-483A3D6E3A34}" destId="{9B2B0F12-A3DD-467E-BFB4-8138D9EF6404}" srcOrd="0" destOrd="0" presId="urn:microsoft.com/office/officeart/2005/8/layout/radial4"/>
    <dgm:cxn modelId="{F95F71A7-7F22-44DE-9797-9758A33D544D}" type="presOf" srcId="{AE16AF1B-D973-46CD-A7DF-BCB5ECFF573B}" destId="{FC0F2E95-E04B-4883-BFB5-03A2D97E0B20}" srcOrd="0" destOrd="0" presId="urn:microsoft.com/office/officeart/2005/8/layout/radial4"/>
    <dgm:cxn modelId="{973BBFAD-9179-4DCD-9099-728C31C00046}" srcId="{F81B3A5F-DAF2-401B-8903-8F0EFBC8118C}" destId="{E5E6ECCC-AEDB-487C-9626-3FAEFCB0D705}" srcOrd="1" destOrd="0" parTransId="{095329ED-D40B-4666-A0C0-CE8A0E100AC8}" sibTransId="{A41CA1D4-D1F3-4AA4-A0FE-51CA0911EA95}"/>
    <dgm:cxn modelId="{916B3FB0-F013-416F-B088-8259C600C90C}" srcId="{44C497C8-F745-4A6C-910D-6076A352CA41}" destId="{2F0EF6D4-5BFD-4A84-A862-FC5E8813803E}" srcOrd="0" destOrd="0" parTransId="{DFA1EBFA-F730-47B1-929E-87E21A352752}" sibTransId="{FB3FF85C-85BB-4766-9866-16114506AC7E}"/>
    <dgm:cxn modelId="{2360A9B7-7F51-439F-BCEA-94502FEC3F3F}" srcId="{AE16AF1B-D973-46CD-A7DF-BCB5ECFF573B}" destId="{CAB72EBE-8EA3-42FC-9D5A-A1C6E0513597}" srcOrd="0" destOrd="0" parTransId="{E8921010-4620-469D-B03A-82DFA9B37474}" sibTransId="{8F55C5EF-86FC-4EF5-A0AF-AEF7AB950D8A}"/>
    <dgm:cxn modelId="{0B53CFBA-5E5C-46BD-B16B-DCDF859BB413}" type="presOf" srcId="{40B4E521-A807-47FC-8928-28F5AC33B4C6}" destId="{BAB63EA2-A249-4FC0-A401-2980791306FE}" srcOrd="0" destOrd="3" presId="urn:microsoft.com/office/officeart/2005/8/layout/radial4"/>
    <dgm:cxn modelId="{574C50BB-ED0A-48AB-8B38-A2C11EC4B534}" srcId="{44C497C8-F745-4A6C-910D-6076A352CA41}" destId="{C2F58F14-2D83-4638-8408-0D9BE99D3F84}" srcOrd="1" destOrd="0" parTransId="{D85E9B19-2681-4E94-B80C-B8D77727E51D}" sibTransId="{E3476FC8-6768-49FC-A5B3-60F4353F9753}"/>
    <dgm:cxn modelId="{B45F00CC-BB25-4F19-9BBC-A897C4F68141}" srcId="{4B40892A-3507-4944-AF9C-483A3D6E3A34}" destId="{A8638953-BBC1-46F9-84C3-0993B3AD9033}" srcOrd="1" destOrd="0" parTransId="{8425FDDF-7A82-437F-9B75-1A03F3695C8E}" sibTransId="{295637AF-E32F-4A9D-8BC3-203796D635AE}"/>
    <dgm:cxn modelId="{46738CD1-C1E8-43C3-84F7-BAA2C4FE5B72}" type="presOf" srcId="{892B0516-B175-47BA-A5D3-AE3524BEB185}" destId="{1D30FAE3-5471-4633-8857-9752B7D25199}" srcOrd="0" destOrd="0" presId="urn:microsoft.com/office/officeart/2005/8/layout/radial4"/>
    <dgm:cxn modelId="{5229CEE5-3AF7-4624-8509-D3B30EE3EFC8}" srcId="{B1285F74-DA1A-4369-86CD-7D1FDCDCBD61}" destId="{4B40892A-3507-4944-AF9C-483A3D6E3A34}" srcOrd="1" destOrd="0" parTransId="{B6A66466-BCB2-4943-BEC4-9FAAB5AD39E3}" sibTransId="{AEAFEAA7-7B20-4260-BE3F-71DC80D1810C}"/>
    <dgm:cxn modelId="{C32249EF-242B-433F-A33F-50A91CF7E24F}" type="presOf" srcId="{F81B3A5F-DAF2-401B-8903-8F0EFBC8118C}" destId="{ACB9C099-EC37-45F1-ADCA-C0543B043F49}" srcOrd="0" destOrd="0" presId="urn:microsoft.com/office/officeart/2005/8/layout/radial4"/>
    <dgm:cxn modelId="{7B41CAFB-BDF3-427E-8464-2E38FD617143}" type="presOf" srcId="{90BFBB85-11D4-4B94-B6EF-D93694657165}" destId="{ADC16C7D-68EF-4511-84D2-9A1C0663E327}" srcOrd="0" destOrd="0" presId="urn:microsoft.com/office/officeart/2005/8/layout/radial4"/>
    <dgm:cxn modelId="{C8E269D4-D45C-42B1-BD4E-8F5637A01DFE}" type="presParOf" srcId="{ACB9C099-EC37-45F1-ADCA-C0543B043F49}" destId="{422971A0-1136-47A2-AB06-B633F5FF9A0D}" srcOrd="0" destOrd="0" presId="urn:microsoft.com/office/officeart/2005/8/layout/radial4"/>
    <dgm:cxn modelId="{E5E92C98-2173-4929-B3C4-556017354F2B}" type="presParOf" srcId="{ACB9C099-EC37-45F1-ADCA-C0543B043F49}" destId="{1D30FAE3-5471-4633-8857-9752B7D25199}" srcOrd="1" destOrd="0" presId="urn:microsoft.com/office/officeart/2005/8/layout/radial4"/>
    <dgm:cxn modelId="{67C434A7-5AD4-4E4F-8E2F-14EB23342A72}" type="presParOf" srcId="{ACB9C099-EC37-45F1-ADCA-C0543B043F49}" destId="{BAB63EA2-A249-4FC0-A401-2980791306FE}" srcOrd="2" destOrd="0" presId="urn:microsoft.com/office/officeart/2005/8/layout/radial4"/>
    <dgm:cxn modelId="{5F1C4379-DA8F-4427-8025-C903E935C5DA}" type="presParOf" srcId="{ACB9C099-EC37-45F1-ADCA-C0543B043F49}" destId="{B252D43D-3E74-4623-BD5D-C7EA4774DA2A}" srcOrd="3" destOrd="0" presId="urn:microsoft.com/office/officeart/2005/8/layout/radial4"/>
    <dgm:cxn modelId="{89653106-D755-4EA2-9F37-5E4A55B1A802}" type="presParOf" srcId="{ACB9C099-EC37-45F1-ADCA-C0543B043F49}" destId="{9B2B0F12-A3DD-467E-BFB4-8138D9EF6404}" srcOrd="4" destOrd="0" presId="urn:microsoft.com/office/officeart/2005/8/layout/radial4"/>
    <dgm:cxn modelId="{6F3E5FCA-7C91-412E-AC57-FF31EBEE4774}" type="presParOf" srcId="{ACB9C099-EC37-45F1-ADCA-C0543B043F49}" destId="{ADC16C7D-68EF-4511-84D2-9A1C0663E327}" srcOrd="5" destOrd="0" presId="urn:microsoft.com/office/officeart/2005/8/layout/radial4"/>
    <dgm:cxn modelId="{EBDCAF5A-8598-4C8F-B78C-173FBFC3AB6E}" type="presParOf" srcId="{ACB9C099-EC37-45F1-ADCA-C0543B043F49}" destId="{FC0F2E95-E04B-4883-BFB5-03A2D97E0B2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B2ABE3-C60D-4339-B5E5-663DB03BAB2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71E731-372D-4578-96CC-3A19A2B000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Patent Searching</a:t>
          </a:r>
        </a:p>
      </dgm:t>
    </dgm:pt>
    <dgm:pt modelId="{A030C6A0-738A-4CF5-A2D5-AEC2C4095CC6}" type="parTrans" cxnId="{24FD1D2C-2C59-4A01-BB58-56D6045639E7}">
      <dgm:prSet/>
      <dgm:spPr/>
      <dgm:t>
        <a:bodyPr/>
        <a:lstStyle/>
        <a:p>
          <a:endParaRPr lang="en-US"/>
        </a:p>
      </dgm:t>
    </dgm:pt>
    <dgm:pt modelId="{868999B3-ACA0-4AB0-861D-0633AC3C8741}" type="sibTrans" cxnId="{24FD1D2C-2C59-4A01-BB58-56D6045639E7}">
      <dgm:prSet/>
      <dgm:spPr/>
      <dgm:t>
        <a:bodyPr/>
        <a:lstStyle/>
        <a:p>
          <a:endParaRPr lang="en-US"/>
        </a:p>
      </dgm:t>
    </dgm:pt>
    <dgm:pt modelId="{80A138BA-E2AF-4C17-977C-77D9CF05C2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Automated Patent Watches</a:t>
          </a:r>
        </a:p>
      </dgm:t>
    </dgm:pt>
    <dgm:pt modelId="{B7F3C542-3B1C-4693-8717-FDC79364112E}" type="parTrans" cxnId="{6BBC2B39-7692-4067-BB33-D5EB52FBEFAD}">
      <dgm:prSet/>
      <dgm:spPr/>
      <dgm:t>
        <a:bodyPr/>
        <a:lstStyle/>
        <a:p>
          <a:endParaRPr lang="en-US"/>
        </a:p>
      </dgm:t>
    </dgm:pt>
    <dgm:pt modelId="{3F6268D8-C597-4497-AB67-7D2727E2C319}" type="sibTrans" cxnId="{6BBC2B39-7692-4067-BB33-D5EB52FBEFAD}">
      <dgm:prSet/>
      <dgm:spPr/>
      <dgm:t>
        <a:bodyPr/>
        <a:lstStyle/>
        <a:p>
          <a:endParaRPr lang="en-US"/>
        </a:p>
      </dgm:t>
    </dgm:pt>
    <dgm:pt modelId="{32FBB3F5-7BE3-4FB6-A901-D206581056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Technical Publication Monitoring</a:t>
          </a:r>
        </a:p>
      </dgm:t>
    </dgm:pt>
    <dgm:pt modelId="{A0FDEC4C-AA19-49CF-8153-AB8DD7C257D5}" type="parTrans" cxnId="{18213ADA-8A3E-45B4-B81D-B2692A995FA8}">
      <dgm:prSet/>
      <dgm:spPr/>
      <dgm:t>
        <a:bodyPr/>
        <a:lstStyle/>
        <a:p>
          <a:endParaRPr lang="en-US"/>
        </a:p>
      </dgm:t>
    </dgm:pt>
    <dgm:pt modelId="{3672C850-FCED-4333-9095-765D4ECC2FCB}" type="sibTrans" cxnId="{18213ADA-8A3E-45B4-B81D-B2692A995FA8}">
      <dgm:prSet/>
      <dgm:spPr/>
      <dgm:t>
        <a:bodyPr/>
        <a:lstStyle/>
        <a:p>
          <a:endParaRPr lang="en-US"/>
        </a:p>
      </dgm:t>
    </dgm:pt>
    <dgm:pt modelId="{6A4EEC49-2456-419E-9AA7-B6D6A71F07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Landscape &amp; Whitespace Searching</a:t>
          </a:r>
        </a:p>
      </dgm:t>
    </dgm:pt>
    <dgm:pt modelId="{3E3E3E86-D0F5-4080-BAF3-F96CA028564B}" type="parTrans" cxnId="{9C709041-6721-4C01-B5F0-FF09A79194F3}">
      <dgm:prSet/>
      <dgm:spPr/>
      <dgm:t>
        <a:bodyPr/>
        <a:lstStyle/>
        <a:p>
          <a:endParaRPr lang="en-US"/>
        </a:p>
      </dgm:t>
    </dgm:pt>
    <dgm:pt modelId="{3BD96BA4-2B6E-4525-8A00-E80B0138F36D}" type="sibTrans" cxnId="{9C709041-6721-4C01-B5F0-FF09A79194F3}">
      <dgm:prSet/>
      <dgm:spPr/>
      <dgm:t>
        <a:bodyPr/>
        <a:lstStyle/>
        <a:p>
          <a:endParaRPr lang="en-US"/>
        </a:p>
      </dgm:t>
    </dgm:pt>
    <dgm:pt modelId="{71B7E0C5-74D0-4C47-B731-C61296BE732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Trend Analysis for Companies/Industries</a:t>
          </a:r>
        </a:p>
      </dgm:t>
    </dgm:pt>
    <dgm:pt modelId="{2E3DD326-9338-4B63-9602-9BB7C3A434B2}" type="parTrans" cxnId="{D2F4D4EB-F5C8-4CEA-B545-F0D508B986F0}">
      <dgm:prSet/>
      <dgm:spPr/>
      <dgm:t>
        <a:bodyPr/>
        <a:lstStyle/>
        <a:p>
          <a:endParaRPr lang="en-US"/>
        </a:p>
      </dgm:t>
    </dgm:pt>
    <dgm:pt modelId="{E218946B-896B-49DF-B2B3-65878E7FBB1E}" type="sibTrans" cxnId="{D2F4D4EB-F5C8-4CEA-B545-F0D508B986F0}">
      <dgm:prSet/>
      <dgm:spPr/>
      <dgm:t>
        <a:bodyPr/>
        <a:lstStyle/>
        <a:p>
          <a:endParaRPr lang="en-US"/>
        </a:p>
      </dgm:t>
    </dgm:pt>
    <dgm:pt modelId="{DB1BCFBA-A2BE-4EF7-8541-E1D42C62BB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Customized Patent Search Models/Tools</a:t>
          </a:r>
        </a:p>
      </dgm:t>
    </dgm:pt>
    <dgm:pt modelId="{334073C7-272C-40B9-921A-3258D889AA4E}" type="parTrans" cxnId="{13B72960-706D-4B39-821D-00653086DA61}">
      <dgm:prSet/>
      <dgm:spPr/>
      <dgm:t>
        <a:bodyPr/>
        <a:lstStyle/>
        <a:p>
          <a:endParaRPr lang="en-US"/>
        </a:p>
      </dgm:t>
    </dgm:pt>
    <dgm:pt modelId="{62907D2F-DA4A-4BCC-8211-DB292E80ABFB}" type="sibTrans" cxnId="{13B72960-706D-4B39-821D-00653086DA61}">
      <dgm:prSet/>
      <dgm:spPr/>
      <dgm:t>
        <a:bodyPr/>
        <a:lstStyle/>
        <a:p>
          <a:endParaRPr lang="en-US"/>
        </a:p>
      </dgm:t>
    </dgm:pt>
    <dgm:pt modelId="{5CD1538A-5A47-44DA-8877-198A0F8EA4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Non-patent information (e.g., business market information, Google alerts, newspaper)</a:t>
          </a:r>
        </a:p>
      </dgm:t>
    </dgm:pt>
    <dgm:pt modelId="{EBFC1AC1-9B30-4A82-B388-7884700172B6}" type="parTrans" cxnId="{4A1F0D37-FF06-4C9D-8805-170300276519}">
      <dgm:prSet/>
      <dgm:spPr/>
      <dgm:t>
        <a:bodyPr/>
        <a:lstStyle/>
        <a:p>
          <a:endParaRPr lang="en-US"/>
        </a:p>
      </dgm:t>
    </dgm:pt>
    <dgm:pt modelId="{B0D451F3-AB4A-4713-B4EC-A19C59185D71}" type="sibTrans" cxnId="{4A1F0D37-FF06-4C9D-8805-170300276519}">
      <dgm:prSet/>
      <dgm:spPr/>
      <dgm:t>
        <a:bodyPr/>
        <a:lstStyle/>
        <a:p>
          <a:endParaRPr lang="en-US"/>
        </a:p>
      </dgm:t>
    </dgm:pt>
    <dgm:pt modelId="{ACD1D868-0ECD-4702-A08C-14EC4143B4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Valuation Services</a:t>
          </a:r>
        </a:p>
      </dgm:t>
    </dgm:pt>
    <dgm:pt modelId="{966A1A27-0A22-4D28-AB36-539F2BD212FC}" type="parTrans" cxnId="{0BE70846-90C8-4F68-A6DD-897CC4DCF52B}">
      <dgm:prSet/>
      <dgm:spPr/>
      <dgm:t>
        <a:bodyPr/>
        <a:lstStyle/>
        <a:p>
          <a:endParaRPr lang="en-US"/>
        </a:p>
      </dgm:t>
    </dgm:pt>
    <dgm:pt modelId="{C52A43D1-4A5E-4CCB-9D3B-59200242BF64}" type="sibTrans" cxnId="{0BE70846-90C8-4F68-A6DD-897CC4DCF52B}">
      <dgm:prSet/>
      <dgm:spPr/>
      <dgm:t>
        <a:bodyPr/>
        <a:lstStyle/>
        <a:p>
          <a:endParaRPr lang="en-US"/>
        </a:p>
      </dgm:t>
    </dgm:pt>
    <dgm:pt modelId="{84529CC3-C55C-42AB-AA4F-321360CA9438}" type="pres">
      <dgm:prSet presAssocID="{9FB2ABE3-C60D-4339-B5E5-663DB03BAB27}" presName="root" presStyleCnt="0">
        <dgm:presLayoutVars>
          <dgm:dir/>
          <dgm:resizeHandles val="exact"/>
        </dgm:presLayoutVars>
      </dgm:prSet>
      <dgm:spPr/>
    </dgm:pt>
    <dgm:pt modelId="{CC7D063C-633C-4CA5-A0AD-48D2E055F67A}" type="pres">
      <dgm:prSet presAssocID="{0B71E731-372D-4578-96CC-3A19A2B0002B}" presName="compNode" presStyleCnt="0"/>
      <dgm:spPr/>
    </dgm:pt>
    <dgm:pt modelId="{38DD6D49-6C9A-427C-93AC-50460CB01776}" type="pres">
      <dgm:prSet presAssocID="{0B71E731-372D-4578-96CC-3A19A2B0002B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43D022CE-7B08-4E18-9B94-1243522E5323}" type="pres">
      <dgm:prSet presAssocID="{0B71E731-372D-4578-96CC-3A19A2B0002B}" presName="spaceRect" presStyleCnt="0"/>
      <dgm:spPr/>
    </dgm:pt>
    <dgm:pt modelId="{97A09C73-52AA-4C2D-897D-43C87FE8F510}" type="pres">
      <dgm:prSet presAssocID="{0B71E731-372D-4578-96CC-3A19A2B0002B}" presName="textRect" presStyleLbl="revTx" presStyleIdx="0" presStyleCnt="8">
        <dgm:presLayoutVars>
          <dgm:chMax val="1"/>
          <dgm:chPref val="1"/>
        </dgm:presLayoutVars>
      </dgm:prSet>
      <dgm:spPr/>
    </dgm:pt>
    <dgm:pt modelId="{52EF8EC0-5558-43D1-AA19-8C2DF7F45875}" type="pres">
      <dgm:prSet presAssocID="{868999B3-ACA0-4AB0-861D-0633AC3C8741}" presName="sibTrans" presStyleCnt="0"/>
      <dgm:spPr/>
    </dgm:pt>
    <dgm:pt modelId="{16B81C4A-E16E-44C8-A6CF-5EB0712F0D00}" type="pres">
      <dgm:prSet presAssocID="{80A138BA-E2AF-4C17-977C-77D9CF05C216}" presName="compNode" presStyleCnt="0"/>
      <dgm:spPr/>
    </dgm:pt>
    <dgm:pt modelId="{A9A47492-1D20-4F37-A764-D489DE8CA12D}" type="pres">
      <dgm:prSet presAssocID="{80A138BA-E2AF-4C17-977C-77D9CF05C216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3D22339C-2629-4C3E-9767-1B8313EC3C7D}" type="pres">
      <dgm:prSet presAssocID="{80A138BA-E2AF-4C17-977C-77D9CF05C216}" presName="spaceRect" presStyleCnt="0"/>
      <dgm:spPr/>
    </dgm:pt>
    <dgm:pt modelId="{6AEFFC7B-3673-4312-A223-B4BD5378E855}" type="pres">
      <dgm:prSet presAssocID="{80A138BA-E2AF-4C17-977C-77D9CF05C216}" presName="textRect" presStyleLbl="revTx" presStyleIdx="1" presStyleCnt="8">
        <dgm:presLayoutVars>
          <dgm:chMax val="1"/>
          <dgm:chPref val="1"/>
        </dgm:presLayoutVars>
      </dgm:prSet>
      <dgm:spPr/>
    </dgm:pt>
    <dgm:pt modelId="{AA98F81E-568F-45F7-9FAC-389FFFC0B91A}" type="pres">
      <dgm:prSet presAssocID="{3F6268D8-C597-4497-AB67-7D2727E2C319}" presName="sibTrans" presStyleCnt="0"/>
      <dgm:spPr/>
    </dgm:pt>
    <dgm:pt modelId="{4074BB3C-852D-4172-B5AB-7E5585B8FD02}" type="pres">
      <dgm:prSet presAssocID="{32FBB3F5-7BE3-4FB6-A901-D206581056CE}" presName="compNode" presStyleCnt="0"/>
      <dgm:spPr/>
    </dgm:pt>
    <dgm:pt modelId="{37F7931D-DB43-4214-A1E3-AB3F65535E08}" type="pres">
      <dgm:prSet presAssocID="{32FBB3F5-7BE3-4FB6-A901-D206581056CE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786301A4-BFE0-466E-B4CB-44572A69CCD2}" type="pres">
      <dgm:prSet presAssocID="{32FBB3F5-7BE3-4FB6-A901-D206581056CE}" presName="spaceRect" presStyleCnt="0"/>
      <dgm:spPr/>
    </dgm:pt>
    <dgm:pt modelId="{427CAB40-0D4F-489B-A88B-731917F49A25}" type="pres">
      <dgm:prSet presAssocID="{32FBB3F5-7BE3-4FB6-A901-D206581056CE}" presName="textRect" presStyleLbl="revTx" presStyleIdx="2" presStyleCnt="8">
        <dgm:presLayoutVars>
          <dgm:chMax val="1"/>
          <dgm:chPref val="1"/>
        </dgm:presLayoutVars>
      </dgm:prSet>
      <dgm:spPr/>
    </dgm:pt>
    <dgm:pt modelId="{57864F6E-39CD-4652-A8D5-83FA0D7A9FA3}" type="pres">
      <dgm:prSet presAssocID="{3672C850-FCED-4333-9095-765D4ECC2FCB}" presName="sibTrans" presStyleCnt="0"/>
      <dgm:spPr/>
    </dgm:pt>
    <dgm:pt modelId="{5D323FF4-9C47-49D5-AD0D-BEE9BA5B708F}" type="pres">
      <dgm:prSet presAssocID="{6A4EEC49-2456-419E-9AA7-B6D6A71F0711}" presName="compNode" presStyleCnt="0"/>
      <dgm:spPr/>
    </dgm:pt>
    <dgm:pt modelId="{D30421C7-8BD4-4B72-B27A-415DA2C770C4}" type="pres">
      <dgm:prSet presAssocID="{6A4EEC49-2456-419E-9AA7-B6D6A71F0711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cking Box Open outline"/>
        </a:ext>
      </dgm:extLst>
    </dgm:pt>
    <dgm:pt modelId="{41F1C227-7F14-438B-AAD5-96293ECC7F8C}" type="pres">
      <dgm:prSet presAssocID="{6A4EEC49-2456-419E-9AA7-B6D6A71F0711}" presName="spaceRect" presStyleCnt="0"/>
      <dgm:spPr/>
    </dgm:pt>
    <dgm:pt modelId="{4B52E8A8-3834-41A3-880A-84A6E9249EC0}" type="pres">
      <dgm:prSet presAssocID="{6A4EEC49-2456-419E-9AA7-B6D6A71F0711}" presName="textRect" presStyleLbl="revTx" presStyleIdx="3" presStyleCnt="8">
        <dgm:presLayoutVars>
          <dgm:chMax val="1"/>
          <dgm:chPref val="1"/>
        </dgm:presLayoutVars>
      </dgm:prSet>
      <dgm:spPr/>
    </dgm:pt>
    <dgm:pt modelId="{8A61D767-84D5-4E70-99A9-8D62628A6B67}" type="pres">
      <dgm:prSet presAssocID="{3BD96BA4-2B6E-4525-8A00-E80B0138F36D}" presName="sibTrans" presStyleCnt="0"/>
      <dgm:spPr/>
    </dgm:pt>
    <dgm:pt modelId="{BEEAE0AC-F98E-4965-B310-836CF175FE31}" type="pres">
      <dgm:prSet presAssocID="{71B7E0C5-74D0-4C47-B731-C61296BE7326}" presName="compNode" presStyleCnt="0"/>
      <dgm:spPr/>
    </dgm:pt>
    <dgm:pt modelId="{F2FE778D-0555-4A08-8BC2-17191597BB90}" type="pres">
      <dgm:prSet presAssocID="{71B7E0C5-74D0-4C47-B731-C61296BE7326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ECD030CD-EE96-4616-8F15-CA86EE0A1473}" type="pres">
      <dgm:prSet presAssocID="{71B7E0C5-74D0-4C47-B731-C61296BE7326}" presName="spaceRect" presStyleCnt="0"/>
      <dgm:spPr/>
    </dgm:pt>
    <dgm:pt modelId="{140910EB-72F7-4F46-AFC1-BBBF79C84D73}" type="pres">
      <dgm:prSet presAssocID="{71B7E0C5-74D0-4C47-B731-C61296BE7326}" presName="textRect" presStyleLbl="revTx" presStyleIdx="4" presStyleCnt="8">
        <dgm:presLayoutVars>
          <dgm:chMax val="1"/>
          <dgm:chPref val="1"/>
        </dgm:presLayoutVars>
      </dgm:prSet>
      <dgm:spPr/>
    </dgm:pt>
    <dgm:pt modelId="{0045CED6-86AE-40E2-8733-86E08FF01D20}" type="pres">
      <dgm:prSet presAssocID="{E218946B-896B-49DF-B2B3-65878E7FBB1E}" presName="sibTrans" presStyleCnt="0"/>
      <dgm:spPr/>
    </dgm:pt>
    <dgm:pt modelId="{5ED16E54-9594-46C0-9A49-9AF416E48CE6}" type="pres">
      <dgm:prSet presAssocID="{DB1BCFBA-A2BE-4EF7-8541-E1D42C62BBB7}" presName="compNode" presStyleCnt="0"/>
      <dgm:spPr/>
    </dgm:pt>
    <dgm:pt modelId="{E5C6BBD2-9649-494D-8AC4-D36A65331E1A}" type="pres">
      <dgm:prSet presAssocID="{DB1BCFBA-A2BE-4EF7-8541-E1D42C62BBB7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ngle gear"/>
        </a:ext>
      </dgm:extLst>
    </dgm:pt>
    <dgm:pt modelId="{6E5C21D4-F9D3-4F2C-88A7-32FD24D1DA01}" type="pres">
      <dgm:prSet presAssocID="{DB1BCFBA-A2BE-4EF7-8541-E1D42C62BBB7}" presName="spaceRect" presStyleCnt="0"/>
      <dgm:spPr/>
    </dgm:pt>
    <dgm:pt modelId="{3D0F0AAB-6CA9-4583-8308-835BD6910207}" type="pres">
      <dgm:prSet presAssocID="{DB1BCFBA-A2BE-4EF7-8541-E1D42C62BBB7}" presName="textRect" presStyleLbl="revTx" presStyleIdx="5" presStyleCnt="8">
        <dgm:presLayoutVars>
          <dgm:chMax val="1"/>
          <dgm:chPref val="1"/>
        </dgm:presLayoutVars>
      </dgm:prSet>
      <dgm:spPr/>
    </dgm:pt>
    <dgm:pt modelId="{54D86DCA-E5A1-4807-A3F7-E875D442652D}" type="pres">
      <dgm:prSet presAssocID="{62907D2F-DA4A-4BCC-8211-DB292E80ABFB}" presName="sibTrans" presStyleCnt="0"/>
      <dgm:spPr/>
    </dgm:pt>
    <dgm:pt modelId="{06170F02-8508-4488-98DF-ECA31C44C07C}" type="pres">
      <dgm:prSet presAssocID="{5CD1538A-5A47-44DA-8877-198A0F8EA466}" presName="compNode" presStyleCnt="0"/>
      <dgm:spPr/>
    </dgm:pt>
    <dgm:pt modelId="{1030D1CA-D75F-4505-AC92-3E66700E3C3C}" type="pres">
      <dgm:prSet presAssocID="{5CD1538A-5A47-44DA-8877-198A0F8EA466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DE970424-0D86-4922-9BD5-0D18BB62372B}" type="pres">
      <dgm:prSet presAssocID="{5CD1538A-5A47-44DA-8877-198A0F8EA466}" presName="spaceRect" presStyleCnt="0"/>
      <dgm:spPr/>
    </dgm:pt>
    <dgm:pt modelId="{489207B9-FBDD-4964-9435-ADBC3D1EDA14}" type="pres">
      <dgm:prSet presAssocID="{5CD1538A-5A47-44DA-8877-198A0F8EA466}" presName="textRect" presStyleLbl="revTx" presStyleIdx="6" presStyleCnt="8">
        <dgm:presLayoutVars>
          <dgm:chMax val="1"/>
          <dgm:chPref val="1"/>
        </dgm:presLayoutVars>
      </dgm:prSet>
      <dgm:spPr/>
    </dgm:pt>
    <dgm:pt modelId="{A5EA52F7-4DBF-4CFF-8E19-E29D6BF8E1BA}" type="pres">
      <dgm:prSet presAssocID="{B0D451F3-AB4A-4713-B4EC-A19C59185D71}" presName="sibTrans" presStyleCnt="0"/>
      <dgm:spPr/>
    </dgm:pt>
    <dgm:pt modelId="{FCBA92C6-B521-4D6D-974C-CFB06098840D}" type="pres">
      <dgm:prSet presAssocID="{ACD1D868-0ECD-4702-A08C-14EC4143B465}" presName="compNode" presStyleCnt="0"/>
      <dgm:spPr/>
    </dgm:pt>
    <dgm:pt modelId="{BB2BF994-559C-4D99-8FCB-62A0BF44503D}" type="pres">
      <dgm:prSet presAssocID="{ACD1D868-0ECD-4702-A08C-14EC4143B465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ADC8CAF-F737-4CA6-9514-0D851D5AB8ED}" type="pres">
      <dgm:prSet presAssocID="{ACD1D868-0ECD-4702-A08C-14EC4143B465}" presName="spaceRect" presStyleCnt="0"/>
      <dgm:spPr/>
    </dgm:pt>
    <dgm:pt modelId="{6D657A66-6F7A-418F-9B6E-F860DA3EAD37}" type="pres">
      <dgm:prSet presAssocID="{ACD1D868-0ECD-4702-A08C-14EC4143B465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38E4F705-A35B-4617-B0EB-52BD1BA8A6BC}" type="presOf" srcId="{5CD1538A-5A47-44DA-8877-198A0F8EA466}" destId="{489207B9-FBDD-4964-9435-ADBC3D1EDA14}" srcOrd="0" destOrd="0" presId="urn:microsoft.com/office/officeart/2018/2/layout/IconLabelList"/>
    <dgm:cxn modelId="{113C0311-A4C9-4DE2-BE4C-AFA8193425BA}" type="presOf" srcId="{ACD1D868-0ECD-4702-A08C-14EC4143B465}" destId="{6D657A66-6F7A-418F-9B6E-F860DA3EAD37}" srcOrd="0" destOrd="0" presId="urn:microsoft.com/office/officeart/2018/2/layout/IconLabelList"/>
    <dgm:cxn modelId="{24FD1D2C-2C59-4A01-BB58-56D6045639E7}" srcId="{9FB2ABE3-C60D-4339-B5E5-663DB03BAB27}" destId="{0B71E731-372D-4578-96CC-3A19A2B0002B}" srcOrd="0" destOrd="0" parTransId="{A030C6A0-738A-4CF5-A2D5-AEC2C4095CC6}" sibTransId="{868999B3-ACA0-4AB0-861D-0633AC3C8741}"/>
    <dgm:cxn modelId="{4A1F0D37-FF06-4C9D-8805-170300276519}" srcId="{9FB2ABE3-C60D-4339-B5E5-663DB03BAB27}" destId="{5CD1538A-5A47-44DA-8877-198A0F8EA466}" srcOrd="6" destOrd="0" parTransId="{EBFC1AC1-9B30-4A82-B388-7884700172B6}" sibTransId="{B0D451F3-AB4A-4713-B4EC-A19C59185D71}"/>
    <dgm:cxn modelId="{5DB41A38-A405-4292-B3F9-EC2E4FAFF0F4}" type="presOf" srcId="{DB1BCFBA-A2BE-4EF7-8541-E1D42C62BBB7}" destId="{3D0F0AAB-6CA9-4583-8308-835BD6910207}" srcOrd="0" destOrd="0" presId="urn:microsoft.com/office/officeart/2018/2/layout/IconLabelList"/>
    <dgm:cxn modelId="{6BBC2B39-7692-4067-BB33-D5EB52FBEFAD}" srcId="{9FB2ABE3-C60D-4339-B5E5-663DB03BAB27}" destId="{80A138BA-E2AF-4C17-977C-77D9CF05C216}" srcOrd="1" destOrd="0" parTransId="{B7F3C542-3B1C-4693-8717-FDC79364112E}" sibTransId="{3F6268D8-C597-4497-AB67-7D2727E2C319}"/>
    <dgm:cxn modelId="{DF6F2D5C-2E0E-4D67-9240-FF34146AFF50}" type="presOf" srcId="{80A138BA-E2AF-4C17-977C-77D9CF05C216}" destId="{6AEFFC7B-3673-4312-A223-B4BD5378E855}" srcOrd="0" destOrd="0" presId="urn:microsoft.com/office/officeart/2018/2/layout/IconLabelList"/>
    <dgm:cxn modelId="{D197A95E-FF21-45C2-B8F2-E49BA67EB488}" type="presOf" srcId="{6A4EEC49-2456-419E-9AA7-B6D6A71F0711}" destId="{4B52E8A8-3834-41A3-880A-84A6E9249EC0}" srcOrd="0" destOrd="0" presId="urn:microsoft.com/office/officeart/2018/2/layout/IconLabelList"/>
    <dgm:cxn modelId="{13B72960-706D-4B39-821D-00653086DA61}" srcId="{9FB2ABE3-C60D-4339-B5E5-663DB03BAB27}" destId="{DB1BCFBA-A2BE-4EF7-8541-E1D42C62BBB7}" srcOrd="5" destOrd="0" parTransId="{334073C7-272C-40B9-921A-3258D889AA4E}" sibTransId="{62907D2F-DA4A-4BCC-8211-DB292E80ABFB}"/>
    <dgm:cxn modelId="{9C709041-6721-4C01-B5F0-FF09A79194F3}" srcId="{9FB2ABE3-C60D-4339-B5E5-663DB03BAB27}" destId="{6A4EEC49-2456-419E-9AA7-B6D6A71F0711}" srcOrd="3" destOrd="0" parTransId="{3E3E3E86-D0F5-4080-BAF3-F96CA028564B}" sibTransId="{3BD96BA4-2B6E-4525-8A00-E80B0138F36D}"/>
    <dgm:cxn modelId="{0BE70846-90C8-4F68-A6DD-897CC4DCF52B}" srcId="{9FB2ABE3-C60D-4339-B5E5-663DB03BAB27}" destId="{ACD1D868-0ECD-4702-A08C-14EC4143B465}" srcOrd="7" destOrd="0" parTransId="{966A1A27-0A22-4D28-AB36-539F2BD212FC}" sibTransId="{C52A43D1-4A5E-4CCB-9D3B-59200242BF64}"/>
    <dgm:cxn modelId="{DA93F96A-B697-45DC-B079-95A2C08B2BD2}" type="presOf" srcId="{71B7E0C5-74D0-4C47-B731-C61296BE7326}" destId="{140910EB-72F7-4F46-AFC1-BBBF79C84D73}" srcOrd="0" destOrd="0" presId="urn:microsoft.com/office/officeart/2018/2/layout/IconLabelList"/>
    <dgm:cxn modelId="{09065B51-C0E9-456E-9E5D-D8776D09F03B}" type="presOf" srcId="{32FBB3F5-7BE3-4FB6-A901-D206581056CE}" destId="{427CAB40-0D4F-489B-A88B-731917F49A25}" srcOrd="0" destOrd="0" presId="urn:microsoft.com/office/officeart/2018/2/layout/IconLabelList"/>
    <dgm:cxn modelId="{11FA5D54-F0EF-43CA-9C43-002EAFBED619}" type="presOf" srcId="{9FB2ABE3-C60D-4339-B5E5-663DB03BAB27}" destId="{84529CC3-C55C-42AB-AA4F-321360CA9438}" srcOrd="0" destOrd="0" presId="urn:microsoft.com/office/officeart/2018/2/layout/IconLabelList"/>
    <dgm:cxn modelId="{D99F389E-0198-4A89-86FB-3951ECB71F78}" type="presOf" srcId="{0B71E731-372D-4578-96CC-3A19A2B0002B}" destId="{97A09C73-52AA-4C2D-897D-43C87FE8F510}" srcOrd="0" destOrd="0" presId="urn:microsoft.com/office/officeart/2018/2/layout/IconLabelList"/>
    <dgm:cxn modelId="{18213ADA-8A3E-45B4-B81D-B2692A995FA8}" srcId="{9FB2ABE3-C60D-4339-B5E5-663DB03BAB27}" destId="{32FBB3F5-7BE3-4FB6-A901-D206581056CE}" srcOrd="2" destOrd="0" parTransId="{A0FDEC4C-AA19-49CF-8153-AB8DD7C257D5}" sibTransId="{3672C850-FCED-4333-9095-765D4ECC2FCB}"/>
    <dgm:cxn modelId="{D2F4D4EB-F5C8-4CEA-B545-F0D508B986F0}" srcId="{9FB2ABE3-C60D-4339-B5E5-663DB03BAB27}" destId="{71B7E0C5-74D0-4C47-B731-C61296BE7326}" srcOrd="4" destOrd="0" parTransId="{2E3DD326-9338-4B63-9602-9BB7C3A434B2}" sibTransId="{E218946B-896B-49DF-B2B3-65878E7FBB1E}"/>
    <dgm:cxn modelId="{DE4CE7C1-2B7F-4304-B64E-FBA6621B70CE}" type="presParOf" srcId="{84529CC3-C55C-42AB-AA4F-321360CA9438}" destId="{CC7D063C-633C-4CA5-A0AD-48D2E055F67A}" srcOrd="0" destOrd="0" presId="urn:microsoft.com/office/officeart/2018/2/layout/IconLabelList"/>
    <dgm:cxn modelId="{BAC02D08-E724-4DB9-B95E-4B220CA1F148}" type="presParOf" srcId="{CC7D063C-633C-4CA5-A0AD-48D2E055F67A}" destId="{38DD6D49-6C9A-427C-93AC-50460CB01776}" srcOrd="0" destOrd="0" presId="urn:microsoft.com/office/officeart/2018/2/layout/IconLabelList"/>
    <dgm:cxn modelId="{09228773-1810-412B-AD7F-7FB74B4F2863}" type="presParOf" srcId="{CC7D063C-633C-4CA5-A0AD-48D2E055F67A}" destId="{43D022CE-7B08-4E18-9B94-1243522E5323}" srcOrd="1" destOrd="0" presId="urn:microsoft.com/office/officeart/2018/2/layout/IconLabelList"/>
    <dgm:cxn modelId="{0C872C2E-8539-4083-8279-A674E94134C1}" type="presParOf" srcId="{CC7D063C-633C-4CA5-A0AD-48D2E055F67A}" destId="{97A09C73-52AA-4C2D-897D-43C87FE8F510}" srcOrd="2" destOrd="0" presId="urn:microsoft.com/office/officeart/2018/2/layout/IconLabelList"/>
    <dgm:cxn modelId="{B5601C68-82C6-4E39-98E1-57704DB4FE22}" type="presParOf" srcId="{84529CC3-C55C-42AB-AA4F-321360CA9438}" destId="{52EF8EC0-5558-43D1-AA19-8C2DF7F45875}" srcOrd="1" destOrd="0" presId="urn:microsoft.com/office/officeart/2018/2/layout/IconLabelList"/>
    <dgm:cxn modelId="{21A8AA66-5485-4F5F-91EB-E919428134FF}" type="presParOf" srcId="{84529CC3-C55C-42AB-AA4F-321360CA9438}" destId="{16B81C4A-E16E-44C8-A6CF-5EB0712F0D00}" srcOrd="2" destOrd="0" presId="urn:microsoft.com/office/officeart/2018/2/layout/IconLabelList"/>
    <dgm:cxn modelId="{AE387338-3667-419C-8A9F-DFBEC7541A2D}" type="presParOf" srcId="{16B81C4A-E16E-44C8-A6CF-5EB0712F0D00}" destId="{A9A47492-1D20-4F37-A764-D489DE8CA12D}" srcOrd="0" destOrd="0" presId="urn:microsoft.com/office/officeart/2018/2/layout/IconLabelList"/>
    <dgm:cxn modelId="{48ECADC7-4461-44AA-8C31-280B2BAD1582}" type="presParOf" srcId="{16B81C4A-E16E-44C8-A6CF-5EB0712F0D00}" destId="{3D22339C-2629-4C3E-9767-1B8313EC3C7D}" srcOrd="1" destOrd="0" presId="urn:microsoft.com/office/officeart/2018/2/layout/IconLabelList"/>
    <dgm:cxn modelId="{7F81B377-F806-4473-A9AC-E20F57B356FD}" type="presParOf" srcId="{16B81C4A-E16E-44C8-A6CF-5EB0712F0D00}" destId="{6AEFFC7B-3673-4312-A223-B4BD5378E855}" srcOrd="2" destOrd="0" presId="urn:microsoft.com/office/officeart/2018/2/layout/IconLabelList"/>
    <dgm:cxn modelId="{89E907E3-89A6-4882-BAF6-C64FC23BD366}" type="presParOf" srcId="{84529CC3-C55C-42AB-AA4F-321360CA9438}" destId="{AA98F81E-568F-45F7-9FAC-389FFFC0B91A}" srcOrd="3" destOrd="0" presId="urn:microsoft.com/office/officeart/2018/2/layout/IconLabelList"/>
    <dgm:cxn modelId="{E5AD4E09-E4A5-4D2B-A1A9-AB28940C7381}" type="presParOf" srcId="{84529CC3-C55C-42AB-AA4F-321360CA9438}" destId="{4074BB3C-852D-4172-B5AB-7E5585B8FD02}" srcOrd="4" destOrd="0" presId="urn:microsoft.com/office/officeart/2018/2/layout/IconLabelList"/>
    <dgm:cxn modelId="{D79B66DC-EDA8-41C4-AB18-A2B0FA7610F1}" type="presParOf" srcId="{4074BB3C-852D-4172-B5AB-7E5585B8FD02}" destId="{37F7931D-DB43-4214-A1E3-AB3F65535E08}" srcOrd="0" destOrd="0" presId="urn:microsoft.com/office/officeart/2018/2/layout/IconLabelList"/>
    <dgm:cxn modelId="{CF3DEC5E-8E7D-442E-8C63-D1CE33232725}" type="presParOf" srcId="{4074BB3C-852D-4172-B5AB-7E5585B8FD02}" destId="{786301A4-BFE0-466E-B4CB-44572A69CCD2}" srcOrd="1" destOrd="0" presId="urn:microsoft.com/office/officeart/2018/2/layout/IconLabelList"/>
    <dgm:cxn modelId="{519316FC-878B-4678-89FC-58FC60E9FA51}" type="presParOf" srcId="{4074BB3C-852D-4172-B5AB-7E5585B8FD02}" destId="{427CAB40-0D4F-489B-A88B-731917F49A25}" srcOrd="2" destOrd="0" presId="urn:microsoft.com/office/officeart/2018/2/layout/IconLabelList"/>
    <dgm:cxn modelId="{809C5DB0-FB7E-46EC-BB99-22945AAFE914}" type="presParOf" srcId="{84529CC3-C55C-42AB-AA4F-321360CA9438}" destId="{57864F6E-39CD-4652-A8D5-83FA0D7A9FA3}" srcOrd="5" destOrd="0" presId="urn:microsoft.com/office/officeart/2018/2/layout/IconLabelList"/>
    <dgm:cxn modelId="{C94507BB-66AB-4625-AE5C-68406CDC658B}" type="presParOf" srcId="{84529CC3-C55C-42AB-AA4F-321360CA9438}" destId="{5D323FF4-9C47-49D5-AD0D-BEE9BA5B708F}" srcOrd="6" destOrd="0" presId="urn:microsoft.com/office/officeart/2018/2/layout/IconLabelList"/>
    <dgm:cxn modelId="{5BE1A4C2-32D8-46F5-ADF5-81560455D82E}" type="presParOf" srcId="{5D323FF4-9C47-49D5-AD0D-BEE9BA5B708F}" destId="{D30421C7-8BD4-4B72-B27A-415DA2C770C4}" srcOrd="0" destOrd="0" presId="urn:microsoft.com/office/officeart/2018/2/layout/IconLabelList"/>
    <dgm:cxn modelId="{C702CC01-3D1E-435B-BE75-5FD0F80A2E7B}" type="presParOf" srcId="{5D323FF4-9C47-49D5-AD0D-BEE9BA5B708F}" destId="{41F1C227-7F14-438B-AAD5-96293ECC7F8C}" srcOrd="1" destOrd="0" presId="urn:microsoft.com/office/officeart/2018/2/layout/IconLabelList"/>
    <dgm:cxn modelId="{EB023ACB-D79C-4633-BAC1-C6EF87CB3AB5}" type="presParOf" srcId="{5D323FF4-9C47-49D5-AD0D-BEE9BA5B708F}" destId="{4B52E8A8-3834-41A3-880A-84A6E9249EC0}" srcOrd="2" destOrd="0" presId="urn:microsoft.com/office/officeart/2018/2/layout/IconLabelList"/>
    <dgm:cxn modelId="{81BEB23D-7B51-47C6-8D9E-7FEAA600BFC9}" type="presParOf" srcId="{84529CC3-C55C-42AB-AA4F-321360CA9438}" destId="{8A61D767-84D5-4E70-99A9-8D62628A6B67}" srcOrd="7" destOrd="0" presId="urn:microsoft.com/office/officeart/2018/2/layout/IconLabelList"/>
    <dgm:cxn modelId="{55EE9BD6-3A2C-4427-A320-85BABEFEA71F}" type="presParOf" srcId="{84529CC3-C55C-42AB-AA4F-321360CA9438}" destId="{BEEAE0AC-F98E-4965-B310-836CF175FE31}" srcOrd="8" destOrd="0" presId="urn:microsoft.com/office/officeart/2018/2/layout/IconLabelList"/>
    <dgm:cxn modelId="{44D9842E-71F3-490D-A35A-42EC69B94BDC}" type="presParOf" srcId="{BEEAE0AC-F98E-4965-B310-836CF175FE31}" destId="{F2FE778D-0555-4A08-8BC2-17191597BB90}" srcOrd="0" destOrd="0" presId="urn:microsoft.com/office/officeart/2018/2/layout/IconLabelList"/>
    <dgm:cxn modelId="{5C9A2CCA-56E8-4627-9CCC-C69E53C0F3AF}" type="presParOf" srcId="{BEEAE0AC-F98E-4965-B310-836CF175FE31}" destId="{ECD030CD-EE96-4616-8F15-CA86EE0A1473}" srcOrd="1" destOrd="0" presId="urn:microsoft.com/office/officeart/2018/2/layout/IconLabelList"/>
    <dgm:cxn modelId="{7827D897-A8E4-4998-8D0A-0996D442E552}" type="presParOf" srcId="{BEEAE0AC-F98E-4965-B310-836CF175FE31}" destId="{140910EB-72F7-4F46-AFC1-BBBF79C84D73}" srcOrd="2" destOrd="0" presId="urn:microsoft.com/office/officeart/2018/2/layout/IconLabelList"/>
    <dgm:cxn modelId="{39186506-7816-4519-B3BC-C8C17AECFF25}" type="presParOf" srcId="{84529CC3-C55C-42AB-AA4F-321360CA9438}" destId="{0045CED6-86AE-40E2-8733-86E08FF01D20}" srcOrd="9" destOrd="0" presId="urn:microsoft.com/office/officeart/2018/2/layout/IconLabelList"/>
    <dgm:cxn modelId="{D4ECD823-9AA6-42CF-A995-690350E27AE0}" type="presParOf" srcId="{84529CC3-C55C-42AB-AA4F-321360CA9438}" destId="{5ED16E54-9594-46C0-9A49-9AF416E48CE6}" srcOrd="10" destOrd="0" presId="urn:microsoft.com/office/officeart/2018/2/layout/IconLabelList"/>
    <dgm:cxn modelId="{5ADAC650-A5D6-4C51-ACA9-942F3E7BBACA}" type="presParOf" srcId="{5ED16E54-9594-46C0-9A49-9AF416E48CE6}" destId="{E5C6BBD2-9649-494D-8AC4-D36A65331E1A}" srcOrd="0" destOrd="0" presId="urn:microsoft.com/office/officeart/2018/2/layout/IconLabelList"/>
    <dgm:cxn modelId="{3BBDA62B-6552-4F45-AC64-BF12EE530621}" type="presParOf" srcId="{5ED16E54-9594-46C0-9A49-9AF416E48CE6}" destId="{6E5C21D4-F9D3-4F2C-88A7-32FD24D1DA01}" srcOrd="1" destOrd="0" presId="urn:microsoft.com/office/officeart/2018/2/layout/IconLabelList"/>
    <dgm:cxn modelId="{60A6326E-0B23-4734-84B5-31A670269B38}" type="presParOf" srcId="{5ED16E54-9594-46C0-9A49-9AF416E48CE6}" destId="{3D0F0AAB-6CA9-4583-8308-835BD6910207}" srcOrd="2" destOrd="0" presId="urn:microsoft.com/office/officeart/2018/2/layout/IconLabelList"/>
    <dgm:cxn modelId="{2F738B21-2D1E-48B2-AF2B-CD9F85EBCD7C}" type="presParOf" srcId="{84529CC3-C55C-42AB-AA4F-321360CA9438}" destId="{54D86DCA-E5A1-4807-A3F7-E875D442652D}" srcOrd="11" destOrd="0" presId="urn:microsoft.com/office/officeart/2018/2/layout/IconLabelList"/>
    <dgm:cxn modelId="{6770CBDC-500C-4A5C-A5C0-20DCB3FE491D}" type="presParOf" srcId="{84529CC3-C55C-42AB-AA4F-321360CA9438}" destId="{06170F02-8508-4488-98DF-ECA31C44C07C}" srcOrd="12" destOrd="0" presId="urn:microsoft.com/office/officeart/2018/2/layout/IconLabelList"/>
    <dgm:cxn modelId="{E6029CBB-C6AF-4AB6-9497-E13DFDA44AAD}" type="presParOf" srcId="{06170F02-8508-4488-98DF-ECA31C44C07C}" destId="{1030D1CA-D75F-4505-AC92-3E66700E3C3C}" srcOrd="0" destOrd="0" presId="urn:microsoft.com/office/officeart/2018/2/layout/IconLabelList"/>
    <dgm:cxn modelId="{3BFB4618-8777-4BA8-AF0A-AF202ECE010B}" type="presParOf" srcId="{06170F02-8508-4488-98DF-ECA31C44C07C}" destId="{DE970424-0D86-4922-9BD5-0D18BB62372B}" srcOrd="1" destOrd="0" presId="urn:microsoft.com/office/officeart/2018/2/layout/IconLabelList"/>
    <dgm:cxn modelId="{FFCC2065-6A3B-43F8-9627-DE144B2EF94F}" type="presParOf" srcId="{06170F02-8508-4488-98DF-ECA31C44C07C}" destId="{489207B9-FBDD-4964-9435-ADBC3D1EDA14}" srcOrd="2" destOrd="0" presId="urn:microsoft.com/office/officeart/2018/2/layout/IconLabelList"/>
    <dgm:cxn modelId="{2581EF81-F3C3-4A28-93E0-678E9B14AD5C}" type="presParOf" srcId="{84529CC3-C55C-42AB-AA4F-321360CA9438}" destId="{A5EA52F7-4DBF-4CFF-8E19-E29D6BF8E1BA}" srcOrd="13" destOrd="0" presId="urn:microsoft.com/office/officeart/2018/2/layout/IconLabelList"/>
    <dgm:cxn modelId="{B58BF0DE-DDE8-4EAB-8F32-20B2D14F6DB0}" type="presParOf" srcId="{84529CC3-C55C-42AB-AA4F-321360CA9438}" destId="{FCBA92C6-B521-4D6D-974C-CFB06098840D}" srcOrd="14" destOrd="0" presId="urn:microsoft.com/office/officeart/2018/2/layout/IconLabelList"/>
    <dgm:cxn modelId="{4407F163-B026-41B5-A280-54CA7588FD6A}" type="presParOf" srcId="{FCBA92C6-B521-4D6D-974C-CFB06098840D}" destId="{BB2BF994-559C-4D99-8FCB-62A0BF44503D}" srcOrd="0" destOrd="0" presId="urn:microsoft.com/office/officeart/2018/2/layout/IconLabelList"/>
    <dgm:cxn modelId="{FE53FCFD-969F-4817-B770-0BD603DF8202}" type="presParOf" srcId="{FCBA92C6-B521-4D6D-974C-CFB06098840D}" destId="{3ADC8CAF-F737-4CA6-9514-0D851D5AB8ED}" srcOrd="1" destOrd="0" presId="urn:microsoft.com/office/officeart/2018/2/layout/IconLabelList"/>
    <dgm:cxn modelId="{2592C2B6-8735-40AC-8DB1-2DF7AE41B894}" type="presParOf" srcId="{FCBA92C6-B521-4D6D-974C-CFB06098840D}" destId="{6D657A66-6F7A-418F-9B6E-F860DA3EAD3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B17038-CA3D-41D9-BEA8-DFBF39E03C4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338DA6A-A9DA-4BA2-9289-57D02FE70A0F}">
      <dgm:prSet/>
      <dgm:spPr/>
      <dgm:t>
        <a:bodyPr/>
        <a:lstStyle/>
        <a:p>
          <a:r>
            <a:rPr lang="en-US" dirty="0"/>
            <a:t>Do It Yourself vs. Do It For Me</a:t>
          </a:r>
        </a:p>
      </dgm:t>
    </dgm:pt>
    <dgm:pt modelId="{3C172C11-0F66-4B03-AFB6-64E935892C62}" type="parTrans" cxnId="{CC5E9CA0-9020-4D65-88CA-C693071E48A5}">
      <dgm:prSet/>
      <dgm:spPr/>
      <dgm:t>
        <a:bodyPr/>
        <a:lstStyle/>
        <a:p>
          <a:endParaRPr lang="en-US"/>
        </a:p>
      </dgm:t>
    </dgm:pt>
    <dgm:pt modelId="{58219791-D192-4E6A-A9BD-14743AD37AAC}" type="sibTrans" cxnId="{CC5E9CA0-9020-4D65-88CA-C693071E48A5}">
      <dgm:prSet/>
      <dgm:spPr/>
      <dgm:t>
        <a:bodyPr/>
        <a:lstStyle/>
        <a:p>
          <a:endParaRPr lang="en-US"/>
        </a:p>
      </dgm:t>
    </dgm:pt>
    <dgm:pt modelId="{9EF6E3A1-1477-4BFB-8C3B-2F43FFBC3DDE}">
      <dgm:prSet/>
      <dgm:spPr/>
      <dgm:t>
        <a:bodyPr/>
        <a:lstStyle/>
        <a:p>
          <a:r>
            <a:rPr lang="en-US"/>
            <a:t>Manual vs. Automated</a:t>
          </a:r>
        </a:p>
      </dgm:t>
    </dgm:pt>
    <dgm:pt modelId="{5F4E75C8-4E0E-4C64-B34C-BBA29B5DA64E}" type="parTrans" cxnId="{709F1DC8-777D-4AD7-9222-EE48515B72B2}">
      <dgm:prSet/>
      <dgm:spPr/>
      <dgm:t>
        <a:bodyPr/>
        <a:lstStyle/>
        <a:p>
          <a:endParaRPr lang="en-US"/>
        </a:p>
      </dgm:t>
    </dgm:pt>
    <dgm:pt modelId="{CF9E2DBA-FEEE-471D-ADB1-3472360DB337}" type="sibTrans" cxnId="{709F1DC8-777D-4AD7-9222-EE48515B72B2}">
      <dgm:prSet/>
      <dgm:spPr/>
      <dgm:t>
        <a:bodyPr/>
        <a:lstStyle/>
        <a:p>
          <a:endParaRPr lang="en-US"/>
        </a:p>
      </dgm:t>
    </dgm:pt>
    <dgm:pt modelId="{0D71B1E0-CDBF-4524-92E5-474EE9B744B3}">
      <dgm:prSet/>
      <dgm:spPr/>
      <dgm:t>
        <a:bodyPr/>
        <a:lstStyle/>
        <a:p>
          <a:r>
            <a:rPr lang="en-US" dirty="0"/>
            <a:t>One-Off vs. Periodic Monitoring</a:t>
          </a:r>
        </a:p>
      </dgm:t>
    </dgm:pt>
    <dgm:pt modelId="{8A648AA1-3F77-401E-A551-7AD0C445F718}" type="parTrans" cxnId="{FCE91D63-F8F6-4DCA-B0E9-A1F1D819E8C2}">
      <dgm:prSet/>
      <dgm:spPr/>
      <dgm:t>
        <a:bodyPr/>
        <a:lstStyle/>
        <a:p>
          <a:endParaRPr lang="en-US"/>
        </a:p>
      </dgm:t>
    </dgm:pt>
    <dgm:pt modelId="{08302C54-4806-44D7-A35F-C3DEF9E69C24}" type="sibTrans" cxnId="{FCE91D63-F8F6-4DCA-B0E9-A1F1D819E8C2}">
      <dgm:prSet/>
      <dgm:spPr/>
      <dgm:t>
        <a:bodyPr/>
        <a:lstStyle/>
        <a:p>
          <a:endParaRPr lang="en-US"/>
        </a:p>
      </dgm:t>
    </dgm:pt>
    <dgm:pt modelId="{E06B6BF3-F7C5-4B00-832D-CFA9ED2C2584}" type="pres">
      <dgm:prSet presAssocID="{23B17038-CA3D-41D9-BEA8-DFBF39E03C47}" presName="cycle" presStyleCnt="0">
        <dgm:presLayoutVars>
          <dgm:dir/>
          <dgm:resizeHandles val="exact"/>
        </dgm:presLayoutVars>
      </dgm:prSet>
      <dgm:spPr/>
    </dgm:pt>
    <dgm:pt modelId="{9F0213A7-0334-407A-AB86-27A1E6C7C1F9}" type="pres">
      <dgm:prSet presAssocID="{3338DA6A-A9DA-4BA2-9289-57D02FE70A0F}" presName="dummy" presStyleCnt="0"/>
      <dgm:spPr/>
    </dgm:pt>
    <dgm:pt modelId="{71210365-1086-4652-A631-159009222CFB}" type="pres">
      <dgm:prSet presAssocID="{3338DA6A-A9DA-4BA2-9289-57D02FE70A0F}" presName="node" presStyleLbl="revTx" presStyleIdx="0" presStyleCnt="3">
        <dgm:presLayoutVars>
          <dgm:bulletEnabled val="1"/>
        </dgm:presLayoutVars>
      </dgm:prSet>
      <dgm:spPr/>
    </dgm:pt>
    <dgm:pt modelId="{E79A5479-B75A-4A08-A70B-9A99E976438B}" type="pres">
      <dgm:prSet presAssocID="{58219791-D192-4E6A-A9BD-14743AD37AAC}" presName="sibTrans" presStyleLbl="node1" presStyleIdx="0" presStyleCnt="3"/>
      <dgm:spPr/>
    </dgm:pt>
    <dgm:pt modelId="{97F5AC1A-4F39-4BA4-BC12-97F938FAD9F0}" type="pres">
      <dgm:prSet presAssocID="{9EF6E3A1-1477-4BFB-8C3B-2F43FFBC3DDE}" presName="dummy" presStyleCnt="0"/>
      <dgm:spPr/>
    </dgm:pt>
    <dgm:pt modelId="{EE518FD0-F942-4710-86A3-893E0BC5AA79}" type="pres">
      <dgm:prSet presAssocID="{9EF6E3A1-1477-4BFB-8C3B-2F43FFBC3DDE}" presName="node" presStyleLbl="revTx" presStyleIdx="1" presStyleCnt="3">
        <dgm:presLayoutVars>
          <dgm:bulletEnabled val="1"/>
        </dgm:presLayoutVars>
      </dgm:prSet>
      <dgm:spPr/>
    </dgm:pt>
    <dgm:pt modelId="{139AB560-E419-4C8D-96A1-8AB5F8A2CCF6}" type="pres">
      <dgm:prSet presAssocID="{CF9E2DBA-FEEE-471D-ADB1-3472360DB337}" presName="sibTrans" presStyleLbl="node1" presStyleIdx="1" presStyleCnt="3"/>
      <dgm:spPr/>
    </dgm:pt>
    <dgm:pt modelId="{4D1839D1-C7DB-471F-8052-C6402CAA67FE}" type="pres">
      <dgm:prSet presAssocID="{0D71B1E0-CDBF-4524-92E5-474EE9B744B3}" presName="dummy" presStyleCnt="0"/>
      <dgm:spPr/>
    </dgm:pt>
    <dgm:pt modelId="{0EF0583E-1467-4E9E-86C1-692C9B4DC1CC}" type="pres">
      <dgm:prSet presAssocID="{0D71B1E0-CDBF-4524-92E5-474EE9B744B3}" presName="node" presStyleLbl="revTx" presStyleIdx="2" presStyleCnt="3">
        <dgm:presLayoutVars>
          <dgm:bulletEnabled val="1"/>
        </dgm:presLayoutVars>
      </dgm:prSet>
      <dgm:spPr/>
    </dgm:pt>
    <dgm:pt modelId="{BE923768-87A3-4F4C-95E4-8C2F0635A28B}" type="pres">
      <dgm:prSet presAssocID="{08302C54-4806-44D7-A35F-C3DEF9E69C24}" presName="sibTrans" presStyleLbl="node1" presStyleIdx="2" presStyleCnt="3"/>
      <dgm:spPr/>
    </dgm:pt>
  </dgm:ptLst>
  <dgm:cxnLst>
    <dgm:cxn modelId="{4AF91109-7A9C-47CB-AFF1-E3F35309671B}" type="presOf" srcId="{CF9E2DBA-FEEE-471D-ADB1-3472360DB337}" destId="{139AB560-E419-4C8D-96A1-8AB5F8A2CCF6}" srcOrd="0" destOrd="0" presId="urn:microsoft.com/office/officeart/2005/8/layout/cycle1"/>
    <dgm:cxn modelId="{1E694913-4AF8-402B-BDAB-882D1CAA549D}" type="presOf" srcId="{9EF6E3A1-1477-4BFB-8C3B-2F43FFBC3DDE}" destId="{EE518FD0-F942-4710-86A3-893E0BC5AA79}" srcOrd="0" destOrd="0" presId="urn:microsoft.com/office/officeart/2005/8/layout/cycle1"/>
    <dgm:cxn modelId="{C465AF2C-4B85-42FB-9483-E649488F560A}" type="presOf" srcId="{58219791-D192-4E6A-A9BD-14743AD37AAC}" destId="{E79A5479-B75A-4A08-A70B-9A99E976438B}" srcOrd="0" destOrd="0" presId="urn:microsoft.com/office/officeart/2005/8/layout/cycle1"/>
    <dgm:cxn modelId="{11CCE540-F022-4AF0-8498-961F5CD5A8C0}" type="presOf" srcId="{08302C54-4806-44D7-A35F-C3DEF9E69C24}" destId="{BE923768-87A3-4F4C-95E4-8C2F0635A28B}" srcOrd="0" destOrd="0" presId="urn:microsoft.com/office/officeart/2005/8/layout/cycle1"/>
    <dgm:cxn modelId="{FCE91D63-F8F6-4DCA-B0E9-A1F1D819E8C2}" srcId="{23B17038-CA3D-41D9-BEA8-DFBF39E03C47}" destId="{0D71B1E0-CDBF-4524-92E5-474EE9B744B3}" srcOrd="2" destOrd="0" parTransId="{8A648AA1-3F77-401E-A551-7AD0C445F718}" sibTransId="{08302C54-4806-44D7-A35F-C3DEF9E69C24}"/>
    <dgm:cxn modelId="{FAB9EF49-301A-43EA-9A86-C0C20DADB6FC}" type="presOf" srcId="{3338DA6A-A9DA-4BA2-9289-57D02FE70A0F}" destId="{71210365-1086-4652-A631-159009222CFB}" srcOrd="0" destOrd="0" presId="urn:microsoft.com/office/officeart/2005/8/layout/cycle1"/>
    <dgm:cxn modelId="{C8AD1D4D-573A-40D8-8696-0BA9B88756B4}" type="presOf" srcId="{0D71B1E0-CDBF-4524-92E5-474EE9B744B3}" destId="{0EF0583E-1467-4E9E-86C1-692C9B4DC1CC}" srcOrd="0" destOrd="0" presId="urn:microsoft.com/office/officeart/2005/8/layout/cycle1"/>
    <dgm:cxn modelId="{56CFAA89-8396-4916-BB20-4FA07102EC31}" type="presOf" srcId="{23B17038-CA3D-41D9-BEA8-DFBF39E03C47}" destId="{E06B6BF3-F7C5-4B00-832D-CFA9ED2C2584}" srcOrd="0" destOrd="0" presId="urn:microsoft.com/office/officeart/2005/8/layout/cycle1"/>
    <dgm:cxn modelId="{CC5E9CA0-9020-4D65-88CA-C693071E48A5}" srcId="{23B17038-CA3D-41D9-BEA8-DFBF39E03C47}" destId="{3338DA6A-A9DA-4BA2-9289-57D02FE70A0F}" srcOrd="0" destOrd="0" parTransId="{3C172C11-0F66-4B03-AFB6-64E935892C62}" sibTransId="{58219791-D192-4E6A-A9BD-14743AD37AAC}"/>
    <dgm:cxn modelId="{709F1DC8-777D-4AD7-9222-EE48515B72B2}" srcId="{23B17038-CA3D-41D9-BEA8-DFBF39E03C47}" destId="{9EF6E3A1-1477-4BFB-8C3B-2F43FFBC3DDE}" srcOrd="1" destOrd="0" parTransId="{5F4E75C8-4E0E-4C64-B34C-BBA29B5DA64E}" sibTransId="{CF9E2DBA-FEEE-471D-ADB1-3472360DB337}"/>
    <dgm:cxn modelId="{257595FE-9626-4636-9130-7D69FD8096DA}" type="presParOf" srcId="{E06B6BF3-F7C5-4B00-832D-CFA9ED2C2584}" destId="{9F0213A7-0334-407A-AB86-27A1E6C7C1F9}" srcOrd="0" destOrd="0" presId="urn:microsoft.com/office/officeart/2005/8/layout/cycle1"/>
    <dgm:cxn modelId="{2F97E25D-0F15-43A9-A55B-854E8B99E2A5}" type="presParOf" srcId="{E06B6BF3-F7C5-4B00-832D-CFA9ED2C2584}" destId="{71210365-1086-4652-A631-159009222CFB}" srcOrd="1" destOrd="0" presId="urn:microsoft.com/office/officeart/2005/8/layout/cycle1"/>
    <dgm:cxn modelId="{E65D2B4E-91CD-459E-A1BA-A7E6C18C0E29}" type="presParOf" srcId="{E06B6BF3-F7C5-4B00-832D-CFA9ED2C2584}" destId="{E79A5479-B75A-4A08-A70B-9A99E976438B}" srcOrd="2" destOrd="0" presId="urn:microsoft.com/office/officeart/2005/8/layout/cycle1"/>
    <dgm:cxn modelId="{8BFD9DCA-9C36-45E4-A108-787E78129BAB}" type="presParOf" srcId="{E06B6BF3-F7C5-4B00-832D-CFA9ED2C2584}" destId="{97F5AC1A-4F39-4BA4-BC12-97F938FAD9F0}" srcOrd="3" destOrd="0" presId="urn:microsoft.com/office/officeart/2005/8/layout/cycle1"/>
    <dgm:cxn modelId="{28A31ADE-1B08-401F-8509-A661C10FC26F}" type="presParOf" srcId="{E06B6BF3-F7C5-4B00-832D-CFA9ED2C2584}" destId="{EE518FD0-F942-4710-86A3-893E0BC5AA79}" srcOrd="4" destOrd="0" presId="urn:microsoft.com/office/officeart/2005/8/layout/cycle1"/>
    <dgm:cxn modelId="{6CE14024-F75F-4405-B947-2B4EBEA69383}" type="presParOf" srcId="{E06B6BF3-F7C5-4B00-832D-CFA9ED2C2584}" destId="{139AB560-E419-4C8D-96A1-8AB5F8A2CCF6}" srcOrd="5" destOrd="0" presId="urn:microsoft.com/office/officeart/2005/8/layout/cycle1"/>
    <dgm:cxn modelId="{83A48FDB-2377-4B4C-9EF5-FCCDAA18080F}" type="presParOf" srcId="{E06B6BF3-F7C5-4B00-832D-CFA9ED2C2584}" destId="{4D1839D1-C7DB-471F-8052-C6402CAA67FE}" srcOrd="6" destOrd="0" presId="urn:microsoft.com/office/officeart/2005/8/layout/cycle1"/>
    <dgm:cxn modelId="{425C394A-98A0-47AF-9AB7-5219A7F35846}" type="presParOf" srcId="{E06B6BF3-F7C5-4B00-832D-CFA9ED2C2584}" destId="{0EF0583E-1467-4E9E-86C1-692C9B4DC1CC}" srcOrd="7" destOrd="0" presId="urn:microsoft.com/office/officeart/2005/8/layout/cycle1"/>
    <dgm:cxn modelId="{439DE235-26BD-4071-845F-3FCBC77B6EE6}" type="presParOf" srcId="{E06B6BF3-F7C5-4B00-832D-CFA9ED2C2584}" destId="{BE923768-87A3-4F4C-95E4-8C2F0635A28B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69B5B7-D108-4DFC-82F2-5E6193E4C821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988538A5-4D8F-4093-8BE6-5E1881A18039}">
      <dgm:prSet phldrT="[Text]"/>
      <dgm:spPr/>
      <dgm:t>
        <a:bodyPr/>
        <a:lstStyle/>
        <a:p>
          <a:r>
            <a:rPr lang="en-US" dirty="0" err="1"/>
            <a:t>PatSnap</a:t>
          </a:r>
          <a:endParaRPr lang="en-US" dirty="0"/>
        </a:p>
      </dgm:t>
    </dgm:pt>
    <dgm:pt modelId="{3F61F6C2-38B5-4AD8-99F1-6909833E4369}" type="parTrans" cxnId="{771729CE-83FE-4CD0-B884-15B045842F9F}">
      <dgm:prSet/>
      <dgm:spPr/>
      <dgm:t>
        <a:bodyPr/>
        <a:lstStyle/>
        <a:p>
          <a:endParaRPr lang="en-US"/>
        </a:p>
      </dgm:t>
    </dgm:pt>
    <dgm:pt modelId="{E24CBE37-4C56-4902-8D96-CF9ECE60D426}" type="sibTrans" cxnId="{771729CE-83FE-4CD0-B884-15B045842F9F}">
      <dgm:prSet/>
      <dgm:spPr/>
      <dgm:t>
        <a:bodyPr/>
        <a:lstStyle/>
        <a:p>
          <a:endParaRPr lang="en-US"/>
        </a:p>
      </dgm:t>
    </dgm:pt>
    <dgm:pt modelId="{178AF4C0-3AA2-493F-BF8F-6DB83354A954}">
      <dgm:prSet phldrT="[Text]"/>
      <dgm:spPr/>
      <dgm:t>
        <a:bodyPr/>
        <a:lstStyle/>
        <a:p>
          <a:r>
            <a:rPr lang="en-US" dirty="0"/>
            <a:t>Innography</a:t>
          </a:r>
        </a:p>
      </dgm:t>
    </dgm:pt>
    <dgm:pt modelId="{207C5E0D-B119-450F-AD0D-65F4C842C19F}" type="parTrans" cxnId="{E38E9374-B6D4-44B0-99DD-0730FDFA5E3C}">
      <dgm:prSet/>
      <dgm:spPr/>
      <dgm:t>
        <a:bodyPr/>
        <a:lstStyle/>
        <a:p>
          <a:endParaRPr lang="en-US"/>
        </a:p>
      </dgm:t>
    </dgm:pt>
    <dgm:pt modelId="{1A1B93B1-9272-414D-8AA6-A6782F17E1CF}" type="sibTrans" cxnId="{E38E9374-B6D4-44B0-99DD-0730FDFA5E3C}">
      <dgm:prSet/>
      <dgm:spPr/>
      <dgm:t>
        <a:bodyPr/>
        <a:lstStyle/>
        <a:p>
          <a:endParaRPr lang="en-US"/>
        </a:p>
      </dgm:t>
    </dgm:pt>
    <dgm:pt modelId="{DD432DEC-A874-4B4F-B313-0E3CB2F8CC3B}">
      <dgm:prSet phldrT="[Text]"/>
      <dgm:spPr/>
      <dgm:t>
        <a:bodyPr/>
        <a:lstStyle/>
        <a:p>
          <a:r>
            <a:rPr lang="en-US" dirty="0"/>
            <a:t>Orbit</a:t>
          </a:r>
        </a:p>
      </dgm:t>
    </dgm:pt>
    <dgm:pt modelId="{E17EA32F-0608-49AC-B179-63FB7FC102F6}" type="parTrans" cxnId="{03793130-5B67-497E-806B-85D6F95D73DA}">
      <dgm:prSet/>
      <dgm:spPr/>
      <dgm:t>
        <a:bodyPr/>
        <a:lstStyle/>
        <a:p>
          <a:endParaRPr lang="en-US"/>
        </a:p>
      </dgm:t>
    </dgm:pt>
    <dgm:pt modelId="{0374C437-AC5A-44FF-89A9-8E446C246CC3}" type="sibTrans" cxnId="{03793130-5B67-497E-806B-85D6F95D73DA}">
      <dgm:prSet/>
      <dgm:spPr/>
      <dgm:t>
        <a:bodyPr/>
        <a:lstStyle/>
        <a:p>
          <a:endParaRPr lang="en-US"/>
        </a:p>
      </dgm:t>
    </dgm:pt>
    <dgm:pt modelId="{BB751B11-4C27-40BD-BF67-9376019A7A79}">
      <dgm:prSet phldrT="[Text]"/>
      <dgm:spPr/>
      <dgm:t>
        <a:bodyPr/>
        <a:lstStyle/>
        <a:p>
          <a:r>
            <a:rPr lang="en-US" dirty="0"/>
            <a:t>Crayon</a:t>
          </a:r>
        </a:p>
      </dgm:t>
    </dgm:pt>
    <dgm:pt modelId="{753B845D-D509-401D-8D08-155BD28ECED3}" type="parTrans" cxnId="{E1C122EB-F96E-408C-9E9E-A1DD66C4A77A}">
      <dgm:prSet/>
      <dgm:spPr/>
      <dgm:t>
        <a:bodyPr/>
        <a:lstStyle/>
        <a:p>
          <a:endParaRPr lang="en-US"/>
        </a:p>
      </dgm:t>
    </dgm:pt>
    <dgm:pt modelId="{B7D7E057-30B2-44F3-8FC8-150F6BEEBF2A}" type="sibTrans" cxnId="{E1C122EB-F96E-408C-9E9E-A1DD66C4A77A}">
      <dgm:prSet/>
      <dgm:spPr/>
      <dgm:t>
        <a:bodyPr/>
        <a:lstStyle/>
        <a:p>
          <a:endParaRPr lang="en-US"/>
        </a:p>
      </dgm:t>
    </dgm:pt>
    <dgm:pt modelId="{377297ED-3ABC-41F9-87A7-C916D2B285A8}">
      <dgm:prSet phldrT="[Text]"/>
      <dgm:spPr/>
      <dgm:t>
        <a:bodyPr/>
        <a:lstStyle/>
        <a:p>
          <a:r>
            <a:rPr lang="en-US" dirty="0"/>
            <a:t>Lexis </a:t>
          </a:r>
          <a:r>
            <a:rPr lang="en-US" dirty="0" err="1"/>
            <a:t>TotalPatent</a:t>
          </a:r>
          <a:r>
            <a:rPr lang="en-US" dirty="0"/>
            <a:t> One</a:t>
          </a:r>
        </a:p>
      </dgm:t>
    </dgm:pt>
    <dgm:pt modelId="{9608DBF0-C1C6-4ED2-B892-BC59DD5456EB}" type="parTrans" cxnId="{A87E4FCA-CEF4-43CF-A007-4E25476CB6C4}">
      <dgm:prSet/>
      <dgm:spPr/>
      <dgm:t>
        <a:bodyPr/>
        <a:lstStyle/>
        <a:p>
          <a:endParaRPr lang="en-US"/>
        </a:p>
      </dgm:t>
    </dgm:pt>
    <dgm:pt modelId="{1390C8E6-FFBF-418C-9A51-7BD0D75733AE}" type="sibTrans" cxnId="{A87E4FCA-CEF4-43CF-A007-4E25476CB6C4}">
      <dgm:prSet/>
      <dgm:spPr/>
      <dgm:t>
        <a:bodyPr/>
        <a:lstStyle/>
        <a:p>
          <a:endParaRPr lang="en-US"/>
        </a:p>
      </dgm:t>
    </dgm:pt>
    <dgm:pt modelId="{75928710-82B7-4C3F-975D-37AF365BF28C}">
      <dgm:prSet phldrT="[Text]"/>
      <dgm:spPr/>
      <dgm:t>
        <a:bodyPr/>
        <a:lstStyle/>
        <a:p>
          <a:r>
            <a:rPr lang="en-US" dirty="0"/>
            <a:t>Global Technology Transfer</a:t>
          </a:r>
        </a:p>
      </dgm:t>
    </dgm:pt>
    <dgm:pt modelId="{542E8E1B-473F-42A6-8843-2272BF95F022}" type="parTrans" cxnId="{0BC3A593-74B7-4A9E-B81E-CEF62E5AF079}">
      <dgm:prSet/>
      <dgm:spPr/>
      <dgm:t>
        <a:bodyPr/>
        <a:lstStyle/>
        <a:p>
          <a:endParaRPr lang="en-US"/>
        </a:p>
      </dgm:t>
    </dgm:pt>
    <dgm:pt modelId="{4C60968E-0FDA-4360-B320-8C81E547CC67}" type="sibTrans" cxnId="{0BC3A593-74B7-4A9E-B81E-CEF62E5AF079}">
      <dgm:prSet/>
      <dgm:spPr/>
      <dgm:t>
        <a:bodyPr/>
        <a:lstStyle/>
        <a:p>
          <a:endParaRPr lang="en-US"/>
        </a:p>
      </dgm:t>
    </dgm:pt>
    <dgm:pt modelId="{5D2BB4B1-5CFE-4E0B-A716-0610B5BF7005}">
      <dgm:prSet phldrT="[Text]"/>
      <dgm:spPr/>
      <dgm:t>
        <a:bodyPr/>
        <a:lstStyle/>
        <a:p>
          <a:r>
            <a:rPr lang="en-US" dirty="0" err="1"/>
            <a:t>GooglePatents</a:t>
          </a:r>
          <a:endParaRPr lang="en-US" dirty="0"/>
        </a:p>
      </dgm:t>
    </dgm:pt>
    <dgm:pt modelId="{72A69B76-B5A9-455E-9C59-5F23768FE791}" type="parTrans" cxnId="{63C8F95A-E23C-46DE-934B-9ACCE6BD1199}">
      <dgm:prSet/>
      <dgm:spPr/>
      <dgm:t>
        <a:bodyPr/>
        <a:lstStyle/>
        <a:p>
          <a:endParaRPr lang="en-US"/>
        </a:p>
      </dgm:t>
    </dgm:pt>
    <dgm:pt modelId="{2FB35B00-7F2A-419B-B6B2-04B551C55FA0}" type="sibTrans" cxnId="{63C8F95A-E23C-46DE-934B-9ACCE6BD1199}">
      <dgm:prSet/>
      <dgm:spPr/>
      <dgm:t>
        <a:bodyPr/>
        <a:lstStyle/>
        <a:p>
          <a:endParaRPr lang="en-US"/>
        </a:p>
      </dgm:t>
    </dgm:pt>
    <dgm:pt modelId="{F94AD919-B484-4447-89F6-7AD5FEE0516A}" type="pres">
      <dgm:prSet presAssocID="{EF69B5B7-D108-4DFC-82F2-5E6193E4C821}" presName="Name0" presStyleCnt="0">
        <dgm:presLayoutVars>
          <dgm:chMax val="7"/>
          <dgm:dir/>
          <dgm:resizeHandles val="exact"/>
        </dgm:presLayoutVars>
      </dgm:prSet>
      <dgm:spPr/>
    </dgm:pt>
    <dgm:pt modelId="{0D770420-B66C-4AB0-BEB2-4F4A42083C47}" type="pres">
      <dgm:prSet presAssocID="{EF69B5B7-D108-4DFC-82F2-5E6193E4C821}" presName="ellipse1" presStyleLbl="vennNode1" presStyleIdx="0" presStyleCnt="7">
        <dgm:presLayoutVars>
          <dgm:bulletEnabled val="1"/>
        </dgm:presLayoutVars>
      </dgm:prSet>
      <dgm:spPr/>
    </dgm:pt>
    <dgm:pt modelId="{D1A6287B-B66A-4471-A9BC-BB7BED6DF741}" type="pres">
      <dgm:prSet presAssocID="{EF69B5B7-D108-4DFC-82F2-5E6193E4C821}" presName="ellipse2" presStyleLbl="vennNode1" presStyleIdx="1" presStyleCnt="7">
        <dgm:presLayoutVars>
          <dgm:bulletEnabled val="1"/>
        </dgm:presLayoutVars>
      </dgm:prSet>
      <dgm:spPr/>
    </dgm:pt>
    <dgm:pt modelId="{07F59D95-A649-4766-848A-B596EF6E439A}" type="pres">
      <dgm:prSet presAssocID="{EF69B5B7-D108-4DFC-82F2-5E6193E4C821}" presName="ellipse3" presStyleLbl="vennNode1" presStyleIdx="2" presStyleCnt="7">
        <dgm:presLayoutVars>
          <dgm:bulletEnabled val="1"/>
        </dgm:presLayoutVars>
      </dgm:prSet>
      <dgm:spPr/>
    </dgm:pt>
    <dgm:pt modelId="{F1EA9D18-30E3-45C2-A20C-3E58EAC2E683}" type="pres">
      <dgm:prSet presAssocID="{EF69B5B7-D108-4DFC-82F2-5E6193E4C821}" presName="ellipse4" presStyleLbl="vennNode1" presStyleIdx="3" presStyleCnt="7">
        <dgm:presLayoutVars>
          <dgm:bulletEnabled val="1"/>
        </dgm:presLayoutVars>
      </dgm:prSet>
      <dgm:spPr/>
    </dgm:pt>
    <dgm:pt modelId="{6CD6B268-7071-4C86-A201-581C09AC771F}" type="pres">
      <dgm:prSet presAssocID="{EF69B5B7-D108-4DFC-82F2-5E6193E4C821}" presName="ellipse5" presStyleLbl="vennNode1" presStyleIdx="4" presStyleCnt="7">
        <dgm:presLayoutVars>
          <dgm:bulletEnabled val="1"/>
        </dgm:presLayoutVars>
      </dgm:prSet>
      <dgm:spPr/>
    </dgm:pt>
    <dgm:pt modelId="{2BF2848C-83B1-4057-8819-4BDE7B824400}" type="pres">
      <dgm:prSet presAssocID="{EF69B5B7-D108-4DFC-82F2-5E6193E4C821}" presName="ellipse6" presStyleLbl="vennNode1" presStyleIdx="5" presStyleCnt="7">
        <dgm:presLayoutVars>
          <dgm:bulletEnabled val="1"/>
        </dgm:presLayoutVars>
      </dgm:prSet>
      <dgm:spPr/>
    </dgm:pt>
    <dgm:pt modelId="{8699CE3F-63B0-4CD0-8ABB-B64276C96958}" type="pres">
      <dgm:prSet presAssocID="{EF69B5B7-D108-4DFC-82F2-5E6193E4C821}" presName="ellipse7" presStyleLbl="vennNode1" presStyleIdx="6" presStyleCnt="7">
        <dgm:presLayoutVars>
          <dgm:bulletEnabled val="1"/>
        </dgm:presLayoutVars>
      </dgm:prSet>
      <dgm:spPr/>
    </dgm:pt>
  </dgm:ptLst>
  <dgm:cxnLst>
    <dgm:cxn modelId="{B3FFA50A-BC41-4C88-B733-A17848E7212F}" type="presOf" srcId="{5D2BB4B1-5CFE-4E0B-A716-0610B5BF7005}" destId="{8699CE3F-63B0-4CD0-8ABB-B64276C96958}" srcOrd="0" destOrd="0" presId="urn:microsoft.com/office/officeart/2005/8/layout/rings+Icon"/>
    <dgm:cxn modelId="{7234BC2D-6826-4DA4-874A-84131A849DB1}" type="presOf" srcId="{75928710-82B7-4C3F-975D-37AF365BF28C}" destId="{2BF2848C-83B1-4057-8819-4BDE7B824400}" srcOrd="0" destOrd="0" presId="urn:microsoft.com/office/officeart/2005/8/layout/rings+Icon"/>
    <dgm:cxn modelId="{03793130-5B67-497E-806B-85D6F95D73DA}" srcId="{EF69B5B7-D108-4DFC-82F2-5E6193E4C821}" destId="{DD432DEC-A874-4B4F-B313-0E3CB2F8CC3B}" srcOrd="2" destOrd="0" parTransId="{E17EA32F-0608-49AC-B179-63FB7FC102F6}" sibTransId="{0374C437-AC5A-44FF-89A9-8E446C246CC3}"/>
    <dgm:cxn modelId="{0E72A437-FB90-418B-AAC5-3E0A586618ED}" type="presOf" srcId="{DD432DEC-A874-4B4F-B313-0E3CB2F8CC3B}" destId="{07F59D95-A649-4766-848A-B596EF6E439A}" srcOrd="0" destOrd="0" presId="urn:microsoft.com/office/officeart/2005/8/layout/rings+Icon"/>
    <dgm:cxn modelId="{94B1B372-660F-4AA9-897E-D2EF0EFA9497}" type="presOf" srcId="{377297ED-3ABC-41F9-87A7-C916D2B285A8}" destId="{6CD6B268-7071-4C86-A201-581C09AC771F}" srcOrd="0" destOrd="0" presId="urn:microsoft.com/office/officeart/2005/8/layout/rings+Icon"/>
    <dgm:cxn modelId="{E38E9374-B6D4-44B0-99DD-0730FDFA5E3C}" srcId="{EF69B5B7-D108-4DFC-82F2-5E6193E4C821}" destId="{178AF4C0-3AA2-493F-BF8F-6DB83354A954}" srcOrd="1" destOrd="0" parTransId="{207C5E0D-B119-450F-AD0D-65F4C842C19F}" sibTransId="{1A1B93B1-9272-414D-8AA6-A6782F17E1CF}"/>
    <dgm:cxn modelId="{63C8F95A-E23C-46DE-934B-9ACCE6BD1199}" srcId="{EF69B5B7-D108-4DFC-82F2-5E6193E4C821}" destId="{5D2BB4B1-5CFE-4E0B-A716-0610B5BF7005}" srcOrd="6" destOrd="0" parTransId="{72A69B76-B5A9-455E-9C59-5F23768FE791}" sibTransId="{2FB35B00-7F2A-419B-B6B2-04B551C55FA0}"/>
    <dgm:cxn modelId="{0BC3A593-74B7-4A9E-B81E-CEF62E5AF079}" srcId="{EF69B5B7-D108-4DFC-82F2-5E6193E4C821}" destId="{75928710-82B7-4C3F-975D-37AF365BF28C}" srcOrd="5" destOrd="0" parTransId="{542E8E1B-473F-42A6-8843-2272BF95F022}" sibTransId="{4C60968E-0FDA-4360-B320-8C81E547CC67}"/>
    <dgm:cxn modelId="{2754D9C1-AC76-49B6-90A0-D2E938783BB3}" type="presOf" srcId="{EF69B5B7-D108-4DFC-82F2-5E6193E4C821}" destId="{F94AD919-B484-4447-89F6-7AD5FEE0516A}" srcOrd="0" destOrd="0" presId="urn:microsoft.com/office/officeart/2005/8/layout/rings+Icon"/>
    <dgm:cxn modelId="{A87E4FCA-CEF4-43CF-A007-4E25476CB6C4}" srcId="{EF69B5B7-D108-4DFC-82F2-5E6193E4C821}" destId="{377297ED-3ABC-41F9-87A7-C916D2B285A8}" srcOrd="4" destOrd="0" parTransId="{9608DBF0-C1C6-4ED2-B892-BC59DD5456EB}" sibTransId="{1390C8E6-FFBF-418C-9A51-7BD0D75733AE}"/>
    <dgm:cxn modelId="{771729CE-83FE-4CD0-B884-15B045842F9F}" srcId="{EF69B5B7-D108-4DFC-82F2-5E6193E4C821}" destId="{988538A5-4D8F-4093-8BE6-5E1881A18039}" srcOrd="0" destOrd="0" parTransId="{3F61F6C2-38B5-4AD8-99F1-6909833E4369}" sibTransId="{E24CBE37-4C56-4902-8D96-CF9ECE60D426}"/>
    <dgm:cxn modelId="{E6B6A4E0-2099-4F45-B881-D7173B3B0294}" type="presOf" srcId="{988538A5-4D8F-4093-8BE6-5E1881A18039}" destId="{0D770420-B66C-4AB0-BEB2-4F4A42083C47}" srcOrd="0" destOrd="0" presId="urn:microsoft.com/office/officeart/2005/8/layout/rings+Icon"/>
    <dgm:cxn modelId="{E1C122EB-F96E-408C-9E9E-A1DD66C4A77A}" srcId="{EF69B5B7-D108-4DFC-82F2-5E6193E4C821}" destId="{BB751B11-4C27-40BD-BF67-9376019A7A79}" srcOrd="3" destOrd="0" parTransId="{753B845D-D509-401D-8D08-155BD28ECED3}" sibTransId="{B7D7E057-30B2-44F3-8FC8-150F6BEEBF2A}"/>
    <dgm:cxn modelId="{AED3D1F2-5A6F-4AE5-A80D-4E83EA3AA3EB}" type="presOf" srcId="{178AF4C0-3AA2-493F-BF8F-6DB83354A954}" destId="{D1A6287B-B66A-4471-A9BC-BB7BED6DF741}" srcOrd="0" destOrd="0" presId="urn:microsoft.com/office/officeart/2005/8/layout/rings+Icon"/>
    <dgm:cxn modelId="{573A2DF4-0DAC-4E16-8653-ADDDB954A5DA}" type="presOf" srcId="{BB751B11-4C27-40BD-BF67-9376019A7A79}" destId="{F1EA9D18-30E3-45C2-A20C-3E58EAC2E683}" srcOrd="0" destOrd="0" presId="urn:microsoft.com/office/officeart/2005/8/layout/rings+Icon"/>
    <dgm:cxn modelId="{362BBCE4-7F2D-4230-8105-9B80CCA8B1F0}" type="presParOf" srcId="{F94AD919-B484-4447-89F6-7AD5FEE0516A}" destId="{0D770420-B66C-4AB0-BEB2-4F4A42083C47}" srcOrd="0" destOrd="0" presId="urn:microsoft.com/office/officeart/2005/8/layout/rings+Icon"/>
    <dgm:cxn modelId="{CA890DBD-753B-48E7-B9D5-D5A49F39E040}" type="presParOf" srcId="{F94AD919-B484-4447-89F6-7AD5FEE0516A}" destId="{D1A6287B-B66A-4471-A9BC-BB7BED6DF741}" srcOrd="1" destOrd="0" presId="urn:microsoft.com/office/officeart/2005/8/layout/rings+Icon"/>
    <dgm:cxn modelId="{54F0A882-C31D-47DE-A705-3F21B0125BB3}" type="presParOf" srcId="{F94AD919-B484-4447-89F6-7AD5FEE0516A}" destId="{07F59D95-A649-4766-848A-B596EF6E439A}" srcOrd="2" destOrd="0" presId="urn:microsoft.com/office/officeart/2005/8/layout/rings+Icon"/>
    <dgm:cxn modelId="{015512C8-CAB3-43DA-9C26-0DC6275606A6}" type="presParOf" srcId="{F94AD919-B484-4447-89F6-7AD5FEE0516A}" destId="{F1EA9D18-30E3-45C2-A20C-3E58EAC2E683}" srcOrd="3" destOrd="0" presId="urn:microsoft.com/office/officeart/2005/8/layout/rings+Icon"/>
    <dgm:cxn modelId="{A300E19B-64D1-4AE1-A175-01C5EC941E11}" type="presParOf" srcId="{F94AD919-B484-4447-89F6-7AD5FEE0516A}" destId="{6CD6B268-7071-4C86-A201-581C09AC771F}" srcOrd="4" destOrd="0" presId="urn:microsoft.com/office/officeart/2005/8/layout/rings+Icon"/>
    <dgm:cxn modelId="{BF03C93D-6FED-4558-A1CF-C01ABEB7A313}" type="presParOf" srcId="{F94AD919-B484-4447-89F6-7AD5FEE0516A}" destId="{2BF2848C-83B1-4057-8819-4BDE7B824400}" srcOrd="5" destOrd="0" presId="urn:microsoft.com/office/officeart/2005/8/layout/rings+Icon"/>
    <dgm:cxn modelId="{4FCCEF53-8FDE-487B-BF94-EF7BAED2D2D8}" type="presParOf" srcId="{F94AD919-B484-4447-89F6-7AD5FEE0516A}" destId="{8699CE3F-63B0-4CD0-8ABB-B64276C96958}" srcOrd="6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2971A0-1136-47A2-AB06-B633F5FF9A0D}">
      <dsp:nvSpPr>
        <dsp:cNvPr id="0" name=""/>
        <dsp:cNvSpPr/>
      </dsp:nvSpPr>
      <dsp:spPr>
        <a:xfrm>
          <a:off x="2280508" y="2883175"/>
          <a:ext cx="2103483" cy="21034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Potential tools</a:t>
          </a:r>
        </a:p>
      </dsp:txBody>
      <dsp:txXfrm>
        <a:off x="2588556" y="3191223"/>
        <a:ext cx="1487387" cy="1487387"/>
      </dsp:txXfrm>
    </dsp:sp>
    <dsp:sp modelId="{1D30FAE3-5471-4633-8857-9752B7D25199}">
      <dsp:nvSpPr>
        <dsp:cNvPr id="0" name=""/>
        <dsp:cNvSpPr/>
      </dsp:nvSpPr>
      <dsp:spPr>
        <a:xfrm rot="12900000">
          <a:off x="848165" y="2489223"/>
          <a:ext cx="1695007" cy="59949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63EA2-A249-4FC0-A401-2980791306FE}">
      <dsp:nvSpPr>
        <dsp:cNvPr id="0" name=""/>
        <dsp:cNvSpPr/>
      </dsp:nvSpPr>
      <dsp:spPr>
        <a:xfrm>
          <a:off x="2280" y="1503538"/>
          <a:ext cx="1998308" cy="15986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Purpose, scope, resources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Industry trends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Freedom-to-operate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Oppose third party patents</a:t>
          </a:r>
        </a:p>
      </dsp:txBody>
      <dsp:txXfrm>
        <a:off x="49103" y="1550361"/>
        <a:ext cx="1904662" cy="1505001"/>
      </dsp:txXfrm>
    </dsp:sp>
    <dsp:sp modelId="{B252D43D-3E74-4623-BD5D-C7EA4774DA2A}">
      <dsp:nvSpPr>
        <dsp:cNvPr id="0" name=""/>
        <dsp:cNvSpPr/>
      </dsp:nvSpPr>
      <dsp:spPr>
        <a:xfrm rot="16200000">
          <a:off x="2484746" y="1637273"/>
          <a:ext cx="1695007" cy="59949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B0F12-A3DD-467E-BFB4-8138D9EF6404}">
      <dsp:nvSpPr>
        <dsp:cNvPr id="0" name=""/>
        <dsp:cNvSpPr/>
      </dsp:nvSpPr>
      <dsp:spPr>
        <a:xfrm>
          <a:off x="2333096" y="290192"/>
          <a:ext cx="1998308" cy="15986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Type of information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Individual patents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Technology trends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Non-patent/business</a:t>
          </a:r>
        </a:p>
      </dsp:txBody>
      <dsp:txXfrm>
        <a:off x="2379919" y="337015"/>
        <a:ext cx="1904662" cy="1505001"/>
      </dsp:txXfrm>
    </dsp:sp>
    <dsp:sp modelId="{ADC16C7D-68EF-4511-84D2-9A1C0663E327}">
      <dsp:nvSpPr>
        <dsp:cNvPr id="0" name=""/>
        <dsp:cNvSpPr/>
      </dsp:nvSpPr>
      <dsp:spPr>
        <a:xfrm rot="19500000">
          <a:off x="4121327" y="2489223"/>
          <a:ext cx="1695007" cy="59949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F2E95-E04B-4883-BFB5-03A2D97E0B20}">
      <dsp:nvSpPr>
        <dsp:cNvPr id="0" name=""/>
        <dsp:cNvSpPr/>
      </dsp:nvSpPr>
      <dsp:spPr>
        <a:xfrm>
          <a:off x="4663911" y="1503538"/>
          <a:ext cx="1998308" cy="15986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Nature of results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Audience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Format</a:t>
          </a:r>
        </a:p>
      </dsp:txBody>
      <dsp:txXfrm>
        <a:off x="4710734" y="1550361"/>
        <a:ext cx="1904662" cy="1505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D6D49-6C9A-427C-93AC-50460CB01776}">
      <dsp:nvSpPr>
        <dsp:cNvPr id="0" name=""/>
        <dsp:cNvSpPr/>
      </dsp:nvSpPr>
      <dsp:spPr>
        <a:xfrm>
          <a:off x="759825" y="454028"/>
          <a:ext cx="607499" cy="6074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09C73-52AA-4C2D-897D-43C87FE8F510}">
      <dsp:nvSpPr>
        <dsp:cNvPr id="0" name=""/>
        <dsp:cNvSpPr/>
      </dsp:nvSpPr>
      <dsp:spPr>
        <a:xfrm>
          <a:off x="388575" y="1302929"/>
          <a:ext cx="1349999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Patent Searching</a:t>
          </a:r>
        </a:p>
      </dsp:txBody>
      <dsp:txXfrm>
        <a:off x="388575" y="1302929"/>
        <a:ext cx="1349999" cy="540000"/>
      </dsp:txXfrm>
    </dsp:sp>
    <dsp:sp modelId="{A9A47492-1D20-4F37-A764-D489DE8CA12D}">
      <dsp:nvSpPr>
        <dsp:cNvPr id="0" name=""/>
        <dsp:cNvSpPr/>
      </dsp:nvSpPr>
      <dsp:spPr>
        <a:xfrm>
          <a:off x="2346075" y="454028"/>
          <a:ext cx="607499" cy="6074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FFC7B-3673-4312-A223-B4BD5378E855}">
      <dsp:nvSpPr>
        <dsp:cNvPr id="0" name=""/>
        <dsp:cNvSpPr/>
      </dsp:nvSpPr>
      <dsp:spPr>
        <a:xfrm>
          <a:off x="1974825" y="1302929"/>
          <a:ext cx="1349999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Automated Patent Watches</a:t>
          </a:r>
        </a:p>
      </dsp:txBody>
      <dsp:txXfrm>
        <a:off x="1974825" y="1302929"/>
        <a:ext cx="1349999" cy="540000"/>
      </dsp:txXfrm>
    </dsp:sp>
    <dsp:sp modelId="{37F7931D-DB43-4214-A1E3-AB3F65535E08}">
      <dsp:nvSpPr>
        <dsp:cNvPr id="0" name=""/>
        <dsp:cNvSpPr/>
      </dsp:nvSpPr>
      <dsp:spPr>
        <a:xfrm>
          <a:off x="3932325" y="454028"/>
          <a:ext cx="607499" cy="6074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CAB40-0D4F-489B-A88B-731917F49A25}">
      <dsp:nvSpPr>
        <dsp:cNvPr id="0" name=""/>
        <dsp:cNvSpPr/>
      </dsp:nvSpPr>
      <dsp:spPr>
        <a:xfrm>
          <a:off x="3561075" y="1302929"/>
          <a:ext cx="1349999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Technical Publication Monitoring</a:t>
          </a:r>
        </a:p>
      </dsp:txBody>
      <dsp:txXfrm>
        <a:off x="3561075" y="1302929"/>
        <a:ext cx="1349999" cy="540000"/>
      </dsp:txXfrm>
    </dsp:sp>
    <dsp:sp modelId="{D30421C7-8BD4-4B72-B27A-415DA2C770C4}">
      <dsp:nvSpPr>
        <dsp:cNvPr id="0" name=""/>
        <dsp:cNvSpPr/>
      </dsp:nvSpPr>
      <dsp:spPr>
        <a:xfrm>
          <a:off x="5518574" y="454028"/>
          <a:ext cx="607499" cy="6074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52E8A8-3834-41A3-880A-84A6E9249EC0}">
      <dsp:nvSpPr>
        <dsp:cNvPr id="0" name=""/>
        <dsp:cNvSpPr/>
      </dsp:nvSpPr>
      <dsp:spPr>
        <a:xfrm>
          <a:off x="5147324" y="1302929"/>
          <a:ext cx="1349999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Landscape &amp; Whitespace Searching</a:t>
          </a:r>
        </a:p>
      </dsp:txBody>
      <dsp:txXfrm>
        <a:off x="5147324" y="1302929"/>
        <a:ext cx="1349999" cy="540000"/>
      </dsp:txXfrm>
    </dsp:sp>
    <dsp:sp modelId="{F2FE778D-0555-4A08-8BC2-17191597BB90}">
      <dsp:nvSpPr>
        <dsp:cNvPr id="0" name=""/>
        <dsp:cNvSpPr/>
      </dsp:nvSpPr>
      <dsp:spPr>
        <a:xfrm>
          <a:off x="7104825" y="454028"/>
          <a:ext cx="607499" cy="6074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910EB-72F7-4F46-AFC1-BBBF79C84D73}">
      <dsp:nvSpPr>
        <dsp:cNvPr id="0" name=""/>
        <dsp:cNvSpPr/>
      </dsp:nvSpPr>
      <dsp:spPr>
        <a:xfrm>
          <a:off x="6733575" y="1302929"/>
          <a:ext cx="1349999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Trend Analysis for Companies/Industries</a:t>
          </a:r>
        </a:p>
      </dsp:txBody>
      <dsp:txXfrm>
        <a:off x="6733575" y="1302929"/>
        <a:ext cx="1349999" cy="540000"/>
      </dsp:txXfrm>
    </dsp:sp>
    <dsp:sp modelId="{E5C6BBD2-9649-494D-8AC4-D36A65331E1A}">
      <dsp:nvSpPr>
        <dsp:cNvPr id="0" name=""/>
        <dsp:cNvSpPr/>
      </dsp:nvSpPr>
      <dsp:spPr>
        <a:xfrm>
          <a:off x="8691075" y="454028"/>
          <a:ext cx="607499" cy="60749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0F0AAB-6CA9-4583-8308-835BD6910207}">
      <dsp:nvSpPr>
        <dsp:cNvPr id="0" name=""/>
        <dsp:cNvSpPr/>
      </dsp:nvSpPr>
      <dsp:spPr>
        <a:xfrm>
          <a:off x="8319825" y="1302929"/>
          <a:ext cx="1349999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Customized Patent Search Models/Tools</a:t>
          </a:r>
        </a:p>
      </dsp:txBody>
      <dsp:txXfrm>
        <a:off x="8319825" y="1302929"/>
        <a:ext cx="1349999" cy="540000"/>
      </dsp:txXfrm>
    </dsp:sp>
    <dsp:sp modelId="{1030D1CA-D75F-4505-AC92-3E66700E3C3C}">
      <dsp:nvSpPr>
        <dsp:cNvPr id="0" name=""/>
        <dsp:cNvSpPr/>
      </dsp:nvSpPr>
      <dsp:spPr>
        <a:xfrm>
          <a:off x="3932324" y="2180430"/>
          <a:ext cx="607499" cy="60749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207B9-FBDD-4964-9435-ADBC3D1EDA14}">
      <dsp:nvSpPr>
        <dsp:cNvPr id="0" name=""/>
        <dsp:cNvSpPr/>
      </dsp:nvSpPr>
      <dsp:spPr>
        <a:xfrm>
          <a:off x="3561074" y="3029331"/>
          <a:ext cx="1349999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Non-patent information (e.g., business market information, Google alerts, newspaper)</a:t>
          </a:r>
        </a:p>
      </dsp:txBody>
      <dsp:txXfrm>
        <a:off x="3561074" y="3029331"/>
        <a:ext cx="1349999" cy="540000"/>
      </dsp:txXfrm>
    </dsp:sp>
    <dsp:sp modelId="{BB2BF994-559C-4D99-8FCB-62A0BF44503D}">
      <dsp:nvSpPr>
        <dsp:cNvPr id="0" name=""/>
        <dsp:cNvSpPr/>
      </dsp:nvSpPr>
      <dsp:spPr>
        <a:xfrm>
          <a:off x="5518574" y="2180430"/>
          <a:ext cx="607499" cy="607499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57A66-6F7A-418F-9B6E-F860DA3EAD37}">
      <dsp:nvSpPr>
        <dsp:cNvPr id="0" name=""/>
        <dsp:cNvSpPr/>
      </dsp:nvSpPr>
      <dsp:spPr>
        <a:xfrm>
          <a:off x="5147324" y="3029331"/>
          <a:ext cx="1349999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Valuation Services</a:t>
          </a:r>
        </a:p>
      </dsp:txBody>
      <dsp:txXfrm>
        <a:off x="5147324" y="3029331"/>
        <a:ext cx="1349999" cy="54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10365-1086-4652-A631-159009222CFB}">
      <dsp:nvSpPr>
        <dsp:cNvPr id="0" name=""/>
        <dsp:cNvSpPr/>
      </dsp:nvSpPr>
      <dsp:spPr>
        <a:xfrm>
          <a:off x="5545298" y="296764"/>
          <a:ext cx="1517600" cy="151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Do It Yourself vs. Do It For Me</a:t>
          </a:r>
        </a:p>
      </dsp:txBody>
      <dsp:txXfrm>
        <a:off x="5545298" y="296764"/>
        <a:ext cx="1517600" cy="1517600"/>
      </dsp:txXfrm>
    </dsp:sp>
    <dsp:sp modelId="{E79A5479-B75A-4A08-A70B-9A99E976438B}">
      <dsp:nvSpPr>
        <dsp:cNvPr id="0" name=""/>
        <dsp:cNvSpPr/>
      </dsp:nvSpPr>
      <dsp:spPr>
        <a:xfrm>
          <a:off x="3236480" y="-1091"/>
          <a:ext cx="3585438" cy="3585438"/>
        </a:xfrm>
        <a:prstGeom prst="circularArrow">
          <a:avLst>
            <a:gd name="adj1" fmla="val 8254"/>
            <a:gd name="adj2" fmla="val 576566"/>
            <a:gd name="adj3" fmla="val 2961802"/>
            <a:gd name="adj4" fmla="val 53099"/>
            <a:gd name="adj5" fmla="val 96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18FD0-F942-4710-86A3-893E0BC5AA79}">
      <dsp:nvSpPr>
        <dsp:cNvPr id="0" name=""/>
        <dsp:cNvSpPr/>
      </dsp:nvSpPr>
      <dsp:spPr>
        <a:xfrm>
          <a:off x="4270399" y="2504953"/>
          <a:ext cx="1517600" cy="151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Manual vs. Automated</a:t>
          </a:r>
        </a:p>
      </dsp:txBody>
      <dsp:txXfrm>
        <a:off x="4270399" y="2504953"/>
        <a:ext cx="1517600" cy="1517600"/>
      </dsp:txXfrm>
    </dsp:sp>
    <dsp:sp modelId="{139AB560-E419-4C8D-96A1-8AB5F8A2CCF6}">
      <dsp:nvSpPr>
        <dsp:cNvPr id="0" name=""/>
        <dsp:cNvSpPr/>
      </dsp:nvSpPr>
      <dsp:spPr>
        <a:xfrm>
          <a:off x="3236480" y="-1091"/>
          <a:ext cx="3585438" cy="3585438"/>
        </a:xfrm>
        <a:prstGeom prst="circularArrow">
          <a:avLst>
            <a:gd name="adj1" fmla="val 8254"/>
            <a:gd name="adj2" fmla="val 576566"/>
            <a:gd name="adj3" fmla="val 10170336"/>
            <a:gd name="adj4" fmla="val 7261633"/>
            <a:gd name="adj5" fmla="val 96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0583E-1467-4E9E-86C1-692C9B4DC1CC}">
      <dsp:nvSpPr>
        <dsp:cNvPr id="0" name=""/>
        <dsp:cNvSpPr/>
      </dsp:nvSpPr>
      <dsp:spPr>
        <a:xfrm>
          <a:off x="2995501" y="296764"/>
          <a:ext cx="1517600" cy="151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One-Off vs. Periodic Monitoring</a:t>
          </a:r>
        </a:p>
      </dsp:txBody>
      <dsp:txXfrm>
        <a:off x="2995501" y="296764"/>
        <a:ext cx="1517600" cy="1517600"/>
      </dsp:txXfrm>
    </dsp:sp>
    <dsp:sp modelId="{BE923768-87A3-4F4C-95E4-8C2F0635A28B}">
      <dsp:nvSpPr>
        <dsp:cNvPr id="0" name=""/>
        <dsp:cNvSpPr/>
      </dsp:nvSpPr>
      <dsp:spPr>
        <a:xfrm>
          <a:off x="3236480" y="-1091"/>
          <a:ext cx="3585438" cy="3585438"/>
        </a:xfrm>
        <a:prstGeom prst="circularArrow">
          <a:avLst>
            <a:gd name="adj1" fmla="val 8254"/>
            <a:gd name="adj2" fmla="val 576566"/>
            <a:gd name="adj3" fmla="val 16854803"/>
            <a:gd name="adj4" fmla="val 14968631"/>
            <a:gd name="adj5" fmla="val 962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70420-B66C-4AB0-BEB2-4F4A42083C47}">
      <dsp:nvSpPr>
        <dsp:cNvPr id="0" name=""/>
        <dsp:cNvSpPr/>
      </dsp:nvSpPr>
      <dsp:spPr>
        <a:xfrm>
          <a:off x="309336" y="0"/>
          <a:ext cx="2317452" cy="2317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PatSnap</a:t>
          </a:r>
          <a:endParaRPr lang="en-US" sz="1900" kern="1200" dirty="0"/>
        </a:p>
      </dsp:txBody>
      <dsp:txXfrm>
        <a:off x="648719" y="339389"/>
        <a:ext cx="1638686" cy="1638713"/>
      </dsp:txXfrm>
    </dsp:sp>
    <dsp:sp modelId="{D1A6287B-B66A-4471-A9BC-BB7BED6DF741}">
      <dsp:nvSpPr>
        <dsp:cNvPr id="0" name=""/>
        <dsp:cNvSpPr/>
      </dsp:nvSpPr>
      <dsp:spPr>
        <a:xfrm>
          <a:off x="1495910" y="1705233"/>
          <a:ext cx="2317452" cy="2317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Innography</a:t>
          </a:r>
        </a:p>
      </dsp:txBody>
      <dsp:txXfrm>
        <a:off x="1835293" y="2044622"/>
        <a:ext cx="1638686" cy="1638713"/>
      </dsp:txXfrm>
    </dsp:sp>
    <dsp:sp modelId="{07F59D95-A649-4766-848A-B596EF6E439A}">
      <dsp:nvSpPr>
        <dsp:cNvPr id="0" name=""/>
        <dsp:cNvSpPr/>
      </dsp:nvSpPr>
      <dsp:spPr>
        <a:xfrm>
          <a:off x="2683427" y="0"/>
          <a:ext cx="2317452" cy="2317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Orbit</a:t>
          </a:r>
        </a:p>
      </dsp:txBody>
      <dsp:txXfrm>
        <a:off x="3022810" y="339389"/>
        <a:ext cx="1638686" cy="1638713"/>
      </dsp:txXfrm>
    </dsp:sp>
    <dsp:sp modelId="{F1EA9D18-30E3-45C2-A20C-3E58EAC2E683}">
      <dsp:nvSpPr>
        <dsp:cNvPr id="0" name=""/>
        <dsp:cNvSpPr/>
      </dsp:nvSpPr>
      <dsp:spPr>
        <a:xfrm>
          <a:off x="3870001" y="1705233"/>
          <a:ext cx="2317452" cy="2317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Crayon</a:t>
          </a:r>
        </a:p>
      </dsp:txBody>
      <dsp:txXfrm>
        <a:off x="4209384" y="2044622"/>
        <a:ext cx="1638686" cy="1638713"/>
      </dsp:txXfrm>
    </dsp:sp>
    <dsp:sp modelId="{6CD6B268-7071-4C86-A201-581C09AC771F}">
      <dsp:nvSpPr>
        <dsp:cNvPr id="0" name=""/>
        <dsp:cNvSpPr/>
      </dsp:nvSpPr>
      <dsp:spPr>
        <a:xfrm>
          <a:off x="5057519" y="0"/>
          <a:ext cx="2317452" cy="2317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Lexis </a:t>
          </a:r>
          <a:r>
            <a:rPr lang="en-US" sz="1900" kern="1200" dirty="0" err="1"/>
            <a:t>TotalPatent</a:t>
          </a:r>
          <a:r>
            <a:rPr lang="en-US" sz="1900" kern="1200" dirty="0"/>
            <a:t> One</a:t>
          </a:r>
        </a:p>
      </dsp:txBody>
      <dsp:txXfrm>
        <a:off x="5396902" y="339389"/>
        <a:ext cx="1638686" cy="1638713"/>
      </dsp:txXfrm>
    </dsp:sp>
    <dsp:sp modelId="{2BF2848C-83B1-4057-8819-4BDE7B824400}">
      <dsp:nvSpPr>
        <dsp:cNvPr id="0" name=""/>
        <dsp:cNvSpPr/>
      </dsp:nvSpPr>
      <dsp:spPr>
        <a:xfrm>
          <a:off x="6244092" y="1705233"/>
          <a:ext cx="2317452" cy="2317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Global Technology Transfer</a:t>
          </a:r>
        </a:p>
      </dsp:txBody>
      <dsp:txXfrm>
        <a:off x="6583475" y="2044622"/>
        <a:ext cx="1638686" cy="1638713"/>
      </dsp:txXfrm>
    </dsp:sp>
    <dsp:sp modelId="{8699CE3F-63B0-4CD0-8ABB-B64276C96958}">
      <dsp:nvSpPr>
        <dsp:cNvPr id="0" name=""/>
        <dsp:cNvSpPr/>
      </dsp:nvSpPr>
      <dsp:spPr>
        <a:xfrm>
          <a:off x="7431610" y="0"/>
          <a:ext cx="2317452" cy="2317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GooglePatents</a:t>
          </a:r>
          <a:endParaRPr lang="en-US" sz="1900" kern="1200" dirty="0"/>
        </a:p>
      </dsp:txBody>
      <dsp:txXfrm>
        <a:off x="7770993" y="339389"/>
        <a:ext cx="1638686" cy="1638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1EC11-FC73-493B-A97C-643D005C364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BD3A6-8D1E-4292-8422-0E0AEC31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7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09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33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45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67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59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97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36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14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64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63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38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06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06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09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75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36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27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00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65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9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93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37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47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49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(4) Analyze Data &amp; Produce Visuals</a:t>
            </a:r>
          </a:p>
          <a:p>
            <a:endParaRPr lang="en-US" dirty="0"/>
          </a:p>
          <a:p>
            <a:r>
              <a:rPr lang="en-US" dirty="0"/>
              <a:t>Stacy: What’s the utility of this?  What are your use cases?</a:t>
            </a:r>
          </a:p>
          <a:p>
            <a:endParaRPr lang="en-US" dirty="0"/>
          </a:p>
          <a:p>
            <a:r>
              <a:rPr lang="en-US" dirty="0"/>
              <a:t>Pete: this is a tool to tell a story, what is the narrative you want to tell?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35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D3A6-8D1E-4292-8422-0E0AEC31E9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10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00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12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7AA2-AE70-4763-B0DC-4966B08E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7B0037-19AF-4121-8852-EB29F71BE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0E5B40-3B18-427C-B257-AA2C6CA3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0854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8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21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1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4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609614A-A4AC-4D93-BCAF-2B108FFE17D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4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9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609614A-A4AC-4D93-BCAF-2B108FFE17D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9CE996-08F9-4F3D-B00A-078D52789B4B}"/>
              </a:ext>
            </a:extLst>
          </p:cNvPr>
          <p:cNvSpPr txBox="1"/>
          <p:nvPr/>
        </p:nvSpPr>
        <p:spPr>
          <a:xfrm>
            <a:off x="1392185" y="3715618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5E108-D9B3-46E0-A7D9-9E14423A2E75}"/>
              </a:ext>
            </a:extLst>
          </p:cNvPr>
          <p:cNvSpPr txBox="1"/>
          <p:nvPr/>
        </p:nvSpPr>
        <p:spPr>
          <a:xfrm>
            <a:off x="1135777" y="3361675"/>
            <a:ext cx="96640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1425C"/>
                </a:solidFill>
              </a:rPr>
              <a:t>Market &amp; Competitor</a:t>
            </a:r>
          </a:p>
          <a:p>
            <a:pPr algn="ctr"/>
            <a:r>
              <a:rPr lang="en-US" sz="6000" dirty="0">
                <a:solidFill>
                  <a:srgbClr val="C1425C"/>
                </a:solidFill>
              </a:rPr>
              <a:t>Analysis &amp;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F14EE-7281-4C0B-BEFB-C35B24C16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29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3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1F9961-C601-4401-AF98-A4A4ECE2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1F5EC-CD37-4270-ABFD-B381EDF77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93" y="179026"/>
            <a:ext cx="10822444" cy="561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68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D4EAC8-DFF2-400C-936A-C270B006D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55" y="792665"/>
            <a:ext cx="10712289" cy="38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87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10BDF-3302-42D0-B994-066D1A76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PatentSight</a:t>
            </a:r>
            <a:r>
              <a:rPr lang="en-US" dirty="0"/>
              <a:t> </a:t>
            </a:r>
            <a:r>
              <a:rPr lang="en-US" sz="4000" dirty="0"/>
              <a:t>(DIY / Automated / One-Off)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A624F-76BC-47CE-9263-F95322708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2" y="1815212"/>
            <a:ext cx="5654098" cy="4282122"/>
          </a:xfrm>
          <a:prstGeom prst="rect">
            <a:avLst/>
          </a:prstGeom>
        </p:spPr>
      </p:pic>
      <p:pic>
        <p:nvPicPr>
          <p:cNvPr id="5" name="Picture 2" descr="image004">
            <a:extLst>
              <a:ext uri="{FF2B5EF4-FFF2-40B4-BE49-F238E27FC236}">
                <a16:creationId xmlns:a16="http://schemas.microsoft.com/office/drawing/2014/main" id="{F6F63021-93DF-447C-845F-184441926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640" y="1815212"/>
            <a:ext cx="6179355" cy="4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F2956A-443C-4A2F-99B9-104311CA5E29}"/>
              </a:ext>
            </a:extLst>
          </p:cNvPr>
          <p:cNvSpPr txBox="1"/>
          <p:nvPr/>
        </p:nvSpPr>
        <p:spPr>
          <a:xfrm>
            <a:off x="7290389" y="1908147"/>
            <a:ext cx="4481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Grouped by: Owner / Bubble Area: Patent Asset Index</a:t>
            </a:r>
            <a:r>
              <a:rPr lang="en-US" sz="1200" baseline="30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TM</a:t>
            </a:r>
            <a:endParaRPr lang="ru-RU" sz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1535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72D380C-6238-C8B9-CFF7-26BF7B66D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9" b="20697"/>
          <a:stretch/>
        </p:blipFill>
        <p:spPr>
          <a:xfrm>
            <a:off x="344245" y="286603"/>
            <a:ext cx="11320145" cy="585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86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566285-ED17-F078-7037-94598595B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2E03D-9F5B-5343-B21F-62525800774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5E3CBE-C522-EAFA-8622-D6BC9472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 spc="100">
                <a:cs typeface="Arial Narrow"/>
              </a:rPr>
              <a:t>TENNECO CONFIDENTIAL</a:t>
            </a:r>
            <a:endParaRPr lang="en-US" kern="0" spc="100" dirty="0">
              <a:cs typeface="Arial Narrow"/>
            </a:endParaRP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E69534A-DC75-B704-8555-814AC8ABF6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5394" y="117400"/>
            <a:ext cx="9201211" cy="61598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899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65CF-C503-9248-A5B6-C1331436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Evalueserve</a:t>
            </a:r>
            <a:r>
              <a:rPr lang="en-US" sz="4000" dirty="0"/>
              <a:t> (Do It For Me / Manual / One-off)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F8A6A7-173A-49EF-9901-477D91EFA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1986" y="1900687"/>
            <a:ext cx="6508443" cy="46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88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0EAB639-01AB-D042-9BCC-7CA104559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81" y="0"/>
            <a:ext cx="9525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6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F562BFF1-C75E-A44C-8237-2564CA63C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81" y="0"/>
            <a:ext cx="9525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22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BC63A-AA71-4EF1-A894-C118D46D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Limitations of Monitoring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83043-B169-45F8-8252-CD651D56C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Making effective use of the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Patent data as a lagging indicator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Patent-only searching provides an incomplete view into a company’s activities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Aggregation of patent owner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Identification of competitors as an input – who to include/exclude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Geographic limitations – competitors who file priority applications abroad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Limited bandwidth – how to prioritize searches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Balance of specificity v. volume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Scalability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Variable use of language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Layering of technologies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pic>
        <p:nvPicPr>
          <p:cNvPr id="7" name="Graphic 6" descr="Disconnected">
            <a:extLst>
              <a:ext uri="{FF2B5EF4-FFF2-40B4-BE49-F238E27FC236}">
                <a16:creationId xmlns:a16="http://schemas.microsoft.com/office/drawing/2014/main" id="{07D82178-949E-F202-FA88-BA78F3A8A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0570" y="2084269"/>
            <a:ext cx="3135109" cy="31351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7A74B5-8367-4A83-ABEC-0FCDDE97B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C184B0-C2C6-4BF0-B078-816C7AF9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13551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3734CDA-1CE8-4F1C-B0B3-AAB252B01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8308D-6B52-42A7-BEFD-7169723A4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/>
              <a:t>Audience Poll</a:t>
            </a:r>
          </a:p>
        </p:txBody>
      </p:sp>
      <p:pic>
        <p:nvPicPr>
          <p:cNvPr id="7" name="Graphic 6" descr="Onboarding">
            <a:extLst>
              <a:ext uri="{FF2B5EF4-FFF2-40B4-BE49-F238E27FC236}">
                <a16:creationId xmlns:a16="http://schemas.microsoft.com/office/drawing/2014/main" id="{CEF266CB-5E83-7302-E1A0-6579C74B1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99" y="1296626"/>
            <a:ext cx="4001315" cy="400131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143990-FA50-4B23-AE6D-E17D22F52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7AF2E-DDFD-4542-982A-8433D7C14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Poll Question 1: Does your company use AI/ML tools for competitive IP analysis?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/>
              <a:t>Poll </a:t>
            </a:r>
            <a:r>
              <a:rPr lang="en-US" dirty="0"/>
              <a:t>Question 2: What tools or vendors have you found valuable for competitive analysis</a:t>
            </a:r>
            <a:r>
              <a:rPr lang="en-US"/>
              <a:t>? 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Live Question: Are there any types of monitoring, analysis or tools that we haven’t discussed that you have found effective?  What are their benefits and limitations?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65C2F-E3D0-4261-9A4A-F97B2C609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38892E-C2A5-4DB9-B4D3-22B4DA4B3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6384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ick figure families holding hands">
            <a:extLst>
              <a:ext uri="{FF2B5EF4-FFF2-40B4-BE49-F238E27FC236}">
                <a16:creationId xmlns:a16="http://schemas.microsoft.com/office/drawing/2014/main" id="{69EDE28F-22E8-4D6E-9F3B-A325EF90EB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r="20049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2872A-F7E2-40B1-AF84-838D87754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Cindy Huang – Gemini Trust Company, Senior Corporate Counsel, Intellectual Property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Pete Mattei – Tenneco, Associate General Counsel – Innovation &amp; Technology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Moderator: Stacy Fredrich – </a:t>
            </a:r>
            <a:r>
              <a:rPr lang="en-US" dirty="0" err="1"/>
              <a:t>Rheem</a:t>
            </a:r>
            <a:r>
              <a:rPr lang="en-US" dirty="0"/>
              <a:t> Manufacturing Co., Director, Global Intellectual Property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9B993-710C-44CE-ABDF-64FD88E2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 sz="5400"/>
              <a:t>Our Panelists</a:t>
            </a:r>
          </a:p>
        </p:txBody>
      </p:sp>
    </p:spTree>
    <p:extLst>
      <p:ext uri="{BB962C8B-B14F-4D97-AF65-F5344CB8AC3E}">
        <p14:creationId xmlns:p14="http://schemas.microsoft.com/office/powerpoint/2010/main" val="4215698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F928D-7E1B-4C68-9AB6-17DD5339A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#2 Results (as of Monday)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304AE2-2CF5-40D1-AF8C-D66F0D6270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194326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6948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4A08E-4497-4EF5-B93E-4AD44E4F2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Presenting Information to the Business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16EA5-E890-4AD6-8DEA-F999C898C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Mechanisms to consider: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Regular reporting &amp; dashboards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Review patents with technical 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Industry trends and competitor information to leadership</a:t>
            </a:r>
          </a:p>
        </p:txBody>
      </p:sp>
      <p:pic>
        <p:nvPicPr>
          <p:cNvPr id="7" name="Graphic 6" descr="Bar chart">
            <a:extLst>
              <a:ext uri="{FF2B5EF4-FFF2-40B4-BE49-F238E27FC236}">
                <a16:creationId xmlns:a16="http://schemas.microsoft.com/office/drawing/2014/main" id="{64F88513-3072-961C-5BE0-B17590632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0570" y="2084269"/>
            <a:ext cx="3135109" cy="31351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7A74B5-8367-4A83-ABEC-0FCDDE97B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C184B0-C2C6-4BF0-B078-816C7AF9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7292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AF8BD-B846-42EA-93F6-140A346B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932" y="286603"/>
            <a:ext cx="6750987" cy="145075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2"/>
                </a:solidFill>
              </a:rPr>
              <a:t>Willfulness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142C2-E2F2-4797-9237-7D7CF8CF0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204" y="2023962"/>
            <a:ext cx="6697715" cy="3845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See case law update handout on Willfulness and Willful Blindness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Practical considerations: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Industry risk profile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Human nature and accessibility of information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Business relationship with IP counsel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415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82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7544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42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Rectangle 44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7" name="Straight Connector 46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8" name="Rectangle 48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A57CF-E8F5-429B-96E2-10C35570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</p:txBody>
      </p:sp>
      <p:pic>
        <p:nvPicPr>
          <p:cNvPr id="6" name="Graphic 5" descr="Question mark">
            <a:extLst>
              <a:ext uri="{FF2B5EF4-FFF2-40B4-BE49-F238E27FC236}">
                <a16:creationId xmlns:a16="http://schemas.microsoft.com/office/drawing/2014/main" id="{F5C15800-57A4-4863-3AD6-EEB3F456C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3029" y="640081"/>
            <a:ext cx="5054156" cy="5054156"/>
          </a:xfrm>
          <a:prstGeom prst="rect">
            <a:avLst/>
          </a:prstGeom>
        </p:spPr>
      </p:pic>
      <p:cxnSp>
        <p:nvCxnSpPr>
          <p:cNvPr id="139" name="Straight Connector 50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52">
            <a:extLst>
              <a:ext uri="{FF2B5EF4-FFF2-40B4-BE49-F238E27FC236}">
                <a16:creationId xmlns:a16="http://schemas.microsoft.com/office/drawing/2014/main" id="{2B9BBBC4-97A3-47D2-BFFE-A68530CDB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Rectangle 54">
            <a:extLst>
              <a:ext uri="{FF2B5EF4-FFF2-40B4-BE49-F238E27FC236}">
                <a16:creationId xmlns:a16="http://schemas.microsoft.com/office/drawing/2014/main" id="{78967BEA-EA6A-4FF1-94E2-B010B61A3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4214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A57CF-E8F5-429B-96E2-10C35570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0" y="639097"/>
            <a:ext cx="10036629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013011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B00E-35D9-48F9-95DB-53CCFD67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826" y="882127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Heat Map (DIY / Manual / Periodic)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8404B1-F597-43E8-B07B-720B2D2B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533" y="1812304"/>
            <a:ext cx="7992933" cy="45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36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2535-E4DC-44FE-A6D1-B991B292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F9FE1-16A4-46FB-A4E8-33E58ACA1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F88A2-0343-4632-8955-50E800885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466"/>
            <a:ext cx="12192000" cy="70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45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B00E-35D9-48F9-95DB-53CCFD673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Cipher (Do It For Me or Hybrid / Hybrid / One-Off)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A08C7A-76A8-4EB1-914B-612727741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2389961"/>
            <a:ext cx="5498050" cy="31458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21AD5B-4528-479B-9957-9313282EA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714" y="1858621"/>
            <a:ext cx="4113152" cy="44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06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F38AB-C9C5-4843-9F5B-2A1984D3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4484E2-0272-4FAB-B59A-C91D91988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2956" y="2763951"/>
            <a:ext cx="3670330" cy="40227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09EBEC-E3FD-46DE-AAC1-BBFEA6A52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598" y="0"/>
            <a:ext cx="5725703" cy="609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945A4B-97DE-4C70-931F-0E2718C16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20" y="16796"/>
            <a:ext cx="5151866" cy="27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77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10BDF-3302-42D0-B994-066D1A76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PatentSight</a:t>
            </a:r>
            <a:r>
              <a:rPr lang="en-US" dirty="0"/>
              <a:t> (detail)</a:t>
            </a:r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1993F925-C719-F92D-AE2A-E6EE74C3A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53" b="19304"/>
          <a:stretch/>
        </p:blipFill>
        <p:spPr>
          <a:xfrm>
            <a:off x="1097280" y="2025445"/>
            <a:ext cx="9580552" cy="41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77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638A98B-4B4B-4607-B11F-7DCA0D7CC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8E3B9B0E-204E-4BFD-B58A-E71D9CDC3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60232B-4A89-4991-A3E1-0F1D943E2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What do you want to achieve?</a:t>
            </a: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B1121E64-CB88-4BF5-B531-C0316E7F6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2190ABB-79CD-4D60-864F-822FDB8255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458948"/>
              </p:ext>
            </p:extLst>
          </p:nvPr>
        </p:nvGraphicFramePr>
        <p:xfrm>
          <a:off x="416434" y="457199"/>
          <a:ext cx="6664501" cy="5276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2354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10BDF-3302-42D0-B994-066D1A76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PatentSight</a:t>
            </a:r>
            <a:r>
              <a:rPr lang="en-US" dirty="0"/>
              <a:t> (detail)</a:t>
            </a:r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D708AA42-F835-A84D-E777-DE64F1781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63" b="19265"/>
          <a:stretch/>
        </p:blipFill>
        <p:spPr>
          <a:xfrm>
            <a:off x="1172658" y="2212258"/>
            <a:ext cx="96216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46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543D-04EC-4FF2-94C4-7516BA36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IAMIP </a:t>
            </a:r>
            <a:r>
              <a:rPr lang="en-US" sz="4000" dirty="0"/>
              <a:t>(detail)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57BE5-81E5-44CF-B67D-65D92B6BC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10A811-9F13-4EDB-9D80-27D64B291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45734"/>
            <a:ext cx="108204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70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65CF-C503-9248-A5B6-C1331436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Evalueserve</a:t>
            </a:r>
            <a:r>
              <a:rPr lang="en-US" dirty="0"/>
              <a:t> – Sample Report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35CBE60-D73A-3F44-A8DB-95934B3B0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24" y="1846263"/>
            <a:ext cx="3861277" cy="4022725"/>
          </a:xfrm>
        </p:spPr>
      </p:pic>
    </p:spTree>
    <p:extLst>
      <p:ext uri="{BB962C8B-B14F-4D97-AF65-F5344CB8AC3E}">
        <p14:creationId xmlns:p14="http://schemas.microsoft.com/office/powerpoint/2010/main" val="3831208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229EF09-1350-BA46-8C03-191D37DD5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56" y="0"/>
            <a:ext cx="9569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49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6836E4D8-AA2C-E449-AFF3-440B6EFFE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93" y="0"/>
            <a:ext cx="9552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72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B0459FC-FFB7-644F-9308-22C88F366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05" y="207703"/>
            <a:ext cx="10421684" cy="576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21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CB06-5D07-461D-930B-FB1EA7531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Competitor &amp; Market Monitoring – Types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90E8FE-05D2-5B69-BF81-BDD05617BC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0297425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7507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6AFA0-7F01-484F-ABB7-143F18D5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b="1" u="sng" dirty="0"/>
            </a:br>
            <a:r>
              <a:rPr lang="en-US" dirty="0">
                <a:solidFill>
                  <a:srgbClr val="981016"/>
                </a:solidFill>
              </a:rPr>
              <a:t>Dimensions of the Resources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253F45-F4BF-449F-B772-91E2D60982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1176669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096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A5F3C-E77C-4C6D-A629-0EFA18BC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1425C"/>
                </a:solidFill>
              </a:rPr>
              <a:t>Examples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B6775FD-EC18-45A8-9A2F-55657231AB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6901015"/>
              </p:ext>
            </p:extLst>
          </p:nvPr>
        </p:nvGraphicFramePr>
        <p:xfrm>
          <a:off x="1066801" y="2405661"/>
          <a:ext cx="1005839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914">
                  <a:extLst>
                    <a:ext uri="{9D8B030D-6E8A-4147-A177-3AD203B41FA5}">
                      <a16:colId xmlns:a16="http://schemas.microsoft.com/office/drawing/2014/main" val="969593068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3062175894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1482987872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3687558035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3868288002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3083942338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3795048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 It For 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Automated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One-off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Periodic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40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Concur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93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IAMIP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08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PatentSight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Evalueserve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481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3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10BDF-3302-42D0-B994-066D1A76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 IP </a:t>
            </a:r>
            <a:r>
              <a:rPr lang="en-US" sz="4000" dirty="0"/>
              <a:t>(Do It For Me / Hybrid / One-Off)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ECE74-4D5E-4101-905C-4AC37D307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56" y="1769259"/>
            <a:ext cx="3891738" cy="2254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30F9FD-C1A3-478A-840D-41366376C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56" y="4215616"/>
            <a:ext cx="3891738" cy="1493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5F5826-C8FE-4697-8801-7A93E0180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915" y="1930794"/>
            <a:ext cx="7120666" cy="34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7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9F2A3B-112F-4720-BF9E-9BC80487B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21" y="351957"/>
            <a:ext cx="5823036" cy="2412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8A454-A6D0-4EDB-A4E5-4C1437576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035" y="351957"/>
            <a:ext cx="5455616" cy="288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CDB45C-DD75-4A48-A865-B58ABF0A3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83" y="3429000"/>
            <a:ext cx="6136712" cy="2041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FC9127-A594-4C46-88A3-A364D0B95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366" y="3429000"/>
            <a:ext cx="5525347" cy="219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7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10BDF-3302-42D0-B994-066D1A76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IAMIP </a:t>
            </a:r>
            <a:r>
              <a:rPr lang="en-US" sz="4000" dirty="0"/>
              <a:t>(DIY / Hybrid / Periodic)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40B29-3745-41E2-80C1-17CE3067D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064002"/>
            <a:ext cx="92106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3470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3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C1425C"/>
      </a:accent1>
      <a:accent2>
        <a:srgbClr val="00649B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3526</TotalTime>
  <Words>558</Words>
  <Application>Microsoft Office PowerPoint</Application>
  <PresentationFormat>Widescreen</PresentationFormat>
  <Paragraphs>144</Paragraphs>
  <Slides>35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Roboto Condensed</vt:lpstr>
      <vt:lpstr>Wingdings</vt:lpstr>
      <vt:lpstr>Retrospect</vt:lpstr>
      <vt:lpstr>PowerPoint Presentation</vt:lpstr>
      <vt:lpstr>Our Panelists</vt:lpstr>
      <vt:lpstr>What do you want to achieve?</vt:lpstr>
      <vt:lpstr>Competitor &amp; Market Monitoring – Types </vt:lpstr>
      <vt:lpstr> Dimensions of the Resources</vt:lpstr>
      <vt:lpstr>Examples</vt:lpstr>
      <vt:lpstr>Concur IP (Do It For Me / Hybrid / One-Off)</vt:lpstr>
      <vt:lpstr>PowerPoint Presentation</vt:lpstr>
      <vt:lpstr>IAMIP (DIY / Hybrid / Periodic)</vt:lpstr>
      <vt:lpstr>PowerPoint Presentation</vt:lpstr>
      <vt:lpstr>PowerPoint Presentation</vt:lpstr>
      <vt:lpstr>PatentSight (DIY / Automated / One-Off)</vt:lpstr>
      <vt:lpstr>PowerPoint Presentation</vt:lpstr>
      <vt:lpstr>PowerPoint Presentation</vt:lpstr>
      <vt:lpstr>Evalueserve (Do It For Me / Manual / One-off)</vt:lpstr>
      <vt:lpstr>PowerPoint Presentation</vt:lpstr>
      <vt:lpstr>PowerPoint Presentation</vt:lpstr>
      <vt:lpstr>Limitations of Monitoring</vt:lpstr>
      <vt:lpstr>Audience Poll</vt:lpstr>
      <vt:lpstr>Poll Question #2 Results (as of Monday)</vt:lpstr>
      <vt:lpstr>Presenting Information to the Business</vt:lpstr>
      <vt:lpstr>Willfulness Concerns</vt:lpstr>
      <vt:lpstr>Questions</vt:lpstr>
      <vt:lpstr>Appendix</vt:lpstr>
      <vt:lpstr>Heat Map (DIY / Manual / Periodic)</vt:lpstr>
      <vt:lpstr>PowerPoint Presentation</vt:lpstr>
      <vt:lpstr>Cipher (Do It For Me or Hybrid / Hybrid / One-Off)</vt:lpstr>
      <vt:lpstr>PowerPoint Presentation</vt:lpstr>
      <vt:lpstr>PatentSight (detail)</vt:lpstr>
      <vt:lpstr>PatentSight (detail)</vt:lpstr>
      <vt:lpstr>IAMIP (detail)</vt:lpstr>
      <vt:lpstr>Evalueserve – Sample Report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Austin</dc:creator>
  <cp:lastModifiedBy>Stacy Fredrich</cp:lastModifiedBy>
  <cp:revision>40</cp:revision>
  <dcterms:created xsi:type="dcterms:W3CDTF">2021-05-26T19:28:40Z</dcterms:created>
  <dcterms:modified xsi:type="dcterms:W3CDTF">2022-06-13T21:37:41Z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303cfa0-d896-4cc6-b4f0-0d6fcb44e974_Enabled">
    <vt:lpwstr>true</vt:lpwstr>
  </property>
  <property fmtid="{D5CDD505-2E9C-101B-9397-08002B2CF9AE}" pid="3" name="MSIP_Label_7303cfa0-d896-4cc6-b4f0-0d6fcb44e974_SetDate">
    <vt:lpwstr>2022-06-06T21:50:27Z</vt:lpwstr>
  </property>
  <property fmtid="{D5CDD505-2E9C-101B-9397-08002B2CF9AE}" pid="4" name="MSIP_Label_7303cfa0-d896-4cc6-b4f0-0d6fcb44e974_Method">
    <vt:lpwstr>Standard</vt:lpwstr>
  </property>
  <property fmtid="{D5CDD505-2E9C-101B-9397-08002B2CF9AE}" pid="5" name="MSIP_Label_7303cfa0-d896-4cc6-b4f0-0d6fcb44e974_Name">
    <vt:lpwstr>General Not Encrypted</vt:lpwstr>
  </property>
  <property fmtid="{D5CDD505-2E9C-101B-9397-08002B2CF9AE}" pid="6" name="MSIP_Label_7303cfa0-d896-4cc6-b4f0-0d6fcb44e974_SiteId">
    <vt:lpwstr>a33489ef-a7bc-48cc-9660-8a2d7703dcc7</vt:lpwstr>
  </property>
  <property fmtid="{D5CDD505-2E9C-101B-9397-08002B2CF9AE}" pid="7" name="MSIP_Label_7303cfa0-d896-4cc6-b4f0-0d6fcb44e974_ActionId">
    <vt:lpwstr>182de5e7-2fe6-4931-a69e-f2805117885b</vt:lpwstr>
  </property>
  <property fmtid="{D5CDD505-2E9C-101B-9397-08002B2CF9AE}" pid="8" name="MSIP_Label_7303cfa0-d896-4cc6-b4f0-0d6fcb44e974_ContentBits">
    <vt:lpwstr>0</vt:lpwstr>
  </property>
</Properties>
</file>