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12" r:id="rId2"/>
    <p:sldId id="1740" r:id="rId3"/>
    <p:sldId id="1742" r:id="rId4"/>
    <p:sldId id="1743" r:id="rId5"/>
    <p:sldId id="1744" r:id="rId6"/>
    <p:sldId id="1745" r:id="rId7"/>
    <p:sldId id="1741" r:id="rId8"/>
    <p:sldId id="1725" r:id="rId9"/>
    <p:sldId id="1731" r:id="rId10"/>
    <p:sldId id="1729" r:id="rId11"/>
    <p:sldId id="1730" r:id="rId12"/>
    <p:sldId id="1732" r:id="rId13"/>
    <p:sldId id="1733" r:id="rId14"/>
    <p:sldId id="1734" r:id="rId15"/>
    <p:sldId id="1735" r:id="rId16"/>
    <p:sldId id="1736" r:id="rId17"/>
    <p:sldId id="1737" r:id="rId18"/>
    <p:sldId id="1641" r:id="rId19"/>
    <p:sldId id="1711" r:id="rId20"/>
    <p:sldId id="1709" r:id="rId21"/>
    <p:sldId id="1710" r:id="rId22"/>
    <p:sldId id="1712" r:id="rId23"/>
    <p:sldId id="1739" r:id="rId24"/>
    <p:sldId id="1700" r:id="rId25"/>
    <p:sldId id="1706" r:id="rId26"/>
    <p:sldId id="1715" r:id="rId27"/>
    <p:sldId id="1714" r:id="rId28"/>
    <p:sldId id="1717" r:id="rId29"/>
    <p:sldId id="1716" r:id="rId30"/>
    <p:sldId id="1720" r:id="rId31"/>
    <p:sldId id="1719" r:id="rId32"/>
    <p:sldId id="1600" r:id="rId33"/>
    <p:sldId id="1666" r:id="rId34"/>
    <p:sldId id="816" r:id="rId35"/>
  </p:sldIdLst>
  <p:sldSz cx="9144000" cy="6858000" type="screen4x3"/>
  <p:notesSz cx="6797675" cy="9926638"/>
  <p:defaultTextStyle>
    <a:defPPr>
      <a:defRPr lang="en-US"/>
    </a:defPPr>
    <a:lvl1pPr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C91"/>
    <a:srgbClr val="70869B"/>
    <a:srgbClr val="000099"/>
    <a:srgbClr val="3333CC"/>
    <a:srgbClr val="FF3217"/>
    <a:srgbClr val="990033"/>
    <a:srgbClr val="708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9650" autoAdjust="0"/>
  </p:normalViewPr>
  <p:slideViewPr>
    <p:cSldViewPr>
      <p:cViewPr varScale="1">
        <p:scale>
          <a:sx n="84" d="100"/>
          <a:sy n="84" d="100"/>
        </p:scale>
        <p:origin x="1354" y="11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18" d="100"/>
          <a:sy n="118" d="100"/>
        </p:scale>
        <p:origin x="1208" y="-21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ryan" userId="c61c7e39d91fe2c4" providerId="LiveId" clId="{C63873C3-0111-4871-A212-40DA4325374B}"/>
    <pc:docChg chg="custSel modSld sldOrd">
      <pc:chgData name="Matthew Bryan" userId="c61c7e39d91fe2c4" providerId="LiveId" clId="{C63873C3-0111-4871-A212-40DA4325374B}" dt="2022-05-02T12:40:14.149" v="311" actId="6549"/>
      <pc:docMkLst>
        <pc:docMk/>
      </pc:docMkLst>
      <pc:sldChg chg="ord">
        <pc:chgData name="Matthew Bryan" userId="c61c7e39d91fe2c4" providerId="LiveId" clId="{C63873C3-0111-4871-A212-40DA4325374B}" dt="2022-05-02T12:35:15.167" v="5"/>
        <pc:sldMkLst>
          <pc:docMk/>
          <pc:sldMk cId="0" sldId="1600"/>
        </pc:sldMkLst>
      </pc:sldChg>
      <pc:sldChg chg="modSp mod">
        <pc:chgData name="Matthew Bryan" userId="c61c7e39d91fe2c4" providerId="LiveId" clId="{C63873C3-0111-4871-A212-40DA4325374B}" dt="2022-05-02T12:40:14.149" v="311" actId="6549"/>
        <pc:sldMkLst>
          <pc:docMk/>
          <pc:sldMk cId="0" sldId="1666"/>
        </pc:sldMkLst>
        <pc:spChg chg="mod">
          <ac:chgData name="Matthew Bryan" userId="c61c7e39d91fe2c4" providerId="LiveId" clId="{C63873C3-0111-4871-A212-40DA4325374B}" dt="2022-05-02T12:40:14.149" v="311" actId="6549"/>
          <ac:spMkLst>
            <pc:docMk/>
            <pc:sldMk cId="0" sldId="1666"/>
            <ac:spMk id="5" creationId="{9968C928-43F5-4E19-98D8-DC03E30C6503}"/>
          </ac:spMkLst>
        </pc:spChg>
      </pc:sldChg>
      <pc:sldChg chg="modSp mod">
        <pc:chgData name="Matthew Bryan" userId="c61c7e39d91fe2c4" providerId="LiveId" clId="{C63873C3-0111-4871-A212-40DA4325374B}" dt="2022-05-02T12:34:25.439" v="3" actId="6549"/>
        <pc:sldMkLst>
          <pc:docMk/>
          <pc:sldMk cId="3799050422" sldId="1709"/>
        </pc:sldMkLst>
        <pc:spChg chg="mod">
          <ac:chgData name="Matthew Bryan" userId="c61c7e39d91fe2c4" providerId="LiveId" clId="{C63873C3-0111-4871-A212-40DA4325374B}" dt="2022-05-02T12:34:25.439" v="3" actId="6549"/>
          <ac:spMkLst>
            <pc:docMk/>
            <pc:sldMk cId="3799050422" sldId="1709"/>
            <ac:spMk id="3686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20"/>
      <c:rAngAx val="1"/>
    </c:view3D>
    <c:floor>
      <c:thickness val="0"/>
    </c:floor>
    <c:sideWall>
      <c:thickness val="0"/>
    </c:sideWall>
    <c:backWall>
      <c:thickness val="0"/>
    </c:backWall>
    <c:plotArea>
      <c:layout>
        <c:manualLayout>
          <c:layoutTarget val="inner"/>
          <c:xMode val="edge"/>
          <c:yMode val="edge"/>
          <c:x val="0.10069907988365591"/>
          <c:y val="0.16089156980440905"/>
          <c:w val="0.89015151515151514"/>
          <c:h val="0.74326750448833034"/>
        </c:manualLayout>
      </c:layout>
      <c:bar3DChart>
        <c:barDir val="col"/>
        <c:grouping val="clustered"/>
        <c:varyColors val="0"/>
        <c:ser>
          <c:idx val="0"/>
          <c:order val="0"/>
          <c:tx>
            <c:strRef>
              <c:f>Sheet1!$A$2</c:f>
              <c:strCache>
                <c:ptCount val="1"/>
                <c:pt idx="0">
                  <c:v>Filings by year</c:v>
                </c:pt>
              </c:strCache>
            </c:strRef>
          </c:tx>
          <c:spPr>
            <a:solidFill>
              <a:srgbClr val="1EAADC"/>
            </a:solidFill>
          </c:spPr>
          <c:invertIfNegative val="0"/>
          <c:dPt>
            <c:idx val="40"/>
            <c:invertIfNegative val="0"/>
            <c:bubble3D val="0"/>
            <c:extLst>
              <c:ext xmlns:c16="http://schemas.microsoft.com/office/drawing/2014/chart" uri="{C3380CC4-5D6E-409C-BE32-E72D297353CC}">
                <c16:uniqueId val="{00000000-1FA0-447C-AB5B-A2140E8F80DB}"/>
              </c:ext>
            </c:extLst>
          </c:dPt>
          <c:dPt>
            <c:idx val="41"/>
            <c:invertIfNegative val="0"/>
            <c:bubble3D val="0"/>
            <c:extLst>
              <c:ext xmlns:c16="http://schemas.microsoft.com/office/drawing/2014/chart" uri="{C3380CC4-5D6E-409C-BE32-E72D297353CC}">
                <c16:uniqueId val="{00000002-8F60-4AAB-BCD2-54318C3B1D7B}"/>
              </c:ext>
            </c:extLst>
          </c:dPt>
          <c:dPt>
            <c:idx val="42"/>
            <c:invertIfNegative val="0"/>
            <c:bubble3D val="0"/>
            <c:extLst>
              <c:ext xmlns:c16="http://schemas.microsoft.com/office/drawing/2014/chart" uri="{C3380CC4-5D6E-409C-BE32-E72D297353CC}">
                <c16:uniqueId val="{00000003-6377-49EA-B113-578219BA77BE}"/>
              </c:ext>
            </c:extLst>
          </c:dPt>
          <c:dPt>
            <c:idx val="43"/>
            <c:invertIfNegative val="0"/>
            <c:bubble3D val="0"/>
            <c:spPr>
              <a:solidFill>
                <a:srgbClr val="0070C0"/>
              </a:solidFill>
            </c:spPr>
            <c:extLst>
              <c:ext xmlns:c16="http://schemas.microsoft.com/office/drawing/2014/chart" uri="{C3380CC4-5D6E-409C-BE32-E72D297353CC}">
                <c16:uniqueId val="{00000005-2BD7-424A-BBDB-45BEED6B7001}"/>
              </c:ext>
            </c:extLst>
          </c:dPt>
          <c:cat>
            <c:strRef>
              <c:f>Sheet1!$B$1:$AS$1</c:f>
              <c:strCache>
                <c:ptCount val="44"/>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c:v>
                </c:pt>
                <c:pt idx="35">
                  <c:v>13</c:v>
                </c:pt>
                <c:pt idx="36">
                  <c:v>14</c:v>
                </c:pt>
                <c:pt idx="37">
                  <c:v>15</c:v>
                </c:pt>
                <c:pt idx="38">
                  <c:v>16</c:v>
                </c:pt>
                <c:pt idx="39">
                  <c:v>17</c:v>
                </c:pt>
                <c:pt idx="40">
                  <c:v>18</c:v>
                </c:pt>
                <c:pt idx="41">
                  <c:v>19</c:v>
                </c:pt>
                <c:pt idx="42">
                  <c:v>20</c:v>
                </c:pt>
                <c:pt idx="43">
                  <c:v>21</c:v>
                </c:pt>
              </c:strCache>
            </c:strRef>
          </c:cat>
          <c:val>
            <c:numRef>
              <c:f>Sheet1!$B$2:$AS$2</c:f>
              <c:numCache>
                <c:formatCode>General</c:formatCode>
                <c:ptCount val="44"/>
                <c:pt idx="0">
                  <c:v>459</c:v>
                </c:pt>
                <c:pt idx="1">
                  <c:v>2625</c:v>
                </c:pt>
                <c:pt idx="2">
                  <c:v>3539</c:v>
                </c:pt>
                <c:pt idx="3">
                  <c:v>4606</c:v>
                </c:pt>
                <c:pt idx="4">
                  <c:v>4675</c:v>
                </c:pt>
                <c:pt idx="5">
                  <c:v>4971</c:v>
                </c:pt>
                <c:pt idx="6">
                  <c:v>5719</c:v>
                </c:pt>
                <c:pt idx="7">
                  <c:v>7095</c:v>
                </c:pt>
                <c:pt idx="8">
                  <c:v>7952</c:v>
                </c:pt>
                <c:pt idx="9">
                  <c:v>9201</c:v>
                </c:pt>
                <c:pt idx="10">
                  <c:v>11996</c:v>
                </c:pt>
                <c:pt idx="11">
                  <c:v>14874</c:v>
                </c:pt>
                <c:pt idx="12">
                  <c:v>19159</c:v>
                </c:pt>
                <c:pt idx="13">
                  <c:v>22247</c:v>
                </c:pt>
                <c:pt idx="14">
                  <c:v>25917</c:v>
                </c:pt>
                <c:pt idx="15">
                  <c:v>28577</c:v>
                </c:pt>
                <c:pt idx="16">
                  <c:v>34104</c:v>
                </c:pt>
                <c:pt idx="17">
                  <c:v>38906</c:v>
                </c:pt>
                <c:pt idx="18">
                  <c:v>47291</c:v>
                </c:pt>
                <c:pt idx="19">
                  <c:v>54422</c:v>
                </c:pt>
                <c:pt idx="20">
                  <c:v>67007</c:v>
                </c:pt>
                <c:pt idx="21">
                  <c:v>74023</c:v>
                </c:pt>
                <c:pt idx="22" formatCode="#,##0">
                  <c:v>93238</c:v>
                </c:pt>
                <c:pt idx="23" formatCode="0">
                  <c:v>108230</c:v>
                </c:pt>
                <c:pt idx="24" formatCode="#,##0">
                  <c:v>110392</c:v>
                </c:pt>
                <c:pt idx="25" formatCode="#,##0">
                  <c:v>115202</c:v>
                </c:pt>
                <c:pt idx="26" formatCode="#,##0">
                  <c:v>122629</c:v>
                </c:pt>
                <c:pt idx="27" formatCode="#,##0">
                  <c:v>136740</c:v>
                </c:pt>
                <c:pt idx="28" formatCode="#,##0">
                  <c:v>149627</c:v>
                </c:pt>
                <c:pt idx="29" formatCode="#,##0">
                  <c:v>159923</c:v>
                </c:pt>
                <c:pt idx="30">
                  <c:v>163233</c:v>
                </c:pt>
                <c:pt idx="31">
                  <c:v>155398</c:v>
                </c:pt>
                <c:pt idx="32">
                  <c:v>163938</c:v>
                </c:pt>
                <c:pt idx="33" formatCode="#,##0">
                  <c:v>181500</c:v>
                </c:pt>
                <c:pt idx="34" formatCode="#,##0">
                  <c:v>194400</c:v>
                </c:pt>
                <c:pt idx="35" formatCode="#,##0">
                  <c:v>205300</c:v>
                </c:pt>
                <c:pt idx="36" formatCode="#,##0">
                  <c:v>215000</c:v>
                </c:pt>
                <c:pt idx="37" formatCode="#,##0">
                  <c:v>218000</c:v>
                </c:pt>
                <c:pt idx="38" formatCode="#,##0">
                  <c:v>233000</c:v>
                </c:pt>
                <c:pt idx="39" formatCode="#,##0">
                  <c:v>243500</c:v>
                </c:pt>
                <c:pt idx="40" formatCode="#,##0">
                  <c:v>253000</c:v>
                </c:pt>
                <c:pt idx="41" formatCode="#,##0">
                  <c:v>265800</c:v>
                </c:pt>
                <c:pt idx="42" formatCode="#,##0">
                  <c:v>275900</c:v>
                </c:pt>
                <c:pt idx="43" formatCode="#,##0">
                  <c:v>277500</c:v>
                </c:pt>
              </c:numCache>
            </c:numRef>
          </c:val>
          <c:extLst>
            <c:ext xmlns:c16="http://schemas.microsoft.com/office/drawing/2014/chart" uri="{C3380CC4-5D6E-409C-BE32-E72D297353CC}">
              <c16:uniqueId val="{00000000-E5C7-44A2-A1C0-6F568958D61E}"/>
            </c:ext>
          </c:extLst>
        </c:ser>
        <c:dLbls>
          <c:showLegendKey val="0"/>
          <c:showVal val="0"/>
          <c:showCatName val="0"/>
          <c:showSerName val="0"/>
          <c:showPercent val="0"/>
          <c:showBubbleSize val="0"/>
        </c:dLbls>
        <c:gapWidth val="70"/>
        <c:gapDepth val="0"/>
        <c:shape val="box"/>
        <c:axId val="22674048"/>
        <c:axId val="22958464"/>
        <c:axId val="0"/>
      </c:bar3DChart>
      <c:catAx>
        <c:axId val="22674048"/>
        <c:scaling>
          <c:orientation val="minMax"/>
        </c:scaling>
        <c:delete val="0"/>
        <c:axPos val="b"/>
        <c:numFmt formatCode="#,##0.00" sourceLinked="0"/>
        <c:majorTickMark val="out"/>
        <c:minorTickMark val="out"/>
        <c:tickLblPos val="low"/>
        <c:txPr>
          <a:bodyPr rot="0" vert="horz"/>
          <a:lstStyle/>
          <a:p>
            <a:pPr>
              <a:defRPr/>
            </a:pPr>
            <a:endParaRPr lang="en-US"/>
          </a:p>
        </c:txPr>
        <c:crossAx val="22958464"/>
        <c:crosses val="autoZero"/>
        <c:auto val="1"/>
        <c:lblAlgn val="ctr"/>
        <c:lblOffset val="100"/>
        <c:tickLblSkip val="2"/>
        <c:tickMarkSkip val="1"/>
        <c:noMultiLvlLbl val="0"/>
      </c:catAx>
      <c:valAx>
        <c:axId val="22958464"/>
        <c:scaling>
          <c:orientation val="minMax"/>
          <c:max val="280000"/>
          <c:min val="0"/>
        </c:scaling>
        <c:delete val="0"/>
        <c:axPos val="l"/>
        <c:numFmt formatCode="General" sourceLinked="1"/>
        <c:majorTickMark val="out"/>
        <c:minorTickMark val="none"/>
        <c:tickLblPos val="nextTo"/>
        <c:txPr>
          <a:bodyPr rot="0" vert="horz"/>
          <a:lstStyle/>
          <a:p>
            <a:pPr>
              <a:defRPr/>
            </a:pPr>
            <a:endParaRPr lang="en-US"/>
          </a:p>
        </c:txPr>
        <c:crossAx val="2267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4952578219792101"/>
          <c:y val="6.4139816540871003E-2"/>
          <c:w val="0.30405255435913803"/>
          <c:h val="0.85979046552937"/>
        </c:manualLayout>
      </c:layout>
      <c:overlay val="0"/>
      <c:txPr>
        <a:bodyPr/>
        <a:lstStyle/>
        <a:p>
          <a:pPr>
            <a:defRPr sz="1200" baseline="0"/>
          </a:pPr>
          <a:endParaRPr lang="en-US"/>
        </a:p>
      </c:txPr>
    </c:legend>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A857-48BD-B5F9-B73BAFD508B2}"/>
              </c:ext>
            </c:extLst>
          </c:dPt>
          <c:dPt>
            <c:idx val="1"/>
            <c:bubble3D val="0"/>
            <c:spPr>
              <a:solidFill>
                <a:schemeClr val="bg2">
                  <a:lumMod val="60000"/>
                  <a:lumOff val="40000"/>
                </a:schemeClr>
              </a:solidFill>
            </c:spPr>
            <c:extLst>
              <c:ext xmlns:c16="http://schemas.microsoft.com/office/drawing/2014/chart" uri="{C3380CC4-5D6E-409C-BE32-E72D297353CC}">
                <c16:uniqueId val="{00000001-A857-48BD-B5F9-B73BAFD508B2}"/>
              </c:ext>
            </c:extLst>
          </c:dPt>
          <c:dPt>
            <c:idx val="2"/>
            <c:bubble3D val="0"/>
            <c:spPr>
              <a:solidFill>
                <a:srgbClr val="00B0F0"/>
              </a:solidFill>
            </c:spPr>
            <c:extLst>
              <c:ext xmlns:c16="http://schemas.microsoft.com/office/drawing/2014/chart" uri="{C3380CC4-5D6E-409C-BE32-E72D297353CC}">
                <c16:uniqueId val="{00000002-A857-48BD-B5F9-B73BAFD508B2}"/>
              </c:ext>
            </c:extLst>
          </c:dPt>
          <c:dPt>
            <c:idx val="3"/>
            <c:bubble3D val="0"/>
            <c:extLst>
              <c:ext xmlns:c16="http://schemas.microsoft.com/office/drawing/2014/chart" uri="{C3380CC4-5D6E-409C-BE32-E72D297353CC}">
                <c16:uniqueId val="{00000003-A857-48BD-B5F9-B73BAFD508B2}"/>
              </c:ext>
            </c:extLst>
          </c:dPt>
          <c:dLbls>
            <c:dLbl>
              <c:idx val="1"/>
              <c:layout>
                <c:manualLayout>
                  <c:x val="2.2448122175034925E-2"/>
                  <c:y val="-7.6290904998791928E-4"/>
                </c:manualLayout>
              </c:layout>
              <c:spPr>
                <a:noFill/>
                <a:ln w="25392">
                  <a:noFill/>
                </a:ln>
              </c:spPr>
              <c:txPr>
                <a:bodyPr wrap="square" lIns="38100" tIns="19050" rIns="38100" bIns="19050" anchor="ctr">
                  <a:spAutoFit/>
                </a:bodyPr>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7-48BD-B5F9-B73BAFD508B2}"/>
                </c:ext>
              </c:extLst>
            </c:dLbl>
            <c:dLbl>
              <c:idx val="2"/>
              <c:layout>
                <c:manualLayout>
                  <c:x val="1.1838682459045666E-2"/>
                  <c:y val="7.8877514207319251E-3"/>
                </c:manualLayout>
              </c:layout>
              <c:spPr>
                <a:noFill/>
                <a:ln w="25392">
                  <a:noFill/>
                </a:ln>
              </c:spPr>
              <c:txPr>
                <a:bodyPr wrap="square" lIns="38100" tIns="19050" rIns="38100" bIns="19050" anchor="ctr">
                  <a:spAutoFit/>
                </a:bodyPr>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7-48BD-B5F9-B73BAFD508B2}"/>
                </c:ext>
              </c:extLst>
            </c:dLbl>
            <c:dLbl>
              <c:idx val="3"/>
              <c:layout>
                <c:manualLayout>
                  <c:x val="1.8463849199819287E-2"/>
                  <c:y val="1.1361552693681259E-2"/>
                </c:manualLayout>
              </c:layout>
              <c:spPr>
                <a:noFill/>
                <a:ln w="25392">
                  <a:noFill/>
                </a:ln>
              </c:spPr>
              <c:txPr>
                <a:bodyPr wrap="square" lIns="38100" tIns="19050" rIns="38100" bIns="19050" anchor="ctr">
                  <a:spAutoFit/>
                </a:bodyPr>
                <a:lstStyle/>
                <a:p>
                  <a:pPr>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7-48BD-B5F9-B73BAFD508B2}"/>
                </c:ext>
              </c:extLst>
            </c:dLbl>
            <c:spPr>
              <a:noFill/>
              <a:ln w="25392">
                <a:noFill/>
              </a:ln>
            </c:sp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Businesses</c:v>
                </c:pt>
                <c:pt idx="1">
                  <c:v>Individuals</c:v>
                </c:pt>
                <c:pt idx="2">
                  <c:v>Universities</c:v>
                </c:pt>
                <c:pt idx="3">
                  <c:v>Government</c:v>
                </c:pt>
              </c:strCache>
            </c:strRef>
          </c:cat>
          <c:val>
            <c:numRef>
              <c:f>Sheet1!$B$2:$B$5</c:f>
              <c:numCache>
                <c:formatCode>0.0%</c:formatCode>
                <c:ptCount val="4"/>
                <c:pt idx="0">
                  <c:v>0.871</c:v>
                </c:pt>
                <c:pt idx="1">
                  <c:v>0.05</c:v>
                </c:pt>
                <c:pt idx="2">
                  <c:v>6.0999999999999999E-2</c:v>
                </c:pt>
                <c:pt idx="3">
                  <c:v>1.7999999999999999E-2</c:v>
                </c:pt>
              </c:numCache>
            </c:numRef>
          </c:val>
          <c:extLst>
            <c:ext xmlns:c16="http://schemas.microsoft.com/office/drawing/2014/chart" uri="{C3380CC4-5D6E-409C-BE32-E72D297353CC}">
              <c16:uniqueId val="{00000004-A857-48BD-B5F9-B73BAFD508B2}"/>
            </c:ext>
          </c:extLst>
        </c:ser>
        <c:dLbls>
          <c:showLegendKey val="0"/>
          <c:showVal val="0"/>
          <c:showCatName val="0"/>
          <c:showSerName val="0"/>
          <c:showPercent val="0"/>
          <c:showBubbleSize val="0"/>
          <c:showLeaderLines val="0"/>
        </c:dLbls>
        <c:firstSliceAng val="0"/>
      </c:pieChart>
      <c:spPr>
        <a:noFill/>
        <a:ln w="25392">
          <a:noFill/>
        </a:ln>
      </c:spPr>
    </c:plotArea>
    <c:legend>
      <c:legendPos val="r"/>
      <c:layout>
        <c:manualLayout>
          <c:xMode val="edge"/>
          <c:yMode val="edge"/>
          <c:x val="0.78156675119406738"/>
          <c:y val="0.34847580668445777"/>
          <c:w val="0.20730970635400808"/>
          <c:h val="0.35491971308719988"/>
        </c:manualLayout>
      </c:layout>
      <c:overlay val="0"/>
      <c:txPr>
        <a:bodyPr/>
        <a:lstStyle/>
        <a:p>
          <a:pPr>
            <a:defRPr sz="1600" baseline="0"/>
          </a:pPr>
          <a:endParaRPr lang="en-US"/>
        </a:p>
      </c:txPr>
    </c:legend>
    <c:plotVisOnly val="1"/>
    <c:dispBlanksAs val="gap"/>
    <c:showDLblsOverMax val="0"/>
  </c:chart>
  <c:spPr>
    <a:ln>
      <a:noFill/>
    </a:ln>
  </c:spPr>
  <c:txPr>
    <a:bodyPr/>
    <a:lstStyle/>
    <a:p>
      <a:pPr>
        <a:defRPr sz="1799"/>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cs typeface="Arial" charset="0"/>
              </a:defRPr>
            </a:lvl1pPr>
          </a:lstStyle>
          <a:p>
            <a:pPr>
              <a:defRPr/>
            </a:pPr>
            <a:endParaRPr lang="en-US" dirty="0"/>
          </a:p>
        </p:txBody>
      </p:sp>
      <p:sp>
        <p:nvSpPr>
          <p:cNvPr id="778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cs typeface="Arial" charset="0"/>
              </a:defRPr>
            </a:lvl1pPr>
          </a:lstStyle>
          <a:p>
            <a:pPr>
              <a:defRPr/>
            </a:pPr>
            <a:fld id="{51C16C5D-28EC-4381-A075-FA41859494D8}" type="datetime1">
              <a:rPr lang="en-US"/>
              <a:pPr>
                <a:defRPr/>
              </a:pPr>
              <a:t>6/10/2022</a:t>
            </a:fld>
            <a:endParaRPr lang="en-US" dirty="0"/>
          </a:p>
        </p:txBody>
      </p:sp>
      <p:sp>
        <p:nvSpPr>
          <p:cNvPr id="7782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cs typeface="Arial" charset="0"/>
              </a:defRPr>
            </a:lvl1pPr>
          </a:lstStyle>
          <a:p>
            <a:pPr>
              <a:defRPr/>
            </a:pPr>
            <a:fld id="{7CE29DEC-8730-41D0-8613-E784520124FB}" type="slidenum">
              <a:rPr lang="en-US"/>
              <a:pPr>
                <a:defRPr/>
              </a:pPr>
              <a:t>‹#›</a:t>
            </a:fld>
            <a:endParaRPr lang="en-US" dirty="0"/>
          </a:p>
        </p:txBody>
      </p:sp>
    </p:spTree>
    <p:extLst>
      <p:ext uri="{BB962C8B-B14F-4D97-AF65-F5344CB8AC3E}">
        <p14:creationId xmlns:p14="http://schemas.microsoft.com/office/powerpoint/2010/main" val="3727923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buFontTx/>
              <a:buNone/>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charset="0"/>
                <a:cs typeface="Arial" charset="0"/>
              </a:defRPr>
            </a:lvl1pPr>
          </a:lstStyle>
          <a:p>
            <a:pPr>
              <a:defRPr/>
            </a:pPr>
            <a:fld id="{73914EB6-2DCE-491C-ACA8-01AEDF381847}" type="datetime1">
              <a:rPr lang="en-US"/>
              <a:pPr>
                <a:defRPr/>
              </a:pPr>
              <a:t>6/10/2022</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buFontTx/>
              <a:buNone/>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buFontTx/>
              <a:buNone/>
              <a:defRPr sz="1200">
                <a:latin typeface="Arial" charset="0"/>
                <a:cs typeface="Arial" charset="0"/>
              </a:defRPr>
            </a:lvl1pPr>
          </a:lstStyle>
          <a:p>
            <a:pPr>
              <a:defRPr/>
            </a:pPr>
            <a:fld id="{B7F2C667-47B2-46C4-80BC-8E1DA185F3D3}" type="slidenum">
              <a:rPr lang="en-US"/>
              <a:pPr>
                <a:defRPr/>
              </a:pPr>
              <a:t>‹#›</a:t>
            </a:fld>
            <a:endParaRPr lang="en-US" dirty="0"/>
          </a:p>
        </p:txBody>
      </p:sp>
    </p:spTree>
    <p:extLst>
      <p:ext uri="{BB962C8B-B14F-4D97-AF65-F5344CB8AC3E}">
        <p14:creationId xmlns:p14="http://schemas.microsoft.com/office/powerpoint/2010/main" val="28365862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A2F4275-6637-4F8D-B313-FEE7B58044FE}"/>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D278A17E-8D9F-4A5F-B184-4671F25719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sz="1600" dirty="0">
                <a:latin typeface="Arial" panose="020B0604020202020204" pitchFamily="34" charset="0"/>
                <a:cs typeface="Arial" panose="020B0604020202020204" pitchFamily="34" charset="0"/>
              </a:rPr>
              <a:t>This presentation will explain briefly -</a:t>
            </a:r>
          </a:p>
          <a:p>
            <a:r>
              <a:rPr lang="en-US" altLang="en-CH" sz="1600" dirty="0">
                <a:latin typeface="Arial" panose="020B0604020202020204" pitchFamily="34" charset="0"/>
                <a:cs typeface="Arial" panose="020B0604020202020204" pitchFamily="34" charset="0"/>
              </a:rPr>
              <a:t>Who we are</a:t>
            </a:r>
          </a:p>
          <a:p>
            <a:r>
              <a:rPr lang="en-US" altLang="en-CH" sz="1600" dirty="0">
                <a:latin typeface="Arial" panose="020B0604020202020204" pitchFamily="34" charset="0"/>
                <a:cs typeface="Arial" panose="020B0604020202020204" pitchFamily="34" charset="0"/>
              </a:rPr>
              <a:t>What we do</a:t>
            </a:r>
          </a:p>
          <a:p>
            <a:r>
              <a:rPr lang="en-US" altLang="en-CH" sz="1600" dirty="0">
                <a:latin typeface="Arial" panose="020B0604020202020204" pitchFamily="34" charset="0"/>
                <a:cs typeface="Arial" panose="020B0604020202020204" pitchFamily="34" charset="0"/>
              </a:rPr>
              <a:t>How we do it</a:t>
            </a:r>
          </a:p>
          <a:p>
            <a:endParaRPr lang="en-US" altLang="en-CH" dirty="0">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A6748851-1B68-461E-AE3B-77289E41DF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54B2D21-8FF1-469C-9AEF-C715650FA6FA}" type="slidenum">
              <a:rPr lang="en-US" altLang="en-CH" sz="1200" smtClean="0"/>
              <a:pPr/>
              <a:t>1</a:t>
            </a:fld>
            <a:endParaRPr lang="en-US" altLang="en-CH"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000" dirty="0">
                <a:latin typeface="Arial" panose="020B0604020202020204" pitchFamily="34" charset="0"/>
                <a:cs typeface="Arial" panose="020B0604020202020204" pitchFamily="34" charset="0"/>
              </a:rPr>
              <a:t>This table presents the number of PCT applications since 1978.In 2021, there were approximately 280,000 applications, an increase of 0.9% over the previous year. Milestones over the past 40 years include. 1)The PCT route surpassed the Paris route filings in 2007. 2) Applications from Asia accounted for the majority (50.5%) of all PCT applications in 2018. As an overall trend, the number of applications has steadily increased, although the only drop in the number of applications occurred in 2009, when the Lehman Brothers bankruptcy became a global economic </a:t>
            </a:r>
          </a:p>
        </p:txBody>
      </p:sp>
      <p:sp>
        <p:nvSpPr>
          <p:cNvPr id="4" name="Slide Number Placeholder 3"/>
          <p:cNvSpPr>
            <a:spLocks noGrp="1"/>
          </p:cNvSpPr>
          <p:nvPr>
            <p:ph type="sldNum" sz="quarter" idx="10"/>
          </p:nvPr>
        </p:nvSpPr>
        <p:spPr/>
        <p:txBody>
          <a:bodyPr/>
          <a:lstStyle/>
          <a:p>
            <a:pPr>
              <a:defRPr/>
            </a:pPr>
            <a:fld id="{B7F2C667-47B2-46C4-80BC-8E1DA185F3D3}"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533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This graph shows the trend for the top 20 countries in 2020.</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Currently, the top five countries in terms of PCT applications are China, the U.S., Japan, Korea, and Germany, in that order, and these five countries will account for nearly 80% (78.7%) of all PCT applications in 2020.</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Of the five countries, those that increased their applications last year were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The main growth came from China (+16.1%), Republic of Korea (+5.2%) and the U.S. (+3%).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Conversely, the main countries that saw a decrease in the number of applications were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Japan (-4.1%) and Germany (-3.7%)</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The largest decreases between March and July 2020 were in computer technology, digital communication and semiconductors. The fields of biotechnology, medical technology, organic fine chemistry and pharmaceuticals increased rapidly, especially in China and the U.S.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In Japan, applications in the field of digital communication declined.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ja-JP" sz="1000" kern="1200" dirty="0">
                <a:solidFill>
                  <a:schemeClr val="tx1"/>
                </a:solidFill>
                <a:effectLst/>
                <a:latin typeface="Arial" panose="020B0604020202020204" pitchFamily="34" charset="0"/>
                <a:ea typeface="MS PGothic" pitchFamily="34" charset="-128"/>
                <a:cs typeface="Arial" panose="020B0604020202020204" pitchFamily="34" charset="0"/>
              </a:rPr>
              <a:t>Decrease in pharmaceuticals in Germany</a:t>
            </a:r>
          </a:p>
          <a:p>
            <a:endParaRPr lang="en-US" sz="1000" kern="1200" dirty="0">
              <a:solidFill>
                <a:schemeClr val="tx1"/>
              </a:solidFill>
              <a:effectLst/>
              <a:latin typeface="Arial" panose="020B0604020202020204" pitchFamily="34" charset="0"/>
              <a:ea typeface="MS PGothic" pitchFamily="34" charset="-128"/>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8715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LID4096" dirty="0" smtClean="0">
                <a:latin typeface="Arial" panose="020B0604020202020204" pitchFamily="34" charset="0"/>
                <a:cs typeface="Arial" panose="020B0604020202020204" pitchFamily="34" charset="0"/>
              </a:rPr>
              <a:t>To give you an alternative view (from a large PCT user), besides what you have already seen from Steve’s small company and the Nobel prize-winning inventor…</a:t>
            </a:r>
          </a:p>
          <a:p>
            <a:r>
              <a:rPr lang="en-US" altLang="LID4096" dirty="0" smtClean="0">
                <a:latin typeface="Arial" panose="020B0604020202020204" pitchFamily="34" charset="0"/>
                <a:cs typeface="Arial" panose="020B0604020202020204" pitchFamily="34" charset="0"/>
              </a:rPr>
              <a:t>Huawei’s filing rate then is an average of just about 21 PCT applications per working day in 2020. Think of the R&amp;D going on behind that…</a:t>
            </a:r>
            <a:endParaRPr lang="en-GB" altLang="LID4096" dirty="0" smtClean="0">
              <a:latin typeface="Arial" panose="020B0604020202020204" pitchFamily="34" charset="0"/>
              <a:cs typeface="Arial" panose="020B0604020202020204" pitchFamily="34" charset="0"/>
            </a:endParaRPr>
          </a:p>
        </p:txBody>
      </p:sp>
      <p:sp>
        <p:nvSpPr>
          <p:cNvPr id="6656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9482D14-638E-4C2C-93D1-C3877DB0CC96}" type="slidenum">
              <a:rPr lang="en-US" altLang="LID4096" sz="1200"/>
              <a:pPr/>
              <a:t>13</a:t>
            </a:fld>
            <a:endParaRPr lang="en-US" altLang="LID4096" sz="1200" dirty="0"/>
          </a:p>
        </p:txBody>
      </p:sp>
    </p:spTree>
    <p:extLst>
      <p:ext uri="{BB962C8B-B14F-4D97-AF65-F5344CB8AC3E}">
        <p14:creationId xmlns:p14="http://schemas.microsoft.com/office/powerpoint/2010/main" val="386885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LID4096" dirty="0" smtClean="0">
                <a:latin typeface="Arial" panose="020B0604020202020204" pitchFamily="34" charset="0"/>
                <a:cs typeface="Arial" panose="020B0604020202020204" pitchFamily="34" charset="0"/>
              </a:rPr>
              <a:t>To give you an alternative view (from a large PCT user), besides what you have already seen from Steve’s small company and the Nobel prize-winning inventor…</a:t>
            </a:r>
            <a:endParaRPr lang="en-GB" altLang="LID4096" dirty="0" smtClean="0">
              <a:latin typeface="Arial" panose="020B0604020202020204" pitchFamily="34" charset="0"/>
              <a:cs typeface="Arial" panose="020B0604020202020204" pitchFamily="34" charset="0"/>
            </a:endParaRPr>
          </a:p>
        </p:txBody>
      </p:sp>
      <p:sp>
        <p:nvSpPr>
          <p:cNvPr id="6861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669DD4E-8A90-4454-9DF4-08EE3F8E2264}" type="slidenum">
              <a:rPr lang="en-US" altLang="LID4096" sz="1200"/>
              <a:pPr/>
              <a:t>14</a:t>
            </a:fld>
            <a:endParaRPr lang="en-US" altLang="LID4096" sz="1200" dirty="0"/>
          </a:p>
        </p:txBody>
      </p:sp>
    </p:spTree>
    <p:extLst>
      <p:ext uri="{BB962C8B-B14F-4D97-AF65-F5344CB8AC3E}">
        <p14:creationId xmlns:p14="http://schemas.microsoft.com/office/powerpoint/2010/main" val="215866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LID4096" dirty="0" smtClean="0">
                <a:latin typeface="Arial" panose="020B0604020202020204" pitchFamily="34" charset="0"/>
                <a:cs typeface="Arial" panose="020B0604020202020204" pitchFamily="34" charset="0"/>
              </a:rPr>
              <a:t>To give you an alternative view (from a large PCT user), besides what you have already seen from Steve’s small company and the Nobel prize-winning inventor…</a:t>
            </a:r>
            <a:endParaRPr lang="en-GB" altLang="LID4096" dirty="0" smtClean="0">
              <a:latin typeface="Arial" panose="020B0604020202020204" pitchFamily="34" charset="0"/>
              <a:cs typeface="Arial" panose="020B0604020202020204" pitchFamily="34" charset="0"/>
            </a:endParaRPr>
          </a:p>
        </p:txBody>
      </p:sp>
      <p:sp>
        <p:nvSpPr>
          <p:cNvPr id="7066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6CDC69D-3DF8-4FE0-8E9F-7790CFC0EE34}" type="slidenum">
              <a:rPr lang="en-US" altLang="LID4096" sz="1200"/>
              <a:pPr/>
              <a:t>15</a:t>
            </a:fld>
            <a:endParaRPr lang="en-US" altLang="LID4096" sz="1200" dirty="0"/>
          </a:p>
        </p:txBody>
      </p:sp>
    </p:spTree>
    <p:extLst>
      <p:ext uri="{BB962C8B-B14F-4D97-AF65-F5344CB8AC3E}">
        <p14:creationId xmlns:p14="http://schemas.microsoft.com/office/powerpoint/2010/main" val="86934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
        <p:nvSpPr>
          <p:cNvPr id="7270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A8C1D9B-B8CC-4134-9C5B-D930CE05053A}" type="slidenum">
              <a:rPr lang="en-US" altLang="en-GB" sz="1200"/>
              <a:pPr/>
              <a:t>16</a:t>
            </a:fld>
            <a:endParaRPr lang="en-US" altLang="en-GB" sz="1200" dirty="0"/>
          </a:p>
        </p:txBody>
      </p:sp>
    </p:spTree>
    <p:extLst>
      <p:ext uri="{BB962C8B-B14F-4D97-AF65-F5344CB8AC3E}">
        <p14:creationId xmlns:p14="http://schemas.microsoft.com/office/powerpoint/2010/main" val="5571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18</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44935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24</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258571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504977D-911B-459F-BA27-77201DBD31FB}"/>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3D0C3D90-51DC-4655-AFCA-8C56FCAC18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CH" dirty="0">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id="{36FBC5BA-6B5C-4B02-970A-78620D5EEF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905F4EA-FD7F-4D20-9E4E-CD0D3B336C20}" type="slidenum">
              <a:rPr lang="en-US" altLang="en-CH" sz="1200" smtClean="0"/>
              <a:pPr/>
              <a:t>32</a:t>
            </a:fld>
            <a:endParaRPr lang="en-US" altLang="en-CH"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2</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36266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has been empowered to engage and communicate with our stakeholders.  WIPO is providing staff with the requisite media and communications training to allow them to engage effectively.</a:t>
            </a:r>
            <a:endParaRPr lang="fr-FR" dirty="0"/>
          </a:p>
        </p:txBody>
      </p:sp>
      <p:sp>
        <p:nvSpPr>
          <p:cNvPr id="4" name="Slide Number Placeholder 3"/>
          <p:cNvSpPr>
            <a:spLocks noGrp="1"/>
          </p:cNvSpPr>
          <p:nvPr>
            <p:ph type="sldNum" sz="quarter" idx="10"/>
          </p:nvPr>
        </p:nvSpPr>
        <p:spPr/>
        <p:txBody>
          <a:bodyPr/>
          <a:lstStyle/>
          <a:p>
            <a:fld id="{3DABC680-FAD3-47A1-A5AB-E401413E2954}" type="slidenum">
              <a:rPr lang="fr-FR" smtClean="0"/>
              <a:t>4</a:t>
            </a:fld>
            <a:endParaRPr lang="fr-FR" dirty="0"/>
          </a:p>
        </p:txBody>
      </p:sp>
    </p:spTree>
    <p:extLst>
      <p:ext uri="{BB962C8B-B14F-4D97-AF65-F5344CB8AC3E}">
        <p14:creationId xmlns:p14="http://schemas.microsoft.com/office/powerpoint/2010/main" val="25018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has been empowered to engage and communicate with our stakeholders.  WIPO is providing staff with the requisite media and communications training to allow them to engage effectively.</a:t>
            </a:r>
            <a:endParaRPr lang="fr-FR" dirty="0"/>
          </a:p>
        </p:txBody>
      </p:sp>
      <p:sp>
        <p:nvSpPr>
          <p:cNvPr id="4" name="Slide Number Placeholder 3"/>
          <p:cNvSpPr>
            <a:spLocks noGrp="1"/>
          </p:cNvSpPr>
          <p:nvPr>
            <p:ph type="sldNum" sz="quarter" idx="10"/>
          </p:nvPr>
        </p:nvSpPr>
        <p:spPr/>
        <p:txBody>
          <a:bodyPr/>
          <a:lstStyle/>
          <a:p>
            <a:fld id="{3DABC680-FAD3-47A1-A5AB-E401413E2954}" type="slidenum">
              <a:rPr lang="fr-FR" smtClean="0"/>
              <a:t>5</a:t>
            </a:fld>
            <a:endParaRPr lang="fr-FR" dirty="0"/>
          </a:p>
        </p:txBody>
      </p:sp>
    </p:spTree>
    <p:extLst>
      <p:ext uri="{BB962C8B-B14F-4D97-AF65-F5344CB8AC3E}">
        <p14:creationId xmlns:p14="http://schemas.microsoft.com/office/powerpoint/2010/main" val="249281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Normative work - In recent years, collaboration on policy and substantive questions has become much more challenging. While there have been some successful outcomes, such as the Beijing and </a:t>
            </a:r>
          </a:p>
          <a:p>
            <a:r>
              <a:rPr lang="en-US" dirty="0" smtClean="0"/>
              <a:t>Marrakesh treaties, WIPO’s normative agenda includes several negotiations that have been underway for a long time and in which outcomes remain elusive. Member States will be encouraged to develop flexible, dynamic and shorter-term outcomes that can be re-examined as circumstances and conditions change. </a:t>
            </a:r>
            <a:endParaRPr lang="fr-FR" dirty="0"/>
          </a:p>
        </p:txBody>
      </p:sp>
      <p:sp>
        <p:nvSpPr>
          <p:cNvPr id="4" name="Slide Number Placeholder 3"/>
          <p:cNvSpPr>
            <a:spLocks noGrp="1"/>
          </p:cNvSpPr>
          <p:nvPr>
            <p:ph type="sldNum" sz="quarter" idx="10"/>
          </p:nvPr>
        </p:nvSpPr>
        <p:spPr/>
        <p:txBody>
          <a:bodyPr/>
          <a:lstStyle/>
          <a:p>
            <a:fld id="{3DABC680-FAD3-47A1-A5AB-E401413E2954}" type="slidenum">
              <a:rPr lang="fr-FR" smtClean="0"/>
              <a:t>6</a:t>
            </a:fld>
            <a:endParaRPr lang="fr-FR" dirty="0"/>
          </a:p>
        </p:txBody>
      </p:sp>
    </p:spTree>
    <p:extLst>
      <p:ext uri="{BB962C8B-B14F-4D97-AF65-F5344CB8AC3E}">
        <p14:creationId xmlns:p14="http://schemas.microsoft.com/office/powerpoint/2010/main" val="191166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38405E63-0D80-4478-98FD-C52EE50F875D}" type="slidenum">
              <a:rPr lang="en-US" sz="1200"/>
              <a:pPr eaLnBrk="1" hangingPunct="1"/>
              <a:t>7</a:t>
            </a:fld>
            <a:endParaRPr lang="en-US" sz="12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60420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F2C667-47B2-46C4-80BC-8E1DA185F3D3}" type="slidenum">
              <a:rPr lang="en-US" smtClean="0"/>
              <a:pPr>
                <a:defRPr/>
              </a:pPr>
              <a:t>8</a:t>
            </a:fld>
            <a:endParaRPr lang="en-US" dirty="0"/>
          </a:p>
        </p:txBody>
      </p:sp>
    </p:spTree>
    <p:extLst>
      <p:ext uri="{BB962C8B-B14F-4D97-AF65-F5344CB8AC3E}">
        <p14:creationId xmlns:p14="http://schemas.microsoft.com/office/powerpoint/2010/main" val="351541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38F346-33F6-46B4-B026-1CDC6E414C91}" type="slidenum">
              <a:rPr lang="en-US" altLang="LID4096" smtClean="0"/>
              <a:pPr>
                <a:spcBef>
                  <a:spcPct val="0"/>
                </a:spcBef>
              </a:pPr>
              <a:t>9</a:t>
            </a:fld>
            <a:endParaRPr lang="en-US" altLang="LID4096" dirty="0"/>
          </a:p>
        </p:txBody>
      </p:sp>
      <p:sp>
        <p:nvSpPr>
          <p:cNvPr id="29699" name="Rectangle 2"/>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DB04F2E4-E837-4CF3-8F7A-2C4AAEE7571E}"/>
              </a:ext>
            </a:extLst>
          </p:cNvPr>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ja-JP" sz="1000" dirty="0">
                <a:latin typeface="Arial" panose="020B0604020202020204" pitchFamily="34" charset="0"/>
                <a:cs typeface="Arial" panose="020B0604020202020204" pitchFamily="34" charset="0"/>
              </a:rPr>
              <a:t>When the PCT began accepting patent applications on June 1, 1978, there were 18 member countries. Since then, the number of member countries has steadily increased, and now 156 countries are members of the PCT, meaning that filing a patent application under the PCT system has the same effect as filing an application in 156 countries around the world. As for new member countries, Samoa joined the PCT the two</a:t>
            </a:r>
            <a:r>
              <a:rPr lang="en-US" altLang="ja-JP" sz="1000" baseline="0" dirty="0">
                <a:latin typeface="Arial" panose="020B0604020202020204" pitchFamily="34" charset="0"/>
                <a:cs typeface="Arial" panose="020B0604020202020204" pitchFamily="34" charset="0"/>
              </a:rPr>
              <a:t> </a:t>
            </a:r>
            <a:r>
              <a:rPr lang="en-US" altLang="ja-JP" sz="1000" dirty="0">
                <a:latin typeface="Arial" panose="020B0604020202020204" pitchFamily="34" charset="0"/>
                <a:cs typeface="Arial" panose="020B0604020202020204" pitchFamily="34" charset="0"/>
              </a:rPr>
              <a:t>years ago last,. This year, three countries joined the PCT: Jamaica (10 Feb.) in February, Iraq (30 Apr.) at the end of April, and Cape Verde will join the PCT in July (6 July).As you can see from this map, the PCT covers most of the countries in the world, including the United States, China, Southeast Asia, and Europe, which are the markets of Japanese</a:t>
            </a: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53983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6D78B9-AB6B-4527-A1D2-F1C55EC5EDC5}" type="slidenum">
              <a:rPr lang="en-US" altLang="LID4096" smtClean="0"/>
              <a:pPr>
                <a:spcBef>
                  <a:spcPct val="0"/>
                </a:spcBef>
              </a:pPr>
              <a:t>10</a:t>
            </a:fld>
            <a:endParaRPr lang="en-US" altLang="LID4096"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064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sz="2800"/>
            </a:lvl1pPr>
          </a:lstStyle>
          <a:p>
            <a:r>
              <a:rPr lang="en-US"/>
              <a:t>Click to edit Master title style</a:t>
            </a:r>
          </a:p>
        </p:txBody>
      </p:sp>
      <p:sp>
        <p:nvSpPr>
          <p:cNvPr id="4099"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55842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A84246-803A-49D3-84EB-974CE5ABA362}" type="slidenum">
              <a:rPr lang="en-US"/>
              <a:pPr>
                <a:defRPr/>
              </a:pPr>
              <a:t>‹#›</a:t>
            </a:fld>
            <a:endParaRPr lang="en-US" dirty="0"/>
          </a:p>
        </p:txBody>
      </p:sp>
    </p:spTree>
    <p:extLst>
      <p:ext uri="{BB962C8B-B14F-4D97-AF65-F5344CB8AC3E}">
        <p14:creationId xmlns:p14="http://schemas.microsoft.com/office/powerpoint/2010/main" val="2890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5921656-2DE5-485F-8BE9-0BDBBF8F004F}" type="slidenum">
              <a:rPr lang="en-US"/>
              <a:pPr>
                <a:defRPr/>
              </a:pPr>
              <a:t>‹#›</a:t>
            </a:fld>
            <a:endParaRPr lang="en-US" dirty="0"/>
          </a:p>
        </p:txBody>
      </p:sp>
    </p:spTree>
    <p:extLst>
      <p:ext uri="{BB962C8B-B14F-4D97-AF65-F5344CB8AC3E}">
        <p14:creationId xmlns:p14="http://schemas.microsoft.com/office/powerpoint/2010/main" val="338292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773238"/>
            <a:ext cx="8229600" cy="43529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7355B506-AE31-41B8-A04E-5192D5AD45C7}" type="slidenum">
              <a:rPr lang="en-US"/>
              <a:pPr>
                <a:defRPr/>
              </a:pPr>
              <a:t>‹#›</a:t>
            </a:fld>
            <a:endParaRPr lang="en-US" dirty="0"/>
          </a:p>
        </p:txBody>
      </p:sp>
    </p:spTree>
    <p:extLst>
      <p:ext uri="{BB962C8B-B14F-4D97-AF65-F5344CB8AC3E}">
        <p14:creationId xmlns:p14="http://schemas.microsoft.com/office/powerpoint/2010/main" val="394189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773238"/>
            <a:ext cx="8229600" cy="43529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A114D9FB-EE1A-468D-AB44-5E06278333EA}" type="slidenum">
              <a:rPr lang="en-US"/>
              <a:pPr>
                <a:defRPr/>
              </a:pPr>
              <a:t>‹#›</a:t>
            </a:fld>
            <a:endParaRPr lang="en-US" dirty="0"/>
          </a:p>
        </p:txBody>
      </p:sp>
    </p:spTree>
    <p:extLst>
      <p:ext uri="{BB962C8B-B14F-4D97-AF65-F5344CB8AC3E}">
        <p14:creationId xmlns:p14="http://schemas.microsoft.com/office/powerpoint/2010/main" val="1689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7472BD8-6FAC-449D-B057-422CBBDD375A}" type="slidenum">
              <a:rPr lang="en-US"/>
              <a:pPr>
                <a:defRPr/>
              </a:pPr>
              <a:t>‹#›</a:t>
            </a:fld>
            <a:endParaRPr lang="en-US" dirty="0"/>
          </a:p>
        </p:txBody>
      </p:sp>
    </p:spTree>
    <p:extLst>
      <p:ext uri="{BB962C8B-B14F-4D97-AF65-F5344CB8AC3E}">
        <p14:creationId xmlns:p14="http://schemas.microsoft.com/office/powerpoint/2010/main" val="268006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54C96D8-A3B7-4296-B367-44E05F04D914}" type="slidenum">
              <a:rPr lang="en-US"/>
              <a:pPr>
                <a:defRPr/>
              </a:pPr>
              <a:t>‹#›</a:t>
            </a:fld>
            <a:endParaRPr lang="en-US" dirty="0"/>
          </a:p>
        </p:txBody>
      </p:sp>
    </p:spTree>
    <p:extLst>
      <p:ext uri="{BB962C8B-B14F-4D97-AF65-F5344CB8AC3E}">
        <p14:creationId xmlns:p14="http://schemas.microsoft.com/office/powerpoint/2010/main" val="7795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732F085-F803-4E1D-9A57-76269C0A5CED}" type="slidenum">
              <a:rPr lang="en-US"/>
              <a:pPr>
                <a:defRPr/>
              </a:pPr>
              <a:t>‹#›</a:t>
            </a:fld>
            <a:endParaRPr lang="en-US" dirty="0"/>
          </a:p>
        </p:txBody>
      </p:sp>
    </p:spTree>
    <p:extLst>
      <p:ext uri="{BB962C8B-B14F-4D97-AF65-F5344CB8AC3E}">
        <p14:creationId xmlns:p14="http://schemas.microsoft.com/office/powerpoint/2010/main" val="205463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1309E20-5C8B-487F-B0CA-3B1FCD067C0C}" type="slidenum">
              <a:rPr lang="en-US"/>
              <a:pPr>
                <a:defRPr/>
              </a:pPr>
              <a:t>‹#›</a:t>
            </a:fld>
            <a:endParaRPr lang="en-US" dirty="0"/>
          </a:p>
        </p:txBody>
      </p:sp>
    </p:spTree>
    <p:extLst>
      <p:ext uri="{BB962C8B-B14F-4D97-AF65-F5344CB8AC3E}">
        <p14:creationId xmlns:p14="http://schemas.microsoft.com/office/powerpoint/2010/main" val="164114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9FB0CE4-F05E-4F47-9551-9B0F851B863B}" type="slidenum">
              <a:rPr lang="en-US"/>
              <a:pPr>
                <a:defRPr/>
              </a:pPr>
              <a:t>‹#›</a:t>
            </a:fld>
            <a:endParaRPr lang="en-US" dirty="0"/>
          </a:p>
        </p:txBody>
      </p:sp>
    </p:spTree>
    <p:extLst>
      <p:ext uri="{BB962C8B-B14F-4D97-AF65-F5344CB8AC3E}">
        <p14:creationId xmlns:p14="http://schemas.microsoft.com/office/powerpoint/2010/main" val="364886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97C92CD-3AA2-407A-BF30-577B7871B70E}" type="slidenum">
              <a:rPr lang="en-US"/>
              <a:pPr>
                <a:defRPr/>
              </a:pPr>
              <a:t>‹#›</a:t>
            </a:fld>
            <a:endParaRPr lang="en-US" dirty="0"/>
          </a:p>
        </p:txBody>
      </p:sp>
    </p:spTree>
    <p:extLst>
      <p:ext uri="{BB962C8B-B14F-4D97-AF65-F5344CB8AC3E}">
        <p14:creationId xmlns:p14="http://schemas.microsoft.com/office/powerpoint/2010/main" val="27781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5F2A8D-12B8-4184-AEBB-3EE5339AA5D9}" type="slidenum">
              <a:rPr lang="en-US"/>
              <a:pPr>
                <a:defRPr/>
              </a:pPr>
              <a:t>‹#›</a:t>
            </a:fld>
            <a:endParaRPr lang="en-US" dirty="0"/>
          </a:p>
        </p:txBody>
      </p:sp>
    </p:spTree>
    <p:extLst>
      <p:ext uri="{BB962C8B-B14F-4D97-AF65-F5344CB8AC3E}">
        <p14:creationId xmlns:p14="http://schemas.microsoft.com/office/powerpoint/2010/main" val="105320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E87BF3-9FB1-459C-9F6E-025E260A24A4}" type="slidenum">
              <a:rPr lang="en-US"/>
              <a:pPr>
                <a:defRPr/>
              </a:pPr>
              <a:t>‹#›</a:t>
            </a:fld>
            <a:endParaRPr lang="en-US" dirty="0"/>
          </a:p>
        </p:txBody>
      </p:sp>
    </p:spTree>
    <p:extLst>
      <p:ext uri="{BB962C8B-B14F-4D97-AF65-F5344CB8AC3E}">
        <p14:creationId xmlns:p14="http://schemas.microsoft.com/office/powerpoint/2010/main" val="231584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5097F09-330B-40AD-9EF4-1C4E2D06D62F}" type="slidenum">
              <a:rPr lang="en-US"/>
              <a:pPr>
                <a:defRPr/>
              </a:pPr>
              <a:t>‹#›</a:t>
            </a:fld>
            <a:endParaRPr lang="en-US" dirty="0"/>
          </a:p>
        </p:txBody>
      </p:sp>
    </p:spTree>
    <p:extLst>
      <p:ext uri="{BB962C8B-B14F-4D97-AF65-F5344CB8AC3E}">
        <p14:creationId xmlns:p14="http://schemas.microsoft.com/office/powerpoint/2010/main" val="377026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Tx/>
              <a:buNone/>
              <a:defRPr sz="1400">
                <a:latin typeface="Arial" charset="0"/>
                <a:cs typeface="Arial" charset="0"/>
              </a:defRPr>
            </a:lvl1pPr>
          </a:lstStyle>
          <a:p>
            <a:pPr>
              <a:defRPr/>
            </a:pPr>
            <a:fld id="{2ED4B84C-647D-46AA-8476-F994C2D2B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 id="2147483766" r:id="rId12"/>
    <p:sldLayoutId id="2147483765" r:id="rId13"/>
    <p:sldLayoutId id="2147483764" r:id="rId14"/>
  </p:sldLayoutIdLst>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ea typeface="Arial" charset="0"/>
          <a:cs typeface="Arial" charset="0"/>
        </a:defRPr>
      </a:lvl2pPr>
      <a:lvl3pPr algn="l" rtl="0" eaLnBrk="0" fontAlgn="base" hangingPunct="0">
        <a:spcBef>
          <a:spcPct val="0"/>
        </a:spcBef>
        <a:spcAft>
          <a:spcPct val="0"/>
        </a:spcAft>
        <a:defRPr sz="3600">
          <a:solidFill>
            <a:srgbClr val="70899B"/>
          </a:solidFill>
          <a:latin typeface="Arial" charset="0"/>
          <a:ea typeface="Arial" charset="0"/>
          <a:cs typeface="Arial" charset="0"/>
        </a:defRPr>
      </a:lvl3pPr>
      <a:lvl4pPr algn="l" rtl="0" eaLnBrk="0" fontAlgn="base" hangingPunct="0">
        <a:spcBef>
          <a:spcPct val="0"/>
        </a:spcBef>
        <a:spcAft>
          <a:spcPct val="0"/>
        </a:spcAft>
        <a:defRPr sz="3600">
          <a:solidFill>
            <a:srgbClr val="70899B"/>
          </a:solidFill>
          <a:latin typeface="Arial" charset="0"/>
          <a:ea typeface="Arial" charset="0"/>
          <a:cs typeface="Arial" charset="0"/>
        </a:defRPr>
      </a:lvl4pPr>
      <a:lvl5pPr algn="l" rtl="0" eaLnBrk="0" fontAlgn="base" hangingPunct="0">
        <a:spcBef>
          <a:spcPct val="0"/>
        </a:spcBef>
        <a:spcAft>
          <a:spcPct val="0"/>
        </a:spcAft>
        <a:defRPr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Blip>
          <a:blip r:embed="rId17"/>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3pPr>
      <a:lvl4pPr marL="1600200" indent="-228600" algn="l" rtl="0" eaLnBrk="0" fontAlgn="base" hangingPunct="0">
        <a:spcBef>
          <a:spcPct val="20000"/>
        </a:spcBef>
        <a:spcAft>
          <a:spcPct val="0"/>
        </a:spcAft>
        <a:buBlip>
          <a:blip r:embed="rId17"/>
        </a:buBlip>
        <a:defRPr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7"/>
        </a:buBlip>
        <a:defRPr sz="2400">
          <a:solidFill>
            <a:schemeClr val="tx1"/>
          </a:solidFill>
          <a:latin typeface="+mn-lt"/>
          <a:ea typeface="+mn-ea"/>
          <a:cs typeface="+mn-cs"/>
        </a:defRPr>
      </a:lvl5pPr>
      <a:lvl6pPr marL="2514600" indent="-228600" algn="l" rtl="0" fontAlgn="base">
        <a:spcBef>
          <a:spcPct val="20000"/>
        </a:spcBef>
        <a:spcAft>
          <a:spcPct val="0"/>
        </a:spcAft>
        <a:buBlip>
          <a:blip r:embed="rId17"/>
        </a:buBlip>
        <a:defRPr sz="2400">
          <a:solidFill>
            <a:schemeClr val="tx1"/>
          </a:solidFill>
          <a:latin typeface="+mn-lt"/>
          <a:ea typeface="+mn-ea"/>
          <a:cs typeface="+mn-cs"/>
        </a:defRPr>
      </a:lvl6pPr>
      <a:lvl7pPr marL="2971800" indent="-228600" algn="l" rtl="0" fontAlgn="base">
        <a:spcBef>
          <a:spcPct val="20000"/>
        </a:spcBef>
        <a:spcAft>
          <a:spcPct val="0"/>
        </a:spcAft>
        <a:buBlip>
          <a:blip r:embed="rId17"/>
        </a:buBlip>
        <a:defRPr sz="2400">
          <a:solidFill>
            <a:schemeClr val="tx1"/>
          </a:solidFill>
          <a:latin typeface="+mn-lt"/>
          <a:ea typeface="+mn-ea"/>
          <a:cs typeface="+mn-cs"/>
        </a:defRPr>
      </a:lvl7pPr>
      <a:lvl8pPr marL="3429000" indent="-228600" algn="l" rtl="0" fontAlgn="base">
        <a:spcBef>
          <a:spcPct val="20000"/>
        </a:spcBef>
        <a:spcAft>
          <a:spcPct val="0"/>
        </a:spcAft>
        <a:buBlip>
          <a:blip r:embed="rId17"/>
        </a:buBlip>
        <a:defRPr sz="2400">
          <a:solidFill>
            <a:schemeClr val="tx1"/>
          </a:solidFill>
          <a:latin typeface="+mn-lt"/>
          <a:ea typeface="+mn-ea"/>
          <a:cs typeface="+mn-cs"/>
        </a:defRPr>
      </a:lvl8pPr>
      <a:lvl9pPr marL="3886200" indent="-228600" algn="l" rtl="0" fontAlgn="base">
        <a:spcBef>
          <a:spcPct val="20000"/>
        </a:spcBef>
        <a:spcAft>
          <a:spcPct val="0"/>
        </a:spcAft>
        <a:buBlip>
          <a:blip r:embed="rId17"/>
        </a:buBlip>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ipo.int/standards/en/sequence/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ct.wipo.i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ipo.int/meetings/en/details.jsp?meeting_id=693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ipo.int/edocs/mdocs/govbody/en/wo_pbc_32/wo_pbc_32_3.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a:extLst>
              <a:ext uri="{FF2B5EF4-FFF2-40B4-BE49-F238E27FC236}">
                <a16:creationId xmlns:a16="http://schemas.microsoft.com/office/drawing/2014/main" id="{01C3E5D5-ED44-4087-9D32-4F6E2CED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0500"/>
            <a:ext cx="73914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re 1">
            <a:extLst>
              <a:ext uri="{FF2B5EF4-FFF2-40B4-BE49-F238E27FC236}">
                <a16:creationId xmlns:a16="http://schemas.microsoft.com/office/drawing/2014/main" id="{6663B3A0-6A39-479F-A470-65872FD52057}"/>
              </a:ext>
            </a:extLst>
          </p:cNvPr>
          <p:cNvSpPr>
            <a:spLocks noGrp="1" noChangeArrowheads="1"/>
          </p:cNvSpPr>
          <p:nvPr>
            <p:ph type="ctrTitle"/>
          </p:nvPr>
        </p:nvSpPr>
        <p:spPr>
          <a:xfrm>
            <a:off x="157163" y="908050"/>
            <a:ext cx="3046412" cy="2881313"/>
          </a:xfrm>
        </p:spPr>
        <p:txBody>
          <a:bodyPr/>
          <a:lstStyle/>
          <a:p>
            <a:r>
              <a:rPr lang="en-US" altLang="en-CH" sz="2400" b="1" dirty="0">
                <a:solidFill>
                  <a:srgbClr val="114C7F"/>
                </a:solidFill>
                <a:latin typeface="Helvetica Neue"/>
              </a:rPr>
              <a:t>Update on Recent and Future Developments in the PCT </a:t>
            </a:r>
            <a:r>
              <a:rPr lang="en-US" altLang="en-CH" sz="2400" b="1" dirty="0" smtClean="0">
                <a:solidFill>
                  <a:srgbClr val="114C7F"/>
                </a:solidFill>
                <a:latin typeface="Helvetica Neue"/>
              </a:rPr>
              <a:t>System, and WIPO’s future plans</a:t>
            </a:r>
            <a:endParaRPr lang="fr-FR" altLang="en-CH" sz="2400" dirty="0"/>
          </a:p>
        </p:txBody>
      </p:sp>
      <p:pic>
        <p:nvPicPr>
          <p:cNvPr id="9221" name="Picture 7">
            <a:extLst>
              <a:ext uri="{FF2B5EF4-FFF2-40B4-BE49-F238E27FC236}">
                <a16:creationId xmlns:a16="http://schemas.microsoft.com/office/drawing/2014/main" id="{1939353A-671E-490F-A1D7-8C3F9BBBB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060950"/>
            <a:ext cx="166211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E2B7A3-050C-4943-956B-5604E3478DE2}"/>
              </a:ext>
            </a:extLst>
          </p:cNvPr>
          <p:cNvSpPr txBox="1"/>
          <p:nvPr/>
        </p:nvSpPr>
        <p:spPr>
          <a:xfrm>
            <a:off x="26915" y="4826991"/>
            <a:ext cx="4248472" cy="584775"/>
          </a:xfrm>
          <a:prstGeom prst="rect">
            <a:avLst/>
          </a:prstGeom>
          <a:noFill/>
        </p:spPr>
        <p:txBody>
          <a:bodyPr wrap="square" rtlCol="0">
            <a:spAutoFit/>
          </a:bodyPr>
          <a:lstStyle/>
          <a:p>
            <a:pPr marL="177800" indent="-177800">
              <a:buNone/>
            </a:pPr>
            <a:r>
              <a:rPr lang="en-US" sz="1600" dirty="0" smtClean="0"/>
              <a:t>June 2022</a:t>
            </a:r>
          </a:p>
          <a:p>
            <a:pPr marL="177800" indent="-177800">
              <a:buNone/>
            </a:pPr>
            <a:r>
              <a:rPr lang="en-US" sz="1600" dirty="0" smtClean="0"/>
              <a:t>ACPC Summer </a:t>
            </a:r>
            <a:r>
              <a:rPr lang="en-US" sz="1600" dirty="0" smtClean="0"/>
              <a:t>Meeting</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74625"/>
            <a:ext cx="8229600" cy="733425"/>
          </a:xfrm>
        </p:spPr>
        <p:txBody>
          <a:bodyPr/>
          <a:lstStyle/>
          <a:p>
            <a:pPr algn="ctr" eaLnBrk="1" hangingPunct="1"/>
            <a:r>
              <a:rPr lang="en-US" altLang="LID4096" sz="3200" b="1" dirty="0">
                <a:solidFill>
                  <a:schemeClr val="accent2"/>
                </a:solidFill>
              </a:rPr>
              <a:t>UN Member States not yet in PCT</a:t>
            </a:r>
          </a:p>
        </p:txBody>
      </p:sp>
      <p:sp>
        <p:nvSpPr>
          <p:cNvPr id="30723" name="Rectangle 3"/>
          <p:cNvSpPr>
            <a:spLocks noChangeArrowheads="1"/>
          </p:cNvSpPr>
          <p:nvPr/>
        </p:nvSpPr>
        <p:spPr bwMode="auto">
          <a:xfrm>
            <a:off x="684213" y="1052513"/>
            <a:ext cx="32400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651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000" dirty="0">
                <a:ea typeface="ヒラギノ角ゴ Pro W3"/>
                <a:cs typeface="ヒラギノ角ゴ Pro W3"/>
              </a:rPr>
              <a:t>Afghanistan</a:t>
            </a:r>
          </a:p>
          <a:p>
            <a:pPr>
              <a:spcBef>
                <a:spcPct val="0"/>
              </a:spcBef>
              <a:buFontTx/>
              <a:buNone/>
            </a:pPr>
            <a:r>
              <a:rPr lang="en-GB" altLang="en-US" sz="2000" dirty="0">
                <a:ea typeface="ヒラギノ角ゴ Pro W3"/>
                <a:cs typeface="ヒラギノ角ゴ Pro W3"/>
              </a:rPr>
              <a:t>Andorra</a:t>
            </a:r>
          </a:p>
          <a:p>
            <a:pPr>
              <a:spcBef>
                <a:spcPct val="0"/>
              </a:spcBef>
              <a:buFontTx/>
              <a:buNone/>
            </a:pPr>
            <a:r>
              <a:rPr lang="en-GB" altLang="en-US" sz="2000" dirty="0">
                <a:ea typeface="ヒラギノ角ゴ Pro W3"/>
                <a:cs typeface="ヒラギノ角ゴ Pro W3"/>
              </a:rPr>
              <a:t>Argentina</a:t>
            </a:r>
          </a:p>
          <a:p>
            <a:pPr>
              <a:spcBef>
                <a:spcPct val="0"/>
              </a:spcBef>
              <a:buFontTx/>
              <a:buNone/>
            </a:pPr>
            <a:r>
              <a:rPr lang="en-GB" altLang="en-US" sz="2000" dirty="0">
                <a:ea typeface="ヒラギノ角ゴ Pro W3"/>
                <a:cs typeface="ヒラギノ角ゴ Pro W3"/>
              </a:rPr>
              <a:t>Bahamas</a:t>
            </a:r>
          </a:p>
          <a:p>
            <a:pPr>
              <a:spcBef>
                <a:spcPct val="0"/>
              </a:spcBef>
              <a:buFontTx/>
              <a:buNone/>
            </a:pPr>
            <a:r>
              <a:rPr lang="en-GB" altLang="en-US" sz="2000" dirty="0">
                <a:ea typeface="ヒラギノ角ゴ Pro W3"/>
                <a:cs typeface="ヒラギノ角ゴ Pro W3"/>
              </a:rPr>
              <a:t>Bangladesh*</a:t>
            </a:r>
          </a:p>
          <a:p>
            <a:pPr>
              <a:spcBef>
                <a:spcPct val="0"/>
              </a:spcBef>
              <a:buFontTx/>
              <a:buNone/>
            </a:pPr>
            <a:r>
              <a:rPr lang="en-GB" altLang="en-US" sz="2000" dirty="0">
                <a:ea typeface="ヒラギノ角ゴ Pro W3"/>
                <a:cs typeface="ヒラギノ角ゴ Pro W3"/>
              </a:rPr>
              <a:t>Bhutan</a:t>
            </a:r>
          </a:p>
          <a:p>
            <a:pPr>
              <a:spcBef>
                <a:spcPct val="0"/>
              </a:spcBef>
              <a:buFontTx/>
              <a:buNone/>
            </a:pPr>
            <a:r>
              <a:rPr lang="en-GB" altLang="en-US" sz="2000" dirty="0">
                <a:ea typeface="ヒラギノ角ゴ Pro W3"/>
                <a:cs typeface="ヒラギノ角ゴ Pro W3"/>
              </a:rPr>
              <a:t>Bolivia</a:t>
            </a:r>
          </a:p>
          <a:p>
            <a:pPr>
              <a:spcBef>
                <a:spcPct val="0"/>
              </a:spcBef>
              <a:buFontTx/>
              <a:buNone/>
            </a:pPr>
            <a:r>
              <a:rPr lang="en-GB" altLang="en-US" sz="2000" dirty="0">
                <a:ea typeface="ヒラギノ角ゴ Pro W3"/>
                <a:cs typeface="ヒラギノ角ゴ Pro W3"/>
              </a:rPr>
              <a:t>Burundi</a:t>
            </a:r>
          </a:p>
          <a:p>
            <a:pPr>
              <a:spcBef>
                <a:spcPct val="0"/>
              </a:spcBef>
              <a:buFontTx/>
              <a:buNone/>
            </a:pPr>
            <a:r>
              <a:rPr lang="en-GB" altLang="en-US" sz="2000" dirty="0">
                <a:ea typeface="ヒラギノ角ゴ Pro W3"/>
                <a:cs typeface="ヒラギノ角ゴ Pro W3"/>
              </a:rPr>
              <a:t>Democratic Republic of Congo</a:t>
            </a:r>
          </a:p>
          <a:p>
            <a:pPr>
              <a:spcBef>
                <a:spcPct val="0"/>
              </a:spcBef>
              <a:buFontTx/>
              <a:buNone/>
            </a:pPr>
            <a:r>
              <a:rPr lang="en-GB" altLang="en-US" sz="2000" dirty="0">
                <a:ea typeface="ヒラギノ角ゴ Pro W3"/>
                <a:cs typeface="ヒラギノ角ゴ Pro W3"/>
              </a:rPr>
              <a:t>Eritrea</a:t>
            </a:r>
          </a:p>
          <a:p>
            <a:pPr>
              <a:spcBef>
                <a:spcPct val="0"/>
              </a:spcBef>
              <a:buFontTx/>
              <a:buNone/>
            </a:pPr>
            <a:r>
              <a:rPr lang="en-GB" altLang="en-US" sz="2000" dirty="0">
                <a:ea typeface="ヒラギノ角ゴ Pro W3"/>
                <a:cs typeface="ヒラギノ角ゴ Pro W3"/>
              </a:rPr>
              <a:t>Ethiopia</a:t>
            </a:r>
          </a:p>
          <a:p>
            <a:pPr>
              <a:spcBef>
                <a:spcPct val="0"/>
              </a:spcBef>
              <a:buFontTx/>
              <a:buNone/>
            </a:pPr>
            <a:r>
              <a:rPr lang="en-GB" altLang="en-US" sz="2000" dirty="0">
                <a:ea typeface="ヒラギノ角ゴ Pro W3"/>
                <a:cs typeface="ヒラギノ角ゴ Pro W3"/>
              </a:rPr>
              <a:t>Fiji</a:t>
            </a:r>
          </a:p>
          <a:p>
            <a:pPr>
              <a:spcBef>
                <a:spcPct val="0"/>
              </a:spcBef>
              <a:buFontTx/>
              <a:buNone/>
            </a:pPr>
            <a:r>
              <a:rPr lang="en-GB" altLang="en-US" sz="2000" dirty="0">
                <a:ea typeface="ヒラギノ角ゴ Pro W3"/>
                <a:cs typeface="ヒラギノ角ゴ Pro W3"/>
              </a:rPr>
              <a:t>Guyana</a:t>
            </a:r>
          </a:p>
          <a:p>
            <a:pPr>
              <a:spcBef>
                <a:spcPct val="0"/>
              </a:spcBef>
              <a:buFontTx/>
              <a:buNone/>
            </a:pPr>
            <a:r>
              <a:rPr lang="en-GB" altLang="en-US" sz="2000" dirty="0">
                <a:ea typeface="ヒラギノ角ゴ Pro W3"/>
                <a:cs typeface="ヒラギノ角ゴ Pro W3"/>
              </a:rPr>
              <a:t>Haiti</a:t>
            </a:r>
          </a:p>
        </p:txBody>
      </p:sp>
      <p:sp>
        <p:nvSpPr>
          <p:cNvPr id="30724" name="Text Box 4"/>
          <p:cNvSpPr txBox="1">
            <a:spLocks noChangeArrowheads="1"/>
          </p:cNvSpPr>
          <p:nvPr/>
        </p:nvSpPr>
        <p:spPr bwMode="auto">
          <a:xfrm>
            <a:off x="3779838" y="1095375"/>
            <a:ext cx="25209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Kiribati</a:t>
            </a:r>
          </a:p>
          <a:p>
            <a:pPr eaLnBrk="1" hangingPunct="1">
              <a:spcBef>
                <a:spcPct val="0"/>
              </a:spcBef>
              <a:buFontTx/>
              <a:buNone/>
            </a:pPr>
            <a:r>
              <a:rPr lang="en-US" altLang="en-US" sz="2000" dirty="0"/>
              <a:t>Lebanon</a:t>
            </a:r>
          </a:p>
          <a:p>
            <a:pPr eaLnBrk="1" hangingPunct="1">
              <a:spcBef>
                <a:spcPct val="0"/>
              </a:spcBef>
              <a:buFontTx/>
              <a:buNone/>
            </a:pPr>
            <a:r>
              <a:rPr lang="en-US" altLang="en-US" sz="2000" dirty="0"/>
              <a:t>Maldives</a:t>
            </a:r>
          </a:p>
          <a:p>
            <a:pPr eaLnBrk="1" hangingPunct="1">
              <a:spcBef>
                <a:spcPct val="0"/>
              </a:spcBef>
              <a:buFontTx/>
              <a:buNone/>
            </a:pPr>
            <a:r>
              <a:rPr lang="en-US" altLang="en-US" sz="2000" dirty="0"/>
              <a:t>Marshall Islands</a:t>
            </a:r>
          </a:p>
          <a:p>
            <a:pPr eaLnBrk="1" hangingPunct="1">
              <a:spcBef>
                <a:spcPct val="0"/>
              </a:spcBef>
              <a:buFontTx/>
              <a:buNone/>
            </a:pPr>
            <a:r>
              <a:rPr lang="en-US" altLang="en-US" sz="2000" dirty="0"/>
              <a:t>Mauritius*</a:t>
            </a:r>
          </a:p>
          <a:p>
            <a:pPr eaLnBrk="1" hangingPunct="1">
              <a:spcBef>
                <a:spcPct val="0"/>
              </a:spcBef>
              <a:buFontTx/>
              <a:buNone/>
            </a:pPr>
            <a:r>
              <a:rPr lang="en-US" altLang="en-US" sz="2000" dirty="0"/>
              <a:t>Micronesia</a:t>
            </a:r>
          </a:p>
          <a:p>
            <a:pPr eaLnBrk="1" hangingPunct="1">
              <a:spcBef>
                <a:spcPct val="0"/>
              </a:spcBef>
              <a:buFontTx/>
              <a:buNone/>
            </a:pPr>
            <a:r>
              <a:rPr lang="en-US" altLang="en-US" sz="2000" dirty="0"/>
              <a:t>Myanmar</a:t>
            </a:r>
          </a:p>
          <a:p>
            <a:pPr eaLnBrk="1" hangingPunct="1">
              <a:spcBef>
                <a:spcPct val="0"/>
              </a:spcBef>
              <a:buFontTx/>
              <a:buNone/>
            </a:pPr>
            <a:r>
              <a:rPr lang="en-US" altLang="en-US" sz="2000" dirty="0"/>
              <a:t>Nauru</a:t>
            </a:r>
          </a:p>
          <a:p>
            <a:pPr eaLnBrk="1" hangingPunct="1">
              <a:spcBef>
                <a:spcPct val="0"/>
              </a:spcBef>
              <a:buFontTx/>
              <a:buNone/>
            </a:pPr>
            <a:r>
              <a:rPr lang="en-US" altLang="en-US" sz="2000" dirty="0"/>
              <a:t>Nepal</a:t>
            </a:r>
          </a:p>
          <a:p>
            <a:pPr eaLnBrk="1" hangingPunct="1">
              <a:spcBef>
                <a:spcPct val="0"/>
              </a:spcBef>
              <a:buFontTx/>
              <a:buNone/>
            </a:pPr>
            <a:r>
              <a:rPr lang="en-US" altLang="en-US" sz="2000" dirty="0"/>
              <a:t>Pakistan</a:t>
            </a:r>
          </a:p>
          <a:p>
            <a:pPr eaLnBrk="1" hangingPunct="1">
              <a:spcBef>
                <a:spcPct val="0"/>
              </a:spcBef>
              <a:buFontTx/>
              <a:buNone/>
            </a:pPr>
            <a:r>
              <a:rPr lang="en-US" altLang="en-US" sz="2000" dirty="0"/>
              <a:t>Palau</a:t>
            </a:r>
          </a:p>
          <a:p>
            <a:pPr eaLnBrk="1" hangingPunct="1">
              <a:spcBef>
                <a:spcPct val="0"/>
              </a:spcBef>
              <a:buFontTx/>
              <a:buNone/>
            </a:pPr>
            <a:r>
              <a:rPr lang="en-US" altLang="en-US" sz="2000" dirty="0"/>
              <a:t>Paraguay</a:t>
            </a:r>
          </a:p>
          <a:p>
            <a:pPr eaLnBrk="1" hangingPunct="1">
              <a:spcBef>
                <a:spcPct val="0"/>
              </a:spcBef>
              <a:buFontTx/>
              <a:buNone/>
            </a:pPr>
            <a:r>
              <a:rPr lang="en-US" altLang="en-US" sz="2000" dirty="0"/>
              <a:t>Solomon Islands</a:t>
            </a:r>
          </a:p>
          <a:p>
            <a:pPr eaLnBrk="1" hangingPunct="1">
              <a:spcBef>
                <a:spcPct val="0"/>
              </a:spcBef>
              <a:buFontTx/>
              <a:buNone/>
            </a:pPr>
            <a:r>
              <a:rPr lang="en-US" altLang="en-US" sz="2000" dirty="0"/>
              <a:t>Somalia</a:t>
            </a:r>
          </a:p>
          <a:p>
            <a:pPr eaLnBrk="1" hangingPunct="1">
              <a:spcBef>
                <a:spcPct val="0"/>
              </a:spcBef>
              <a:buFontTx/>
              <a:buNone/>
            </a:pPr>
            <a:r>
              <a:rPr lang="en-US" altLang="en-US" sz="2000" dirty="0"/>
              <a:t>South Sudan</a:t>
            </a:r>
          </a:p>
          <a:p>
            <a:pPr eaLnBrk="1" hangingPunct="1">
              <a:spcBef>
                <a:spcPct val="0"/>
              </a:spcBef>
              <a:buFontTx/>
              <a:buNone/>
            </a:pPr>
            <a:r>
              <a:rPr lang="en-US" altLang="en-US" sz="2000" dirty="0"/>
              <a:t>Suriname</a:t>
            </a:r>
          </a:p>
          <a:p>
            <a:pPr eaLnBrk="1" hangingPunct="1">
              <a:spcBef>
                <a:spcPct val="0"/>
              </a:spcBef>
              <a:buFontTx/>
              <a:buNone/>
            </a:pPr>
            <a:r>
              <a:rPr lang="en-US" altLang="en-US" sz="2000" dirty="0"/>
              <a:t>Timor-Leste</a:t>
            </a:r>
          </a:p>
          <a:p>
            <a:pPr eaLnBrk="1" hangingPunct="1">
              <a:spcBef>
                <a:spcPct val="0"/>
              </a:spcBef>
              <a:buFontTx/>
              <a:buNone/>
            </a:pPr>
            <a:endParaRPr lang="en-US" altLang="en-US" sz="2000" dirty="0"/>
          </a:p>
        </p:txBody>
      </p:sp>
      <p:sp>
        <p:nvSpPr>
          <p:cNvPr id="30725" name="Text Box 5"/>
          <p:cNvSpPr txBox="1">
            <a:spLocks noChangeArrowheads="1"/>
          </p:cNvSpPr>
          <p:nvPr/>
        </p:nvSpPr>
        <p:spPr bwMode="auto">
          <a:xfrm>
            <a:off x="6516688" y="1052513"/>
            <a:ext cx="23034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a:t>Tonga</a:t>
            </a:r>
          </a:p>
          <a:p>
            <a:pPr eaLnBrk="1" hangingPunct="1">
              <a:spcBef>
                <a:spcPct val="0"/>
              </a:spcBef>
              <a:buFontTx/>
              <a:buNone/>
            </a:pPr>
            <a:r>
              <a:rPr lang="en-US" altLang="en-US" sz="2000" dirty="0"/>
              <a:t>Tuvalu</a:t>
            </a:r>
          </a:p>
          <a:p>
            <a:pPr eaLnBrk="1" hangingPunct="1">
              <a:spcBef>
                <a:spcPct val="0"/>
              </a:spcBef>
              <a:buFontTx/>
              <a:buNone/>
            </a:pPr>
            <a:r>
              <a:rPr lang="en-US" altLang="en-US" sz="2000" dirty="0"/>
              <a:t>Uruguay</a:t>
            </a:r>
          </a:p>
          <a:p>
            <a:pPr eaLnBrk="1" hangingPunct="1">
              <a:spcBef>
                <a:spcPct val="0"/>
              </a:spcBef>
              <a:buFontTx/>
              <a:buNone/>
            </a:pPr>
            <a:r>
              <a:rPr lang="en-US" altLang="en-US" sz="2000" dirty="0"/>
              <a:t>Vanuatu</a:t>
            </a:r>
          </a:p>
          <a:p>
            <a:pPr eaLnBrk="1" hangingPunct="1">
              <a:spcBef>
                <a:spcPct val="0"/>
              </a:spcBef>
              <a:buFontTx/>
              <a:buNone/>
            </a:pPr>
            <a:r>
              <a:rPr lang="en-US" altLang="en-US" sz="2000" dirty="0"/>
              <a:t>Venezuela</a:t>
            </a:r>
          </a:p>
          <a:p>
            <a:pPr eaLnBrk="1" hangingPunct="1">
              <a:spcBef>
                <a:spcPct val="0"/>
              </a:spcBef>
              <a:buFontTx/>
              <a:buNone/>
            </a:pPr>
            <a:r>
              <a:rPr lang="en-US" altLang="en-US" sz="2000" dirty="0"/>
              <a:t>Yemen</a:t>
            </a:r>
          </a:p>
          <a:p>
            <a:pPr eaLnBrk="1" hangingPunct="1">
              <a:spcBef>
                <a:spcPct val="0"/>
              </a:spcBef>
              <a:buFontTx/>
              <a:buNone/>
            </a:pPr>
            <a:endParaRPr lang="en-US" altLang="en-US" sz="2000" dirty="0"/>
          </a:p>
          <a:p>
            <a:pPr eaLnBrk="1" hangingPunct="1">
              <a:spcBef>
                <a:spcPct val="0"/>
              </a:spcBef>
              <a:buFontTx/>
              <a:buNone/>
            </a:pPr>
            <a:r>
              <a:rPr lang="en-US" altLang="en-US" sz="2000" dirty="0"/>
              <a:t>(37)</a:t>
            </a:r>
          </a:p>
        </p:txBody>
      </p:sp>
      <p:sp>
        <p:nvSpPr>
          <p:cNvPr id="30726" name="TextBox 1"/>
          <p:cNvSpPr txBox="1">
            <a:spLocks noChangeArrowheads="1"/>
          </p:cNvSpPr>
          <p:nvPr/>
        </p:nvSpPr>
        <p:spPr bwMode="auto">
          <a:xfrm>
            <a:off x="539750" y="6453188"/>
            <a:ext cx="3024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i="1" dirty="0"/>
              <a:t>*progress expected in the near future</a:t>
            </a:r>
            <a:endParaRPr lang="LID4096" altLang="en-US" sz="1200" i="1"/>
          </a:p>
        </p:txBody>
      </p:sp>
    </p:spTree>
    <p:extLst>
      <p:ext uri="{BB962C8B-B14F-4D97-AF65-F5344CB8AC3E}">
        <p14:creationId xmlns:p14="http://schemas.microsoft.com/office/powerpoint/2010/main" val="263703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extLst/>
          </p:nvPr>
        </p:nvGraphicFramePr>
        <p:xfrm>
          <a:off x="179512" y="295086"/>
          <a:ext cx="8856984" cy="599804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54452" y="980728"/>
            <a:ext cx="3240360" cy="369332"/>
          </a:xfrm>
          <a:prstGeom prst="rect">
            <a:avLst/>
          </a:prstGeom>
          <a:noFill/>
        </p:spPr>
        <p:txBody>
          <a:bodyPr wrap="square" rtlCol="0">
            <a:spAutoFit/>
          </a:bodyPr>
          <a:lstStyle/>
          <a:p>
            <a:pPr>
              <a:buNone/>
            </a:pPr>
            <a:r>
              <a:rPr lang="en-US" altLang="zh-CN" sz="1800" dirty="0">
                <a:latin typeface="+mn-lt"/>
              </a:rPr>
              <a:t>277,500 filed in 2021 (+0.9%)</a:t>
            </a:r>
            <a:endParaRPr lang="en-US" sz="1800" dirty="0">
              <a:latin typeface="+mn-lt"/>
            </a:endParaRPr>
          </a:p>
        </p:txBody>
      </p:sp>
      <p:sp>
        <p:nvSpPr>
          <p:cNvPr id="6" name="Rectangle 2"/>
          <p:cNvSpPr>
            <a:spLocks noGrp="1" noChangeArrowheads="1"/>
          </p:cNvSpPr>
          <p:nvPr>
            <p:ph type="title"/>
          </p:nvPr>
        </p:nvSpPr>
        <p:spPr>
          <a:xfrm>
            <a:off x="395536" y="99760"/>
            <a:ext cx="8229600" cy="733425"/>
          </a:xfrm>
        </p:spPr>
        <p:txBody>
          <a:bodyPr/>
          <a:lstStyle/>
          <a:p>
            <a:pPr algn="ctr" eaLnBrk="1" hangingPunct="1"/>
            <a:r>
              <a:rPr lang="en-US" altLang="LID4096" sz="3200" b="1" dirty="0">
                <a:solidFill>
                  <a:schemeClr val="accent2"/>
                </a:solidFill>
              </a:rPr>
              <a:t>Growth in PCT applications 1978-2021</a:t>
            </a:r>
            <a:endParaRPr lang="en-US" altLang="LID4096" sz="2000" b="1" dirty="0">
              <a:solidFill>
                <a:schemeClr val="accent2"/>
              </a:solidFill>
            </a:endParaRPr>
          </a:p>
        </p:txBody>
      </p:sp>
    </p:spTree>
    <p:extLst>
      <p:ext uri="{BB962C8B-B14F-4D97-AF65-F5344CB8AC3E}">
        <p14:creationId xmlns:p14="http://schemas.microsoft.com/office/powerpoint/2010/main" val="18400991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5"/>
          <p:cNvSpPr>
            <a:spLocks noChangeArrowheads="1"/>
          </p:cNvSpPr>
          <p:nvPr/>
        </p:nvSpPr>
        <p:spPr bwMode="auto">
          <a:xfrm>
            <a:off x="7740650" y="5013325"/>
            <a:ext cx="503238" cy="11525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dirty="0"/>
          </a:p>
        </p:txBody>
      </p:sp>
      <p:sp>
        <p:nvSpPr>
          <p:cNvPr id="9221" name="Oval 6"/>
          <p:cNvSpPr>
            <a:spLocks noChangeArrowheads="1"/>
          </p:cNvSpPr>
          <p:nvPr/>
        </p:nvSpPr>
        <p:spPr bwMode="auto">
          <a:xfrm>
            <a:off x="7524750" y="4868863"/>
            <a:ext cx="431800" cy="158432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Font typeface="Wingdings" pitchFamily="2" charset="2"/>
              <a:buChar char="q"/>
              <a:defRPr sz="2000">
                <a:solidFill>
                  <a:schemeClr val="tx1"/>
                </a:solidFill>
                <a:latin typeface="Arial" pitchFamily="34" charset="0"/>
                <a:cs typeface="Arial" pitchFamily="34" charset="0"/>
              </a:defRPr>
            </a:lvl2pPr>
            <a:lvl3pPr marL="1143000" indent="-228600">
              <a:spcBef>
                <a:spcPct val="20000"/>
              </a:spcBef>
              <a:buFont typeface="Wingdings" pitchFamily="2" charset="2"/>
              <a:buChar char="Ø"/>
              <a:defRPr>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FontTx/>
              <a:buChar char="•"/>
            </a:pPr>
            <a:endParaRPr lang="en-US" altLang="en-US" sz="1800" dirty="0"/>
          </a:p>
        </p:txBody>
      </p:sp>
      <p:sp>
        <p:nvSpPr>
          <p:cNvPr id="11" name="TextBox 10"/>
          <p:cNvSpPr txBox="1"/>
          <p:nvPr/>
        </p:nvSpPr>
        <p:spPr>
          <a:xfrm>
            <a:off x="683630" y="5177908"/>
            <a:ext cx="2844316" cy="1077218"/>
          </a:xfrm>
          <a:prstGeom prst="rect">
            <a:avLst/>
          </a:prstGeom>
          <a:noFill/>
        </p:spPr>
        <p:txBody>
          <a:bodyPr wrap="square" rtlCol="0">
            <a:spAutoFit/>
          </a:bodyPr>
          <a:lstStyle/>
          <a:p>
            <a:pPr>
              <a:buNone/>
            </a:pPr>
            <a:r>
              <a:rPr lang="en-US" sz="1600" dirty="0"/>
              <a:t>Asia: 		</a:t>
            </a:r>
            <a:r>
              <a:rPr lang="en-US" sz="1600" dirty="0" smtClean="0"/>
              <a:t>54.1%</a:t>
            </a:r>
            <a:endParaRPr lang="en-US" sz="1600" dirty="0"/>
          </a:p>
          <a:p>
            <a:pPr>
              <a:buNone/>
            </a:pPr>
            <a:r>
              <a:rPr lang="en-US" sz="1600" dirty="0"/>
              <a:t>North America: 	22.4%</a:t>
            </a:r>
          </a:p>
          <a:p>
            <a:pPr>
              <a:buNone/>
            </a:pPr>
            <a:r>
              <a:rPr lang="en-US" sz="1600" dirty="0"/>
              <a:t>Europe: 		</a:t>
            </a:r>
            <a:r>
              <a:rPr lang="en-US" sz="1600" dirty="0" smtClean="0"/>
              <a:t>22%</a:t>
            </a:r>
            <a:endParaRPr lang="en-US" sz="1600" dirty="0"/>
          </a:p>
          <a:p>
            <a:pPr>
              <a:buNone/>
            </a:pPr>
            <a:endParaRPr lang="en-US" sz="1600" dirty="0"/>
          </a:p>
        </p:txBody>
      </p:sp>
      <p:sp>
        <p:nvSpPr>
          <p:cNvPr id="10" name="Rectangle 2"/>
          <p:cNvSpPr txBox="1">
            <a:spLocks noChangeArrowheads="1"/>
          </p:cNvSpPr>
          <p:nvPr/>
        </p:nvSpPr>
        <p:spPr bwMode="auto">
          <a:xfrm>
            <a:off x="1115616" y="43753"/>
            <a:ext cx="743706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ea typeface="Arial" charset="0"/>
                <a:cs typeface="Arial" charset="0"/>
              </a:defRPr>
            </a:lvl2pPr>
            <a:lvl3pPr algn="l" rtl="0" eaLnBrk="0" fontAlgn="base" hangingPunct="0">
              <a:spcBef>
                <a:spcPct val="0"/>
              </a:spcBef>
              <a:spcAft>
                <a:spcPct val="0"/>
              </a:spcAft>
              <a:defRPr sz="3600">
                <a:solidFill>
                  <a:srgbClr val="70899B"/>
                </a:solidFill>
                <a:latin typeface="Arial" charset="0"/>
                <a:ea typeface="Arial" charset="0"/>
                <a:cs typeface="Arial" charset="0"/>
              </a:defRPr>
            </a:lvl3pPr>
            <a:lvl4pPr algn="l" rtl="0" eaLnBrk="0" fontAlgn="base" hangingPunct="0">
              <a:spcBef>
                <a:spcPct val="0"/>
              </a:spcBef>
              <a:spcAft>
                <a:spcPct val="0"/>
              </a:spcAft>
              <a:defRPr sz="3600">
                <a:solidFill>
                  <a:srgbClr val="70899B"/>
                </a:solidFill>
                <a:latin typeface="Arial" charset="0"/>
                <a:ea typeface="Arial" charset="0"/>
                <a:cs typeface="Arial" charset="0"/>
              </a:defRPr>
            </a:lvl4pPr>
            <a:lvl5pPr algn="l" rtl="0" eaLnBrk="0" fontAlgn="base" hangingPunct="0">
              <a:spcBef>
                <a:spcPct val="0"/>
              </a:spcBef>
              <a:spcAft>
                <a:spcPct val="0"/>
              </a:spcAft>
              <a:defRPr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eaLnBrk="1" hangingPunct="1">
              <a:buNone/>
            </a:pPr>
            <a:r>
              <a:rPr lang="en-US" altLang="LID4096" sz="3200" b="1" kern="0" dirty="0">
                <a:solidFill>
                  <a:schemeClr val="accent2"/>
                </a:solidFill>
              </a:rPr>
              <a:t>PCT applications received in </a:t>
            </a:r>
            <a:r>
              <a:rPr lang="en-US" altLang="LID4096" sz="3200" b="1" kern="0" dirty="0" smtClean="0">
                <a:solidFill>
                  <a:schemeClr val="accent2"/>
                </a:solidFill>
              </a:rPr>
              <a:t>2021</a:t>
            </a:r>
            <a:endParaRPr lang="en-US" altLang="LID4096" sz="2000" b="1" kern="0" dirty="0">
              <a:solidFill>
                <a:schemeClr val="accent2"/>
              </a:solidFill>
            </a:endParaRPr>
          </a:p>
        </p:txBody>
      </p:sp>
      <p:sp>
        <p:nvSpPr>
          <p:cNvPr id="12" name="Rectangle 11"/>
          <p:cNvSpPr/>
          <p:nvPr/>
        </p:nvSpPr>
        <p:spPr>
          <a:xfrm>
            <a:off x="556152" y="6441061"/>
            <a:ext cx="5256584" cy="2462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1000" b="1" i="0" u="none" strike="noStrike" kern="1200" cap="none" spc="0" normalizeH="0" baseline="0" noProof="0" dirty="0">
                <a:ln>
                  <a:noFill/>
                </a:ln>
                <a:solidFill>
                  <a:srgbClr val="000000"/>
                </a:solidFill>
                <a:effectLst/>
                <a:uLnTx/>
                <a:uFillTx/>
                <a:latin typeface="Arial" pitchFamily="34" charset="0"/>
                <a:cs typeface="Arial" pitchFamily="34" charset="0"/>
              </a:rPr>
              <a:t>Source</a:t>
            </a:r>
            <a:r>
              <a:rPr kumimoji="0" lang="en-US" sz="1000" b="0" i="0" u="none" strike="noStrike" kern="1200" cap="none" spc="0" normalizeH="0" baseline="0" noProof="0" dirty="0">
                <a:ln>
                  <a:noFill/>
                </a:ln>
                <a:solidFill>
                  <a:srgbClr val="000000"/>
                </a:solidFill>
                <a:effectLst/>
                <a:uLnTx/>
                <a:uFillTx/>
                <a:latin typeface="Arial" pitchFamily="34" charset="0"/>
                <a:cs typeface="Arial" pitchFamily="34" charset="0"/>
              </a:rPr>
              <a:t>: PCT Yearly Review 2021, A8, based on WIPO statistics Database, March 2021</a:t>
            </a:r>
          </a:p>
        </p:txBody>
      </p:sp>
      <p:pic>
        <p:nvPicPr>
          <p:cNvPr id="4" name="Picture 3"/>
          <p:cNvPicPr>
            <a:picLocks noChangeAspect="1"/>
          </p:cNvPicPr>
          <p:nvPr/>
        </p:nvPicPr>
        <p:blipFill>
          <a:blip r:embed="rId4"/>
          <a:stretch>
            <a:fillRect/>
          </a:stretch>
        </p:blipFill>
        <p:spPr>
          <a:xfrm>
            <a:off x="107504" y="926537"/>
            <a:ext cx="8740424" cy="4219788"/>
          </a:xfrm>
          <a:prstGeom prst="rect">
            <a:avLst/>
          </a:prstGeom>
        </p:spPr>
      </p:pic>
    </p:spTree>
    <p:extLst>
      <p:ext uri="{BB962C8B-B14F-4D97-AF65-F5344CB8AC3E}">
        <p14:creationId xmlns:p14="http://schemas.microsoft.com/office/powerpoint/2010/main" val="20605638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827088" y="981075"/>
            <a:ext cx="7272337"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838200" indent="-381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257300" indent="-3429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2860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ts val="100"/>
              </a:spcBef>
              <a:spcAft>
                <a:spcPts val="100"/>
              </a:spcAft>
              <a:buFontTx/>
              <a:buAutoNum type="arabicPeriod"/>
            </a:pPr>
            <a:r>
              <a:rPr lang="en-GB" altLang="en-US" sz="2200" dirty="0">
                <a:ea typeface="ヒラギノ角ゴ Pro W3"/>
                <a:cs typeface="ヒラギノ角ゴ Pro W3"/>
              </a:rPr>
              <a:t>Huawei Technologies—CN (6,952)     </a:t>
            </a:r>
          </a:p>
          <a:p>
            <a:pPr eaLnBrk="1" hangingPunct="1">
              <a:spcBef>
                <a:spcPts val="100"/>
              </a:spcBef>
              <a:spcAft>
                <a:spcPts val="100"/>
              </a:spcAft>
              <a:buFontTx/>
              <a:buAutoNum type="arabicPeriod"/>
            </a:pPr>
            <a:r>
              <a:rPr lang="en-GB" altLang="en-US" sz="2200" dirty="0">
                <a:ea typeface="ヒラギノ角ゴ Pro W3"/>
                <a:cs typeface="ヒラギノ角ゴ Pro W3"/>
              </a:rPr>
              <a:t>Qualcomm—US (3,931)</a:t>
            </a:r>
          </a:p>
          <a:p>
            <a:pPr eaLnBrk="1" hangingPunct="1">
              <a:spcBef>
                <a:spcPts val="100"/>
              </a:spcBef>
              <a:spcAft>
                <a:spcPts val="100"/>
              </a:spcAft>
              <a:buFontTx/>
              <a:buAutoNum type="arabicPeriod"/>
            </a:pPr>
            <a:r>
              <a:rPr lang="en-GB" altLang="en-US" sz="2200" dirty="0">
                <a:ea typeface="ヒラギノ角ゴ Pro W3"/>
                <a:cs typeface="ヒラギノ角ゴ Pro W3"/>
              </a:rPr>
              <a:t>Samsung—KR (3,041) </a:t>
            </a:r>
          </a:p>
          <a:p>
            <a:pPr eaLnBrk="1" hangingPunct="1">
              <a:spcBef>
                <a:spcPts val="100"/>
              </a:spcBef>
              <a:spcAft>
                <a:spcPts val="100"/>
              </a:spcAft>
              <a:buFontTx/>
              <a:buAutoNum type="arabicPeriod"/>
            </a:pPr>
            <a:r>
              <a:rPr lang="en-GB" altLang="en-US" sz="2200" dirty="0">
                <a:ea typeface="ヒラギノ角ゴ Pro W3"/>
                <a:cs typeface="ヒラギノ角ゴ Pro W3"/>
              </a:rPr>
              <a:t>LG Electronics—KR (2,885)</a:t>
            </a:r>
            <a:endParaRPr lang="en-GB" altLang="en-US" sz="2200" i="1" dirty="0">
              <a:ea typeface="ヒラギノ角ゴ Pro W3"/>
              <a:cs typeface="ヒラギノ角ゴ Pro W3"/>
            </a:endParaRPr>
          </a:p>
          <a:p>
            <a:pPr eaLnBrk="1" hangingPunct="1">
              <a:spcBef>
                <a:spcPts val="100"/>
              </a:spcBef>
              <a:spcAft>
                <a:spcPts val="100"/>
              </a:spcAft>
              <a:buFontTx/>
              <a:buAutoNum type="arabicPeriod"/>
            </a:pPr>
            <a:r>
              <a:rPr lang="en-US" altLang="en-US" sz="2200" dirty="0">
                <a:ea typeface="ヒラギノ角ゴ Pro W3"/>
                <a:cs typeface="ヒラギノ角ゴ Pro W3"/>
              </a:rPr>
              <a:t>Mitsubishi Electric</a:t>
            </a:r>
            <a:r>
              <a:rPr lang="en-GB" altLang="en-US" sz="2200" dirty="0">
                <a:ea typeface="ヒラギノ角ゴ Pro W3"/>
                <a:cs typeface="ヒラギノ角ゴ Pro W3"/>
              </a:rPr>
              <a:t>—JP (2,673)</a:t>
            </a:r>
          </a:p>
          <a:p>
            <a:pPr eaLnBrk="1" hangingPunct="1">
              <a:spcBef>
                <a:spcPts val="100"/>
              </a:spcBef>
              <a:spcAft>
                <a:spcPts val="100"/>
              </a:spcAft>
              <a:buFontTx/>
              <a:buAutoNum type="arabicPeriod"/>
            </a:pPr>
            <a:r>
              <a:rPr lang="en-GB" altLang="en-US" sz="2200" dirty="0"/>
              <a:t>Guang Dong Oppo Mobile Telecom</a:t>
            </a:r>
            <a:r>
              <a:rPr lang="en-GB" altLang="en-US" sz="2200" dirty="0">
                <a:ea typeface="ヒラギノ角ゴ Pro W3"/>
                <a:cs typeface="ヒラギノ角ゴ Pro W3"/>
              </a:rPr>
              <a:t>—CN (2,208) </a:t>
            </a:r>
            <a:endParaRPr lang="en-GB" altLang="en-US" sz="2200" dirty="0"/>
          </a:p>
          <a:p>
            <a:pPr eaLnBrk="1" hangingPunct="1">
              <a:spcBef>
                <a:spcPts val="100"/>
              </a:spcBef>
              <a:spcAft>
                <a:spcPts val="100"/>
              </a:spcAft>
              <a:buFontTx/>
              <a:buAutoNum type="arabicPeriod"/>
            </a:pPr>
            <a:r>
              <a:rPr lang="en-US" altLang="en-US" sz="2200" dirty="0">
                <a:ea typeface="ヒラギノ角ゴ Pro W3"/>
                <a:cs typeface="ヒラギノ角ゴ Pro W3"/>
              </a:rPr>
              <a:t>BOE Technology Group</a:t>
            </a:r>
            <a:r>
              <a:rPr lang="en-GB" altLang="en-US" sz="2200" dirty="0">
                <a:ea typeface="ヒラギノ角ゴ Pro W3"/>
                <a:cs typeface="ヒラギノ角ゴ Pro W3"/>
              </a:rPr>
              <a:t>—</a:t>
            </a:r>
            <a:r>
              <a:rPr lang="en-US" altLang="en-US" sz="2200" dirty="0">
                <a:ea typeface="ヒラギノ角ゴ Pro W3"/>
                <a:cs typeface="ヒラギノ角ゴ Pro W3"/>
              </a:rPr>
              <a:t>CN (1,980)</a:t>
            </a:r>
            <a:endParaRPr lang="en-GB" altLang="en-US" sz="2200" dirty="0">
              <a:ea typeface="ヒラギノ角ゴ Pro W3"/>
              <a:cs typeface="ヒラギノ角ゴ Pro W3"/>
            </a:endParaRPr>
          </a:p>
          <a:p>
            <a:pPr eaLnBrk="1" hangingPunct="1">
              <a:spcBef>
                <a:spcPts val="100"/>
              </a:spcBef>
              <a:spcAft>
                <a:spcPts val="100"/>
              </a:spcAft>
              <a:buFontTx/>
              <a:buAutoNum type="arabicPeriod"/>
            </a:pPr>
            <a:r>
              <a:rPr lang="en-GB" altLang="en-US" sz="2200" dirty="0"/>
              <a:t>Ericsson—SE (1,877)</a:t>
            </a:r>
          </a:p>
          <a:p>
            <a:pPr eaLnBrk="1" hangingPunct="1">
              <a:spcBef>
                <a:spcPts val="100"/>
              </a:spcBef>
              <a:spcAft>
                <a:spcPts val="100"/>
              </a:spcAft>
              <a:buFontTx/>
              <a:buAutoNum type="arabicPeriod"/>
            </a:pPr>
            <a:r>
              <a:rPr lang="en-GB" altLang="en-US" sz="2200" dirty="0">
                <a:ea typeface="ヒラギノ角ゴ Pro W3"/>
                <a:cs typeface="ヒラギノ角ゴ Pro W3"/>
              </a:rPr>
              <a:t>Sony—JP (1,789)</a:t>
            </a:r>
            <a:endParaRPr lang="en-GB" altLang="en-US" sz="2200" dirty="0"/>
          </a:p>
          <a:p>
            <a:pPr eaLnBrk="1" hangingPunct="1">
              <a:spcBef>
                <a:spcPts val="100"/>
              </a:spcBef>
              <a:spcAft>
                <a:spcPts val="100"/>
              </a:spcAft>
              <a:buFontTx/>
              <a:buAutoNum type="arabicPeriod"/>
            </a:pPr>
            <a:r>
              <a:rPr lang="en-GB" altLang="en-US" sz="2200" dirty="0"/>
              <a:t>Panasonic</a:t>
            </a:r>
            <a:r>
              <a:rPr lang="en-GB" altLang="en-US" sz="2200" dirty="0">
                <a:ea typeface="ヒラギノ角ゴ Pro W3"/>
                <a:cs typeface="ヒラギノ角ゴ Pro W3"/>
              </a:rPr>
              <a:t>—JP (1,741)</a:t>
            </a:r>
          </a:p>
          <a:p>
            <a:pPr eaLnBrk="1" hangingPunct="1">
              <a:spcBef>
                <a:spcPts val="100"/>
              </a:spcBef>
              <a:spcAft>
                <a:spcPts val="100"/>
              </a:spcAft>
              <a:buFontTx/>
              <a:buAutoNum type="arabicPeriod"/>
            </a:pPr>
            <a:r>
              <a:rPr lang="en-GB" altLang="en-US" sz="2200" dirty="0">
                <a:ea typeface="ヒラギノ角ゴ Pro W3"/>
                <a:cs typeface="ヒラギノ角ゴ Pro W3"/>
              </a:rPr>
              <a:t>Ping An Technology (Shenzhen) —CN (1,564)</a:t>
            </a:r>
          </a:p>
          <a:p>
            <a:pPr eaLnBrk="1" hangingPunct="1">
              <a:spcBef>
                <a:spcPts val="100"/>
              </a:spcBef>
              <a:spcAft>
                <a:spcPts val="100"/>
              </a:spcAft>
              <a:buFontTx/>
              <a:buAutoNum type="arabicPeriod"/>
            </a:pPr>
            <a:r>
              <a:rPr lang="en-GB" altLang="en-US" sz="2200" dirty="0"/>
              <a:t>Nippon Telegraph &amp; Telephone</a:t>
            </a:r>
            <a:r>
              <a:rPr lang="en-GB" altLang="en-US" sz="2200" dirty="0">
                <a:ea typeface="ヒラギノ角ゴ Pro W3"/>
                <a:cs typeface="ヒラギノ角ゴ Pro W3"/>
              </a:rPr>
              <a:t>—JP (1,508)</a:t>
            </a:r>
          </a:p>
          <a:p>
            <a:pPr eaLnBrk="1" hangingPunct="1">
              <a:spcBef>
                <a:spcPts val="100"/>
              </a:spcBef>
              <a:spcAft>
                <a:spcPts val="100"/>
              </a:spcAft>
              <a:buFontTx/>
              <a:buAutoNum type="arabicPeriod"/>
            </a:pPr>
            <a:r>
              <a:rPr lang="en-GB" altLang="en-US" sz="2200" dirty="0">
                <a:ea typeface="ヒラギノ角ゴ Pro W3"/>
                <a:cs typeface="ヒラギノ角ゴ Pro W3"/>
              </a:rPr>
              <a:t>ZTE—</a:t>
            </a:r>
            <a:r>
              <a:rPr lang="en-US" altLang="en-US" sz="2200" dirty="0">
                <a:ea typeface="ヒラギノ角ゴ Pro W3"/>
                <a:cs typeface="ヒラギノ角ゴ Pro W3"/>
              </a:rPr>
              <a:t>CN (1,493)</a:t>
            </a:r>
            <a:endParaRPr lang="en-GB" altLang="en-US" sz="2200" dirty="0">
              <a:ea typeface="ヒラギノ角ゴ Pro W3"/>
              <a:cs typeface="ヒラギノ角ゴ Pro W3"/>
            </a:endParaRPr>
          </a:p>
          <a:p>
            <a:pPr eaLnBrk="1" hangingPunct="1">
              <a:spcBef>
                <a:spcPts val="100"/>
              </a:spcBef>
              <a:spcAft>
                <a:spcPts val="100"/>
              </a:spcAft>
              <a:buFontTx/>
              <a:buAutoNum type="arabicPeriod"/>
            </a:pPr>
            <a:r>
              <a:rPr lang="en-GB" altLang="en-US" sz="2200" dirty="0">
                <a:ea typeface="ヒラギノ角ゴ Pro W3"/>
                <a:cs typeface="ヒラギノ角ゴ Pro W3"/>
              </a:rPr>
              <a:t>Hewlett-Packard—US</a:t>
            </a:r>
            <a:r>
              <a:rPr lang="en-GB" altLang="en-US" sz="2200" dirty="0"/>
              <a:t> (1,485)</a:t>
            </a:r>
          </a:p>
          <a:p>
            <a:pPr eaLnBrk="1" hangingPunct="1">
              <a:spcBef>
                <a:spcPts val="100"/>
              </a:spcBef>
              <a:spcAft>
                <a:spcPts val="100"/>
              </a:spcAft>
              <a:buFontTx/>
              <a:buAutoNum type="arabicPeriod"/>
            </a:pPr>
            <a:r>
              <a:rPr lang="en-US" altLang="en-US" sz="2200" dirty="0"/>
              <a:t>NEC</a:t>
            </a:r>
            <a:r>
              <a:rPr lang="en-GB" altLang="en-US" sz="2200" dirty="0">
                <a:ea typeface="ヒラギノ角ゴ Pro W3"/>
                <a:cs typeface="ヒラギノ角ゴ Pro W3"/>
              </a:rPr>
              <a:t> —JP (1,350)</a:t>
            </a:r>
            <a:endParaRPr lang="en-US" altLang="en-US" sz="2200" dirty="0"/>
          </a:p>
          <a:p>
            <a:pPr eaLnBrk="1" hangingPunct="1">
              <a:spcBef>
                <a:spcPts val="100"/>
              </a:spcBef>
              <a:spcAft>
                <a:spcPts val="100"/>
              </a:spcAft>
              <a:buFontTx/>
              <a:buAutoNum type="arabicPeriod"/>
            </a:pPr>
            <a:endParaRPr lang="en-GB" altLang="en-US" sz="2200" dirty="0"/>
          </a:p>
        </p:txBody>
      </p:sp>
      <p:sp>
        <p:nvSpPr>
          <p:cNvPr id="65539" name="Text Box 4"/>
          <p:cNvSpPr txBox="1">
            <a:spLocks noChangeArrowheads="1"/>
          </p:cNvSpPr>
          <p:nvPr/>
        </p:nvSpPr>
        <p:spPr bwMode="auto">
          <a:xfrm>
            <a:off x="6848475" y="1465263"/>
            <a:ext cx="153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i="1" dirty="0"/>
              <a:t>() of published</a:t>
            </a:r>
          </a:p>
          <a:p>
            <a:pPr>
              <a:spcBef>
                <a:spcPct val="0"/>
              </a:spcBef>
              <a:buFontTx/>
              <a:buNone/>
            </a:pPr>
            <a:r>
              <a:rPr lang="en-US" altLang="en-US" sz="1400" i="1" dirty="0"/>
              <a:t>PCT applications</a:t>
            </a:r>
          </a:p>
        </p:txBody>
      </p:sp>
      <p:sp>
        <p:nvSpPr>
          <p:cNvPr id="65540" name="Title 1"/>
          <p:cNvSpPr txBox="1">
            <a:spLocks noChangeArrowheads="1"/>
          </p:cNvSpPr>
          <p:nvPr/>
        </p:nvSpPr>
        <p:spPr bwMode="auto">
          <a:xfrm>
            <a:off x="-36513" y="44450"/>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a:solidFill>
                  <a:schemeClr val="accent2"/>
                </a:solidFill>
              </a:rPr>
              <a:t>Top PCT applicants in 2021</a:t>
            </a:r>
          </a:p>
        </p:txBody>
      </p:sp>
    </p:spTree>
    <p:extLst>
      <p:ext uri="{BB962C8B-B14F-4D97-AF65-F5344CB8AC3E}">
        <p14:creationId xmlns:p14="http://schemas.microsoft.com/office/powerpoint/2010/main" val="3200253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395288" y="1052513"/>
            <a:ext cx="84978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838200" indent="-381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257300" indent="-3429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2860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ts val="100"/>
              </a:spcBef>
              <a:spcAft>
                <a:spcPts val="100"/>
              </a:spcAft>
              <a:buFontTx/>
              <a:buAutoNum type="arabicPeriod"/>
            </a:pPr>
            <a:r>
              <a:rPr lang="en-GB" altLang="en-US" sz="2200" dirty="0">
                <a:ea typeface="ヒラギノ角ゴ Pro W3"/>
                <a:cs typeface="ヒラギノ角ゴ Pro W3"/>
              </a:rPr>
              <a:t>University of California (US)</a:t>
            </a:r>
          </a:p>
          <a:p>
            <a:pPr eaLnBrk="1" hangingPunct="1">
              <a:spcBef>
                <a:spcPts val="100"/>
              </a:spcBef>
              <a:spcAft>
                <a:spcPts val="100"/>
              </a:spcAft>
              <a:buFontTx/>
              <a:buAutoNum type="arabicPeriod"/>
            </a:pPr>
            <a:r>
              <a:rPr lang="en-GB" altLang="en-US" sz="2200" dirty="0">
                <a:ea typeface="ヒラギノ角ゴ Pro W3"/>
                <a:cs typeface="ヒラギノ角ゴ Pro W3"/>
              </a:rPr>
              <a:t>Zhejiang University (CN)</a:t>
            </a:r>
          </a:p>
          <a:p>
            <a:pPr eaLnBrk="1" hangingPunct="1">
              <a:spcBef>
                <a:spcPts val="100"/>
              </a:spcBef>
              <a:spcAft>
                <a:spcPts val="100"/>
              </a:spcAft>
              <a:buFontTx/>
              <a:buAutoNum type="arabicPeriod"/>
            </a:pPr>
            <a:r>
              <a:rPr lang="en-GB" altLang="en-US" sz="2200" dirty="0">
                <a:ea typeface="ヒラギノ角ゴ Pro W3"/>
                <a:cs typeface="ヒラギノ角ゴ Pro W3"/>
              </a:rPr>
              <a:t>Massachusetts Institute of Technology (US)</a:t>
            </a:r>
          </a:p>
          <a:p>
            <a:pPr eaLnBrk="1" hangingPunct="1">
              <a:spcBef>
                <a:spcPts val="100"/>
              </a:spcBef>
              <a:spcAft>
                <a:spcPts val="100"/>
              </a:spcAft>
              <a:buFontTx/>
              <a:buAutoNum type="arabicPeriod"/>
            </a:pPr>
            <a:r>
              <a:rPr lang="en-GB" altLang="en-US" sz="2200" dirty="0">
                <a:ea typeface="ヒラギノ角ゴ Pro W3"/>
                <a:cs typeface="ヒラギノ角ゴ Pro W3"/>
              </a:rPr>
              <a:t>Tsinghua University (CN)</a:t>
            </a:r>
          </a:p>
          <a:p>
            <a:pPr eaLnBrk="1" hangingPunct="1">
              <a:spcBef>
                <a:spcPts val="100"/>
              </a:spcBef>
              <a:spcAft>
                <a:spcPts val="100"/>
              </a:spcAft>
              <a:buFontTx/>
              <a:buAutoNum type="arabicPeriod"/>
            </a:pPr>
            <a:r>
              <a:rPr lang="en-GB" altLang="en-US" sz="2200" dirty="0">
                <a:ea typeface="ヒラギノ角ゴ Pro W3"/>
                <a:cs typeface="ヒラギノ角ゴ Pro W3"/>
              </a:rPr>
              <a:t>Stanford University(US)</a:t>
            </a:r>
          </a:p>
          <a:p>
            <a:pPr eaLnBrk="1" hangingPunct="1">
              <a:spcBef>
                <a:spcPts val="100"/>
              </a:spcBef>
              <a:spcAft>
                <a:spcPts val="100"/>
              </a:spcAft>
              <a:buFontTx/>
              <a:buAutoNum type="arabicPeriod"/>
            </a:pPr>
            <a:r>
              <a:rPr lang="en-GB" altLang="en-US" sz="2200" dirty="0">
                <a:ea typeface="ヒラギノ角ゴ Pro W3"/>
                <a:cs typeface="ヒラギノ角ゴ Pro W3"/>
              </a:rPr>
              <a:t>University of Texas (US)</a:t>
            </a:r>
          </a:p>
          <a:p>
            <a:pPr eaLnBrk="1" hangingPunct="1">
              <a:spcBef>
                <a:spcPts val="100"/>
              </a:spcBef>
              <a:spcAft>
                <a:spcPts val="100"/>
              </a:spcAft>
              <a:buFontTx/>
              <a:buAutoNum type="arabicPeriod"/>
            </a:pPr>
            <a:r>
              <a:rPr lang="en-GB" altLang="en-US" sz="2200" dirty="0">
                <a:ea typeface="ヒラギノ角ゴ Pro W3"/>
                <a:cs typeface="ヒラギノ角ゴ Pro W3"/>
              </a:rPr>
              <a:t>South China University of Technology (CN)</a:t>
            </a:r>
          </a:p>
          <a:p>
            <a:pPr eaLnBrk="1" hangingPunct="1">
              <a:spcBef>
                <a:spcPts val="100"/>
              </a:spcBef>
              <a:spcAft>
                <a:spcPts val="100"/>
              </a:spcAft>
              <a:buFontTx/>
              <a:buAutoNum type="arabicPeriod"/>
            </a:pPr>
            <a:r>
              <a:rPr lang="en-GB" altLang="en-US" sz="2200" dirty="0">
                <a:ea typeface="ヒラギノ角ゴ Pro W3"/>
                <a:cs typeface="ヒラギノ角ゴ Pro W3"/>
              </a:rPr>
              <a:t>National University of Singapore (SG)</a:t>
            </a:r>
          </a:p>
          <a:p>
            <a:pPr eaLnBrk="1" hangingPunct="1">
              <a:spcBef>
                <a:spcPts val="100"/>
              </a:spcBef>
              <a:spcAft>
                <a:spcPts val="100"/>
              </a:spcAft>
              <a:buFontTx/>
              <a:buAutoNum type="arabicPeriod"/>
            </a:pPr>
            <a:r>
              <a:rPr lang="en-GB" altLang="en-US" sz="2200" dirty="0">
                <a:ea typeface="ヒラギノ角ゴ Pro W3"/>
                <a:cs typeface="ヒラギノ角ゴ Pro W3"/>
              </a:rPr>
              <a:t>Suzhou University (CN)</a:t>
            </a:r>
          </a:p>
          <a:p>
            <a:pPr eaLnBrk="1" hangingPunct="1">
              <a:spcBef>
                <a:spcPts val="100"/>
              </a:spcBef>
              <a:spcAft>
                <a:spcPts val="100"/>
              </a:spcAft>
              <a:buFontTx/>
              <a:buAutoNum type="arabicPeriod"/>
            </a:pPr>
            <a:r>
              <a:rPr lang="en-GB" altLang="en-US" sz="2200" dirty="0">
                <a:ea typeface="ヒラギノ角ゴ Pro W3"/>
                <a:cs typeface="ヒラギノ角ゴ Pro W3"/>
              </a:rPr>
              <a:t>University of Tokyo (JP)</a:t>
            </a:r>
          </a:p>
          <a:p>
            <a:pPr eaLnBrk="1" hangingPunct="1">
              <a:spcBef>
                <a:spcPts val="100"/>
              </a:spcBef>
              <a:spcAft>
                <a:spcPts val="100"/>
              </a:spcAft>
              <a:buFontTx/>
              <a:buAutoNum type="arabicPeriod"/>
            </a:pPr>
            <a:r>
              <a:rPr lang="en-GB" altLang="en-US" sz="2200" dirty="0">
                <a:ea typeface="ヒラギノ角ゴ Pro W3"/>
                <a:cs typeface="ヒラギノ角ゴ Pro W3"/>
              </a:rPr>
              <a:t>Dalian University of Technology (CN)</a:t>
            </a:r>
          </a:p>
          <a:p>
            <a:pPr eaLnBrk="1" hangingPunct="1">
              <a:spcBef>
                <a:spcPts val="100"/>
              </a:spcBef>
              <a:spcAft>
                <a:spcPts val="100"/>
              </a:spcAft>
              <a:buFontTx/>
              <a:buAutoNum type="arabicPeriod"/>
            </a:pPr>
            <a:r>
              <a:rPr lang="en-GB" altLang="en-US" sz="2200" dirty="0">
                <a:ea typeface="ヒラギノ角ゴ Pro W3"/>
                <a:cs typeface="ヒラギノ角ゴ Pro W3"/>
              </a:rPr>
              <a:t>Shenzhen University (CN)</a:t>
            </a:r>
          </a:p>
          <a:p>
            <a:pPr eaLnBrk="1" hangingPunct="1">
              <a:spcBef>
                <a:spcPts val="100"/>
              </a:spcBef>
              <a:spcAft>
                <a:spcPts val="100"/>
              </a:spcAft>
              <a:buFontTx/>
              <a:buAutoNum type="arabicPeriod"/>
            </a:pPr>
            <a:r>
              <a:rPr lang="en-GB" altLang="en-US" sz="2200" dirty="0">
                <a:ea typeface="ヒラギノ角ゴ Pro W3"/>
                <a:cs typeface="ヒラギノ角ゴ Pro W3"/>
              </a:rPr>
              <a:t>Qingdao Technological University (CN)</a:t>
            </a:r>
          </a:p>
          <a:p>
            <a:pPr eaLnBrk="1" hangingPunct="1">
              <a:spcBef>
                <a:spcPts val="100"/>
              </a:spcBef>
              <a:spcAft>
                <a:spcPts val="100"/>
              </a:spcAft>
              <a:buFontTx/>
              <a:buAutoNum type="arabicPeriod"/>
            </a:pPr>
            <a:r>
              <a:rPr lang="en-GB" altLang="en-US" sz="2200" dirty="0">
                <a:ea typeface="ヒラギノ角ゴ Pro W3"/>
                <a:cs typeface="ヒラギノ角ゴ Pro W3"/>
              </a:rPr>
              <a:t>Korea University (KR)</a:t>
            </a:r>
          </a:p>
          <a:p>
            <a:pPr eaLnBrk="1" hangingPunct="1">
              <a:spcBef>
                <a:spcPts val="100"/>
              </a:spcBef>
              <a:spcAft>
                <a:spcPts val="100"/>
              </a:spcAft>
              <a:buFontTx/>
              <a:buAutoNum type="arabicPeriod"/>
            </a:pPr>
            <a:r>
              <a:rPr lang="en-GB" altLang="en-US" sz="2200" dirty="0">
                <a:ea typeface="ヒラギノ角ゴ Pro W3"/>
                <a:cs typeface="ヒラギノ角ゴ Pro W3"/>
              </a:rPr>
              <a:t>Johns Hopkins University (US)</a:t>
            </a:r>
          </a:p>
        </p:txBody>
      </p:sp>
      <p:sp>
        <p:nvSpPr>
          <p:cNvPr id="67587" name="Title 1"/>
          <p:cNvSpPr txBox="1">
            <a:spLocks noChangeArrowheads="1"/>
          </p:cNvSpPr>
          <p:nvPr/>
        </p:nvSpPr>
        <p:spPr bwMode="auto">
          <a:xfrm>
            <a:off x="-1588" y="26988"/>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a:solidFill>
                  <a:schemeClr val="accent2"/>
                </a:solidFill>
              </a:rPr>
              <a:t>Top PCT University applicants in 2021</a:t>
            </a:r>
          </a:p>
        </p:txBody>
      </p:sp>
    </p:spTree>
    <p:extLst>
      <p:ext uri="{BB962C8B-B14F-4D97-AF65-F5344CB8AC3E}">
        <p14:creationId xmlns:p14="http://schemas.microsoft.com/office/powerpoint/2010/main" val="41622168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195263" y="836613"/>
            <a:ext cx="8964612"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838200" indent="-381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257300" indent="-3429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8288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286000" indent="-4572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ts val="100"/>
              </a:spcBef>
              <a:spcAft>
                <a:spcPts val="100"/>
              </a:spcAft>
              <a:buFontTx/>
              <a:buAutoNum type="arabicPeriod"/>
            </a:pPr>
            <a:r>
              <a:rPr lang="de-DE" altLang="en-US" sz="2000" dirty="0">
                <a:ea typeface="ヒラギノ角ゴ Pro W3"/>
                <a:cs typeface="ヒラギノ角ゴ Pro W3"/>
              </a:rPr>
              <a:t>Fraunhofer Institute</a:t>
            </a:r>
            <a:r>
              <a:rPr lang="en-GB" altLang="en-US" sz="2000" dirty="0">
                <a:ea typeface="ヒラギノ角ゴ Pro W3"/>
                <a:cs typeface="ヒラギノ角ゴ Pro W3"/>
              </a:rPr>
              <a:t> (DE)</a:t>
            </a:r>
          </a:p>
          <a:p>
            <a:pPr eaLnBrk="1" hangingPunct="1">
              <a:spcBef>
                <a:spcPts val="100"/>
              </a:spcBef>
              <a:spcAft>
                <a:spcPts val="100"/>
              </a:spcAft>
              <a:buFontTx/>
              <a:buAutoNum type="arabicPeriod"/>
            </a:pPr>
            <a:r>
              <a:rPr lang="fr-FR" altLang="en-US" sz="2000" dirty="0">
                <a:ea typeface="ヒラギノ角ゴ Pro W3"/>
                <a:cs typeface="ヒラギノ角ゴ Pro W3"/>
              </a:rPr>
              <a:t>Commissariat a l’Energie Atomique et aux Energies Alternatives </a:t>
            </a:r>
            <a:r>
              <a:rPr lang="en-GB" altLang="en-US" sz="2000" dirty="0">
                <a:ea typeface="ヒラギノ角ゴ Pro W3"/>
                <a:cs typeface="ヒラギノ角ゴ Pro W3"/>
              </a:rPr>
              <a:t>(FR)</a:t>
            </a:r>
          </a:p>
          <a:p>
            <a:pPr eaLnBrk="1" hangingPunct="1">
              <a:spcBef>
                <a:spcPts val="100"/>
              </a:spcBef>
              <a:spcAft>
                <a:spcPts val="100"/>
              </a:spcAft>
              <a:buFontTx/>
              <a:buAutoNum type="arabicPeriod"/>
            </a:pPr>
            <a:r>
              <a:rPr lang="en-GB" altLang="en-US" sz="2000" dirty="0">
                <a:ea typeface="ヒラギノ角ゴ Pro W3"/>
                <a:cs typeface="ヒラギノ角ゴ Pro W3"/>
              </a:rPr>
              <a:t>China Mobile Communication Ltd. Research Institute (CN)</a:t>
            </a:r>
          </a:p>
          <a:p>
            <a:pPr eaLnBrk="1" hangingPunct="1">
              <a:spcBef>
                <a:spcPts val="100"/>
              </a:spcBef>
              <a:spcAft>
                <a:spcPts val="100"/>
              </a:spcAft>
              <a:buFontTx/>
              <a:buAutoNum type="arabicPeriod"/>
            </a:pPr>
            <a:r>
              <a:rPr lang="fr-FR" altLang="en-US" sz="2000" dirty="0">
                <a:ea typeface="ヒラギノ角ゴ Pro W3"/>
                <a:cs typeface="ヒラギノ角ゴ Pro W3"/>
              </a:rPr>
              <a:t>Institut National de la Sante et de la Recherche Medicale </a:t>
            </a:r>
            <a:r>
              <a:rPr lang="en-GB" altLang="en-US" sz="2000" dirty="0">
                <a:ea typeface="ヒラギノ角ゴ Pro W3"/>
                <a:cs typeface="ヒラギノ角ゴ Pro W3"/>
              </a:rPr>
              <a:t>(FR)</a:t>
            </a:r>
          </a:p>
          <a:p>
            <a:pPr eaLnBrk="1" hangingPunct="1">
              <a:spcBef>
                <a:spcPts val="100"/>
              </a:spcBef>
              <a:spcAft>
                <a:spcPts val="100"/>
              </a:spcAft>
              <a:buFontTx/>
              <a:buAutoNum type="arabicPeriod"/>
            </a:pPr>
            <a:r>
              <a:rPr lang="fr-FR" altLang="en-US" sz="2000" dirty="0">
                <a:ea typeface="ヒラギノ角ゴ Pro W3"/>
                <a:cs typeface="ヒラギノ角ゴ Pro W3"/>
              </a:rPr>
              <a:t>Centre National de la Recherche Scientifique </a:t>
            </a:r>
            <a:r>
              <a:rPr lang="en-GB" altLang="en-US" sz="2000" dirty="0">
                <a:ea typeface="ヒラギノ角ゴ Pro W3"/>
                <a:cs typeface="ヒラギノ角ゴ Pro W3"/>
              </a:rPr>
              <a:t>(FR)</a:t>
            </a:r>
          </a:p>
          <a:p>
            <a:pPr eaLnBrk="1" hangingPunct="1">
              <a:spcBef>
                <a:spcPts val="100"/>
              </a:spcBef>
              <a:spcAft>
                <a:spcPts val="100"/>
              </a:spcAft>
              <a:buFontTx/>
              <a:buAutoNum type="arabicPeriod"/>
            </a:pPr>
            <a:r>
              <a:rPr lang="en-US" altLang="en-US" sz="2000" dirty="0">
                <a:ea typeface="ヒラギノ角ゴ Pro W3"/>
                <a:cs typeface="ヒラギノ角ゴ Pro W3"/>
              </a:rPr>
              <a:t>Agency for Science, Technology and Research </a:t>
            </a:r>
            <a:r>
              <a:rPr lang="en-GB" altLang="en-US" sz="2000" dirty="0">
                <a:ea typeface="ヒラギノ角ゴ Pro W3"/>
                <a:cs typeface="ヒラギノ角ゴ Pro W3"/>
              </a:rPr>
              <a:t>(SG)</a:t>
            </a:r>
          </a:p>
          <a:p>
            <a:pPr eaLnBrk="1" hangingPunct="1">
              <a:spcBef>
                <a:spcPts val="100"/>
              </a:spcBef>
              <a:spcAft>
                <a:spcPts val="100"/>
              </a:spcAft>
              <a:buFontTx/>
              <a:buAutoNum type="arabicPeriod"/>
            </a:pPr>
            <a:r>
              <a:rPr lang="en-US" altLang="en-US" sz="2000" dirty="0">
                <a:ea typeface="ヒラギノ角ゴ Pro W3"/>
                <a:cs typeface="ヒラギノ角ゴ Pro W3"/>
              </a:rPr>
              <a:t>Chongqing Konka Photoelectric Technology Research Institute Co. Ltd (CN) </a:t>
            </a:r>
            <a:endParaRPr lang="en-GB" altLang="en-US" sz="2000" dirty="0">
              <a:ea typeface="ヒラギノ角ゴ Pro W3"/>
              <a:cs typeface="ヒラギノ角ゴ Pro W3"/>
            </a:endParaRPr>
          </a:p>
          <a:p>
            <a:pPr eaLnBrk="1" hangingPunct="1">
              <a:spcBef>
                <a:spcPts val="100"/>
              </a:spcBef>
              <a:spcAft>
                <a:spcPts val="100"/>
              </a:spcAft>
              <a:buFontTx/>
              <a:buAutoNum type="arabicPeriod"/>
            </a:pPr>
            <a:r>
              <a:rPr lang="en-US" altLang="en-US" sz="2000" dirty="0">
                <a:ea typeface="ヒラギノ角ゴ Pro W3"/>
                <a:cs typeface="ヒラギノ角ゴ Pro W3"/>
              </a:rPr>
              <a:t>Korea Advanced Institute of Science and Technology </a:t>
            </a:r>
            <a:r>
              <a:rPr lang="en-GB" altLang="en-US" sz="2000" dirty="0">
                <a:ea typeface="ヒラギノ角ゴ Pro W3"/>
                <a:cs typeface="ヒラギノ角ゴ Pro W3"/>
              </a:rPr>
              <a:t>(KR)</a:t>
            </a:r>
          </a:p>
          <a:p>
            <a:pPr eaLnBrk="1" hangingPunct="1">
              <a:spcBef>
                <a:spcPts val="100"/>
              </a:spcBef>
              <a:spcAft>
                <a:spcPts val="100"/>
              </a:spcAft>
              <a:buFontTx/>
              <a:buAutoNum type="arabicPeriod"/>
            </a:pPr>
            <a:r>
              <a:rPr lang="en-US" altLang="en-US" sz="2000" dirty="0">
                <a:ea typeface="ヒラギノ角ゴ Pro W3"/>
                <a:cs typeface="ヒラギノ角ゴ Pro W3"/>
              </a:rPr>
              <a:t>National Institute of Advanced Industrial Science and Technology</a:t>
            </a:r>
            <a:r>
              <a:rPr lang="en-GB" altLang="en-US" sz="2000" dirty="0">
                <a:ea typeface="ヒラギノ角ゴ Pro W3"/>
                <a:cs typeface="ヒラギノ角ゴ Pro W3"/>
              </a:rPr>
              <a:t> (JP)</a:t>
            </a:r>
          </a:p>
          <a:p>
            <a:pPr eaLnBrk="1" hangingPunct="1">
              <a:spcBef>
                <a:spcPts val="100"/>
              </a:spcBef>
              <a:spcAft>
                <a:spcPts val="100"/>
              </a:spcAft>
              <a:buFontTx/>
              <a:buAutoNum type="arabicPeriod"/>
            </a:pPr>
            <a:r>
              <a:rPr lang="nl-NL" altLang="en-US" sz="2000" dirty="0">
                <a:ea typeface="ヒラギノ角ゴ Pro W3"/>
                <a:cs typeface="ヒラギノ角ゴ Pro W3"/>
              </a:rPr>
              <a:t>Nederlandse Organisatie Voor Toegepast-Natuurwetenschappelijk Onderzoek Tno</a:t>
            </a:r>
            <a:r>
              <a:rPr lang="en-GB" altLang="en-US" sz="2000" dirty="0">
                <a:ea typeface="ヒラギノ角ゴ Pro W3"/>
                <a:cs typeface="ヒラギノ角ゴ Pro W3"/>
              </a:rPr>
              <a:t> (NL)</a:t>
            </a:r>
          </a:p>
          <a:p>
            <a:pPr eaLnBrk="1" hangingPunct="1">
              <a:spcBef>
                <a:spcPts val="100"/>
              </a:spcBef>
              <a:spcAft>
                <a:spcPts val="100"/>
              </a:spcAft>
              <a:buFontTx/>
              <a:buAutoNum type="arabicPeriod"/>
            </a:pPr>
            <a:r>
              <a:rPr lang="en-GB" altLang="en-US" sz="2000" dirty="0">
                <a:ea typeface="ヒラギノ角ゴ Pro W3"/>
                <a:cs typeface="ヒラギノ角ゴ Pro W3"/>
              </a:rPr>
              <a:t>Korea Electronics Technology Institute (KR)</a:t>
            </a:r>
          </a:p>
          <a:p>
            <a:pPr eaLnBrk="1" hangingPunct="1">
              <a:spcBef>
                <a:spcPts val="100"/>
              </a:spcBef>
              <a:spcAft>
                <a:spcPts val="100"/>
              </a:spcAft>
              <a:buFontTx/>
              <a:buAutoNum type="arabicPeriod"/>
            </a:pPr>
            <a:r>
              <a:rPr lang="es-ES" altLang="en-US" sz="2000" dirty="0">
                <a:ea typeface="ヒラギノ角ゴ Pro W3"/>
                <a:cs typeface="ヒラギノ角ゴ Pro W3"/>
              </a:rPr>
              <a:t>Consejo Superior de </a:t>
            </a:r>
            <a:r>
              <a:rPr lang="es-ES" altLang="en-US" sz="2000" dirty="0" smtClean="0">
                <a:ea typeface="ヒラギノ角ゴ Pro W3"/>
                <a:cs typeface="ヒラギノ角ゴ Pro W3"/>
              </a:rPr>
              <a:t>Investigaciones Científicas</a:t>
            </a:r>
            <a:r>
              <a:rPr lang="en-GB" altLang="en-US" sz="2000" dirty="0" smtClean="0">
                <a:ea typeface="ヒラギノ角ゴ Pro W3"/>
                <a:cs typeface="ヒラギノ角ゴ Pro W3"/>
              </a:rPr>
              <a:t> </a:t>
            </a:r>
            <a:r>
              <a:rPr lang="en-GB" altLang="en-US" sz="2000" dirty="0">
                <a:ea typeface="ヒラギノ角ゴ Pro W3"/>
                <a:cs typeface="ヒラギノ角ゴ Pro W3"/>
              </a:rPr>
              <a:t>(ES)</a:t>
            </a:r>
          </a:p>
          <a:p>
            <a:pPr eaLnBrk="1" hangingPunct="1">
              <a:spcBef>
                <a:spcPts val="100"/>
              </a:spcBef>
              <a:spcAft>
                <a:spcPts val="100"/>
              </a:spcAft>
              <a:buFontTx/>
              <a:buAutoNum type="arabicPeriod"/>
            </a:pPr>
            <a:r>
              <a:rPr lang="en-US" altLang="en-US" sz="2000" dirty="0">
                <a:ea typeface="ヒラギノ角ゴ Pro W3"/>
                <a:cs typeface="ヒラギノ角ゴ Pro W3"/>
              </a:rPr>
              <a:t>Sloan-Kettering Institute for Cancer Research </a:t>
            </a:r>
            <a:r>
              <a:rPr lang="en-GB" altLang="en-US" sz="2000" dirty="0">
                <a:ea typeface="ヒラギノ角ゴ Pro W3"/>
                <a:cs typeface="ヒラギノ角ゴ Pro W3"/>
              </a:rPr>
              <a:t>(US)</a:t>
            </a:r>
          </a:p>
          <a:p>
            <a:pPr eaLnBrk="1" hangingPunct="1">
              <a:spcBef>
                <a:spcPts val="100"/>
              </a:spcBef>
              <a:spcAft>
                <a:spcPts val="100"/>
              </a:spcAft>
              <a:buFontTx/>
              <a:buAutoNum type="arabicPeriod"/>
            </a:pPr>
            <a:r>
              <a:rPr lang="en-GB" altLang="en-US" sz="2000" dirty="0">
                <a:ea typeface="ヒラギノ角ゴ Pro W3"/>
                <a:cs typeface="ヒラギノ角ゴ Pro W3"/>
              </a:rPr>
              <a:t>Dana-Farber Cancer Institute, Inc. (US)</a:t>
            </a:r>
          </a:p>
          <a:p>
            <a:pPr eaLnBrk="1" hangingPunct="1">
              <a:spcBef>
                <a:spcPts val="100"/>
              </a:spcBef>
              <a:spcAft>
                <a:spcPts val="100"/>
              </a:spcAft>
              <a:buFontTx/>
              <a:buAutoNum type="arabicPeriod"/>
            </a:pPr>
            <a:r>
              <a:rPr lang="en-US" altLang="en-US" sz="2000" dirty="0">
                <a:ea typeface="ヒラギノ角ゴ Pro W3"/>
                <a:cs typeface="ヒラギノ角ゴ Pro W3"/>
              </a:rPr>
              <a:t>U.S. Department of Health and Human Services </a:t>
            </a:r>
            <a:r>
              <a:rPr lang="en-GB" altLang="en-US" sz="2000" dirty="0">
                <a:ea typeface="ヒラギノ角ゴ Pro W3"/>
                <a:cs typeface="ヒラギノ角ゴ Pro W3"/>
              </a:rPr>
              <a:t>(US)</a:t>
            </a:r>
          </a:p>
        </p:txBody>
      </p:sp>
      <p:sp>
        <p:nvSpPr>
          <p:cNvPr id="69635" name="Title 1"/>
          <p:cNvSpPr txBox="1">
            <a:spLocks noChangeArrowheads="1"/>
          </p:cNvSpPr>
          <p:nvPr/>
        </p:nvSpPr>
        <p:spPr bwMode="auto">
          <a:xfrm>
            <a:off x="-180975" y="0"/>
            <a:ext cx="95948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100" b="1" dirty="0">
                <a:solidFill>
                  <a:schemeClr val="accent2"/>
                </a:solidFill>
              </a:rPr>
              <a:t>Top PCT Research Institution applicants in 2021</a:t>
            </a:r>
          </a:p>
        </p:txBody>
      </p:sp>
    </p:spTree>
    <p:extLst>
      <p:ext uri="{BB962C8B-B14F-4D97-AF65-F5344CB8AC3E}">
        <p14:creationId xmlns:p14="http://schemas.microsoft.com/office/powerpoint/2010/main" val="107920546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1259632" y="1196752"/>
          <a:ext cx="7344816" cy="4056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2"/>
          <p:cNvGraphicFramePr>
            <a:graphicFrameLocks/>
          </p:cNvGraphicFramePr>
          <p:nvPr>
            <p:extLst>
              <p:ext uri="{D42A27DB-BD31-4B8C-83A1-F6EECF244321}">
                <p14:modId xmlns:p14="http://schemas.microsoft.com/office/powerpoint/2010/main" val="1622009165"/>
              </p:ext>
            </p:extLst>
          </p:nvPr>
        </p:nvGraphicFramePr>
        <p:xfrm>
          <a:off x="328613" y="817563"/>
          <a:ext cx="8551862" cy="6061075"/>
        </p:xfrm>
        <a:graphic>
          <a:graphicData uri="http://schemas.openxmlformats.org/drawingml/2006/chart">
            <c:chart xmlns:c="http://schemas.openxmlformats.org/drawingml/2006/chart" xmlns:r="http://schemas.openxmlformats.org/officeDocument/2006/relationships" r:id="rId4"/>
          </a:graphicData>
        </a:graphic>
      </p:graphicFrame>
      <p:sp>
        <p:nvSpPr>
          <p:cNvPr id="71684" name="Title 1"/>
          <p:cNvSpPr txBox="1">
            <a:spLocks noChangeArrowheads="1"/>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5"/>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5"/>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5"/>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5"/>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5"/>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5"/>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5"/>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5"/>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5"/>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GB" sz="3200" b="1" dirty="0">
                <a:solidFill>
                  <a:schemeClr val="accent2"/>
                </a:solidFill>
              </a:rPr>
              <a:t>PCT Applicants in </a:t>
            </a:r>
            <a:r>
              <a:rPr lang="en-US" altLang="en-GB" sz="3200" b="1" dirty="0" smtClean="0">
                <a:solidFill>
                  <a:schemeClr val="accent2"/>
                </a:solidFill>
              </a:rPr>
              <a:t>2021</a:t>
            </a:r>
            <a:endParaRPr lang="en-US" altLang="en-GB" sz="3200" b="1" dirty="0">
              <a:solidFill>
                <a:schemeClr val="accent2"/>
              </a:solidFill>
            </a:endParaRPr>
          </a:p>
        </p:txBody>
      </p:sp>
    </p:spTree>
    <p:extLst>
      <p:ext uri="{BB962C8B-B14F-4D97-AF65-F5344CB8AC3E}">
        <p14:creationId xmlns:p14="http://schemas.microsoft.com/office/powerpoint/2010/main" val="7438540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576" y="116633"/>
            <a:ext cx="7164920" cy="6552728"/>
          </a:xfrm>
          <a:prstGeom prst="rect">
            <a:avLst/>
          </a:prstGeom>
        </p:spPr>
      </p:pic>
    </p:spTree>
    <p:extLst>
      <p:ext uri="{BB962C8B-B14F-4D97-AF65-F5344CB8AC3E}">
        <p14:creationId xmlns:p14="http://schemas.microsoft.com/office/powerpoint/2010/main" val="3174289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2636912"/>
            <a:ext cx="8229600" cy="1143000"/>
          </a:xfrm>
        </p:spPr>
        <p:txBody>
          <a:bodyPr/>
          <a:lstStyle/>
          <a:p>
            <a:pPr algn="ctr" eaLnBrk="1" hangingPunct="1"/>
            <a:r>
              <a:rPr lang="en-US" b="1" dirty="0">
                <a:solidFill>
                  <a:schemeClr val="accent2"/>
                </a:solidFill>
              </a:rPr>
              <a:t>Recent PCT Developments</a:t>
            </a:r>
          </a:p>
        </p:txBody>
      </p:sp>
    </p:spTree>
    <p:extLst>
      <p:ext uri="{BB962C8B-B14F-4D97-AF65-F5344CB8AC3E}">
        <p14:creationId xmlns:p14="http://schemas.microsoft.com/office/powerpoint/2010/main" val="37614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65175"/>
          </a:xfrm>
        </p:spPr>
        <p:txBody>
          <a:bodyPr/>
          <a:lstStyle/>
          <a:p>
            <a:pPr algn="ctr"/>
            <a:r>
              <a:rPr lang="fr-CH" altLang="en-US" sz="3200" b="1" dirty="0">
                <a:solidFill>
                  <a:schemeClr val="accent2"/>
                </a:solidFill>
              </a:rPr>
              <a:t>Recent PCT developments: new SL Standard</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1052736"/>
            <a:ext cx="8784976" cy="5722937"/>
          </a:xfrm>
        </p:spPr>
        <p:txBody>
          <a:bodyPr/>
          <a:lstStyle/>
          <a:p>
            <a:pPr>
              <a:spcBef>
                <a:spcPts val="600"/>
              </a:spcBef>
            </a:pPr>
            <a:r>
              <a:rPr lang="en-US" dirty="0"/>
              <a:t>WIPO, together with Member States, has developed a new method and standard for filing sequence listings as part of PCT applications</a:t>
            </a:r>
          </a:p>
          <a:p>
            <a:pPr lvl="1">
              <a:spcBef>
                <a:spcPts val="600"/>
              </a:spcBef>
            </a:pPr>
            <a:r>
              <a:rPr lang="en-US" dirty="0"/>
              <a:t>New WIPO Standard ST. 26 (Recommended Standard for the Presentation of Nucleotide and Amino Acid Sequence Listings Using XML) </a:t>
            </a:r>
          </a:p>
          <a:p>
            <a:pPr>
              <a:spcBef>
                <a:spcPts val="600"/>
              </a:spcBef>
            </a:pPr>
            <a:r>
              <a:rPr lang="en-US" dirty="0"/>
              <a:t>WIPO has created:</a:t>
            </a:r>
          </a:p>
          <a:p>
            <a:pPr lvl="1">
              <a:spcBef>
                <a:spcPts val="600"/>
              </a:spcBef>
            </a:pPr>
            <a:r>
              <a:rPr lang="en-US" dirty="0"/>
              <a:t> </a:t>
            </a:r>
            <a:r>
              <a:rPr lang="en-US" i="1" dirty="0"/>
              <a:t>WIPO Sequence </a:t>
            </a:r>
            <a:r>
              <a:rPr lang="en-US" dirty="0"/>
              <a:t>software tool (for applicants) (</a:t>
            </a:r>
            <a:r>
              <a:rPr lang="en-US" dirty="0">
                <a:hlinkClick r:id="rId2"/>
              </a:rPr>
              <a:t>https://www.wipo.int/standards/en/sequence/index.html</a:t>
            </a:r>
            <a:r>
              <a:rPr lang="en-US" dirty="0"/>
              <a:t>) to help author standard-compliant SLs, and</a:t>
            </a:r>
          </a:p>
          <a:p>
            <a:pPr lvl="1">
              <a:spcBef>
                <a:spcPts val="600"/>
              </a:spcBef>
            </a:pPr>
            <a:r>
              <a:rPr lang="en-US" i="1" dirty="0"/>
              <a:t> WIPO Sequence Validator</a:t>
            </a:r>
            <a:r>
              <a:rPr lang="en-US" dirty="0"/>
              <a:t> tool (for offices) to verify compliance</a:t>
            </a:r>
          </a:p>
          <a:p>
            <a:pPr>
              <a:spcBef>
                <a:spcPts val="600"/>
              </a:spcBef>
            </a:pPr>
            <a:r>
              <a:rPr lang="en-US" dirty="0"/>
              <a:t>“Big bang” date for change to new standard by users and Offices: July 1, 2022</a:t>
            </a:r>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68712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2636912"/>
            <a:ext cx="8229600" cy="1143000"/>
          </a:xfrm>
        </p:spPr>
        <p:txBody>
          <a:bodyPr/>
          <a:lstStyle/>
          <a:p>
            <a:pPr algn="ctr" eaLnBrk="1" hangingPunct="1"/>
            <a:r>
              <a:rPr lang="en-US" b="1" dirty="0" smtClean="0">
                <a:solidFill>
                  <a:schemeClr val="accent2"/>
                </a:solidFill>
              </a:rPr>
              <a:t>WIPO’s future plans</a:t>
            </a:r>
            <a:endParaRPr lang="en-US" b="1" dirty="0">
              <a:solidFill>
                <a:schemeClr val="accent2"/>
              </a:solidFill>
            </a:endParaRPr>
          </a:p>
        </p:txBody>
      </p:sp>
    </p:spTree>
    <p:extLst>
      <p:ext uri="{BB962C8B-B14F-4D97-AF65-F5344CB8AC3E}">
        <p14:creationId xmlns:p14="http://schemas.microsoft.com/office/powerpoint/2010/main" val="19530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Recent PCT developments: legal</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765175"/>
            <a:ext cx="8784976" cy="5722937"/>
          </a:xfrm>
        </p:spPr>
        <p:txBody>
          <a:bodyPr/>
          <a:lstStyle/>
          <a:p>
            <a:pPr>
              <a:spcBef>
                <a:spcPct val="0"/>
              </a:spcBef>
            </a:pPr>
            <a:r>
              <a:rPr lang="en-US" altLang="en-US" dirty="0"/>
              <a:t>2021 PCT Assembly agreed:</a:t>
            </a:r>
          </a:p>
          <a:p>
            <a:pPr>
              <a:spcBef>
                <a:spcPct val="0"/>
              </a:spcBef>
            </a:pPr>
            <a:endParaRPr lang="en-US" altLang="en-US" sz="1000" dirty="0"/>
          </a:p>
          <a:p>
            <a:pPr lvl="1">
              <a:spcBef>
                <a:spcPct val="0"/>
              </a:spcBef>
            </a:pPr>
            <a:r>
              <a:rPr lang="en-US" altLang="en-US" dirty="0"/>
              <a:t>Necessary amendments for WIPO ST.26 implementation</a:t>
            </a:r>
          </a:p>
          <a:p>
            <a:pPr lvl="1">
              <a:spcBef>
                <a:spcPct val="0"/>
              </a:spcBef>
            </a:pPr>
            <a:endParaRPr lang="en-US" altLang="en-US" sz="1000" dirty="0"/>
          </a:p>
          <a:p>
            <a:pPr lvl="1">
              <a:spcBef>
                <a:spcPct val="0"/>
              </a:spcBef>
            </a:pPr>
            <a:r>
              <a:rPr lang="en-US" altLang="en-US" dirty="0"/>
              <a:t>Amendments to Rule 82</a:t>
            </a:r>
            <a:r>
              <a:rPr lang="en-US" altLang="en-US" i="1" dirty="0"/>
              <a:t>quater</a:t>
            </a:r>
            <a:r>
              <a:rPr lang="en-US" altLang="en-US" dirty="0"/>
              <a:t> on extending PCT time limits (prompted by COVID experience)</a:t>
            </a:r>
          </a:p>
          <a:p>
            <a:pPr lvl="1">
              <a:spcBef>
                <a:spcPct val="0"/>
              </a:spcBef>
            </a:pPr>
            <a:endParaRPr lang="en-US" altLang="en-US" sz="1000" dirty="0"/>
          </a:p>
          <a:p>
            <a:pPr lvl="2">
              <a:spcBef>
                <a:spcPct val="0"/>
              </a:spcBef>
            </a:pPr>
            <a:r>
              <a:rPr lang="en-US" altLang="en-US" dirty="0"/>
              <a:t>Add “epidemic” to Rule 82</a:t>
            </a:r>
            <a:r>
              <a:rPr lang="en-US" altLang="en-US" i="1" dirty="0"/>
              <a:t>quater</a:t>
            </a:r>
            <a:r>
              <a:rPr lang="en-US" altLang="en-US" dirty="0"/>
              <a:t>.1 as example of </a:t>
            </a:r>
            <a:r>
              <a:rPr lang="en-US" altLang="en-US" i="1" dirty="0"/>
              <a:t>force majeure </a:t>
            </a:r>
            <a:r>
              <a:rPr lang="en-US" altLang="en-US" dirty="0"/>
              <a:t>situation triggering excuse of delay in meeting time limits</a:t>
            </a:r>
          </a:p>
          <a:p>
            <a:pPr lvl="2">
              <a:spcBef>
                <a:spcPct val="0"/>
              </a:spcBef>
            </a:pPr>
            <a:endParaRPr lang="en-US" altLang="en-US" sz="1000" dirty="0"/>
          </a:p>
          <a:p>
            <a:pPr lvl="2">
              <a:spcBef>
                <a:spcPct val="0"/>
              </a:spcBef>
            </a:pPr>
            <a:r>
              <a:rPr lang="en-US" altLang="en-US" dirty="0"/>
              <a:t>Add explicit legal basis in Rule 82</a:t>
            </a:r>
            <a:r>
              <a:rPr lang="en-US" altLang="en-US" i="1" dirty="0"/>
              <a:t>quater</a:t>
            </a:r>
            <a:r>
              <a:rPr lang="en-US" altLang="en-US" dirty="0"/>
              <a:t>.1(d) providing for ability to waive submission of evidence (which WIPO DG proposed for COVID-related disruptions in April 2020)</a:t>
            </a:r>
          </a:p>
          <a:p>
            <a:pPr lvl="2">
              <a:spcBef>
                <a:spcPct val="0"/>
              </a:spcBef>
            </a:pPr>
            <a:endParaRPr lang="en-US" altLang="en-US" sz="1000" dirty="0"/>
          </a:p>
          <a:p>
            <a:pPr lvl="2">
              <a:spcBef>
                <a:spcPct val="0"/>
              </a:spcBef>
            </a:pPr>
            <a:r>
              <a:rPr lang="en-US" altLang="en-US" dirty="0"/>
              <a:t>82</a:t>
            </a:r>
            <a:r>
              <a:rPr lang="en-US" altLang="en-US" i="1" dirty="0"/>
              <a:t>quater</a:t>
            </a:r>
            <a:r>
              <a:rPr lang="en-US" altLang="en-US" dirty="0"/>
              <a:t>.3: PCT Offices/Authorities/IB may extend PCT time limits (not more than 2 months initially, but potentially extendible) when experiencing “general disruption” caused by </a:t>
            </a:r>
            <a:r>
              <a:rPr lang="en-US" altLang="en-US" i="1" dirty="0"/>
              <a:t>force majeure </a:t>
            </a:r>
            <a:r>
              <a:rPr lang="en-US" altLang="en-US" dirty="0"/>
              <a:t>event listed in 82</a:t>
            </a:r>
            <a:r>
              <a:rPr lang="en-US" altLang="en-US" i="1" dirty="0"/>
              <a:t>quater</a:t>
            </a:r>
            <a:r>
              <a:rPr lang="en-US" altLang="en-US" dirty="0"/>
              <a:t>.1(a) which affects office operations. Offices/Authorities so extending shall notify IB which will publish them. </a:t>
            </a:r>
          </a:p>
          <a:p>
            <a:pPr>
              <a:spcBef>
                <a:spcPct val="0"/>
              </a:spcBef>
            </a:pPr>
            <a:endParaRPr lang="en-US" altLang="en-US" sz="1000" dirty="0"/>
          </a:p>
          <a:p>
            <a:pPr>
              <a:spcBef>
                <a:spcPct val="0"/>
              </a:spcBef>
            </a:pPr>
            <a:r>
              <a:rPr lang="en-US" altLang="en-US" dirty="0"/>
              <a:t>No WG 2021 consensus on proposal (US/UK/JP/KR) to explicitly integrate PPH into the PCT</a:t>
            </a:r>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379905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Recent PCT developments: electronic</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07504" y="836712"/>
            <a:ext cx="8856984" cy="5722937"/>
          </a:xfrm>
        </p:spPr>
        <p:txBody>
          <a:bodyPr/>
          <a:lstStyle/>
          <a:p>
            <a:pPr>
              <a:spcBef>
                <a:spcPct val="0"/>
              </a:spcBef>
            </a:pPr>
            <a:r>
              <a:rPr lang="en-US" dirty="0"/>
              <a:t>PCT-SAFE software being decommissioned (no longer updated or supported) by IB as of July 1, 2022</a:t>
            </a:r>
          </a:p>
          <a:p>
            <a:pPr lvl="1">
              <a:spcBef>
                <a:spcPct val="0"/>
              </a:spcBef>
              <a:buFont typeface="Wingdings" panose="05000000000000000000" pitchFamily="2" charset="2"/>
              <a:buChar char="Ø"/>
            </a:pPr>
            <a:r>
              <a:rPr lang="en-US" dirty="0"/>
              <a:t>The International Bureau strongly encourages all current PCT-SAFE users to transition to the ePCT platform for preparing, filing and managing PCT applications which has a multitude of advantages over PCT-SAFE</a:t>
            </a:r>
          </a:p>
          <a:p>
            <a:pPr lvl="1">
              <a:spcBef>
                <a:spcPct val="0"/>
              </a:spcBef>
              <a:buFont typeface="Wingdings" panose="05000000000000000000" pitchFamily="2" charset="2"/>
              <a:buChar char="Ø"/>
            </a:pPr>
            <a:endParaRPr lang="en-US" sz="1000" dirty="0"/>
          </a:p>
          <a:p>
            <a:pPr>
              <a:spcBef>
                <a:spcPct val="0"/>
              </a:spcBef>
            </a:pPr>
            <a:r>
              <a:rPr lang="en-US" dirty="0"/>
              <a:t>ePCT</a:t>
            </a:r>
          </a:p>
          <a:p>
            <a:pPr lvl="1">
              <a:spcBef>
                <a:spcPct val="0"/>
              </a:spcBef>
            </a:pPr>
            <a:r>
              <a:rPr lang="en-US" dirty="0"/>
              <a:t>Online PCT application filing and management service developed by WIPO which provides PCT online services for both applicants and IP Offices (</a:t>
            </a:r>
            <a:r>
              <a:rPr lang="en-US" dirty="0">
                <a:hlinkClick r:id="rId2"/>
              </a:rPr>
              <a:t>https://pct.wipo.int</a:t>
            </a:r>
            <a:r>
              <a:rPr lang="en-US" dirty="0"/>
              <a:t>)</a:t>
            </a:r>
          </a:p>
          <a:p>
            <a:pPr lvl="2">
              <a:spcBef>
                <a:spcPct val="0"/>
              </a:spcBef>
            </a:pPr>
            <a:r>
              <a:rPr lang="en-US" dirty="0"/>
              <a:t>User interface available in all PCT publication languages</a:t>
            </a:r>
          </a:p>
          <a:p>
            <a:pPr lvl="2">
              <a:spcBef>
                <a:spcPct val="0"/>
              </a:spcBef>
            </a:pPr>
            <a:r>
              <a:rPr lang="en-US" dirty="0"/>
              <a:t>Provides secure and direct interaction with PCT applications maintained by the International Bureau</a:t>
            </a:r>
          </a:p>
          <a:p>
            <a:pPr lvl="2">
              <a:spcBef>
                <a:spcPct val="0"/>
              </a:spcBef>
            </a:pPr>
            <a:r>
              <a:rPr lang="en-US" dirty="0"/>
              <a:t>ePCT-Filing with 75 PCT receiving Offices</a:t>
            </a:r>
          </a:p>
          <a:p>
            <a:pPr lvl="2">
              <a:spcBef>
                <a:spcPct val="0"/>
              </a:spcBef>
            </a:pPr>
            <a:r>
              <a:rPr lang="en-US" dirty="0"/>
              <a:t>ePCT allows applicants to conduct a number of electronic PCT international phase transactions (‘Actions’) with the IB and other participating IP Offices</a:t>
            </a:r>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241361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6632"/>
            <a:ext cx="9144000" cy="765175"/>
          </a:xfrm>
        </p:spPr>
        <p:txBody>
          <a:bodyPr/>
          <a:lstStyle/>
          <a:p>
            <a:pPr algn="ctr"/>
            <a:r>
              <a:rPr lang="fr-CH" altLang="en-US" sz="3200" b="1" dirty="0">
                <a:solidFill>
                  <a:schemeClr val="accent2"/>
                </a:solidFill>
              </a:rPr>
              <a:t>Recent PCT developments: States/Offices/</a:t>
            </a:r>
            <a:r>
              <a:rPr lang="fr-CH" altLang="en-US" sz="3200" b="1" dirty="0" err="1">
                <a:solidFill>
                  <a:schemeClr val="accent2"/>
                </a:solidFill>
              </a:rPr>
              <a:t>Authorities</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1412776"/>
            <a:ext cx="8784976" cy="5722937"/>
          </a:xfrm>
        </p:spPr>
        <p:txBody>
          <a:bodyPr/>
          <a:lstStyle/>
          <a:p>
            <a:pPr>
              <a:spcBef>
                <a:spcPct val="0"/>
              </a:spcBef>
            </a:pPr>
            <a:r>
              <a:rPr lang="en-US" dirty="0"/>
              <a:t>PCT Assembly appointed Eurasian Patent Office (EAPO) as 24</a:t>
            </a:r>
            <a:r>
              <a:rPr lang="en-US" baseline="30000" dirty="0"/>
              <a:t>th</a:t>
            </a:r>
            <a:r>
              <a:rPr lang="en-US" dirty="0"/>
              <a:t> ISA/IPEA</a:t>
            </a:r>
          </a:p>
          <a:p>
            <a:pPr>
              <a:spcBef>
                <a:spcPct val="0"/>
              </a:spcBef>
            </a:pPr>
            <a:endParaRPr lang="en-US" altLang="en-US" sz="1900" dirty="0"/>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56290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6632"/>
            <a:ext cx="9144000" cy="765175"/>
          </a:xfrm>
        </p:spPr>
        <p:txBody>
          <a:bodyPr/>
          <a:lstStyle/>
          <a:p>
            <a:pPr algn="ctr"/>
            <a:r>
              <a:rPr lang="fr-CH" altLang="en-US" sz="3200" b="1" dirty="0">
                <a:solidFill>
                  <a:schemeClr val="accent2"/>
                </a:solidFill>
              </a:rPr>
              <a:t>Recent PCT developments: </a:t>
            </a:r>
            <a:r>
              <a:rPr lang="fr-CH" altLang="en-US" sz="3200" b="1" dirty="0" smtClean="0">
                <a:solidFill>
                  <a:schemeClr val="accent2"/>
                </a:solidFill>
              </a:rPr>
              <a:t/>
            </a:r>
            <a:br>
              <a:rPr lang="fr-CH" altLang="en-US" sz="3200" b="1" dirty="0" smtClean="0">
                <a:solidFill>
                  <a:schemeClr val="accent2"/>
                </a:solidFill>
              </a:rPr>
            </a:br>
            <a:r>
              <a:rPr lang="fr-CH" altLang="en-US" sz="3200" b="1" dirty="0" smtClean="0">
                <a:solidFill>
                  <a:schemeClr val="accent2"/>
                </a:solidFill>
              </a:rPr>
              <a:t>2021 PCT User Survey results</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1135063"/>
            <a:ext cx="8784976" cy="5722937"/>
          </a:xfrm>
        </p:spPr>
        <p:txBody>
          <a:bodyPr/>
          <a:lstStyle/>
          <a:p>
            <a:pPr>
              <a:spcBef>
                <a:spcPct val="0"/>
              </a:spcBef>
            </a:pPr>
            <a:r>
              <a:rPr lang="en-US" dirty="0" smtClean="0"/>
              <a:t>1,800 users in 80 countries</a:t>
            </a:r>
          </a:p>
          <a:p>
            <a:pPr>
              <a:spcBef>
                <a:spcPct val="0"/>
              </a:spcBef>
            </a:pPr>
            <a:r>
              <a:rPr lang="en-US" dirty="0" smtClean="0"/>
              <a:t>User satisfaction with WIPO’s PCT services rated as 90 out of 100 (improved from 88 in 2019) with 39% “very satisfied”  and 51 “satisfied” </a:t>
            </a:r>
            <a:endParaRPr lang="en-US" dirty="0"/>
          </a:p>
          <a:p>
            <a:pPr lvl="1">
              <a:spcBef>
                <a:spcPct val="0"/>
              </a:spcBef>
            </a:pPr>
            <a:r>
              <a:rPr lang="en-US" altLang="en-US" sz="1700" dirty="0"/>
              <a:t>processing of PCT applications by the IB of </a:t>
            </a:r>
            <a:r>
              <a:rPr lang="en-US" altLang="en-US" sz="1700" dirty="0" smtClean="0"/>
              <a:t>WIPO: 91</a:t>
            </a:r>
          </a:p>
          <a:p>
            <a:pPr lvl="1">
              <a:spcBef>
                <a:spcPct val="0"/>
              </a:spcBef>
            </a:pPr>
            <a:r>
              <a:rPr lang="en-US" altLang="en-US" sz="1700" dirty="0"/>
              <a:t>functions of the ePCT </a:t>
            </a:r>
            <a:r>
              <a:rPr lang="en-US" altLang="en-US" sz="1700" dirty="0" smtClean="0"/>
              <a:t>services: 91</a:t>
            </a:r>
          </a:p>
          <a:p>
            <a:pPr lvl="1">
              <a:spcBef>
                <a:spcPct val="0"/>
              </a:spcBef>
            </a:pPr>
            <a:r>
              <a:rPr lang="en-US" altLang="en-US" sz="1700" dirty="0"/>
              <a:t>contacting WIPO PCT </a:t>
            </a:r>
            <a:r>
              <a:rPr lang="en-US" altLang="en-US" sz="1700" dirty="0" smtClean="0"/>
              <a:t>services: 88</a:t>
            </a:r>
          </a:p>
          <a:p>
            <a:pPr lvl="1">
              <a:spcBef>
                <a:spcPct val="0"/>
              </a:spcBef>
            </a:pPr>
            <a:r>
              <a:rPr lang="en-US" altLang="en-US" sz="1700" dirty="0"/>
              <a:t>PCT Information </a:t>
            </a:r>
            <a:r>
              <a:rPr lang="en-US" altLang="en-US" sz="1700" dirty="0" smtClean="0"/>
              <a:t>resources: 91</a:t>
            </a:r>
          </a:p>
          <a:p>
            <a:pPr lvl="1">
              <a:spcBef>
                <a:spcPct val="0"/>
              </a:spcBef>
            </a:pPr>
            <a:r>
              <a:rPr lang="en-US" altLang="en-US" sz="1700" dirty="0"/>
              <a:t>PCT Information provided on the WIPO </a:t>
            </a:r>
            <a:r>
              <a:rPr lang="en-US" altLang="en-US" sz="1700" dirty="0" smtClean="0"/>
              <a:t>website: 91</a:t>
            </a:r>
          </a:p>
          <a:p>
            <a:pPr lvl="1">
              <a:spcBef>
                <a:spcPct val="0"/>
              </a:spcBef>
            </a:pPr>
            <a:r>
              <a:rPr lang="en-US" altLang="en-US" sz="1700" dirty="0"/>
              <a:t>PCT trainings provided by </a:t>
            </a:r>
            <a:r>
              <a:rPr lang="en-US" altLang="en-US" sz="1700" dirty="0" smtClean="0"/>
              <a:t>WIPO: 91</a:t>
            </a:r>
          </a:p>
          <a:p>
            <a:pPr lvl="1">
              <a:spcBef>
                <a:spcPct val="0"/>
              </a:spcBef>
            </a:pPr>
            <a:r>
              <a:rPr lang="en-US" altLang="en-US" sz="1700" dirty="0"/>
              <a:t>services provided by the most frequently used Receiving </a:t>
            </a:r>
            <a:r>
              <a:rPr lang="en-US" altLang="en-US" sz="1700" dirty="0" smtClean="0"/>
              <a:t>Office (USPTO #13 &amp; RO/IB #6)</a:t>
            </a:r>
          </a:p>
          <a:p>
            <a:pPr lvl="1">
              <a:spcBef>
                <a:spcPct val="0"/>
              </a:spcBef>
            </a:pPr>
            <a:r>
              <a:rPr lang="en-US" altLang="en-US" sz="1700" dirty="0"/>
              <a:t>services provided by the most frequently used </a:t>
            </a:r>
            <a:r>
              <a:rPr lang="en-US" altLang="en-US" sz="1700" dirty="0" smtClean="0"/>
              <a:t>ISA (USPTO #13)</a:t>
            </a:r>
          </a:p>
          <a:p>
            <a:pPr lvl="1">
              <a:spcBef>
                <a:spcPct val="0"/>
              </a:spcBef>
            </a:pPr>
            <a:r>
              <a:rPr lang="en-US" altLang="en-US" sz="1700" dirty="0"/>
              <a:t>services provided by the most frequently used </a:t>
            </a:r>
            <a:r>
              <a:rPr lang="en-US" altLang="en-US" sz="1700" dirty="0" smtClean="0"/>
              <a:t>IPEA (USPTO #10)</a:t>
            </a:r>
          </a:p>
          <a:p>
            <a:pPr lvl="1">
              <a:spcBef>
                <a:spcPct val="0"/>
              </a:spcBef>
            </a:pPr>
            <a:r>
              <a:rPr lang="en-US" altLang="en-US" sz="1700" dirty="0" smtClean="0"/>
              <a:t>PCT </a:t>
            </a:r>
            <a:r>
              <a:rPr lang="en-US" altLang="en-US" sz="1700" dirty="0"/>
              <a:t>international phase procedure added value to the processing of application in the national </a:t>
            </a:r>
            <a:r>
              <a:rPr lang="en-US" altLang="en-US" sz="1700" dirty="0" smtClean="0"/>
              <a:t>phase: 85</a:t>
            </a:r>
          </a:p>
          <a:p>
            <a:pPr>
              <a:spcBef>
                <a:spcPct val="0"/>
              </a:spcBef>
            </a:pPr>
            <a:r>
              <a:rPr lang="en-US" altLang="en-US" dirty="0" smtClean="0"/>
              <a:t>On WIPO shared Customer Satisfaction Index, PCT ranked as higher than other WIPO services </a:t>
            </a: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213351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2636912"/>
            <a:ext cx="8229600" cy="1143000"/>
          </a:xfrm>
        </p:spPr>
        <p:txBody>
          <a:bodyPr/>
          <a:lstStyle/>
          <a:p>
            <a:pPr algn="ctr" eaLnBrk="1" hangingPunct="1"/>
            <a:r>
              <a:rPr lang="en-US" b="1" dirty="0">
                <a:solidFill>
                  <a:schemeClr val="accent2"/>
                </a:solidFill>
              </a:rPr>
              <a:t>Future PCT Developments</a:t>
            </a:r>
          </a:p>
        </p:txBody>
      </p:sp>
    </p:spTree>
    <p:extLst>
      <p:ext uri="{BB962C8B-B14F-4D97-AF65-F5344CB8AC3E}">
        <p14:creationId xmlns:p14="http://schemas.microsoft.com/office/powerpoint/2010/main" val="377875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Future PCT developments: quality</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323528" y="765175"/>
            <a:ext cx="8572822" cy="5722937"/>
          </a:xfrm>
        </p:spPr>
        <p:txBody>
          <a:bodyPr/>
          <a:lstStyle/>
          <a:p>
            <a:pPr>
              <a:spcBef>
                <a:spcPct val="0"/>
              </a:spcBef>
            </a:pPr>
            <a:r>
              <a:rPr lang="en-US" altLang="en-US" dirty="0"/>
              <a:t>continue to work on report quality with Authorities (MIA Quality Subgroup), and related issues such as “standing behind” own ISA work as DO</a:t>
            </a:r>
          </a:p>
          <a:p>
            <a:pPr>
              <a:spcBef>
                <a:spcPct val="0"/>
              </a:spcBef>
            </a:pPr>
            <a:endParaRPr lang="en-US" altLang="en-US" sz="1000" dirty="0"/>
          </a:p>
          <a:p>
            <a:pPr>
              <a:spcBef>
                <a:spcPct val="0"/>
              </a:spcBef>
            </a:pPr>
            <a:r>
              <a:rPr lang="en-US" altLang="en-US" dirty="0"/>
              <a:t>International Bureau plans to monitor more closely the timeliness of actions by Offices &amp; Authorities </a:t>
            </a:r>
          </a:p>
          <a:p>
            <a:pPr>
              <a:spcBef>
                <a:spcPct val="0"/>
              </a:spcBef>
            </a:pPr>
            <a:endParaRPr lang="en-US" altLang="en-US" sz="1000" dirty="0"/>
          </a:p>
          <a:p>
            <a:pPr>
              <a:spcBef>
                <a:spcPct val="0"/>
              </a:spcBef>
            </a:pPr>
            <a:r>
              <a:rPr lang="en-US" dirty="0"/>
              <a:t>continue to work with Authorities on development of quality metrics</a:t>
            </a:r>
          </a:p>
          <a:p>
            <a:pPr>
              <a:spcBef>
                <a:spcPct val="0"/>
              </a:spcBef>
            </a:pPr>
            <a:endParaRPr lang="en-US" sz="1000" dirty="0"/>
          </a:p>
          <a:p>
            <a:pPr>
              <a:spcBef>
                <a:spcPct val="0"/>
              </a:spcBef>
            </a:pPr>
            <a:r>
              <a:rPr lang="en-US" dirty="0"/>
              <a:t>continue to investigate potential for collaborative search and examination of PCT </a:t>
            </a:r>
            <a:r>
              <a:rPr lang="en-US" dirty="0" smtClean="0"/>
              <a:t>applications</a:t>
            </a:r>
          </a:p>
          <a:p>
            <a:pPr>
              <a:spcBef>
                <a:spcPct val="0"/>
              </a:spcBef>
              <a:buFont typeface="Wingdings" panose="05000000000000000000" pitchFamily="2" charset="2"/>
              <a:buChar char="Ø"/>
            </a:pPr>
            <a:endParaRPr lang="en-US" dirty="0"/>
          </a:p>
          <a:p>
            <a:pPr>
              <a:spcBef>
                <a:spcPct val="0"/>
              </a:spcBef>
              <a:buFont typeface="Wingdings" panose="05000000000000000000" pitchFamily="2" charset="2"/>
              <a:buChar char="Ø"/>
            </a:pPr>
            <a:r>
              <a:rPr lang="en-US" dirty="0" smtClean="0"/>
              <a:t>Meeting of Quality Subgroup of the Meeting of International Authorities 2022: June 16-17</a:t>
            </a:r>
          </a:p>
          <a:p>
            <a:pPr>
              <a:spcBef>
                <a:spcPct val="0"/>
              </a:spcBef>
              <a:buFont typeface="Wingdings" panose="05000000000000000000" pitchFamily="2" charset="2"/>
              <a:buChar char="Ø"/>
            </a:pPr>
            <a:r>
              <a:rPr lang="en-US" dirty="0" smtClean="0"/>
              <a:t>Meeting of International Authorities 2022: June 20-22</a:t>
            </a:r>
            <a:endParaRPr lang="en-US" dirty="0"/>
          </a:p>
          <a:p>
            <a:pPr lvl="1">
              <a:spcBef>
                <a:spcPct val="0"/>
              </a:spcBef>
            </a:pPr>
            <a:r>
              <a:rPr lang="en-US" altLang="en-US" sz="1600" dirty="0">
                <a:hlinkClick r:id="rId2"/>
              </a:rPr>
              <a:t>https://</a:t>
            </a:r>
            <a:r>
              <a:rPr lang="en-US" altLang="en-US" sz="1600" dirty="0" smtClean="0">
                <a:hlinkClick r:id="rId2"/>
              </a:rPr>
              <a:t>www.wipo.int/meetings/en/details.jsp?meeting_id=69310</a:t>
            </a:r>
            <a:endParaRPr lang="en-US" altLang="en-US" sz="1600" dirty="0" smtClean="0"/>
          </a:p>
          <a:p>
            <a:pPr lvl="1">
              <a:spcBef>
                <a:spcPct val="0"/>
              </a:spcBef>
            </a:pPr>
            <a:endParaRPr lang="en-US" altLang="en-US" dirty="0"/>
          </a:p>
          <a:p>
            <a:pPr>
              <a:spcBef>
                <a:spcPct val="0"/>
              </a:spcBef>
            </a:pPr>
            <a:endParaRPr lang="en-US" altLang="en-US" sz="1900" dirty="0"/>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230666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Future PCT developments: legal</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395536" y="980728"/>
            <a:ext cx="8496944" cy="5722937"/>
          </a:xfrm>
        </p:spPr>
        <p:txBody>
          <a:bodyPr/>
          <a:lstStyle/>
          <a:p>
            <a:pPr>
              <a:spcBef>
                <a:spcPts val="600"/>
              </a:spcBef>
            </a:pPr>
            <a:r>
              <a:rPr lang="en-US" altLang="en-US" dirty="0"/>
              <a:t>legal framework is now quite mature so only make changes if truly necessary</a:t>
            </a:r>
          </a:p>
          <a:p>
            <a:pPr>
              <a:spcBef>
                <a:spcPts val="600"/>
              </a:spcBef>
            </a:pPr>
            <a:r>
              <a:rPr lang="en-US" altLang="en-US" dirty="0"/>
              <a:t>look for opportunities to modernize the framework and remove anachronisms where possible</a:t>
            </a:r>
          </a:p>
          <a:p>
            <a:pPr>
              <a:spcBef>
                <a:spcPts val="600"/>
              </a:spcBef>
            </a:pPr>
            <a:r>
              <a:rPr lang="en-US" altLang="en-US" dirty="0"/>
              <a:t>continue to encourage States to adapt national laws to make them PCT-compatible (to withdraw outstanding notifications of incompatibility (still 100+ country-specific incompatibilities))</a:t>
            </a:r>
          </a:p>
          <a:p>
            <a:pPr>
              <a:spcBef>
                <a:spcPct val="0"/>
              </a:spcBef>
            </a:pPr>
            <a:endParaRPr lang="en-US" altLang="en-US" sz="1000" dirty="0"/>
          </a:p>
          <a:p>
            <a:pPr>
              <a:spcBef>
                <a:spcPts val="600"/>
              </a:spcBef>
            </a:pPr>
            <a:endParaRPr lang="en-GB" altLang="en-US" dirty="0"/>
          </a:p>
        </p:txBody>
      </p:sp>
    </p:spTree>
    <p:extLst>
      <p:ext uri="{BB962C8B-B14F-4D97-AF65-F5344CB8AC3E}">
        <p14:creationId xmlns:p14="http://schemas.microsoft.com/office/powerpoint/2010/main" val="372671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Future PCT developments: electronic</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908720"/>
            <a:ext cx="8784976" cy="5722937"/>
          </a:xfrm>
        </p:spPr>
        <p:txBody>
          <a:bodyPr/>
          <a:lstStyle/>
          <a:p>
            <a:pPr>
              <a:spcBef>
                <a:spcPct val="0"/>
              </a:spcBef>
            </a:pPr>
            <a:r>
              <a:rPr lang="en-US" dirty="0"/>
              <a:t>ePCT further development</a:t>
            </a:r>
          </a:p>
          <a:p>
            <a:pPr>
              <a:spcBef>
                <a:spcPct val="0"/>
              </a:spcBef>
            </a:pPr>
            <a:endParaRPr lang="en-US" sz="1000" dirty="0"/>
          </a:p>
          <a:p>
            <a:pPr>
              <a:spcBef>
                <a:spcPct val="0"/>
              </a:spcBef>
            </a:pPr>
            <a:r>
              <a:rPr lang="en-US" dirty="0"/>
              <a:t>Promote the filing and exchange of full text and structured data in standardized formats</a:t>
            </a:r>
          </a:p>
          <a:p>
            <a:pPr>
              <a:spcBef>
                <a:spcPct val="0"/>
              </a:spcBef>
            </a:pPr>
            <a:endParaRPr lang="en-US" sz="1000" dirty="0"/>
          </a:p>
          <a:p>
            <a:pPr lvl="1">
              <a:spcBef>
                <a:spcPct val="0"/>
              </a:spcBef>
            </a:pPr>
            <a:r>
              <a:rPr lang="en-US" dirty="0"/>
              <a:t>Want more XML filings and </a:t>
            </a:r>
            <a:r>
              <a:rPr lang="en-US" dirty="0" smtClean="0"/>
              <a:t>ISA/IPEA reports</a:t>
            </a:r>
            <a:endParaRPr lang="en-US" dirty="0"/>
          </a:p>
          <a:p>
            <a:pPr lvl="1">
              <a:spcBef>
                <a:spcPct val="0"/>
              </a:spcBef>
            </a:pPr>
            <a:endParaRPr lang="en-US" sz="1000" dirty="0"/>
          </a:p>
          <a:p>
            <a:pPr lvl="2">
              <a:spcBef>
                <a:spcPct val="0"/>
              </a:spcBef>
            </a:pPr>
            <a:r>
              <a:rPr lang="en-US" dirty="0"/>
              <a:t>IB will be revising Annex F of the Administrative Instructions under the PCT to allow the international phase processing of the application body in XML full text format as filed by the applicant or processed by Offices, which in turn will enable the transition to full-text international publication </a:t>
            </a:r>
          </a:p>
          <a:p>
            <a:pPr lvl="2">
              <a:spcBef>
                <a:spcPct val="0"/>
              </a:spcBef>
            </a:pPr>
            <a:r>
              <a:rPr lang="en-US" dirty="0"/>
              <a:t>IB will make its DOCX converter and full-text comparison tools available to all IP Offices through web services, which will serve as a reference for implementation of processing applications filed in DOCX format and ensure consistency in the conversion from DOCX into XML</a:t>
            </a:r>
          </a:p>
          <a:p>
            <a:pPr lvl="2">
              <a:spcBef>
                <a:spcPct val="0"/>
              </a:spcBef>
            </a:pPr>
            <a:endParaRPr lang="en-US" sz="1000" dirty="0"/>
          </a:p>
          <a:p>
            <a:pPr lvl="1">
              <a:spcBef>
                <a:spcPct val="0"/>
              </a:spcBef>
            </a:pPr>
            <a:r>
              <a:rPr lang="en-US" dirty="0"/>
              <a:t>Will enable improved automation of validation, processing, publication and delivery of high quality, standardized data and services to applicants, designated Offices and patent information users</a:t>
            </a:r>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102826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7650" y="0"/>
            <a:ext cx="8388350" cy="765175"/>
          </a:xfrm>
        </p:spPr>
        <p:txBody>
          <a:bodyPr/>
          <a:lstStyle/>
          <a:p>
            <a:pPr algn="ctr"/>
            <a:r>
              <a:rPr lang="fr-CH" altLang="en-US" sz="3200" b="1" dirty="0">
                <a:solidFill>
                  <a:schemeClr val="accent2"/>
                </a:solidFill>
              </a:rPr>
              <a:t>Future PCT developments: data</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323528" y="908720"/>
            <a:ext cx="8640960" cy="5722937"/>
          </a:xfrm>
        </p:spPr>
        <p:txBody>
          <a:bodyPr/>
          <a:lstStyle/>
          <a:p>
            <a:pPr>
              <a:spcBef>
                <a:spcPct val="0"/>
              </a:spcBef>
            </a:pPr>
            <a:r>
              <a:rPr lang="en-US" altLang="en-US" dirty="0"/>
              <a:t>Support and develop services for data exchange by the International Bureau, receiving Offices, International Searching/Preliminary Examining Authorities and designated/elected Offices to ensure timely, accurate, high quality and consistent results including translations, where possible using common or consistent tools</a:t>
            </a:r>
          </a:p>
          <a:p>
            <a:pPr>
              <a:spcBef>
                <a:spcPct val="0"/>
              </a:spcBef>
            </a:pPr>
            <a:endParaRPr lang="en-US" altLang="en-US" sz="1000" dirty="0"/>
          </a:p>
          <a:p>
            <a:pPr lvl="1">
              <a:spcBef>
                <a:spcPct val="0"/>
              </a:spcBef>
              <a:buFont typeface="Wingdings" panose="05000000000000000000" pitchFamily="2" charset="2"/>
              <a:buChar char="Ø"/>
            </a:pPr>
            <a:r>
              <a:rPr lang="en-US" altLang="en-US" dirty="0"/>
              <a:t>the PCT system needs better compliance from designated Offices in their obligations under the PCT Regulations in order to be able to provide the data services member States want us to provide:</a:t>
            </a:r>
          </a:p>
          <a:p>
            <a:pPr lvl="1">
              <a:spcBef>
                <a:spcPct val="0"/>
              </a:spcBef>
              <a:buFont typeface="Wingdings" panose="05000000000000000000" pitchFamily="2" charset="2"/>
              <a:buChar char="Ø"/>
            </a:pPr>
            <a:endParaRPr lang="en-US" altLang="en-US" sz="1000" dirty="0"/>
          </a:p>
          <a:p>
            <a:pPr lvl="2">
              <a:spcBef>
                <a:spcPct val="0"/>
              </a:spcBef>
              <a:buFont typeface="Wingdings" panose="05000000000000000000" pitchFamily="2" charset="2"/>
              <a:buChar char="§"/>
            </a:pPr>
            <a:r>
              <a:rPr lang="en-US" altLang="en-US" dirty="0"/>
              <a:t>Example: national phase entry data</a:t>
            </a:r>
          </a:p>
          <a:p>
            <a:pPr>
              <a:spcBef>
                <a:spcPct val="0"/>
              </a:spcBef>
            </a:pPr>
            <a:endParaRPr lang="en-US" altLang="en-US" sz="1000" dirty="0"/>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310619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4" y="116632"/>
            <a:ext cx="9144000" cy="765175"/>
          </a:xfrm>
        </p:spPr>
        <p:txBody>
          <a:bodyPr/>
          <a:lstStyle/>
          <a:p>
            <a:pPr algn="ctr"/>
            <a:r>
              <a:rPr lang="fr-CH" altLang="en-US" sz="3200" b="1" dirty="0">
                <a:solidFill>
                  <a:schemeClr val="accent2"/>
                </a:solidFill>
              </a:rPr>
              <a:t>Future PCT developments: States/Offices/Authorities</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79512" y="1268760"/>
            <a:ext cx="8784976" cy="5722937"/>
          </a:xfrm>
        </p:spPr>
        <p:txBody>
          <a:bodyPr/>
          <a:lstStyle/>
          <a:p>
            <a:pPr>
              <a:spcBef>
                <a:spcPct val="0"/>
              </a:spcBef>
            </a:pPr>
            <a:r>
              <a:rPr lang="en-US" altLang="en-US" dirty="0"/>
              <a:t>States/Offices/Authorities—almost certainly will have more Authorities, and look forward to welcoming and assisting additional Contracting States</a:t>
            </a:r>
          </a:p>
          <a:p>
            <a:pPr>
              <a:spcBef>
                <a:spcPct val="0"/>
              </a:spcBef>
            </a:pPr>
            <a:endParaRPr lang="en-US" altLang="en-US" sz="1000" dirty="0"/>
          </a:p>
          <a:p>
            <a:pPr lvl="1">
              <a:spcBef>
                <a:spcPct val="0"/>
              </a:spcBef>
            </a:pPr>
            <a:r>
              <a:rPr lang="en-US" altLang="en-US" dirty="0"/>
              <a:t>continue to coordinate training on search and examination, and provide PCT technical assistance</a:t>
            </a:r>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37506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2137" y="1052736"/>
            <a:ext cx="7886700" cy="4536504"/>
          </a:xfrm>
        </p:spPr>
        <p:txBody>
          <a:bodyPr>
            <a:normAutofit lnSpcReduction="10000"/>
          </a:bodyPr>
          <a:lstStyle/>
          <a:p>
            <a:r>
              <a:rPr lang="en-US" dirty="0" smtClean="0"/>
              <a:t>Vision</a:t>
            </a:r>
          </a:p>
          <a:p>
            <a:pPr lvl="1"/>
            <a:r>
              <a:rPr lang="en-US" dirty="0" smtClean="0"/>
              <a:t>A world where innovation and creativity from anywhere are supported by intellectual property, for the good of everyone</a:t>
            </a:r>
            <a:br>
              <a:rPr lang="en-US" dirty="0" smtClean="0"/>
            </a:br>
            <a:endParaRPr lang="en-US" dirty="0" smtClean="0"/>
          </a:p>
          <a:p>
            <a:r>
              <a:rPr lang="en-US" dirty="0" smtClean="0"/>
              <a:t>Mission</a:t>
            </a:r>
          </a:p>
          <a:p>
            <a:pPr lvl="1"/>
            <a:r>
              <a:rPr lang="en-US" dirty="0" smtClean="0"/>
              <a:t>lead the development of a balanced and effective global intellectual property ecosystem to promote innovation and creativity for a better and more sustainable future</a:t>
            </a:r>
            <a:br>
              <a:rPr lang="en-US" dirty="0" smtClean="0"/>
            </a:br>
            <a:endParaRPr lang="en-US" dirty="0" smtClean="0"/>
          </a:p>
          <a:p>
            <a:r>
              <a:rPr lang="en-US" dirty="0" smtClean="0"/>
              <a:t>New 5-year Medium Term Strategic Plan developed </a:t>
            </a:r>
            <a:r>
              <a:rPr lang="en-US" dirty="0"/>
              <a:t>in </a:t>
            </a:r>
            <a:r>
              <a:rPr lang="en-US" dirty="0" smtClean="0"/>
              <a:t>2021</a:t>
            </a:r>
          </a:p>
          <a:p>
            <a:pPr lvl="1"/>
            <a:r>
              <a:rPr lang="en-US" dirty="0">
                <a:hlinkClick r:id="rId2"/>
              </a:rPr>
              <a:t>https://</a:t>
            </a:r>
            <a:r>
              <a:rPr lang="en-US" dirty="0" smtClean="0">
                <a:hlinkClick r:id="rId2"/>
              </a:rPr>
              <a:t>www.wipo.int/edocs/mdocs/govbody/en/wo_pbc_32/wo_pbc_32_3.pdf</a:t>
            </a:r>
            <a:endParaRPr lang="en-US" dirty="0" smtClean="0"/>
          </a:p>
          <a:p>
            <a:pPr lvl="1"/>
            <a:endParaRPr lang="en-US" dirty="0"/>
          </a:p>
          <a:p>
            <a:endParaRPr lang="en-US" dirty="0" smtClean="0"/>
          </a:p>
          <a:p>
            <a:endParaRPr lang="en-US" dirty="0" smtClean="0"/>
          </a:p>
          <a:p>
            <a:endParaRPr lang="fr-FR" dirty="0"/>
          </a:p>
        </p:txBody>
      </p:sp>
      <p:sp>
        <p:nvSpPr>
          <p:cNvPr id="6" name="Title 1"/>
          <p:cNvSpPr txBox="1">
            <a:spLocks noChangeArrowheads="1"/>
          </p:cNvSpPr>
          <p:nvPr/>
        </p:nvSpPr>
        <p:spPr bwMode="auto">
          <a:xfrm>
            <a:off x="-36513" y="44450"/>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smtClean="0">
                <a:solidFill>
                  <a:schemeClr val="accent2"/>
                </a:solidFill>
              </a:rPr>
              <a:t>The Future of WIPO (1)</a:t>
            </a:r>
            <a:endParaRPr lang="en-US" altLang="LID4096" sz="3200" b="1" dirty="0">
              <a:solidFill>
                <a:schemeClr val="accent2"/>
              </a:solidFill>
            </a:endParaRPr>
          </a:p>
        </p:txBody>
      </p:sp>
    </p:spTree>
    <p:extLst>
      <p:ext uri="{BB962C8B-B14F-4D97-AF65-F5344CB8AC3E}">
        <p14:creationId xmlns:p14="http://schemas.microsoft.com/office/powerpoint/2010/main" val="1536190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4" y="116632"/>
            <a:ext cx="9144000" cy="765175"/>
          </a:xfrm>
        </p:spPr>
        <p:txBody>
          <a:bodyPr/>
          <a:lstStyle/>
          <a:p>
            <a:pPr algn="ctr"/>
            <a:r>
              <a:rPr lang="fr-CH" altLang="en-US" sz="3200" b="1" dirty="0">
                <a:solidFill>
                  <a:schemeClr val="accent2"/>
                </a:solidFill>
              </a:rPr>
              <a:t>Future PCT developments: fees and payments</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323528" y="1135063"/>
            <a:ext cx="8642104" cy="4598193"/>
          </a:xfrm>
        </p:spPr>
        <p:txBody>
          <a:bodyPr/>
          <a:lstStyle/>
          <a:p>
            <a:r>
              <a:rPr lang="en-US" dirty="0"/>
              <a:t>Reevaluate PCT fees, payment mechanisms and possibilities for targeted adjustments</a:t>
            </a:r>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94973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4" y="116632"/>
            <a:ext cx="9144000" cy="765175"/>
          </a:xfrm>
        </p:spPr>
        <p:txBody>
          <a:bodyPr/>
          <a:lstStyle/>
          <a:p>
            <a:pPr algn="ctr"/>
            <a:r>
              <a:rPr lang="fr-CH" altLang="en-US" sz="3200" b="1" dirty="0">
                <a:solidFill>
                  <a:schemeClr val="accent2"/>
                </a:solidFill>
              </a:rPr>
              <a:t>Future PCT developments: </a:t>
            </a:r>
            <a:r>
              <a:rPr lang="fr-CH" altLang="en-US" sz="3200" b="1" dirty="0" smtClean="0">
                <a:solidFill>
                  <a:schemeClr val="accent2"/>
                </a:solidFill>
              </a:rPr>
              <a:t>International Bureau </a:t>
            </a:r>
            <a:r>
              <a:rPr lang="fr-CH" altLang="en-US" sz="3200" b="1" dirty="0">
                <a:solidFill>
                  <a:schemeClr val="accent2"/>
                </a:solidFill>
              </a:rPr>
              <a:t>productivity</a:t>
            </a:r>
            <a:endParaRPr lang="en-US" altLang="en-US" sz="2400" b="1" dirty="0">
              <a:solidFill>
                <a:schemeClr val="accent2"/>
              </a:solidFill>
            </a:endParaRPr>
          </a:p>
        </p:txBody>
      </p:sp>
      <p:sp>
        <p:nvSpPr>
          <p:cNvPr id="36867" name="Rectangle 3"/>
          <p:cNvSpPr>
            <a:spLocks noGrp="1" noChangeArrowheads="1"/>
          </p:cNvSpPr>
          <p:nvPr>
            <p:ph type="body" idx="1"/>
          </p:nvPr>
        </p:nvSpPr>
        <p:spPr>
          <a:xfrm>
            <a:off x="180656" y="1135063"/>
            <a:ext cx="8784976" cy="5722937"/>
          </a:xfrm>
        </p:spPr>
        <p:txBody>
          <a:bodyPr/>
          <a:lstStyle/>
          <a:p>
            <a:r>
              <a:rPr lang="en-US" dirty="0"/>
              <a:t>Improve productivity and service quality of PCT operations at the International Bureau through:</a:t>
            </a:r>
          </a:p>
          <a:p>
            <a:endParaRPr lang="en-US" sz="1000" dirty="0"/>
          </a:p>
          <a:p>
            <a:pPr lvl="1">
              <a:spcBef>
                <a:spcPts val="600"/>
              </a:spcBef>
            </a:pPr>
            <a:r>
              <a:rPr lang="en-US" dirty="0"/>
              <a:t>further intelligent automation</a:t>
            </a:r>
          </a:p>
          <a:p>
            <a:pPr lvl="1">
              <a:spcBef>
                <a:spcPts val="600"/>
              </a:spcBef>
            </a:pPr>
            <a:r>
              <a:rPr lang="en-US" dirty="0"/>
              <a:t>organizational transformation, and</a:t>
            </a:r>
          </a:p>
          <a:p>
            <a:pPr lvl="1">
              <a:spcBef>
                <a:spcPts val="600"/>
              </a:spcBef>
            </a:pPr>
            <a:r>
              <a:rPr lang="en-US" dirty="0"/>
              <a:t>streamlining of processes and strengthening of management skills</a:t>
            </a:r>
          </a:p>
          <a:p>
            <a:pPr>
              <a:spcBef>
                <a:spcPct val="0"/>
              </a:spcBef>
            </a:pPr>
            <a:endParaRPr lang="en-US" altLang="en-US" dirty="0"/>
          </a:p>
          <a:p>
            <a:pPr>
              <a:spcBef>
                <a:spcPct val="0"/>
              </a:spcBef>
            </a:pPr>
            <a:endParaRPr lang="en-US" altLang="en-US" dirty="0"/>
          </a:p>
          <a:p>
            <a:pPr>
              <a:spcBef>
                <a:spcPct val="0"/>
              </a:spcBef>
            </a:pPr>
            <a:endParaRPr lang="en-US" altLang="en-US" dirty="0"/>
          </a:p>
          <a:p>
            <a:pPr lvl="1">
              <a:spcBef>
                <a:spcPct val="0"/>
              </a:spcBef>
            </a:pPr>
            <a:endParaRPr lang="en-US" altLang="en-US" sz="1500" dirty="0"/>
          </a:p>
          <a:p>
            <a:pPr lvl="1">
              <a:spcBef>
                <a:spcPct val="0"/>
              </a:spcBef>
            </a:pPr>
            <a:endParaRPr lang="en-US" altLang="en-US" sz="1200" dirty="0"/>
          </a:p>
          <a:p>
            <a:pPr lvl="1">
              <a:spcBef>
                <a:spcPct val="0"/>
              </a:spcBef>
            </a:pPr>
            <a:endParaRPr lang="en-US" altLang="en-US" sz="2000" dirty="0"/>
          </a:p>
          <a:p>
            <a:pPr>
              <a:spcBef>
                <a:spcPct val="0"/>
              </a:spcBef>
            </a:pPr>
            <a:endParaRPr lang="en-US" altLang="en-US" dirty="0"/>
          </a:p>
          <a:p>
            <a:endParaRPr lang="en-US" altLang="en-US" dirty="0"/>
          </a:p>
          <a:p>
            <a:pPr>
              <a:spcBef>
                <a:spcPts val="600"/>
              </a:spcBef>
            </a:pPr>
            <a:endParaRPr lang="en-GB" altLang="en-US" dirty="0"/>
          </a:p>
        </p:txBody>
      </p:sp>
    </p:spTree>
    <p:extLst>
      <p:ext uri="{BB962C8B-B14F-4D97-AF65-F5344CB8AC3E}">
        <p14:creationId xmlns:p14="http://schemas.microsoft.com/office/powerpoint/2010/main" val="265864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704B5E6-7B5D-415E-B3DB-5869F4DD13A3}"/>
              </a:ext>
            </a:extLst>
          </p:cNvPr>
          <p:cNvSpPr>
            <a:spLocks noGrp="1" noChangeArrowheads="1"/>
          </p:cNvSpPr>
          <p:nvPr>
            <p:ph type="title"/>
          </p:nvPr>
        </p:nvSpPr>
        <p:spPr>
          <a:xfrm>
            <a:off x="609600" y="0"/>
            <a:ext cx="7772400" cy="692150"/>
          </a:xfrm>
        </p:spPr>
        <p:txBody>
          <a:bodyPr/>
          <a:lstStyle/>
          <a:p>
            <a:pPr algn="ctr"/>
            <a:r>
              <a:rPr lang="en-US" altLang="en-US" sz="3200" b="1" dirty="0">
                <a:solidFill>
                  <a:schemeClr val="accent2"/>
                </a:solidFill>
                <a:ea typeface="ヒラギノ角ゴ Pro W3"/>
                <a:cs typeface="ヒラギノ角ゴ Pro W3"/>
              </a:rPr>
              <a:t>PCT Challenges</a:t>
            </a:r>
          </a:p>
        </p:txBody>
      </p:sp>
      <p:sp>
        <p:nvSpPr>
          <p:cNvPr id="348163" name="Rectangle 3">
            <a:extLst>
              <a:ext uri="{FF2B5EF4-FFF2-40B4-BE49-F238E27FC236}">
                <a16:creationId xmlns:a16="http://schemas.microsoft.com/office/drawing/2014/main" id="{F94102DD-DDEA-4589-AF04-5C2664A191FF}"/>
              </a:ext>
            </a:extLst>
          </p:cNvPr>
          <p:cNvSpPr>
            <a:spLocks noGrp="1" noChangeArrowheads="1"/>
          </p:cNvSpPr>
          <p:nvPr>
            <p:ph type="body" idx="1"/>
          </p:nvPr>
        </p:nvSpPr>
        <p:spPr>
          <a:xfrm>
            <a:off x="153547" y="660735"/>
            <a:ext cx="8965629" cy="5832475"/>
          </a:xfrm>
        </p:spPr>
        <p:txBody>
          <a:bodyPr>
            <a:normAutofit fontScale="85000" lnSpcReduction="20000"/>
          </a:bodyPr>
          <a:lstStyle/>
          <a:p>
            <a:pPr marL="360000">
              <a:lnSpc>
                <a:spcPct val="120000"/>
              </a:lnSpc>
              <a:spcBef>
                <a:spcPct val="0"/>
              </a:spcBef>
              <a:defRPr/>
            </a:pPr>
            <a:r>
              <a:rPr lang="en-US" altLang="en-US" sz="2600" dirty="0">
                <a:latin typeface="+mj-lt"/>
                <a:ea typeface="ヒラギノ角ゴ Pro W3"/>
              </a:rPr>
              <a:t>Even while experiencing so much success, the PCT still faces a number of challenges:</a:t>
            </a:r>
          </a:p>
          <a:p>
            <a:pPr marL="817200" lvl="1" indent="-342900">
              <a:lnSpc>
                <a:spcPct val="120000"/>
              </a:lnSpc>
              <a:spcBef>
                <a:spcPct val="0"/>
              </a:spcBef>
              <a:defRPr/>
            </a:pPr>
            <a:r>
              <a:rPr lang="en-US" altLang="en-US" sz="2400" dirty="0">
                <a:ea typeface="ヒラギノ角ゴ Pro W3"/>
              </a:rPr>
              <a:t>General/systemic</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Quality of international phase workproducts</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Quality of the processing of PCT applications by all Offices and Authorities</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Timeliness of actions by Offices and Authorities</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Uniformity of application/consistency/intended use </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Assisting developing and least developed countries</a:t>
            </a:r>
          </a:p>
          <a:p>
            <a:pPr marL="1274400" lvl="2" indent="-342900">
              <a:lnSpc>
                <a:spcPct val="120000"/>
              </a:lnSpc>
              <a:spcBef>
                <a:spcPct val="0"/>
              </a:spcBef>
              <a:buFont typeface="Arial" panose="020B0604020202020204" pitchFamily="34" charset="0"/>
              <a:buChar char="•"/>
              <a:defRPr/>
            </a:pPr>
            <a:r>
              <a:rPr lang="en-US" altLang="en-US" sz="1900" dirty="0">
                <a:ea typeface="ヒラギノ角ゴ Pro W3"/>
              </a:rPr>
              <a:t>Does not yet comprise all States of potential applicant interest</a:t>
            </a:r>
          </a:p>
          <a:p>
            <a:pPr marL="1160100" lvl="2">
              <a:lnSpc>
                <a:spcPct val="120000"/>
              </a:lnSpc>
              <a:spcBef>
                <a:spcPct val="0"/>
              </a:spcBef>
              <a:defRPr/>
            </a:pPr>
            <a:endParaRPr lang="en-US" altLang="en-US" sz="2400" dirty="0">
              <a:ea typeface="ヒラギノ角ゴ Pro W3"/>
            </a:endParaRPr>
          </a:p>
          <a:p>
            <a:pPr marL="817200" lvl="1" indent="-342900">
              <a:lnSpc>
                <a:spcPct val="120000"/>
              </a:lnSpc>
              <a:spcBef>
                <a:spcPct val="0"/>
              </a:spcBef>
              <a:defRPr/>
            </a:pPr>
            <a:r>
              <a:rPr lang="en-US" altLang="en-US" sz="2400" dirty="0">
                <a:ea typeface="ヒラギノ角ゴ Pro W3"/>
              </a:rPr>
              <a:t>Specific to International Bureau of WIPO</a:t>
            </a:r>
          </a:p>
          <a:p>
            <a:pPr marL="1257300" lvl="2" indent="-342900">
              <a:lnSpc>
                <a:spcPct val="120000"/>
              </a:lnSpc>
              <a:spcBef>
                <a:spcPct val="0"/>
              </a:spcBef>
              <a:buFont typeface="Arial" panose="020B0604020202020204" pitchFamily="34" charset="0"/>
              <a:buChar char="•"/>
              <a:defRPr/>
            </a:pPr>
            <a:r>
              <a:rPr lang="en-US" altLang="en-US" sz="1900" dirty="0">
                <a:latin typeface="+mj-lt"/>
                <a:ea typeface="ヒラギノ角ゴ Pro W3"/>
              </a:rPr>
              <a:t>Keeping the PCT system “healthy” </a:t>
            </a:r>
          </a:p>
          <a:p>
            <a:pPr marL="1257300" lvl="2" indent="-342900">
              <a:lnSpc>
                <a:spcPct val="120000"/>
              </a:lnSpc>
              <a:spcBef>
                <a:spcPct val="0"/>
              </a:spcBef>
              <a:buFont typeface="Arial" panose="020B0604020202020204" pitchFamily="34" charset="0"/>
              <a:buChar char="•"/>
              <a:defRPr/>
            </a:pPr>
            <a:r>
              <a:rPr lang="en-US" altLang="en-US" sz="1900" dirty="0">
                <a:latin typeface="+mj-lt"/>
                <a:ea typeface="ヒラギノ角ゴ Pro W3"/>
              </a:rPr>
              <a:t>Growth (filings and countries)</a:t>
            </a:r>
          </a:p>
          <a:p>
            <a:pPr marL="1257300" lvl="2" indent="-342900">
              <a:lnSpc>
                <a:spcPct val="120000"/>
              </a:lnSpc>
              <a:spcBef>
                <a:spcPct val="0"/>
              </a:spcBef>
              <a:buFont typeface="Arial" panose="020B0604020202020204" pitchFamily="34" charset="0"/>
              <a:buChar char="•"/>
              <a:defRPr/>
            </a:pPr>
            <a:r>
              <a:rPr lang="en-US" altLang="en-US" sz="1900" dirty="0">
                <a:latin typeface="+mj-lt"/>
                <a:ea typeface="ヒラギノ角ゴ Pro W3"/>
              </a:rPr>
              <a:t>Making financial and data flows more efficient and useful</a:t>
            </a:r>
          </a:p>
          <a:p>
            <a:pPr marL="1257300" lvl="2" indent="-342900">
              <a:lnSpc>
                <a:spcPct val="120000"/>
              </a:lnSpc>
              <a:spcBef>
                <a:spcPct val="0"/>
              </a:spcBef>
              <a:buFont typeface="Arial" panose="020B0604020202020204" pitchFamily="34" charset="0"/>
              <a:buChar char="•"/>
              <a:defRPr/>
            </a:pPr>
            <a:r>
              <a:rPr lang="en-US" altLang="en-US" sz="1900" dirty="0">
                <a:latin typeface="+mj-lt"/>
                <a:ea typeface="ヒラギノ角ゴ Pro W3"/>
              </a:rPr>
              <a:t>Helping users stay up to date on PCT legal and practical developments/demand for training</a:t>
            </a:r>
          </a:p>
          <a:p>
            <a:pPr marL="1257300" lvl="2" indent="-342900">
              <a:lnSpc>
                <a:spcPct val="120000"/>
              </a:lnSpc>
              <a:spcBef>
                <a:spcPct val="0"/>
              </a:spcBef>
              <a:buFont typeface="Arial" panose="020B0604020202020204" pitchFamily="34" charset="0"/>
              <a:buChar char="•"/>
              <a:defRPr/>
            </a:pPr>
            <a:r>
              <a:rPr lang="en-US" altLang="en-US" sz="1900" dirty="0">
                <a:latin typeface="+mj-lt"/>
                <a:ea typeface="ヒラギノ角ゴ Pro W3"/>
              </a:rPr>
              <a:t>Helping applicants and Offices transition to electronic filing, transmission and processing, and providing useful systems to support those actions</a:t>
            </a:r>
          </a:p>
          <a:p>
            <a:pPr marL="1257300" lvl="2" indent="-342900">
              <a:lnSpc>
                <a:spcPct val="120000"/>
              </a:lnSpc>
              <a:spcBef>
                <a:spcPct val="0"/>
              </a:spcBef>
              <a:buFont typeface="Arial" panose="020B0604020202020204" pitchFamily="34" charset="0"/>
              <a:buChar char="•"/>
              <a:defRPr/>
            </a:pPr>
            <a:r>
              <a:rPr lang="en-GB" altLang="en-US" sz="1900" dirty="0">
                <a:latin typeface="+mj-lt"/>
              </a:rPr>
              <a:t>Unscrupulous companies/individuals who want to mislead PCT applicants into paying unrelated and unnecessary fees</a:t>
            </a:r>
          </a:p>
          <a:p>
            <a:pPr marL="760050" lvl="1">
              <a:lnSpc>
                <a:spcPct val="120000"/>
              </a:lnSpc>
              <a:spcBef>
                <a:spcPct val="0"/>
              </a:spcBef>
              <a:defRPr/>
            </a:pPr>
            <a:endParaRPr lang="en-US" altLang="en-US" dirty="0">
              <a:ea typeface="ヒラギノ角ゴ Pro W3"/>
            </a:endParaRPr>
          </a:p>
          <a:p>
            <a:pPr marL="760050" lvl="1">
              <a:lnSpc>
                <a:spcPct val="120000"/>
              </a:lnSpc>
              <a:spcBef>
                <a:spcPct val="0"/>
              </a:spcBef>
              <a:defRPr/>
            </a:pPr>
            <a:endParaRPr lang="en-US" altLang="en-US" dirty="0">
              <a:ea typeface="ヒラギノ角ゴ Pro W3"/>
            </a:endParaRPr>
          </a:p>
          <a:p>
            <a:pPr marL="1160100" lvl="2">
              <a:lnSpc>
                <a:spcPct val="120000"/>
              </a:lnSpc>
              <a:spcBef>
                <a:spcPct val="0"/>
              </a:spcBef>
              <a:defRPr/>
            </a:pPr>
            <a:endParaRPr lang="en-US" altLang="en-US" dirty="0">
              <a:ea typeface="ヒラギノ角ゴ Pro W3"/>
            </a:endParaRPr>
          </a:p>
          <a:p>
            <a:pPr marL="760050" lvl="1">
              <a:lnSpc>
                <a:spcPct val="120000"/>
              </a:lnSpc>
              <a:spcBef>
                <a:spcPct val="0"/>
              </a:spcBef>
              <a:defRPr/>
            </a:pPr>
            <a:endParaRPr lang="en-US" altLang="en-US" i="1" dirty="0">
              <a:ea typeface="ヒラギノ角ゴ Pro W3"/>
            </a:endParaRPr>
          </a:p>
          <a:p>
            <a:pPr marL="760050" lvl="1">
              <a:lnSpc>
                <a:spcPct val="120000"/>
              </a:lnSpc>
              <a:spcBef>
                <a:spcPct val="0"/>
              </a:spcBef>
              <a:defRPr/>
            </a:pPr>
            <a:endParaRPr lang="en-US" altLang="en-US" i="1" dirty="0">
              <a:ea typeface="ヒラギノ角ゴ Pro W3"/>
            </a:endParaRPr>
          </a:p>
          <a:p>
            <a:pPr marL="760050" lvl="1">
              <a:lnSpc>
                <a:spcPct val="120000"/>
              </a:lnSpc>
              <a:spcBef>
                <a:spcPct val="0"/>
              </a:spcBef>
              <a:defRPr/>
            </a:pPr>
            <a:endParaRPr lang="en-US" altLang="en-US" i="1" dirty="0">
              <a:ea typeface="ヒラギノ角ゴ Pro W3"/>
            </a:endParaRPr>
          </a:p>
          <a:p>
            <a:pPr marL="760050" lvl="1">
              <a:lnSpc>
                <a:spcPct val="120000"/>
              </a:lnSpc>
              <a:spcBef>
                <a:spcPct val="0"/>
              </a:spcBef>
              <a:defRPr/>
            </a:pPr>
            <a:endParaRPr lang="en-US" altLang="en-US" i="1" dirty="0">
              <a:ea typeface="ヒラギノ角ゴ Pro W3"/>
            </a:endParaRPr>
          </a:p>
          <a:p>
            <a:pPr>
              <a:spcBef>
                <a:spcPct val="0"/>
              </a:spcBef>
              <a:defRPr/>
            </a:pPr>
            <a:endParaRPr lang="en-GB"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F267A422-1894-4D7E-846E-71DFA31CF748}"/>
              </a:ext>
            </a:extLst>
          </p:cNvPr>
          <p:cNvSpPr>
            <a:spLocks noGrp="1" noChangeArrowheads="1"/>
          </p:cNvSpPr>
          <p:nvPr>
            <p:ph type="title"/>
          </p:nvPr>
        </p:nvSpPr>
        <p:spPr>
          <a:xfrm>
            <a:off x="468313" y="0"/>
            <a:ext cx="8229600" cy="836613"/>
          </a:xfrm>
        </p:spPr>
        <p:txBody>
          <a:bodyPr/>
          <a:lstStyle/>
          <a:p>
            <a:pPr algn="ctr"/>
            <a:r>
              <a:rPr lang="en-US" altLang="en-CH" sz="3200" b="1" dirty="0">
                <a:solidFill>
                  <a:schemeClr val="accent2"/>
                </a:solidFill>
              </a:rPr>
              <a:t>Conclusion</a:t>
            </a:r>
            <a:endParaRPr lang="en-GB" altLang="en-CH" sz="3200" b="1" dirty="0">
              <a:solidFill>
                <a:schemeClr val="accent2"/>
              </a:solidFill>
            </a:endParaRPr>
          </a:p>
        </p:txBody>
      </p:sp>
      <p:sp>
        <p:nvSpPr>
          <p:cNvPr id="5" name="Rectangle 3">
            <a:extLst>
              <a:ext uri="{FF2B5EF4-FFF2-40B4-BE49-F238E27FC236}">
                <a16:creationId xmlns:a16="http://schemas.microsoft.com/office/drawing/2014/main" id="{9968C928-43F5-4E19-98D8-DC03E30C6503}"/>
              </a:ext>
            </a:extLst>
          </p:cNvPr>
          <p:cNvSpPr txBox="1">
            <a:spLocks noChangeArrowheads="1"/>
          </p:cNvSpPr>
          <p:nvPr/>
        </p:nvSpPr>
        <p:spPr bwMode="auto">
          <a:xfrm>
            <a:off x="334641" y="848077"/>
            <a:ext cx="8496944"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ea typeface="+mn-ea"/>
                <a:cs typeface="+mn-cs"/>
              </a:defRPr>
            </a:lvl3pPr>
            <a:lvl4pPr marL="1600200" indent="-228600" algn="l" rtl="0" eaLnBrk="0" fontAlgn="base" hangingPunct="0">
              <a:spcBef>
                <a:spcPct val="20000"/>
              </a:spcBef>
              <a:spcAft>
                <a:spcPct val="0"/>
              </a:spcAft>
              <a:buBlip>
                <a:blip r:embed="rId2"/>
              </a:buBlip>
              <a:defRPr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
              </a:buBlip>
              <a:defRPr sz="2400">
                <a:solidFill>
                  <a:schemeClr val="tx1"/>
                </a:solidFill>
                <a:latin typeface="+mn-lt"/>
                <a:ea typeface="+mn-ea"/>
                <a:cs typeface="+mn-cs"/>
              </a:defRPr>
            </a:lvl5pPr>
            <a:lvl6pPr marL="2514600" indent="-228600" algn="l" rtl="0" fontAlgn="base">
              <a:spcBef>
                <a:spcPct val="20000"/>
              </a:spcBef>
              <a:spcAft>
                <a:spcPct val="0"/>
              </a:spcAft>
              <a:buBlip>
                <a:blip r:embed="rId2"/>
              </a:buBlip>
              <a:defRPr sz="2400">
                <a:solidFill>
                  <a:schemeClr val="tx1"/>
                </a:solidFill>
                <a:latin typeface="+mn-lt"/>
                <a:ea typeface="+mn-ea"/>
                <a:cs typeface="+mn-cs"/>
              </a:defRPr>
            </a:lvl6pPr>
            <a:lvl7pPr marL="2971800" indent="-228600" algn="l" rtl="0" fontAlgn="base">
              <a:spcBef>
                <a:spcPct val="20000"/>
              </a:spcBef>
              <a:spcAft>
                <a:spcPct val="0"/>
              </a:spcAft>
              <a:buBlip>
                <a:blip r:embed="rId2"/>
              </a:buBlip>
              <a:defRPr sz="2400">
                <a:solidFill>
                  <a:schemeClr val="tx1"/>
                </a:solidFill>
                <a:latin typeface="+mn-lt"/>
                <a:ea typeface="+mn-ea"/>
                <a:cs typeface="+mn-cs"/>
              </a:defRPr>
            </a:lvl7pPr>
            <a:lvl8pPr marL="3429000" indent="-228600" algn="l" rtl="0" fontAlgn="base">
              <a:spcBef>
                <a:spcPct val="20000"/>
              </a:spcBef>
              <a:spcAft>
                <a:spcPct val="0"/>
              </a:spcAft>
              <a:buBlip>
                <a:blip r:embed="rId2"/>
              </a:buBlip>
              <a:defRPr sz="2400">
                <a:solidFill>
                  <a:schemeClr val="tx1"/>
                </a:solidFill>
                <a:latin typeface="+mn-lt"/>
                <a:ea typeface="+mn-ea"/>
                <a:cs typeface="+mn-cs"/>
              </a:defRPr>
            </a:lvl8pPr>
            <a:lvl9pPr marL="3886200" indent="-228600" algn="l" rtl="0" fontAlgn="base">
              <a:spcBef>
                <a:spcPct val="20000"/>
              </a:spcBef>
              <a:spcAft>
                <a:spcPct val="0"/>
              </a:spcAft>
              <a:buBlip>
                <a:blip r:embed="rId2"/>
              </a:buBlip>
              <a:defRPr sz="2400">
                <a:solidFill>
                  <a:schemeClr val="tx1"/>
                </a:solidFill>
                <a:latin typeface="+mn-lt"/>
                <a:ea typeface="+mn-ea"/>
                <a:cs typeface="+mn-cs"/>
              </a:defRPr>
            </a:lvl9pPr>
          </a:lstStyle>
          <a:p>
            <a:r>
              <a:rPr lang="en-US" kern="0" dirty="0"/>
              <a:t>PCT:</a:t>
            </a:r>
          </a:p>
          <a:p>
            <a:pPr lvl="1"/>
            <a:r>
              <a:rPr lang="en-US" kern="0" dirty="0"/>
              <a:t> has been remarkably successful during its 44 years of operation, and </a:t>
            </a:r>
            <a:r>
              <a:rPr lang="en-US" kern="0" dirty="0" smtClean="0"/>
              <a:t>continues to be </a:t>
            </a:r>
            <a:r>
              <a:rPr lang="en-US" kern="0" dirty="0"/>
              <a:t>an excellent example of </a:t>
            </a:r>
            <a:r>
              <a:rPr lang="en-US" kern="0" dirty="0" smtClean="0"/>
              <a:t>concrete (generally non-politicized), ongoing </a:t>
            </a:r>
            <a:r>
              <a:rPr lang="en-US" kern="0" dirty="0"/>
              <a:t>multilateral cooperation in the intellectual property world</a:t>
            </a:r>
          </a:p>
          <a:p>
            <a:pPr lvl="1"/>
            <a:r>
              <a:rPr lang="en-US" kern="0" dirty="0"/>
              <a:t>continues to develop in all respects: legal, practical, electronic systems, data movement, payments/fees, Offices/Authorities </a:t>
            </a:r>
          </a:p>
          <a:p>
            <a:r>
              <a:rPr lang="en-US" kern="0" dirty="0"/>
              <a:t>the participation and engagement of all of its stakeholders is greatly appreciated</a:t>
            </a:r>
          </a:p>
          <a:p>
            <a:r>
              <a:rPr lang="en-US" kern="0" dirty="0"/>
              <a:t>And with that continuing, constructive cooperation, the PCT will:</a:t>
            </a:r>
          </a:p>
          <a:p>
            <a:pPr lvl="1"/>
            <a:r>
              <a:rPr lang="en-US" kern="0" dirty="0"/>
              <a:t> continue to improve its services, and</a:t>
            </a:r>
          </a:p>
          <a:p>
            <a:pPr lvl="1"/>
            <a:r>
              <a:rPr lang="en-US" kern="0" dirty="0"/>
              <a:t> continue to provide value to all of its </a:t>
            </a:r>
            <a:r>
              <a:rPr lang="en-US" kern="0" dirty="0" smtClean="0"/>
              <a:t>users</a:t>
            </a:r>
          </a:p>
          <a:p>
            <a:r>
              <a:rPr lang="en-US" kern="0" dirty="0" smtClean="0"/>
              <a:t>Thank you for your use of the PCT system—please provide us with your feedback on your experience </a:t>
            </a:r>
            <a:endParaRPr lang="en-US" kern="0" dirty="0"/>
          </a:p>
          <a:p>
            <a:pPr>
              <a:spcBef>
                <a:spcPct val="0"/>
              </a:spcBef>
            </a:pPr>
            <a:endParaRPr lang="en-US" altLang="en-US" kern="0" dirty="0"/>
          </a:p>
          <a:p>
            <a:pPr>
              <a:spcBef>
                <a:spcPct val="0"/>
              </a:spcBef>
            </a:pPr>
            <a:endParaRPr lang="en-US" altLang="en-US" kern="0" dirty="0"/>
          </a:p>
          <a:p>
            <a:pPr>
              <a:spcBef>
                <a:spcPct val="0"/>
              </a:spcBef>
            </a:pPr>
            <a:endParaRPr lang="en-US" altLang="en-US" kern="0" dirty="0"/>
          </a:p>
          <a:p>
            <a:pPr lvl="1">
              <a:spcBef>
                <a:spcPct val="0"/>
              </a:spcBef>
            </a:pPr>
            <a:endParaRPr lang="en-US" altLang="en-US" sz="1500" kern="0" dirty="0"/>
          </a:p>
          <a:p>
            <a:pPr lvl="1">
              <a:spcBef>
                <a:spcPct val="0"/>
              </a:spcBef>
            </a:pPr>
            <a:endParaRPr lang="en-US" altLang="en-US" sz="1200" kern="0" dirty="0"/>
          </a:p>
          <a:p>
            <a:pPr lvl="1">
              <a:spcBef>
                <a:spcPct val="0"/>
              </a:spcBef>
            </a:pPr>
            <a:endParaRPr lang="en-US" altLang="en-US" kern="0" dirty="0"/>
          </a:p>
          <a:p>
            <a:pPr>
              <a:spcBef>
                <a:spcPct val="0"/>
              </a:spcBef>
            </a:pPr>
            <a:endParaRPr lang="en-US" altLang="en-US" kern="0" dirty="0"/>
          </a:p>
          <a:p>
            <a:endParaRPr lang="en-US" altLang="en-US" kern="0" dirty="0"/>
          </a:p>
          <a:p>
            <a:pPr>
              <a:spcBef>
                <a:spcPts val="600"/>
              </a:spcBef>
            </a:pPr>
            <a:endParaRPr lang="en-GB" altLang="en-US" kern="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a:extLst>
              <a:ext uri="{FF2B5EF4-FFF2-40B4-BE49-F238E27FC236}">
                <a16:creationId xmlns:a16="http://schemas.microsoft.com/office/drawing/2014/main" id="{9B291579-8051-4BC2-BECA-E01B4C185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6" y="1427163"/>
            <a:ext cx="8820150" cy="3862388"/>
          </a:xfrm>
          <a:prstGeom prst="rect">
            <a:avLst/>
          </a:prstGeom>
          <a:noFill/>
          <a:ln w="9525">
            <a:solidFill>
              <a:srgbClr val="A39C91"/>
            </a:solidFill>
            <a:miter lim="800000"/>
            <a:headEnd/>
            <a:tailEnd/>
          </a:ln>
          <a:extLst>
            <a:ext uri="{909E8E84-426E-40DD-AFC4-6F175D3DCCD1}">
              <a14:hiddenFill xmlns:a14="http://schemas.microsoft.com/office/drawing/2010/main">
                <a:solidFill>
                  <a:srgbClr val="FFFFFF"/>
                </a:solidFill>
              </a14:hiddenFill>
            </a:ext>
          </a:extLst>
        </p:spPr>
      </p:pic>
      <p:sp>
        <p:nvSpPr>
          <p:cNvPr id="77827" name="Title 1">
            <a:extLst>
              <a:ext uri="{FF2B5EF4-FFF2-40B4-BE49-F238E27FC236}">
                <a16:creationId xmlns:a16="http://schemas.microsoft.com/office/drawing/2014/main" id="{6028C5F6-44E6-4EA9-9AEA-08A20D128593}"/>
              </a:ext>
            </a:extLst>
          </p:cNvPr>
          <p:cNvSpPr>
            <a:spLocks noGrp="1" noChangeArrowheads="1"/>
          </p:cNvSpPr>
          <p:nvPr>
            <p:ph type="title" idx="4294967295"/>
          </p:nvPr>
        </p:nvSpPr>
        <p:spPr>
          <a:xfrm>
            <a:off x="457200" y="284163"/>
            <a:ext cx="8229600" cy="1143000"/>
          </a:xfrm>
        </p:spPr>
        <p:txBody>
          <a:bodyPr/>
          <a:lstStyle/>
          <a:p>
            <a:pPr algn="ctr"/>
            <a:r>
              <a:rPr lang="en-US" altLang="en-CH" b="1" dirty="0">
                <a:solidFill>
                  <a:schemeClr val="accent2"/>
                </a:solidFill>
              </a:rPr>
              <a:t>Thank you</a:t>
            </a:r>
          </a:p>
        </p:txBody>
      </p:sp>
      <p:sp>
        <p:nvSpPr>
          <p:cNvPr id="2" name="Rectangle: Rounded Corners 1">
            <a:extLst>
              <a:ext uri="{FF2B5EF4-FFF2-40B4-BE49-F238E27FC236}">
                <a16:creationId xmlns:a16="http://schemas.microsoft.com/office/drawing/2014/main" id="{344726F7-853B-45C2-B673-D2D29BBA2FC8}"/>
              </a:ext>
            </a:extLst>
          </p:cNvPr>
          <p:cNvSpPr/>
          <p:nvPr/>
        </p:nvSpPr>
        <p:spPr bwMode="auto">
          <a:xfrm>
            <a:off x="203223" y="1772816"/>
            <a:ext cx="3600400" cy="3528392"/>
          </a:xfrm>
          <a:prstGeom prst="roundRect">
            <a:avLst/>
          </a:prstGeom>
          <a:noFill/>
          <a:ln w="635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H" sz="1800" b="0" i="0" u="none" strike="noStrike" cap="none" normalizeH="0" baseline="0">
              <a:ln>
                <a:noFill/>
              </a:ln>
              <a:solidFill>
                <a:schemeClr val="tx1"/>
              </a:solidFill>
              <a:effectLst/>
              <a:latin typeface="Arial" charset="0"/>
              <a:ea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7504" y="692696"/>
            <a:ext cx="8821489" cy="5616624"/>
          </a:xfrm>
        </p:spPr>
        <p:txBody>
          <a:bodyPr>
            <a:normAutofit/>
          </a:bodyPr>
          <a:lstStyle/>
          <a:p>
            <a:r>
              <a:rPr lang="en-US" dirty="0" smtClean="0"/>
              <a:t>What’s the </a:t>
            </a:r>
            <a:r>
              <a:rPr lang="en-US" dirty="0" smtClean="0"/>
              <a:t>Future</a:t>
            </a:r>
            <a:endParaRPr lang="en-US" dirty="0" smtClean="0"/>
          </a:p>
          <a:p>
            <a:pPr lvl="1"/>
            <a:r>
              <a:rPr lang="en-US" dirty="0" smtClean="0"/>
              <a:t>Bring international community together to proactively address </a:t>
            </a:r>
            <a:r>
              <a:rPr lang="en-US" u="sng" dirty="0" smtClean="0"/>
              <a:t>emerging issues and policy challenges </a:t>
            </a:r>
            <a:r>
              <a:rPr lang="en-US" dirty="0" smtClean="0"/>
              <a:t>relating to IP, innovation and creativity. </a:t>
            </a:r>
          </a:p>
          <a:p>
            <a:pPr lvl="1"/>
            <a:r>
              <a:rPr lang="en-US" dirty="0" smtClean="0"/>
              <a:t>Pursue international dialogue and co-operation on </a:t>
            </a:r>
            <a:r>
              <a:rPr lang="en-US" u="sng" dirty="0" smtClean="0"/>
              <a:t>building respect for IP</a:t>
            </a:r>
            <a:r>
              <a:rPr lang="en-US" dirty="0" smtClean="0"/>
              <a:t>. </a:t>
            </a:r>
          </a:p>
          <a:p>
            <a:pPr lvl="1"/>
            <a:r>
              <a:rPr lang="en-US" dirty="0" smtClean="0"/>
              <a:t>Build effective interactions and </a:t>
            </a:r>
            <a:r>
              <a:rPr lang="en-US" u="sng" dirty="0" smtClean="0"/>
              <a:t>partnerships</a:t>
            </a:r>
            <a:r>
              <a:rPr lang="en-US" dirty="0" smtClean="0"/>
              <a:t> with the UN, IGOs and NGOs in support of global goals to which IP can contribute.</a:t>
            </a:r>
          </a:p>
          <a:p>
            <a:r>
              <a:rPr lang="en-US" dirty="0" smtClean="0"/>
              <a:t>What’s </a:t>
            </a:r>
            <a:r>
              <a:rPr lang="en-US" dirty="0" smtClean="0"/>
              <a:t>New</a:t>
            </a:r>
            <a:endParaRPr lang="en-US" dirty="0" smtClean="0"/>
          </a:p>
          <a:p>
            <a:pPr lvl="1"/>
            <a:r>
              <a:rPr lang="en-US" dirty="0" smtClean="0"/>
              <a:t>New </a:t>
            </a:r>
            <a:r>
              <a:rPr lang="en-US" u="sng" dirty="0" smtClean="0"/>
              <a:t>communications strategy </a:t>
            </a:r>
            <a:r>
              <a:rPr lang="en-US" dirty="0" smtClean="0"/>
              <a:t>– to deliver content in more dynamic, creative and exciting ways (inspiring IP stories, greater use of data analytics, leveraging Social Media)</a:t>
            </a:r>
          </a:p>
          <a:p>
            <a:pPr lvl="1"/>
            <a:r>
              <a:rPr lang="en-US" dirty="0" smtClean="0"/>
              <a:t>Engage with </a:t>
            </a:r>
            <a:r>
              <a:rPr lang="en-US" u="sng" dirty="0" smtClean="0"/>
              <a:t>new users </a:t>
            </a:r>
            <a:r>
              <a:rPr lang="en-US" dirty="0" smtClean="0"/>
              <a:t>in all regions</a:t>
            </a:r>
          </a:p>
          <a:p>
            <a:pPr lvl="2"/>
            <a:r>
              <a:rPr lang="en-US" dirty="0" smtClean="0"/>
              <a:t>SMEs, Youth and Women</a:t>
            </a:r>
          </a:p>
          <a:p>
            <a:pPr lvl="2"/>
            <a:r>
              <a:rPr lang="en-US" dirty="0" smtClean="0"/>
              <a:t>Bring value and impact – use of IP as a powerful tool for economic growth, job creation, commercialization, financing and valuation</a:t>
            </a:r>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fr-FR" dirty="0"/>
          </a:p>
        </p:txBody>
      </p:sp>
      <p:sp>
        <p:nvSpPr>
          <p:cNvPr id="4" name="Title 1"/>
          <p:cNvSpPr txBox="1">
            <a:spLocks noChangeArrowheads="1"/>
          </p:cNvSpPr>
          <p:nvPr/>
        </p:nvSpPr>
        <p:spPr bwMode="auto">
          <a:xfrm>
            <a:off x="-36513" y="44450"/>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smtClean="0">
                <a:solidFill>
                  <a:schemeClr val="accent2"/>
                </a:solidFill>
              </a:rPr>
              <a:t>The Future of WIPO (2)</a:t>
            </a:r>
            <a:endParaRPr lang="en-US" altLang="LID4096" sz="3200" b="1" dirty="0">
              <a:solidFill>
                <a:schemeClr val="accent2"/>
              </a:solidFill>
            </a:endParaRPr>
          </a:p>
        </p:txBody>
      </p:sp>
    </p:spTree>
    <p:extLst>
      <p:ext uri="{BB962C8B-B14F-4D97-AF65-F5344CB8AC3E}">
        <p14:creationId xmlns:p14="http://schemas.microsoft.com/office/powerpoint/2010/main" val="145032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95" y="692696"/>
            <a:ext cx="8856984" cy="5400600"/>
          </a:xfrm>
        </p:spPr>
        <p:txBody>
          <a:bodyPr>
            <a:normAutofit fontScale="92500" lnSpcReduction="10000"/>
          </a:bodyPr>
          <a:lstStyle/>
          <a:p>
            <a:pPr>
              <a:spcBef>
                <a:spcPts val="800"/>
              </a:spcBef>
            </a:pPr>
            <a:r>
              <a:rPr lang="en-US" sz="2600" dirty="0" smtClean="0"/>
              <a:t>What’s </a:t>
            </a:r>
            <a:r>
              <a:rPr lang="en-US" sz="2600" dirty="0" smtClean="0"/>
              <a:t>New </a:t>
            </a:r>
            <a:r>
              <a:rPr lang="en-US" sz="2600" dirty="0" smtClean="0"/>
              <a:t>(cont.)</a:t>
            </a:r>
          </a:p>
          <a:p>
            <a:pPr lvl="1">
              <a:spcBef>
                <a:spcPts val="800"/>
              </a:spcBef>
            </a:pPr>
            <a:r>
              <a:rPr lang="en-US" sz="2200" dirty="0" smtClean="0"/>
              <a:t>Engage with </a:t>
            </a:r>
            <a:r>
              <a:rPr lang="en-US" sz="2200" u="sng" dirty="0" smtClean="0"/>
              <a:t>MS, IPOs</a:t>
            </a:r>
            <a:r>
              <a:rPr lang="en-US" sz="2200" dirty="0" smtClean="0"/>
              <a:t> and </a:t>
            </a:r>
            <a:r>
              <a:rPr lang="en-US" sz="2200" u="sng" dirty="0" smtClean="0"/>
              <a:t>other governmental organizations</a:t>
            </a:r>
          </a:p>
          <a:p>
            <a:pPr lvl="2">
              <a:spcBef>
                <a:spcPts val="800"/>
              </a:spcBef>
            </a:pPr>
            <a:r>
              <a:rPr lang="en-US" sz="1900" dirty="0" smtClean="0"/>
              <a:t>Assist in developing national IP laws, regulations and administrative rules</a:t>
            </a:r>
          </a:p>
          <a:p>
            <a:pPr lvl="2">
              <a:spcBef>
                <a:spcPts val="800"/>
              </a:spcBef>
            </a:pPr>
            <a:r>
              <a:rPr lang="en-US" sz="1900" dirty="0" smtClean="0"/>
              <a:t>Regional and sub-regional approach (communities, enterprises and individuals)</a:t>
            </a:r>
          </a:p>
          <a:p>
            <a:pPr lvl="2">
              <a:spcBef>
                <a:spcPts val="800"/>
              </a:spcBef>
            </a:pPr>
            <a:r>
              <a:rPr lang="en-US" sz="1900" dirty="0" smtClean="0"/>
              <a:t>Build in-country IP skills and knowledge</a:t>
            </a:r>
          </a:p>
          <a:p>
            <a:pPr lvl="3">
              <a:spcBef>
                <a:spcPts val="800"/>
              </a:spcBef>
            </a:pPr>
            <a:r>
              <a:rPr lang="en-US" sz="1700" dirty="0" smtClean="0"/>
              <a:t>Greater use of WIPO Academy (education, coaching, mentoring, on-the-job training)</a:t>
            </a:r>
          </a:p>
          <a:p>
            <a:pPr lvl="3">
              <a:spcBef>
                <a:spcPts val="800"/>
              </a:spcBef>
            </a:pPr>
            <a:r>
              <a:rPr lang="en-US" sz="1700" dirty="0" smtClean="0"/>
              <a:t>Targeting entrepreneurs, enterprises including SMEs, universities and research institutions</a:t>
            </a:r>
          </a:p>
          <a:p>
            <a:pPr lvl="1">
              <a:spcBef>
                <a:spcPts val="800"/>
              </a:spcBef>
            </a:pPr>
            <a:r>
              <a:rPr lang="en-US" sz="2200" dirty="0" smtClean="0"/>
              <a:t>Train and empower </a:t>
            </a:r>
            <a:r>
              <a:rPr lang="en-US" sz="2200" u="sng" dirty="0" smtClean="0"/>
              <a:t>staff</a:t>
            </a:r>
            <a:r>
              <a:rPr lang="en-US" sz="2200" dirty="0" smtClean="0"/>
              <a:t> – foundation of the organization</a:t>
            </a:r>
          </a:p>
          <a:p>
            <a:pPr lvl="1">
              <a:spcBef>
                <a:spcPts val="800"/>
              </a:spcBef>
            </a:pPr>
            <a:r>
              <a:rPr lang="en-US" sz="2200" dirty="0" smtClean="0"/>
              <a:t>Lead world-wide on </a:t>
            </a:r>
            <a:r>
              <a:rPr lang="en-US" sz="2200" u="sng" dirty="0" smtClean="0"/>
              <a:t>IP and Gender</a:t>
            </a:r>
            <a:r>
              <a:rPr lang="en-US" sz="2200" dirty="0" smtClean="0"/>
              <a:t> issues</a:t>
            </a:r>
          </a:p>
          <a:p>
            <a:pPr lvl="2">
              <a:spcBef>
                <a:spcPts val="800"/>
              </a:spcBef>
            </a:pPr>
            <a:r>
              <a:rPr lang="en-US" sz="2100" dirty="0" smtClean="0"/>
              <a:t>Promote and encourage female engagement in IP</a:t>
            </a:r>
          </a:p>
          <a:p>
            <a:pPr lvl="2">
              <a:spcBef>
                <a:spcPts val="800"/>
              </a:spcBef>
            </a:pPr>
            <a:r>
              <a:rPr lang="en-US" sz="2100" dirty="0" smtClean="0"/>
              <a:t>Identify and create IP programs through education, research, capacity building</a:t>
            </a:r>
          </a:p>
          <a:p>
            <a:pPr lvl="2">
              <a:spcBef>
                <a:spcPts val="800"/>
              </a:spcBef>
            </a:pPr>
            <a:r>
              <a:rPr lang="en-US" sz="2100" dirty="0" smtClean="0"/>
              <a:t>Promote gender perspective in IP legislation, policy and programs </a:t>
            </a:r>
          </a:p>
          <a:p>
            <a:pPr lvl="2"/>
            <a:endParaRPr lang="en-US" dirty="0" smtClean="0"/>
          </a:p>
          <a:p>
            <a:pPr lvl="2"/>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fr-FR" dirty="0"/>
          </a:p>
        </p:txBody>
      </p:sp>
      <p:sp>
        <p:nvSpPr>
          <p:cNvPr id="4" name="Title 1"/>
          <p:cNvSpPr txBox="1">
            <a:spLocks noChangeArrowheads="1"/>
          </p:cNvSpPr>
          <p:nvPr/>
        </p:nvSpPr>
        <p:spPr bwMode="auto">
          <a:xfrm>
            <a:off x="-36513" y="44450"/>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smtClean="0">
                <a:solidFill>
                  <a:schemeClr val="accent2"/>
                </a:solidFill>
              </a:rPr>
              <a:t>The Future of WIPO (3)</a:t>
            </a:r>
            <a:endParaRPr lang="en-US" altLang="LID4096" sz="3200" b="1" dirty="0">
              <a:solidFill>
                <a:schemeClr val="accent2"/>
              </a:solidFill>
            </a:endParaRPr>
          </a:p>
        </p:txBody>
      </p:sp>
    </p:spTree>
    <p:extLst>
      <p:ext uri="{BB962C8B-B14F-4D97-AF65-F5344CB8AC3E}">
        <p14:creationId xmlns:p14="http://schemas.microsoft.com/office/powerpoint/2010/main" val="413234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09624"/>
            <a:ext cx="8807896" cy="5427688"/>
          </a:xfrm>
        </p:spPr>
        <p:txBody>
          <a:bodyPr>
            <a:normAutofit fontScale="85000" lnSpcReduction="10000"/>
          </a:bodyPr>
          <a:lstStyle/>
          <a:p>
            <a:pPr>
              <a:spcBef>
                <a:spcPts val="1200"/>
              </a:spcBef>
            </a:pPr>
            <a:r>
              <a:rPr lang="en-US" sz="2800" dirty="0" smtClean="0"/>
              <a:t>Improve our services (PCT, Madrid, Hague, Lisbon, ADR)</a:t>
            </a:r>
          </a:p>
          <a:p>
            <a:pPr lvl="1">
              <a:spcBef>
                <a:spcPts val="1200"/>
              </a:spcBef>
            </a:pPr>
            <a:r>
              <a:rPr lang="en-US" sz="2400" dirty="0" smtClean="0"/>
              <a:t>Strengthen customer service – transforming to applicant/client driven processes from application driven processes</a:t>
            </a:r>
          </a:p>
          <a:p>
            <a:pPr lvl="1">
              <a:spcBef>
                <a:spcPts val="1200"/>
              </a:spcBef>
            </a:pPr>
            <a:r>
              <a:rPr lang="en-US" sz="2400" dirty="0" smtClean="0"/>
              <a:t>Enhance IT business solutions and quality management</a:t>
            </a:r>
          </a:p>
          <a:p>
            <a:pPr lvl="2">
              <a:spcBef>
                <a:spcPts val="1200"/>
              </a:spcBef>
            </a:pPr>
            <a:r>
              <a:rPr lang="en-US" sz="2100" dirty="0" smtClean="0"/>
              <a:t>Digitalization of WIPO’s end-to-end business processes and new technologies</a:t>
            </a:r>
          </a:p>
          <a:p>
            <a:pPr lvl="1">
              <a:spcBef>
                <a:spcPts val="1200"/>
              </a:spcBef>
            </a:pPr>
            <a:r>
              <a:rPr lang="en-US" sz="2400" dirty="0" smtClean="0"/>
              <a:t>Leverage MT and AI to increase quality and speed of translations</a:t>
            </a:r>
          </a:p>
          <a:p>
            <a:pPr>
              <a:spcBef>
                <a:spcPts val="1200"/>
              </a:spcBef>
            </a:pPr>
            <a:r>
              <a:rPr lang="en-US" sz="2800" dirty="0" smtClean="0"/>
              <a:t>Continue multilateral work with norm setting and standards</a:t>
            </a:r>
          </a:p>
          <a:p>
            <a:pPr lvl="1">
              <a:spcBef>
                <a:spcPts val="1200"/>
              </a:spcBef>
            </a:pPr>
            <a:r>
              <a:rPr lang="en-US" sz="2400" dirty="0" smtClean="0"/>
              <a:t>Administer 26 treaties, numerous non-binding international instruments and 54 technical standards</a:t>
            </a:r>
          </a:p>
          <a:p>
            <a:pPr lvl="1">
              <a:spcBef>
                <a:spcPts val="1200"/>
              </a:spcBef>
            </a:pPr>
            <a:r>
              <a:rPr lang="en-US" sz="2400" dirty="0" smtClean="0"/>
              <a:t>Standing Committees and Work Groups</a:t>
            </a:r>
          </a:p>
          <a:p>
            <a:pPr lvl="1">
              <a:spcBef>
                <a:spcPts val="1200"/>
              </a:spcBef>
            </a:pPr>
            <a:r>
              <a:rPr lang="en-US" sz="2400" dirty="0" smtClean="0"/>
              <a:t>Conversations (e.g., Trade Secrets, Standard Essential Patents and AI and other frontier technologies)</a:t>
            </a:r>
          </a:p>
          <a:p>
            <a:pPr lvl="1">
              <a:spcBef>
                <a:spcPts val="1200"/>
              </a:spcBef>
            </a:pPr>
            <a:r>
              <a:rPr lang="en-US" sz="2400" dirty="0" smtClean="0"/>
              <a:t>Collaborate with UN Agencies, IGOs, specialist NGOs and experts</a:t>
            </a:r>
          </a:p>
          <a:p>
            <a:pPr lvl="1"/>
            <a:endParaRPr lang="en-US" dirty="0" smtClean="0"/>
          </a:p>
          <a:p>
            <a:pPr lvl="1"/>
            <a:endParaRPr lang="en-US" dirty="0" smtClean="0"/>
          </a:p>
          <a:p>
            <a:endParaRPr lang="en-US" dirty="0" smtClean="0"/>
          </a:p>
          <a:p>
            <a:endParaRPr lang="fr-FR" dirty="0"/>
          </a:p>
        </p:txBody>
      </p:sp>
      <p:sp>
        <p:nvSpPr>
          <p:cNvPr id="4" name="Title 1"/>
          <p:cNvSpPr txBox="1">
            <a:spLocks noChangeArrowheads="1"/>
          </p:cNvSpPr>
          <p:nvPr/>
        </p:nvSpPr>
        <p:spPr bwMode="auto">
          <a:xfrm>
            <a:off x="-36513" y="44450"/>
            <a:ext cx="9144001"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LID4096" sz="3200" b="1" dirty="0" smtClean="0">
                <a:solidFill>
                  <a:schemeClr val="accent2"/>
                </a:solidFill>
              </a:rPr>
              <a:t>The Future of WIPO (4)</a:t>
            </a:r>
            <a:endParaRPr lang="en-US" altLang="LID4096" sz="3200" b="1" dirty="0">
              <a:solidFill>
                <a:schemeClr val="accent2"/>
              </a:solidFill>
            </a:endParaRPr>
          </a:p>
        </p:txBody>
      </p:sp>
    </p:spTree>
    <p:extLst>
      <p:ext uri="{BB962C8B-B14F-4D97-AF65-F5344CB8AC3E}">
        <p14:creationId xmlns:p14="http://schemas.microsoft.com/office/powerpoint/2010/main" val="361753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2636912"/>
            <a:ext cx="8229600" cy="1143000"/>
          </a:xfrm>
        </p:spPr>
        <p:txBody>
          <a:bodyPr/>
          <a:lstStyle/>
          <a:p>
            <a:pPr algn="ctr" eaLnBrk="1" hangingPunct="1"/>
            <a:r>
              <a:rPr lang="en-US" b="1" dirty="0" smtClean="0">
                <a:solidFill>
                  <a:schemeClr val="accent2"/>
                </a:solidFill>
              </a:rPr>
              <a:t>PCT status update</a:t>
            </a:r>
            <a:endParaRPr lang="en-US" b="1" dirty="0">
              <a:solidFill>
                <a:schemeClr val="accent2"/>
              </a:solidFill>
            </a:endParaRPr>
          </a:p>
        </p:txBody>
      </p:sp>
    </p:spTree>
    <p:extLst>
      <p:ext uri="{BB962C8B-B14F-4D97-AF65-F5344CB8AC3E}">
        <p14:creationId xmlns:p14="http://schemas.microsoft.com/office/powerpoint/2010/main" val="333056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3F0C408-86F0-41CC-8901-5CED6C53E39F}"/>
              </a:ext>
            </a:extLst>
          </p:cNvPr>
          <p:cNvSpPr>
            <a:spLocks noGrp="1" noChangeArrowheads="1"/>
          </p:cNvSpPr>
          <p:nvPr>
            <p:ph type="title"/>
          </p:nvPr>
        </p:nvSpPr>
        <p:spPr>
          <a:xfrm>
            <a:off x="468313" y="0"/>
            <a:ext cx="8229600" cy="1143000"/>
          </a:xfrm>
        </p:spPr>
        <p:txBody>
          <a:bodyPr/>
          <a:lstStyle/>
          <a:p>
            <a:pPr algn="ctr"/>
            <a:r>
              <a:rPr lang="en-US" altLang="en-US" sz="3200" b="1" dirty="0">
                <a:solidFill>
                  <a:schemeClr val="accent6"/>
                </a:solidFill>
              </a:rPr>
              <a:t>PCT Coverage Today </a:t>
            </a:r>
          </a:p>
        </p:txBody>
      </p:sp>
      <p:grpSp>
        <p:nvGrpSpPr>
          <p:cNvPr id="97283" name="Group 3">
            <a:extLst>
              <a:ext uri="{FF2B5EF4-FFF2-40B4-BE49-F238E27FC236}">
                <a16:creationId xmlns:a16="http://schemas.microsoft.com/office/drawing/2014/main" id="{1BE80AFD-4B9B-4AD6-8594-ED0951AB4B69}"/>
              </a:ext>
            </a:extLst>
          </p:cNvPr>
          <p:cNvGrpSpPr>
            <a:grpSpLocks/>
          </p:cNvGrpSpPr>
          <p:nvPr/>
        </p:nvGrpSpPr>
        <p:grpSpPr bwMode="auto">
          <a:xfrm>
            <a:off x="179388" y="908050"/>
            <a:ext cx="8807450" cy="5356225"/>
            <a:chOff x="197293" y="1890316"/>
            <a:chExt cx="14925232" cy="7884000"/>
          </a:xfrm>
        </p:grpSpPr>
        <p:grpSp>
          <p:nvGrpSpPr>
            <p:cNvPr id="97284" name="Group 4">
              <a:extLst>
                <a:ext uri="{FF2B5EF4-FFF2-40B4-BE49-F238E27FC236}">
                  <a16:creationId xmlns:a16="http://schemas.microsoft.com/office/drawing/2014/main" id="{F74B1D52-B314-4C07-9B48-A06D5D34A690}"/>
                </a:ext>
              </a:extLst>
            </p:cNvPr>
            <p:cNvGrpSpPr>
              <a:grpSpLocks/>
            </p:cNvGrpSpPr>
            <p:nvPr/>
          </p:nvGrpSpPr>
          <p:grpSpPr bwMode="auto">
            <a:xfrm>
              <a:off x="197293" y="1890316"/>
              <a:ext cx="14925232" cy="7884000"/>
              <a:chOff x="197293" y="1890316"/>
              <a:chExt cx="14925232" cy="7884000"/>
            </a:xfrm>
          </p:grpSpPr>
          <p:sp>
            <p:nvSpPr>
              <p:cNvPr id="97286" name="Freeform 249">
                <a:extLst>
                  <a:ext uri="{FF2B5EF4-FFF2-40B4-BE49-F238E27FC236}">
                    <a16:creationId xmlns:a16="http://schemas.microsoft.com/office/drawing/2014/main" id="{C534A0C0-B76F-4D1C-8D64-CF96729B43E4}"/>
                  </a:ext>
                </a:extLst>
              </p:cNvPr>
              <p:cNvSpPr>
                <a:spLocks noChangeAspect="1"/>
              </p:cNvSpPr>
              <p:nvPr/>
            </p:nvSpPr>
            <p:spPr bwMode="auto">
              <a:xfrm>
                <a:off x="14691660" y="7531029"/>
                <a:ext cx="62364" cy="51987"/>
              </a:xfrm>
              <a:custGeom>
                <a:avLst/>
                <a:gdLst>
                  <a:gd name="T0" fmla="*/ 2147483646 w 24"/>
                  <a:gd name="T1" fmla="*/ 2147483646 h 18"/>
                  <a:gd name="T2" fmla="*/ 2147483646 w 24"/>
                  <a:gd name="T3" fmla="*/ 0 h 18"/>
                  <a:gd name="T4" fmla="*/ 2147483646 w 24"/>
                  <a:gd name="T5" fmla="*/ 2147483646 h 18"/>
                  <a:gd name="T6" fmla="*/ 0 w 24"/>
                  <a:gd name="T7" fmla="*/ 2147483646 h 18"/>
                  <a:gd name="T8" fmla="*/ 2147483646 w 24"/>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18" y="12"/>
                    </a:moveTo>
                    <a:lnTo>
                      <a:pt x="24" y="0"/>
                    </a:lnTo>
                    <a:lnTo>
                      <a:pt x="6" y="12"/>
                    </a:lnTo>
                    <a:lnTo>
                      <a:pt x="0" y="18"/>
                    </a:lnTo>
                    <a:lnTo>
                      <a:pt x="18"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287" name="Freeform 7">
                <a:extLst>
                  <a:ext uri="{FF2B5EF4-FFF2-40B4-BE49-F238E27FC236}">
                    <a16:creationId xmlns:a16="http://schemas.microsoft.com/office/drawing/2014/main" id="{ABC54BA0-71CF-4F32-8293-B3076D8C196A}"/>
                  </a:ext>
                </a:extLst>
              </p:cNvPr>
              <p:cNvSpPr>
                <a:spLocks noChangeAspect="1"/>
              </p:cNvSpPr>
              <p:nvPr/>
            </p:nvSpPr>
            <p:spPr bwMode="auto">
              <a:xfrm>
                <a:off x="3728638" y="9633947"/>
                <a:ext cx="140319" cy="140369"/>
              </a:xfrm>
              <a:custGeom>
                <a:avLst/>
                <a:gdLst>
                  <a:gd name="T0" fmla="*/ 2147483646 w 54"/>
                  <a:gd name="T1" fmla="*/ 2147483646 h 48"/>
                  <a:gd name="T2" fmla="*/ 2147483646 w 54"/>
                  <a:gd name="T3" fmla="*/ 2147483646 h 48"/>
                  <a:gd name="T4" fmla="*/ 2147483646 w 54"/>
                  <a:gd name="T5" fmla="*/ 2147483646 h 48"/>
                  <a:gd name="T6" fmla="*/ 2147483646 w 54"/>
                  <a:gd name="T7" fmla="*/ 2147483646 h 48"/>
                  <a:gd name="T8" fmla="*/ 2147483646 w 54"/>
                  <a:gd name="T9" fmla="*/ 2147483646 h 48"/>
                  <a:gd name="T10" fmla="*/ 2147483646 w 54"/>
                  <a:gd name="T11" fmla="*/ 2147483646 h 48"/>
                  <a:gd name="T12" fmla="*/ 2147483646 w 54"/>
                  <a:gd name="T13" fmla="*/ 2147483646 h 48"/>
                  <a:gd name="T14" fmla="*/ 0 w 54"/>
                  <a:gd name="T15" fmla="*/ 2147483646 h 48"/>
                  <a:gd name="T16" fmla="*/ 2147483646 w 54"/>
                  <a:gd name="T17" fmla="*/ 2147483646 h 48"/>
                  <a:gd name="T18" fmla="*/ 2147483646 w 54"/>
                  <a:gd name="T19" fmla="*/ 2147483646 h 48"/>
                  <a:gd name="T20" fmla="*/ 2147483646 w 54"/>
                  <a:gd name="T21" fmla="*/ 2147483646 h 48"/>
                  <a:gd name="T22" fmla="*/ 2147483646 w 54"/>
                  <a:gd name="T23" fmla="*/ 2147483646 h 48"/>
                  <a:gd name="T24" fmla="*/ 2147483646 w 54"/>
                  <a:gd name="T25" fmla="*/ 2147483646 h 48"/>
                  <a:gd name="T26" fmla="*/ 2147483646 w 54"/>
                  <a:gd name="T27" fmla="*/ 2147483646 h 48"/>
                  <a:gd name="T28" fmla="*/ 2147483646 w 54"/>
                  <a:gd name="T29" fmla="*/ 2147483646 h 48"/>
                  <a:gd name="T30" fmla="*/ 2147483646 w 54"/>
                  <a:gd name="T31" fmla="*/ 2147483646 h 48"/>
                  <a:gd name="T32" fmla="*/ 2147483646 w 54"/>
                  <a:gd name="T33" fmla="*/ 2147483646 h 48"/>
                  <a:gd name="T34" fmla="*/ 2147483646 w 54"/>
                  <a:gd name="T35" fmla="*/ 2147483646 h 48"/>
                  <a:gd name="T36" fmla="*/ 2147483646 w 54"/>
                  <a:gd name="T37" fmla="*/ 2147483646 h 48"/>
                  <a:gd name="T38" fmla="*/ 2147483646 w 54"/>
                  <a:gd name="T39" fmla="*/ 2147483646 h 48"/>
                  <a:gd name="T40" fmla="*/ 2147483646 w 54"/>
                  <a:gd name="T41" fmla="*/ 2147483646 h 48"/>
                  <a:gd name="T42" fmla="*/ 2147483646 w 54"/>
                  <a:gd name="T43" fmla="*/ 0 h 48"/>
                  <a:gd name="T44" fmla="*/ 2147483646 w 54"/>
                  <a:gd name="T45" fmla="*/ 2147483646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48">
                    <a:moveTo>
                      <a:pt x="36" y="6"/>
                    </a:moveTo>
                    <a:lnTo>
                      <a:pt x="42" y="24"/>
                    </a:lnTo>
                    <a:lnTo>
                      <a:pt x="54" y="48"/>
                    </a:lnTo>
                    <a:lnTo>
                      <a:pt x="48" y="42"/>
                    </a:lnTo>
                    <a:lnTo>
                      <a:pt x="42" y="48"/>
                    </a:lnTo>
                    <a:lnTo>
                      <a:pt x="24" y="42"/>
                    </a:lnTo>
                    <a:lnTo>
                      <a:pt x="18" y="42"/>
                    </a:lnTo>
                    <a:lnTo>
                      <a:pt x="0" y="42"/>
                    </a:lnTo>
                    <a:lnTo>
                      <a:pt x="6" y="36"/>
                    </a:lnTo>
                    <a:lnTo>
                      <a:pt x="12" y="36"/>
                    </a:lnTo>
                    <a:lnTo>
                      <a:pt x="18" y="36"/>
                    </a:lnTo>
                    <a:lnTo>
                      <a:pt x="24" y="36"/>
                    </a:lnTo>
                    <a:lnTo>
                      <a:pt x="12" y="36"/>
                    </a:lnTo>
                    <a:lnTo>
                      <a:pt x="24" y="36"/>
                    </a:lnTo>
                    <a:lnTo>
                      <a:pt x="30" y="36"/>
                    </a:lnTo>
                    <a:lnTo>
                      <a:pt x="42" y="42"/>
                    </a:lnTo>
                    <a:lnTo>
                      <a:pt x="24" y="30"/>
                    </a:lnTo>
                    <a:lnTo>
                      <a:pt x="30" y="18"/>
                    </a:lnTo>
                    <a:lnTo>
                      <a:pt x="18" y="18"/>
                    </a:lnTo>
                    <a:lnTo>
                      <a:pt x="12" y="6"/>
                    </a:lnTo>
                    <a:lnTo>
                      <a:pt x="18" y="0"/>
                    </a:lnTo>
                    <a:lnTo>
                      <a:pt x="3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288" name="Freeform 8">
                <a:extLst>
                  <a:ext uri="{FF2B5EF4-FFF2-40B4-BE49-F238E27FC236}">
                    <a16:creationId xmlns:a16="http://schemas.microsoft.com/office/drawing/2014/main" id="{B845DCE0-8923-4EED-9D94-7DBBDCD46E2F}"/>
                  </a:ext>
                </a:extLst>
              </p:cNvPr>
              <p:cNvSpPr>
                <a:spLocks noChangeAspect="1"/>
              </p:cNvSpPr>
              <p:nvPr/>
            </p:nvSpPr>
            <p:spPr bwMode="auto">
              <a:xfrm>
                <a:off x="199892" y="2558365"/>
                <a:ext cx="1605866" cy="857805"/>
              </a:xfrm>
              <a:custGeom>
                <a:avLst/>
                <a:gdLst>
                  <a:gd name="T0" fmla="*/ 2147483646 w 610"/>
                  <a:gd name="T1" fmla="*/ 2147483646 h 293"/>
                  <a:gd name="T2" fmla="*/ 2147483646 w 610"/>
                  <a:gd name="T3" fmla="*/ 2147483646 h 293"/>
                  <a:gd name="T4" fmla="*/ 2147483646 w 610"/>
                  <a:gd name="T5" fmla="*/ 2147483646 h 293"/>
                  <a:gd name="T6" fmla="*/ 2147483646 w 610"/>
                  <a:gd name="T7" fmla="*/ 2147483646 h 293"/>
                  <a:gd name="T8" fmla="*/ 2147483646 w 610"/>
                  <a:gd name="T9" fmla="*/ 2147483646 h 293"/>
                  <a:gd name="T10" fmla="*/ 2147483646 w 610"/>
                  <a:gd name="T11" fmla="*/ 2147483646 h 293"/>
                  <a:gd name="T12" fmla="*/ 2147483646 w 610"/>
                  <a:gd name="T13" fmla="*/ 2147483646 h 293"/>
                  <a:gd name="T14" fmla="*/ 2147483646 w 610"/>
                  <a:gd name="T15" fmla="*/ 0 h 293"/>
                  <a:gd name="T16" fmla="*/ 2147483646 w 610"/>
                  <a:gd name="T17" fmla="*/ 2147483646 h 293"/>
                  <a:gd name="T18" fmla="*/ 2147483646 w 610"/>
                  <a:gd name="T19" fmla="*/ 2147483646 h 293"/>
                  <a:gd name="T20" fmla="*/ 2147483646 w 610"/>
                  <a:gd name="T21" fmla="*/ 2147483646 h 293"/>
                  <a:gd name="T22" fmla="*/ 2147483646 w 610"/>
                  <a:gd name="T23" fmla="*/ 2147483646 h 293"/>
                  <a:gd name="T24" fmla="*/ 2147483646 w 610"/>
                  <a:gd name="T25" fmla="*/ 2147483646 h 293"/>
                  <a:gd name="T26" fmla="*/ 2147483646 w 610"/>
                  <a:gd name="T27" fmla="*/ 2147483646 h 293"/>
                  <a:gd name="T28" fmla="*/ 2147483646 w 610"/>
                  <a:gd name="T29" fmla="*/ 2147483646 h 293"/>
                  <a:gd name="T30" fmla="*/ 2147483646 w 610"/>
                  <a:gd name="T31" fmla="*/ 2147483646 h 293"/>
                  <a:gd name="T32" fmla="*/ 2147483646 w 610"/>
                  <a:gd name="T33" fmla="*/ 2147483646 h 293"/>
                  <a:gd name="T34" fmla="*/ 2147483646 w 610"/>
                  <a:gd name="T35" fmla="*/ 2147483646 h 293"/>
                  <a:gd name="T36" fmla="*/ 2147483646 w 610"/>
                  <a:gd name="T37" fmla="*/ 2147483646 h 293"/>
                  <a:gd name="T38" fmla="*/ 2147483646 w 610"/>
                  <a:gd name="T39" fmla="*/ 2147483646 h 293"/>
                  <a:gd name="T40" fmla="*/ 2147483646 w 610"/>
                  <a:gd name="T41" fmla="*/ 2147483646 h 293"/>
                  <a:gd name="T42" fmla="*/ 2147483646 w 610"/>
                  <a:gd name="T43" fmla="*/ 2147483646 h 293"/>
                  <a:gd name="T44" fmla="*/ 2147483646 w 610"/>
                  <a:gd name="T45" fmla="*/ 2147483646 h 293"/>
                  <a:gd name="T46" fmla="*/ 2147483646 w 610"/>
                  <a:gd name="T47" fmla="*/ 2147483646 h 293"/>
                  <a:gd name="T48" fmla="*/ 2147483646 w 610"/>
                  <a:gd name="T49" fmla="*/ 2147483646 h 293"/>
                  <a:gd name="T50" fmla="*/ 2147483646 w 610"/>
                  <a:gd name="T51" fmla="*/ 2147483646 h 293"/>
                  <a:gd name="T52" fmla="*/ 2147483646 w 610"/>
                  <a:gd name="T53" fmla="*/ 2147483646 h 293"/>
                  <a:gd name="T54" fmla="*/ 2147483646 w 610"/>
                  <a:gd name="T55" fmla="*/ 2147483646 h 293"/>
                  <a:gd name="T56" fmla="*/ 0 w 610"/>
                  <a:gd name="T57" fmla="*/ 2147483646 h 293"/>
                  <a:gd name="T58" fmla="*/ 2147483646 w 610"/>
                  <a:gd name="T59" fmla="*/ 2147483646 h 293"/>
                  <a:gd name="T60" fmla="*/ 2147483646 w 610"/>
                  <a:gd name="T61" fmla="*/ 2147483646 h 293"/>
                  <a:gd name="T62" fmla="*/ 2147483646 w 610"/>
                  <a:gd name="T63" fmla="*/ 2147483646 h 293"/>
                  <a:gd name="T64" fmla="*/ 2147483646 w 610"/>
                  <a:gd name="T65" fmla="*/ 2147483646 h 293"/>
                  <a:gd name="T66" fmla="*/ 2147483646 w 610"/>
                  <a:gd name="T67" fmla="*/ 2147483646 h 293"/>
                  <a:gd name="T68" fmla="*/ 2147483646 w 610"/>
                  <a:gd name="T69" fmla="*/ 2147483646 h 293"/>
                  <a:gd name="T70" fmla="*/ 2147483646 w 610"/>
                  <a:gd name="T71" fmla="*/ 2147483646 h 293"/>
                  <a:gd name="T72" fmla="*/ 2147483646 w 610"/>
                  <a:gd name="T73" fmla="*/ 2147483646 h 293"/>
                  <a:gd name="T74" fmla="*/ 2147483646 w 610"/>
                  <a:gd name="T75" fmla="*/ 2147483646 h 293"/>
                  <a:gd name="T76" fmla="*/ 2147483646 w 610"/>
                  <a:gd name="T77" fmla="*/ 2147483646 h 293"/>
                  <a:gd name="T78" fmla="*/ 2147483646 w 610"/>
                  <a:gd name="T79" fmla="*/ 2147483646 h 293"/>
                  <a:gd name="T80" fmla="*/ 2147483646 w 610"/>
                  <a:gd name="T81" fmla="*/ 2147483646 h 293"/>
                  <a:gd name="T82" fmla="*/ 2147483646 w 610"/>
                  <a:gd name="T83" fmla="*/ 2147483646 h 293"/>
                  <a:gd name="T84" fmla="*/ 2147483646 w 610"/>
                  <a:gd name="T85" fmla="*/ 2147483646 h 293"/>
                  <a:gd name="T86" fmla="*/ 2147483646 w 610"/>
                  <a:gd name="T87" fmla="*/ 2147483646 h 293"/>
                  <a:gd name="T88" fmla="*/ 2147483646 w 610"/>
                  <a:gd name="T89" fmla="*/ 2147483646 h 293"/>
                  <a:gd name="T90" fmla="*/ 2147483646 w 610"/>
                  <a:gd name="T91" fmla="*/ 2147483646 h 293"/>
                  <a:gd name="T92" fmla="*/ 2147483646 w 610"/>
                  <a:gd name="T93" fmla="*/ 2147483646 h 293"/>
                  <a:gd name="T94" fmla="*/ 2147483646 w 610"/>
                  <a:gd name="T95" fmla="*/ 2147483646 h 293"/>
                  <a:gd name="T96" fmla="*/ 2147483646 w 610"/>
                  <a:gd name="T97" fmla="*/ 2147483646 h 293"/>
                  <a:gd name="T98" fmla="*/ 2147483646 w 610"/>
                  <a:gd name="T99" fmla="*/ 2147483646 h 293"/>
                  <a:gd name="T100" fmla="*/ 2147483646 w 610"/>
                  <a:gd name="T101" fmla="*/ 2147483646 h 293"/>
                  <a:gd name="T102" fmla="*/ 2147483646 w 610"/>
                  <a:gd name="T103" fmla="*/ 2147483646 h 293"/>
                  <a:gd name="T104" fmla="*/ 2147483646 w 610"/>
                  <a:gd name="T105" fmla="*/ 2147483646 h 293"/>
                  <a:gd name="T106" fmla="*/ 2147483646 w 610"/>
                  <a:gd name="T107" fmla="*/ 2147483646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C0C0C0"/>
              </a:solidFill>
              <a:ln w="9525">
                <a:solidFill>
                  <a:srgbClr val="000000"/>
                </a:solidFill>
                <a:prstDash val="solid"/>
                <a:round/>
                <a:headEnd/>
                <a:tailEnd/>
              </a:ln>
            </p:spPr>
            <p:txBody>
              <a:bodyPr/>
              <a:lstStyle/>
              <a:p>
                <a:endParaRPr lang="en-CH" dirty="0"/>
              </a:p>
            </p:txBody>
          </p:sp>
          <p:grpSp>
            <p:nvGrpSpPr>
              <p:cNvPr id="97289" name="Group 9">
                <a:extLst>
                  <a:ext uri="{FF2B5EF4-FFF2-40B4-BE49-F238E27FC236}">
                    <a16:creationId xmlns:a16="http://schemas.microsoft.com/office/drawing/2014/main" id="{EE86CFBA-9CA6-4A56-A61A-DA61728FDF04}"/>
                  </a:ext>
                </a:extLst>
              </p:cNvPr>
              <p:cNvGrpSpPr>
                <a:grpSpLocks noChangeAspect="1"/>
              </p:cNvGrpSpPr>
              <p:nvPr/>
            </p:nvGrpSpPr>
            <p:grpSpPr bwMode="auto">
              <a:xfrm>
                <a:off x="199892" y="2555764"/>
                <a:ext cx="3546937" cy="2555217"/>
                <a:chOff x="851" y="1207"/>
                <a:chExt cx="1313" cy="983"/>
              </a:xfrm>
            </p:grpSpPr>
            <p:sp>
              <p:nvSpPr>
                <p:cNvPr id="97784" name="Freeform 6">
                  <a:extLst>
                    <a:ext uri="{FF2B5EF4-FFF2-40B4-BE49-F238E27FC236}">
                      <a16:creationId xmlns:a16="http://schemas.microsoft.com/office/drawing/2014/main" id="{21481489-FB94-4638-81B3-234DE011CDA5}"/>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85" name="Freeform 7">
                  <a:extLst>
                    <a:ext uri="{FF2B5EF4-FFF2-40B4-BE49-F238E27FC236}">
                      <a16:creationId xmlns:a16="http://schemas.microsoft.com/office/drawing/2014/main" id="{5FEA016E-621D-4C52-AA8E-449C04B12EA1}"/>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0" name="Group 10">
                <a:extLst>
                  <a:ext uri="{FF2B5EF4-FFF2-40B4-BE49-F238E27FC236}">
                    <a16:creationId xmlns:a16="http://schemas.microsoft.com/office/drawing/2014/main" id="{4771AD23-8027-4AF3-95B2-5D27A413BF82}"/>
                  </a:ext>
                </a:extLst>
              </p:cNvPr>
              <p:cNvGrpSpPr>
                <a:grpSpLocks noChangeAspect="1"/>
              </p:cNvGrpSpPr>
              <p:nvPr/>
            </p:nvGrpSpPr>
            <p:grpSpPr bwMode="auto">
              <a:xfrm>
                <a:off x="197293" y="2553166"/>
                <a:ext cx="3546937" cy="2555217"/>
                <a:chOff x="851" y="1207"/>
                <a:chExt cx="1313" cy="983"/>
              </a:xfrm>
            </p:grpSpPr>
            <p:sp>
              <p:nvSpPr>
                <p:cNvPr id="97782" name="Freeform 9">
                  <a:extLst>
                    <a:ext uri="{FF2B5EF4-FFF2-40B4-BE49-F238E27FC236}">
                      <a16:creationId xmlns:a16="http://schemas.microsoft.com/office/drawing/2014/main" id="{97ADDDB7-95CA-4ABE-9FA4-229BA406FE82}"/>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83" name="Freeform 10">
                  <a:extLst>
                    <a:ext uri="{FF2B5EF4-FFF2-40B4-BE49-F238E27FC236}">
                      <a16:creationId xmlns:a16="http://schemas.microsoft.com/office/drawing/2014/main" id="{0D4AF368-4488-44A8-83F4-375849182339}"/>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1" name="Group 11">
                <a:extLst>
                  <a:ext uri="{FF2B5EF4-FFF2-40B4-BE49-F238E27FC236}">
                    <a16:creationId xmlns:a16="http://schemas.microsoft.com/office/drawing/2014/main" id="{6117C355-1D8F-4B33-BDE3-8B3F3EFCE3AB}"/>
                  </a:ext>
                </a:extLst>
              </p:cNvPr>
              <p:cNvGrpSpPr>
                <a:grpSpLocks noChangeAspect="1"/>
              </p:cNvGrpSpPr>
              <p:nvPr/>
            </p:nvGrpSpPr>
            <p:grpSpPr bwMode="auto">
              <a:xfrm>
                <a:off x="197293" y="2553166"/>
                <a:ext cx="3546937" cy="2555217"/>
                <a:chOff x="851" y="1207"/>
                <a:chExt cx="1313" cy="983"/>
              </a:xfrm>
            </p:grpSpPr>
            <p:sp>
              <p:nvSpPr>
                <p:cNvPr id="97780" name="Freeform 12">
                  <a:extLst>
                    <a:ext uri="{FF2B5EF4-FFF2-40B4-BE49-F238E27FC236}">
                      <a16:creationId xmlns:a16="http://schemas.microsoft.com/office/drawing/2014/main" id="{1CCEE449-3FBF-4955-AB42-6E635018F515}"/>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81" name="Freeform 13">
                  <a:extLst>
                    <a:ext uri="{FF2B5EF4-FFF2-40B4-BE49-F238E27FC236}">
                      <a16:creationId xmlns:a16="http://schemas.microsoft.com/office/drawing/2014/main" id="{2F3B4478-5A0E-446F-8127-6DC53E65799D}"/>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2" name="Group 14">
                <a:extLst>
                  <a:ext uri="{FF2B5EF4-FFF2-40B4-BE49-F238E27FC236}">
                    <a16:creationId xmlns:a16="http://schemas.microsoft.com/office/drawing/2014/main" id="{CAE4D444-50F1-4661-861C-8B31E638497D}"/>
                  </a:ext>
                </a:extLst>
              </p:cNvPr>
              <p:cNvGrpSpPr>
                <a:grpSpLocks noChangeAspect="1"/>
              </p:cNvGrpSpPr>
              <p:nvPr/>
            </p:nvGrpSpPr>
            <p:grpSpPr bwMode="auto">
              <a:xfrm>
                <a:off x="197293" y="2553166"/>
                <a:ext cx="3546937" cy="2555217"/>
                <a:chOff x="851" y="1207"/>
                <a:chExt cx="1313" cy="983"/>
              </a:xfrm>
            </p:grpSpPr>
            <p:sp>
              <p:nvSpPr>
                <p:cNvPr id="97778" name="Freeform 15">
                  <a:extLst>
                    <a:ext uri="{FF2B5EF4-FFF2-40B4-BE49-F238E27FC236}">
                      <a16:creationId xmlns:a16="http://schemas.microsoft.com/office/drawing/2014/main" id="{E5288A2F-E112-4262-8C37-961561B7E926}"/>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79" name="Freeform 16">
                  <a:extLst>
                    <a:ext uri="{FF2B5EF4-FFF2-40B4-BE49-F238E27FC236}">
                      <a16:creationId xmlns:a16="http://schemas.microsoft.com/office/drawing/2014/main" id="{06D87FD2-D7D6-423F-B1D0-C94791EBAF14}"/>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3" name="Group 17">
                <a:extLst>
                  <a:ext uri="{FF2B5EF4-FFF2-40B4-BE49-F238E27FC236}">
                    <a16:creationId xmlns:a16="http://schemas.microsoft.com/office/drawing/2014/main" id="{D0CCB460-9EA3-47D2-8CC5-EA6A4B3F1D5D}"/>
                  </a:ext>
                </a:extLst>
              </p:cNvPr>
              <p:cNvGrpSpPr>
                <a:grpSpLocks noChangeAspect="1"/>
              </p:cNvGrpSpPr>
              <p:nvPr/>
            </p:nvGrpSpPr>
            <p:grpSpPr bwMode="auto">
              <a:xfrm>
                <a:off x="197293" y="2553166"/>
                <a:ext cx="3546937" cy="2555217"/>
                <a:chOff x="851" y="1207"/>
                <a:chExt cx="1313" cy="983"/>
              </a:xfrm>
            </p:grpSpPr>
            <p:sp>
              <p:nvSpPr>
                <p:cNvPr id="97776" name="Freeform 18">
                  <a:extLst>
                    <a:ext uri="{FF2B5EF4-FFF2-40B4-BE49-F238E27FC236}">
                      <a16:creationId xmlns:a16="http://schemas.microsoft.com/office/drawing/2014/main" id="{5F565640-C60A-458A-A5F1-128FEE83A98B}"/>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77" name="Freeform 19">
                  <a:extLst>
                    <a:ext uri="{FF2B5EF4-FFF2-40B4-BE49-F238E27FC236}">
                      <a16:creationId xmlns:a16="http://schemas.microsoft.com/office/drawing/2014/main" id="{034010AF-8DAC-4AFA-B766-F9E3C54BCBCF}"/>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4" name="Group 20">
                <a:extLst>
                  <a:ext uri="{FF2B5EF4-FFF2-40B4-BE49-F238E27FC236}">
                    <a16:creationId xmlns:a16="http://schemas.microsoft.com/office/drawing/2014/main" id="{913FD43A-DCDE-41ED-9E01-1C5522B2F9D5}"/>
                  </a:ext>
                </a:extLst>
              </p:cNvPr>
              <p:cNvGrpSpPr>
                <a:grpSpLocks noChangeAspect="1"/>
              </p:cNvGrpSpPr>
              <p:nvPr/>
            </p:nvGrpSpPr>
            <p:grpSpPr bwMode="auto">
              <a:xfrm>
                <a:off x="197293" y="2553166"/>
                <a:ext cx="3546937" cy="2555217"/>
                <a:chOff x="851" y="1207"/>
                <a:chExt cx="1313" cy="983"/>
              </a:xfrm>
            </p:grpSpPr>
            <p:sp>
              <p:nvSpPr>
                <p:cNvPr id="97774" name="Freeform 21">
                  <a:extLst>
                    <a:ext uri="{FF2B5EF4-FFF2-40B4-BE49-F238E27FC236}">
                      <a16:creationId xmlns:a16="http://schemas.microsoft.com/office/drawing/2014/main" id="{5F1BB332-FBEC-496E-9690-658D1FF31DD8}"/>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75" name="Freeform 22">
                  <a:extLst>
                    <a:ext uri="{FF2B5EF4-FFF2-40B4-BE49-F238E27FC236}">
                      <a16:creationId xmlns:a16="http://schemas.microsoft.com/office/drawing/2014/main" id="{676124EB-411C-4A5C-AC50-8DB9E21491D6}"/>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5" name="Group 23">
                <a:extLst>
                  <a:ext uri="{FF2B5EF4-FFF2-40B4-BE49-F238E27FC236}">
                    <a16:creationId xmlns:a16="http://schemas.microsoft.com/office/drawing/2014/main" id="{2749A38B-E432-481B-B45D-462945384C34}"/>
                  </a:ext>
                </a:extLst>
              </p:cNvPr>
              <p:cNvGrpSpPr>
                <a:grpSpLocks noChangeAspect="1"/>
              </p:cNvGrpSpPr>
              <p:nvPr/>
            </p:nvGrpSpPr>
            <p:grpSpPr bwMode="auto">
              <a:xfrm>
                <a:off x="197293" y="2553166"/>
                <a:ext cx="3546937" cy="2555217"/>
                <a:chOff x="851" y="1207"/>
                <a:chExt cx="1313" cy="983"/>
              </a:xfrm>
            </p:grpSpPr>
            <p:sp>
              <p:nvSpPr>
                <p:cNvPr id="97772" name="Freeform 24">
                  <a:extLst>
                    <a:ext uri="{FF2B5EF4-FFF2-40B4-BE49-F238E27FC236}">
                      <a16:creationId xmlns:a16="http://schemas.microsoft.com/office/drawing/2014/main" id="{71C8ED65-6EC9-4B8E-A91B-6F2FC0E73766}"/>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73" name="Freeform 25">
                  <a:extLst>
                    <a:ext uri="{FF2B5EF4-FFF2-40B4-BE49-F238E27FC236}">
                      <a16:creationId xmlns:a16="http://schemas.microsoft.com/office/drawing/2014/main" id="{869D2D57-8D7D-43E6-A515-6E0C4E450A36}"/>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6" name="Group 26">
                <a:extLst>
                  <a:ext uri="{FF2B5EF4-FFF2-40B4-BE49-F238E27FC236}">
                    <a16:creationId xmlns:a16="http://schemas.microsoft.com/office/drawing/2014/main" id="{99F4F1F2-C139-495B-8CBD-BDA108D08EE2}"/>
                  </a:ext>
                </a:extLst>
              </p:cNvPr>
              <p:cNvGrpSpPr>
                <a:grpSpLocks noChangeAspect="1"/>
              </p:cNvGrpSpPr>
              <p:nvPr/>
            </p:nvGrpSpPr>
            <p:grpSpPr bwMode="auto">
              <a:xfrm>
                <a:off x="197293" y="2553166"/>
                <a:ext cx="3546937" cy="2555217"/>
                <a:chOff x="851" y="1207"/>
                <a:chExt cx="1313" cy="983"/>
              </a:xfrm>
            </p:grpSpPr>
            <p:sp>
              <p:nvSpPr>
                <p:cNvPr id="97770" name="Freeform 27">
                  <a:extLst>
                    <a:ext uri="{FF2B5EF4-FFF2-40B4-BE49-F238E27FC236}">
                      <a16:creationId xmlns:a16="http://schemas.microsoft.com/office/drawing/2014/main" id="{85667633-B1DB-426B-9394-DFDC71CAA279}"/>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71" name="Freeform 28">
                  <a:extLst>
                    <a:ext uri="{FF2B5EF4-FFF2-40B4-BE49-F238E27FC236}">
                      <a16:creationId xmlns:a16="http://schemas.microsoft.com/office/drawing/2014/main" id="{AD14A7E2-A999-4C19-B2D0-058FE6312D38}"/>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97297" name="Group 29">
                <a:extLst>
                  <a:ext uri="{FF2B5EF4-FFF2-40B4-BE49-F238E27FC236}">
                    <a16:creationId xmlns:a16="http://schemas.microsoft.com/office/drawing/2014/main" id="{2C800B84-116E-4049-B387-FA0CA1628D61}"/>
                  </a:ext>
                </a:extLst>
              </p:cNvPr>
              <p:cNvGrpSpPr>
                <a:grpSpLocks noChangeAspect="1"/>
              </p:cNvGrpSpPr>
              <p:nvPr/>
            </p:nvGrpSpPr>
            <p:grpSpPr bwMode="auto">
              <a:xfrm>
                <a:off x="197293" y="2553166"/>
                <a:ext cx="3546937" cy="2555217"/>
                <a:chOff x="851" y="1207"/>
                <a:chExt cx="1313" cy="983"/>
              </a:xfrm>
            </p:grpSpPr>
            <p:sp>
              <p:nvSpPr>
                <p:cNvPr id="97768" name="Freeform 30">
                  <a:extLst>
                    <a:ext uri="{FF2B5EF4-FFF2-40B4-BE49-F238E27FC236}">
                      <a16:creationId xmlns:a16="http://schemas.microsoft.com/office/drawing/2014/main" id="{950293E9-3DDB-4B00-9D82-8AAFDF191C73}"/>
                    </a:ext>
                  </a:extLst>
                </p:cNvPr>
                <p:cNvSpPr>
                  <a:spLocks noChangeAspect="1"/>
                </p:cNvSpPr>
                <p:nvPr/>
              </p:nvSpPr>
              <p:spPr bwMode="auto">
                <a:xfrm>
                  <a:off x="1230" y="1652"/>
                  <a:ext cx="934" cy="538"/>
                </a:xfrm>
                <a:custGeom>
                  <a:avLst/>
                  <a:gdLst>
                    <a:gd name="T0" fmla="*/ 624 w 957"/>
                    <a:gd name="T1" fmla="*/ 321 h 478"/>
                    <a:gd name="T2" fmla="*/ 592 w 957"/>
                    <a:gd name="T3" fmla="*/ 618 h 478"/>
                    <a:gd name="T4" fmla="*/ 522 w 957"/>
                    <a:gd name="T5" fmla="*/ 845 h 478"/>
                    <a:gd name="T6" fmla="*/ 474 w 957"/>
                    <a:gd name="T7" fmla="*/ 1070 h 478"/>
                    <a:gd name="T8" fmla="*/ 467 w 957"/>
                    <a:gd name="T9" fmla="*/ 845 h 478"/>
                    <a:gd name="T10" fmla="*/ 462 w 957"/>
                    <a:gd name="T11" fmla="*/ 488 h 478"/>
                    <a:gd name="T12" fmla="*/ 411 w 957"/>
                    <a:gd name="T13" fmla="*/ 226 h 478"/>
                    <a:gd name="T14" fmla="*/ 368 w 957"/>
                    <a:gd name="T15" fmla="*/ 0 h 478"/>
                    <a:gd name="T16" fmla="*/ 80 w 957"/>
                    <a:gd name="T17" fmla="*/ 179 h 478"/>
                    <a:gd name="T18" fmla="*/ 76 w 957"/>
                    <a:gd name="T19" fmla="*/ 226 h 478"/>
                    <a:gd name="T20" fmla="*/ 59 w 957"/>
                    <a:gd name="T21" fmla="*/ 179 h 478"/>
                    <a:gd name="T22" fmla="*/ 53 w 957"/>
                    <a:gd name="T23" fmla="*/ 407 h 478"/>
                    <a:gd name="T24" fmla="*/ 31 w 957"/>
                    <a:gd name="T25" fmla="*/ 754 h 478"/>
                    <a:gd name="T26" fmla="*/ 0 w 957"/>
                    <a:gd name="T27" fmla="*/ 1379 h 478"/>
                    <a:gd name="T28" fmla="*/ 0 w 957"/>
                    <a:gd name="T29" fmla="*/ 1689 h 478"/>
                    <a:gd name="T30" fmla="*/ 6 w 957"/>
                    <a:gd name="T31" fmla="*/ 1738 h 478"/>
                    <a:gd name="T32" fmla="*/ 6 w 957"/>
                    <a:gd name="T33" fmla="*/ 2188 h 478"/>
                    <a:gd name="T34" fmla="*/ 59 w 957"/>
                    <a:gd name="T35" fmla="*/ 2495 h 478"/>
                    <a:gd name="T36" fmla="*/ 131 w 957"/>
                    <a:gd name="T37" fmla="*/ 2592 h 478"/>
                    <a:gd name="T38" fmla="*/ 175 w 957"/>
                    <a:gd name="T39" fmla="*/ 3040 h 478"/>
                    <a:gd name="T40" fmla="*/ 213 w 957"/>
                    <a:gd name="T41" fmla="*/ 3387 h 478"/>
                    <a:gd name="T42" fmla="*/ 229 w 957"/>
                    <a:gd name="T43" fmla="*/ 3257 h 478"/>
                    <a:gd name="T44" fmla="*/ 250 w 957"/>
                    <a:gd name="T45" fmla="*/ 3082 h 478"/>
                    <a:gd name="T46" fmla="*/ 258 w 957"/>
                    <a:gd name="T47" fmla="*/ 3082 h 478"/>
                    <a:gd name="T48" fmla="*/ 282 w 957"/>
                    <a:gd name="T49" fmla="*/ 2905 h 478"/>
                    <a:gd name="T50" fmla="*/ 309 w 957"/>
                    <a:gd name="T51" fmla="*/ 2956 h 478"/>
                    <a:gd name="T52" fmla="*/ 329 w 957"/>
                    <a:gd name="T53" fmla="*/ 3040 h 478"/>
                    <a:gd name="T54" fmla="*/ 329 w 957"/>
                    <a:gd name="T55" fmla="*/ 2862 h 478"/>
                    <a:gd name="T56" fmla="*/ 348 w 957"/>
                    <a:gd name="T57" fmla="*/ 2808 h 478"/>
                    <a:gd name="T58" fmla="*/ 364 w 957"/>
                    <a:gd name="T59" fmla="*/ 2808 h 478"/>
                    <a:gd name="T60" fmla="*/ 376 w 957"/>
                    <a:gd name="T61" fmla="*/ 2905 h 478"/>
                    <a:gd name="T62" fmla="*/ 399 w 957"/>
                    <a:gd name="T63" fmla="*/ 3212 h 478"/>
                    <a:gd name="T64" fmla="*/ 408 w 957"/>
                    <a:gd name="T65" fmla="*/ 3337 h 478"/>
                    <a:gd name="T66" fmla="*/ 416 w 957"/>
                    <a:gd name="T67" fmla="*/ 3569 h 478"/>
                    <a:gd name="T68" fmla="*/ 427 w 957"/>
                    <a:gd name="T69" fmla="*/ 3171 h 478"/>
                    <a:gd name="T70" fmla="*/ 427 w 957"/>
                    <a:gd name="T71" fmla="*/ 2678 h 478"/>
                    <a:gd name="T72" fmla="*/ 439 w 957"/>
                    <a:gd name="T73" fmla="*/ 2495 h 478"/>
                    <a:gd name="T74" fmla="*/ 479 w 957"/>
                    <a:gd name="T75" fmla="*/ 2188 h 478"/>
                    <a:gd name="T76" fmla="*/ 486 w 957"/>
                    <a:gd name="T77" fmla="*/ 2055 h 478"/>
                    <a:gd name="T78" fmla="*/ 495 w 957"/>
                    <a:gd name="T79" fmla="*/ 1966 h 478"/>
                    <a:gd name="T80" fmla="*/ 503 w 957"/>
                    <a:gd name="T81" fmla="*/ 1878 h 478"/>
                    <a:gd name="T82" fmla="*/ 503 w 957"/>
                    <a:gd name="T83" fmla="*/ 1832 h 478"/>
                    <a:gd name="T84" fmla="*/ 498 w 957"/>
                    <a:gd name="T85" fmla="*/ 1602 h 478"/>
                    <a:gd name="T86" fmla="*/ 503 w 957"/>
                    <a:gd name="T87" fmla="*/ 1554 h 478"/>
                    <a:gd name="T88" fmla="*/ 509 w 957"/>
                    <a:gd name="T89" fmla="*/ 1602 h 478"/>
                    <a:gd name="T90" fmla="*/ 507 w 957"/>
                    <a:gd name="T91" fmla="*/ 1738 h 478"/>
                    <a:gd name="T92" fmla="*/ 518 w 957"/>
                    <a:gd name="T93" fmla="*/ 1423 h 478"/>
                    <a:gd name="T94" fmla="*/ 538 w 957"/>
                    <a:gd name="T95" fmla="*/ 1328 h 478"/>
                    <a:gd name="T96" fmla="*/ 570 w 957"/>
                    <a:gd name="T97" fmla="*/ 1204 h 478"/>
                    <a:gd name="T98" fmla="*/ 581 w 957"/>
                    <a:gd name="T99" fmla="*/ 1160 h 478"/>
                    <a:gd name="T100" fmla="*/ 581 w 957"/>
                    <a:gd name="T101" fmla="*/ 1020 h 478"/>
                    <a:gd name="T102" fmla="*/ 608 w 957"/>
                    <a:gd name="T103" fmla="*/ 70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21ACBF"/>
                </a:solidFill>
                <a:ln w="9525">
                  <a:solidFill>
                    <a:srgbClr val="000000"/>
                  </a:solidFill>
                  <a:prstDash val="solid"/>
                  <a:round/>
                  <a:headEnd/>
                  <a:tailEnd/>
                </a:ln>
              </p:spPr>
              <p:txBody>
                <a:bodyPr/>
                <a:lstStyle/>
                <a:p>
                  <a:endParaRPr lang="en-CH" dirty="0"/>
                </a:p>
              </p:txBody>
            </p:sp>
            <p:sp>
              <p:nvSpPr>
                <p:cNvPr id="97769" name="Freeform 31">
                  <a:extLst>
                    <a:ext uri="{FF2B5EF4-FFF2-40B4-BE49-F238E27FC236}">
                      <a16:creationId xmlns:a16="http://schemas.microsoft.com/office/drawing/2014/main" id="{B2933FB9-B5FD-4A29-B55B-7DA31F39A199}"/>
                    </a:ext>
                  </a:extLst>
                </p:cNvPr>
                <p:cNvSpPr>
                  <a:spLocks noChangeAspect="1"/>
                </p:cNvSpPr>
                <p:nvPr/>
              </p:nvSpPr>
              <p:spPr bwMode="auto">
                <a:xfrm>
                  <a:off x="851" y="1207"/>
                  <a:ext cx="595" cy="330"/>
                </a:xfrm>
                <a:custGeom>
                  <a:avLst/>
                  <a:gdLst>
                    <a:gd name="T0" fmla="*/ 322 w 610"/>
                    <a:gd name="T1" fmla="*/ 1935 h 293"/>
                    <a:gd name="T2" fmla="*/ 301 w 610"/>
                    <a:gd name="T3" fmla="*/ 1620 h 293"/>
                    <a:gd name="T4" fmla="*/ 298 w 610"/>
                    <a:gd name="T5" fmla="*/ 1438 h 293"/>
                    <a:gd name="T6" fmla="*/ 322 w 610"/>
                    <a:gd name="T7" fmla="*/ 993 h 293"/>
                    <a:gd name="T8" fmla="*/ 384 w 610"/>
                    <a:gd name="T9" fmla="*/ 369 h 293"/>
                    <a:gd name="T10" fmla="*/ 345 w 610"/>
                    <a:gd name="T11" fmla="*/ 140 h 293"/>
                    <a:gd name="T12" fmla="*/ 306 w 610"/>
                    <a:gd name="T13" fmla="*/ 47 h 293"/>
                    <a:gd name="T14" fmla="*/ 294 w 610"/>
                    <a:gd name="T15" fmla="*/ 0 h 293"/>
                    <a:gd name="T16" fmla="*/ 258 w 610"/>
                    <a:gd name="T17" fmla="*/ 98 h 293"/>
                    <a:gd name="T18" fmla="*/ 216 w 610"/>
                    <a:gd name="T19" fmla="*/ 229 h 293"/>
                    <a:gd name="T20" fmla="*/ 176 w 610"/>
                    <a:gd name="T21" fmla="*/ 491 h 293"/>
                    <a:gd name="T22" fmla="*/ 192 w 610"/>
                    <a:gd name="T23" fmla="*/ 635 h 293"/>
                    <a:gd name="T24" fmla="*/ 179 w 610"/>
                    <a:gd name="T25" fmla="*/ 675 h 293"/>
                    <a:gd name="T26" fmla="*/ 141 w 610"/>
                    <a:gd name="T27" fmla="*/ 675 h 293"/>
                    <a:gd name="T28" fmla="*/ 110 w 610"/>
                    <a:gd name="T29" fmla="*/ 853 h 293"/>
                    <a:gd name="T30" fmla="*/ 158 w 610"/>
                    <a:gd name="T31" fmla="*/ 853 h 293"/>
                    <a:gd name="T32" fmla="*/ 110 w 610"/>
                    <a:gd name="T33" fmla="*/ 1082 h 293"/>
                    <a:gd name="T34" fmla="*/ 98 w 610"/>
                    <a:gd name="T35" fmla="*/ 1124 h 293"/>
                    <a:gd name="T36" fmla="*/ 71 w 610"/>
                    <a:gd name="T37" fmla="*/ 1259 h 293"/>
                    <a:gd name="T38" fmla="*/ 71 w 610"/>
                    <a:gd name="T39" fmla="*/ 1354 h 293"/>
                    <a:gd name="T40" fmla="*/ 79 w 610"/>
                    <a:gd name="T41" fmla="*/ 1394 h 293"/>
                    <a:gd name="T42" fmla="*/ 62 w 610"/>
                    <a:gd name="T43" fmla="*/ 1540 h 293"/>
                    <a:gd name="T44" fmla="*/ 75 w 610"/>
                    <a:gd name="T45" fmla="*/ 1579 h 293"/>
                    <a:gd name="T46" fmla="*/ 83 w 610"/>
                    <a:gd name="T47" fmla="*/ 1620 h 293"/>
                    <a:gd name="T48" fmla="*/ 101 w 610"/>
                    <a:gd name="T49" fmla="*/ 1620 h 293"/>
                    <a:gd name="T50" fmla="*/ 98 w 610"/>
                    <a:gd name="T51" fmla="*/ 1750 h 293"/>
                    <a:gd name="T52" fmla="*/ 87 w 610"/>
                    <a:gd name="T53" fmla="*/ 1848 h 293"/>
                    <a:gd name="T54" fmla="*/ 43 w 610"/>
                    <a:gd name="T55" fmla="*/ 2079 h 293"/>
                    <a:gd name="T56" fmla="*/ 0 w 610"/>
                    <a:gd name="T57" fmla="*/ 2217 h 293"/>
                    <a:gd name="T58" fmla="*/ 18 w 610"/>
                    <a:gd name="T59" fmla="*/ 2168 h 293"/>
                    <a:gd name="T60" fmla="*/ 43 w 610"/>
                    <a:gd name="T61" fmla="*/ 2079 h 293"/>
                    <a:gd name="T62" fmla="*/ 62 w 610"/>
                    <a:gd name="T63" fmla="*/ 2026 h 293"/>
                    <a:gd name="T64" fmla="*/ 146 w 610"/>
                    <a:gd name="T65" fmla="*/ 1667 h 293"/>
                    <a:gd name="T66" fmla="*/ 169 w 610"/>
                    <a:gd name="T67" fmla="*/ 1438 h 293"/>
                    <a:gd name="T68" fmla="*/ 208 w 610"/>
                    <a:gd name="T69" fmla="*/ 1310 h 293"/>
                    <a:gd name="T70" fmla="*/ 173 w 610"/>
                    <a:gd name="T71" fmla="*/ 1540 h 293"/>
                    <a:gd name="T72" fmla="*/ 188 w 610"/>
                    <a:gd name="T73" fmla="*/ 1540 h 293"/>
                    <a:gd name="T74" fmla="*/ 192 w 610"/>
                    <a:gd name="T75" fmla="*/ 1492 h 293"/>
                    <a:gd name="T76" fmla="*/ 216 w 610"/>
                    <a:gd name="T77" fmla="*/ 1438 h 293"/>
                    <a:gd name="T78" fmla="*/ 219 w 610"/>
                    <a:gd name="T79" fmla="*/ 1354 h 293"/>
                    <a:gd name="T80" fmla="*/ 227 w 610"/>
                    <a:gd name="T81" fmla="*/ 1354 h 293"/>
                    <a:gd name="T82" fmla="*/ 235 w 610"/>
                    <a:gd name="T83" fmla="*/ 1394 h 293"/>
                    <a:gd name="T84" fmla="*/ 239 w 610"/>
                    <a:gd name="T85" fmla="*/ 1438 h 293"/>
                    <a:gd name="T86" fmla="*/ 258 w 610"/>
                    <a:gd name="T87" fmla="*/ 1492 h 293"/>
                    <a:gd name="T88" fmla="*/ 291 w 610"/>
                    <a:gd name="T89" fmla="*/ 1540 h 293"/>
                    <a:gd name="T90" fmla="*/ 291 w 610"/>
                    <a:gd name="T91" fmla="*/ 1620 h 293"/>
                    <a:gd name="T92" fmla="*/ 301 w 610"/>
                    <a:gd name="T93" fmla="*/ 1667 h 293"/>
                    <a:gd name="T94" fmla="*/ 306 w 610"/>
                    <a:gd name="T95" fmla="*/ 1710 h 293"/>
                    <a:gd name="T96" fmla="*/ 317 w 610"/>
                    <a:gd name="T97" fmla="*/ 1750 h 293"/>
                    <a:gd name="T98" fmla="*/ 325 w 610"/>
                    <a:gd name="T99" fmla="*/ 1799 h 293"/>
                    <a:gd name="T100" fmla="*/ 317 w 610"/>
                    <a:gd name="T101" fmla="*/ 1848 h 293"/>
                    <a:gd name="T102" fmla="*/ 322 w 610"/>
                    <a:gd name="T103" fmla="*/ 2026 h 293"/>
                    <a:gd name="T104" fmla="*/ 325 w 610"/>
                    <a:gd name="T105" fmla="*/ 2026 h 293"/>
                    <a:gd name="T106" fmla="*/ 317 w 610"/>
                    <a:gd name="T107" fmla="*/ 2168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solidFill>
                  <a:srgbClr val="21ACBF"/>
                </a:solidFill>
                <a:ln w="9525">
                  <a:solidFill>
                    <a:srgbClr val="000000"/>
                  </a:solidFill>
                  <a:prstDash val="solid"/>
                  <a:round/>
                  <a:headEnd/>
                  <a:tailEnd/>
                </a:ln>
              </p:spPr>
              <p:txBody>
                <a:bodyPr/>
                <a:lstStyle/>
                <a:p>
                  <a:endParaRPr lang="en-CH" dirty="0"/>
                </a:p>
              </p:txBody>
            </p:sp>
          </p:grpSp>
          <p:grpSp>
            <p:nvGrpSpPr>
              <p:cNvPr id="19" name="Group 32">
                <a:extLst>
                  <a:ext uri="{FF2B5EF4-FFF2-40B4-BE49-F238E27FC236}">
                    <a16:creationId xmlns:a16="http://schemas.microsoft.com/office/drawing/2014/main" id="{CCA2DC1E-E58F-423B-BA28-86DD4C264A4C}"/>
                  </a:ext>
                </a:extLst>
              </p:cNvPr>
              <p:cNvGrpSpPr>
                <a:grpSpLocks noChangeAspect="1"/>
              </p:cNvGrpSpPr>
              <p:nvPr/>
            </p:nvGrpSpPr>
            <p:grpSpPr bwMode="auto">
              <a:xfrm>
                <a:off x="197293" y="2553166"/>
                <a:ext cx="3546937" cy="2555217"/>
                <a:chOff x="851" y="1207"/>
                <a:chExt cx="1313" cy="983"/>
              </a:xfrm>
              <a:solidFill>
                <a:srgbClr val="4C8FCC"/>
              </a:solidFill>
            </p:grpSpPr>
            <p:sp>
              <p:nvSpPr>
                <p:cNvPr id="489" name="Freeform 33">
                  <a:extLst>
                    <a:ext uri="{FF2B5EF4-FFF2-40B4-BE49-F238E27FC236}">
                      <a16:creationId xmlns:a16="http://schemas.microsoft.com/office/drawing/2014/main" id="{DB234826-D3D5-446B-8B10-28AFE9720E9E}"/>
                    </a:ext>
                  </a:extLst>
                </p:cNvPr>
                <p:cNvSpPr>
                  <a:spLocks noChangeAspect="1"/>
                </p:cNvSpPr>
                <p:nvPr/>
              </p:nvSpPr>
              <p:spPr bwMode="auto">
                <a:xfrm>
                  <a:off x="1230" y="1652"/>
                  <a:ext cx="934" cy="538"/>
                </a:xfrm>
                <a:custGeom>
                  <a:avLst/>
                  <a:gdLst>
                    <a:gd name="T0" fmla="*/ 796 w 957"/>
                    <a:gd name="T1" fmla="*/ 98 h 478"/>
                    <a:gd name="T2" fmla="*/ 755 w 957"/>
                    <a:gd name="T3" fmla="*/ 190 h 478"/>
                    <a:gd name="T4" fmla="*/ 666 w 957"/>
                    <a:gd name="T5" fmla="*/ 259 h 478"/>
                    <a:gd name="T6" fmla="*/ 606 w 957"/>
                    <a:gd name="T7" fmla="*/ 329 h 478"/>
                    <a:gd name="T8" fmla="*/ 595 w 957"/>
                    <a:gd name="T9" fmla="*/ 259 h 478"/>
                    <a:gd name="T10" fmla="*/ 590 w 957"/>
                    <a:gd name="T11" fmla="*/ 150 h 478"/>
                    <a:gd name="T12" fmla="*/ 524 w 957"/>
                    <a:gd name="T13" fmla="*/ 69 h 478"/>
                    <a:gd name="T14" fmla="*/ 469 w 957"/>
                    <a:gd name="T15" fmla="*/ 0 h 478"/>
                    <a:gd name="T16" fmla="*/ 100 w 957"/>
                    <a:gd name="T17" fmla="*/ 54 h 478"/>
                    <a:gd name="T18" fmla="*/ 96 w 957"/>
                    <a:gd name="T19" fmla="*/ 69 h 478"/>
                    <a:gd name="T20" fmla="*/ 76 w 957"/>
                    <a:gd name="T21" fmla="*/ 54 h 478"/>
                    <a:gd name="T22" fmla="*/ 64 w 957"/>
                    <a:gd name="T23" fmla="*/ 125 h 478"/>
                    <a:gd name="T24" fmla="*/ 41 w 957"/>
                    <a:gd name="T25" fmla="*/ 231 h 478"/>
                    <a:gd name="T26" fmla="*/ 0 w 957"/>
                    <a:gd name="T27" fmla="*/ 422 h 478"/>
                    <a:gd name="T28" fmla="*/ 0 w 957"/>
                    <a:gd name="T29" fmla="*/ 519 h 478"/>
                    <a:gd name="T30" fmla="*/ 6 w 957"/>
                    <a:gd name="T31" fmla="*/ 533 h 478"/>
                    <a:gd name="T32" fmla="*/ 6 w 957"/>
                    <a:gd name="T33" fmla="*/ 670 h 478"/>
                    <a:gd name="T34" fmla="*/ 76 w 957"/>
                    <a:gd name="T35" fmla="*/ 765 h 478"/>
                    <a:gd name="T36" fmla="*/ 167 w 957"/>
                    <a:gd name="T37" fmla="*/ 795 h 478"/>
                    <a:gd name="T38" fmla="*/ 222 w 957"/>
                    <a:gd name="T39" fmla="*/ 931 h 478"/>
                    <a:gd name="T40" fmla="*/ 272 w 957"/>
                    <a:gd name="T41" fmla="*/ 1038 h 478"/>
                    <a:gd name="T42" fmla="*/ 293 w 957"/>
                    <a:gd name="T43" fmla="*/ 998 h 478"/>
                    <a:gd name="T44" fmla="*/ 318 w 957"/>
                    <a:gd name="T45" fmla="*/ 945 h 478"/>
                    <a:gd name="T46" fmla="*/ 329 w 957"/>
                    <a:gd name="T47" fmla="*/ 945 h 478"/>
                    <a:gd name="T48" fmla="*/ 359 w 957"/>
                    <a:gd name="T49" fmla="*/ 890 h 478"/>
                    <a:gd name="T50" fmla="*/ 394 w 957"/>
                    <a:gd name="T51" fmla="*/ 906 h 478"/>
                    <a:gd name="T52" fmla="*/ 419 w 957"/>
                    <a:gd name="T53" fmla="*/ 931 h 478"/>
                    <a:gd name="T54" fmla="*/ 419 w 957"/>
                    <a:gd name="T55" fmla="*/ 877 h 478"/>
                    <a:gd name="T56" fmla="*/ 444 w 957"/>
                    <a:gd name="T57" fmla="*/ 861 h 478"/>
                    <a:gd name="T58" fmla="*/ 464 w 957"/>
                    <a:gd name="T59" fmla="*/ 861 h 478"/>
                    <a:gd name="T60" fmla="*/ 479 w 957"/>
                    <a:gd name="T61" fmla="*/ 890 h 478"/>
                    <a:gd name="T62" fmla="*/ 509 w 957"/>
                    <a:gd name="T63" fmla="*/ 985 h 478"/>
                    <a:gd name="T64" fmla="*/ 520 w 957"/>
                    <a:gd name="T65" fmla="*/ 1023 h 478"/>
                    <a:gd name="T66" fmla="*/ 530 w 957"/>
                    <a:gd name="T67" fmla="*/ 1094 h 478"/>
                    <a:gd name="T68" fmla="*/ 545 w 957"/>
                    <a:gd name="T69" fmla="*/ 972 h 478"/>
                    <a:gd name="T70" fmla="*/ 545 w 957"/>
                    <a:gd name="T71" fmla="*/ 821 h 478"/>
                    <a:gd name="T72" fmla="*/ 560 w 957"/>
                    <a:gd name="T73" fmla="*/ 765 h 478"/>
                    <a:gd name="T74" fmla="*/ 611 w 957"/>
                    <a:gd name="T75" fmla="*/ 670 h 478"/>
                    <a:gd name="T76" fmla="*/ 621 w 957"/>
                    <a:gd name="T77" fmla="*/ 629 h 478"/>
                    <a:gd name="T78" fmla="*/ 630 w 957"/>
                    <a:gd name="T79" fmla="*/ 602 h 478"/>
                    <a:gd name="T80" fmla="*/ 641 w 957"/>
                    <a:gd name="T81" fmla="*/ 576 h 478"/>
                    <a:gd name="T82" fmla="*/ 641 w 957"/>
                    <a:gd name="T83" fmla="*/ 562 h 478"/>
                    <a:gd name="T84" fmla="*/ 636 w 957"/>
                    <a:gd name="T85" fmla="*/ 491 h 478"/>
                    <a:gd name="T86" fmla="*/ 641 w 957"/>
                    <a:gd name="T87" fmla="*/ 476 h 478"/>
                    <a:gd name="T88" fmla="*/ 651 w 957"/>
                    <a:gd name="T89" fmla="*/ 491 h 478"/>
                    <a:gd name="T90" fmla="*/ 646 w 957"/>
                    <a:gd name="T91" fmla="*/ 533 h 478"/>
                    <a:gd name="T92" fmla="*/ 661 w 957"/>
                    <a:gd name="T93" fmla="*/ 436 h 478"/>
                    <a:gd name="T94" fmla="*/ 686 w 957"/>
                    <a:gd name="T95" fmla="*/ 407 h 478"/>
                    <a:gd name="T96" fmla="*/ 726 w 957"/>
                    <a:gd name="T97" fmla="*/ 370 h 478"/>
                    <a:gd name="T98" fmla="*/ 741 w 957"/>
                    <a:gd name="T99" fmla="*/ 355 h 478"/>
                    <a:gd name="T100" fmla="*/ 741 w 957"/>
                    <a:gd name="T101" fmla="*/ 312 h 478"/>
                    <a:gd name="T102" fmla="*/ 776 w 957"/>
                    <a:gd name="T103" fmla="*/ 21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grpFill/>
                <a:ln w="9525">
                  <a:solidFill>
                    <a:srgbClr val="000000"/>
                  </a:solidFill>
                  <a:prstDash val="solid"/>
                  <a:round/>
                  <a:headEnd/>
                  <a:tailEnd/>
                </a:ln>
              </p:spPr>
              <p:txBody>
                <a:bodyPr/>
                <a:lstStyle/>
                <a:p>
                  <a:pPr>
                    <a:defRPr/>
                  </a:pPr>
                  <a:endParaRPr lang="en-US" dirty="0"/>
                </a:p>
              </p:txBody>
            </p:sp>
            <p:sp>
              <p:nvSpPr>
                <p:cNvPr id="490" name="Freeform 34">
                  <a:extLst>
                    <a:ext uri="{FF2B5EF4-FFF2-40B4-BE49-F238E27FC236}">
                      <a16:creationId xmlns:a16="http://schemas.microsoft.com/office/drawing/2014/main" id="{2793CBFA-C539-4B94-B0FD-27856810D03B}"/>
                    </a:ext>
                  </a:extLst>
                </p:cNvPr>
                <p:cNvSpPr>
                  <a:spLocks noChangeAspect="1"/>
                </p:cNvSpPr>
                <p:nvPr/>
              </p:nvSpPr>
              <p:spPr bwMode="auto">
                <a:xfrm>
                  <a:off x="851" y="1207"/>
                  <a:ext cx="595" cy="330"/>
                </a:xfrm>
                <a:custGeom>
                  <a:avLst/>
                  <a:gdLst>
                    <a:gd name="T0" fmla="*/ 413 w 610"/>
                    <a:gd name="T1" fmla="*/ 589 h 293"/>
                    <a:gd name="T2" fmla="*/ 387 w 610"/>
                    <a:gd name="T3" fmla="*/ 494 h 293"/>
                    <a:gd name="T4" fmla="*/ 382 w 610"/>
                    <a:gd name="T5" fmla="*/ 439 h 293"/>
                    <a:gd name="T6" fmla="*/ 413 w 610"/>
                    <a:gd name="T7" fmla="*/ 303 h 293"/>
                    <a:gd name="T8" fmla="*/ 493 w 610"/>
                    <a:gd name="T9" fmla="*/ 112 h 293"/>
                    <a:gd name="T10" fmla="*/ 443 w 610"/>
                    <a:gd name="T11" fmla="*/ 42 h 293"/>
                    <a:gd name="T12" fmla="*/ 393 w 610"/>
                    <a:gd name="T13" fmla="*/ 14 h 293"/>
                    <a:gd name="T14" fmla="*/ 377 w 610"/>
                    <a:gd name="T15" fmla="*/ 0 h 293"/>
                    <a:gd name="T16" fmla="*/ 332 w 610"/>
                    <a:gd name="T17" fmla="*/ 29 h 293"/>
                    <a:gd name="T18" fmla="*/ 277 w 610"/>
                    <a:gd name="T19" fmla="*/ 69 h 293"/>
                    <a:gd name="T20" fmla="*/ 226 w 610"/>
                    <a:gd name="T21" fmla="*/ 150 h 293"/>
                    <a:gd name="T22" fmla="*/ 246 w 610"/>
                    <a:gd name="T23" fmla="*/ 194 h 293"/>
                    <a:gd name="T24" fmla="*/ 231 w 610"/>
                    <a:gd name="T25" fmla="*/ 205 h 293"/>
                    <a:gd name="T26" fmla="*/ 181 w 610"/>
                    <a:gd name="T27" fmla="*/ 205 h 293"/>
                    <a:gd name="T28" fmla="*/ 140 w 610"/>
                    <a:gd name="T29" fmla="*/ 259 h 293"/>
                    <a:gd name="T30" fmla="*/ 202 w 610"/>
                    <a:gd name="T31" fmla="*/ 259 h 293"/>
                    <a:gd name="T32" fmla="*/ 140 w 610"/>
                    <a:gd name="T33" fmla="*/ 329 h 293"/>
                    <a:gd name="T34" fmla="*/ 127 w 610"/>
                    <a:gd name="T35" fmla="*/ 342 h 293"/>
                    <a:gd name="T36" fmla="*/ 91 w 610"/>
                    <a:gd name="T37" fmla="*/ 384 h 293"/>
                    <a:gd name="T38" fmla="*/ 91 w 610"/>
                    <a:gd name="T39" fmla="*/ 412 h 293"/>
                    <a:gd name="T40" fmla="*/ 99 w 610"/>
                    <a:gd name="T41" fmla="*/ 425 h 293"/>
                    <a:gd name="T42" fmla="*/ 82 w 610"/>
                    <a:gd name="T43" fmla="*/ 469 h 293"/>
                    <a:gd name="T44" fmla="*/ 95 w 610"/>
                    <a:gd name="T45" fmla="*/ 480 h 293"/>
                    <a:gd name="T46" fmla="*/ 105 w 610"/>
                    <a:gd name="T47" fmla="*/ 494 h 293"/>
                    <a:gd name="T48" fmla="*/ 131 w 610"/>
                    <a:gd name="T49" fmla="*/ 494 h 293"/>
                    <a:gd name="T50" fmla="*/ 127 w 610"/>
                    <a:gd name="T51" fmla="*/ 534 h 293"/>
                    <a:gd name="T52" fmla="*/ 111 w 610"/>
                    <a:gd name="T53" fmla="*/ 563 h 293"/>
                    <a:gd name="T54" fmla="*/ 53 w 610"/>
                    <a:gd name="T55" fmla="*/ 633 h 293"/>
                    <a:gd name="T56" fmla="*/ 0 w 610"/>
                    <a:gd name="T57" fmla="*/ 675 h 293"/>
                    <a:gd name="T58" fmla="*/ 18 w 610"/>
                    <a:gd name="T59" fmla="*/ 660 h 293"/>
                    <a:gd name="T60" fmla="*/ 53 w 610"/>
                    <a:gd name="T61" fmla="*/ 633 h 293"/>
                    <a:gd name="T62" fmla="*/ 82 w 610"/>
                    <a:gd name="T63" fmla="*/ 617 h 293"/>
                    <a:gd name="T64" fmla="*/ 187 w 610"/>
                    <a:gd name="T65" fmla="*/ 508 h 293"/>
                    <a:gd name="T66" fmla="*/ 216 w 610"/>
                    <a:gd name="T67" fmla="*/ 439 h 293"/>
                    <a:gd name="T68" fmla="*/ 266 w 610"/>
                    <a:gd name="T69" fmla="*/ 399 h 293"/>
                    <a:gd name="T70" fmla="*/ 221 w 610"/>
                    <a:gd name="T71" fmla="*/ 469 h 293"/>
                    <a:gd name="T72" fmla="*/ 241 w 610"/>
                    <a:gd name="T73" fmla="*/ 469 h 293"/>
                    <a:gd name="T74" fmla="*/ 246 w 610"/>
                    <a:gd name="T75" fmla="*/ 454 h 293"/>
                    <a:gd name="T76" fmla="*/ 277 w 610"/>
                    <a:gd name="T77" fmla="*/ 439 h 293"/>
                    <a:gd name="T78" fmla="*/ 282 w 610"/>
                    <a:gd name="T79" fmla="*/ 412 h 293"/>
                    <a:gd name="T80" fmla="*/ 291 w 610"/>
                    <a:gd name="T81" fmla="*/ 412 h 293"/>
                    <a:gd name="T82" fmla="*/ 301 w 610"/>
                    <a:gd name="T83" fmla="*/ 425 h 293"/>
                    <a:gd name="T84" fmla="*/ 306 w 610"/>
                    <a:gd name="T85" fmla="*/ 439 h 293"/>
                    <a:gd name="T86" fmla="*/ 332 w 610"/>
                    <a:gd name="T87" fmla="*/ 454 h 293"/>
                    <a:gd name="T88" fmla="*/ 372 w 610"/>
                    <a:gd name="T89" fmla="*/ 469 h 293"/>
                    <a:gd name="T90" fmla="*/ 372 w 610"/>
                    <a:gd name="T91" fmla="*/ 494 h 293"/>
                    <a:gd name="T92" fmla="*/ 387 w 610"/>
                    <a:gd name="T93" fmla="*/ 508 h 293"/>
                    <a:gd name="T94" fmla="*/ 393 w 610"/>
                    <a:gd name="T95" fmla="*/ 521 h 293"/>
                    <a:gd name="T96" fmla="*/ 407 w 610"/>
                    <a:gd name="T97" fmla="*/ 534 h 293"/>
                    <a:gd name="T98" fmla="*/ 417 w 610"/>
                    <a:gd name="T99" fmla="*/ 548 h 293"/>
                    <a:gd name="T100" fmla="*/ 407 w 610"/>
                    <a:gd name="T101" fmla="*/ 563 h 293"/>
                    <a:gd name="T102" fmla="*/ 413 w 610"/>
                    <a:gd name="T103" fmla="*/ 617 h 293"/>
                    <a:gd name="T104" fmla="*/ 417 w 610"/>
                    <a:gd name="T105" fmla="*/ 617 h 293"/>
                    <a:gd name="T106" fmla="*/ 407 w 610"/>
                    <a:gd name="T107" fmla="*/ 660 h 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0" h="293">
                      <a:moveTo>
                        <a:pt x="497" y="287"/>
                      </a:moveTo>
                      <a:lnTo>
                        <a:pt x="509" y="275"/>
                      </a:lnTo>
                      <a:lnTo>
                        <a:pt x="497" y="263"/>
                      </a:lnTo>
                      <a:lnTo>
                        <a:pt x="491" y="257"/>
                      </a:lnTo>
                      <a:lnTo>
                        <a:pt x="497" y="221"/>
                      </a:lnTo>
                      <a:lnTo>
                        <a:pt x="497" y="203"/>
                      </a:lnTo>
                      <a:lnTo>
                        <a:pt x="473" y="209"/>
                      </a:lnTo>
                      <a:lnTo>
                        <a:pt x="461" y="215"/>
                      </a:lnTo>
                      <a:lnTo>
                        <a:pt x="449" y="215"/>
                      </a:lnTo>
                      <a:lnTo>
                        <a:pt x="449" y="197"/>
                      </a:lnTo>
                      <a:lnTo>
                        <a:pt x="455" y="191"/>
                      </a:lnTo>
                      <a:lnTo>
                        <a:pt x="425" y="191"/>
                      </a:lnTo>
                      <a:lnTo>
                        <a:pt x="449" y="173"/>
                      </a:lnTo>
                      <a:lnTo>
                        <a:pt x="473" y="149"/>
                      </a:lnTo>
                      <a:lnTo>
                        <a:pt x="491" y="131"/>
                      </a:lnTo>
                      <a:lnTo>
                        <a:pt x="515" y="108"/>
                      </a:lnTo>
                      <a:lnTo>
                        <a:pt x="539" y="90"/>
                      </a:lnTo>
                      <a:lnTo>
                        <a:pt x="563" y="66"/>
                      </a:lnTo>
                      <a:lnTo>
                        <a:pt x="586" y="48"/>
                      </a:lnTo>
                      <a:lnTo>
                        <a:pt x="610" y="30"/>
                      </a:lnTo>
                      <a:lnTo>
                        <a:pt x="580" y="18"/>
                      </a:lnTo>
                      <a:lnTo>
                        <a:pt x="557" y="18"/>
                      </a:lnTo>
                      <a:lnTo>
                        <a:pt x="527" y="18"/>
                      </a:lnTo>
                      <a:lnTo>
                        <a:pt x="491" y="12"/>
                      </a:lnTo>
                      <a:lnTo>
                        <a:pt x="479" y="6"/>
                      </a:lnTo>
                      <a:lnTo>
                        <a:pt x="467" y="6"/>
                      </a:lnTo>
                      <a:lnTo>
                        <a:pt x="449" y="6"/>
                      </a:lnTo>
                      <a:lnTo>
                        <a:pt x="461" y="0"/>
                      </a:lnTo>
                      <a:lnTo>
                        <a:pt x="449" y="0"/>
                      </a:lnTo>
                      <a:lnTo>
                        <a:pt x="413" y="12"/>
                      </a:lnTo>
                      <a:lnTo>
                        <a:pt x="407" y="6"/>
                      </a:lnTo>
                      <a:lnTo>
                        <a:pt x="395" y="12"/>
                      </a:lnTo>
                      <a:lnTo>
                        <a:pt x="389" y="18"/>
                      </a:lnTo>
                      <a:lnTo>
                        <a:pt x="389" y="12"/>
                      </a:lnTo>
                      <a:lnTo>
                        <a:pt x="359" y="18"/>
                      </a:lnTo>
                      <a:lnTo>
                        <a:pt x="329" y="30"/>
                      </a:lnTo>
                      <a:lnTo>
                        <a:pt x="299" y="42"/>
                      </a:lnTo>
                      <a:lnTo>
                        <a:pt x="269" y="42"/>
                      </a:lnTo>
                      <a:lnTo>
                        <a:pt x="257" y="48"/>
                      </a:lnTo>
                      <a:lnTo>
                        <a:pt x="269" y="66"/>
                      </a:lnTo>
                      <a:lnTo>
                        <a:pt x="263" y="72"/>
                      </a:lnTo>
                      <a:lnTo>
                        <a:pt x="281" y="78"/>
                      </a:lnTo>
                      <a:lnTo>
                        <a:pt x="275" y="84"/>
                      </a:lnTo>
                      <a:lnTo>
                        <a:pt x="293" y="84"/>
                      </a:lnTo>
                      <a:lnTo>
                        <a:pt x="275" y="84"/>
                      </a:lnTo>
                      <a:lnTo>
                        <a:pt x="269" y="78"/>
                      </a:lnTo>
                      <a:lnTo>
                        <a:pt x="269" y="84"/>
                      </a:lnTo>
                      <a:lnTo>
                        <a:pt x="275" y="90"/>
                      </a:lnTo>
                      <a:lnTo>
                        <a:pt x="263" y="90"/>
                      </a:lnTo>
                      <a:lnTo>
                        <a:pt x="234" y="90"/>
                      </a:lnTo>
                      <a:lnTo>
                        <a:pt x="245" y="78"/>
                      </a:lnTo>
                      <a:lnTo>
                        <a:pt x="216" y="90"/>
                      </a:lnTo>
                      <a:lnTo>
                        <a:pt x="168" y="96"/>
                      </a:lnTo>
                      <a:lnTo>
                        <a:pt x="186" y="102"/>
                      </a:lnTo>
                      <a:lnTo>
                        <a:pt x="174" y="102"/>
                      </a:lnTo>
                      <a:lnTo>
                        <a:pt x="168" y="113"/>
                      </a:lnTo>
                      <a:lnTo>
                        <a:pt x="210" y="113"/>
                      </a:lnTo>
                      <a:lnTo>
                        <a:pt x="216" y="119"/>
                      </a:lnTo>
                      <a:lnTo>
                        <a:pt x="245" y="108"/>
                      </a:lnTo>
                      <a:lnTo>
                        <a:pt x="240" y="113"/>
                      </a:lnTo>
                      <a:lnTo>
                        <a:pt x="234" y="119"/>
                      </a:lnTo>
                      <a:lnTo>
                        <a:pt x="228" y="131"/>
                      </a:lnTo>
                      <a:lnTo>
                        <a:pt x="204" y="137"/>
                      </a:lnTo>
                      <a:lnTo>
                        <a:pt x="168" y="143"/>
                      </a:lnTo>
                      <a:lnTo>
                        <a:pt x="174" y="137"/>
                      </a:lnTo>
                      <a:lnTo>
                        <a:pt x="162" y="143"/>
                      </a:lnTo>
                      <a:lnTo>
                        <a:pt x="144" y="149"/>
                      </a:lnTo>
                      <a:lnTo>
                        <a:pt x="150" y="149"/>
                      </a:lnTo>
                      <a:lnTo>
                        <a:pt x="138" y="155"/>
                      </a:lnTo>
                      <a:lnTo>
                        <a:pt x="114" y="161"/>
                      </a:lnTo>
                      <a:lnTo>
                        <a:pt x="108" y="167"/>
                      </a:lnTo>
                      <a:lnTo>
                        <a:pt x="102" y="167"/>
                      </a:lnTo>
                      <a:lnTo>
                        <a:pt x="102" y="173"/>
                      </a:lnTo>
                      <a:lnTo>
                        <a:pt x="120" y="167"/>
                      </a:lnTo>
                      <a:lnTo>
                        <a:pt x="108" y="179"/>
                      </a:lnTo>
                      <a:lnTo>
                        <a:pt x="120" y="179"/>
                      </a:lnTo>
                      <a:lnTo>
                        <a:pt x="114" y="179"/>
                      </a:lnTo>
                      <a:lnTo>
                        <a:pt x="120" y="185"/>
                      </a:lnTo>
                      <a:lnTo>
                        <a:pt x="108" y="185"/>
                      </a:lnTo>
                      <a:lnTo>
                        <a:pt x="102" y="179"/>
                      </a:lnTo>
                      <a:lnTo>
                        <a:pt x="90" y="191"/>
                      </a:lnTo>
                      <a:lnTo>
                        <a:pt x="96" y="203"/>
                      </a:lnTo>
                      <a:lnTo>
                        <a:pt x="120" y="191"/>
                      </a:lnTo>
                      <a:lnTo>
                        <a:pt x="138" y="185"/>
                      </a:lnTo>
                      <a:lnTo>
                        <a:pt x="120" y="197"/>
                      </a:lnTo>
                      <a:lnTo>
                        <a:pt x="114" y="209"/>
                      </a:lnTo>
                      <a:lnTo>
                        <a:pt x="108" y="215"/>
                      </a:lnTo>
                      <a:lnTo>
                        <a:pt x="96" y="221"/>
                      </a:lnTo>
                      <a:lnTo>
                        <a:pt x="126" y="215"/>
                      </a:lnTo>
                      <a:lnTo>
                        <a:pt x="138" y="221"/>
                      </a:lnTo>
                      <a:lnTo>
                        <a:pt x="138" y="227"/>
                      </a:lnTo>
                      <a:lnTo>
                        <a:pt x="156" y="215"/>
                      </a:lnTo>
                      <a:lnTo>
                        <a:pt x="150" y="221"/>
                      </a:lnTo>
                      <a:lnTo>
                        <a:pt x="180" y="215"/>
                      </a:lnTo>
                      <a:lnTo>
                        <a:pt x="150" y="233"/>
                      </a:lnTo>
                      <a:lnTo>
                        <a:pt x="156" y="233"/>
                      </a:lnTo>
                      <a:lnTo>
                        <a:pt x="138" y="239"/>
                      </a:lnTo>
                      <a:lnTo>
                        <a:pt x="132" y="245"/>
                      </a:lnTo>
                      <a:lnTo>
                        <a:pt x="108" y="257"/>
                      </a:lnTo>
                      <a:lnTo>
                        <a:pt x="66" y="269"/>
                      </a:lnTo>
                      <a:lnTo>
                        <a:pt x="66" y="275"/>
                      </a:lnTo>
                      <a:lnTo>
                        <a:pt x="60" y="275"/>
                      </a:lnTo>
                      <a:lnTo>
                        <a:pt x="54" y="275"/>
                      </a:lnTo>
                      <a:lnTo>
                        <a:pt x="42" y="275"/>
                      </a:lnTo>
                      <a:lnTo>
                        <a:pt x="0" y="293"/>
                      </a:lnTo>
                      <a:lnTo>
                        <a:pt x="6" y="287"/>
                      </a:lnTo>
                      <a:lnTo>
                        <a:pt x="6" y="293"/>
                      </a:lnTo>
                      <a:lnTo>
                        <a:pt x="18" y="287"/>
                      </a:lnTo>
                      <a:lnTo>
                        <a:pt x="36" y="281"/>
                      </a:lnTo>
                      <a:lnTo>
                        <a:pt x="42" y="281"/>
                      </a:lnTo>
                      <a:lnTo>
                        <a:pt x="36" y="281"/>
                      </a:lnTo>
                      <a:lnTo>
                        <a:pt x="60" y="275"/>
                      </a:lnTo>
                      <a:lnTo>
                        <a:pt x="72" y="275"/>
                      </a:lnTo>
                      <a:lnTo>
                        <a:pt x="90" y="269"/>
                      </a:lnTo>
                      <a:lnTo>
                        <a:pt x="96" y="269"/>
                      </a:lnTo>
                      <a:lnTo>
                        <a:pt x="102" y="263"/>
                      </a:lnTo>
                      <a:lnTo>
                        <a:pt x="150" y="251"/>
                      </a:lnTo>
                      <a:lnTo>
                        <a:pt x="186" y="233"/>
                      </a:lnTo>
                      <a:lnTo>
                        <a:pt x="222" y="221"/>
                      </a:lnTo>
                      <a:lnTo>
                        <a:pt x="216" y="215"/>
                      </a:lnTo>
                      <a:lnTo>
                        <a:pt x="245" y="203"/>
                      </a:lnTo>
                      <a:lnTo>
                        <a:pt x="251" y="197"/>
                      </a:lnTo>
                      <a:lnTo>
                        <a:pt x="257" y="191"/>
                      </a:lnTo>
                      <a:lnTo>
                        <a:pt x="287" y="179"/>
                      </a:lnTo>
                      <a:lnTo>
                        <a:pt x="311" y="173"/>
                      </a:lnTo>
                      <a:lnTo>
                        <a:pt x="329" y="167"/>
                      </a:lnTo>
                      <a:lnTo>
                        <a:pt x="317" y="173"/>
                      </a:lnTo>
                      <a:lnTo>
                        <a:pt x="323" y="179"/>
                      </a:lnTo>
                      <a:lnTo>
                        <a:pt x="317" y="179"/>
                      </a:lnTo>
                      <a:lnTo>
                        <a:pt x="287" y="185"/>
                      </a:lnTo>
                      <a:lnTo>
                        <a:pt x="263" y="203"/>
                      </a:lnTo>
                      <a:lnTo>
                        <a:pt x="275" y="203"/>
                      </a:lnTo>
                      <a:lnTo>
                        <a:pt x="257" y="209"/>
                      </a:lnTo>
                      <a:lnTo>
                        <a:pt x="263" y="209"/>
                      </a:lnTo>
                      <a:lnTo>
                        <a:pt x="287" y="203"/>
                      </a:lnTo>
                      <a:lnTo>
                        <a:pt x="281" y="209"/>
                      </a:lnTo>
                      <a:lnTo>
                        <a:pt x="287" y="203"/>
                      </a:lnTo>
                      <a:lnTo>
                        <a:pt x="293" y="197"/>
                      </a:lnTo>
                      <a:lnTo>
                        <a:pt x="293" y="203"/>
                      </a:lnTo>
                      <a:lnTo>
                        <a:pt x="305" y="197"/>
                      </a:lnTo>
                      <a:lnTo>
                        <a:pt x="311" y="197"/>
                      </a:lnTo>
                      <a:lnTo>
                        <a:pt x="329" y="191"/>
                      </a:lnTo>
                      <a:lnTo>
                        <a:pt x="323" y="191"/>
                      </a:lnTo>
                      <a:lnTo>
                        <a:pt x="329" y="185"/>
                      </a:lnTo>
                      <a:lnTo>
                        <a:pt x="335" y="179"/>
                      </a:lnTo>
                      <a:lnTo>
                        <a:pt x="353" y="173"/>
                      </a:lnTo>
                      <a:lnTo>
                        <a:pt x="341" y="179"/>
                      </a:lnTo>
                      <a:lnTo>
                        <a:pt x="347" y="179"/>
                      </a:lnTo>
                      <a:lnTo>
                        <a:pt x="365" y="179"/>
                      </a:lnTo>
                      <a:lnTo>
                        <a:pt x="359" y="179"/>
                      </a:lnTo>
                      <a:lnTo>
                        <a:pt x="359" y="185"/>
                      </a:lnTo>
                      <a:lnTo>
                        <a:pt x="365" y="185"/>
                      </a:lnTo>
                      <a:lnTo>
                        <a:pt x="359" y="191"/>
                      </a:lnTo>
                      <a:lnTo>
                        <a:pt x="365" y="191"/>
                      </a:lnTo>
                      <a:lnTo>
                        <a:pt x="377" y="185"/>
                      </a:lnTo>
                      <a:lnTo>
                        <a:pt x="371" y="191"/>
                      </a:lnTo>
                      <a:lnTo>
                        <a:pt x="377" y="197"/>
                      </a:lnTo>
                      <a:lnTo>
                        <a:pt x="395" y="197"/>
                      </a:lnTo>
                      <a:lnTo>
                        <a:pt x="419" y="197"/>
                      </a:lnTo>
                      <a:lnTo>
                        <a:pt x="419" y="203"/>
                      </a:lnTo>
                      <a:lnTo>
                        <a:pt x="437" y="197"/>
                      </a:lnTo>
                      <a:lnTo>
                        <a:pt x="443" y="203"/>
                      </a:lnTo>
                      <a:lnTo>
                        <a:pt x="437" y="203"/>
                      </a:lnTo>
                      <a:lnTo>
                        <a:pt x="443" y="197"/>
                      </a:lnTo>
                      <a:lnTo>
                        <a:pt x="431" y="203"/>
                      </a:lnTo>
                      <a:lnTo>
                        <a:pt x="443" y="215"/>
                      </a:lnTo>
                      <a:lnTo>
                        <a:pt x="455" y="227"/>
                      </a:lnTo>
                      <a:lnTo>
                        <a:pt x="461" y="227"/>
                      </a:lnTo>
                      <a:lnTo>
                        <a:pt x="455" y="215"/>
                      </a:lnTo>
                      <a:lnTo>
                        <a:pt x="461" y="221"/>
                      </a:lnTo>
                      <a:lnTo>
                        <a:pt x="473" y="215"/>
                      </a:lnTo>
                      <a:lnTo>
                        <a:pt x="467" y="221"/>
                      </a:lnTo>
                      <a:lnTo>
                        <a:pt x="467" y="227"/>
                      </a:lnTo>
                      <a:lnTo>
                        <a:pt x="485" y="209"/>
                      </a:lnTo>
                      <a:lnTo>
                        <a:pt x="485" y="221"/>
                      </a:lnTo>
                      <a:lnTo>
                        <a:pt x="485" y="233"/>
                      </a:lnTo>
                      <a:lnTo>
                        <a:pt x="491" y="227"/>
                      </a:lnTo>
                      <a:lnTo>
                        <a:pt x="491" y="233"/>
                      </a:lnTo>
                      <a:lnTo>
                        <a:pt x="485" y="233"/>
                      </a:lnTo>
                      <a:lnTo>
                        <a:pt x="497" y="239"/>
                      </a:lnTo>
                      <a:lnTo>
                        <a:pt x="491" y="239"/>
                      </a:lnTo>
                      <a:lnTo>
                        <a:pt x="485" y="239"/>
                      </a:lnTo>
                      <a:lnTo>
                        <a:pt x="485" y="245"/>
                      </a:lnTo>
                      <a:lnTo>
                        <a:pt x="479" y="245"/>
                      </a:lnTo>
                      <a:lnTo>
                        <a:pt x="479" y="251"/>
                      </a:lnTo>
                      <a:lnTo>
                        <a:pt x="485" y="257"/>
                      </a:lnTo>
                      <a:lnTo>
                        <a:pt x="491" y="269"/>
                      </a:lnTo>
                      <a:lnTo>
                        <a:pt x="485" y="269"/>
                      </a:lnTo>
                      <a:lnTo>
                        <a:pt x="467" y="281"/>
                      </a:lnTo>
                      <a:lnTo>
                        <a:pt x="473" y="275"/>
                      </a:lnTo>
                      <a:lnTo>
                        <a:pt x="497" y="269"/>
                      </a:lnTo>
                      <a:lnTo>
                        <a:pt x="485" y="287"/>
                      </a:lnTo>
                      <a:lnTo>
                        <a:pt x="479" y="287"/>
                      </a:lnTo>
                      <a:lnTo>
                        <a:pt x="491" y="281"/>
                      </a:lnTo>
                      <a:lnTo>
                        <a:pt x="485" y="287"/>
                      </a:lnTo>
                      <a:lnTo>
                        <a:pt x="479" y="293"/>
                      </a:lnTo>
                      <a:lnTo>
                        <a:pt x="497" y="287"/>
                      </a:lnTo>
                      <a:close/>
                    </a:path>
                  </a:pathLst>
                </a:custGeom>
                <a:grpFill/>
                <a:ln w="9525">
                  <a:solidFill>
                    <a:srgbClr val="000000"/>
                  </a:solidFill>
                  <a:prstDash val="solid"/>
                  <a:round/>
                  <a:headEnd/>
                  <a:tailEnd/>
                </a:ln>
              </p:spPr>
              <p:txBody>
                <a:bodyPr/>
                <a:lstStyle/>
                <a:p>
                  <a:pPr>
                    <a:defRPr/>
                  </a:pPr>
                  <a:endParaRPr lang="en-US" dirty="0"/>
                </a:p>
              </p:txBody>
            </p:sp>
          </p:grpSp>
          <p:sp>
            <p:nvSpPr>
              <p:cNvPr id="97299" name="Freeform 36">
                <a:extLst>
                  <a:ext uri="{FF2B5EF4-FFF2-40B4-BE49-F238E27FC236}">
                    <a16:creationId xmlns:a16="http://schemas.microsoft.com/office/drawing/2014/main" id="{0B23A7F5-9C48-43C5-B993-0C003B6BA8A9}"/>
                  </a:ext>
                </a:extLst>
              </p:cNvPr>
              <p:cNvSpPr>
                <a:spLocks noChangeAspect="1"/>
              </p:cNvSpPr>
              <p:nvPr/>
            </p:nvSpPr>
            <p:spPr bwMode="auto">
              <a:xfrm>
                <a:off x="11573473" y="6337900"/>
                <a:ext cx="457333" cy="491289"/>
              </a:xfrm>
              <a:custGeom>
                <a:avLst/>
                <a:gdLst>
                  <a:gd name="T0" fmla="*/ 2147483646 w 173"/>
                  <a:gd name="T1" fmla="*/ 2147483646 h 168"/>
                  <a:gd name="T2" fmla="*/ 2147483646 w 173"/>
                  <a:gd name="T3" fmla="*/ 2147483646 h 168"/>
                  <a:gd name="T4" fmla="*/ 2147483646 w 173"/>
                  <a:gd name="T5" fmla="*/ 2147483646 h 168"/>
                  <a:gd name="T6" fmla="*/ 2147483646 w 173"/>
                  <a:gd name="T7" fmla="*/ 2147483646 h 168"/>
                  <a:gd name="T8" fmla="*/ 2147483646 w 173"/>
                  <a:gd name="T9" fmla="*/ 2147483646 h 168"/>
                  <a:gd name="T10" fmla="*/ 2147483646 w 173"/>
                  <a:gd name="T11" fmla="*/ 2147483646 h 168"/>
                  <a:gd name="T12" fmla="*/ 2147483646 w 173"/>
                  <a:gd name="T13" fmla="*/ 2147483646 h 168"/>
                  <a:gd name="T14" fmla="*/ 2147483646 w 173"/>
                  <a:gd name="T15" fmla="*/ 2147483646 h 168"/>
                  <a:gd name="T16" fmla="*/ 2147483646 w 173"/>
                  <a:gd name="T17" fmla="*/ 2147483646 h 168"/>
                  <a:gd name="T18" fmla="*/ 2147483646 w 173"/>
                  <a:gd name="T19" fmla="*/ 2147483646 h 168"/>
                  <a:gd name="T20" fmla="*/ 2147483646 w 173"/>
                  <a:gd name="T21" fmla="*/ 2147483646 h 168"/>
                  <a:gd name="T22" fmla="*/ 2147483646 w 173"/>
                  <a:gd name="T23" fmla="*/ 2147483646 h 168"/>
                  <a:gd name="T24" fmla="*/ 2147483646 w 173"/>
                  <a:gd name="T25" fmla="*/ 2147483646 h 168"/>
                  <a:gd name="T26" fmla="*/ 2147483646 w 173"/>
                  <a:gd name="T27" fmla="*/ 2147483646 h 168"/>
                  <a:gd name="T28" fmla="*/ 2147483646 w 173"/>
                  <a:gd name="T29" fmla="*/ 2147483646 h 168"/>
                  <a:gd name="T30" fmla="*/ 2147483646 w 173"/>
                  <a:gd name="T31" fmla="*/ 2147483646 h 168"/>
                  <a:gd name="T32" fmla="*/ 2147483646 w 173"/>
                  <a:gd name="T33" fmla="*/ 2147483646 h 168"/>
                  <a:gd name="T34" fmla="*/ 2147483646 w 173"/>
                  <a:gd name="T35" fmla="*/ 2147483646 h 168"/>
                  <a:gd name="T36" fmla="*/ 2147483646 w 173"/>
                  <a:gd name="T37" fmla="*/ 2147483646 h 168"/>
                  <a:gd name="T38" fmla="*/ 2147483646 w 173"/>
                  <a:gd name="T39" fmla="*/ 2147483646 h 168"/>
                  <a:gd name="T40" fmla="*/ 2147483646 w 173"/>
                  <a:gd name="T41" fmla="*/ 2147483646 h 168"/>
                  <a:gd name="T42" fmla="*/ 2147483646 w 173"/>
                  <a:gd name="T43" fmla="*/ 2147483646 h 168"/>
                  <a:gd name="T44" fmla="*/ 2147483646 w 173"/>
                  <a:gd name="T45" fmla="*/ 2147483646 h 168"/>
                  <a:gd name="T46" fmla="*/ 2147483646 w 173"/>
                  <a:gd name="T47" fmla="*/ 2147483646 h 168"/>
                  <a:gd name="T48" fmla="*/ 2147483646 w 173"/>
                  <a:gd name="T49" fmla="*/ 2147483646 h 168"/>
                  <a:gd name="T50" fmla="*/ 2147483646 w 173"/>
                  <a:gd name="T51" fmla="*/ 2147483646 h 168"/>
                  <a:gd name="T52" fmla="*/ 2147483646 w 173"/>
                  <a:gd name="T53" fmla="*/ 2147483646 h 168"/>
                  <a:gd name="T54" fmla="*/ 2147483646 w 173"/>
                  <a:gd name="T55" fmla="*/ 2147483646 h 168"/>
                  <a:gd name="T56" fmla="*/ 2147483646 w 173"/>
                  <a:gd name="T57" fmla="*/ 2147483646 h 168"/>
                  <a:gd name="T58" fmla="*/ 2147483646 w 173"/>
                  <a:gd name="T59" fmla="*/ 2147483646 h 168"/>
                  <a:gd name="T60" fmla="*/ 2147483646 w 173"/>
                  <a:gd name="T61" fmla="*/ 2147483646 h 168"/>
                  <a:gd name="T62" fmla="*/ 0 w 173"/>
                  <a:gd name="T63" fmla="*/ 2147483646 h 168"/>
                  <a:gd name="T64" fmla="*/ 2147483646 w 173"/>
                  <a:gd name="T65" fmla="*/ 2147483646 h 168"/>
                  <a:gd name="T66" fmla="*/ 0 w 173"/>
                  <a:gd name="T67" fmla="*/ 2147483646 h 168"/>
                  <a:gd name="T68" fmla="*/ 2147483646 w 173"/>
                  <a:gd name="T69" fmla="*/ 2147483646 h 168"/>
                  <a:gd name="T70" fmla="*/ 2147483646 w 173"/>
                  <a:gd name="T71" fmla="*/ 2147483646 h 168"/>
                  <a:gd name="T72" fmla="*/ 2147483646 w 173"/>
                  <a:gd name="T73" fmla="*/ 2147483646 h 168"/>
                  <a:gd name="T74" fmla="*/ 2147483646 w 173"/>
                  <a:gd name="T75" fmla="*/ 2147483646 h 168"/>
                  <a:gd name="T76" fmla="*/ 2147483646 w 173"/>
                  <a:gd name="T77" fmla="*/ 2147483646 h 168"/>
                  <a:gd name="T78" fmla="*/ 2147483646 w 173"/>
                  <a:gd name="T79" fmla="*/ 2147483646 h 168"/>
                  <a:gd name="T80" fmla="*/ 2147483646 w 173"/>
                  <a:gd name="T81" fmla="*/ 2147483646 h 168"/>
                  <a:gd name="T82" fmla="*/ 2147483646 w 173"/>
                  <a:gd name="T83" fmla="*/ 2147483646 h 168"/>
                  <a:gd name="T84" fmla="*/ 2147483646 w 173"/>
                  <a:gd name="T85" fmla="*/ 2147483646 h 168"/>
                  <a:gd name="T86" fmla="*/ 2147483646 w 173"/>
                  <a:gd name="T87" fmla="*/ 2147483646 h 168"/>
                  <a:gd name="T88" fmla="*/ 2147483646 w 173"/>
                  <a:gd name="T89" fmla="*/ 0 h 168"/>
                  <a:gd name="T90" fmla="*/ 2147483646 w 173"/>
                  <a:gd name="T91" fmla="*/ 0 h 168"/>
                  <a:gd name="T92" fmla="*/ 2147483646 w 173"/>
                  <a:gd name="T93" fmla="*/ 0 h 168"/>
                  <a:gd name="T94" fmla="*/ 2147483646 w 173"/>
                  <a:gd name="T95" fmla="*/ 2147483646 h 168"/>
                  <a:gd name="T96" fmla="*/ 2147483646 w 173"/>
                  <a:gd name="T97" fmla="*/ 2147483646 h 168"/>
                  <a:gd name="T98" fmla="*/ 2147483646 w 173"/>
                  <a:gd name="T99" fmla="*/ 2147483646 h 168"/>
                  <a:gd name="T100" fmla="*/ 2147483646 w 173"/>
                  <a:gd name="T101" fmla="*/ 2147483646 h 168"/>
                  <a:gd name="T102" fmla="*/ 2147483646 w 173"/>
                  <a:gd name="T103" fmla="*/ 2147483646 h 168"/>
                  <a:gd name="T104" fmla="*/ 2147483646 w 173"/>
                  <a:gd name="T105" fmla="*/ 2147483646 h 168"/>
                  <a:gd name="T106" fmla="*/ 2147483646 w 173"/>
                  <a:gd name="T107" fmla="*/ 2147483646 h 168"/>
                  <a:gd name="T108" fmla="*/ 2147483646 w 173"/>
                  <a:gd name="T109" fmla="*/ 2147483646 h 168"/>
                  <a:gd name="T110" fmla="*/ 2147483646 w 173"/>
                  <a:gd name="T111" fmla="*/ 2147483646 h 168"/>
                  <a:gd name="T112" fmla="*/ 2147483646 w 173"/>
                  <a:gd name="T113" fmla="*/ 2147483646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3" h="168">
                    <a:moveTo>
                      <a:pt x="173" y="66"/>
                    </a:moveTo>
                    <a:lnTo>
                      <a:pt x="161" y="66"/>
                    </a:lnTo>
                    <a:lnTo>
                      <a:pt x="149" y="90"/>
                    </a:lnTo>
                    <a:lnTo>
                      <a:pt x="155" y="96"/>
                    </a:lnTo>
                    <a:lnTo>
                      <a:pt x="149" y="102"/>
                    </a:lnTo>
                    <a:lnTo>
                      <a:pt x="137" y="108"/>
                    </a:lnTo>
                    <a:lnTo>
                      <a:pt x="131" y="120"/>
                    </a:lnTo>
                    <a:lnTo>
                      <a:pt x="131" y="132"/>
                    </a:lnTo>
                    <a:lnTo>
                      <a:pt x="131" y="138"/>
                    </a:lnTo>
                    <a:lnTo>
                      <a:pt x="125" y="144"/>
                    </a:lnTo>
                    <a:lnTo>
                      <a:pt x="120" y="156"/>
                    </a:lnTo>
                    <a:lnTo>
                      <a:pt x="96" y="168"/>
                    </a:lnTo>
                    <a:lnTo>
                      <a:pt x="96" y="156"/>
                    </a:lnTo>
                    <a:lnTo>
                      <a:pt x="90" y="150"/>
                    </a:lnTo>
                    <a:lnTo>
                      <a:pt x="84" y="150"/>
                    </a:lnTo>
                    <a:lnTo>
                      <a:pt x="72" y="144"/>
                    </a:lnTo>
                    <a:lnTo>
                      <a:pt x="60" y="150"/>
                    </a:lnTo>
                    <a:lnTo>
                      <a:pt x="48" y="156"/>
                    </a:lnTo>
                    <a:lnTo>
                      <a:pt x="48" y="144"/>
                    </a:lnTo>
                    <a:lnTo>
                      <a:pt x="30" y="144"/>
                    </a:lnTo>
                    <a:lnTo>
                      <a:pt x="36" y="144"/>
                    </a:lnTo>
                    <a:lnTo>
                      <a:pt x="30" y="144"/>
                    </a:lnTo>
                    <a:lnTo>
                      <a:pt x="18" y="144"/>
                    </a:lnTo>
                    <a:lnTo>
                      <a:pt x="18" y="120"/>
                    </a:lnTo>
                    <a:lnTo>
                      <a:pt x="18" y="108"/>
                    </a:lnTo>
                    <a:lnTo>
                      <a:pt x="6" y="102"/>
                    </a:lnTo>
                    <a:lnTo>
                      <a:pt x="6" y="96"/>
                    </a:lnTo>
                    <a:lnTo>
                      <a:pt x="6" y="90"/>
                    </a:lnTo>
                    <a:lnTo>
                      <a:pt x="6" y="84"/>
                    </a:lnTo>
                    <a:lnTo>
                      <a:pt x="0" y="66"/>
                    </a:lnTo>
                    <a:lnTo>
                      <a:pt x="6" y="60"/>
                    </a:lnTo>
                    <a:lnTo>
                      <a:pt x="0" y="60"/>
                    </a:lnTo>
                    <a:lnTo>
                      <a:pt x="12" y="42"/>
                    </a:lnTo>
                    <a:lnTo>
                      <a:pt x="18" y="60"/>
                    </a:lnTo>
                    <a:lnTo>
                      <a:pt x="30" y="66"/>
                    </a:lnTo>
                    <a:lnTo>
                      <a:pt x="54" y="60"/>
                    </a:lnTo>
                    <a:lnTo>
                      <a:pt x="60" y="54"/>
                    </a:lnTo>
                    <a:lnTo>
                      <a:pt x="84" y="60"/>
                    </a:lnTo>
                    <a:lnTo>
                      <a:pt x="102" y="54"/>
                    </a:lnTo>
                    <a:lnTo>
                      <a:pt x="108" y="36"/>
                    </a:lnTo>
                    <a:lnTo>
                      <a:pt x="114" y="24"/>
                    </a:lnTo>
                    <a:lnTo>
                      <a:pt x="114" y="12"/>
                    </a:lnTo>
                    <a:lnTo>
                      <a:pt x="120" y="0"/>
                    </a:lnTo>
                    <a:lnTo>
                      <a:pt x="137" y="0"/>
                    </a:lnTo>
                    <a:lnTo>
                      <a:pt x="149" y="0"/>
                    </a:lnTo>
                    <a:lnTo>
                      <a:pt x="149" y="6"/>
                    </a:lnTo>
                    <a:lnTo>
                      <a:pt x="155" y="12"/>
                    </a:lnTo>
                    <a:lnTo>
                      <a:pt x="149" y="12"/>
                    </a:lnTo>
                    <a:lnTo>
                      <a:pt x="143" y="12"/>
                    </a:lnTo>
                    <a:lnTo>
                      <a:pt x="149" y="18"/>
                    </a:lnTo>
                    <a:lnTo>
                      <a:pt x="161" y="42"/>
                    </a:lnTo>
                    <a:lnTo>
                      <a:pt x="155" y="48"/>
                    </a:lnTo>
                    <a:lnTo>
                      <a:pt x="167" y="60"/>
                    </a:lnTo>
                    <a:lnTo>
                      <a:pt x="173" y="6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0" name="Freeform 37">
                <a:extLst>
                  <a:ext uri="{FF2B5EF4-FFF2-40B4-BE49-F238E27FC236}">
                    <a16:creationId xmlns:a16="http://schemas.microsoft.com/office/drawing/2014/main" id="{38005A89-087D-4D34-8092-FE010DBB9783}"/>
                  </a:ext>
                </a:extLst>
              </p:cNvPr>
              <p:cNvSpPr>
                <a:spLocks noChangeAspect="1"/>
              </p:cNvSpPr>
              <p:nvPr/>
            </p:nvSpPr>
            <p:spPr bwMode="auto">
              <a:xfrm>
                <a:off x="10926452" y="6267717"/>
                <a:ext cx="506706" cy="668049"/>
              </a:xfrm>
              <a:custGeom>
                <a:avLst/>
                <a:gdLst>
                  <a:gd name="T0" fmla="*/ 2147483646 w 191"/>
                  <a:gd name="T1" fmla="*/ 2147483646 h 228"/>
                  <a:gd name="T2" fmla="*/ 2147483646 w 191"/>
                  <a:gd name="T3" fmla="*/ 2147483646 h 228"/>
                  <a:gd name="T4" fmla="*/ 2147483646 w 191"/>
                  <a:gd name="T5" fmla="*/ 2147483646 h 228"/>
                  <a:gd name="T6" fmla="*/ 2147483646 w 191"/>
                  <a:gd name="T7" fmla="*/ 2147483646 h 228"/>
                  <a:gd name="T8" fmla="*/ 2147483646 w 191"/>
                  <a:gd name="T9" fmla="*/ 2147483646 h 228"/>
                  <a:gd name="T10" fmla="*/ 2147483646 w 191"/>
                  <a:gd name="T11" fmla="*/ 2147483646 h 228"/>
                  <a:gd name="T12" fmla="*/ 2147483646 w 191"/>
                  <a:gd name="T13" fmla="*/ 2147483646 h 228"/>
                  <a:gd name="T14" fmla="*/ 2147483646 w 191"/>
                  <a:gd name="T15" fmla="*/ 2147483646 h 228"/>
                  <a:gd name="T16" fmla="*/ 2147483646 w 191"/>
                  <a:gd name="T17" fmla="*/ 2147483646 h 228"/>
                  <a:gd name="T18" fmla="*/ 2147483646 w 191"/>
                  <a:gd name="T19" fmla="*/ 2147483646 h 228"/>
                  <a:gd name="T20" fmla="*/ 2147483646 w 191"/>
                  <a:gd name="T21" fmla="*/ 2147483646 h 228"/>
                  <a:gd name="T22" fmla="*/ 2147483646 w 191"/>
                  <a:gd name="T23" fmla="*/ 2147483646 h 228"/>
                  <a:gd name="T24" fmla="*/ 2147483646 w 191"/>
                  <a:gd name="T25" fmla="*/ 2147483646 h 228"/>
                  <a:gd name="T26" fmla="*/ 2147483646 w 191"/>
                  <a:gd name="T27" fmla="*/ 2147483646 h 228"/>
                  <a:gd name="T28" fmla="*/ 2147483646 w 191"/>
                  <a:gd name="T29" fmla="*/ 2147483646 h 228"/>
                  <a:gd name="T30" fmla="*/ 2147483646 w 191"/>
                  <a:gd name="T31" fmla="*/ 2147483646 h 228"/>
                  <a:gd name="T32" fmla="*/ 2147483646 w 191"/>
                  <a:gd name="T33" fmla="*/ 2147483646 h 228"/>
                  <a:gd name="T34" fmla="*/ 2147483646 w 191"/>
                  <a:gd name="T35" fmla="*/ 2147483646 h 228"/>
                  <a:gd name="T36" fmla="*/ 2147483646 w 191"/>
                  <a:gd name="T37" fmla="*/ 2147483646 h 228"/>
                  <a:gd name="T38" fmla="*/ 2147483646 w 191"/>
                  <a:gd name="T39" fmla="*/ 2147483646 h 228"/>
                  <a:gd name="T40" fmla="*/ 2147483646 w 191"/>
                  <a:gd name="T41" fmla="*/ 2147483646 h 228"/>
                  <a:gd name="T42" fmla="*/ 2147483646 w 191"/>
                  <a:gd name="T43" fmla="*/ 2147483646 h 228"/>
                  <a:gd name="T44" fmla="*/ 2147483646 w 191"/>
                  <a:gd name="T45" fmla="*/ 2147483646 h 228"/>
                  <a:gd name="T46" fmla="*/ 2147483646 w 191"/>
                  <a:gd name="T47" fmla="*/ 2147483646 h 228"/>
                  <a:gd name="T48" fmla="*/ 0 w 191"/>
                  <a:gd name="T49" fmla="*/ 0 h 228"/>
                  <a:gd name="T50" fmla="*/ 2147483646 w 191"/>
                  <a:gd name="T51" fmla="*/ 0 h 228"/>
                  <a:gd name="T52" fmla="*/ 2147483646 w 191"/>
                  <a:gd name="T53" fmla="*/ 0 h 228"/>
                  <a:gd name="T54" fmla="*/ 2147483646 w 191"/>
                  <a:gd name="T55" fmla="*/ 2147483646 h 228"/>
                  <a:gd name="T56" fmla="*/ 2147483646 w 191"/>
                  <a:gd name="T57" fmla="*/ 2147483646 h 228"/>
                  <a:gd name="T58" fmla="*/ 2147483646 w 191"/>
                  <a:gd name="T59" fmla="*/ 2147483646 h 228"/>
                  <a:gd name="T60" fmla="*/ 2147483646 w 191"/>
                  <a:gd name="T61" fmla="*/ 2147483646 h 228"/>
                  <a:gd name="T62" fmla="*/ 2147483646 w 191"/>
                  <a:gd name="T63" fmla="*/ 2147483646 h 228"/>
                  <a:gd name="T64" fmla="*/ 2147483646 w 191"/>
                  <a:gd name="T65" fmla="*/ 2147483646 h 228"/>
                  <a:gd name="T66" fmla="*/ 2147483646 w 191"/>
                  <a:gd name="T67" fmla="*/ 2147483646 h 228"/>
                  <a:gd name="T68" fmla="*/ 2147483646 w 191"/>
                  <a:gd name="T69" fmla="*/ 2147483646 h 228"/>
                  <a:gd name="T70" fmla="*/ 2147483646 w 191"/>
                  <a:gd name="T71" fmla="*/ 2147483646 h 228"/>
                  <a:gd name="T72" fmla="*/ 2147483646 w 191"/>
                  <a:gd name="T73" fmla="*/ 2147483646 h 228"/>
                  <a:gd name="T74" fmla="*/ 2147483646 w 191"/>
                  <a:gd name="T75" fmla="*/ 2147483646 h 228"/>
                  <a:gd name="T76" fmla="*/ 2147483646 w 191"/>
                  <a:gd name="T77" fmla="*/ 2147483646 h 228"/>
                  <a:gd name="T78" fmla="*/ 2147483646 w 191"/>
                  <a:gd name="T79" fmla="*/ 2147483646 h 228"/>
                  <a:gd name="T80" fmla="*/ 2147483646 w 191"/>
                  <a:gd name="T81" fmla="*/ 2147483646 h 228"/>
                  <a:gd name="T82" fmla="*/ 2147483646 w 191"/>
                  <a:gd name="T83" fmla="*/ 2147483646 h 228"/>
                  <a:gd name="T84" fmla="*/ 2147483646 w 191"/>
                  <a:gd name="T85" fmla="*/ 2147483646 h 228"/>
                  <a:gd name="T86" fmla="*/ 2147483646 w 191"/>
                  <a:gd name="T87" fmla="*/ 2147483646 h 228"/>
                  <a:gd name="T88" fmla="*/ 2147483646 w 191"/>
                  <a:gd name="T89" fmla="*/ 2147483646 h 228"/>
                  <a:gd name="T90" fmla="*/ 2147483646 w 191"/>
                  <a:gd name="T91" fmla="*/ 2147483646 h 228"/>
                  <a:gd name="T92" fmla="*/ 2147483646 w 191"/>
                  <a:gd name="T93" fmla="*/ 2147483646 h 228"/>
                  <a:gd name="T94" fmla="*/ 2147483646 w 191"/>
                  <a:gd name="T95" fmla="*/ 2147483646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1" h="228">
                    <a:moveTo>
                      <a:pt x="191" y="174"/>
                    </a:moveTo>
                    <a:lnTo>
                      <a:pt x="191" y="174"/>
                    </a:lnTo>
                    <a:lnTo>
                      <a:pt x="191" y="198"/>
                    </a:lnTo>
                    <a:lnTo>
                      <a:pt x="185" y="228"/>
                    </a:lnTo>
                    <a:lnTo>
                      <a:pt x="179" y="216"/>
                    </a:lnTo>
                    <a:lnTo>
                      <a:pt x="173" y="222"/>
                    </a:lnTo>
                    <a:lnTo>
                      <a:pt x="167" y="222"/>
                    </a:lnTo>
                    <a:lnTo>
                      <a:pt x="167" y="228"/>
                    </a:lnTo>
                    <a:lnTo>
                      <a:pt x="149" y="210"/>
                    </a:lnTo>
                    <a:lnTo>
                      <a:pt x="143" y="198"/>
                    </a:lnTo>
                    <a:lnTo>
                      <a:pt x="131" y="192"/>
                    </a:lnTo>
                    <a:lnTo>
                      <a:pt x="119" y="180"/>
                    </a:lnTo>
                    <a:lnTo>
                      <a:pt x="113" y="168"/>
                    </a:lnTo>
                    <a:lnTo>
                      <a:pt x="107" y="156"/>
                    </a:lnTo>
                    <a:lnTo>
                      <a:pt x="95" y="138"/>
                    </a:lnTo>
                    <a:lnTo>
                      <a:pt x="95" y="132"/>
                    </a:lnTo>
                    <a:lnTo>
                      <a:pt x="83" y="120"/>
                    </a:lnTo>
                    <a:lnTo>
                      <a:pt x="77" y="108"/>
                    </a:lnTo>
                    <a:lnTo>
                      <a:pt x="71" y="90"/>
                    </a:lnTo>
                    <a:lnTo>
                      <a:pt x="65" y="78"/>
                    </a:lnTo>
                    <a:lnTo>
                      <a:pt x="53" y="66"/>
                    </a:lnTo>
                    <a:lnTo>
                      <a:pt x="42" y="48"/>
                    </a:lnTo>
                    <a:lnTo>
                      <a:pt x="24" y="36"/>
                    </a:lnTo>
                    <a:lnTo>
                      <a:pt x="12" y="24"/>
                    </a:lnTo>
                    <a:lnTo>
                      <a:pt x="0" y="0"/>
                    </a:lnTo>
                    <a:lnTo>
                      <a:pt x="12" y="0"/>
                    </a:lnTo>
                    <a:lnTo>
                      <a:pt x="24" y="0"/>
                    </a:lnTo>
                    <a:lnTo>
                      <a:pt x="42" y="6"/>
                    </a:lnTo>
                    <a:lnTo>
                      <a:pt x="53" y="24"/>
                    </a:lnTo>
                    <a:lnTo>
                      <a:pt x="59" y="30"/>
                    </a:lnTo>
                    <a:lnTo>
                      <a:pt x="89" y="54"/>
                    </a:lnTo>
                    <a:lnTo>
                      <a:pt x="101" y="72"/>
                    </a:lnTo>
                    <a:lnTo>
                      <a:pt x="101" y="66"/>
                    </a:lnTo>
                    <a:lnTo>
                      <a:pt x="119" y="78"/>
                    </a:lnTo>
                    <a:lnTo>
                      <a:pt x="125" y="90"/>
                    </a:lnTo>
                    <a:lnTo>
                      <a:pt x="143" y="102"/>
                    </a:lnTo>
                    <a:lnTo>
                      <a:pt x="155" y="108"/>
                    </a:lnTo>
                    <a:lnTo>
                      <a:pt x="149" y="114"/>
                    </a:lnTo>
                    <a:lnTo>
                      <a:pt x="149" y="120"/>
                    </a:lnTo>
                    <a:lnTo>
                      <a:pt x="149" y="126"/>
                    </a:lnTo>
                    <a:lnTo>
                      <a:pt x="161" y="132"/>
                    </a:lnTo>
                    <a:lnTo>
                      <a:pt x="167" y="144"/>
                    </a:lnTo>
                    <a:lnTo>
                      <a:pt x="173" y="150"/>
                    </a:lnTo>
                    <a:lnTo>
                      <a:pt x="173" y="156"/>
                    </a:lnTo>
                    <a:lnTo>
                      <a:pt x="185" y="156"/>
                    </a:lnTo>
                    <a:lnTo>
                      <a:pt x="191" y="17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1" name="Freeform 38">
                <a:extLst>
                  <a:ext uri="{FF2B5EF4-FFF2-40B4-BE49-F238E27FC236}">
                    <a16:creationId xmlns:a16="http://schemas.microsoft.com/office/drawing/2014/main" id="{39703D57-A9BD-43D8-A4A0-85E676C05BDA}"/>
                  </a:ext>
                </a:extLst>
              </p:cNvPr>
              <p:cNvSpPr>
                <a:spLocks noChangeAspect="1"/>
              </p:cNvSpPr>
              <p:nvPr/>
            </p:nvSpPr>
            <p:spPr bwMode="auto">
              <a:xfrm>
                <a:off x="12594682" y="6618637"/>
                <a:ext cx="457333" cy="506885"/>
              </a:xfrm>
              <a:custGeom>
                <a:avLst/>
                <a:gdLst>
                  <a:gd name="T0" fmla="*/ 2147483646 w 173"/>
                  <a:gd name="T1" fmla="*/ 2147483646 h 173"/>
                  <a:gd name="T2" fmla="*/ 2147483646 w 173"/>
                  <a:gd name="T3" fmla="*/ 2147483646 h 173"/>
                  <a:gd name="T4" fmla="*/ 2147483646 w 173"/>
                  <a:gd name="T5" fmla="*/ 2147483646 h 173"/>
                  <a:gd name="T6" fmla="*/ 2147483646 w 173"/>
                  <a:gd name="T7" fmla="*/ 2147483646 h 173"/>
                  <a:gd name="T8" fmla="*/ 2147483646 w 173"/>
                  <a:gd name="T9" fmla="*/ 2147483646 h 173"/>
                  <a:gd name="T10" fmla="*/ 2147483646 w 173"/>
                  <a:gd name="T11" fmla="*/ 2147483646 h 173"/>
                  <a:gd name="T12" fmla="*/ 2147483646 w 173"/>
                  <a:gd name="T13" fmla="*/ 2147483646 h 173"/>
                  <a:gd name="T14" fmla="*/ 2147483646 w 173"/>
                  <a:gd name="T15" fmla="*/ 2147483646 h 173"/>
                  <a:gd name="T16" fmla="*/ 2147483646 w 173"/>
                  <a:gd name="T17" fmla="*/ 2147483646 h 173"/>
                  <a:gd name="T18" fmla="*/ 2147483646 w 173"/>
                  <a:gd name="T19" fmla="*/ 2147483646 h 173"/>
                  <a:gd name="T20" fmla="*/ 2147483646 w 173"/>
                  <a:gd name="T21" fmla="*/ 2147483646 h 173"/>
                  <a:gd name="T22" fmla="*/ 2147483646 w 173"/>
                  <a:gd name="T23" fmla="*/ 2147483646 h 173"/>
                  <a:gd name="T24" fmla="*/ 2147483646 w 173"/>
                  <a:gd name="T25" fmla="*/ 2147483646 h 173"/>
                  <a:gd name="T26" fmla="*/ 2147483646 w 173"/>
                  <a:gd name="T27" fmla="*/ 2147483646 h 173"/>
                  <a:gd name="T28" fmla="*/ 2147483646 w 173"/>
                  <a:gd name="T29" fmla="*/ 2147483646 h 173"/>
                  <a:gd name="T30" fmla="*/ 2147483646 w 173"/>
                  <a:gd name="T31" fmla="*/ 2147483646 h 173"/>
                  <a:gd name="T32" fmla="*/ 2147483646 w 173"/>
                  <a:gd name="T33" fmla="*/ 2147483646 h 173"/>
                  <a:gd name="T34" fmla="*/ 2147483646 w 173"/>
                  <a:gd name="T35" fmla="*/ 2147483646 h 173"/>
                  <a:gd name="T36" fmla="*/ 2147483646 w 173"/>
                  <a:gd name="T37" fmla="*/ 2147483646 h 173"/>
                  <a:gd name="T38" fmla="*/ 2147483646 w 173"/>
                  <a:gd name="T39" fmla="*/ 2147483646 h 173"/>
                  <a:gd name="T40" fmla="*/ 2147483646 w 173"/>
                  <a:gd name="T41" fmla="*/ 2147483646 h 173"/>
                  <a:gd name="T42" fmla="*/ 2147483646 w 173"/>
                  <a:gd name="T43" fmla="*/ 2147483646 h 173"/>
                  <a:gd name="T44" fmla="*/ 2147483646 w 173"/>
                  <a:gd name="T45" fmla="*/ 2147483646 h 173"/>
                  <a:gd name="T46" fmla="*/ 2147483646 w 173"/>
                  <a:gd name="T47" fmla="*/ 2147483646 h 173"/>
                  <a:gd name="T48" fmla="*/ 2147483646 w 173"/>
                  <a:gd name="T49" fmla="*/ 2147483646 h 173"/>
                  <a:gd name="T50" fmla="*/ 2147483646 w 173"/>
                  <a:gd name="T51" fmla="*/ 2147483646 h 173"/>
                  <a:gd name="T52" fmla="*/ 2147483646 w 173"/>
                  <a:gd name="T53" fmla="*/ 0 h 173"/>
                  <a:gd name="T54" fmla="*/ 2147483646 w 173"/>
                  <a:gd name="T55" fmla="*/ 2147483646 h 173"/>
                  <a:gd name="T56" fmla="*/ 0 w 173"/>
                  <a:gd name="T57" fmla="*/ 2147483646 h 173"/>
                  <a:gd name="T58" fmla="*/ 2147483646 w 173"/>
                  <a:gd name="T59" fmla="*/ 2147483646 h 173"/>
                  <a:gd name="T60" fmla="*/ 2147483646 w 173"/>
                  <a:gd name="T61" fmla="*/ 2147483646 h 173"/>
                  <a:gd name="T62" fmla="*/ 2147483646 w 173"/>
                  <a:gd name="T63" fmla="*/ 2147483646 h 173"/>
                  <a:gd name="T64" fmla="*/ 2147483646 w 173"/>
                  <a:gd name="T65" fmla="*/ 2147483646 h 173"/>
                  <a:gd name="T66" fmla="*/ 2147483646 w 173"/>
                  <a:gd name="T67" fmla="*/ 2147483646 h 173"/>
                  <a:gd name="T68" fmla="*/ 2147483646 w 173"/>
                  <a:gd name="T69" fmla="*/ 2147483646 h 173"/>
                  <a:gd name="T70" fmla="*/ 2147483646 w 173"/>
                  <a:gd name="T71" fmla="*/ 2147483646 h 173"/>
                  <a:gd name="T72" fmla="*/ 2147483646 w 173"/>
                  <a:gd name="T73" fmla="*/ 2147483646 h 173"/>
                  <a:gd name="T74" fmla="*/ 2147483646 w 173"/>
                  <a:gd name="T75" fmla="*/ 2147483646 h 173"/>
                  <a:gd name="T76" fmla="*/ 2147483646 w 173"/>
                  <a:gd name="T77" fmla="*/ 2147483646 h 173"/>
                  <a:gd name="T78" fmla="*/ 2147483646 w 173"/>
                  <a:gd name="T79" fmla="*/ 2147483646 h 173"/>
                  <a:gd name="T80" fmla="*/ 2147483646 w 173"/>
                  <a:gd name="T81" fmla="*/ 2147483646 h 173"/>
                  <a:gd name="T82" fmla="*/ 2147483646 w 173"/>
                  <a:gd name="T83" fmla="*/ 2147483646 h 173"/>
                  <a:gd name="T84" fmla="*/ 2147483646 w 173"/>
                  <a:gd name="T85" fmla="*/ 2147483646 h 173"/>
                  <a:gd name="T86" fmla="*/ 2147483646 w 173"/>
                  <a:gd name="T87" fmla="*/ 2147483646 h 173"/>
                  <a:gd name="T88" fmla="*/ 2147483646 w 173"/>
                  <a:gd name="T89" fmla="*/ 2147483646 h 173"/>
                  <a:gd name="T90" fmla="*/ 2147483646 w 173"/>
                  <a:gd name="T91" fmla="*/ 2147483646 h 173"/>
                  <a:gd name="T92" fmla="*/ 2147483646 w 173"/>
                  <a:gd name="T93" fmla="*/ 2147483646 h 173"/>
                  <a:gd name="T94" fmla="*/ 2147483646 w 173"/>
                  <a:gd name="T95" fmla="*/ 2147483646 h 173"/>
                  <a:gd name="T96" fmla="*/ 2147483646 w 173"/>
                  <a:gd name="T97" fmla="*/ 2147483646 h 173"/>
                  <a:gd name="T98" fmla="*/ 2147483646 w 173"/>
                  <a:gd name="T99" fmla="*/ 2147483646 h 173"/>
                  <a:gd name="T100" fmla="*/ 2147483646 w 173"/>
                  <a:gd name="T101" fmla="*/ 2147483646 h 173"/>
                  <a:gd name="T102" fmla="*/ 2147483646 w 173"/>
                  <a:gd name="T103" fmla="*/ 2147483646 h 173"/>
                  <a:gd name="T104" fmla="*/ 2147483646 w 173"/>
                  <a:gd name="T105" fmla="*/ 2147483646 h 173"/>
                  <a:gd name="T106" fmla="*/ 2147483646 w 173"/>
                  <a:gd name="T107" fmla="*/ 2147483646 h 173"/>
                  <a:gd name="T108" fmla="*/ 2147483646 w 173"/>
                  <a:gd name="T109" fmla="*/ 2147483646 h 173"/>
                  <a:gd name="T110" fmla="*/ 2147483646 w 173"/>
                  <a:gd name="T111" fmla="*/ 2147483646 h 173"/>
                  <a:gd name="T112" fmla="*/ 2147483646 w 173"/>
                  <a:gd name="T113" fmla="*/ 2147483646 h 173"/>
                  <a:gd name="T114" fmla="*/ 2147483646 w 173"/>
                  <a:gd name="T115" fmla="*/ 2147483646 h 173"/>
                  <a:gd name="T116" fmla="*/ 2147483646 w 173"/>
                  <a:gd name="T117" fmla="*/ 2147483646 h 173"/>
                  <a:gd name="T118" fmla="*/ 2147483646 w 173"/>
                  <a:gd name="T119" fmla="*/ 2147483646 h 173"/>
                  <a:gd name="T120" fmla="*/ 2147483646 w 173"/>
                  <a:gd name="T121" fmla="*/ 2147483646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173">
                    <a:moveTo>
                      <a:pt x="131" y="144"/>
                    </a:moveTo>
                    <a:lnTo>
                      <a:pt x="131" y="144"/>
                    </a:lnTo>
                    <a:lnTo>
                      <a:pt x="131" y="155"/>
                    </a:lnTo>
                    <a:lnTo>
                      <a:pt x="137" y="149"/>
                    </a:lnTo>
                    <a:lnTo>
                      <a:pt x="149" y="149"/>
                    </a:lnTo>
                    <a:lnTo>
                      <a:pt x="155" y="161"/>
                    </a:lnTo>
                    <a:lnTo>
                      <a:pt x="167" y="173"/>
                    </a:lnTo>
                    <a:lnTo>
                      <a:pt x="167" y="155"/>
                    </a:lnTo>
                    <a:lnTo>
                      <a:pt x="167" y="138"/>
                    </a:lnTo>
                    <a:lnTo>
                      <a:pt x="167" y="126"/>
                    </a:lnTo>
                    <a:lnTo>
                      <a:pt x="173" y="108"/>
                    </a:lnTo>
                    <a:lnTo>
                      <a:pt x="173" y="90"/>
                    </a:lnTo>
                    <a:lnTo>
                      <a:pt x="173" y="60"/>
                    </a:lnTo>
                    <a:lnTo>
                      <a:pt x="173" y="42"/>
                    </a:lnTo>
                    <a:lnTo>
                      <a:pt x="161" y="36"/>
                    </a:lnTo>
                    <a:lnTo>
                      <a:pt x="143" y="30"/>
                    </a:lnTo>
                    <a:lnTo>
                      <a:pt x="119" y="18"/>
                    </a:lnTo>
                    <a:lnTo>
                      <a:pt x="107" y="30"/>
                    </a:lnTo>
                    <a:lnTo>
                      <a:pt x="89" y="36"/>
                    </a:lnTo>
                    <a:lnTo>
                      <a:pt x="71" y="60"/>
                    </a:lnTo>
                    <a:lnTo>
                      <a:pt x="65" y="48"/>
                    </a:lnTo>
                    <a:lnTo>
                      <a:pt x="59" y="42"/>
                    </a:lnTo>
                    <a:lnTo>
                      <a:pt x="54" y="24"/>
                    </a:lnTo>
                    <a:lnTo>
                      <a:pt x="54" y="12"/>
                    </a:lnTo>
                    <a:lnTo>
                      <a:pt x="54" y="6"/>
                    </a:lnTo>
                    <a:lnTo>
                      <a:pt x="18" y="0"/>
                    </a:lnTo>
                    <a:lnTo>
                      <a:pt x="6" y="6"/>
                    </a:lnTo>
                    <a:lnTo>
                      <a:pt x="0" y="18"/>
                    </a:lnTo>
                    <a:lnTo>
                      <a:pt x="12" y="24"/>
                    </a:lnTo>
                    <a:lnTo>
                      <a:pt x="24" y="36"/>
                    </a:lnTo>
                    <a:lnTo>
                      <a:pt x="36" y="36"/>
                    </a:lnTo>
                    <a:lnTo>
                      <a:pt x="48" y="36"/>
                    </a:lnTo>
                    <a:lnTo>
                      <a:pt x="48" y="42"/>
                    </a:lnTo>
                    <a:lnTo>
                      <a:pt x="42" y="42"/>
                    </a:lnTo>
                    <a:lnTo>
                      <a:pt x="24" y="42"/>
                    </a:lnTo>
                    <a:lnTo>
                      <a:pt x="18" y="48"/>
                    </a:lnTo>
                    <a:lnTo>
                      <a:pt x="30" y="60"/>
                    </a:lnTo>
                    <a:lnTo>
                      <a:pt x="30" y="66"/>
                    </a:lnTo>
                    <a:lnTo>
                      <a:pt x="36" y="72"/>
                    </a:lnTo>
                    <a:lnTo>
                      <a:pt x="48" y="48"/>
                    </a:lnTo>
                    <a:lnTo>
                      <a:pt x="48" y="60"/>
                    </a:lnTo>
                    <a:lnTo>
                      <a:pt x="59" y="66"/>
                    </a:lnTo>
                    <a:lnTo>
                      <a:pt x="65" y="66"/>
                    </a:lnTo>
                    <a:lnTo>
                      <a:pt x="65" y="72"/>
                    </a:lnTo>
                    <a:lnTo>
                      <a:pt x="89" y="84"/>
                    </a:lnTo>
                    <a:lnTo>
                      <a:pt x="101" y="90"/>
                    </a:lnTo>
                    <a:lnTo>
                      <a:pt x="113" y="96"/>
                    </a:lnTo>
                    <a:lnTo>
                      <a:pt x="119" y="102"/>
                    </a:lnTo>
                    <a:lnTo>
                      <a:pt x="131" y="126"/>
                    </a:lnTo>
                    <a:lnTo>
                      <a:pt x="137" y="126"/>
                    </a:lnTo>
                    <a:lnTo>
                      <a:pt x="125" y="132"/>
                    </a:lnTo>
                    <a:lnTo>
                      <a:pt x="137" y="132"/>
                    </a:lnTo>
                    <a:lnTo>
                      <a:pt x="131" y="132"/>
                    </a:lnTo>
                    <a:lnTo>
                      <a:pt x="131" y="138"/>
                    </a:lnTo>
                    <a:lnTo>
                      <a:pt x="119" y="138"/>
                    </a:lnTo>
                    <a:lnTo>
                      <a:pt x="107" y="155"/>
                    </a:lnTo>
                    <a:lnTo>
                      <a:pt x="125" y="155"/>
                    </a:lnTo>
                    <a:lnTo>
                      <a:pt x="131" y="14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2" name="Freeform 39">
                <a:extLst>
                  <a:ext uri="{FF2B5EF4-FFF2-40B4-BE49-F238E27FC236}">
                    <a16:creationId xmlns:a16="http://schemas.microsoft.com/office/drawing/2014/main" id="{24FAAB53-E868-4DD9-847D-2C882680AECA}"/>
                  </a:ext>
                </a:extLst>
              </p:cNvPr>
              <p:cNvSpPr>
                <a:spLocks noChangeAspect="1"/>
              </p:cNvSpPr>
              <p:nvPr/>
            </p:nvSpPr>
            <p:spPr bwMode="auto">
              <a:xfrm>
                <a:off x="12030808" y="6496464"/>
                <a:ext cx="298825" cy="421103"/>
              </a:xfrm>
              <a:custGeom>
                <a:avLst/>
                <a:gdLst>
                  <a:gd name="T0" fmla="*/ 2147483646 w 114"/>
                  <a:gd name="T1" fmla="*/ 0 h 144"/>
                  <a:gd name="T2" fmla="*/ 2147483646 w 114"/>
                  <a:gd name="T3" fmla="*/ 0 h 144"/>
                  <a:gd name="T4" fmla="*/ 2147483646 w 114"/>
                  <a:gd name="T5" fmla="*/ 2147483646 h 144"/>
                  <a:gd name="T6" fmla="*/ 2147483646 w 114"/>
                  <a:gd name="T7" fmla="*/ 2147483646 h 144"/>
                  <a:gd name="T8" fmla="*/ 2147483646 w 114"/>
                  <a:gd name="T9" fmla="*/ 2147483646 h 144"/>
                  <a:gd name="T10" fmla="*/ 2147483646 w 114"/>
                  <a:gd name="T11" fmla="*/ 2147483646 h 144"/>
                  <a:gd name="T12" fmla="*/ 2147483646 w 114"/>
                  <a:gd name="T13" fmla="*/ 2147483646 h 144"/>
                  <a:gd name="T14" fmla="*/ 2147483646 w 114"/>
                  <a:gd name="T15" fmla="*/ 2147483646 h 144"/>
                  <a:gd name="T16" fmla="*/ 2147483646 w 114"/>
                  <a:gd name="T17" fmla="*/ 2147483646 h 144"/>
                  <a:gd name="T18" fmla="*/ 2147483646 w 114"/>
                  <a:gd name="T19" fmla="*/ 2147483646 h 144"/>
                  <a:gd name="T20" fmla="*/ 2147483646 w 114"/>
                  <a:gd name="T21" fmla="*/ 2147483646 h 144"/>
                  <a:gd name="T22" fmla="*/ 0 w 114"/>
                  <a:gd name="T23" fmla="*/ 2147483646 h 144"/>
                  <a:gd name="T24" fmla="*/ 0 w 114"/>
                  <a:gd name="T25" fmla="*/ 2147483646 h 144"/>
                  <a:gd name="T26" fmla="*/ 2147483646 w 114"/>
                  <a:gd name="T27" fmla="*/ 2147483646 h 144"/>
                  <a:gd name="T28" fmla="*/ 2147483646 w 114"/>
                  <a:gd name="T29" fmla="*/ 2147483646 h 144"/>
                  <a:gd name="T30" fmla="*/ 2147483646 w 114"/>
                  <a:gd name="T31" fmla="*/ 2147483646 h 144"/>
                  <a:gd name="T32" fmla="*/ 2147483646 w 114"/>
                  <a:gd name="T33" fmla="*/ 2147483646 h 144"/>
                  <a:gd name="T34" fmla="*/ 2147483646 w 114"/>
                  <a:gd name="T35" fmla="*/ 2147483646 h 144"/>
                  <a:gd name="T36" fmla="*/ 2147483646 w 114"/>
                  <a:gd name="T37" fmla="*/ 2147483646 h 144"/>
                  <a:gd name="T38" fmla="*/ 2147483646 w 114"/>
                  <a:gd name="T39" fmla="*/ 2147483646 h 144"/>
                  <a:gd name="T40" fmla="*/ 2147483646 w 114"/>
                  <a:gd name="T41" fmla="*/ 2147483646 h 144"/>
                  <a:gd name="T42" fmla="*/ 2147483646 w 114"/>
                  <a:gd name="T43" fmla="*/ 2147483646 h 144"/>
                  <a:gd name="T44" fmla="*/ 2147483646 w 114"/>
                  <a:gd name="T45" fmla="*/ 2147483646 h 144"/>
                  <a:gd name="T46" fmla="*/ 2147483646 w 114"/>
                  <a:gd name="T47" fmla="*/ 2147483646 h 144"/>
                  <a:gd name="T48" fmla="*/ 2147483646 w 114"/>
                  <a:gd name="T49" fmla="*/ 2147483646 h 144"/>
                  <a:gd name="T50" fmla="*/ 2147483646 w 114"/>
                  <a:gd name="T51" fmla="*/ 2147483646 h 144"/>
                  <a:gd name="T52" fmla="*/ 2147483646 w 114"/>
                  <a:gd name="T53" fmla="*/ 2147483646 h 144"/>
                  <a:gd name="T54" fmla="*/ 2147483646 w 114"/>
                  <a:gd name="T55" fmla="*/ 2147483646 h 144"/>
                  <a:gd name="T56" fmla="*/ 2147483646 w 114"/>
                  <a:gd name="T57" fmla="*/ 2147483646 h 144"/>
                  <a:gd name="T58" fmla="*/ 2147483646 w 114"/>
                  <a:gd name="T59" fmla="*/ 2147483646 h 144"/>
                  <a:gd name="T60" fmla="*/ 2147483646 w 114"/>
                  <a:gd name="T61" fmla="*/ 2147483646 h 144"/>
                  <a:gd name="T62" fmla="*/ 2147483646 w 114"/>
                  <a:gd name="T63" fmla="*/ 2147483646 h 144"/>
                  <a:gd name="T64" fmla="*/ 2147483646 w 114"/>
                  <a:gd name="T65" fmla="*/ 2147483646 h 144"/>
                  <a:gd name="T66" fmla="*/ 2147483646 w 114"/>
                  <a:gd name="T67" fmla="*/ 2147483646 h 144"/>
                  <a:gd name="T68" fmla="*/ 2147483646 w 114"/>
                  <a:gd name="T69" fmla="*/ 2147483646 h 144"/>
                  <a:gd name="T70" fmla="*/ 2147483646 w 114"/>
                  <a:gd name="T71" fmla="*/ 2147483646 h 144"/>
                  <a:gd name="T72" fmla="*/ 2147483646 w 114"/>
                  <a:gd name="T73" fmla="*/ 2147483646 h 144"/>
                  <a:gd name="T74" fmla="*/ 2147483646 w 114"/>
                  <a:gd name="T75" fmla="*/ 2147483646 h 144"/>
                  <a:gd name="T76" fmla="*/ 2147483646 w 114"/>
                  <a:gd name="T77" fmla="*/ 2147483646 h 144"/>
                  <a:gd name="T78" fmla="*/ 2147483646 w 114"/>
                  <a:gd name="T79" fmla="*/ 2147483646 h 144"/>
                  <a:gd name="T80" fmla="*/ 2147483646 w 114"/>
                  <a:gd name="T81" fmla="*/ 2147483646 h 144"/>
                  <a:gd name="T82" fmla="*/ 2147483646 w 114"/>
                  <a:gd name="T83" fmla="*/ 2147483646 h 144"/>
                  <a:gd name="T84" fmla="*/ 2147483646 w 114"/>
                  <a:gd name="T85" fmla="*/ 2147483646 h 144"/>
                  <a:gd name="T86" fmla="*/ 2147483646 w 114"/>
                  <a:gd name="T87" fmla="*/ 2147483646 h 144"/>
                  <a:gd name="T88" fmla="*/ 2147483646 w 114"/>
                  <a:gd name="T89" fmla="*/ 0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 h="144">
                    <a:moveTo>
                      <a:pt x="114" y="0"/>
                    </a:moveTo>
                    <a:lnTo>
                      <a:pt x="108" y="0"/>
                    </a:lnTo>
                    <a:lnTo>
                      <a:pt x="90" y="12"/>
                    </a:lnTo>
                    <a:lnTo>
                      <a:pt x="48" y="6"/>
                    </a:lnTo>
                    <a:lnTo>
                      <a:pt x="36" y="6"/>
                    </a:lnTo>
                    <a:lnTo>
                      <a:pt x="30" y="18"/>
                    </a:lnTo>
                    <a:lnTo>
                      <a:pt x="24" y="12"/>
                    </a:lnTo>
                    <a:lnTo>
                      <a:pt x="18" y="30"/>
                    </a:lnTo>
                    <a:lnTo>
                      <a:pt x="18" y="48"/>
                    </a:lnTo>
                    <a:lnTo>
                      <a:pt x="6" y="66"/>
                    </a:lnTo>
                    <a:lnTo>
                      <a:pt x="0" y="84"/>
                    </a:lnTo>
                    <a:lnTo>
                      <a:pt x="0" y="102"/>
                    </a:lnTo>
                    <a:lnTo>
                      <a:pt x="12" y="102"/>
                    </a:lnTo>
                    <a:lnTo>
                      <a:pt x="12" y="120"/>
                    </a:lnTo>
                    <a:lnTo>
                      <a:pt x="6" y="132"/>
                    </a:lnTo>
                    <a:lnTo>
                      <a:pt x="12" y="144"/>
                    </a:lnTo>
                    <a:lnTo>
                      <a:pt x="24" y="144"/>
                    </a:lnTo>
                    <a:lnTo>
                      <a:pt x="24" y="120"/>
                    </a:lnTo>
                    <a:lnTo>
                      <a:pt x="24" y="90"/>
                    </a:lnTo>
                    <a:lnTo>
                      <a:pt x="36" y="84"/>
                    </a:lnTo>
                    <a:lnTo>
                      <a:pt x="36" y="96"/>
                    </a:lnTo>
                    <a:lnTo>
                      <a:pt x="36" y="108"/>
                    </a:lnTo>
                    <a:lnTo>
                      <a:pt x="48" y="114"/>
                    </a:lnTo>
                    <a:lnTo>
                      <a:pt x="48" y="126"/>
                    </a:lnTo>
                    <a:lnTo>
                      <a:pt x="54" y="126"/>
                    </a:lnTo>
                    <a:lnTo>
                      <a:pt x="66" y="120"/>
                    </a:lnTo>
                    <a:lnTo>
                      <a:pt x="72" y="114"/>
                    </a:lnTo>
                    <a:lnTo>
                      <a:pt x="60" y="102"/>
                    </a:lnTo>
                    <a:lnTo>
                      <a:pt x="60" y="96"/>
                    </a:lnTo>
                    <a:lnTo>
                      <a:pt x="42" y="66"/>
                    </a:lnTo>
                    <a:lnTo>
                      <a:pt x="54" y="66"/>
                    </a:lnTo>
                    <a:lnTo>
                      <a:pt x="66" y="60"/>
                    </a:lnTo>
                    <a:lnTo>
                      <a:pt x="78" y="48"/>
                    </a:lnTo>
                    <a:lnTo>
                      <a:pt x="78" y="42"/>
                    </a:lnTo>
                    <a:lnTo>
                      <a:pt x="72" y="48"/>
                    </a:lnTo>
                    <a:lnTo>
                      <a:pt x="48" y="48"/>
                    </a:lnTo>
                    <a:lnTo>
                      <a:pt x="36" y="60"/>
                    </a:lnTo>
                    <a:lnTo>
                      <a:pt x="24" y="42"/>
                    </a:lnTo>
                    <a:lnTo>
                      <a:pt x="30" y="24"/>
                    </a:lnTo>
                    <a:lnTo>
                      <a:pt x="54" y="24"/>
                    </a:lnTo>
                    <a:lnTo>
                      <a:pt x="78" y="24"/>
                    </a:lnTo>
                    <a:lnTo>
                      <a:pt x="102" y="18"/>
                    </a:lnTo>
                    <a:lnTo>
                      <a:pt x="114"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3" name="Freeform 40">
                <a:extLst>
                  <a:ext uri="{FF2B5EF4-FFF2-40B4-BE49-F238E27FC236}">
                    <a16:creationId xmlns:a16="http://schemas.microsoft.com/office/drawing/2014/main" id="{60BD3FE1-EDFB-423D-9E8F-3861CDFCF791}"/>
                  </a:ext>
                </a:extLst>
              </p:cNvPr>
              <p:cNvSpPr>
                <a:spLocks noChangeAspect="1"/>
              </p:cNvSpPr>
              <p:nvPr/>
            </p:nvSpPr>
            <p:spPr bwMode="auto">
              <a:xfrm>
                <a:off x="11401974" y="6935762"/>
                <a:ext cx="407963" cy="155965"/>
              </a:xfrm>
              <a:custGeom>
                <a:avLst/>
                <a:gdLst>
                  <a:gd name="T0" fmla="*/ 2147483646 w 156"/>
                  <a:gd name="T1" fmla="*/ 2147483646 h 53"/>
                  <a:gd name="T2" fmla="*/ 2147483646 w 156"/>
                  <a:gd name="T3" fmla="*/ 2147483646 h 53"/>
                  <a:gd name="T4" fmla="*/ 2147483646 w 156"/>
                  <a:gd name="T5" fmla="*/ 2147483646 h 53"/>
                  <a:gd name="T6" fmla="*/ 2147483646 w 156"/>
                  <a:gd name="T7" fmla="*/ 2147483646 h 53"/>
                  <a:gd name="T8" fmla="*/ 2147483646 w 156"/>
                  <a:gd name="T9" fmla="*/ 2147483646 h 53"/>
                  <a:gd name="T10" fmla="*/ 2147483646 w 156"/>
                  <a:gd name="T11" fmla="*/ 2147483646 h 53"/>
                  <a:gd name="T12" fmla="*/ 2147483646 w 156"/>
                  <a:gd name="T13" fmla="*/ 2147483646 h 53"/>
                  <a:gd name="T14" fmla="*/ 2147483646 w 156"/>
                  <a:gd name="T15" fmla="*/ 2147483646 h 53"/>
                  <a:gd name="T16" fmla="*/ 2147483646 w 156"/>
                  <a:gd name="T17" fmla="*/ 2147483646 h 53"/>
                  <a:gd name="T18" fmla="*/ 2147483646 w 156"/>
                  <a:gd name="T19" fmla="*/ 2147483646 h 53"/>
                  <a:gd name="T20" fmla="*/ 2147483646 w 156"/>
                  <a:gd name="T21" fmla="*/ 2147483646 h 53"/>
                  <a:gd name="T22" fmla="*/ 2147483646 w 156"/>
                  <a:gd name="T23" fmla="*/ 0 h 53"/>
                  <a:gd name="T24" fmla="*/ 2147483646 w 156"/>
                  <a:gd name="T25" fmla="*/ 0 h 53"/>
                  <a:gd name="T26" fmla="*/ 2147483646 w 156"/>
                  <a:gd name="T27" fmla="*/ 2147483646 h 53"/>
                  <a:gd name="T28" fmla="*/ 0 w 156"/>
                  <a:gd name="T29" fmla="*/ 2147483646 h 53"/>
                  <a:gd name="T30" fmla="*/ 2147483646 w 156"/>
                  <a:gd name="T31" fmla="*/ 2147483646 h 53"/>
                  <a:gd name="T32" fmla="*/ 2147483646 w 156"/>
                  <a:gd name="T33" fmla="*/ 2147483646 h 53"/>
                  <a:gd name="T34" fmla="*/ 2147483646 w 156"/>
                  <a:gd name="T35" fmla="*/ 2147483646 h 53"/>
                  <a:gd name="T36" fmla="*/ 2147483646 w 156"/>
                  <a:gd name="T37" fmla="*/ 2147483646 h 53"/>
                  <a:gd name="T38" fmla="*/ 2147483646 w 156"/>
                  <a:gd name="T39" fmla="*/ 2147483646 h 53"/>
                  <a:gd name="T40" fmla="*/ 2147483646 w 156"/>
                  <a:gd name="T41" fmla="*/ 2147483646 h 53"/>
                  <a:gd name="T42" fmla="*/ 2147483646 w 156"/>
                  <a:gd name="T43" fmla="*/ 2147483646 h 53"/>
                  <a:gd name="T44" fmla="*/ 2147483646 w 156"/>
                  <a:gd name="T45" fmla="*/ 2147483646 h 53"/>
                  <a:gd name="T46" fmla="*/ 2147483646 w 156"/>
                  <a:gd name="T47" fmla="*/ 2147483646 h 53"/>
                  <a:gd name="T48" fmla="*/ 2147483646 w 156"/>
                  <a:gd name="T49" fmla="*/ 2147483646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3">
                    <a:moveTo>
                      <a:pt x="156" y="53"/>
                    </a:moveTo>
                    <a:lnTo>
                      <a:pt x="156" y="53"/>
                    </a:lnTo>
                    <a:lnTo>
                      <a:pt x="156" y="36"/>
                    </a:lnTo>
                    <a:lnTo>
                      <a:pt x="144" y="36"/>
                    </a:lnTo>
                    <a:lnTo>
                      <a:pt x="132" y="36"/>
                    </a:lnTo>
                    <a:lnTo>
                      <a:pt x="126" y="24"/>
                    </a:lnTo>
                    <a:lnTo>
                      <a:pt x="108" y="18"/>
                    </a:lnTo>
                    <a:lnTo>
                      <a:pt x="96" y="12"/>
                    </a:lnTo>
                    <a:lnTo>
                      <a:pt x="90" y="18"/>
                    </a:lnTo>
                    <a:lnTo>
                      <a:pt x="60" y="18"/>
                    </a:lnTo>
                    <a:lnTo>
                      <a:pt x="54" y="12"/>
                    </a:lnTo>
                    <a:lnTo>
                      <a:pt x="36" y="0"/>
                    </a:lnTo>
                    <a:lnTo>
                      <a:pt x="12" y="0"/>
                    </a:lnTo>
                    <a:lnTo>
                      <a:pt x="6" y="12"/>
                    </a:lnTo>
                    <a:lnTo>
                      <a:pt x="0" y="18"/>
                    </a:lnTo>
                    <a:lnTo>
                      <a:pt x="18" y="24"/>
                    </a:lnTo>
                    <a:lnTo>
                      <a:pt x="36" y="30"/>
                    </a:lnTo>
                    <a:lnTo>
                      <a:pt x="54" y="36"/>
                    </a:lnTo>
                    <a:lnTo>
                      <a:pt x="66" y="41"/>
                    </a:lnTo>
                    <a:lnTo>
                      <a:pt x="84" y="41"/>
                    </a:lnTo>
                    <a:lnTo>
                      <a:pt x="108" y="47"/>
                    </a:lnTo>
                    <a:lnTo>
                      <a:pt x="132" y="47"/>
                    </a:lnTo>
                    <a:lnTo>
                      <a:pt x="144" y="53"/>
                    </a:lnTo>
                    <a:lnTo>
                      <a:pt x="156" y="53"/>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4" name="Freeform 42">
                <a:extLst>
                  <a:ext uri="{FF2B5EF4-FFF2-40B4-BE49-F238E27FC236}">
                    <a16:creationId xmlns:a16="http://schemas.microsoft.com/office/drawing/2014/main" id="{F3682DB2-292F-4A94-B80F-7FCAE33154E5}"/>
                  </a:ext>
                </a:extLst>
              </p:cNvPr>
              <p:cNvSpPr>
                <a:spLocks noChangeAspect="1"/>
              </p:cNvSpPr>
              <p:nvPr/>
            </p:nvSpPr>
            <p:spPr bwMode="auto">
              <a:xfrm>
                <a:off x="12438771" y="6462672"/>
                <a:ext cx="62364" cy="174160"/>
              </a:xfrm>
              <a:custGeom>
                <a:avLst/>
                <a:gdLst>
                  <a:gd name="T0" fmla="*/ 2147483646 w 24"/>
                  <a:gd name="T1" fmla="*/ 2147483646 h 60"/>
                  <a:gd name="T2" fmla="*/ 2147483646 w 24"/>
                  <a:gd name="T3" fmla="*/ 2147483646 h 60"/>
                  <a:gd name="T4" fmla="*/ 2147483646 w 24"/>
                  <a:gd name="T5" fmla="*/ 2147483646 h 60"/>
                  <a:gd name="T6" fmla="*/ 2147483646 w 24"/>
                  <a:gd name="T7" fmla="*/ 2147483646 h 60"/>
                  <a:gd name="T8" fmla="*/ 2147483646 w 24"/>
                  <a:gd name="T9" fmla="*/ 2147483646 h 60"/>
                  <a:gd name="T10" fmla="*/ 0 w 24"/>
                  <a:gd name="T11" fmla="*/ 2147483646 h 60"/>
                  <a:gd name="T12" fmla="*/ 0 w 24"/>
                  <a:gd name="T13" fmla="*/ 2147483646 h 60"/>
                  <a:gd name="T14" fmla="*/ 2147483646 w 24"/>
                  <a:gd name="T15" fmla="*/ 2147483646 h 60"/>
                  <a:gd name="T16" fmla="*/ 2147483646 w 24"/>
                  <a:gd name="T17" fmla="*/ 0 h 60"/>
                  <a:gd name="T18" fmla="*/ 0 w 24"/>
                  <a:gd name="T19" fmla="*/ 2147483646 h 60"/>
                  <a:gd name="T20" fmla="*/ 0 w 24"/>
                  <a:gd name="T21" fmla="*/ 2147483646 h 60"/>
                  <a:gd name="T22" fmla="*/ 0 w 24"/>
                  <a:gd name="T23" fmla="*/ 2147483646 h 60"/>
                  <a:gd name="T24" fmla="*/ 2147483646 w 24"/>
                  <a:gd name="T25" fmla="*/ 2147483646 h 60"/>
                  <a:gd name="T26" fmla="*/ 2147483646 w 24"/>
                  <a:gd name="T27" fmla="*/ 2147483646 h 60"/>
                  <a:gd name="T28" fmla="*/ 2147483646 w 24"/>
                  <a:gd name="T29" fmla="*/ 2147483646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60">
                    <a:moveTo>
                      <a:pt x="24" y="42"/>
                    </a:moveTo>
                    <a:lnTo>
                      <a:pt x="12" y="24"/>
                    </a:lnTo>
                    <a:lnTo>
                      <a:pt x="18" y="18"/>
                    </a:lnTo>
                    <a:lnTo>
                      <a:pt x="12" y="12"/>
                    </a:lnTo>
                    <a:lnTo>
                      <a:pt x="6" y="18"/>
                    </a:lnTo>
                    <a:lnTo>
                      <a:pt x="0" y="30"/>
                    </a:lnTo>
                    <a:lnTo>
                      <a:pt x="0" y="24"/>
                    </a:lnTo>
                    <a:lnTo>
                      <a:pt x="6" y="6"/>
                    </a:lnTo>
                    <a:lnTo>
                      <a:pt x="6" y="0"/>
                    </a:lnTo>
                    <a:lnTo>
                      <a:pt x="0" y="12"/>
                    </a:lnTo>
                    <a:lnTo>
                      <a:pt x="0" y="30"/>
                    </a:lnTo>
                    <a:lnTo>
                      <a:pt x="0" y="42"/>
                    </a:lnTo>
                    <a:lnTo>
                      <a:pt x="12" y="60"/>
                    </a:lnTo>
                    <a:lnTo>
                      <a:pt x="6" y="36"/>
                    </a:lnTo>
                    <a:lnTo>
                      <a:pt x="24"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5" name="Freeform 43">
                <a:extLst>
                  <a:ext uri="{FF2B5EF4-FFF2-40B4-BE49-F238E27FC236}">
                    <a16:creationId xmlns:a16="http://schemas.microsoft.com/office/drawing/2014/main" id="{1F7347E4-A0B3-4BFC-8CFA-3A11DF42652A}"/>
                  </a:ext>
                </a:extLst>
              </p:cNvPr>
              <p:cNvSpPr>
                <a:spLocks noChangeAspect="1"/>
              </p:cNvSpPr>
              <p:nvPr/>
            </p:nvSpPr>
            <p:spPr bwMode="auto">
              <a:xfrm>
                <a:off x="12454363" y="6759006"/>
                <a:ext cx="127326" cy="54588"/>
              </a:xfrm>
              <a:custGeom>
                <a:avLst/>
                <a:gdLst>
                  <a:gd name="T0" fmla="*/ 2147483646 w 48"/>
                  <a:gd name="T1" fmla="*/ 2147483646 h 18"/>
                  <a:gd name="T2" fmla="*/ 2147483646 w 48"/>
                  <a:gd name="T3" fmla="*/ 2147483646 h 18"/>
                  <a:gd name="T4" fmla="*/ 2147483646 w 48"/>
                  <a:gd name="T5" fmla="*/ 2147483646 h 18"/>
                  <a:gd name="T6" fmla="*/ 2147483646 w 48"/>
                  <a:gd name="T7" fmla="*/ 2147483646 h 18"/>
                  <a:gd name="T8" fmla="*/ 0 w 48"/>
                  <a:gd name="T9" fmla="*/ 2147483646 h 18"/>
                  <a:gd name="T10" fmla="*/ 0 w 48"/>
                  <a:gd name="T11" fmla="*/ 2147483646 h 18"/>
                  <a:gd name="T12" fmla="*/ 0 w 48"/>
                  <a:gd name="T13" fmla="*/ 0 h 18"/>
                  <a:gd name="T14" fmla="*/ 2147483646 w 48"/>
                  <a:gd name="T15" fmla="*/ 0 h 18"/>
                  <a:gd name="T16" fmla="*/ 2147483646 w 48"/>
                  <a:gd name="T17" fmla="*/ 0 h 18"/>
                  <a:gd name="T18" fmla="*/ 2147483646 w 48"/>
                  <a:gd name="T19" fmla="*/ 214748364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18">
                    <a:moveTo>
                      <a:pt x="48" y="12"/>
                    </a:moveTo>
                    <a:lnTo>
                      <a:pt x="48" y="18"/>
                    </a:lnTo>
                    <a:lnTo>
                      <a:pt x="24" y="6"/>
                    </a:lnTo>
                    <a:lnTo>
                      <a:pt x="12" y="12"/>
                    </a:lnTo>
                    <a:lnTo>
                      <a:pt x="0" y="6"/>
                    </a:lnTo>
                    <a:lnTo>
                      <a:pt x="0" y="12"/>
                    </a:lnTo>
                    <a:lnTo>
                      <a:pt x="0" y="0"/>
                    </a:lnTo>
                    <a:lnTo>
                      <a:pt x="12" y="0"/>
                    </a:lnTo>
                    <a:lnTo>
                      <a:pt x="42" y="0"/>
                    </a:lnTo>
                    <a:lnTo>
                      <a:pt x="48"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6" name="Freeform 44">
                <a:extLst>
                  <a:ext uri="{FF2B5EF4-FFF2-40B4-BE49-F238E27FC236}">
                    <a16:creationId xmlns:a16="http://schemas.microsoft.com/office/drawing/2014/main" id="{5FA73453-2762-47F4-938A-AECFB941C7D5}"/>
                  </a:ext>
                </a:extLst>
              </p:cNvPr>
              <p:cNvSpPr>
                <a:spLocks noChangeAspect="1"/>
              </p:cNvSpPr>
              <p:nvPr/>
            </p:nvSpPr>
            <p:spPr bwMode="auto">
              <a:xfrm>
                <a:off x="12061992" y="7073532"/>
                <a:ext cx="140319" cy="33790"/>
              </a:xfrm>
              <a:custGeom>
                <a:avLst/>
                <a:gdLst>
                  <a:gd name="T0" fmla="*/ 2147483646 w 54"/>
                  <a:gd name="T1" fmla="*/ 0 h 12"/>
                  <a:gd name="T2" fmla="*/ 2147483646 w 54"/>
                  <a:gd name="T3" fmla="*/ 0 h 12"/>
                  <a:gd name="T4" fmla="*/ 2147483646 w 54"/>
                  <a:gd name="T5" fmla="*/ 0 h 12"/>
                  <a:gd name="T6" fmla="*/ 2147483646 w 54"/>
                  <a:gd name="T7" fmla="*/ 2147483646 h 12"/>
                  <a:gd name="T8" fmla="*/ 2147483646 w 54"/>
                  <a:gd name="T9" fmla="*/ 2147483646 h 12"/>
                  <a:gd name="T10" fmla="*/ 2147483646 w 54"/>
                  <a:gd name="T11" fmla="*/ 0 h 12"/>
                  <a:gd name="T12" fmla="*/ 2147483646 w 54"/>
                  <a:gd name="T13" fmla="*/ 0 h 12"/>
                  <a:gd name="T14" fmla="*/ 0 w 54"/>
                  <a:gd name="T15" fmla="*/ 2147483646 h 12"/>
                  <a:gd name="T16" fmla="*/ 2147483646 w 54"/>
                  <a:gd name="T17" fmla="*/ 2147483646 h 12"/>
                  <a:gd name="T18" fmla="*/ 2147483646 w 54"/>
                  <a:gd name="T19" fmla="*/ 2147483646 h 12"/>
                  <a:gd name="T20" fmla="*/ 2147483646 w 54"/>
                  <a:gd name="T21" fmla="*/ 2147483646 h 12"/>
                  <a:gd name="T22" fmla="*/ 2147483646 w 54"/>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2">
                    <a:moveTo>
                      <a:pt x="54" y="0"/>
                    </a:moveTo>
                    <a:lnTo>
                      <a:pt x="54" y="0"/>
                    </a:lnTo>
                    <a:lnTo>
                      <a:pt x="48" y="6"/>
                    </a:lnTo>
                    <a:lnTo>
                      <a:pt x="36" y="6"/>
                    </a:lnTo>
                    <a:lnTo>
                      <a:pt x="24" y="0"/>
                    </a:lnTo>
                    <a:lnTo>
                      <a:pt x="6" y="0"/>
                    </a:lnTo>
                    <a:lnTo>
                      <a:pt x="0" y="6"/>
                    </a:lnTo>
                    <a:lnTo>
                      <a:pt x="6" y="12"/>
                    </a:lnTo>
                    <a:lnTo>
                      <a:pt x="24" y="12"/>
                    </a:lnTo>
                    <a:lnTo>
                      <a:pt x="42" y="6"/>
                    </a:lnTo>
                    <a:lnTo>
                      <a:pt x="54"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7" name="Freeform 45">
                <a:extLst>
                  <a:ext uri="{FF2B5EF4-FFF2-40B4-BE49-F238E27FC236}">
                    <a16:creationId xmlns:a16="http://schemas.microsoft.com/office/drawing/2014/main" id="{4CAE8A6D-DA8A-43DD-B400-00481C5C6056}"/>
                  </a:ext>
                </a:extLst>
              </p:cNvPr>
              <p:cNvSpPr>
                <a:spLocks noChangeAspect="1"/>
              </p:cNvSpPr>
              <p:nvPr/>
            </p:nvSpPr>
            <p:spPr bwMode="auto">
              <a:xfrm>
                <a:off x="11401974" y="6673224"/>
                <a:ext cx="75357" cy="85779"/>
              </a:xfrm>
              <a:custGeom>
                <a:avLst/>
                <a:gdLst>
                  <a:gd name="T0" fmla="*/ 2147483646 w 30"/>
                  <a:gd name="T1" fmla="*/ 2147483646 h 30"/>
                  <a:gd name="T2" fmla="*/ 2147483646 w 30"/>
                  <a:gd name="T3" fmla="*/ 2147483646 h 30"/>
                  <a:gd name="T4" fmla="*/ 2147483646 w 30"/>
                  <a:gd name="T5" fmla="*/ 2147483646 h 30"/>
                  <a:gd name="T6" fmla="*/ 2147483646 w 30"/>
                  <a:gd name="T7" fmla="*/ 2147483646 h 30"/>
                  <a:gd name="T8" fmla="*/ 0 w 30"/>
                  <a:gd name="T9" fmla="*/ 2147483646 h 30"/>
                  <a:gd name="T10" fmla="*/ 2147483646 w 30"/>
                  <a:gd name="T11" fmla="*/ 2147483646 h 30"/>
                  <a:gd name="T12" fmla="*/ 2147483646 w 30"/>
                  <a:gd name="T13" fmla="*/ 0 h 30"/>
                  <a:gd name="T14" fmla="*/ 2147483646 w 30"/>
                  <a:gd name="T15" fmla="*/ 2147483646 h 30"/>
                  <a:gd name="T16" fmla="*/ 2147483646 w 30"/>
                  <a:gd name="T17" fmla="*/ 214748364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30" y="24"/>
                    </a:moveTo>
                    <a:lnTo>
                      <a:pt x="24" y="30"/>
                    </a:lnTo>
                    <a:lnTo>
                      <a:pt x="12" y="24"/>
                    </a:lnTo>
                    <a:lnTo>
                      <a:pt x="6" y="12"/>
                    </a:lnTo>
                    <a:lnTo>
                      <a:pt x="0" y="12"/>
                    </a:lnTo>
                    <a:lnTo>
                      <a:pt x="6" y="6"/>
                    </a:lnTo>
                    <a:lnTo>
                      <a:pt x="12" y="0"/>
                    </a:lnTo>
                    <a:lnTo>
                      <a:pt x="18" y="18"/>
                    </a:lnTo>
                    <a:lnTo>
                      <a:pt x="30"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8" name="Freeform 46">
                <a:extLst>
                  <a:ext uri="{FF2B5EF4-FFF2-40B4-BE49-F238E27FC236}">
                    <a16:creationId xmlns:a16="http://schemas.microsoft.com/office/drawing/2014/main" id="{2F7FADA4-1D71-4705-A60C-E68F0A6C4171}"/>
                  </a:ext>
                </a:extLst>
              </p:cNvPr>
              <p:cNvSpPr>
                <a:spLocks noChangeAspect="1"/>
              </p:cNvSpPr>
              <p:nvPr/>
            </p:nvSpPr>
            <p:spPr bwMode="auto">
              <a:xfrm>
                <a:off x="11919074" y="7055336"/>
                <a:ext cx="111734" cy="51987"/>
              </a:xfrm>
              <a:custGeom>
                <a:avLst/>
                <a:gdLst>
                  <a:gd name="T0" fmla="*/ 2147483646 w 42"/>
                  <a:gd name="T1" fmla="*/ 2147483646 h 18"/>
                  <a:gd name="T2" fmla="*/ 2147483646 w 42"/>
                  <a:gd name="T3" fmla="*/ 2147483646 h 18"/>
                  <a:gd name="T4" fmla="*/ 2147483646 w 42"/>
                  <a:gd name="T5" fmla="*/ 2147483646 h 18"/>
                  <a:gd name="T6" fmla="*/ 2147483646 w 42"/>
                  <a:gd name="T7" fmla="*/ 0 h 18"/>
                  <a:gd name="T8" fmla="*/ 2147483646 w 42"/>
                  <a:gd name="T9" fmla="*/ 2147483646 h 18"/>
                  <a:gd name="T10" fmla="*/ 2147483646 w 42"/>
                  <a:gd name="T11" fmla="*/ 2147483646 h 18"/>
                  <a:gd name="T12" fmla="*/ 0 w 42"/>
                  <a:gd name="T13" fmla="*/ 2147483646 h 18"/>
                  <a:gd name="T14" fmla="*/ 0 w 42"/>
                  <a:gd name="T15" fmla="*/ 2147483646 h 18"/>
                  <a:gd name="T16" fmla="*/ 2147483646 w 42"/>
                  <a:gd name="T17" fmla="*/ 2147483646 h 18"/>
                  <a:gd name="T18" fmla="*/ 2147483646 w 42"/>
                  <a:gd name="T19" fmla="*/ 2147483646 h 18"/>
                  <a:gd name="T20" fmla="*/ 2147483646 w 42"/>
                  <a:gd name="T21" fmla="*/ 2147483646 h 18"/>
                  <a:gd name="T22" fmla="*/ 2147483646 w 42"/>
                  <a:gd name="T23" fmla="*/ 2147483646 h 18"/>
                  <a:gd name="T24" fmla="*/ 2147483646 w 42"/>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18">
                    <a:moveTo>
                      <a:pt x="42" y="12"/>
                    </a:moveTo>
                    <a:lnTo>
                      <a:pt x="36" y="6"/>
                    </a:lnTo>
                    <a:lnTo>
                      <a:pt x="30" y="6"/>
                    </a:lnTo>
                    <a:lnTo>
                      <a:pt x="18" y="0"/>
                    </a:lnTo>
                    <a:lnTo>
                      <a:pt x="24" y="12"/>
                    </a:lnTo>
                    <a:lnTo>
                      <a:pt x="18" y="12"/>
                    </a:lnTo>
                    <a:lnTo>
                      <a:pt x="0" y="12"/>
                    </a:lnTo>
                    <a:lnTo>
                      <a:pt x="0" y="18"/>
                    </a:lnTo>
                    <a:lnTo>
                      <a:pt x="12" y="18"/>
                    </a:lnTo>
                    <a:lnTo>
                      <a:pt x="30" y="12"/>
                    </a:lnTo>
                    <a:lnTo>
                      <a:pt x="36" y="18"/>
                    </a:lnTo>
                    <a:lnTo>
                      <a:pt x="36" y="12"/>
                    </a:lnTo>
                    <a:lnTo>
                      <a:pt x="4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09" name="Freeform 47">
                <a:extLst>
                  <a:ext uri="{FF2B5EF4-FFF2-40B4-BE49-F238E27FC236}">
                    <a16:creationId xmlns:a16="http://schemas.microsoft.com/office/drawing/2014/main" id="{BCD7DF54-334F-48EB-81AF-BB91D8C9F6C2}"/>
                  </a:ext>
                </a:extLst>
              </p:cNvPr>
              <p:cNvSpPr>
                <a:spLocks noChangeAspect="1"/>
              </p:cNvSpPr>
              <p:nvPr/>
            </p:nvSpPr>
            <p:spPr bwMode="auto">
              <a:xfrm>
                <a:off x="12012620" y="7143716"/>
                <a:ext cx="77956" cy="33790"/>
              </a:xfrm>
              <a:custGeom>
                <a:avLst/>
                <a:gdLst>
                  <a:gd name="T0" fmla="*/ 2147483646 w 30"/>
                  <a:gd name="T1" fmla="*/ 2147483646 h 12"/>
                  <a:gd name="T2" fmla="*/ 2147483646 w 30"/>
                  <a:gd name="T3" fmla="*/ 2147483646 h 12"/>
                  <a:gd name="T4" fmla="*/ 2147483646 w 30"/>
                  <a:gd name="T5" fmla="*/ 2147483646 h 12"/>
                  <a:gd name="T6" fmla="*/ 0 w 30"/>
                  <a:gd name="T7" fmla="*/ 0 h 12"/>
                  <a:gd name="T8" fmla="*/ 2147483646 w 30"/>
                  <a:gd name="T9" fmla="*/ 0 h 12"/>
                  <a:gd name="T10" fmla="*/ 2147483646 w 30"/>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2">
                    <a:moveTo>
                      <a:pt x="30" y="12"/>
                    </a:moveTo>
                    <a:lnTo>
                      <a:pt x="18" y="12"/>
                    </a:lnTo>
                    <a:lnTo>
                      <a:pt x="6" y="6"/>
                    </a:lnTo>
                    <a:lnTo>
                      <a:pt x="0" y="0"/>
                    </a:lnTo>
                    <a:lnTo>
                      <a:pt x="18" y="0"/>
                    </a:lnTo>
                    <a:lnTo>
                      <a:pt x="3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0" name="Freeform 48">
                <a:extLst>
                  <a:ext uri="{FF2B5EF4-FFF2-40B4-BE49-F238E27FC236}">
                    <a16:creationId xmlns:a16="http://schemas.microsoft.com/office/drawing/2014/main" id="{4EB098FA-4AD3-44D5-823B-A0ADFD8C6031}"/>
                  </a:ext>
                </a:extLst>
              </p:cNvPr>
              <p:cNvSpPr>
                <a:spLocks noChangeAspect="1"/>
              </p:cNvSpPr>
              <p:nvPr/>
            </p:nvSpPr>
            <p:spPr bwMode="auto">
              <a:xfrm>
                <a:off x="12360815" y="6759006"/>
                <a:ext cx="62364" cy="54588"/>
              </a:xfrm>
              <a:custGeom>
                <a:avLst/>
                <a:gdLst>
                  <a:gd name="T0" fmla="*/ 2147483646 w 24"/>
                  <a:gd name="T1" fmla="*/ 2147483646 h 18"/>
                  <a:gd name="T2" fmla="*/ 2147483646 w 24"/>
                  <a:gd name="T3" fmla="*/ 2147483646 h 18"/>
                  <a:gd name="T4" fmla="*/ 0 w 24"/>
                  <a:gd name="T5" fmla="*/ 2147483646 h 18"/>
                  <a:gd name="T6" fmla="*/ 2147483646 w 24"/>
                  <a:gd name="T7" fmla="*/ 0 h 18"/>
                  <a:gd name="T8" fmla="*/ 2147483646 w 24"/>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8">
                    <a:moveTo>
                      <a:pt x="24" y="12"/>
                    </a:moveTo>
                    <a:lnTo>
                      <a:pt x="12" y="18"/>
                    </a:lnTo>
                    <a:lnTo>
                      <a:pt x="0" y="6"/>
                    </a:lnTo>
                    <a:lnTo>
                      <a:pt x="6" y="0"/>
                    </a:lnTo>
                    <a:lnTo>
                      <a:pt x="24"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1" name="Freeform 49">
                <a:extLst>
                  <a:ext uri="{FF2B5EF4-FFF2-40B4-BE49-F238E27FC236}">
                    <a16:creationId xmlns:a16="http://schemas.microsoft.com/office/drawing/2014/main" id="{E66A14F2-06C8-44ED-BD5C-B9B34BEAE434}"/>
                  </a:ext>
                </a:extLst>
              </p:cNvPr>
              <p:cNvSpPr>
                <a:spLocks noChangeAspect="1"/>
              </p:cNvSpPr>
              <p:nvPr/>
            </p:nvSpPr>
            <p:spPr bwMode="auto">
              <a:xfrm>
                <a:off x="11809937" y="7055336"/>
                <a:ext cx="62364" cy="36393"/>
              </a:xfrm>
              <a:custGeom>
                <a:avLst/>
                <a:gdLst>
                  <a:gd name="T0" fmla="*/ 2147483646 w 24"/>
                  <a:gd name="T1" fmla="*/ 2147483646 h 12"/>
                  <a:gd name="T2" fmla="*/ 2147483646 w 24"/>
                  <a:gd name="T3" fmla="*/ 2147483646 h 12"/>
                  <a:gd name="T4" fmla="*/ 0 w 24"/>
                  <a:gd name="T5" fmla="*/ 0 h 12"/>
                  <a:gd name="T6" fmla="*/ 2147483646 w 24"/>
                  <a:gd name="T7" fmla="*/ 2147483646 h 12"/>
                  <a:gd name="T8" fmla="*/ 2147483646 w 24"/>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2">
                    <a:moveTo>
                      <a:pt x="24" y="6"/>
                    </a:moveTo>
                    <a:lnTo>
                      <a:pt x="18" y="6"/>
                    </a:lnTo>
                    <a:lnTo>
                      <a:pt x="0" y="0"/>
                    </a:lnTo>
                    <a:lnTo>
                      <a:pt x="12" y="12"/>
                    </a:lnTo>
                    <a:lnTo>
                      <a:pt x="24"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2" name="Freeform 50">
                <a:extLst>
                  <a:ext uri="{FF2B5EF4-FFF2-40B4-BE49-F238E27FC236}">
                    <a16:creationId xmlns:a16="http://schemas.microsoft.com/office/drawing/2014/main" id="{24329E0F-DB04-41DD-B593-AFD968C10682}"/>
                  </a:ext>
                </a:extLst>
              </p:cNvPr>
              <p:cNvSpPr>
                <a:spLocks noChangeAspect="1"/>
              </p:cNvSpPr>
              <p:nvPr/>
            </p:nvSpPr>
            <p:spPr bwMode="auto">
              <a:xfrm>
                <a:off x="11019998" y="6496464"/>
                <a:ext cx="46774" cy="51987"/>
              </a:xfrm>
              <a:custGeom>
                <a:avLst/>
                <a:gdLst>
                  <a:gd name="T0" fmla="*/ 2147483646 w 17"/>
                  <a:gd name="T1" fmla="*/ 2147483646 h 18"/>
                  <a:gd name="T2" fmla="*/ 2147483646 w 17"/>
                  <a:gd name="T3" fmla="*/ 2147483646 h 18"/>
                  <a:gd name="T4" fmla="*/ 0 w 17"/>
                  <a:gd name="T5" fmla="*/ 2147483646 h 18"/>
                  <a:gd name="T6" fmla="*/ 2147483646 w 17"/>
                  <a:gd name="T7" fmla="*/ 0 h 18"/>
                  <a:gd name="T8" fmla="*/ 2147483646 w 17"/>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17" y="12"/>
                    </a:moveTo>
                    <a:lnTo>
                      <a:pt x="11" y="18"/>
                    </a:lnTo>
                    <a:lnTo>
                      <a:pt x="0" y="6"/>
                    </a:lnTo>
                    <a:lnTo>
                      <a:pt x="6" y="0"/>
                    </a:lnTo>
                    <a:lnTo>
                      <a:pt x="17"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3" name="Freeform 51">
                <a:extLst>
                  <a:ext uri="{FF2B5EF4-FFF2-40B4-BE49-F238E27FC236}">
                    <a16:creationId xmlns:a16="http://schemas.microsoft.com/office/drawing/2014/main" id="{AB566C62-9298-4364-9355-EEA56D67660B}"/>
                  </a:ext>
                </a:extLst>
              </p:cNvPr>
              <p:cNvSpPr>
                <a:spLocks noChangeAspect="1"/>
              </p:cNvSpPr>
              <p:nvPr/>
            </p:nvSpPr>
            <p:spPr bwMode="auto">
              <a:xfrm>
                <a:off x="11890489" y="7073532"/>
                <a:ext cx="28583" cy="33790"/>
              </a:xfrm>
              <a:custGeom>
                <a:avLst/>
                <a:gdLst>
                  <a:gd name="T0" fmla="*/ 2147483646 w 11"/>
                  <a:gd name="T1" fmla="*/ 0 h 12"/>
                  <a:gd name="T2" fmla="*/ 2147483646 w 11"/>
                  <a:gd name="T3" fmla="*/ 0 h 12"/>
                  <a:gd name="T4" fmla="*/ 0 w 11"/>
                  <a:gd name="T5" fmla="*/ 2147483646 h 12"/>
                  <a:gd name="T6" fmla="*/ 2147483646 w 11"/>
                  <a:gd name="T7" fmla="*/ 2147483646 h 12"/>
                  <a:gd name="T8" fmla="*/ 2147483646 w 1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0"/>
                    </a:moveTo>
                    <a:lnTo>
                      <a:pt x="5" y="0"/>
                    </a:lnTo>
                    <a:lnTo>
                      <a:pt x="0" y="6"/>
                    </a:lnTo>
                    <a:lnTo>
                      <a:pt x="5" y="12"/>
                    </a:lnTo>
                    <a:lnTo>
                      <a:pt x="11"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4" name="Freeform 52">
                <a:extLst>
                  <a:ext uri="{FF2B5EF4-FFF2-40B4-BE49-F238E27FC236}">
                    <a16:creationId xmlns:a16="http://schemas.microsoft.com/office/drawing/2014/main" id="{65F0406A-7161-4E4B-92C0-0D91966A160D}"/>
                  </a:ext>
                </a:extLst>
              </p:cNvPr>
              <p:cNvSpPr>
                <a:spLocks noChangeAspect="1"/>
              </p:cNvSpPr>
              <p:nvPr/>
            </p:nvSpPr>
            <p:spPr bwMode="auto">
              <a:xfrm>
                <a:off x="11508513" y="6743406"/>
                <a:ext cx="33781" cy="33790"/>
              </a:xfrm>
              <a:custGeom>
                <a:avLst/>
                <a:gdLst>
                  <a:gd name="T0" fmla="*/ 2147483646 w 12"/>
                  <a:gd name="T1" fmla="*/ 2147483646 h 12"/>
                  <a:gd name="T2" fmla="*/ 2147483646 w 12"/>
                  <a:gd name="T3" fmla="*/ 2147483646 h 12"/>
                  <a:gd name="T4" fmla="*/ 0 w 12"/>
                  <a:gd name="T5" fmla="*/ 2147483646 h 12"/>
                  <a:gd name="T6" fmla="*/ 0 w 12"/>
                  <a:gd name="T7" fmla="*/ 0 h 12"/>
                  <a:gd name="T8" fmla="*/ 2147483646 w 1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6" y="12"/>
                    </a:lnTo>
                    <a:lnTo>
                      <a:pt x="0" y="12"/>
                    </a:lnTo>
                    <a:lnTo>
                      <a:pt x="0" y="0"/>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5" name="Freeform 53">
                <a:extLst>
                  <a:ext uri="{FF2B5EF4-FFF2-40B4-BE49-F238E27FC236}">
                    <a16:creationId xmlns:a16="http://schemas.microsoft.com/office/drawing/2014/main" id="{4BB6F555-53DE-4E53-AA59-279EDD026A53}"/>
                  </a:ext>
                </a:extLst>
              </p:cNvPr>
              <p:cNvSpPr>
                <a:spLocks noChangeAspect="1"/>
              </p:cNvSpPr>
              <p:nvPr/>
            </p:nvSpPr>
            <p:spPr bwMode="auto">
              <a:xfrm>
                <a:off x="12202310" y="6847384"/>
                <a:ext cx="15592" cy="70184"/>
              </a:xfrm>
              <a:custGeom>
                <a:avLst/>
                <a:gdLst>
                  <a:gd name="T0" fmla="*/ 2147483646 w 6"/>
                  <a:gd name="T1" fmla="*/ 2147483646 h 24"/>
                  <a:gd name="T2" fmla="*/ 2147483646 w 6"/>
                  <a:gd name="T3" fmla="*/ 2147483646 h 24"/>
                  <a:gd name="T4" fmla="*/ 2147483646 w 6"/>
                  <a:gd name="T5" fmla="*/ 2147483646 h 24"/>
                  <a:gd name="T6" fmla="*/ 2147483646 w 6"/>
                  <a:gd name="T7" fmla="*/ 0 h 24"/>
                  <a:gd name="T8" fmla="*/ 0 w 6"/>
                  <a:gd name="T9" fmla="*/ 2147483646 h 24"/>
                  <a:gd name="T10" fmla="*/ 2147483646 w 6"/>
                  <a:gd name="T11" fmla="*/ 214748364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4">
                    <a:moveTo>
                      <a:pt x="6" y="18"/>
                    </a:moveTo>
                    <a:lnTo>
                      <a:pt x="6" y="18"/>
                    </a:lnTo>
                    <a:lnTo>
                      <a:pt x="6" y="6"/>
                    </a:lnTo>
                    <a:lnTo>
                      <a:pt x="6" y="0"/>
                    </a:lnTo>
                    <a:lnTo>
                      <a:pt x="0" y="24"/>
                    </a:lnTo>
                    <a:lnTo>
                      <a:pt x="6"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16" name="Rectangle 54">
                <a:extLst>
                  <a:ext uri="{FF2B5EF4-FFF2-40B4-BE49-F238E27FC236}">
                    <a16:creationId xmlns:a16="http://schemas.microsoft.com/office/drawing/2014/main" id="{5D88D2FE-35AF-4B8A-BB71-7E7307342E67}"/>
                  </a:ext>
                </a:extLst>
              </p:cNvPr>
              <p:cNvSpPr>
                <a:spLocks noChangeAspect="1" noChangeArrowheads="1"/>
              </p:cNvSpPr>
              <p:nvPr/>
            </p:nvSpPr>
            <p:spPr bwMode="auto">
              <a:xfrm>
                <a:off x="12737596" y="6917567"/>
                <a:ext cx="15592" cy="36393"/>
              </a:xfrm>
              <a:prstGeom prst="rect">
                <a:avLst/>
              </a:prstGeom>
              <a:solidFill>
                <a:srgbClr val="4C8FCC"/>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17" name="Freeform 55">
                <a:extLst>
                  <a:ext uri="{FF2B5EF4-FFF2-40B4-BE49-F238E27FC236}">
                    <a16:creationId xmlns:a16="http://schemas.microsoft.com/office/drawing/2014/main" id="{57277FE3-CE78-4C87-B103-3E76CFE4DEC7}"/>
                  </a:ext>
                </a:extLst>
              </p:cNvPr>
              <p:cNvSpPr>
                <a:spLocks noChangeAspect="1"/>
              </p:cNvSpPr>
              <p:nvPr/>
            </p:nvSpPr>
            <p:spPr bwMode="auto">
              <a:xfrm>
                <a:off x="11100550" y="6636831"/>
                <a:ext cx="28583" cy="51987"/>
              </a:xfrm>
              <a:custGeom>
                <a:avLst/>
                <a:gdLst>
                  <a:gd name="T0" fmla="*/ 2147483646 w 12"/>
                  <a:gd name="T1" fmla="*/ 2147483646 h 18"/>
                  <a:gd name="T2" fmla="*/ 0 w 12"/>
                  <a:gd name="T3" fmla="*/ 2147483646 h 18"/>
                  <a:gd name="T4" fmla="*/ 0 w 12"/>
                  <a:gd name="T5" fmla="*/ 0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18"/>
                    </a:moveTo>
                    <a:lnTo>
                      <a:pt x="0" y="18"/>
                    </a:lnTo>
                    <a:lnTo>
                      <a:pt x="0" y="0"/>
                    </a:lnTo>
                    <a:lnTo>
                      <a:pt x="12"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18" name="Freeform 56">
                <a:extLst>
                  <a:ext uri="{FF2B5EF4-FFF2-40B4-BE49-F238E27FC236}">
                    <a16:creationId xmlns:a16="http://schemas.microsoft.com/office/drawing/2014/main" id="{DA244022-9526-48AA-BE59-E1C290AB4DB3}"/>
                  </a:ext>
                </a:extLst>
              </p:cNvPr>
              <p:cNvSpPr>
                <a:spLocks noChangeAspect="1"/>
              </p:cNvSpPr>
              <p:nvPr/>
            </p:nvSpPr>
            <p:spPr bwMode="auto">
              <a:xfrm>
                <a:off x="12184119" y="6865580"/>
                <a:ext cx="18189" cy="33790"/>
              </a:xfrm>
              <a:custGeom>
                <a:avLst/>
                <a:gdLst>
                  <a:gd name="T0" fmla="*/ 2147483646 w 6"/>
                  <a:gd name="T1" fmla="*/ 2147483646 h 12"/>
                  <a:gd name="T2" fmla="*/ 2147483646 w 6"/>
                  <a:gd name="T3" fmla="*/ 0 h 12"/>
                  <a:gd name="T4" fmla="*/ 2147483646 w 6"/>
                  <a:gd name="T5" fmla="*/ 0 h 12"/>
                  <a:gd name="T6" fmla="*/ 0 w 6"/>
                  <a:gd name="T7" fmla="*/ 2147483646 h 12"/>
                  <a:gd name="T8" fmla="*/ 2147483646 w 6"/>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6"/>
                    </a:moveTo>
                    <a:lnTo>
                      <a:pt x="6" y="0"/>
                    </a:lnTo>
                    <a:lnTo>
                      <a:pt x="0" y="12"/>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19" name="Freeform 57">
                <a:extLst>
                  <a:ext uri="{FF2B5EF4-FFF2-40B4-BE49-F238E27FC236}">
                    <a16:creationId xmlns:a16="http://schemas.microsoft.com/office/drawing/2014/main" id="{BFD19BB1-BF7D-4B18-ACE5-035B8FAE531B}"/>
                  </a:ext>
                </a:extLst>
              </p:cNvPr>
              <p:cNvSpPr>
                <a:spLocks noChangeAspect="1"/>
              </p:cNvSpPr>
              <p:nvPr/>
            </p:nvSpPr>
            <p:spPr bwMode="auto">
              <a:xfrm>
                <a:off x="12282862" y="6688820"/>
                <a:ext cx="46774" cy="18195"/>
              </a:xfrm>
              <a:custGeom>
                <a:avLst/>
                <a:gdLst>
                  <a:gd name="T0" fmla="*/ 2147483646 w 18"/>
                  <a:gd name="T1" fmla="*/ 2147483646 h 6"/>
                  <a:gd name="T2" fmla="*/ 2147483646 w 18"/>
                  <a:gd name="T3" fmla="*/ 0 h 6"/>
                  <a:gd name="T4" fmla="*/ 0 w 18"/>
                  <a:gd name="T5" fmla="*/ 2147483646 h 6"/>
                  <a:gd name="T6" fmla="*/ 2147483646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6"/>
                    </a:moveTo>
                    <a:lnTo>
                      <a:pt x="6" y="0"/>
                    </a:lnTo>
                    <a:lnTo>
                      <a:pt x="0" y="6"/>
                    </a:lnTo>
                    <a:lnTo>
                      <a:pt x="1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20" name="Freeform 58">
                <a:extLst>
                  <a:ext uri="{FF2B5EF4-FFF2-40B4-BE49-F238E27FC236}">
                    <a16:creationId xmlns:a16="http://schemas.microsoft.com/office/drawing/2014/main" id="{B44E0086-7F54-4371-BD65-9D85D97F49FB}"/>
                  </a:ext>
                </a:extLst>
              </p:cNvPr>
              <p:cNvSpPr>
                <a:spLocks noChangeAspect="1"/>
              </p:cNvSpPr>
              <p:nvPr/>
            </p:nvSpPr>
            <p:spPr bwMode="auto">
              <a:xfrm>
                <a:off x="12724605" y="6953959"/>
                <a:ext cx="12993" cy="33790"/>
              </a:xfrm>
              <a:custGeom>
                <a:avLst/>
                <a:gdLst>
                  <a:gd name="T0" fmla="*/ 2147483646 w 6"/>
                  <a:gd name="T1" fmla="*/ 2147483646 h 12"/>
                  <a:gd name="T2" fmla="*/ 0 w 6"/>
                  <a:gd name="T3" fmla="*/ 2147483646 h 12"/>
                  <a:gd name="T4" fmla="*/ 0 w 6"/>
                  <a:gd name="T5" fmla="*/ 0 h 12"/>
                  <a:gd name="T6" fmla="*/ 2147483646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6"/>
                    </a:moveTo>
                    <a:lnTo>
                      <a:pt x="0" y="12"/>
                    </a:lnTo>
                    <a:lnTo>
                      <a:pt x="0" y="0"/>
                    </a:lnTo>
                    <a:lnTo>
                      <a:pt x="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21" name="Freeform 59">
                <a:extLst>
                  <a:ext uri="{FF2B5EF4-FFF2-40B4-BE49-F238E27FC236}">
                    <a16:creationId xmlns:a16="http://schemas.microsoft.com/office/drawing/2014/main" id="{BCF38307-FDBB-4884-AEA3-546464C62EA7}"/>
                  </a:ext>
                </a:extLst>
              </p:cNvPr>
              <p:cNvSpPr>
                <a:spLocks noChangeAspect="1"/>
              </p:cNvSpPr>
              <p:nvPr/>
            </p:nvSpPr>
            <p:spPr bwMode="auto">
              <a:xfrm>
                <a:off x="11731983" y="6987753"/>
                <a:ext cx="59765" cy="18195"/>
              </a:xfrm>
              <a:custGeom>
                <a:avLst/>
                <a:gdLst>
                  <a:gd name="T0" fmla="*/ 2147483646 w 24"/>
                  <a:gd name="T1" fmla="*/ 0 h 6"/>
                  <a:gd name="T2" fmla="*/ 2147483646 w 24"/>
                  <a:gd name="T3" fmla="*/ 2147483646 h 6"/>
                  <a:gd name="T4" fmla="*/ 0 w 24"/>
                  <a:gd name="T5" fmla="*/ 2147483646 h 6"/>
                  <a:gd name="T6" fmla="*/ 2147483646 w 2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6">
                    <a:moveTo>
                      <a:pt x="24" y="0"/>
                    </a:moveTo>
                    <a:lnTo>
                      <a:pt x="6" y="6"/>
                    </a:lnTo>
                    <a:lnTo>
                      <a:pt x="0" y="6"/>
                    </a:lnTo>
                    <a:lnTo>
                      <a:pt x="24"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2" name="Freeform 60">
                <a:extLst>
                  <a:ext uri="{FF2B5EF4-FFF2-40B4-BE49-F238E27FC236}">
                    <a16:creationId xmlns:a16="http://schemas.microsoft.com/office/drawing/2014/main" id="{FE37100F-BF87-41A0-BFD5-A45B5122F437}"/>
                  </a:ext>
                </a:extLst>
              </p:cNvPr>
              <p:cNvSpPr>
                <a:spLocks noChangeAspect="1"/>
              </p:cNvSpPr>
              <p:nvPr/>
            </p:nvSpPr>
            <p:spPr bwMode="auto">
              <a:xfrm>
                <a:off x="11809937" y="6304110"/>
                <a:ext cx="33781" cy="51987"/>
              </a:xfrm>
              <a:custGeom>
                <a:avLst/>
                <a:gdLst>
                  <a:gd name="T0" fmla="*/ 2147483646 w 12"/>
                  <a:gd name="T1" fmla="*/ 2147483646 h 18"/>
                  <a:gd name="T2" fmla="*/ 0 w 12"/>
                  <a:gd name="T3" fmla="*/ 2147483646 h 18"/>
                  <a:gd name="T4" fmla="*/ 2147483646 w 12"/>
                  <a:gd name="T5" fmla="*/ 0 h 18"/>
                  <a:gd name="T6" fmla="*/ 2147483646 w 12"/>
                  <a:gd name="T7" fmla="*/ 0 h 18"/>
                  <a:gd name="T8" fmla="*/ 2147483646 w 12"/>
                  <a:gd name="T9" fmla="*/ 2147483646 h 18"/>
                  <a:gd name="T10" fmla="*/ 2147483646 w 12"/>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6" y="18"/>
                    </a:moveTo>
                    <a:lnTo>
                      <a:pt x="0" y="6"/>
                    </a:lnTo>
                    <a:lnTo>
                      <a:pt x="12" y="0"/>
                    </a:lnTo>
                    <a:lnTo>
                      <a:pt x="12" y="12"/>
                    </a:lnTo>
                    <a:lnTo>
                      <a:pt x="6"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23" name="Freeform 61">
                <a:extLst>
                  <a:ext uri="{FF2B5EF4-FFF2-40B4-BE49-F238E27FC236}">
                    <a16:creationId xmlns:a16="http://schemas.microsoft.com/office/drawing/2014/main" id="{DC0F4B63-525B-4A1C-9B14-8CD5B2171064}"/>
                  </a:ext>
                </a:extLst>
              </p:cNvPr>
              <p:cNvSpPr>
                <a:spLocks noChangeAspect="1"/>
              </p:cNvSpPr>
              <p:nvPr/>
            </p:nvSpPr>
            <p:spPr bwMode="auto">
              <a:xfrm>
                <a:off x="13841954" y="6179335"/>
                <a:ext cx="2599" cy="18195"/>
              </a:xfrm>
              <a:custGeom>
                <a:avLst/>
                <a:gdLst>
                  <a:gd name="T0" fmla="*/ 0 w 1"/>
                  <a:gd name="T1" fmla="*/ 0 h 6"/>
                  <a:gd name="T2" fmla="*/ 0 w 1"/>
                  <a:gd name="T3" fmla="*/ 0 h 6"/>
                  <a:gd name="T4" fmla="*/ 0 w 1"/>
                  <a:gd name="T5" fmla="*/ 0 h 6"/>
                  <a:gd name="T6" fmla="*/ 0 w 1"/>
                  <a:gd name="T7" fmla="*/ 2147483646 h 6"/>
                  <a:gd name="T8" fmla="*/ 0 w 1"/>
                  <a:gd name="T9" fmla="*/ 2147483646 h 6"/>
                  <a:gd name="T10" fmla="*/ 0 w 1"/>
                  <a:gd name="T11" fmla="*/ 2147483646 h 6"/>
                  <a:gd name="T12" fmla="*/ 0 w 1"/>
                  <a:gd name="T13" fmla="*/ 0 h 6"/>
                  <a:gd name="T14" fmla="*/ 0 w 1"/>
                  <a:gd name="T15" fmla="*/ 0 h 6"/>
                  <a:gd name="T16" fmla="*/ 0 w 1"/>
                  <a:gd name="T17" fmla="*/ 0 h 6"/>
                  <a:gd name="T18" fmla="*/ 0 w 1"/>
                  <a:gd name="T19" fmla="*/ 0 h 6"/>
                  <a:gd name="T20" fmla="*/ 0 w 1"/>
                  <a:gd name="T21" fmla="*/ 0 h 6"/>
                  <a:gd name="T22" fmla="*/ 0 w 1"/>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4" name="Freeform 62">
                <a:extLst>
                  <a:ext uri="{FF2B5EF4-FFF2-40B4-BE49-F238E27FC236}">
                    <a16:creationId xmlns:a16="http://schemas.microsoft.com/office/drawing/2014/main" id="{B2AF8B49-D414-42B3-A321-7C58067C11C8}"/>
                  </a:ext>
                </a:extLst>
              </p:cNvPr>
              <p:cNvSpPr>
                <a:spLocks noChangeAspect="1"/>
              </p:cNvSpPr>
              <p:nvPr/>
            </p:nvSpPr>
            <p:spPr bwMode="auto">
              <a:xfrm>
                <a:off x="14062828" y="6267717"/>
                <a:ext cx="2599" cy="18195"/>
              </a:xfrm>
              <a:custGeom>
                <a:avLst/>
                <a:gdLst>
                  <a:gd name="T0" fmla="*/ 0 w 1"/>
                  <a:gd name="T1" fmla="*/ 2147483646 h 6"/>
                  <a:gd name="T2" fmla="*/ 0 w 1"/>
                  <a:gd name="T3" fmla="*/ 2147483646 h 6"/>
                  <a:gd name="T4" fmla="*/ 0 w 1"/>
                  <a:gd name="T5" fmla="*/ 2147483646 h 6"/>
                  <a:gd name="T6" fmla="*/ 0 w 1"/>
                  <a:gd name="T7" fmla="*/ 0 h 6"/>
                  <a:gd name="T8" fmla="*/ 0 w 1"/>
                  <a:gd name="T9" fmla="*/ 2147483646 h 6"/>
                  <a:gd name="T10" fmla="*/ 0 w 1"/>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5" name="Freeform 63">
                <a:extLst>
                  <a:ext uri="{FF2B5EF4-FFF2-40B4-BE49-F238E27FC236}">
                    <a16:creationId xmlns:a16="http://schemas.microsoft.com/office/drawing/2014/main" id="{9602E50B-4321-425B-8A76-EA7AF1E07D2D}"/>
                  </a:ext>
                </a:extLst>
              </p:cNvPr>
              <p:cNvSpPr>
                <a:spLocks noChangeAspect="1"/>
              </p:cNvSpPr>
              <p:nvPr/>
            </p:nvSpPr>
            <p:spPr bwMode="auto">
              <a:xfrm>
                <a:off x="12896104" y="6023372"/>
                <a:ext cx="2599" cy="15598"/>
              </a:xfrm>
              <a:custGeom>
                <a:avLst/>
                <a:gdLst>
                  <a:gd name="T0" fmla="*/ 0 w 1"/>
                  <a:gd name="T1" fmla="*/ 2147483646 h 6"/>
                  <a:gd name="T2" fmla="*/ 0 w 1"/>
                  <a:gd name="T3" fmla="*/ 2147483646 h 6"/>
                  <a:gd name="T4" fmla="*/ 0 w 1"/>
                  <a:gd name="T5" fmla="*/ 2147483646 h 6"/>
                  <a:gd name="T6" fmla="*/ 0 w 1"/>
                  <a:gd name="T7" fmla="*/ 0 h 6"/>
                  <a:gd name="T8" fmla="*/ 0 w 1"/>
                  <a:gd name="T9" fmla="*/ 0 h 6"/>
                  <a:gd name="T10" fmla="*/ 0 w 1"/>
                  <a:gd name="T11" fmla="*/ 0 h 6"/>
                  <a:gd name="T12" fmla="*/ 0 w 1"/>
                  <a:gd name="T13" fmla="*/ 2147483646 h 6"/>
                  <a:gd name="T14" fmla="*/ 0 w 1"/>
                  <a:gd name="T15" fmla="*/ 2147483646 h 6"/>
                  <a:gd name="T16" fmla="*/ 0 w 1"/>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6" name="Freeform 64">
                <a:extLst>
                  <a:ext uri="{FF2B5EF4-FFF2-40B4-BE49-F238E27FC236}">
                    <a16:creationId xmlns:a16="http://schemas.microsoft.com/office/drawing/2014/main" id="{072BDB3D-B637-4987-A8FE-2CA8F6D209BD}"/>
                  </a:ext>
                </a:extLst>
              </p:cNvPr>
              <p:cNvSpPr>
                <a:spLocks noChangeAspect="1"/>
              </p:cNvSpPr>
              <p:nvPr/>
            </p:nvSpPr>
            <p:spPr bwMode="auto">
              <a:xfrm>
                <a:off x="13527537" y="6163739"/>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7" name="Freeform 65">
                <a:extLst>
                  <a:ext uri="{FF2B5EF4-FFF2-40B4-BE49-F238E27FC236}">
                    <a16:creationId xmlns:a16="http://schemas.microsoft.com/office/drawing/2014/main" id="{5A0EDF22-1749-468B-8468-5E3F6E107EC8}"/>
                  </a:ext>
                </a:extLst>
              </p:cNvPr>
              <p:cNvSpPr>
                <a:spLocks noChangeAspect="1"/>
              </p:cNvSpPr>
              <p:nvPr/>
            </p:nvSpPr>
            <p:spPr bwMode="auto">
              <a:xfrm>
                <a:off x="13543129" y="6145544"/>
                <a:ext cx="2599" cy="18195"/>
              </a:xfrm>
              <a:custGeom>
                <a:avLst/>
                <a:gdLst>
                  <a:gd name="T0" fmla="*/ 0 w 1"/>
                  <a:gd name="T1" fmla="*/ 0 h 6"/>
                  <a:gd name="T2" fmla="*/ 0 w 1"/>
                  <a:gd name="T3" fmla="*/ 0 h 6"/>
                  <a:gd name="T4" fmla="*/ 0 w 1"/>
                  <a:gd name="T5" fmla="*/ 2147483646 h 6"/>
                  <a:gd name="T6" fmla="*/ 0 w 1"/>
                  <a:gd name="T7" fmla="*/ 0 h 6"/>
                  <a:gd name="T8" fmla="*/ 0 w 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28" name="Freeform 66">
                <a:extLst>
                  <a:ext uri="{FF2B5EF4-FFF2-40B4-BE49-F238E27FC236}">
                    <a16:creationId xmlns:a16="http://schemas.microsoft.com/office/drawing/2014/main" id="{B2455822-EB93-4AD0-B439-E6786A7C309D}"/>
                  </a:ext>
                </a:extLst>
              </p:cNvPr>
              <p:cNvSpPr>
                <a:spLocks noChangeAspect="1"/>
              </p:cNvSpPr>
              <p:nvPr/>
            </p:nvSpPr>
            <p:spPr bwMode="auto">
              <a:xfrm>
                <a:off x="11604657" y="6179335"/>
                <a:ext cx="439145" cy="353518"/>
              </a:xfrm>
              <a:custGeom>
                <a:avLst/>
                <a:gdLst>
                  <a:gd name="T0" fmla="*/ 2147483646 w 167"/>
                  <a:gd name="T1" fmla="*/ 0 h 120"/>
                  <a:gd name="T2" fmla="*/ 2147483646 w 167"/>
                  <a:gd name="T3" fmla="*/ 2147483646 h 120"/>
                  <a:gd name="T4" fmla="*/ 2147483646 w 167"/>
                  <a:gd name="T5" fmla="*/ 2147483646 h 120"/>
                  <a:gd name="T6" fmla="*/ 2147483646 w 167"/>
                  <a:gd name="T7" fmla="*/ 2147483646 h 120"/>
                  <a:gd name="T8" fmla="*/ 2147483646 w 167"/>
                  <a:gd name="T9" fmla="*/ 2147483646 h 120"/>
                  <a:gd name="T10" fmla="*/ 2147483646 w 167"/>
                  <a:gd name="T11" fmla="*/ 2147483646 h 120"/>
                  <a:gd name="T12" fmla="*/ 2147483646 w 167"/>
                  <a:gd name="T13" fmla="*/ 2147483646 h 120"/>
                  <a:gd name="T14" fmla="*/ 2147483646 w 167"/>
                  <a:gd name="T15" fmla="*/ 2147483646 h 120"/>
                  <a:gd name="T16" fmla="*/ 2147483646 w 167"/>
                  <a:gd name="T17" fmla="*/ 2147483646 h 120"/>
                  <a:gd name="T18" fmla="*/ 2147483646 w 167"/>
                  <a:gd name="T19" fmla="*/ 2147483646 h 120"/>
                  <a:gd name="T20" fmla="*/ 2147483646 w 167"/>
                  <a:gd name="T21" fmla="*/ 2147483646 h 120"/>
                  <a:gd name="T22" fmla="*/ 2147483646 w 167"/>
                  <a:gd name="T23" fmla="*/ 2147483646 h 120"/>
                  <a:gd name="T24" fmla="*/ 2147483646 w 167"/>
                  <a:gd name="T25" fmla="*/ 2147483646 h 120"/>
                  <a:gd name="T26" fmla="*/ 2147483646 w 167"/>
                  <a:gd name="T27" fmla="*/ 2147483646 h 120"/>
                  <a:gd name="T28" fmla="*/ 2147483646 w 167"/>
                  <a:gd name="T29" fmla="*/ 2147483646 h 120"/>
                  <a:gd name="T30" fmla="*/ 2147483646 w 167"/>
                  <a:gd name="T31" fmla="*/ 2147483646 h 120"/>
                  <a:gd name="T32" fmla="*/ 2147483646 w 167"/>
                  <a:gd name="T33" fmla="*/ 2147483646 h 120"/>
                  <a:gd name="T34" fmla="*/ 2147483646 w 167"/>
                  <a:gd name="T35" fmla="*/ 2147483646 h 120"/>
                  <a:gd name="T36" fmla="*/ 2147483646 w 167"/>
                  <a:gd name="T37" fmla="*/ 2147483646 h 120"/>
                  <a:gd name="T38" fmla="*/ 2147483646 w 167"/>
                  <a:gd name="T39" fmla="*/ 2147483646 h 120"/>
                  <a:gd name="T40" fmla="*/ 2147483646 w 167"/>
                  <a:gd name="T41" fmla="*/ 2147483646 h 120"/>
                  <a:gd name="T42" fmla="*/ 2147483646 w 167"/>
                  <a:gd name="T43" fmla="*/ 2147483646 h 120"/>
                  <a:gd name="T44" fmla="*/ 0 w 167"/>
                  <a:gd name="T45" fmla="*/ 2147483646 h 120"/>
                  <a:gd name="T46" fmla="*/ 0 w 167"/>
                  <a:gd name="T47" fmla="*/ 2147483646 h 120"/>
                  <a:gd name="T48" fmla="*/ 2147483646 w 167"/>
                  <a:gd name="T49" fmla="*/ 2147483646 h 120"/>
                  <a:gd name="T50" fmla="*/ 2147483646 w 167"/>
                  <a:gd name="T51" fmla="*/ 2147483646 h 120"/>
                  <a:gd name="T52" fmla="*/ 2147483646 w 167"/>
                  <a:gd name="T53" fmla="*/ 2147483646 h 120"/>
                  <a:gd name="T54" fmla="*/ 2147483646 w 167"/>
                  <a:gd name="T55" fmla="*/ 2147483646 h 120"/>
                  <a:gd name="T56" fmla="*/ 2147483646 w 167"/>
                  <a:gd name="T57" fmla="*/ 2147483646 h 120"/>
                  <a:gd name="T58" fmla="*/ 2147483646 w 167"/>
                  <a:gd name="T59" fmla="*/ 2147483646 h 120"/>
                  <a:gd name="T60" fmla="*/ 2147483646 w 167"/>
                  <a:gd name="T61" fmla="*/ 2147483646 h 120"/>
                  <a:gd name="T62" fmla="*/ 2147483646 w 167"/>
                  <a:gd name="T63" fmla="*/ 2147483646 h 120"/>
                  <a:gd name="T64" fmla="*/ 2147483646 w 167"/>
                  <a:gd name="T65" fmla="*/ 2147483646 h 120"/>
                  <a:gd name="T66" fmla="*/ 2147483646 w 167"/>
                  <a:gd name="T67" fmla="*/ 2147483646 h 120"/>
                  <a:gd name="T68" fmla="*/ 2147483646 w 167"/>
                  <a:gd name="T69" fmla="*/ 2147483646 h 120"/>
                  <a:gd name="T70" fmla="*/ 2147483646 w 167"/>
                  <a:gd name="T71" fmla="*/ 2147483646 h 120"/>
                  <a:gd name="T72" fmla="*/ 2147483646 w 167"/>
                  <a:gd name="T73" fmla="*/ 2147483646 h 120"/>
                  <a:gd name="T74" fmla="*/ 2147483646 w 167"/>
                  <a:gd name="T75" fmla="*/ 2147483646 h 120"/>
                  <a:gd name="T76" fmla="*/ 2147483646 w 167"/>
                  <a:gd name="T77" fmla="*/ 2147483646 h 120"/>
                  <a:gd name="T78" fmla="*/ 2147483646 w 167"/>
                  <a:gd name="T79" fmla="*/ 2147483646 h 120"/>
                  <a:gd name="T80" fmla="*/ 2147483646 w 167"/>
                  <a:gd name="T81" fmla="*/ 2147483646 h 120"/>
                  <a:gd name="T82" fmla="*/ 2147483646 w 167"/>
                  <a:gd name="T83" fmla="*/ 2147483646 h 120"/>
                  <a:gd name="T84" fmla="*/ 2147483646 w 167"/>
                  <a:gd name="T85" fmla="*/ 2147483646 h 120"/>
                  <a:gd name="T86" fmla="*/ 2147483646 w 167"/>
                  <a:gd name="T87" fmla="*/ 0 h 120"/>
                  <a:gd name="T88" fmla="*/ 2147483646 w 167"/>
                  <a:gd name="T89" fmla="*/ 2147483646 h 120"/>
                  <a:gd name="T90" fmla="*/ 2147483646 w 167"/>
                  <a:gd name="T91" fmla="*/ 0 h 1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 h="120">
                    <a:moveTo>
                      <a:pt x="125" y="0"/>
                    </a:moveTo>
                    <a:lnTo>
                      <a:pt x="137" y="12"/>
                    </a:lnTo>
                    <a:lnTo>
                      <a:pt x="137" y="24"/>
                    </a:lnTo>
                    <a:lnTo>
                      <a:pt x="143" y="18"/>
                    </a:lnTo>
                    <a:lnTo>
                      <a:pt x="143" y="24"/>
                    </a:lnTo>
                    <a:lnTo>
                      <a:pt x="149" y="24"/>
                    </a:lnTo>
                    <a:lnTo>
                      <a:pt x="167" y="36"/>
                    </a:lnTo>
                    <a:lnTo>
                      <a:pt x="149" y="42"/>
                    </a:lnTo>
                    <a:lnTo>
                      <a:pt x="155" y="48"/>
                    </a:lnTo>
                    <a:lnTo>
                      <a:pt x="143" y="54"/>
                    </a:lnTo>
                    <a:lnTo>
                      <a:pt x="137" y="54"/>
                    </a:lnTo>
                    <a:lnTo>
                      <a:pt x="125" y="54"/>
                    </a:lnTo>
                    <a:lnTo>
                      <a:pt x="108" y="54"/>
                    </a:lnTo>
                    <a:lnTo>
                      <a:pt x="102" y="66"/>
                    </a:lnTo>
                    <a:lnTo>
                      <a:pt x="102" y="78"/>
                    </a:lnTo>
                    <a:lnTo>
                      <a:pt x="96" y="90"/>
                    </a:lnTo>
                    <a:lnTo>
                      <a:pt x="90" y="108"/>
                    </a:lnTo>
                    <a:lnTo>
                      <a:pt x="72" y="114"/>
                    </a:lnTo>
                    <a:lnTo>
                      <a:pt x="48" y="108"/>
                    </a:lnTo>
                    <a:lnTo>
                      <a:pt x="42" y="114"/>
                    </a:lnTo>
                    <a:lnTo>
                      <a:pt x="18" y="120"/>
                    </a:lnTo>
                    <a:lnTo>
                      <a:pt x="6" y="114"/>
                    </a:lnTo>
                    <a:lnTo>
                      <a:pt x="0" y="96"/>
                    </a:lnTo>
                    <a:lnTo>
                      <a:pt x="0" y="102"/>
                    </a:lnTo>
                    <a:lnTo>
                      <a:pt x="12" y="108"/>
                    </a:lnTo>
                    <a:lnTo>
                      <a:pt x="30" y="114"/>
                    </a:lnTo>
                    <a:lnTo>
                      <a:pt x="24" y="108"/>
                    </a:lnTo>
                    <a:lnTo>
                      <a:pt x="30" y="108"/>
                    </a:lnTo>
                    <a:lnTo>
                      <a:pt x="30" y="96"/>
                    </a:lnTo>
                    <a:lnTo>
                      <a:pt x="30" y="90"/>
                    </a:lnTo>
                    <a:lnTo>
                      <a:pt x="30" y="84"/>
                    </a:lnTo>
                    <a:lnTo>
                      <a:pt x="42" y="84"/>
                    </a:lnTo>
                    <a:lnTo>
                      <a:pt x="54" y="78"/>
                    </a:lnTo>
                    <a:lnTo>
                      <a:pt x="66" y="60"/>
                    </a:lnTo>
                    <a:lnTo>
                      <a:pt x="78" y="48"/>
                    </a:lnTo>
                    <a:lnTo>
                      <a:pt x="84" y="60"/>
                    </a:lnTo>
                    <a:lnTo>
                      <a:pt x="90" y="54"/>
                    </a:lnTo>
                    <a:lnTo>
                      <a:pt x="90" y="42"/>
                    </a:lnTo>
                    <a:lnTo>
                      <a:pt x="96" y="54"/>
                    </a:lnTo>
                    <a:lnTo>
                      <a:pt x="96" y="42"/>
                    </a:lnTo>
                    <a:lnTo>
                      <a:pt x="102" y="42"/>
                    </a:lnTo>
                    <a:lnTo>
                      <a:pt x="102" y="36"/>
                    </a:lnTo>
                    <a:lnTo>
                      <a:pt x="102" y="30"/>
                    </a:lnTo>
                    <a:lnTo>
                      <a:pt x="119" y="0"/>
                    </a:lnTo>
                    <a:lnTo>
                      <a:pt x="119" y="6"/>
                    </a:lnTo>
                    <a:lnTo>
                      <a:pt x="125"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29" name="Freeform 67">
                <a:extLst>
                  <a:ext uri="{FF2B5EF4-FFF2-40B4-BE49-F238E27FC236}">
                    <a16:creationId xmlns:a16="http://schemas.microsoft.com/office/drawing/2014/main" id="{3FB723DD-87CD-4D4E-BBFB-3F2149140BAE}"/>
                  </a:ext>
                </a:extLst>
              </p:cNvPr>
              <p:cNvSpPr>
                <a:spLocks noChangeAspect="1"/>
              </p:cNvSpPr>
              <p:nvPr/>
            </p:nvSpPr>
            <p:spPr bwMode="auto">
              <a:xfrm>
                <a:off x="11147322" y="6197531"/>
                <a:ext cx="210121" cy="317127"/>
              </a:xfrm>
              <a:custGeom>
                <a:avLst/>
                <a:gdLst>
                  <a:gd name="T0" fmla="*/ 2147483646 w 10367"/>
                  <a:gd name="T1" fmla="*/ 2147483646 h 10000"/>
                  <a:gd name="T2" fmla="*/ 2147483646 w 10367"/>
                  <a:gd name="T3" fmla="*/ 2147483646 h 10000"/>
                  <a:gd name="T4" fmla="*/ 2147483646 w 10367"/>
                  <a:gd name="T5" fmla="*/ 2147483646 h 10000"/>
                  <a:gd name="T6" fmla="*/ 2147483646 w 10367"/>
                  <a:gd name="T7" fmla="*/ 2147483646 h 10000"/>
                  <a:gd name="T8" fmla="*/ 2147483646 w 10367"/>
                  <a:gd name="T9" fmla="*/ 2147483646 h 10000"/>
                  <a:gd name="T10" fmla="*/ 0 w 10367"/>
                  <a:gd name="T11" fmla="*/ 2147483646 h 10000"/>
                  <a:gd name="T12" fmla="*/ 2147483646 w 10367"/>
                  <a:gd name="T13" fmla="*/ 0 h 10000"/>
                  <a:gd name="T14" fmla="*/ 2147483646 w 10367"/>
                  <a:gd name="T15" fmla="*/ 2147483646 h 10000"/>
                  <a:gd name="T16" fmla="*/ 2147483646 w 10367"/>
                  <a:gd name="T17" fmla="*/ 2147483646 h 10000"/>
                  <a:gd name="T18" fmla="*/ 2147483646 w 10367"/>
                  <a:gd name="T19" fmla="*/ 2147483646 h 10000"/>
                  <a:gd name="T20" fmla="*/ 2147483646 w 10367"/>
                  <a:gd name="T21" fmla="*/ 2147483646 h 10000"/>
                  <a:gd name="T22" fmla="*/ 2147483646 w 10367"/>
                  <a:gd name="T23" fmla="*/ 2147483646 h 10000"/>
                  <a:gd name="T24" fmla="*/ 2147483646 w 10367"/>
                  <a:gd name="T25" fmla="*/ 2147483646 h 10000"/>
                  <a:gd name="T26" fmla="*/ 2147483646 w 10367"/>
                  <a:gd name="T27" fmla="*/ 2147483646 h 10000"/>
                  <a:gd name="T28" fmla="*/ 2147483646 w 10367"/>
                  <a:gd name="T29" fmla="*/ 2147483646 h 10000"/>
                  <a:gd name="T30" fmla="*/ 2147483646 w 10367"/>
                  <a:gd name="T31" fmla="*/ 2147483646 h 10000"/>
                  <a:gd name="T32" fmla="*/ 2147483646 w 10367"/>
                  <a:gd name="T33" fmla="*/ 2147483646 h 10000"/>
                  <a:gd name="T34" fmla="*/ 2147483646 w 10367"/>
                  <a:gd name="T35" fmla="*/ 2147483646 h 10000"/>
                  <a:gd name="T36" fmla="*/ 2147483646 w 10367"/>
                  <a:gd name="T37" fmla="*/ 2147483646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67" h="10000">
                    <a:moveTo>
                      <a:pt x="8554" y="10000"/>
                    </a:moveTo>
                    <a:lnTo>
                      <a:pt x="6154" y="8333"/>
                    </a:lnTo>
                    <a:lnTo>
                      <a:pt x="3077" y="7222"/>
                    </a:lnTo>
                    <a:lnTo>
                      <a:pt x="2308" y="5000"/>
                    </a:lnTo>
                    <a:lnTo>
                      <a:pt x="1538" y="2778"/>
                    </a:lnTo>
                    <a:lnTo>
                      <a:pt x="0" y="556"/>
                    </a:lnTo>
                    <a:lnTo>
                      <a:pt x="769" y="0"/>
                    </a:lnTo>
                    <a:lnTo>
                      <a:pt x="2308" y="1111"/>
                    </a:lnTo>
                    <a:lnTo>
                      <a:pt x="2308" y="1667"/>
                    </a:lnTo>
                    <a:lnTo>
                      <a:pt x="3846" y="1667"/>
                    </a:lnTo>
                    <a:lnTo>
                      <a:pt x="4615" y="1111"/>
                    </a:lnTo>
                    <a:lnTo>
                      <a:pt x="6154" y="1667"/>
                    </a:lnTo>
                    <a:lnTo>
                      <a:pt x="7692" y="2778"/>
                    </a:lnTo>
                    <a:lnTo>
                      <a:pt x="7692" y="5000"/>
                    </a:lnTo>
                    <a:lnTo>
                      <a:pt x="8462" y="6667"/>
                    </a:lnTo>
                    <a:lnTo>
                      <a:pt x="9231" y="8333"/>
                    </a:lnTo>
                    <a:lnTo>
                      <a:pt x="10367" y="9568"/>
                    </a:lnTo>
                    <a:lnTo>
                      <a:pt x="9231" y="9444"/>
                    </a:lnTo>
                    <a:lnTo>
                      <a:pt x="8554" y="1000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30" name="Freeform 68">
                <a:extLst>
                  <a:ext uri="{FF2B5EF4-FFF2-40B4-BE49-F238E27FC236}">
                    <a16:creationId xmlns:a16="http://schemas.microsoft.com/office/drawing/2014/main" id="{3D157EFC-29F7-4844-89B7-1678965682FD}"/>
                  </a:ext>
                </a:extLst>
              </p:cNvPr>
              <p:cNvSpPr>
                <a:spLocks noChangeAspect="1"/>
              </p:cNvSpPr>
              <p:nvPr/>
            </p:nvSpPr>
            <p:spPr bwMode="auto">
              <a:xfrm>
                <a:off x="14314879" y="6163739"/>
                <a:ext cx="15592" cy="2599"/>
              </a:xfrm>
              <a:custGeom>
                <a:avLst/>
                <a:gdLst>
                  <a:gd name="T0" fmla="*/ 2147483646 w 6"/>
                  <a:gd name="T1" fmla="*/ 0 h 1"/>
                  <a:gd name="T2" fmla="*/ 2147483646 w 6"/>
                  <a:gd name="T3" fmla="*/ 0 h 1"/>
                  <a:gd name="T4" fmla="*/ 0 w 6"/>
                  <a:gd name="T5" fmla="*/ 0 h 1"/>
                  <a:gd name="T6" fmla="*/ 214748364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31" name="Rectangle 69">
                <a:extLst>
                  <a:ext uri="{FF2B5EF4-FFF2-40B4-BE49-F238E27FC236}">
                    <a16:creationId xmlns:a16="http://schemas.microsoft.com/office/drawing/2014/main" id="{74B7D983-684A-4EC4-826E-6F162B474BE9}"/>
                  </a:ext>
                </a:extLst>
              </p:cNvPr>
              <p:cNvSpPr>
                <a:spLocks noChangeAspect="1" noChangeArrowheads="1"/>
              </p:cNvSpPr>
              <p:nvPr/>
            </p:nvSpPr>
            <p:spPr bwMode="auto">
              <a:xfrm>
                <a:off x="14470789" y="617933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2" name="Rectangle 70">
                <a:extLst>
                  <a:ext uri="{FF2B5EF4-FFF2-40B4-BE49-F238E27FC236}">
                    <a16:creationId xmlns:a16="http://schemas.microsoft.com/office/drawing/2014/main" id="{5DC95CC7-3B1A-4913-9A79-88EE1973F648}"/>
                  </a:ext>
                </a:extLst>
              </p:cNvPr>
              <p:cNvSpPr>
                <a:spLocks noChangeAspect="1" noChangeArrowheads="1"/>
              </p:cNvSpPr>
              <p:nvPr/>
            </p:nvSpPr>
            <p:spPr bwMode="auto">
              <a:xfrm>
                <a:off x="14296691" y="6267717"/>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3" name="Rectangle 71">
                <a:extLst>
                  <a:ext uri="{FF2B5EF4-FFF2-40B4-BE49-F238E27FC236}">
                    <a16:creationId xmlns:a16="http://schemas.microsoft.com/office/drawing/2014/main" id="{DC5F4BFC-A5DB-4A25-A236-A9D0CEE30E27}"/>
                  </a:ext>
                </a:extLst>
              </p:cNvPr>
              <p:cNvSpPr>
                <a:spLocks noChangeAspect="1" noChangeArrowheads="1"/>
              </p:cNvSpPr>
              <p:nvPr/>
            </p:nvSpPr>
            <p:spPr bwMode="auto">
              <a:xfrm>
                <a:off x="14330471" y="6145544"/>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4" name="Rectangle 72">
                <a:extLst>
                  <a:ext uri="{FF2B5EF4-FFF2-40B4-BE49-F238E27FC236}">
                    <a16:creationId xmlns:a16="http://schemas.microsoft.com/office/drawing/2014/main" id="{EB7895F9-BCD5-44F0-87E4-893872B4FDA6}"/>
                  </a:ext>
                </a:extLst>
              </p:cNvPr>
              <p:cNvSpPr>
                <a:spLocks noChangeAspect="1" noChangeArrowheads="1"/>
              </p:cNvSpPr>
              <p:nvPr/>
            </p:nvSpPr>
            <p:spPr bwMode="auto">
              <a:xfrm>
                <a:off x="14268106" y="6618637"/>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5" name="Oval 73">
                <a:extLst>
                  <a:ext uri="{FF2B5EF4-FFF2-40B4-BE49-F238E27FC236}">
                    <a16:creationId xmlns:a16="http://schemas.microsoft.com/office/drawing/2014/main" id="{815AAD86-D340-4204-BCBC-B16D3E8A2943}"/>
                  </a:ext>
                </a:extLst>
              </p:cNvPr>
              <p:cNvSpPr>
                <a:spLocks noChangeAspect="1" noChangeArrowheads="1"/>
              </p:cNvSpPr>
              <p:nvPr/>
            </p:nvSpPr>
            <p:spPr bwMode="auto">
              <a:xfrm>
                <a:off x="12737596" y="6145544"/>
                <a:ext cx="0" cy="18195"/>
              </a:xfrm>
              <a:prstGeom prst="ellipse">
                <a:avLst/>
              </a:prstGeom>
              <a:solidFill>
                <a:srgbClr val="E1E1E1"/>
              </a:solidFill>
              <a:ln w="9525">
                <a:solidFill>
                  <a:srgbClr val="000000"/>
                </a:solidFill>
                <a:round/>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6" name="Freeform 74">
                <a:extLst>
                  <a:ext uri="{FF2B5EF4-FFF2-40B4-BE49-F238E27FC236}">
                    <a16:creationId xmlns:a16="http://schemas.microsoft.com/office/drawing/2014/main" id="{53240882-A3A0-47C8-8361-0F531F4FC14D}"/>
                  </a:ext>
                </a:extLst>
              </p:cNvPr>
              <p:cNvSpPr>
                <a:spLocks noChangeAspect="1"/>
              </p:cNvSpPr>
              <p:nvPr/>
            </p:nvSpPr>
            <p:spPr bwMode="auto">
              <a:xfrm>
                <a:off x="12737596" y="6163739"/>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37" name="Rectangle 75">
                <a:extLst>
                  <a:ext uri="{FF2B5EF4-FFF2-40B4-BE49-F238E27FC236}">
                    <a16:creationId xmlns:a16="http://schemas.microsoft.com/office/drawing/2014/main" id="{F6AED505-24C6-44F9-BA2D-30BD8BD64491}"/>
                  </a:ext>
                </a:extLst>
              </p:cNvPr>
              <p:cNvSpPr>
                <a:spLocks noChangeAspect="1" noChangeArrowheads="1"/>
              </p:cNvSpPr>
              <p:nvPr/>
            </p:nvSpPr>
            <p:spPr bwMode="auto">
              <a:xfrm>
                <a:off x="12737596" y="6163739"/>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8" name="Rectangle 76">
                <a:extLst>
                  <a:ext uri="{FF2B5EF4-FFF2-40B4-BE49-F238E27FC236}">
                    <a16:creationId xmlns:a16="http://schemas.microsoft.com/office/drawing/2014/main" id="{AD5606FA-AA51-4A02-A381-4953EACB3857}"/>
                  </a:ext>
                </a:extLst>
              </p:cNvPr>
              <p:cNvSpPr>
                <a:spLocks noChangeAspect="1" noChangeArrowheads="1"/>
              </p:cNvSpPr>
              <p:nvPr/>
            </p:nvSpPr>
            <p:spPr bwMode="auto">
              <a:xfrm>
                <a:off x="12724605" y="617933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39" name="Rectangle 77">
                <a:extLst>
                  <a:ext uri="{FF2B5EF4-FFF2-40B4-BE49-F238E27FC236}">
                    <a16:creationId xmlns:a16="http://schemas.microsoft.com/office/drawing/2014/main" id="{CB0601BB-0342-4365-B5A9-598DFEF455EA}"/>
                  </a:ext>
                </a:extLst>
              </p:cNvPr>
              <p:cNvSpPr>
                <a:spLocks noChangeAspect="1" noChangeArrowheads="1"/>
              </p:cNvSpPr>
              <p:nvPr/>
            </p:nvSpPr>
            <p:spPr bwMode="auto">
              <a:xfrm>
                <a:off x="12724605" y="617933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40" name="Freeform 78">
                <a:extLst>
                  <a:ext uri="{FF2B5EF4-FFF2-40B4-BE49-F238E27FC236}">
                    <a16:creationId xmlns:a16="http://schemas.microsoft.com/office/drawing/2014/main" id="{E8CC1087-09BF-4D5D-A8FB-1FA531151A00}"/>
                  </a:ext>
                </a:extLst>
              </p:cNvPr>
              <p:cNvSpPr>
                <a:spLocks noChangeAspect="1"/>
              </p:cNvSpPr>
              <p:nvPr/>
            </p:nvSpPr>
            <p:spPr bwMode="auto">
              <a:xfrm>
                <a:off x="13036422" y="6743406"/>
                <a:ext cx="441743" cy="470494"/>
              </a:xfrm>
              <a:custGeom>
                <a:avLst/>
                <a:gdLst>
                  <a:gd name="T0" fmla="*/ 2147483646 w 168"/>
                  <a:gd name="T1" fmla="*/ 2147483646 h 161"/>
                  <a:gd name="T2" fmla="*/ 2147483646 w 168"/>
                  <a:gd name="T3" fmla="*/ 2147483646 h 161"/>
                  <a:gd name="T4" fmla="*/ 2147483646 w 168"/>
                  <a:gd name="T5" fmla="*/ 2147483646 h 161"/>
                  <a:gd name="T6" fmla="*/ 2147483646 w 168"/>
                  <a:gd name="T7" fmla="*/ 2147483646 h 161"/>
                  <a:gd name="T8" fmla="*/ 2147483646 w 168"/>
                  <a:gd name="T9" fmla="*/ 2147483646 h 161"/>
                  <a:gd name="T10" fmla="*/ 2147483646 w 168"/>
                  <a:gd name="T11" fmla="*/ 2147483646 h 161"/>
                  <a:gd name="T12" fmla="*/ 2147483646 w 168"/>
                  <a:gd name="T13" fmla="*/ 2147483646 h 161"/>
                  <a:gd name="T14" fmla="*/ 2147483646 w 168"/>
                  <a:gd name="T15" fmla="*/ 2147483646 h 161"/>
                  <a:gd name="T16" fmla="*/ 2147483646 w 168"/>
                  <a:gd name="T17" fmla="*/ 2147483646 h 161"/>
                  <a:gd name="T18" fmla="*/ 2147483646 w 168"/>
                  <a:gd name="T19" fmla="*/ 2147483646 h 161"/>
                  <a:gd name="T20" fmla="*/ 2147483646 w 168"/>
                  <a:gd name="T21" fmla="*/ 2147483646 h 161"/>
                  <a:gd name="T22" fmla="*/ 2147483646 w 168"/>
                  <a:gd name="T23" fmla="*/ 2147483646 h 161"/>
                  <a:gd name="T24" fmla="*/ 2147483646 w 168"/>
                  <a:gd name="T25" fmla="*/ 2147483646 h 161"/>
                  <a:gd name="T26" fmla="*/ 2147483646 w 168"/>
                  <a:gd name="T27" fmla="*/ 2147483646 h 161"/>
                  <a:gd name="T28" fmla="*/ 2147483646 w 168"/>
                  <a:gd name="T29" fmla="*/ 2147483646 h 161"/>
                  <a:gd name="T30" fmla="*/ 2147483646 w 168"/>
                  <a:gd name="T31" fmla="*/ 2147483646 h 161"/>
                  <a:gd name="T32" fmla="*/ 2147483646 w 168"/>
                  <a:gd name="T33" fmla="*/ 2147483646 h 161"/>
                  <a:gd name="T34" fmla="*/ 2147483646 w 168"/>
                  <a:gd name="T35" fmla="*/ 2147483646 h 161"/>
                  <a:gd name="T36" fmla="*/ 2147483646 w 168"/>
                  <a:gd name="T37" fmla="*/ 2147483646 h 161"/>
                  <a:gd name="T38" fmla="*/ 0 w 168"/>
                  <a:gd name="T39" fmla="*/ 2147483646 h 161"/>
                  <a:gd name="T40" fmla="*/ 0 w 168"/>
                  <a:gd name="T41" fmla="*/ 2147483646 h 161"/>
                  <a:gd name="T42" fmla="*/ 0 w 168"/>
                  <a:gd name="T43" fmla="*/ 2147483646 h 161"/>
                  <a:gd name="T44" fmla="*/ 0 w 168"/>
                  <a:gd name="T45" fmla="*/ 2147483646 h 161"/>
                  <a:gd name="T46" fmla="*/ 2147483646 w 168"/>
                  <a:gd name="T47" fmla="*/ 2147483646 h 161"/>
                  <a:gd name="T48" fmla="*/ 2147483646 w 168"/>
                  <a:gd name="T49" fmla="*/ 2147483646 h 161"/>
                  <a:gd name="T50" fmla="*/ 2147483646 w 168"/>
                  <a:gd name="T51" fmla="*/ 2147483646 h 161"/>
                  <a:gd name="T52" fmla="*/ 2147483646 w 168"/>
                  <a:gd name="T53" fmla="*/ 0 h 161"/>
                  <a:gd name="T54" fmla="*/ 2147483646 w 168"/>
                  <a:gd name="T55" fmla="*/ 2147483646 h 161"/>
                  <a:gd name="T56" fmla="*/ 2147483646 w 168"/>
                  <a:gd name="T57" fmla="*/ 2147483646 h 161"/>
                  <a:gd name="T58" fmla="*/ 2147483646 w 168"/>
                  <a:gd name="T59" fmla="*/ 2147483646 h 161"/>
                  <a:gd name="T60" fmla="*/ 2147483646 w 168"/>
                  <a:gd name="T61" fmla="*/ 2147483646 h 161"/>
                  <a:gd name="T62" fmla="*/ 2147483646 w 168"/>
                  <a:gd name="T63" fmla="*/ 2147483646 h 161"/>
                  <a:gd name="T64" fmla="*/ 2147483646 w 168"/>
                  <a:gd name="T65" fmla="*/ 2147483646 h 161"/>
                  <a:gd name="T66" fmla="*/ 2147483646 w 168"/>
                  <a:gd name="T67" fmla="*/ 2147483646 h 161"/>
                  <a:gd name="T68" fmla="*/ 2147483646 w 168"/>
                  <a:gd name="T69" fmla="*/ 2147483646 h 161"/>
                  <a:gd name="T70" fmla="*/ 2147483646 w 168"/>
                  <a:gd name="T71" fmla="*/ 2147483646 h 161"/>
                  <a:gd name="T72" fmla="*/ 2147483646 w 168"/>
                  <a:gd name="T73" fmla="*/ 2147483646 h 161"/>
                  <a:gd name="T74" fmla="*/ 2147483646 w 168"/>
                  <a:gd name="T75" fmla="*/ 2147483646 h 161"/>
                  <a:gd name="T76" fmla="*/ 2147483646 w 168"/>
                  <a:gd name="T77" fmla="*/ 2147483646 h 161"/>
                  <a:gd name="T78" fmla="*/ 2147483646 w 168"/>
                  <a:gd name="T79" fmla="*/ 2147483646 h 161"/>
                  <a:gd name="T80" fmla="*/ 2147483646 w 168"/>
                  <a:gd name="T81" fmla="*/ 2147483646 h 161"/>
                  <a:gd name="T82" fmla="*/ 2147483646 w 168"/>
                  <a:gd name="T83" fmla="*/ 2147483646 h 161"/>
                  <a:gd name="T84" fmla="*/ 2147483646 w 168"/>
                  <a:gd name="T85" fmla="*/ 2147483646 h 161"/>
                  <a:gd name="T86" fmla="*/ 2147483646 w 168"/>
                  <a:gd name="T87" fmla="*/ 2147483646 h 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8" h="161">
                    <a:moveTo>
                      <a:pt x="168" y="149"/>
                    </a:moveTo>
                    <a:lnTo>
                      <a:pt x="162" y="155"/>
                    </a:lnTo>
                    <a:lnTo>
                      <a:pt x="162" y="161"/>
                    </a:lnTo>
                    <a:lnTo>
                      <a:pt x="156" y="155"/>
                    </a:lnTo>
                    <a:lnTo>
                      <a:pt x="138" y="155"/>
                    </a:lnTo>
                    <a:lnTo>
                      <a:pt x="120" y="149"/>
                    </a:lnTo>
                    <a:lnTo>
                      <a:pt x="102" y="131"/>
                    </a:lnTo>
                    <a:lnTo>
                      <a:pt x="90" y="119"/>
                    </a:lnTo>
                    <a:lnTo>
                      <a:pt x="84" y="107"/>
                    </a:lnTo>
                    <a:lnTo>
                      <a:pt x="60" y="96"/>
                    </a:lnTo>
                    <a:lnTo>
                      <a:pt x="60" y="102"/>
                    </a:lnTo>
                    <a:lnTo>
                      <a:pt x="48" y="96"/>
                    </a:lnTo>
                    <a:lnTo>
                      <a:pt x="48" y="107"/>
                    </a:lnTo>
                    <a:lnTo>
                      <a:pt x="42" y="107"/>
                    </a:lnTo>
                    <a:lnTo>
                      <a:pt x="48" y="113"/>
                    </a:lnTo>
                    <a:lnTo>
                      <a:pt x="24" y="113"/>
                    </a:lnTo>
                    <a:lnTo>
                      <a:pt x="42" y="119"/>
                    </a:lnTo>
                    <a:lnTo>
                      <a:pt x="30" y="131"/>
                    </a:lnTo>
                    <a:lnTo>
                      <a:pt x="18" y="131"/>
                    </a:lnTo>
                    <a:lnTo>
                      <a:pt x="0" y="131"/>
                    </a:lnTo>
                    <a:lnTo>
                      <a:pt x="0" y="113"/>
                    </a:lnTo>
                    <a:lnTo>
                      <a:pt x="0" y="96"/>
                    </a:lnTo>
                    <a:lnTo>
                      <a:pt x="0" y="84"/>
                    </a:lnTo>
                    <a:lnTo>
                      <a:pt x="6" y="66"/>
                    </a:lnTo>
                    <a:lnTo>
                      <a:pt x="6" y="48"/>
                    </a:lnTo>
                    <a:lnTo>
                      <a:pt x="6" y="18"/>
                    </a:lnTo>
                    <a:lnTo>
                      <a:pt x="6" y="0"/>
                    </a:lnTo>
                    <a:lnTo>
                      <a:pt x="24" y="6"/>
                    </a:lnTo>
                    <a:lnTo>
                      <a:pt x="42" y="12"/>
                    </a:lnTo>
                    <a:lnTo>
                      <a:pt x="72" y="30"/>
                    </a:lnTo>
                    <a:lnTo>
                      <a:pt x="90" y="48"/>
                    </a:lnTo>
                    <a:lnTo>
                      <a:pt x="90" y="60"/>
                    </a:lnTo>
                    <a:lnTo>
                      <a:pt x="108" y="66"/>
                    </a:lnTo>
                    <a:lnTo>
                      <a:pt x="120" y="72"/>
                    </a:lnTo>
                    <a:lnTo>
                      <a:pt x="120" y="84"/>
                    </a:lnTo>
                    <a:lnTo>
                      <a:pt x="108" y="84"/>
                    </a:lnTo>
                    <a:lnTo>
                      <a:pt x="114" y="102"/>
                    </a:lnTo>
                    <a:lnTo>
                      <a:pt x="126" y="113"/>
                    </a:lnTo>
                    <a:lnTo>
                      <a:pt x="132" y="131"/>
                    </a:lnTo>
                    <a:lnTo>
                      <a:pt x="144" y="131"/>
                    </a:lnTo>
                    <a:lnTo>
                      <a:pt x="144" y="137"/>
                    </a:lnTo>
                    <a:lnTo>
                      <a:pt x="156" y="143"/>
                    </a:lnTo>
                    <a:lnTo>
                      <a:pt x="150" y="143"/>
                    </a:lnTo>
                    <a:lnTo>
                      <a:pt x="168" y="14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41" name="Freeform 79">
                <a:extLst>
                  <a:ext uri="{FF2B5EF4-FFF2-40B4-BE49-F238E27FC236}">
                    <a16:creationId xmlns:a16="http://schemas.microsoft.com/office/drawing/2014/main" id="{CF645FF1-F636-4A6C-9E85-80C7D9AA69FF}"/>
                  </a:ext>
                </a:extLst>
              </p:cNvPr>
              <p:cNvSpPr>
                <a:spLocks noChangeAspect="1"/>
              </p:cNvSpPr>
              <p:nvPr/>
            </p:nvSpPr>
            <p:spPr bwMode="auto">
              <a:xfrm>
                <a:off x="13384621" y="6829189"/>
                <a:ext cx="189690" cy="124771"/>
              </a:xfrm>
              <a:custGeom>
                <a:avLst/>
                <a:gdLst>
                  <a:gd name="T0" fmla="*/ 2147483646 w 72"/>
                  <a:gd name="T1" fmla="*/ 2147483646 h 42"/>
                  <a:gd name="T2" fmla="*/ 2147483646 w 72"/>
                  <a:gd name="T3" fmla="*/ 2147483646 h 42"/>
                  <a:gd name="T4" fmla="*/ 2147483646 w 72"/>
                  <a:gd name="T5" fmla="*/ 2147483646 h 42"/>
                  <a:gd name="T6" fmla="*/ 2147483646 w 72"/>
                  <a:gd name="T7" fmla="*/ 2147483646 h 42"/>
                  <a:gd name="T8" fmla="*/ 2147483646 w 72"/>
                  <a:gd name="T9" fmla="*/ 2147483646 h 42"/>
                  <a:gd name="T10" fmla="*/ 2147483646 w 72"/>
                  <a:gd name="T11" fmla="*/ 2147483646 h 42"/>
                  <a:gd name="T12" fmla="*/ 2147483646 w 72"/>
                  <a:gd name="T13" fmla="*/ 2147483646 h 42"/>
                  <a:gd name="T14" fmla="*/ 2147483646 w 72"/>
                  <a:gd name="T15" fmla="*/ 2147483646 h 42"/>
                  <a:gd name="T16" fmla="*/ 0 w 72"/>
                  <a:gd name="T17" fmla="*/ 2147483646 h 42"/>
                  <a:gd name="T18" fmla="*/ 2147483646 w 72"/>
                  <a:gd name="T19" fmla="*/ 2147483646 h 42"/>
                  <a:gd name="T20" fmla="*/ 2147483646 w 72"/>
                  <a:gd name="T21" fmla="*/ 2147483646 h 42"/>
                  <a:gd name="T22" fmla="*/ 2147483646 w 72"/>
                  <a:gd name="T23" fmla="*/ 2147483646 h 42"/>
                  <a:gd name="T24" fmla="*/ 2147483646 w 72"/>
                  <a:gd name="T25" fmla="*/ 2147483646 h 42"/>
                  <a:gd name="T26" fmla="*/ 2147483646 w 72"/>
                  <a:gd name="T27" fmla="*/ 2147483646 h 42"/>
                  <a:gd name="T28" fmla="*/ 2147483646 w 72"/>
                  <a:gd name="T29" fmla="*/ 2147483646 h 42"/>
                  <a:gd name="T30" fmla="*/ 2147483646 w 72"/>
                  <a:gd name="T31" fmla="*/ 0 h 42"/>
                  <a:gd name="T32" fmla="*/ 2147483646 w 72"/>
                  <a:gd name="T33" fmla="*/ 214748364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42">
                    <a:moveTo>
                      <a:pt x="72" y="6"/>
                    </a:moveTo>
                    <a:lnTo>
                      <a:pt x="72" y="18"/>
                    </a:lnTo>
                    <a:lnTo>
                      <a:pt x="66" y="18"/>
                    </a:lnTo>
                    <a:lnTo>
                      <a:pt x="66" y="30"/>
                    </a:lnTo>
                    <a:lnTo>
                      <a:pt x="54" y="30"/>
                    </a:lnTo>
                    <a:lnTo>
                      <a:pt x="30" y="42"/>
                    </a:lnTo>
                    <a:lnTo>
                      <a:pt x="18" y="42"/>
                    </a:lnTo>
                    <a:lnTo>
                      <a:pt x="6" y="36"/>
                    </a:lnTo>
                    <a:lnTo>
                      <a:pt x="0" y="30"/>
                    </a:lnTo>
                    <a:lnTo>
                      <a:pt x="24" y="30"/>
                    </a:lnTo>
                    <a:lnTo>
                      <a:pt x="30" y="18"/>
                    </a:lnTo>
                    <a:lnTo>
                      <a:pt x="30" y="24"/>
                    </a:lnTo>
                    <a:lnTo>
                      <a:pt x="42" y="30"/>
                    </a:lnTo>
                    <a:lnTo>
                      <a:pt x="60" y="18"/>
                    </a:lnTo>
                    <a:lnTo>
                      <a:pt x="60" y="6"/>
                    </a:lnTo>
                    <a:lnTo>
                      <a:pt x="66" y="0"/>
                    </a:lnTo>
                    <a:lnTo>
                      <a:pt x="7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42" name="Freeform 80">
                <a:extLst>
                  <a:ext uri="{FF2B5EF4-FFF2-40B4-BE49-F238E27FC236}">
                    <a16:creationId xmlns:a16="http://schemas.microsoft.com/office/drawing/2014/main" id="{A6B0F938-3617-425B-B316-7EA164512126}"/>
                  </a:ext>
                </a:extLst>
              </p:cNvPr>
              <p:cNvSpPr>
                <a:spLocks noChangeAspect="1"/>
              </p:cNvSpPr>
              <p:nvPr/>
            </p:nvSpPr>
            <p:spPr bwMode="auto">
              <a:xfrm>
                <a:off x="13683448" y="6899373"/>
                <a:ext cx="46774" cy="88378"/>
              </a:xfrm>
              <a:custGeom>
                <a:avLst/>
                <a:gdLst>
                  <a:gd name="T0" fmla="*/ 2147483646 w 18"/>
                  <a:gd name="T1" fmla="*/ 2147483646 h 30"/>
                  <a:gd name="T2" fmla="*/ 2147483646 w 18"/>
                  <a:gd name="T3" fmla="*/ 2147483646 h 30"/>
                  <a:gd name="T4" fmla="*/ 2147483646 w 18"/>
                  <a:gd name="T5" fmla="*/ 2147483646 h 30"/>
                  <a:gd name="T6" fmla="*/ 0 w 18"/>
                  <a:gd name="T7" fmla="*/ 0 h 30"/>
                  <a:gd name="T8" fmla="*/ 2147483646 w 18"/>
                  <a:gd name="T9" fmla="*/ 2147483646 h 30"/>
                  <a:gd name="T10" fmla="*/ 2147483646 w 18"/>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0">
                    <a:moveTo>
                      <a:pt x="18" y="30"/>
                    </a:moveTo>
                    <a:lnTo>
                      <a:pt x="12" y="30"/>
                    </a:lnTo>
                    <a:lnTo>
                      <a:pt x="6" y="18"/>
                    </a:lnTo>
                    <a:lnTo>
                      <a:pt x="0" y="0"/>
                    </a:lnTo>
                    <a:lnTo>
                      <a:pt x="12" y="12"/>
                    </a:lnTo>
                    <a:lnTo>
                      <a:pt x="18" y="3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3" name="Freeform 81">
                <a:extLst>
                  <a:ext uri="{FF2B5EF4-FFF2-40B4-BE49-F238E27FC236}">
                    <a16:creationId xmlns:a16="http://schemas.microsoft.com/office/drawing/2014/main" id="{B2289465-F9E0-4B98-888C-54C0F54BAFD2}"/>
                  </a:ext>
                </a:extLst>
              </p:cNvPr>
              <p:cNvSpPr>
                <a:spLocks noChangeAspect="1"/>
              </p:cNvSpPr>
              <p:nvPr/>
            </p:nvSpPr>
            <p:spPr bwMode="auto">
              <a:xfrm>
                <a:off x="13509349" y="6743406"/>
                <a:ext cx="109135" cy="122173"/>
              </a:xfrm>
              <a:custGeom>
                <a:avLst/>
                <a:gdLst>
                  <a:gd name="T0" fmla="*/ 2147483646 w 41"/>
                  <a:gd name="T1" fmla="*/ 2147483646 h 42"/>
                  <a:gd name="T2" fmla="*/ 2147483646 w 41"/>
                  <a:gd name="T3" fmla="*/ 2147483646 h 42"/>
                  <a:gd name="T4" fmla="*/ 2147483646 w 41"/>
                  <a:gd name="T5" fmla="*/ 2147483646 h 42"/>
                  <a:gd name="T6" fmla="*/ 2147483646 w 41"/>
                  <a:gd name="T7" fmla="*/ 2147483646 h 42"/>
                  <a:gd name="T8" fmla="*/ 0 w 41"/>
                  <a:gd name="T9" fmla="*/ 0 h 42"/>
                  <a:gd name="T10" fmla="*/ 0 w 41"/>
                  <a:gd name="T11" fmla="*/ 0 h 42"/>
                  <a:gd name="T12" fmla="*/ 2147483646 w 41"/>
                  <a:gd name="T13" fmla="*/ 2147483646 h 42"/>
                  <a:gd name="T14" fmla="*/ 2147483646 w 41"/>
                  <a:gd name="T15" fmla="*/ 2147483646 h 42"/>
                  <a:gd name="T16" fmla="*/ 2147483646 w 41"/>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2">
                    <a:moveTo>
                      <a:pt x="41" y="36"/>
                    </a:moveTo>
                    <a:lnTo>
                      <a:pt x="35" y="42"/>
                    </a:lnTo>
                    <a:lnTo>
                      <a:pt x="24" y="18"/>
                    </a:lnTo>
                    <a:lnTo>
                      <a:pt x="12" y="12"/>
                    </a:lnTo>
                    <a:lnTo>
                      <a:pt x="0" y="0"/>
                    </a:lnTo>
                    <a:lnTo>
                      <a:pt x="18" y="12"/>
                    </a:lnTo>
                    <a:lnTo>
                      <a:pt x="30" y="24"/>
                    </a:lnTo>
                    <a:lnTo>
                      <a:pt x="41" y="3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4" name="Freeform 82">
                <a:extLst>
                  <a:ext uri="{FF2B5EF4-FFF2-40B4-BE49-F238E27FC236}">
                    <a16:creationId xmlns:a16="http://schemas.microsoft.com/office/drawing/2014/main" id="{430E065A-05D6-4CCF-8855-FD7D94ECE8E3}"/>
                  </a:ext>
                </a:extLst>
              </p:cNvPr>
              <p:cNvSpPr>
                <a:spLocks noChangeAspect="1"/>
              </p:cNvSpPr>
              <p:nvPr/>
            </p:nvSpPr>
            <p:spPr bwMode="auto">
              <a:xfrm>
                <a:off x="13496355" y="7161913"/>
                <a:ext cx="12993" cy="15598"/>
              </a:xfrm>
              <a:custGeom>
                <a:avLst/>
                <a:gdLst>
                  <a:gd name="T0" fmla="*/ 2147483646 w 6"/>
                  <a:gd name="T1" fmla="*/ 0 h 6"/>
                  <a:gd name="T2" fmla="*/ 0 w 6"/>
                  <a:gd name="T3" fmla="*/ 2147483646 h 6"/>
                  <a:gd name="T4" fmla="*/ 0 w 6"/>
                  <a:gd name="T5" fmla="*/ 0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5" name="Freeform 83">
                <a:extLst>
                  <a:ext uri="{FF2B5EF4-FFF2-40B4-BE49-F238E27FC236}">
                    <a16:creationId xmlns:a16="http://schemas.microsoft.com/office/drawing/2014/main" id="{E9B7EFFB-D2F7-41F6-BC8E-A362910086C6}"/>
                  </a:ext>
                </a:extLst>
              </p:cNvPr>
              <p:cNvSpPr>
                <a:spLocks noChangeAspect="1"/>
              </p:cNvSpPr>
              <p:nvPr/>
            </p:nvSpPr>
            <p:spPr bwMode="auto">
              <a:xfrm>
                <a:off x="13213120" y="5690649"/>
                <a:ext cx="2599" cy="18195"/>
              </a:xfrm>
              <a:custGeom>
                <a:avLst/>
                <a:gdLst>
                  <a:gd name="T0" fmla="*/ 0 w 1"/>
                  <a:gd name="T1" fmla="*/ 0 h 6"/>
                  <a:gd name="T2" fmla="*/ 0 w 1"/>
                  <a:gd name="T3" fmla="*/ 2147483646 h 6"/>
                  <a:gd name="T4" fmla="*/ 0 w 1"/>
                  <a:gd name="T5" fmla="*/ 2147483646 h 6"/>
                  <a:gd name="T6" fmla="*/ 0 w 1"/>
                  <a:gd name="T7" fmla="*/ 2147483646 h 6"/>
                  <a:gd name="T8" fmla="*/ 0 w 1"/>
                  <a:gd name="T9" fmla="*/ 2147483646 h 6"/>
                  <a:gd name="T10" fmla="*/ 0 w 1"/>
                  <a:gd name="T11" fmla="*/ 2147483646 h 6"/>
                  <a:gd name="T12" fmla="*/ 0 w 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6" name="Freeform 84">
                <a:extLst>
                  <a:ext uri="{FF2B5EF4-FFF2-40B4-BE49-F238E27FC236}">
                    <a16:creationId xmlns:a16="http://schemas.microsoft.com/office/drawing/2014/main" id="{579BC70E-3FEF-4D2E-9FBB-1B72946E1180}"/>
                  </a:ext>
                </a:extLst>
              </p:cNvPr>
              <p:cNvSpPr>
                <a:spLocks noChangeAspect="1"/>
              </p:cNvSpPr>
              <p:nvPr/>
            </p:nvSpPr>
            <p:spPr bwMode="auto">
              <a:xfrm>
                <a:off x="13213120" y="5708845"/>
                <a:ext cx="2599" cy="18195"/>
              </a:xfrm>
              <a:custGeom>
                <a:avLst/>
                <a:gdLst>
                  <a:gd name="T0" fmla="*/ 0 w 1"/>
                  <a:gd name="T1" fmla="*/ 0 h 6"/>
                  <a:gd name="T2" fmla="*/ 0 w 1"/>
                  <a:gd name="T3" fmla="*/ 0 h 6"/>
                  <a:gd name="T4" fmla="*/ 0 w 1"/>
                  <a:gd name="T5" fmla="*/ 0 h 6"/>
                  <a:gd name="T6" fmla="*/ 0 w 1"/>
                  <a:gd name="T7" fmla="*/ 214748364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7" name="Freeform 85">
                <a:extLst>
                  <a:ext uri="{FF2B5EF4-FFF2-40B4-BE49-F238E27FC236}">
                    <a16:creationId xmlns:a16="http://schemas.microsoft.com/office/drawing/2014/main" id="{DD2F6807-A7ED-419F-A571-A2A9A9318428}"/>
                  </a:ext>
                </a:extLst>
              </p:cNvPr>
              <p:cNvSpPr>
                <a:spLocks noChangeAspect="1"/>
              </p:cNvSpPr>
              <p:nvPr/>
            </p:nvSpPr>
            <p:spPr bwMode="auto">
              <a:xfrm>
                <a:off x="13194931" y="5760832"/>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8" name="Freeform 86">
                <a:extLst>
                  <a:ext uri="{FF2B5EF4-FFF2-40B4-BE49-F238E27FC236}">
                    <a16:creationId xmlns:a16="http://schemas.microsoft.com/office/drawing/2014/main" id="{AE8D6786-7B5B-433E-B739-11C6D5758B93}"/>
                  </a:ext>
                </a:extLst>
              </p:cNvPr>
              <p:cNvSpPr>
                <a:spLocks noChangeAspect="1"/>
              </p:cNvSpPr>
              <p:nvPr/>
            </p:nvSpPr>
            <p:spPr bwMode="auto">
              <a:xfrm>
                <a:off x="13179342" y="5532085"/>
                <a:ext cx="2599" cy="5199"/>
              </a:xfrm>
              <a:custGeom>
                <a:avLst/>
                <a:gdLst>
                  <a:gd name="T0" fmla="*/ 0 w 1"/>
                  <a:gd name="T1" fmla="*/ 0 h 2"/>
                  <a:gd name="T2" fmla="*/ 0 w 1"/>
                  <a:gd name="T3" fmla="*/ 0 h 2"/>
                  <a:gd name="T4" fmla="*/ 0 w 1"/>
                  <a:gd name="T5" fmla="*/ 0 h 2"/>
                  <a:gd name="T6" fmla="*/ 0 w 1"/>
                  <a:gd name="T7" fmla="*/ 0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49" name="Rectangle 87">
                <a:extLst>
                  <a:ext uri="{FF2B5EF4-FFF2-40B4-BE49-F238E27FC236}">
                    <a16:creationId xmlns:a16="http://schemas.microsoft.com/office/drawing/2014/main" id="{ECFCB3A0-587B-4B36-935D-7E57FADD5DA8}"/>
                  </a:ext>
                </a:extLst>
              </p:cNvPr>
              <p:cNvSpPr>
                <a:spLocks noChangeAspect="1" noChangeArrowheads="1"/>
              </p:cNvSpPr>
              <p:nvPr/>
            </p:nvSpPr>
            <p:spPr bwMode="auto">
              <a:xfrm>
                <a:off x="13161151" y="5498292"/>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50" name="Rectangle 88">
                <a:extLst>
                  <a:ext uri="{FF2B5EF4-FFF2-40B4-BE49-F238E27FC236}">
                    <a16:creationId xmlns:a16="http://schemas.microsoft.com/office/drawing/2014/main" id="{053D171D-21D0-4AA0-90F4-8585F9BF8388}"/>
                  </a:ext>
                </a:extLst>
              </p:cNvPr>
              <p:cNvSpPr>
                <a:spLocks noChangeAspect="1" noChangeArrowheads="1"/>
              </p:cNvSpPr>
              <p:nvPr/>
            </p:nvSpPr>
            <p:spPr bwMode="auto">
              <a:xfrm>
                <a:off x="13194931" y="5638660"/>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51" name="Freeform 89">
                <a:extLst>
                  <a:ext uri="{FF2B5EF4-FFF2-40B4-BE49-F238E27FC236}">
                    <a16:creationId xmlns:a16="http://schemas.microsoft.com/office/drawing/2014/main" id="{54898F4F-AFFA-480B-87E1-9CAA4940F6EF}"/>
                  </a:ext>
                </a:extLst>
              </p:cNvPr>
              <p:cNvSpPr>
                <a:spLocks noChangeAspect="1"/>
              </p:cNvSpPr>
              <p:nvPr/>
            </p:nvSpPr>
            <p:spPr bwMode="auto">
              <a:xfrm>
                <a:off x="10500299" y="5043395"/>
                <a:ext cx="220870" cy="332725"/>
              </a:xfrm>
              <a:custGeom>
                <a:avLst/>
                <a:gdLst>
                  <a:gd name="T0" fmla="*/ 2147483646 w 84"/>
                  <a:gd name="T1" fmla="*/ 2147483646 h 114"/>
                  <a:gd name="T2" fmla="*/ 2147483646 w 84"/>
                  <a:gd name="T3" fmla="*/ 2147483646 h 114"/>
                  <a:gd name="T4" fmla="*/ 2147483646 w 84"/>
                  <a:gd name="T5" fmla="*/ 2147483646 h 114"/>
                  <a:gd name="T6" fmla="*/ 2147483646 w 84"/>
                  <a:gd name="T7" fmla="*/ 2147483646 h 114"/>
                  <a:gd name="T8" fmla="*/ 2147483646 w 84"/>
                  <a:gd name="T9" fmla="*/ 2147483646 h 114"/>
                  <a:gd name="T10" fmla="*/ 2147483646 w 84"/>
                  <a:gd name="T11" fmla="*/ 2147483646 h 114"/>
                  <a:gd name="T12" fmla="*/ 2147483646 w 84"/>
                  <a:gd name="T13" fmla="*/ 2147483646 h 114"/>
                  <a:gd name="T14" fmla="*/ 0 w 84"/>
                  <a:gd name="T15" fmla="*/ 2147483646 h 114"/>
                  <a:gd name="T16" fmla="*/ 2147483646 w 84"/>
                  <a:gd name="T17" fmla="*/ 2147483646 h 114"/>
                  <a:gd name="T18" fmla="*/ 2147483646 w 84"/>
                  <a:gd name="T19" fmla="*/ 2147483646 h 114"/>
                  <a:gd name="T20" fmla="*/ 0 w 84"/>
                  <a:gd name="T21" fmla="*/ 2147483646 h 114"/>
                  <a:gd name="T22" fmla="*/ 0 w 84"/>
                  <a:gd name="T23" fmla="*/ 0 h 114"/>
                  <a:gd name="T24" fmla="*/ 2147483646 w 84"/>
                  <a:gd name="T25" fmla="*/ 2147483646 h 114"/>
                  <a:gd name="T26" fmla="*/ 2147483646 w 84"/>
                  <a:gd name="T27" fmla="*/ 2147483646 h 114"/>
                  <a:gd name="T28" fmla="*/ 2147483646 w 84"/>
                  <a:gd name="T29" fmla="*/ 2147483646 h 114"/>
                  <a:gd name="T30" fmla="*/ 2147483646 w 84"/>
                  <a:gd name="T31" fmla="*/ 2147483646 h 114"/>
                  <a:gd name="T32" fmla="*/ 2147483646 w 84"/>
                  <a:gd name="T33" fmla="*/ 2147483646 h 114"/>
                  <a:gd name="T34" fmla="*/ 2147483646 w 84"/>
                  <a:gd name="T35" fmla="*/ 2147483646 h 114"/>
                  <a:gd name="T36" fmla="*/ 2147483646 w 84"/>
                  <a:gd name="T37" fmla="*/ 2147483646 h 114"/>
                  <a:gd name="T38" fmla="*/ 2147483646 w 84"/>
                  <a:gd name="T39" fmla="*/ 2147483646 h 114"/>
                  <a:gd name="T40" fmla="*/ 2147483646 w 84"/>
                  <a:gd name="T41" fmla="*/ 2147483646 h 114"/>
                  <a:gd name="T42" fmla="*/ 2147483646 w 84"/>
                  <a:gd name="T43" fmla="*/ 2147483646 h 114"/>
                  <a:gd name="T44" fmla="*/ 2147483646 w 84"/>
                  <a:gd name="T45" fmla="*/ 2147483646 h 114"/>
                  <a:gd name="T46" fmla="*/ 2147483646 w 84"/>
                  <a:gd name="T47" fmla="*/ 2147483646 h 114"/>
                  <a:gd name="T48" fmla="*/ 2147483646 w 84"/>
                  <a:gd name="T49" fmla="*/ 2147483646 h 114"/>
                  <a:gd name="T50" fmla="*/ 2147483646 w 84"/>
                  <a:gd name="T51" fmla="*/ 2147483646 h 114"/>
                  <a:gd name="T52" fmla="*/ 2147483646 w 84"/>
                  <a:gd name="T53" fmla="*/ 2147483646 h 114"/>
                  <a:gd name="T54" fmla="*/ 2147483646 w 84"/>
                  <a:gd name="T55" fmla="*/ 2147483646 h 114"/>
                  <a:gd name="T56" fmla="*/ 2147483646 w 84"/>
                  <a:gd name="T57" fmla="*/ 2147483646 h 114"/>
                  <a:gd name="T58" fmla="*/ 2147483646 w 84"/>
                  <a:gd name="T59" fmla="*/ 2147483646 h 114"/>
                  <a:gd name="T60" fmla="*/ 2147483646 w 84"/>
                  <a:gd name="T61" fmla="*/ 2147483646 h 114"/>
                  <a:gd name="T62" fmla="*/ 2147483646 w 84"/>
                  <a:gd name="T63" fmla="*/ 2147483646 h 114"/>
                  <a:gd name="T64" fmla="*/ 2147483646 w 84"/>
                  <a:gd name="T65" fmla="*/ 2147483646 h 114"/>
                  <a:gd name="T66" fmla="*/ 2147483646 w 84"/>
                  <a:gd name="T67" fmla="*/ 2147483646 h 114"/>
                  <a:gd name="T68" fmla="*/ 2147483646 w 84"/>
                  <a:gd name="T69" fmla="*/ 2147483646 h 114"/>
                  <a:gd name="T70" fmla="*/ 2147483646 w 84"/>
                  <a:gd name="T71" fmla="*/ 2147483646 h 114"/>
                  <a:gd name="T72" fmla="*/ 2147483646 w 84"/>
                  <a:gd name="T73" fmla="*/ 2147483646 h 114"/>
                  <a:gd name="T74" fmla="*/ 2147483646 w 84"/>
                  <a:gd name="T75" fmla="*/ 2147483646 h 114"/>
                  <a:gd name="T76" fmla="*/ 2147483646 w 84"/>
                  <a:gd name="T77" fmla="*/ 2147483646 h 114"/>
                  <a:gd name="T78" fmla="*/ 2147483646 w 84"/>
                  <a:gd name="T79" fmla="*/ 2147483646 h 114"/>
                  <a:gd name="T80" fmla="*/ 2147483646 w 84"/>
                  <a:gd name="T81" fmla="*/ 2147483646 h 114"/>
                  <a:gd name="T82" fmla="*/ 2147483646 w 84"/>
                  <a:gd name="T83" fmla="*/ 2147483646 h 114"/>
                  <a:gd name="T84" fmla="*/ 2147483646 w 84"/>
                  <a:gd name="T85" fmla="*/ 2147483646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4" h="114">
                    <a:moveTo>
                      <a:pt x="30" y="96"/>
                    </a:moveTo>
                    <a:lnTo>
                      <a:pt x="30" y="96"/>
                    </a:lnTo>
                    <a:lnTo>
                      <a:pt x="24" y="90"/>
                    </a:lnTo>
                    <a:lnTo>
                      <a:pt x="18" y="78"/>
                    </a:lnTo>
                    <a:lnTo>
                      <a:pt x="12" y="60"/>
                    </a:lnTo>
                    <a:lnTo>
                      <a:pt x="12" y="48"/>
                    </a:lnTo>
                    <a:lnTo>
                      <a:pt x="0" y="36"/>
                    </a:lnTo>
                    <a:lnTo>
                      <a:pt x="6" y="30"/>
                    </a:lnTo>
                    <a:lnTo>
                      <a:pt x="12" y="24"/>
                    </a:lnTo>
                    <a:lnTo>
                      <a:pt x="0" y="12"/>
                    </a:lnTo>
                    <a:lnTo>
                      <a:pt x="0" y="0"/>
                    </a:lnTo>
                    <a:lnTo>
                      <a:pt x="6" y="6"/>
                    </a:lnTo>
                    <a:lnTo>
                      <a:pt x="12" y="12"/>
                    </a:lnTo>
                    <a:lnTo>
                      <a:pt x="18" y="6"/>
                    </a:lnTo>
                    <a:lnTo>
                      <a:pt x="24" y="24"/>
                    </a:lnTo>
                    <a:lnTo>
                      <a:pt x="42" y="24"/>
                    </a:lnTo>
                    <a:lnTo>
                      <a:pt x="66" y="24"/>
                    </a:lnTo>
                    <a:lnTo>
                      <a:pt x="72" y="30"/>
                    </a:lnTo>
                    <a:lnTo>
                      <a:pt x="72" y="42"/>
                    </a:lnTo>
                    <a:lnTo>
                      <a:pt x="54" y="48"/>
                    </a:lnTo>
                    <a:lnTo>
                      <a:pt x="60" y="66"/>
                    </a:lnTo>
                    <a:lnTo>
                      <a:pt x="66" y="72"/>
                    </a:lnTo>
                    <a:lnTo>
                      <a:pt x="72" y="54"/>
                    </a:lnTo>
                    <a:lnTo>
                      <a:pt x="78" y="72"/>
                    </a:lnTo>
                    <a:lnTo>
                      <a:pt x="84" y="90"/>
                    </a:lnTo>
                    <a:lnTo>
                      <a:pt x="84" y="102"/>
                    </a:lnTo>
                    <a:lnTo>
                      <a:pt x="78" y="108"/>
                    </a:lnTo>
                    <a:lnTo>
                      <a:pt x="84" y="114"/>
                    </a:lnTo>
                    <a:lnTo>
                      <a:pt x="72" y="96"/>
                    </a:lnTo>
                    <a:lnTo>
                      <a:pt x="60" y="72"/>
                    </a:lnTo>
                    <a:lnTo>
                      <a:pt x="54" y="72"/>
                    </a:lnTo>
                    <a:lnTo>
                      <a:pt x="48" y="60"/>
                    </a:lnTo>
                    <a:lnTo>
                      <a:pt x="30" y="48"/>
                    </a:lnTo>
                    <a:lnTo>
                      <a:pt x="24" y="54"/>
                    </a:lnTo>
                    <a:lnTo>
                      <a:pt x="42" y="60"/>
                    </a:lnTo>
                    <a:lnTo>
                      <a:pt x="48" y="72"/>
                    </a:lnTo>
                    <a:lnTo>
                      <a:pt x="48" y="78"/>
                    </a:lnTo>
                    <a:lnTo>
                      <a:pt x="42" y="96"/>
                    </a:lnTo>
                    <a:lnTo>
                      <a:pt x="42" y="90"/>
                    </a:lnTo>
                    <a:lnTo>
                      <a:pt x="36" y="90"/>
                    </a:lnTo>
                    <a:lnTo>
                      <a:pt x="36" y="96"/>
                    </a:lnTo>
                    <a:lnTo>
                      <a:pt x="30" y="9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52" name="Freeform 90">
                <a:extLst>
                  <a:ext uri="{FF2B5EF4-FFF2-40B4-BE49-F238E27FC236}">
                    <a16:creationId xmlns:a16="http://schemas.microsoft.com/office/drawing/2014/main" id="{E58C3C17-165E-4141-8A92-C4826DFBEF3D}"/>
                  </a:ext>
                </a:extLst>
              </p:cNvPr>
              <p:cNvSpPr>
                <a:spLocks noChangeAspect="1"/>
              </p:cNvSpPr>
              <p:nvPr/>
            </p:nvSpPr>
            <p:spPr bwMode="auto">
              <a:xfrm>
                <a:off x="10500299" y="4942019"/>
                <a:ext cx="161107" cy="83181"/>
              </a:xfrm>
              <a:custGeom>
                <a:avLst/>
                <a:gdLst>
                  <a:gd name="T0" fmla="*/ 2147483646 w 60"/>
                  <a:gd name="T1" fmla="*/ 2147483646 h 29"/>
                  <a:gd name="T2" fmla="*/ 2147483646 w 60"/>
                  <a:gd name="T3" fmla="*/ 0 h 29"/>
                  <a:gd name="T4" fmla="*/ 0 w 60"/>
                  <a:gd name="T5" fmla="*/ 2147483646 h 29"/>
                  <a:gd name="T6" fmla="*/ 2147483646 w 60"/>
                  <a:gd name="T7" fmla="*/ 2147483646 h 29"/>
                  <a:gd name="T8" fmla="*/ 2147483646 w 60"/>
                  <a:gd name="T9" fmla="*/ 2147483646 h 29"/>
                  <a:gd name="T10" fmla="*/ 2147483646 w 60"/>
                  <a:gd name="T11" fmla="*/ 2147483646 h 29"/>
                  <a:gd name="T12" fmla="*/ 2147483646 w 60"/>
                  <a:gd name="T13" fmla="*/ 2147483646 h 29"/>
                  <a:gd name="T14" fmla="*/ 2147483646 w 60"/>
                  <a:gd name="T15" fmla="*/ 2147483646 h 29"/>
                  <a:gd name="T16" fmla="*/ 2147483646 w 60"/>
                  <a:gd name="T17" fmla="*/ 2147483646 h 29"/>
                  <a:gd name="T18" fmla="*/ 2147483646 w 60"/>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29">
                    <a:moveTo>
                      <a:pt x="36" y="6"/>
                    </a:moveTo>
                    <a:lnTo>
                      <a:pt x="12" y="0"/>
                    </a:lnTo>
                    <a:lnTo>
                      <a:pt x="0" y="17"/>
                    </a:lnTo>
                    <a:lnTo>
                      <a:pt x="6" y="29"/>
                    </a:lnTo>
                    <a:lnTo>
                      <a:pt x="24" y="29"/>
                    </a:lnTo>
                    <a:lnTo>
                      <a:pt x="42" y="29"/>
                    </a:lnTo>
                    <a:lnTo>
                      <a:pt x="60" y="29"/>
                    </a:lnTo>
                    <a:lnTo>
                      <a:pt x="54" y="17"/>
                    </a:lnTo>
                    <a:lnTo>
                      <a:pt x="48" y="11"/>
                    </a:lnTo>
                    <a:lnTo>
                      <a:pt x="3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53" name="Freeform 91">
                <a:extLst>
                  <a:ext uri="{FF2B5EF4-FFF2-40B4-BE49-F238E27FC236}">
                    <a16:creationId xmlns:a16="http://schemas.microsoft.com/office/drawing/2014/main" id="{1AD2D791-36C2-4F68-A1DC-C8FBFEEAA7AB}"/>
                  </a:ext>
                </a:extLst>
              </p:cNvPr>
              <p:cNvSpPr>
                <a:spLocks noChangeAspect="1"/>
              </p:cNvSpPr>
              <p:nvPr/>
            </p:nvSpPr>
            <p:spPr bwMode="auto">
              <a:xfrm>
                <a:off x="11225276" y="5727040"/>
                <a:ext cx="236462" cy="262540"/>
              </a:xfrm>
              <a:custGeom>
                <a:avLst/>
                <a:gdLst>
                  <a:gd name="T0" fmla="*/ 2147483646 w 90"/>
                  <a:gd name="T1" fmla="*/ 2147483646 h 90"/>
                  <a:gd name="T2" fmla="*/ 2147483646 w 90"/>
                  <a:gd name="T3" fmla="*/ 2147483646 h 90"/>
                  <a:gd name="T4" fmla="*/ 2147483646 w 90"/>
                  <a:gd name="T5" fmla="*/ 2147483646 h 90"/>
                  <a:gd name="T6" fmla="*/ 2147483646 w 90"/>
                  <a:gd name="T7" fmla="*/ 2147483646 h 90"/>
                  <a:gd name="T8" fmla="*/ 2147483646 w 90"/>
                  <a:gd name="T9" fmla="*/ 2147483646 h 90"/>
                  <a:gd name="T10" fmla="*/ 2147483646 w 90"/>
                  <a:gd name="T11" fmla="*/ 2147483646 h 90"/>
                  <a:gd name="T12" fmla="*/ 2147483646 w 90"/>
                  <a:gd name="T13" fmla="*/ 2147483646 h 90"/>
                  <a:gd name="T14" fmla="*/ 2147483646 w 90"/>
                  <a:gd name="T15" fmla="*/ 2147483646 h 90"/>
                  <a:gd name="T16" fmla="*/ 2147483646 w 90"/>
                  <a:gd name="T17" fmla="*/ 2147483646 h 90"/>
                  <a:gd name="T18" fmla="*/ 2147483646 w 90"/>
                  <a:gd name="T19" fmla="*/ 2147483646 h 90"/>
                  <a:gd name="T20" fmla="*/ 2147483646 w 90"/>
                  <a:gd name="T21" fmla="*/ 2147483646 h 90"/>
                  <a:gd name="T22" fmla="*/ 2147483646 w 90"/>
                  <a:gd name="T23" fmla="*/ 2147483646 h 90"/>
                  <a:gd name="T24" fmla="*/ 0 w 90"/>
                  <a:gd name="T25" fmla="*/ 2147483646 h 90"/>
                  <a:gd name="T26" fmla="*/ 2147483646 w 90"/>
                  <a:gd name="T27" fmla="*/ 2147483646 h 90"/>
                  <a:gd name="T28" fmla="*/ 2147483646 w 90"/>
                  <a:gd name="T29" fmla="*/ 2147483646 h 90"/>
                  <a:gd name="T30" fmla="*/ 2147483646 w 90"/>
                  <a:gd name="T31" fmla="*/ 2147483646 h 90"/>
                  <a:gd name="T32" fmla="*/ 2147483646 w 90"/>
                  <a:gd name="T33" fmla="*/ 2147483646 h 90"/>
                  <a:gd name="T34" fmla="*/ 2147483646 w 90"/>
                  <a:gd name="T35" fmla="*/ 2147483646 h 90"/>
                  <a:gd name="T36" fmla="*/ 2147483646 w 90"/>
                  <a:gd name="T37" fmla="*/ 2147483646 h 90"/>
                  <a:gd name="T38" fmla="*/ 2147483646 w 90"/>
                  <a:gd name="T39" fmla="*/ 0 h 90"/>
                  <a:gd name="T40" fmla="*/ 2147483646 w 90"/>
                  <a:gd name="T41" fmla="*/ 2147483646 h 90"/>
                  <a:gd name="T42" fmla="*/ 2147483646 w 90"/>
                  <a:gd name="T43" fmla="*/ 2147483646 h 90"/>
                  <a:gd name="T44" fmla="*/ 2147483646 w 90"/>
                  <a:gd name="T45" fmla="*/ 2147483646 h 90"/>
                  <a:gd name="T46" fmla="*/ 2147483646 w 90"/>
                  <a:gd name="T47" fmla="*/ 2147483646 h 90"/>
                  <a:gd name="T48" fmla="*/ 2147483646 w 90"/>
                  <a:gd name="T49" fmla="*/ 214748364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90">
                    <a:moveTo>
                      <a:pt x="66" y="66"/>
                    </a:moveTo>
                    <a:lnTo>
                      <a:pt x="72" y="78"/>
                    </a:lnTo>
                    <a:lnTo>
                      <a:pt x="60" y="78"/>
                    </a:lnTo>
                    <a:lnTo>
                      <a:pt x="54" y="78"/>
                    </a:lnTo>
                    <a:lnTo>
                      <a:pt x="42" y="90"/>
                    </a:lnTo>
                    <a:lnTo>
                      <a:pt x="30" y="84"/>
                    </a:lnTo>
                    <a:lnTo>
                      <a:pt x="24" y="72"/>
                    </a:lnTo>
                    <a:lnTo>
                      <a:pt x="18" y="78"/>
                    </a:lnTo>
                    <a:lnTo>
                      <a:pt x="18" y="66"/>
                    </a:lnTo>
                    <a:lnTo>
                      <a:pt x="12" y="66"/>
                    </a:lnTo>
                    <a:lnTo>
                      <a:pt x="6" y="48"/>
                    </a:lnTo>
                    <a:lnTo>
                      <a:pt x="0" y="30"/>
                    </a:lnTo>
                    <a:lnTo>
                      <a:pt x="12" y="12"/>
                    </a:lnTo>
                    <a:lnTo>
                      <a:pt x="48" y="12"/>
                    </a:lnTo>
                    <a:lnTo>
                      <a:pt x="66" y="18"/>
                    </a:lnTo>
                    <a:lnTo>
                      <a:pt x="66" y="12"/>
                    </a:lnTo>
                    <a:lnTo>
                      <a:pt x="72" y="6"/>
                    </a:lnTo>
                    <a:lnTo>
                      <a:pt x="78" y="12"/>
                    </a:lnTo>
                    <a:lnTo>
                      <a:pt x="90" y="0"/>
                    </a:lnTo>
                    <a:lnTo>
                      <a:pt x="90" y="18"/>
                    </a:lnTo>
                    <a:lnTo>
                      <a:pt x="90" y="36"/>
                    </a:lnTo>
                    <a:lnTo>
                      <a:pt x="90" y="48"/>
                    </a:lnTo>
                    <a:lnTo>
                      <a:pt x="78" y="60"/>
                    </a:lnTo>
                    <a:lnTo>
                      <a:pt x="66" y="6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54" name="Rectangle 92">
                <a:extLst>
                  <a:ext uri="{FF2B5EF4-FFF2-40B4-BE49-F238E27FC236}">
                    <a16:creationId xmlns:a16="http://schemas.microsoft.com/office/drawing/2014/main" id="{CC66B25B-2330-4114-8444-84ECFB755009}"/>
                  </a:ext>
                </a:extLst>
              </p:cNvPr>
              <p:cNvSpPr>
                <a:spLocks noChangeAspect="1" noChangeArrowheads="1"/>
              </p:cNvSpPr>
              <p:nvPr/>
            </p:nvSpPr>
            <p:spPr bwMode="auto">
              <a:xfrm>
                <a:off x="13179342" y="5797223"/>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55" name="Rectangle 93">
                <a:extLst>
                  <a:ext uri="{FF2B5EF4-FFF2-40B4-BE49-F238E27FC236}">
                    <a16:creationId xmlns:a16="http://schemas.microsoft.com/office/drawing/2014/main" id="{3FA93E51-B5BD-4DF8-AED9-AA49584E2E9B}"/>
                  </a:ext>
                </a:extLst>
              </p:cNvPr>
              <p:cNvSpPr>
                <a:spLocks noChangeAspect="1" noChangeArrowheads="1"/>
              </p:cNvSpPr>
              <p:nvPr/>
            </p:nvSpPr>
            <p:spPr bwMode="auto">
              <a:xfrm>
                <a:off x="11685211" y="5287742"/>
                <a:ext cx="12993"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56" name="Freeform 94">
                <a:extLst>
                  <a:ext uri="{FF2B5EF4-FFF2-40B4-BE49-F238E27FC236}">
                    <a16:creationId xmlns:a16="http://schemas.microsoft.com/office/drawing/2014/main" id="{B67624CC-5574-45D4-B833-B0C87BCF146D}"/>
                  </a:ext>
                </a:extLst>
              </p:cNvPr>
              <p:cNvSpPr>
                <a:spLocks noChangeAspect="1"/>
              </p:cNvSpPr>
              <p:nvPr/>
            </p:nvSpPr>
            <p:spPr bwMode="auto">
              <a:xfrm>
                <a:off x="11084958" y="5287742"/>
                <a:ext cx="376781" cy="491289"/>
              </a:xfrm>
              <a:custGeom>
                <a:avLst/>
                <a:gdLst>
                  <a:gd name="T0" fmla="*/ 2147483646 w 144"/>
                  <a:gd name="T1" fmla="*/ 2147483646 h 168"/>
                  <a:gd name="T2" fmla="*/ 2147483646 w 144"/>
                  <a:gd name="T3" fmla="*/ 2147483646 h 168"/>
                  <a:gd name="T4" fmla="*/ 2147483646 w 144"/>
                  <a:gd name="T5" fmla="*/ 2147483646 h 168"/>
                  <a:gd name="T6" fmla="*/ 2147483646 w 144"/>
                  <a:gd name="T7" fmla="*/ 2147483646 h 168"/>
                  <a:gd name="T8" fmla="*/ 2147483646 w 144"/>
                  <a:gd name="T9" fmla="*/ 2147483646 h 168"/>
                  <a:gd name="T10" fmla="*/ 2147483646 w 144"/>
                  <a:gd name="T11" fmla="*/ 2147483646 h 168"/>
                  <a:gd name="T12" fmla="*/ 2147483646 w 144"/>
                  <a:gd name="T13" fmla="*/ 0 h 168"/>
                  <a:gd name="T14" fmla="*/ 2147483646 w 144"/>
                  <a:gd name="T15" fmla="*/ 0 h 168"/>
                  <a:gd name="T16" fmla="*/ 2147483646 w 144"/>
                  <a:gd name="T17" fmla="*/ 2147483646 h 168"/>
                  <a:gd name="T18" fmla="*/ 2147483646 w 144"/>
                  <a:gd name="T19" fmla="*/ 2147483646 h 168"/>
                  <a:gd name="T20" fmla="*/ 2147483646 w 144"/>
                  <a:gd name="T21" fmla="*/ 2147483646 h 168"/>
                  <a:gd name="T22" fmla="*/ 2147483646 w 144"/>
                  <a:gd name="T23" fmla="*/ 2147483646 h 168"/>
                  <a:gd name="T24" fmla="*/ 0 w 144"/>
                  <a:gd name="T25" fmla="*/ 2147483646 h 168"/>
                  <a:gd name="T26" fmla="*/ 2147483646 w 144"/>
                  <a:gd name="T27" fmla="*/ 2147483646 h 168"/>
                  <a:gd name="T28" fmla="*/ 2147483646 w 144"/>
                  <a:gd name="T29" fmla="*/ 2147483646 h 168"/>
                  <a:gd name="T30" fmla="*/ 2147483646 w 144"/>
                  <a:gd name="T31" fmla="*/ 2147483646 h 168"/>
                  <a:gd name="T32" fmla="*/ 2147483646 w 144"/>
                  <a:gd name="T33" fmla="*/ 2147483646 h 168"/>
                  <a:gd name="T34" fmla="*/ 2147483646 w 144"/>
                  <a:gd name="T35" fmla="*/ 2147483646 h 168"/>
                  <a:gd name="T36" fmla="*/ 2147483646 w 144"/>
                  <a:gd name="T37" fmla="*/ 2147483646 h 168"/>
                  <a:gd name="T38" fmla="*/ 2147483646 w 144"/>
                  <a:gd name="T39" fmla="*/ 2147483646 h 168"/>
                  <a:gd name="T40" fmla="*/ 2147483646 w 144"/>
                  <a:gd name="T41" fmla="*/ 2147483646 h 168"/>
                  <a:gd name="T42" fmla="*/ 2147483646 w 144"/>
                  <a:gd name="T43" fmla="*/ 2147483646 h 168"/>
                  <a:gd name="T44" fmla="*/ 2147483646 w 144"/>
                  <a:gd name="T45" fmla="*/ 2147483646 h 168"/>
                  <a:gd name="T46" fmla="*/ 2147483646 w 144"/>
                  <a:gd name="T47" fmla="*/ 2147483646 h 168"/>
                  <a:gd name="T48" fmla="*/ 2147483646 w 144"/>
                  <a:gd name="T49" fmla="*/ 2147483646 h 168"/>
                  <a:gd name="T50" fmla="*/ 2147483646 w 144"/>
                  <a:gd name="T51" fmla="*/ 2147483646 h 168"/>
                  <a:gd name="T52" fmla="*/ 2147483646 w 144"/>
                  <a:gd name="T53" fmla="*/ 2147483646 h 168"/>
                  <a:gd name="T54" fmla="*/ 2147483646 w 144"/>
                  <a:gd name="T55" fmla="*/ 2147483646 h 168"/>
                  <a:gd name="T56" fmla="*/ 2147483646 w 144"/>
                  <a:gd name="T57" fmla="*/ 2147483646 h 168"/>
                  <a:gd name="T58" fmla="*/ 2147483646 w 144"/>
                  <a:gd name="T59" fmla="*/ 2147483646 h 168"/>
                  <a:gd name="T60" fmla="*/ 2147483646 w 144"/>
                  <a:gd name="T61" fmla="*/ 2147483646 h 168"/>
                  <a:gd name="T62" fmla="*/ 2147483646 w 144"/>
                  <a:gd name="T63" fmla="*/ 2147483646 h 168"/>
                  <a:gd name="T64" fmla="*/ 2147483646 w 144"/>
                  <a:gd name="T65" fmla="*/ 2147483646 h 168"/>
                  <a:gd name="T66" fmla="*/ 2147483646 w 144"/>
                  <a:gd name="T67" fmla="*/ 2147483646 h 168"/>
                  <a:gd name="T68" fmla="*/ 2147483646 w 144"/>
                  <a:gd name="T69" fmla="*/ 2147483646 h 168"/>
                  <a:gd name="T70" fmla="*/ 2147483646 w 144"/>
                  <a:gd name="T71" fmla="*/ 2147483646 h 168"/>
                  <a:gd name="T72" fmla="*/ 2147483646 w 144"/>
                  <a:gd name="T73" fmla="*/ 2147483646 h 168"/>
                  <a:gd name="T74" fmla="*/ 2147483646 w 144"/>
                  <a:gd name="T75" fmla="*/ 2147483646 h 168"/>
                  <a:gd name="T76" fmla="*/ 2147483646 w 144"/>
                  <a:gd name="T77" fmla="*/ 2147483646 h 168"/>
                  <a:gd name="T78" fmla="*/ 2147483646 w 144"/>
                  <a:gd name="T79" fmla="*/ 2147483646 h 168"/>
                  <a:gd name="T80" fmla="*/ 2147483646 w 144"/>
                  <a:gd name="T81" fmla="*/ 2147483646 h 168"/>
                  <a:gd name="T82" fmla="*/ 2147483646 w 144"/>
                  <a:gd name="T83" fmla="*/ 2147483646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4" h="168">
                    <a:moveTo>
                      <a:pt x="78" y="42"/>
                    </a:moveTo>
                    <a:lnTo>
                      <a:pt x="72" y="36"/>
                    </a:lnTo>
                    <a:lnTo>
                      <a:pt x="66" y="24"/>
                    </a:lnTo>
                    <a:lnTo>
                      <a:pt x="54" y="30"/>
                    </a:lnTo>
                    <a:lnTo>
                      <a:pt x="42" y="18"/>
                    </a:lnTo>
                    <a:lnTo>
                      <a:pt x="42" y="12"/>
                    </a:lnTo>
                    <a:lnTo>
                      <a:pt x="24" y="0"/>
                    </a:lnTo>
                    <a:lnTo>
                      <a:pt x="18" y="0"/>
                    </a:lnTo>
                    <a:lnTo>
                      <a:pt x="24" y="24"/>
                    </a:lnTo>
                    <a:lnTo>
                      <a:pt x="12" y="18"/>
                    </a:lnTo>
                    <a:lnTo>
                      <a:pt x="12" y="12"/>
                    </a:lnTo>
                    <a:lnTo>
                      <a:pt x="6" y="30"/>
                    </a:lnTo>
                    <a:lnTo>
                      <a:pt x="0" y="36"/>
                    </a:lnTo>
                    <a:lnTo>
                      <a:pt x="6" y="42"/>
                    </a:lnTo>
                    <a:lnTo>
                      <a:pt x="6" y="54"/>
                    </a:lnTo>
                    <a:lnTo>
                      <a:pt x="18" y="54"/>
                    </a:lnTo>
                    <a:lnTo>
                      <a:pt x="24" y="96"/>
                    </a:lnTo>
                    <a:lnTo>
                      <a:pt x="36" y="84"/>
                    </a:lnTo>
                    <a:lnTo>
                      <a:pt x="48" y="90"/>
                    </a:lnTo>
                    <a:lnTo>
                      <a:pt x="54" y="84"/>
                    </a:lnTo>
                    <a:lnTo>
                      <a:pt x="66" y="78"/>
                    </a:lnTo>
                    <a:lnTo>
                      <a:pt x="84" y="96"/>
                    </a:lnTo>
                    <a:lnTo>
                      <a:pt x="90" y="108"/>
                    </a:lnTo>
                    <a:lnTo>
                      <a:pt x="102" y="132"/>
                    </a:lnTo>
                    <a:lnTo>
                      <a:pt x="108" y="150"/>
                    </a:lnTo>
                    <a:lnTo>
                      <a:pt x="102" y="162"/>
                    </a:lnTo>
                    <a:lnTo>
                      <a:pt x="120" y="168"/>
                    </a:lnTo>
                    <a:lnTo>
                      <a:pt x="120" y="162"/>
                    </a:lnTo>
                    <a:lnTo>
                      <a:pt x="126" y="156"/>
                    </a:lnTo>
                    <a:lnTo>
                      <a:pt x="132" y="162"/>
                    </a:lnTo>
                    <a:lnTo>
                      <a:pt x="144" y="150"/>
                    </a:lnTo>
                    <a:lnTo>
                      <a:pt x="138" y="138"/>
                    </a:lnTo>
                    <a:lnTo>
                      <a:pt x="138" y="126"/>
                    </a:lnTo>
                    <a:lnTo>
                      <a:pt x="120" y="114"/>
                    </a:lnTo>
                    <a:lnTo>
                      <a:pt x="114" y="102"/>
                    </a:lnTo>
                    <a:lnTo>
                      <a:pt x="102" y="90"/>
                    </a:lnTo>
                    <a:lnTo>
                      <a:pt x="90" y="72"/>
                    </a:lnTo>
                    <a:lnTo>
                      <a:pt x="66" y="60"/>
                    </a:lnTo>
                    <a:lnTo>
                      <a:pt x="72" y="54"/>
                    </a:lnTo>
                    <a:lnTo>
                      <a:pt x="84" y="48"/>
                    </a:lnTo>
                    <a:lnTo>
                      <a:pt x="78"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57" name="Freeform 95">
                <a:extLst>
                  <a:ext uri="{FF2B5EF4-FFF2-40B4-BE49-F238E27FC236}">
                    <a16:creationId xmlns:a16="http://schemas.microsoft.com/office/drawing/2014/main" id="{D4EB6C2B-211E-4DB9-A427-6199C2ADFBF1}"/>
                  </a:ext>
                </a:extLst>
              </p:cNvPr>
              <p:cNvSpPr>
                <a:spLocks noChangeAspect="1"/>
              </p:cNvSpPr>
              <p:nvPr/>
            </p:nvSpPr>
            <p:spPr bwMode="auto">
              <a:xfrm>
                <a:off x="10705579" y="4923823"/>
                <a:ext cx="410561" cy="1065757"/>
              </a:xfrm>
              <a:custGeom>
                <a:avLst/>
                <a:gdLst>
                  <a:gd name="T0" fmla="*/ 2147483646 w 155"/>
                  <a:gd name="T1" fmla="*/ 2147483646 h 365"/>
                  <a:gd name="T2" fmla="*/ 2147483646 w 155"/>
                  <a:gd name="T3" fmla="*/ 2147483646 h 365"/>
                  <a:gd name="T4" fmla="*/ 2147483646 w 155"/>
                  <a:gd name="T5" fmla="*/ 2147483646 h 365"/>
                  <a:gd name="T6" fmla="*/ 2147483646 w 155"/>
                  <a:gd name="T7" fmla="*/ 2147483646 h 365"/>
                  <a:gd name="T8" fmla="*/ 2147483646 w 155"/>
                  <a:gd name="T9" fmla="*/ 0 h 365"/>
                  <a:gd name="T10" fmla="*/ 2147483646 w 155"/>
                  <a:gd name="T11" fmla="*/ 2147483646 h 365"/>
                  <a:gd name="T12" fmla="*/ 2147483646 w 155"/>
                  <a:gd name="T13" fmla="*/ 2147483646 h 365"/>
                  <a:gd name="T14" fmla="*/ 2147483646 w 155"/>
                  <a:gd name="T15" fmla="*/ 2147483646 h 365"/>
                  <a:gd name="T16" fmla="*/ 2147483646 w 155"/>
                  <a:gd name="T17" fmla="*/ 2147483646 h 365"/>
                  <a:gd name="T18" fmla="*/ 2147483646 w 155"/>
                  <a:gd name="T19" fmla="*/ 2147483646 h 365"/>
                  <a:gd name="T20" fmla="*/ 2147483646 w 155"/>
                  <a:gd name="T21" fmla="*/ 2147483646 h 365"/>
                  <a:gd name="T22" fmla="*/ 2147483646 w 155"/>
                  <a:gd name="T23" fmla="*/ 2147483646 h 365"/>
                  <a:gd name="T24" fmla="*/ 0 w 155"/>
                  <a:gd name="T25" fmla="*/ 2147483646 h 365"/>
                  <a:gd name="T26" fmla="*/ 2147483646 w 155"/>
                  <a:gd name="T27" fmla="*/ 2147483646 h 365"/>
                  <a:gd name="T28" fmla="*/ 2147483646 w 155"/>
                  <a:gd name="T29" fmla="*/ 2147483646 h 365"/>
                  <a:gd name="T30" fmla="*/ 2147483646 w 155"/>
                  <a:gd name="T31" fmla="*/ 2147483646 h 365"/>
                  <a:gd name="T32" fmla="*/ 2147483646 w 155"/>
                  <a:gd name="T33" fmla="*/ 2147483646 h 365"/>
                  <a:gd name="T34" fmla="*/ 2147483646 w 155"/>
                  <a:gd name="T35" fmla="*/ 2147483646 h 365"/>
                  <a:gd name="T36" fmla="*/ 2147483646 w 155"/>
                  <a:gd name="T37" fmla="*/ 2147483646 h 365"/>
                  <a:gd name="T38" fmla="*/ 2147483646 w 155"/>
                  <a:gd name="T39" fmla="*/ 2147483646 h 365"/>
                  <a:gd name="T40" fmla="*/ 2147483646 w 155"/>
                  <a:gd name="T41" fmla="*/ 2147483646 h 365"/>
                  <a:gd name="T42" fmla="*/ 2147483646 w 155"/>
                  <a:gd name="T43" fmla="*/ 2147483646 h 365"/>
                  <a:gd name="T44" fmla="*/ 2147483646 w 155"/>
                  <a:gd name="T45" fmla="*/ 2147483646 h 365"/>
                  <a:gd name="T46" fmla="*/ 2147483646 w 155"/>
                  <a:gd name="T47" fmla="*/ 2147483646 h 365"/>
                  <a:gd name="T48" fmla="*/ 2147483646 w 155"/>
                  <a:gd name="T49" fmla="*/ 2147483646 h 365"/>
                  <a:gd name="T50" fmla="*/ 2147483646 w 155"/>
                  <a:gd name="T51" fmla="*/ 2147483646 h 365"/>
                  <a:gd name="T52" fmla="*/ 2147483646 w 155"/>
                  <a:gd name="T53" fmla="*/ 2147483646 h 365"/>
                  <a:gd name="T54" fmla="*/ 2147483646 w 155"/>
                  <a:gd name="T55" fmla="*/ 2147483646 h 365"/>
                  <a:gd name="T56" fmla="*/ 2147483646 w 155"/>
                  <a:gd name="T57" fmla="*/ 2147483646 h 365"/>
                  <a:gd name="T58" fmla="*/ 2147483646 w 155"/>
                  <a:gd name="T59" fmla="*/ 2147483646 h 365"/>
                  <a:gd name="T60" fmla="*/ 2147483646 w 155"/>
                  <a:gd name="T61" fmla="*/ 2147483646 h 365"/>
                  <a:gd name="T62" fmla="*/ 2147483646 w 155"/>
                  <a:gd name="T63" fmla="*/ 2147483646 h 365"/>
                  <a:gd name="T64" fmla="*/ 2147483646 w 155"/>
                  <a:gd name="T65" fmla="*/ 2147483646 h 365"/>
                  <a:gd name="T66" fmla="*/ 2147483646 w 155"/>
                  <a:gd name="T67" fmla="*/ 2147483646 h 365"/>
                  <a:gd name="T68" fmla="*/ 2147483646 w 155"/>
                  <a:gd name="T69" fmla="*/ 2147483646 h 365"/>
                  <a:gd name="T70" fmla="*/ 2147483646 w 155"/>
                  <a:gd name="T71" fmla="*/ 2147483646 h 365"/>
                  <a:gd name="T72" fmla="*/ 2147483646 w 155"/>
                  <a:gd name="T73" fmla="*/ 2147483646 h 365"/>
                  <a:gd name="T74" fmla="*/ 2147483646 w 155"/>
                  <a:gd name="T75" fmla="*/ 2147483646 h 365"/>
                  <a:gd name="T76" fmla="*/ 2147483646 w 155"/>
                  <a:gd name="T77" fmla="*/ 2147483646 h 365"/>
                  <a:gd name="T78" fmla="*/ 2147483646 w 155"/>
                  <a:gd name="T79" fmla="*/ 2147483646 h 365"/>
                  <a:gd name="T80" fmla="*/ 2147483646 w 155"/>
                  <a:gd name="T81" fmla="*/ 2147483646 h 365"/>
                  <a:gd name="T82" fmla="*/ 2147483646 w 155"/>
                  <a:gd name="T83" fmla="*/ 2147483646 h 365"/>
                  <a:gd name="T84" fmla="*/ 2147483646 w 155"/>
                  <a:gd name="T85" fmla="*/ 2147483646 h 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5" h="365">
                    <a:moveTo>
                      <a:pt x="108" y="89"/>
                    </a:moveTo>
                    <a:lnTo>
                      <a:pt x="84" y="89"/>
                    </a:lnTo>
                    <a:lnTo>
                      <a:pt x="84" y="83"/>
                    </a:lnTo>
                    <a:lnTo>
                      <a:pt x="84" y="77"/>
                    </a:lnTo>
                    <a:lnTo>
                      <a:pt x="96" y="59"/>
                    </a:lnTo>
                    <a:lnTo>
                      <a:pt x="96" y="53"/>
                    </a:lnTo>
                    <a:lnTo>
                      <a:pt x="90" y="35"/>
                    </a:lnTo>
                    <a:lnTo>
                      <a:pt x="90" y="17"/>
                    </a:lnTo>
                    <a:lnTo>
                      <a:pt x="84" y="17"/>
                    </a:lnTo>
                    <a:lnTo>
                      <a:pt x="66" y="0"/>
                    </a:lnTo>
                    <a:lnTo>
                      <a:pt x="66" y="6"/>
                    </a:lnTo>
                    <a:lnTo>
                      <a:pt x="60" y="17"/>
                    </a:lnTo>
                    <a:lnTo>
                      <a:pt x="60" y="23"/>
                    </a:lnTo>
                    <a:lnTo>
                      <a:pt x="66" y="29"/>
                    </a:lnTo>
                    <a:lnTo>
                      <a:pt x="48" y="23"/>
                    </a:lnTo>
                    <a:lnTo>
                      <a:pt x="36" y="41"/>
                    </a:lnTo>
                    <a:lnTo>
                      <a:pt x="36" y="59"/>
                    </a:lnTo>
                    <a:lnTo>
                      <a:pt x="36" y="71"/>
                    </a:lnTo>
                    <a:lnTo>
                      <a:pt x="24" y="95"/>
                    </a:lnTo>
                    <a:lnTo>
                      <a:pt x="12" y="95"/>
                    </a:lnTo>
                    <a:lnTo>
                      <a:pt x="12" y="107"/>
                    </a:lnTo>
                    <a:lnTo>
                      <a:pt x="12" y="131"/>
                    </a:lnTo>
                    <a:lnTo>
                      <a:pt x="6" y="131"/>
                    </a:lnTo>
                    <a:lnTo>
                      <a:pt x="6" y="143"/>
                    </a:lnTo>
                    <a:lnTo>
                      <a:pt x="0" y="149"/>
                    </a:lnTo>
                    <a:lnTo>
                      <a:pt x="12" y="167"/>
                    </a:lnTo>
                    <a:lnTo>
                      <a:pt x="18" y="161"/>
                    </a:lnTo>
                    <a:lnTo>
                      <a:pt x="24" y="173"/>
                    </a:lnTo>
                    <a:lnTo>
                      <a:pt x="30" y="173"/>
                    </a:lnTo>
                    <a:lnTo>
                      <a:pt x="36" y="179"/>
                    </a:lnTo>
                    <a:lnTo>
                      <a:pt x="30" y="185"/>
                    </a:lnTo>
                    <a:lnTo>
                      <a:pt x="36" y="191"/>
                    </a:lnTo>
                    <a:lnTo>
                      <a:pt x="42" y="185"/>
                    </a:lnTo>
                    <a:lnTo>
                      <a:pt x="48" y="203"/>
                    </a:lnTo>
                    <a:lnTo>
                      <a:pt x="54" y="215"/>
                    </a:lnTo>
                    <a:lnTo>
                      <a:pt x="54" y="233"/>
                    </a:lnTo>
                    <a:lnTo>
                      <a:pt x="48" y="251"/>
                    </a:lnTo>
                    <a:lnTo>
                      <a:pt x="60" y="239"/>
                    </a:lnTo>
                    <a:lnTo>
                      <a:pt x="60" y="251"/>
                    </a:lnTo>
                    <a:lnTo>
                      <a:pt x="66" y="251"/>
                    </a:lnTo>
                    <a:lnTo>
                      <a:pt x="72" y="251"/>
                    </a:lnTo>
                    <a:lnTo>
                      <a:pt x="84" y="245"/>
                    </a:lnTo>
                    <a:lnTo>
                      <a:pt x="84" y="239"/>
                    </a:lnTo>
                    <a:lnTo>
                      <a:pt x="90" y="239"/>
                    </a:lnTo>
                    <a:lnTo>
                      <a:pt x="96" y="227"/>
                    </a:lnTo>
                    <a:lnTo>
                      <a:pt x="102" y="233"/>
                    </a:lnTo>
                    <a:lnTo>
                      <a:pt x="108" y="239"/>
                    </a:lnTo>
                    <a:lnTo>
                      <a:pt x="120" y="269"/>
                    </a:lnTo>
                    <a:lnTo>
                      <a:pt x="126" y="299"/>
                    </a:lnTo>
                    <a:lnTo>
                      <a:pt x="126" y="293"/>
                    </a:lnTo>
                    <a:lnTo>
                      <a:pt x="131" y="305"/>
                    </a:lnTo>
                    <a:lnTo>
                      <a:pt x="137" y="323"/>
                    </a:lnTo>
                    <a:lnTo>
                      <a:pt x="137" y="335"/>
                    </a:lnTo>
                    <a:lnTo>
                      <a:pt x="137" y="353"/>
                    </a:lnTo>
                    <a:lnTo>
                      <a:pt x="137" y="365"/>
                    </a:lnTo>
                    <a:lnTo>
                      <a:pt x="143" y="365"/>
                    </a:lnTo>
                    <a:lnTo>
                      <a:pt x="155" y="341"/>
                    </a:lnTo>
                    <a:lnTo>
                      <a:pt x="149" y="317"/>
                    </a:lnTo>
                    <a:lnTo>
                      <a:pt x="143" y="299"/>
                    </a:lnTo>
                    <a:lnTo>
                      <a:pt x="137" y="287"/>
                    </a:lnTo>
                    <a:lnTo>
                      <a:pt x="126" y="275"/>
                    </a:lnTo>
                    <a:lnTo>
                      <a:pt x="126" y="263"/>
                    </a:lnTo>
                    <a:lnTo>
                      <a:pt x="126" y="257"/>
                    </a:lnTo>
                    <a:lnTo>
                      <a:pt x="131" y="245"/>
                    </a:lnTo>
                    <a:lnTo>
                      <a:pt x="126" y="245"/>
                    </a:lnTo>
                    <a:lnTo>
                      <a:pt x="114" y="221"/>
                    </a:lnTo>
                    <a:lnTo>
                      <a:pt x="102" y="197"/>
                    </a:lnTo>
                    <a:lnTo>
                      <a:pt x="102" y="203"/>
                    </a:lnTo>
                    <a:lnTo>
                      <a:pt x="108" y="179"/>
                    </a:lnTo>
                    <a:lnTo>
                      <a:pt x="126" y="173"/>
                    </a:lnTo>
                    <a:lnTo>
                      <a:pt x="131" y="167"/>
                    </a:lnTo>
                    <a:lnTo>
                      <a:pt x="143" y="161"/>
                    </a:lnTo>
                    <a:lnTo>
                      <a:pt x="149" y="155"/>
                    </a:lnTo>
                    <a:lnTo>
                      <a:pt x="155" y="137"/>
                    </a:lnTo>
                    <a:lnTo>
                      <a:pt x="149" y="137"/>
                    </a:lnTo>
                    <a:lnTo>
                      <a:pt x="137" y="143"/>
                    </a:lnTo>
                    <a:lnTo>
                      <a:pt x="131" y="131"/>
                    </a:lnTo>
                    <a:lnTo>
                      <a:pt x="120" y="125"/>
                    </a:lnTo>
                    <a:lnTo>
                      <a:pt x="120" y="107"/>
                    </a:lnTo>
                    <a:lnTo>
                      <a:pt x="108" y="107"/>
                    </a:lnTo>
                    <a:lnTo>
                      <a:pt x="108" y="89"/>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58" name="Freeform 96">
                <a:extLst>
                  <a:ext uri="{FF2B5EF4-FFF2-40B4-BE49-F238E27FC236}">
                    <a16:creationId xmlns:a16="http://schemas.microsoft.com/office/drawing/2014/main" id="{0AE5FB85-B5AC-4BDB-BD99-204010D89839}"/>
                  </a:ext>
                </a:extLst>
              </p:cNvPr>
              <p:cNvSpPr>
                <a:spLocks noChangeAspect="1"/>
              </p:cNvSpPr>
              <p:nvPr/>
            </p:nvSpPr>
            <p:spPr bwMode="auto">
              <a:xfrm>
                <a:off x="12012620" y="5498292"/>
                <a:ext cx="220870" cy="350920"/>
              </a:xfrm>
              <a:custGeom>
                <a:avLst/>
                <a:gdLst>
                  <a:gd name="T0" fmla="*/ 2147483646 w 84"/>
                  <a:gd name="T1" fmla="*/ 2147483646 h 120"/>
                  <a:gd name="T2" fmla="*/ 2147483646 w 84"/>
                  <a:gd name="T3" fmla="*/ 2147483646 h 120"/>
                  <a:gd name="T4" fmla="*/ 2147483646 w 84"/>
                  <a:gd name="T5" fmla="*/ 2147483646 h 120"/>
                  <a:gd name="T6" fmla="*/ 0 w 84"/>
                  <a:gd name="T7" fmla="*/ 2147483646 h 120"/>
                  <a:gd name="T8" fmla="*/ 2147483646 w 84"/>
                  <a:gd name="T9" fmla="*/ 2147483646 h 120"/>
                  <a:gd name="T10" fmla="*/ 2147483646 w 84"/>
                  <a:gd name="T11" fmla="*/ 2147483646 h 120"/>
                  <a:gd name="T12" fmla="*/ 2147483646 w 84"/>
                  <a:gd name="T13" fmla="*/ 2147483646 h 120"/>
                  <a:gd name="T14" fmla="*/ 2147483646 w 84"/>
                  <a:gd name="T15" fmla="*/ 0 h 120"/>
                  <a:gd name="T16" fmla="*/ 2147483646 w 84"/>
                  <a:gd name="T17" fmla="*/ 2147483646 h 120"/>
                  <a:gd name="T18" fmla="*/ 2147483646 w 84"/>
                  <a:gd name="T19" fmla="*/ 2147483646 h 120"/>
                  <a:gd name="T20" fmla="*/ 2147483646 w 84"/>
                  <a:gd name="T21" fmla="*/ 2147483646 h 120"/>
                  <a:gd name="T22" fmla="*/ 2147483646 w 84"/>
                  <a:gd name="T23" fmla="*/ 2147483646 h 120"/>
                  <a:gd name="T24" fmla="*/ 2147483646 w 84"/>
                  <a:gd name="T25" fmla="*/ 2147483646 h 120"/>
                  <a:gd name="T26" fmla="*/ 2147483646 w 84"/>
                  <a:gd name="T27" fmla="*/ 2147483646 h 120"/>
                  <a:gd name="T28" fmla="*/ 2147483646 w 84"/>
                  <a:gd name="T29" fmla="*/ 2147483646 h 120"/>
                  <a:gd name="T30" fmla="*/ 2147483646 w 84"/>
                  <a:gd name="T31" fmla="*/ 2147483646 h 120"/>
                  <a:gd name="T32" fmla="*/ 2147483646 w 84"/>
                  <a:gd name="T33" fmla="*/ 2147483646 h 120"/>
                  <a:gd name="T34" fmla="*/ 2147483646 w 84"/>
                  <a:gd name="T35" fmla="*/ 2147483646 h 120"/>
                  <a:gd name="T36" fmla="*/ 2147483646 w 84"/>
                  <a:gd name="T37" fmla="*/ 2147483646 h 120"/>
                  <a:gd name="T38" fmla="*/ 2147483646 w 84"/>
                  <a:gd name="T39" fmla="*/ 2147483646 h 120"/>
                  <a:gd name="T40" fmla="*/ 2147483646 w 84"/>
                  <a:gd name="T41" fmla="*/ 2147483646 h 120"/>
                  <a:gd name="T42" fmla="*/ 2147483646 w 84"/>
                  <a:gd name="T43" fmla="*/ 2147483646 h 120"/>
                  <a:gd name="T44" fmla="*/ 2147483646 w 84"/>
                  <a:gd name="T45" fmla="*/ 2147483646 h 120"/>
                  <a:gd name="T46" fmla="*/ 2147483646 w 84"/>
                  <a:gd name="T47" fmla="*/ 2147483646 h 120"/>
                  <a:gd name="T48" fmla="*/ 2147483646 w 84"/>
                  <a:gd name="T49" fmla="*/ 2147483646 h 120"/>
                  <a:gd name="T50" fmla="*/ 2147483646 w 84"/>
                  <a:gd name="T51" fmla="*/ 2147483646 h 120"/>
                  <a:gd name="T52" fmla="*/ 2147483646 w 84"/>
                  <a:gd name="T53" fmla="*/ 2147483646 h 120"/>
                  <a:gd name="T54" fmla="*/ 2147483646 w 84"/>
                  <a:gd name="T55" fmla="*/ 2147483646 h 120"/>
                  <a:gd name="T56" fmla="*/ 2147483646 w 84"/>
                  <a:gd name="T57" fmla="*/ 2147483646 h 120"/>
                  <a:gd name="T58" fmla="*/ 2147483646 w 84"/>
                  <a:gd name="T59" fmla="*/ 2147483646 h 120"/>
                  <a:gd name="T60" fmla="*/ 2147483646 w 84"/>
                  <a:gd name="T61" fmla="*/ 2147483646 h 120"/>
                  <a:gd name="T62" fmla="*/ 2147483646 w 84"/>
                  <a:gd name="T63" fmla="*/ 2147483646 h 120"/>
                  <a:gd name="T64" fmla="*/ 2147483646 w 84"/>
                  <a:gd name="T65" fmla="*/ 2147483646 h 120"/>
                  <a:gd name="T66" fmla="*/ 2147483646 w 84"/>
                  <a:gd name="T67" fmla="*/ 2147483646 h 120"/>
                  <a:gd name="T68" fmla="*/ 2147483646 w 84"/>
                  <a:gd name="T69" fmla="*/ 2147483646 h 120"/>
                  <a:gd name="T70" fmla="*/ 2147483646 w 84"/>
                  <a:gd name="T71" fmla="*/ 2147483646 h 120"/>
                  <a:gd name="T72" fmla="*/ 2147483646 w 84"/>
                  <a:gd name="T73" fmla="*/ 2147483646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4" h="120">
                    <a:moveTo>
                      <a:pt x="18" y="78"/>
                    </a:moveTo>
                    <a:lnTo>
                      <a:pt x="18" y="84"/>
                    </a:lnTo>
                    <a:lnTo>
                      <a:pt x="6" y="66"/>
                    </a:lnTo>
                    <a:lnTo>
                      <a:pt x="0" y="48"/>
                    </a:lnTo>
                    <a:lnTo>
                      <a:pt x="12" y="54"/>
                    </a:lnTo>
                    <a:lnTo>
                      <a:pt x="6" y="30"/>
                    </a:lnTo>
                    <a:lnTo>
                      <a:pt x="6" y="12"/>
                    </a:lnTo>
                    <a:lnTo>
                      <a:pt x="6" y="0"/>
                    </a:lnTo>
                    <a:lnTo>
                      <a:pt x="30" y="6"/>
                    </a:lnTo>
                    <a:lnTo>
                      <a:pt x="36" y="12"/>
                    </a:lnTo>
                    <a:lnTo>
                      <a:pt x="42" y="24"/>
                    </a:lnTo>
                    <a:lnTo>
                      <a:pt x="42" y="36"/>
                    </a:lnTo>
                    <a:lnTo>
                      <a:pt x="36" y="54"/>
                    </a:lnTo>
                    <a:lnTo>
                      <a:pt x="30" y="60"/>
                    </a:lnTo>
                    <a:lnTo>
                      <a:pt x="30" y="72"/>
                    </a:lnTo>
                    <a:lnTo>
                      <a:pt x="42" y="96"/>
                    </a:lnTo>
                    <a:lnTo>
                      <a:pt x="48" y="96"/>
                    </a:lnTo>
                    <a:lnTo>
                      <a:pt x="48" y="90"/>
                    </a:lnTo>
                    <a:lnTo>
                      <a:pt x="60" y="90"/>
                    </a:lnTo>
                    <a:lnTo>
                      <a:pt x="66" y="96"/>
                    </a:lnTo>
                    <a:lnTo>
                      <a:pt x="78" y="102"/>
                    </a:lnTo>
                    <a:lnTo>
                      <a:pt x="72" y="102"/>
                    </a:lnTo>
                    <a:lnTo>
                      <a:pt x="78" y="114"/>
                    </a:lnTo>
                    <a:lnTo>
                      <a:pt x="84" y="114"/>
                    </a:lnTo>
                    <a:lnTo>
                      <a:pt x="78" y="120"/>
                    </a:lnTo>
                    <a:lnTo>
                      <a:pt x="78" y="114"/>
                    </a:lnTo>
                    <a:lnTo>
                      <a:pt x="66" y="108"/>
                    </a:lnTo>
                    <a:lnTo>
                      <a:pt x="60" y="102"/>
                    </a:lnTo>
                    <a:lnTo>
                      <a:pt x="54" y="96"/>
                    </a:lnTo>
                    <a:lnTo>
                      <a:pt x="54" y="108"/>
                    </a:lnTo>
                    <a:lnTo>
                      <a:pt x="36" y="96"/>
                    </a:lnTo>
                    <a:lnTo>
                      <a:pt x="30" y="102"/>
                    </a:lnTo>
                    <a:lnTo>
                      <a:pt x="18" y="96"/>
                    </a:lnTo>
                    <a:lnTo>
                      <a:pt x="18" y="90"/>
                    </a:lnTo>
                    <a:lnTo>
                      <a:pt x="24" y="78"/>
                    </a:lnTo>
                    <a:lnTo>
                      <a:pt x="18" y="7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59" name="Freeform 97">
                <a:extLst>
                  <a:ext uri="{FF2B5EF4-FFF2-40B4-BE49-F238E27FC236}">
                    <a16:creationId xmlns:a16="http://schemas.microsoft.com/office/drawing/2014/main" id="{CCC19B80-BCD2-423B-95D9-669E1F5FA49A}"/>
                  </a:ext>
                </a:extLst>
              </p:cNvPr>
              <p:cNvSpPr>
                <a:spLocks noChangeAspect="1"/>
              </p:cNvSpPr>
              <p:nvPr/>
            </p:nvSpPr>
            <p:spPr bwMode="auto">
              <a:xfrm>
                <a:off x="12155536" y="6023372"/>
                <a:ext cx="223470" cy="244343"/>
              </a:xfrm>
              <a:custGeom>
                <a:avLst/>
                <a:gdLst>
                  <a:gd name="T0" fmla="*/ 2147483646 w 84"/>
                  <a:gd name="T1" fmla="*/ 2147483646 h 84"/>
                  <a:gd name="T2" fmla="*/ 2147483646 w 84"/>
                  <a:gd name="T3" fmla="*/ 2147483646 h 84"/>
                  <a:gd name="T4" fmla="*/ 2147483646 w 84"/>
                  <a:gd name="T5" fmla="*/ 2147483646 h 84"/>
                  <a:gd name="T6" fmla="*/ 2147483646 w 84"/>
                  <a:gd name="T7" fmla="*/ 2147483646 h 84"/>
                  <a:gd name="T8" fmla="*/ 2147483646 w 84"/>
                  <a:gd name="T9" fmla="*/ 2147483646 h 84"/>
                  <a:gd name="T10" fmla="*/ 2147483646 w 84"/>
                  <a:gd name="T11" fmla="*/ 2147483646 h 84"/>
                  <a:gd name="T12" fmla="*/ 2147483646 w 84"/>
                  <a:gd name="T13" fmla="*/ 2147483646 h 84"/>
                  <a:gd name="T14" fmla="*/ 2147483646 w 84"/>
                  <a:gd name="T15" fmla="*/ 2147483646 h 84"/>
                  <a:gd name="T16" fmla="*/ 2147483646 w 84"/>
                  <a:gd name="T17" fmla="*/ 2147483646 h 84"/>
                  <a:gd name="T18" fmla="*/ 2147483646 w 84"/>
                  <a:gd name="T19" fmla="*/ 2147483646 h 84"/>
                  <a:gd name="T20" fmla="*/ 2147483646 w 84"/>
                  <a:gd name="T21" fmla="*/ 2147483646 h 84"/>
                  <a:gd name="T22" fmla="*/ 0 w 84"/>
                  <a:gd name="T23" fmla="*/ 2147483646 h 84"/>
                  <a:gd name="T24" fmla="*/ 2147483646 w 84"/>
                  <a:gd name="T25" fmla="*/ 2147483646 h 84"/>
                  <a:gd name="T26" fmla="*/ 2147483646 w 84"/>
                  <a:gd name="T27" fmla="*/ 2147483646 h 84"/>
                  <a:gd name="T28" fmla="*/ 2147483646 w 84"/>
                  <a:gd name="T29" fmla="*/ 2147483646 h 84"/>
                  <a:gd name="T30" fmla="*/ 2147483646 w 84"/>
                  <a:gd name="T31" fmla="*/ 2147483646 h 84"/>
                  <a:gd name="T32" fmla="*/ 2147483646 w 84"/>
                  <a:gd name="T33" fmla="*/ 2147483646 h 84"/>
                  <a:gd name="T34" fmla="*/ 2147483646 w 84"/>
                  <a:gd name="T35" fmla="*/ 2147483646 h 84"/>
                  <a:gd name="T36" fmla="*/ 2147483646 w 84"/>
                  <a:gd name="T37" fmla="*/ 2147483646 h 84"/>
                  <a:gd name="T38" fmla="*/ 2147483646 w 84"/>
                  <a:gd name="T39" fmla="*/ 2147483646 h 84"/>
                  <a:gd name="T40" fmla="*/ 2147483646 w 84"/>
                  <a:gd name="T41" fmla="*/ 2147483646 h 84"/>
                  <a:gd name="T42" fmla="*/ 2147483646 w 84"/>
                  <a:gd name="T43" fmla="*/ 0 h 84"/>
                  <a:gd name="T44" fmla="*/ 2147483646 w 84"/>
                  <a:gd name="T45" fmla="*/ 2147483646 h 84"/>
                  <a:gd name="T46" fmla="*/ 2147483646 w 84"/>
                  <a:gd name="T47" fmla="*/ 2147483646 h 84"/>
                  <a:gd name="T48" fmla="*/ 2147483646 w 84"/>
                  <a:gd name="T49" fmla="*/ 2147483646 h 84"/>
                  <a:gd name="T50" fmla="*/ 2147483646 w 84"/>
                  <a:gd name="T51" fmla="*/ 2147483646 h 84"/>
                  <a:gd name="T52" fmla="*/ 2147483646 w 84"/>
                  <a:gd name="T53" fmla="*/ 2147483646 h 84"/>
                  <a:gd name="T54" fmla="*/ 2147483646 w 84"/>
                  <a:gd name="T55" fmla="*/ 2147483646 h 84"/>
                  <a:gd name="T56" fmla="*/ 2147483646 w 84"/>
                  <a:gd name="T57" fmla="*/ 2147483646 h 84"/>
                  <a:gd name="T58" fmla="*/ 2147483646 w 84"/>
                  <a:gd name="T59" fmla="*/ 2147483646 h 84"/>
                  <a:gd name="T60" fmla="*/ 2147483646 w 84"/>
                  <a:gd name="T61" fmla="*/ 2147483646 h 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84">
                    <a:moveTo>
                      <a:pt x="66" y="84"/>
                    </a:moveTo>
                    <a:lnTo>
                      <a:pt x="60" y="72"/>
                    </a:lnTo>
                    <a:lnTo>
                      <a:pt x="60" y="78"/>
                    </a:lnTo>
                    <a:lnTo>
                      <a:pt x="42" y="66"/>
                    </a:lnTo>
                    <a:lnTo>
                      <a:pt x="42" y="48"/>
                    </a:lnTo>
                    <a:lnTo>
                      <a:pt x="30" y="36"/>
                    </a:lnTo>
                    <a:lnTo>
                      <a:pt x="24" y="42"/>
                    </a:lnTo>
                    <a:lnTo>
                      <a:pt x="18" y="42"/>
                    </a:lnTo>
                    <a:lnTo>
                      <a:pt x="12" y="36"/>
                    </a:lnTo>
                    <a:lnTo>
                      <a:pt x="6" y="48"/>
                    </a:lnTo>
                    <a:lnTo>
                      <a:pt x="0" y="54"/>
                    </a:lnTo>
                    <a:lnTo>
                      <a:pt x="6" y="42"/>
                    </a:lnTo>
                    <a:lnTo>
                      <a:pt x="18" y="30"/>
                    </a:lnTo>
                    <a:lnTo>
                      <a:pt x="30" y="18"/>
                    </a:lnTo>
                    <a:lnTo>
                      <a:pt x="30" y="30"/>
                    </a:lnTo>
                    <a:lnTo>
                      <a:pt x="42" y="30"/>
                    </a:lnTo>
                    <a:lnTo>
                      <a:pt x="48" y="24"/>
                    </a:lnTo>
                    <a:lnTo>
                      <a:pt x="48" y="12"/>
                    </a:lnTo>
                    <a:lnTo>
                      <a:pt x="54" y="12"/>
                    </a:lnTo>
                    <a:lnTo>
                      <a:pt x="60" y="12"/>
                    </a:lnTo>
                    <a:lnTo>
                      <a:pt x="60" y="0"/>
                    </a:lnTo>
                    <a:lnTo>
                      <a:pt x="72" y="6"/>
                    </a:lnTo>
                    <a:lnTo>
                      <a:pt x="78" y="24"/>
                    </a:lnTo>
                    <a:lnTo>
                      <a:pt x="84" y="48"/>
                    </a:lnTo>
                    <a:lnTo>
                      <a:pt x="78" y="60"/>
                    </a:lnTo>
                    <a:lnTo>
                      <a:pt x="78" y="66"/>
                    </a:lnTo>
                    <a:lnTo>
                      <a:pt x="72" y="48"/>
                    </a:lnTo>
                    <a:lnTo>
                      <a:pt x="66" y="54"/>
                    </a:lnTo>
                    <a:lnTo>
                      <a:pt x="66" y="66"/>
                    </a:lnTo>
                    <a:lnTo>
                      <a:pt x="66" y="8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0" name="Freeform 98">
                <a:extLst>
                  <a:ext uri="{FF2B5EF4-FFF2-40B4-BE49-F238E27FC236}">
                    <a16:creationId xmlns:a16="http://schemas.microsoft.com/office/drawing/2014/main" id="{01DD0698-E845-4516-9671-6A93D9CC5BCF}"/>
                  </a:ext>
                </a:extLst>
              </p:cNvPr>
              <p:cNvSpPr>
                <a:spLocks noChangeAspect="1"/>
              </p:cNvSpPr>
              <p:nvPr/>
            </p:nvSpPr>
            <p:spPr bwMode="auto">
              <a:xfrm>
                <a:off x="12173726" y="5955787"/>
                <a:ext cx="44175" cy="101377"/>
              </a:xfrm>
              <a:custGeom>
                <a:avLst/>
                <a:gdLst>
                  <a:gd name="T0" fmla="*/ 2147483646 w 18"/>
                  <a:gd name="T1" fmla="*/ 0 h 35"/>
                  <a:gd name="T2" fmla="*/ 2147483646 w 18"/>
                  <a:gd name="T3" fmla="*/ 2147483646 h 35"/>
                  <a:gd name="T4" fmla="*/ 2147483646 w 18"/>
                  <a:gd name="T5" fmla="*/ 2147483646 h 35"/>
                  <a:gd name="T6" fmla="*/ 0 w 18"/>
                  <a:gd name="T7" fmla="*/ 2147483646 h 35"/>
                  <a:gd name="T8" fmla="*/ 2147483646 w 18"/>
                  <a:gd name="T9" fmla="*/ 2147483646 h 35"/>
                  <a:gd name="T10" fmla="*/ 2147483646 w 18"/>
                  <a:gd name="T11" fmla="*/ 0 h 35"/>
                  <a:gd name="T12" fmla="*/ 2147483646 w 18"/>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5">
                    <a:moveTo>
                      <a:pt x="18" y="0"/>
                    </a:moveTo>
                    <a:lnTo>
                      <a:pt x="12" y="29"/>
                    </a:lnTo>
                    <a:lnTo>
                      <a:pt x="12" y="35"/>
                    </a:lnTo>
                    <a:lnTo>
                      <a:pt x="0" y="23"/>
                    </a:lnTo>
                    <a:lnTo>
                      <a:pt x="6" y="17"/>
                    </a:lnTo>
                    <a:lnTo>
                      <a:pt x="6" y="0"/>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1" name="Freeform 99">
                <a:extLst>
                  <a:ext uri="{FF2B5EF4-FFF2-40B4-BE49-F238E27FC236}">
                    <a16:creationId xmlns:a16="http://schemas.microsoft.com/office/drawing/2014/main" id="{9B97BE2D-4FDF-402A-8FF5-3BB9DF7D132E}"/>
                  </a:ext>
                </a:extLst>
              </p:cNvPr>
              <p:cNvSpPr>
                <a:spLocks noChangeAspect="1"/>
              </p:cNvSpPr>
              <p:nvPr/>
            </p:nvSpPr>
            <p:spPr bwMode="auto">
              <a:xfrm>
                <a:off x="12249081" y="5849212"/>
                <a:ext cx="64964" cy="88378"/>
              </a:xfrm>
              <a:custGeom>
                <a:avLst/>
                <a:gdLst>
                  <a:gd name="T0" fmla="*/ 2147483646 w 24"/>
                  <a:gd name="T1" fmla="*/ 2147483646 h 30"/>
                  <a:gd name="T2" fmla="*/ 2147483646 w 24"/>
                  <a:gd name="T3" fmla="*/ 2147483646 h 30"/>
                  <a:gd name="T4" fmla="*/ 0 w 24"/>
                  <a:gd name="T5" fmla="*/ 2147483646 h 30"/>
                  <a:gd name="T6" fmla="*/ 2147483646 w 24"/>
                  <a:gd name="T7" fmla="*/ 0 h 30"/>
                  <a:gd name="T8" fmla="*/ 2147483646 w 24"/>
                  <a:gd name="T9" fmla="*/ 2147483646 h 30"/>
                  <a:gd name="T10" fmla="*/ 2147483646 w 24"/>
                  <a:gd name="T11" fmla="*/ 2147483646 h 30"/>
                  <a:gd name="T12" fmla="*/ 2147483646 w 24"/>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0">
                    <a:moveTo>
                      <a:pt x="18" y="30"/>
                    </a:moveTo>
                    <a:lnTo>
                      <a:pt x="12" y="24"/>
                    </a:lnTo>
                    <a:lnTo>
                      <a:pt x="0" y="6"/>
                    </a:lnTo>
                    <a:lnTo>
                      <a:pt x="12" y="0"/>
                    </a:lnTo>
                    <a:lnTo>
                      <a:pt x="18" y="12"/>
                    </a:lnTo>
                    <a:lnTo>
                      <a:pt x="24" y="30"/>
                    </a:lnTo>
                    <a:lnTo>
                      <a:pt x="18"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2" name="Freeform 100">
                <a:extLst>
                  <a:ext uri="{FF2B5EF4-FFF2-40B4-BE49-F238E27FC236}">
                    <a16:creationId xmlns:a16="http://schemas.microsoft.com/office/drawing/2014/main" id="{A227F550-5906-4957-921C-53323A0B2BC7}"/>
                  </a:ext>
                </a:extLst>
              </p:cNvPr>
              <p:cNvSpPr>
                <a:spLocks noChangeAspect="1"/>
              </p:cNvSpPr>
              <p:nvPr/>
            </p:nvSpPr>
            <p:spPr bwMode="auto">
              <a:xfrm>
                <a:off x="12139946" y="5901201"/>
                <a:ext cx="62364" cy="70184"/>
              </a:xfrm>
              <a:custGeom>
                <a:avLst/>
                <a:gdLst>
                  <a:gd name="T0" fmla="*/ 2147483646 w 24"/>
                  <a:gd name="T1" fmla="*/ 2147483646 h 24"/>
                  <a:gd name="T2" fmla="*/ 0 w 24"/>
                  <a:gd name="T3" fmla="*/ 0 h 24"/>
                  <a:gd name="T4" fmla="*/ 0 w 24"/>
                  <a:gd name="T5" fmla="*/ 0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18" y="6"/>
                    </a:moveTo>
                    <a:lnTo>
                      <a:pt x="0" y="0"/>
                    </a:lnTo>
                    <a:lnTo>
                      <a:pt x="6" y="24"/>
                    </a:lnTo>
                    <a:lnTo>
                      <a:pt x="24" y="12"/>
                    </a:lnTo>
                    <a:lnTo>
                      <a:pt x="24" y="6"/>
                    </a:lnTo>
                    <a:lnTo>
                      <a:pt x="1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3" name="Freeform 101">
                <a:extLst>
                  <a:ext uri="{FF2B5EF4-FFF2-40B4-BE49-F238E27FC236}">
                    <a16:creationId xmlns:a16="http://schemas.microsoft.com/office/drawing/2014/main" id="{7000690D-BE5D-41B9-9A07-081DFF9F5599}"/>
                  </a:ext>
                </a:extLst>
              </p:cNvPr>
              <p:cNvSpPr>
                <a:spLocks noChangeAspect="1"/>
              </p:cNvSpPr>
              <p:nvPr/>
            </p:nvSpPr>
            <p:spPr bwMode="auto">
              <a:xfrm>
                <a:off x="11934664" y="5937592"/>
                <a:ext cx="109135" cy="155965"/>
              </a:xfrm>
              <a:custGeom>
                <a:avLst/>
                <a:gdLst>
                  <a:gd name="T0" fmla="*/ 2147483646 w 42"/>
                  <a:gd name="T1" fmla="*/ 2147483646 h 53"/>
                  <a:gd name="T2" fmla="*/ 2147483646 w 42"/>
                  <a:gd name="T3" fmla="*/ 2147483646 h 53"/>
                  <a:gd name="T4" fmla="*/ 0 w 42"/>
                  <a:gd name="T5" fmla="*/ 2147483646 h 53"/>
                  <a:gd name="T6" fmla="*/ 0 w 42"/>
                  <a:gd name="T7" fmla="*/ 2147483646 h 53"/>
                  <a:gd name="T8" fmla="*/ 2147483646 w 42"/>
                  <a:gd name="T9" fmla="*/ 2147483646 h 53"/>
                  <a:gd name="T10" fmla="*/ 2147483646 w 42"/>
                  <a:gd name="T11" fmla="*/ 2147483646 h 53"/>
                  <a:gd name="T12" fmla="*/ 2147483646 w 42"/>
                  <a:gd name="T13" fmla="*/ 2147483646 h 53"/>
                  <a:gd name="T14" fmla="*/ 2147483646 w 42"/>
                  <a:gd name="T15" fmla="*/ 2147483646 h 53"/>
                  <a:gd name="T16" fmla="*/ 2147483646 w 42"/>
                  <a:gd name="T17" fmla="*/ 0 h 53"/>
                  <a:gd name="T18" fmla="*/ 2147483646 w 42"/>
                  <a:gd name="T19" fmla="*/ 21474836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53">
                    <a:moveTo>
                      <a:pt x="42" y="12"/>
                    </a:moveTo>
                    <a:lnTo>
                      <a:pt x="12" y="41"/>
                    </a:lnTo>
                    <a:lnTo>
                      <a:pt x="0" y="53"/>
                    </a:lnTo>
                    <a:lnTo>
                      <a:pt x="0" y="47"/>
                    </a:lnTo>
                    <a:lnTo>
                      <a:pt x="12" y="35"/>
                    </a:lnTo>
                    <a:lnTo>
                      <a:pt x="30" y="18"/>
                    </a:lnTo>
                    <a:lnTo>
                      <a:pt x="30" y="6"/>
                    </a:lnTo>
                    <a:lnTo>
                      <a:pt x="36" y="6"/>
                    </a:lnTo>
                    <a:lnTo>
                      <a:pt x="36" y="0"/>
                    </a:lnTo>
                    <a:lnTo>
                      <a:pt x="4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4" name="Freeform 102">
                <a:extLst>
                  <a:ext uri="{FF2B5EF4-FFF2-40B4-BE49-F238E27FC236}">
                    <a16:creationId xmlns:a16="http://schemas.microsoft.com/office/drawing/2014/main" id="{5C9C248D-F637-4A68-8CF3-6C602A35A7B6}"/>
                  </a:ext>
                </a:extLst>
              </p:cNvPr>
              <p:cNvSpPr>
                <a:spLocks noChangeAspect="1"/>
              </p:cNvSpPr>
              <p:nvPr/>
            </p:nvSpPr>
            <p:spPr bwMode="auto">
              <a:xfrm>
                <a:off x="12043802" y="5815420"/>
                <a:ext cx="62364" cy="51987"/>
              </a:xfrm>
              <a:custGeom>
                <a:avLst/>
                <a:gdLst>
                  <a:gd name="T0" fmla="*/ 2147483646 w 24"/>
                  <a:gd name="T1" fmla="*/ 2147483646 h 18"/>
                  <a:gd name="T2" fmla="*/ 2147483646 w 24"/>
                  <a:gd name="T3" fmla="*/ 2147483646 h 18"/>
                  <a:gd name="T4" fmla="*/ 2147483646 w 24"/>
                  <a:gd name="T5" fmla="*/ 2147483646 h 18"/>
                  <a:gd name="T6" fmla="*/ 0 w 24"/>
                  <a:gd name="T7" fmla="*/ 0 h 18"/>
                  <a:gd name="T8" fmla="*/ 2147483646 w 24"/>
                  <a:gd name="T9" fmla="*/ 0 h 18"/>
                  <a:gd name="T10" fmla="*/ 2147483646 w 24"/>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12"/>
                    </a:moveTo>
                    <a:lnTo>
                      <a:pt x="24" y="18"/>
                    </a:lnTo>
                    <a:lnTo>
                      <a:pt x="12" y="6"/>
                    </a:lnTo>
                    <a:lnTo>
                      <a:pt x="0" y="0"/>
                    </a:lnTo>
                    <a:lnTo>
                      <a:pt x="24" y="0"/>
                    </a:lnTo>
                    <a:lnTo>
                      <a:pt x="24"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5" name="Freeform 103">
                <a:extLst>
                  <a:ext uri="{FF2B5EF4-FFF2-40B4-BE49-F238E27FC236}">
                    <a16:creationId xmlns:a16="http://schemas.microsoft.com/office/drawing/2014/main" id="{70B41B0E-0DB5-4E50-9F42-2F97AAFCE4E0}"/>
                  </a:ext>
                </a:extLst>
              </p:cNvPr>
              <p:cNvSpPr>
                <a:spLocks noChangeAspect="1"/>
              </p:cNvSpPr>
              <p:nvPr/>
            </p:nvSpPr>
            <p:spPr bwMode="auto">
              <a:xfrm>
                <a:off x="12249081" y="5919398"/>
                <a:ext cx="46774" cy="85779"/>
              </a:xfrm>
              <a:custGeom>
                <a:avLst/>
                <a:gdLst>
                  <a:gd name="T0" fmla="*/ 2147483646 w 18"/>
                  <a:gd name="T1" fmla="*/ 2147483646 h 29"/>
                  <a:gd name="T2" fmla="*/ 2147483646 w 18"/>
                  <a:gd name="T3" fmla="*/ 2147483646 h 29"/>
                  <a:gd name="T4" fmla="*/ 2147483646 w 18"/>
                  <a:gd name="T5" fmla="*/ 2147483646 h 29"/>
                  <a:gd name="T6" fmla="*/ 2147483646 w 18"/>
                  <a:gd name="T7" fmla="*/ 2147483646 h 29"/>
                  <a:gd name="T8" fmla="*/ 2147483646 w 18"/>
                  <a:gd name="T9" fmla="*/ 2147483646 h 29"/>
                  <a:gd name="T10" fmla="*/ 0 w 18"/>
                  <a:gd name="T11" fmla="*/ 0 h 29"/>
                  <a:gd name="T12" fmla="*/ 2147483646 w 18"/>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9">
                    <a:moveTo>
                      <a:pt x="12" y="6"/>
                    </a:moveTo>
                    <a:lnTo>
                      <a:pt x="18" y="24"/>
                    </a:lnTo>
                    <a:lnTo>
                      <a:pt x="12" y="29"/>
                    </a:lnTo>
                    <a:lnTo>
                      <a:pt x="6" y="12"/>
                    </a:lnTo>
                    <a:lnTo>
                      <a:pt x="0" y="0"/>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6" name="Freeform 104">
                <a:extLst>
                  <a:ext uri="{FF2B5EF4-FFF2-40B4-BE49-F238E27FC236}">
                    <a16:creationId xmlns:a16="http://schemas.microsoft.com/office/drawing/2014/main" id="{E722E813-4A52-4C05-B9F5-3A3D9ED7F6B7}"/>
                  </a:ext>
                </a:extLst>
              </p:cNvPr>
              <p:cNvSpPr>
                <a:spLocks noChangeAspect="1"/>
              </p:cNvSpPr>
              <p:nvPr/>
            </p:nvSpPr>
            <p:spPr bwMode="auto">
              <a:xfrm>
                <a:off x="12202310" y="5867409"/>
                <a:ext cx="31184" cy="33790"/>
              </a:xfrm>
              <a:custGeom>
                <a:avLst/>
                <a:gdLst>
                  <a:gd name="T0" fmla="*/ 2147483646 w 12"/>
                  <a:gd name="T1" fmla="*/ 2147483646 h 12"/>
                  <a:gd name="T2" fmla="*/ 0 w 12"/>
                  <a:gd name="T3" fmla="*/ 2147483646 h 12"/>
                  <a:gd name="T4" fmla="*/ 0 w 12"/>
                  <a:gd name="T5" fmla="*/ 2147483646 h 12"/>
                  <a:gd name="T6" fmla="*/ 0 w 12"/>
                  <a:gd name="T7" fmla="*/ 0 h 12"/>
                  <a:gd name="T8" fmla="*/ 2147483646 w 12"/>
                  <a:gd name="T9" fmla="*/ 2147483646 h 12"/>
                  <a:gd name="T10" fmla="*/ 2147483646 w 12"/>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12"/>
                    </a:moveTo>
                    <a:lnTo>
                      <a:pt x="0" y="6"/>
                    </a:lnTo>
                    <a:lnTo>
                      <a:pt x="0" y="0"/>
                    </a:lnTo>
                    <a:lnTo>
                      <a:pt x="1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7" name="Freeform 105">
                <a:extLst>
                  <a:ext uri="{FF2B5EF4-FFF2-40B4-BE49-F238E27FC236}">
                    <a16:creationId xmlns:a16="http://schemas.microsoft.com/office/drawing/2014/main" id="{2BBF063A-CB76-4396-8098-A4B119A2A3D7}"/>
                  </a:ext>
                </a:extLst>
              </p:cNvPr>
              <p:cNvSpPr>
                <a:spLocks noChangeAspect="1"/>
              </p:cNvSpPr>
              <p:nvPr/>
            </p:nvSpPr>
            <p:spPr bwMode="auto">
              <a:xfrm>
                <a:off x="12233489" y="6005175"/>
                <a:ext cx="49372" cy="18195"/>
              </a:xfrm>
              <a:custGeom>
                <a:avLst/>
                <a:gdLst>
                  <a:gd name="T0" fmla="*/ 2147483646 w 18"/>
                  <a:gd name="T1" fmla="*/ 2147483646 h 6"/>
                  <a:gd name="T2" fmla="*/ 2147483646 w 18"/>
                  <a:gd name="T3" fmla="*/ 0 h 6"/>
                  <a:gd name="T4" fmla="*/ 0 w 18"/>
                  <a:gd name="T5" fmla="*/ 2147483646 h 6"/>
                  <a:gd name="T6" fmla="*/ 2147483646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6"/>
                    </a:moveTo>
                    <a:lnTo>
                      <a:pt x="12" y="0"/>
                    </a:lnTo>
                    <a:lnTo>
                      <a:pt x="0" y="6"/>
                    </a:lnTo>
                    <a:lnTo>
                      <a:pt x="1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68" name="Freeform 106">
                <a:extLst>
                  <a:ext uri="{FF2B5EF4-FFF2-40B4-BE49-F238E27FC236}">
                    <a16:creationId xmlns:a16="http://schemas.microsoft.com/office/drawing/2014/main" id="{A19E9EC8-5CD3-43C0-B4AC-B7DD006B57E2}"/>
                  </a:ext>
                </a:extLst>
              </p:cNvPr>
              <p:cNvSpPr>
                <a:spLocks noChangeAspect="1"/>
              </p:cNvSpPr>
              <p:nvPr/>
            </p:nvSpPr>
            <p:spPr bwMode="auto">
              <a:xfrm>
                <a:off x="12217899" y="5937592"/>
                <a:ext cx="15592" cy="101377"/>
              </a:xfrm>
              <a:custGeom>
                <a:avLst/>
                <a:gdLst>
                  <a:gd name="T0" fmla="*/ 2147483646 w 6"/>
                  <a:gd name="T1" fmla="*/ 0 h 35"/>
                  <a:gd name="T2" fmla="*/ 2147483646 w 6"/>
                  <a:gd name="T3" fmla="*/ 2147483646 h 35"/>
                  <a:gd name="T4" fmla="*/ 2147483646 w 6"/>
                  <a:gd name="T5" fmla="*/ 2147483646 h 35"/>
                  <a:gd name="T6" fmla="*/ 0 w 6"/>
                  <a:gd name="T7" fmla="*/ 2147483646 h 35"/>
                  <a:gd name="T8" fmla="*/ 2147483646 w 6"/>
                  <a:gd name="T9" fmla="*/ 2147483646 h 35"/>
                  <a:gd name="T10" fmla="*/ 2147483646 w 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5">
                    <a:moveTo>
                      <a:pt x="6" y="0"/>
                    </a:moveTo>
                    <a:lnTo>
                      <a:pt x="6" y="6"/>
                    </a:lnTo>
                    <a:lnTo>
                      <a:pt x="6" y="23"/>
                    </a:lnTo>
                    <a:lnTo>
                      <a:pt x="0" y="35"/>
                    </a:lnTo>
                    <a:lnTo>
                      <a:pt x="6" y="18"/>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69" name="Freeform 107">
                <a:extLst>
                  <a:ext uri="{FF2B5EF4-FFF2-40B4-BE49-F238E27FC236}">
                    <a16:creationId xmlns:a16="http://schemas.microsoft.com/office/drawing/2014/main" id="{37003AB3-56AE-41E6-8E62-6AC4F602A736}"/>
                  </a:ext>
                </a:extLst>
              </p:cNvPr>
              <p:cNvSpPr>
                <a:spLocks noChangeAspect="1"/>
              </p:cNvSpPr>
              <p:nvPr/>
            </p:nvSpPr>
            <p:spPr bwMode="auto">
              <a:xfrm>
                <a:off x="10975823" y="5391716"/>
                <a:ext cx="392373" cy="857805"/>
              </a:xfrm>
              <a:custGeom>
                <a:avLst/>
                <a:gdLst>
                  <a:gd name="T0" fmla="*/ 2147483646 w 149"/>
                  <a:gd name="T1" fmla="*/ 2147483646 h 293"/>
                  <a:gd name="T2" fmla="*/ 2147483646 w 149"/>
                  <a:gd name="T3" fmla="*/ 2147483646 h 293"/>
                  <a:gd name="T4" fmla="*/ 2147483646 w 149"/>
                  <a:gd name="T5" fmla="*/ 2147483646 h 293"/>
                  <a:gd name="T6" fmla="*/ 2147483646 w 149"/>
                  <a:gd name="T7" fmla="*/ 2147483646 h 293"/>
                  <a:gd name="T8" fmla="*/ 2147483646 w 149"/>
                  <a:gd name="T9" fmla="*/ 2147483646 h 293"/>
                  <a:gd name="T10" fmla="*/ 2147483646 w 149"/>
                  <a:gd name="T11" fmla="*/ 2147483646 h 293"/>
                  <a:gd name="T12" fmla="*/ 2147483646 w 149"/>
                  <a:gd name="T13" fmla="*/ 2147483646 h 293"/>
                  <a:gd name="T14" fmla="*/ 2147483646 w 149"/>
                  <a:gd name="T15" fmla="*/ 2147483646 h 293"/>
                  <a:gd name="T16" fmla="*/ 2147483646 w 149"/>
                  <a:gd name="T17" fmla="*/ 2147483646 h 293"/>
                  <a:gd name="T18" fmla="*/ 2147483646 w 149"/>
                  <a:gd name="T19" fmla="*/ 2147483646 h 293"/>
                  <a:gd name="T20" fmla="*/ 2147483646 w 149"/>
                  <a:gd name="T21" fmla="*/ 2147483646 h 293"/>
                  <a:gd name="T22" fmla="*/ 2147483646 w 149"/>
                  <a:gd name="T23" fmla="*/ 2147483646 h 293"/>
                  <a:gd name="T24" fmla="*/ 2147483646 w 149"/>
                  <a:gd name="T25" fmla="*/ 2147483646 h 293"/>
                  <a:gd name="T26" fmla="*/ 2147483646 w 149"/>
                  <a:gd name="T27" fmla="*/ 2147483646 h 293"/>
                  <a:gd name="T28" fmla="*/ 2147483646 w 149"/>
                  <a:gd name="T29" fmla="*/ 2147483646 h 293"/>
                  <a:gd name="T30" fmla="*/ 2147483646 w 149"/>
                  <a:gd name="T31" fmla="*/ 2147483646 h 293"/>
                  <a:gd name="T32" fmla="*/ 2147483646 w 149"/>
                  <a:gd name="T33" fmla="*/ 2147483646 h 293"/>
                  <a:gd name="T34" fmla="*/ 2147483646 w 149"/>
                  <a:gd name="T35" fmla="*/ 2147483646 h 293"/>
                  <a:gd name="T36" fmla="*/ 2147483646 w 149"/>
                  <a:gd name="T37" fmla="*/ 2147483646 h 293"/>
                  <a:gd name="T38" fmla="*/ 2147483646 w 149"/>
                  <a:gd name="T39" fmla="*/ 2147483646 h 293"/>
                  <a:gd name="T40" fmla="*/ 2147483646 w 149"/>
                  <a:gd name="T41" fmla="*/ 2147483646 h 293"/>
                  <a:gd name="T42" fmla="*/ 2147483646 w 149"/>
                  <a:gd name="T43" fmla="*/ 2147483646 h 293"/>
                  <a:gd name="T44" fmla="*/ 2147483646 w 149"/>
                  <a:gd name="T45" fmla="*/ 2147483646 h 293"/>
                  <a:gd name="T46" fmla="*/ 2147483646 w 149"/>
                  <a:gd name="T47" fmla="*/ 2147483646 h 293"/>
                  <a:gd name="T48" fmla="*/ 2147483646 w 149"/>
                  <a:gd name="T49" fmla="*/ 2147483646 h 293"/>
                  <a:gd name="T50" fmla="*/ 2147483646 w 149"/>
                  <a:gd name="T51" fmla="*/ 2147483646 h 293"/>
                  <a:gd name="T52" fmla="*/ 2147483646 w 149"/>
                  <a:gd name="T53" fmla="*/ 0 h 293"/>
                  <a:gd name="T54" fmla="*/ 2147483646 w 149"/>
                  <a:gd name="T55" fmla="*/ 2147483646 h 293"/>
                  <a:gd name="T56" fmla="*/ 2147483646 w 149"/>
                  <a:gd name="T57" fmla="*/ 2147483646 h 293"/>
                  <a:gd name="T58" fmla="*/ 2147483646 w 149"/>
                  <a:gd name="T59" fmla="*/ 2147483646 h 293"/>
                  <a:gd name="T60" fmla="*/ 0 w 149"/>
                  <a:gd name="T61" fmla="*/ 2147483646 h 293"/>
                  <a:gd name="T62" fmla="*/ 0 w 149"/>
                  <a:gd name="T63" fmla="*/ 2147483646 h 293"/>
                  <a:gd name="T64" fmla="*/ 2147483646 w 149"/>
                  <a:gd name="T65" fmla="*/ 2147483646 h 293"/>
                  <a:gd name="T66" fmla="*/ 2147483646 w 149"/>
                  <a:gd name="T67" fmla="*/ 2147483646 h 293"/>
                  <a:gd name="T68" fmla="*/ 2147483646 w 149"/>
                  <a:gd name="T69" fmla="*/ 2147483646 h 293"/>
                  <a:gd name="T70" fmla="*/ 2147483646 w 149"/>
                  <a:gd name="T71" fmla="*/ 2147483646 h 293"/>
                  <a:gd name="T72" fmla="*/ 2147483646 w 149"/>
                  <a:gd name="T73" fmla="*/ 2147483646 h 293"/>
                  <a:gd name="T74" fmla="*/ 2147483646 w 149"/>
                  <a:gd name="T75" fmla="*/ 2147483646 h 293"/>
                  <a:gd name="T76" fmla="*/ 2147483646 w 149"/>
                  <a:gd name="T77" fmla="*/ 2147483646 h 293"/>
                  <a:gd name="T78" fmla="*/ 2147483646 w 149"/>
                  <a:gd name="T79" fmla="*/ 2147483646 h 293"/>
                  <a:gd name="T80" fmla="*/ 2147483646 w 149"/>
                  <a:gd name="T81" fmla="*/ 2147483646 h 293"/>
                  <a:gd name="T82" fmla="*/ 2147483646 w 149"/>
                  <a:gd name="T83" fmla="*/ 2147483646 h 293"/>
                  <a:gd name="T84" fmla="*/ 2147483646 w 149"/>
                  <a:gd name="T85" fmla="*/ 2147483646 h 293"/>
                  <a:gd name="T86" fmla="*/ 2147483646 w 149"/>
                  <a:gd name="T87" fmla="*/ 2147483646 h 293"/>
                  <a:gd name="T88" fmla="*/ 2147483646 w 149"/>
                  <a:gd name="T89" fmla="*/ 2147483646 h 293"/>
                  <a:gd name="T90" fmla="*/ 2147483646 w 149"/>
                  <a:gd name="T91" fmla="*/ 2147483646 h 293"/>
                  <a:gd name="T92" fmla="*/ 2147483646 w 149"/>
                  <a:gd name="T93" fmla="*/ 2147483646 h 293"/>
                  <a:gd name="T94" fmla="*/ 2147483646 w 149"/>
                  <a:gd name="T95" fmla="*/ 2147483646 h 293"/>
                  <a:gd name="T96" fmla="*/ 2147483646 w 149"/>
                  <a:gd name="T97" fmla="*/ 2147483646 h 293"/>
                  <a:gd name="T98" fmla="*/ 2147483646 w 149"/>
                  <a:gd name="T99" fmla="*/ 2147483646 h 293"/>
                  <a:gd name="T100" fmla="*/ 2147483646 w 149"/>
                  <a:gd name="T101" fmla="*/ 2147483646 h 293"/>
                  <a:gd name="T102" fmla="*/ 2147483646 w 149"/>
                  <a:gd name="T103" fmla="*/ 2147483646 h 293"/>
                  <a:gd name="T104" fmla="*/ 2147483646 w 149"/>
                  <a:gd name="T105" fmla="*/ 2147483646 h 293"/>
                  <a:gd name="T106" fmla="*/ 2147483646 w 149"/>
                  <a:gd name="T107" fmla="*/ 2147483646 h 293"/>
                  <a:gd name="T108" fmla="*/ 2147483646 w 149"/>
                  <a:gd name="T109" fmla="*/ 2147483646 h 293"/>
                  <a:gd name="T110" fmla="*/ 2147483646 w 149"/>
                  <a:gd name="T111" fmla="*/ 2147483646 h 293"/>
                  <a:gd name="T112" fmla="*/ 2147483646 w 149"/>
                  <a:gd name="T113" fmla="*/ 2147483646 h 293"/>
                  <a:gd name="T114" fmla="*/ 2147483646 w 149"/>
                  <a:gd name="T115" fmla="*/ 2147483646 h 293"/>
                  <a:gd name="T116" fmla="*/ 2147483646 w 149"/>
                  <a:gd name="T117" fmla="*/ 2147483646 h 293"/>
                  <a:gd name="T118" fmla="*/ 2147483646 w 149"/>
                  <a:gd name="T119" fmla="*/ 2147483646 h 293"/>
                  <a:gd name="T120" fmla="*/ 2147483646 w 149"/>
                  <a:gd name="T121" fmla="*/ 2147483646 h 293"/>
                  <a:gd name="T122" fmla="*/ 2147483646 w 149"/>
                  <a:gd name="T123" fmla="*/ 2147483646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9" h="293">
                    <a:moveTo>
                      <a:pt x="53" y="227"/>
                    </a:moveTo>
                    <a:lnTo>
                      <a:pt x="47" y="209"/>
                    </a:lnTo>
                    <a:lnTo>
                      <a:pt x="53" y="192"/>
                    </a:lnTo>
                    <a:lnTo>
                      <a:pt x="53" y="174"/>
                    </a:lnTo>
                    <a:lnTo>
                      <a:pt x="53" y="144"/>
                    </a:lnTo>
                    <a:lnTo>
                      <a:pt x="71" y="138"/>
                    </a:lnTo>
                    <a:lnTo>
                      <a:pt x="71" y="156"/>
                    </a:lnTo>
                    <a:lnTo>
                      <a:pt x="83" y="156"/>
                    </a:lnTo>
                    <a:lnTo>
                      <a:pt x="101" y="168"/>
                    </a:lnTo>
                    <a:lnTo>
                      <a:pt x="107" y="180"/>
                    </a:lnTo>
                    <a:lnTo>
                      <a:pt x="101" y="162"/>
                    </a:lnTo>
                    <a:lnTo>
                      <a:pt x="95" y="144"/>
                    </a:lnTo>
                    <a:lnTo>
                      <a:pt x="107" y="126"/>
                    </a:lnTo>
                    <a:lnTo>
                      <a:pt x="143" y="126"/>
                    </a:lnTo>
                    <a:lnTo>
                      <a:pt x="149" y="114"/>
                    </a:lnTo>
                    <a:lnTo>
                      <a:pt x="143" y="96"/>
                    </a:lnTo>
                    <a:lnTo>
                      <a:pt x="131" y="72"/>
                    </a:lnTo>
                    <a:lnTo>
                      <a:pt x="125" y="60"/>
                    </a:lnTo>
                    <a:lnTo>
                      <a:pt x="107" y="42"/>
                    </a:lnTo>
                    <a:lnTo>
                      <a:pt x="95" y="48"/>
                    </a:lnTo>
                    <a:lnTo>
                      <a:pt x="89" y="54"/>
                    </a:lnTo>
                    <a:lnTo>
                      <a:pt x="77" y="48"/>
                    </a:lnTo>
                    <a:lnTo>
                      <a:pt x="65" y="60"/>
                    </a:lnTo>
                    <a:lnTo>
                      <a:pt x="59" y="18"/>
                    </a:lnTo>
                    <a:lnTo>
                      <a:pt x="47" y="18"/>
                    </a:lnTo>
                    <a:lnTo>
                      <a:pt x="47" y="6"/>
                    </a:lnTo>
                    <a:lnTo>
                      <a:pt x="41" y="0"/>
                    </a:lnTo>
                    <a:lnTo>
                      <a:pt x="29" y="6"/>
                    </a:lnTo>
                    <a:lnTo>
                      <a:pt x="24" y="12"/>
                    </a:lnTo>
                    <a:lnTo>
                      <a:pt x="6" y="18"/>
                    </a:lnTo>
                    <a:lnTo>
                      <a:pt x="0" y="42"/>
                    </a:lnTo>
                    <a:lnTo>
                      <a:pt x="0" y="36"/>
                    </a:lnTo>
                    <a:lnTo>
                      <a:pt x="12" y="60"/>
                    </a:lnTo>
                    <a:lnTo>
                      <a:pt x="24" y="84"/>
                    </a:lnTo>
                    <a:lnTo>
                      <a:pt x="29" y="84"/>
                    </a:lnTo>
                    <a:lnTo>
                      <a:pt x="24" y="96"/>
                    </a:lnTo>
                    <a:lnTo>
                      <a:pt x="24" y="102"/>
                    </a:lnTo>
                    <a:lnTo>
                      <a:pt x="24" y="114"/>
                    </a:lnTo>
                    <a:lnTo>
                      <a:pt x="35" y="126"/>
                    </a:lnTo>
                    <a:lnTo>
                      <a:pt x="41" y="138"/>
                    </a:lnTo>
                    <a:lnTo>
                      <a:pt x="47" y="156"/>
                    </a:lnTo>
                    <a:lnTo>
                      <a:pt x="53" y="180"/>
                    </a:lnTo>
                    <a:lnTo>
                      <a:pt x="41" y="204"/>
                    </a:lnTo>
                    <a:lnTo>
                      <a:pt x="35" y="227"/>
                    </a:lnTo>
                    <a:lnTo>
                      <a:pt x="35" y="245"/>
                    </a:lnTo>
                    <a:lnTo>
                      <a:pt x="47" y="251"/>
                    </a:lnTo>
                    <a:lnTo>
                      <a:pt x="53" y="263"/>
                    </a:lnTo>
                    <a:lnTo>
                      <a:pt x="59" y="269"/>
                    </a:lnTo>
                    <a:lnTo>
                      <a:pt x="65" y="281"/>
                    </a:lnTo>
                    <a:lnTo>
                      <a:pt x="71" y="275"/>
                    </a:lnTo>
                    <a:lnTo>
                      <a:pt x="83" y="287"/>
                    </a:lnTo>
                    <a:lnTo>
                      <a:pt x="83" y="293"/>
                    </a:lnTo>
                    <a:lnTo>
                      <a:pt x="95" y="293"/>
                    </a:lnTo>
                    <a:lnTo>
                      <a:pt x="101" y="287"/>
                    </a:lnTo>
                    <a:lnTo>
                      <a:pt x="95" y="269"/>
                    </a:lnTo>
                    <a:lnTo>
                      <a:pt x="77" y="269"/>
                    </a:lnTo>
                    <a:lnTo>
                      <a:pt x="71" y="257"/>
                    </a:lnTo>
                    <a:lnTo>
                      <a:pt x="65" y="245"/>
                    </a:lnTo>
                    <a:lnTo>
                      <a:pt x="59" y="227"/>
                    </a:lnTo>
                    <a:lnTo>
                      <a:pt x="53" y="22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0" name="Freeform 108">
                <a:extLst>
                  <a:ext uri="{FF2B5EF4-FFF2-40B4-BE49-F238E27FC236}">
                    <a16:creationId xmlns:a16="http://schemas.microsoft.com/office/drawing/2014/main" id="{56259677-830D-4E36-9E3F-D06A802138D3}"/>
                  </a:ext>
                </a:extLst>
              </p:cNvPr>
              <p:cNvSpPr>
                <a:spLocks noChangeAspect="1"/>
              </p:cNvSpPr>
              <p:nvPr/>
            </p:nvSpPr>
            <p:spPr bwMode="auto">
              <a:xfrm>
                <a:off x="11147322" y="5238351"/>
                <a:ext cx="407963" cy="837009"/>
              </a:xfrm>
              <a:custGeom>
                <a:avLst/>
                <a:gdLst>
                  <a:gd name="T0" fmla="*/ 2147483646 w 156"/>
                  <a:gd name="T1" fmla="*/ 2147483646 h 287"/>
                  <a:gd name="T2" fmla="*/ 2147483646 w 156"/>
                  <a:gd name="T3" fmla="*/ 2147483646 h 287"/>
                  <a:gd name="T4" fmla="*/ 2147483646 w 156"/>
                  <a:gd name="T5" fmla="*/ 2147483646 h 287"/>
                  <a:gd name="T6" fmla="*/ 2147483646 w 156"/>
                  <a:gd name="T7" fmla="*/ 2147483646 h 287"/>
                  <a:gd name="T8" fmla="*/ 2147483646 w 156"/>
                  <a:gd name="T9" fmla="*/ 2147483646 h 287"/>
                  <a:gd name="T10" fmla="*/ 2147483646 w 156"/>
                  <a:gd name="T11" fmla="*/ 2147483646 h 287"/>
                  <a:gd name="T12" fmla="*/ 2147483646 w 156"/>
                  <a:gd name="T13" fmla="*/ 2147483646 h 287"/>
                  <a:gd name="T14" fmla="*/ 2147483646 w 156"/>
                  <a:gd name="T15" fmla="*/ 0 h 287"/>
                  <a:gd name="T16" fmla="*/ 2147483646 w 156"/>
                  <a:gd name="T17" fmla="*/ 2147483646 h 287"/>
                  <a:gd name="T18" fmla="*/ 2147483646 w 156"/>
                  <a:gd name="T19" fmla="*/ 2147483646 h 287"/>
                  <a:gd name="T20" fmla="*/ 2147483646 w 156"/>
                  <a:gd name="T21" fmla="*/ 2147483646 h 287"/>
                  <a:gd name="T22" fmla="*/ 2147483646 w 156"/>
                  <a:gd name="T23" fmla="*/ 2147483646 h 287"/>
                  <a:gd name="T24" fmla="*/ 2147483646 w 156"/>
                  <a:gd name="T25" fmla="*/ 2147483646 h 287"/>
                  <a:gd name="T26" fmla="*/ 2147483646 w 156"/>
                  <a:gd name="T27" fmla="*/ 2147483646 h 287"/>
                  <a:gd name="T28" fmla="*/ 2147483646 w 156"/>
                  <a:gd name="T29" fmla="*/ 2147483646 h 287"/>
                  <a:gd name="T30" fmla="*/ 2147483646 w 156"/>
                  <a:gd name="T31" fmla="*/ 2147483646 h 287"/>
                  <a:gd name="T32" fmla="*/ 2147483646 w 156"/>
                  <a:gd name="T33" fmla="*/ 2147483646 h 287"/>
                  <a:gd name="T34" fmla="*/ 2147483646 w 156"/>
                  <a:gd name="T35" fmla="*/ 2147483646 h 287"/>
                  <a:gd name="T36" fmla="*/ 2147483646 w 156"/>
                  <a:gd name="T37" fmla="*/ 2147483646 h 287"/>
                  <a:gd name="T38" fmla="*/ 2147483646 w 156"/>
                  <a:gd name="T39" fmla="*/ 2147483646 h 287"/>
                  <a:gd name="T40" fmla="*/ 2147483646 w 156"/>
                  <a:gd name="T41" fmla="*/ 2147483646 h 287"/>
                  <a:gd name="T42" fmla="*/ 2147483646 w 156"/>
                  <a:gd name="T43" fmla="*/ 2147483646 h 287"/>
                  <a:gd name="T44" fmla="*/ 2147483646 w 156"/>
                  <a:gd name="T45" fmla="*/ 2147483646 h 287"/>
                  <a:gd name="T46" fmla="*/ 2147483646 w 156"/>
                  <a:gd name="T47" fmla="*/ 2147483646 h 287"/>
                  <a:gd name="T48" fmla="*/ 2147483646 w 156"/>
                  <a:gd name="T49" fmla="*/ 2147483646 h 287"/>
                  <a:gd name="T50" fmla="*/ 2147483646 w 156"/>
                  <a:gd name="T51" fmla="*/ 2147483646 h 287"/>
                  <a:gd name="T52" fmla="*/ 2147483646 w 156"/>
                  <a:gd name="T53" fmla="*/ 2147483646 h 287"/>
                  <a:gd name="T54" fmla="*/ 2147483646 w 156"/>
                  <a:gd name="T55" fmla="*/ 2147483646 h 287"/>
                  <a:gd name="T56" fmla="*/ 2147483646 w 156"/>
                  <a:gd name="T57" fmla="*/ 2147483646 h 287"/>
                  <a:gd name="T58" fmla="*/ 2147483646 w 156"/>
                  <a:gd name="T59" fmla="*/ 2147483646 h 287"/>
                  <a:gd name="T60" fmla="*/ 2147483646 w 156"/>
                  <a:gd name="T61" fmla="*/ 2147483646 h 287"/>
                  <a:gd name="T62" fmla="*/ 2147483646 w 156"/>
                  <a:gd name="T63" fmla="*/ 2147483646 h 287"/>
                  <a:gd name="T64" fmla="*/ 2147483646 w 156"/>
                  <a:gd name="T65" fmla="*/ 2147483646 h 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287">
                    <a:moveTo>
                      <a:pt x="54" y="60"/>
                    </a:moveTo>
                    <a:lnTo>
                      <a:pt x="48" y="54"/>
                    </a:lnTo>
                    <a:lnTo>
                      <a:pt x="42" y="42"/>
                    </a:lnTo>
                    <a:lnTo>
                      <a:pt x="30" y="48"/>
                    </a:lnTo>
                    <a:lnTo>
                      <a:pt x="18" y="36"/>
                    </a:lnTo>
                    <a:lnTo>
                      <a:pt x="18" y="30"/>
                    </a:lnTo>
                    <a:lnTo>
                      <a:pt x="0" y="18"/>
                    </a:lnTo>
                    <a:lnTo>
                      <a:pt x="6" y="12"/>
                    </a:lnTo>
                    <a:lnTo>
                      <a:pt x="18" y="12"/>
                    </a:lnTo>
                    <a:lnTo>
                      <a:pt x="24" y="12"/>
                    </a:lnTo>
                    <a:lnTo>
                      <a:pt x="30" y="12"/>
                    </a:lnTo>
                    <a:lnTo>
                      <a:pt x="36" y="12"/>
                    </a:lnTo>
                    <a:lnTo>
                      <a:pt x="42" y="12"/>
                    </a:lnTo>
                    <a:lnTo>
                      <a:pt x="48" y="0"/>
                    </a:lnTo>
                    <a:lnTo>
                      <a:pt x="60" y="0"/>
                    </a:lnTo>
                    <a:lnTo>
                      <a:pt x="78" y="6"/>
                    </a:lnTo>
                    <a:lnTo>
                      <a:pt x="84" y="18"/>
                    </a:lnTo>
                    <a:lnTo>
                      <a:pt x="90" y="24"/>
                    </a:lnTo>
                    <a:lnTo>
                      <a:pt x="108" y="36"/>
                    </a:lnTo>
                    <a:lnTo>
                      <a:pt x="96" y="42"/>
                    </a:lnTo>
                    <a:lnTo>
                      <a:pt x="90" y="48"/>
                    </a:lnTo>
                    <a:lnTo>
                      <a:pt x="78" y="66"/>
                    </a:lnTo>
                    <a:lnTo>
                      <a:pt x="72" y="84"/>
                    </a:lnTo>
                    <a:lnTo>
                      <a:pt x="84" y="102"/>
                    </a:lnTo>
                    <a:lnTo>
                      <a:pt x="90" y="108"/>
                    </a:lnTo>
                    <a:lnTo>
                      <a:pt x="114" y="132"/>
                    </a:lnTo>
                    <a:lnTo>
                      <a:pt x="126" y="144"/>
                    </a:lnTo>
                    <a:lnTo>
                      <a:pt x="138" y="156"/>
                    </a:lnTo>
                    <a:lnTo>
                      <a:pt x="150" y="186"/>
                    </a:lnTo>
                    <a:lnTo>
                      <a:pt x="156" y="210"/>
                    </a:lnTo>
                    <a:lnTo>
                      <a:pt x="156" y="216"/>
                    </a:lnTo>
                    <a:lnTo>
                      <a:pt x="156" y="222"/>
                    </a:lnTo>
                    <a:lnTo>
                      <a:pt x="150" y="234"/>
                    </a:lnTo>
                    <a:lnTo>
                      <a:pt x="138" y="240"/>
                    </a:lnTo>
                    <a:lnTo>
                      <a:pt x="126" y="252"/>
                    </a:lnTo>
                    <a:lnTo>
                      <a:pt x="114" y="252"/>
                    </a:lnTo>
                    <a:lnTo>
                      <a:pt x="114" y="258"/>
                    </a:lnTo>
                    <a:lnTo>
                      <a:pt x="114" y="263"/>
                    </a:lnTo>
                    <a:lnTo>
                      <a:pt x="114" y="269"/>
                    </a:lnTo>
                    <a:lnTo>
                      <a:pt x="108" y="269"/>
                    </a:lnTo>
                    <a:lnTo>
                      <a:pt x="90" y="287"/>
                    </a:lnTo>
                    <a:lnTo>
                      <a:pt x="84" y="287"/>
                    </a:lnTo>
                    <a:lnTo>
                      <a:pt x="84" y="263"/>
                    </a:lnTo>
                    <a:lnTo>
                      <a:pt x="72" y="258"/>
                    </a:lnTo>
                    <a:lnTo>
                      <a:pt x="84" y="246"/>
                    </a:lnTo>
                    <a:lnTo>
                      <a:pt x="90" y="246"/>
                    </a:lnTo>
                    <a:lnTo>
                      <a:pt x="102" y="246"/>
                    </a:lnTo>
                    <a:lnTo>
                      <a:pt x="96" y="234"/>
                    </a:lnTo>
                    <a:lnTo>
                      <a:pt x="108" y="228"/>
                    </a:lnTo>
                    <a:lnTo>
                      <a:pt x="120" y="216"/>
                    </a:lnTo>
                    <a:lnTo>
                      <a:pt x="120" y="204"/>
                    </a:lnTo>
                    <a:lnTo>
                      <a:pt x="120" y="186"/>
                    </a:lnTo>
                    <a:lnTo>
                      <a:pt x="120" y="168"/>
                    </a:lnTo>
                    <a:lnTo>
                      <a:pt x="114" y="156"/>
                    </a:lnTo>
                    <a:lnTo>
                      <a:pt x="114" y="144"/>
                    </a:lnTo>
                    <a:lnTo>
                      <a:pt x="96" y="132"/>
                    </a:lnTo>
                    <a:lnTo>
                      <a:pt x="90" y="120"/>
                    </a:lnTo>
                    <a:lnTo>
                      <a:pt x="78" y="108"/>
                    </a:lnTo>
                    <a:lnTo>
                      <a:pt x="66" y="90"/>
                    </a:lnTo>
                    <a:lnTo>
                      <a:pt x="42" y="78"/>
                    </a:lnTo>
                    <a:lnTo>
                      <a:pt x="48" y="72"/>
                    </a:lnTo>
                    <a:lnTo>
                      <a:pt x="60" y="66"/>
                    </a:lnTo>
                    <a:lnTo>
                      <a:pt x="54" y="6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1" name="Freeform 109">
                <a:extLst>
                  <a:ext uri="{FF2B5EF4-FFF2-40B4-BE49-F238E27FC236}">
                    <a16:creationId xmlns:a16="http://schemas.microsoft.com/office/drawing/2014/main" id="{FFBE0124-DCB9-4637-833F-F8F34BABA8DF}"/>
                  </a:ext>
                </a:extLst>
              </p:cNvPr>
              <p:cNvSpPr>
                <a:spLocks noChangeAspect="1"/>
              </p:cNvSpPr>
              <p:nvPr/>
            </p:nvSpPr>
            <p:spPr bwMode="auto">
              <a:xfrm>
                <a:off x="8813880" y="5061591"/>
                <a:ext cx="33781" cy="88378"/>
              </a:xfrm>
              <a:custGeom>
                <a:avLst/>
                <a:gdLst>
                  <a:gd name="T0" fmla="*/ 2147483646 w 12"/>
                  <a:gd name="T1" fmla="*/ 2147483646 h 30"/>
                  <a:gd name="T2" fmla="*/ 2147483646 w 12"/>
                  <a:gd name="T3" fmla="*/ 2147483646 h 30"/>
                  <a:gd name="T4" fmla="*/ 0 w 12"/>
                  <a:gd name="T5" fmla="*/ 2147483646 h 30"/>
                  <a:gd name="T6" fmla="*/ 0 w 12"/>
                  <a:gd name="T7" fmla="*/ 2147483646 h 30"/>
                  <a:gd name="T8" fmla="*/ 2147483646 w 12"/>
                  <a:gd name="T9" fmla="*/ 0 h 30"/>
                  <a:gd name="T10" fmla="*/ 2147483646 w 12"/>
                  <a:gd name="T11" fmla="*/ 2147483646 h 30"/>
                  <a:gd name="T12" fmla="*/ 2147483646 w 12"/>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0">
                    <a:moveTo>
                      <a:pt x="6" y="30"/>
                    </a:moveTo>
                    <a:lnTo>
                      <a:pt x="6" y="30"/>
                    </a:lnTo>
                    <a:lnTo>
                      <a:pt x="0" y="30"/>
                    </a:lnTo>
                    <a:lnTo>
                      <a:pt x="0" y="12"/>
                    </a:lnTo>
                    <a:lnTo>
                      <a:pt x="6" y="0"/>
                    </a:lnTo>
                    <a:lnTo>
                      <a:pt x="12" y="18"/>
                    </a:lnTo>
                    <a:lnTo>
                      <a:pt x="6"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2" name="Freeform 110">
                <a:extLst>
                  <a:ext uri="{FF2B5EF4-FFF2-40B4-BE49-F238E27FC236}">
                    <a16:creationId xmlns:a16="http://schemas.microsoft.com/office/drawing/2014/main" id="{997B8ABC-7428-46CC-868C-B51C8E13C61A}"/>
                  </a:ext>
                </a:extLst>
              </p:cNvPr>
              <p:cNvSpPr>
                <a:spLocks noChangeAspect="1"/>
              </p:cNvSpPr>
              <p:nvPr/>
            </p:nvSpPr>
            <p:spPr bwMode="auto">
              <a:xfrm>
                <a:off x="8421508" y="4273972"/>
                <a:ext cx="945850" cy="839608"/>
              </a:xfrm>
              <a:custGeom>
                <a:avLst/>
                <a:gdLst>
                  <a:gd name="T0" fmla="*/ 2147483646 w 358"/>
                  <a:gd name="T1" fmla="*/ 2147483646 h 287"/>
                  <a:gd name="T2" fmla="*/ 2147483646 w 358"/>
                  <a:gd name="T3" fmla="*/ 2147483646 h 287"/>
                  <a:gd name="T4" fmla="*/ 2147483646 w 358"/>
                  <a:gd name="T5" fmla="*/ 2147483646 h 287"/>
                  <a:gd name="T6" fmla="*/ 2147483646 w 358"/>
                  <a:gd name="T7" fmla="*/ 2147483646 h 287"/>
                  <a:gd name="T8" fmla="*/ 0 w 358"/>
                  <a:gd name="T9" fmla="*/ 2147483646 h 287"/>
                  <a:gd name="T10" fmla="*/ 2147483646 w 358"/>
                  <a:gd name="T11" fmla="*/ 0 h 287"/>
                  <a:gd name="T12" fmla="*/ 2147483646 w 358"/>
                  <a:gd name="T13" fmla="*/ 2147483646 h 287"/>
                  <a:gd name="T14" fmla="*/ 2147483646 w 358"/>
                  <a:gd name="T15" fmla="*/ 0 h 287"/>
                  <a:gd name="T16" fmla="*/ 2147483646 w 358"/>
                  <a:gd name="T17" fmla="*/ 2147483646 h 287"/>
                  <a:gd name="T18" fmla="*/ 2147483646 w 358"/>
                  <a:gd name="T19" fmla="*/ 2147483646 h 287"/>
                  <a:gd name="T20" fmla="*/ 2147483646 w 358"/>
                  <a:gd name="T21" fmla="*/ 2147483646 h 287"/>
                  <a:gd name="T22" fmla="*/ 2147483646 w 358"/>
                  <a:gd name="T23" fmla="*/ 2147483646 h 287"/>
                  <a:gd name="T24" fmla="*/ 2147483646 w 358"/>
                  <a:gd name="T25" fmla="*/ 2147483646 h 287"/>
                  <a:gd name="T26" fmla="*/ 2147483646 w 358"/>
                  <a:gd name="T27" fmla="*/ 2147483646 h 287"/>
                  <a:gd name="T28" fmla="*/ 2147483646 w 358"/>
                  <a:gd name="T29" fmla="*/ 2147483646 h 287"/>
                  <a:gd name="T30" fmla="*/ 2147483646 w 358"/>
                  <a:gd name="T31" fmla="*/ 2147483646 h 287"/>
                  <a:gd name="T32" fmla="*/ 2147483646 w 358"/>
                  <a:gd name="T33" fmla="*/ 2147483646 h 287"/>
                  <a:gd name="T34" fmla="*/ 2147483646 w 358"/>
                  <a:gd name="T35" fmla="*/ 2147483646 h 287"/>
                  <a:gd name="T36" fmla="*/ 2147483646 w 358"/>
                  <a:gd name="T37" fmla="*/ 2147483646 h 287"/>
                  <a:gd name="T38" fmla="*/ 2147483646 w 358"/>
                  <a:gd name="T39" fmla="*/ 2147483646 h 287"/>
                  <a:gd name="T40" fmla="*/ 2147483646 w 358"/>
                  <a:gd name="T41" fmla="*/ 2147483646 h 287"/>
                  <a:gd name="T42" fmla="*/ 2147483646 w 358"/>
                  <a:gd name="T43" fmla="*/ 2147483646 h 287"/>
                  <a:gd name="T44" fmla="*/ 2147483646 w 358"/>
                  <a:gd name="T45" fmla="*/ 2147483646 h 287"/>
                  <a:gd name="T46" fmla="*/ 2147483646 w 358"/>
                  <a:gd name="T47" fmla="*/ 2147483646 h 287"/>
                  <a:gd name="T48" fmla="*/ 2147483646 w 358"/>
                  <a:gd name="T49" fmla="*/ 2147483646 h 287"/>
                  <a:gd name="T50" fmla="*/ 2147483646 w 358"/>
                  <a:gd name="T51" fmla="*/ 2147483646 h 287"/>
                  <a:gd name="T52" fmla="*/ 2147483646 w 358"/>
                  <a:gd name="T53" fmla="*/ 2147483646 h 287"/>
                  <a:gd name="T54" fmla="*/ 2147483646 w 358"/>
                  <a:gd name="T55" fmla="*/ 2147483646 h 287"/>
                  <a:gd name="T56" fmla="*/ 2147483646 w 358"/>
                  <a:gd name="T57" fmla="*/ 2147483646 h 287"/>
                  <a:gd name="T58" fmla="*/ 2147483646 w 358"/>
                  <a:gd name="T59" fmla="*/ 2147483646 h 287"/>
                  <a:gd name="T60" fmla="*/ 2147483646 w 358"/>
                  <a:gd name="T61" fmla="*/ 2147483646 h 287"/>
                  <a:gd name="T62" fmla="*/ 2147483646 w 358"/>
                  <a:gd name="T63" fmla="*/ 2147483646 h 287"/>
                  <a:gd name="T64" fmla="*/ 2147483646 w 358"/>
                  <a:gd name="T65" fmla="*/ 2147483646 h 287"/>
                  <a:gd name="T66" fmla="*/ 2147483646 w 358"/>
                  <a:gd name="T67" fmla="*/ 2147483646 h 287"/>
                  <a:gd name="T68" fmla="*/ 2147483646 w 358"/>
                  <a:gd name="T69" fmla="*/ 2147483646 h 287"/>
                  <a:gd name="T70" fmla="*/ 2147483646 w 358"/>
                  <a:gd name="T71" fmla="*/ 2147483646 h 287"/>
                  <a:gd name="T72" fmla="*/ 2147483646 w 358"/>
                  <a:gd name="T73" fmla="*/ 2147483646 h 287"/>
                  <a:gd name="T74" fmla="*/ 2147483646 w 358"/>
                  <a:gd name="T75" fmla="*/ 2147483646 h 2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287">
                    <a:moveTo>
                      <a:pt x="47" y="132"/>
                    </a:moveTo>
                    <a:lnTo>
                      <a:pt x="35" y="120"/>
                    </a:lnTo>
                    <a:lnTo>
                      <a:pt x="35" y="108"/>
                    </a:lnTo>
                    <a:lnTo>
                      <a:pt x="41" y="90"/>
                    </a:lnTo>
                    <a:lnTo>
                      <a:pt x="41" y="78"/>
                    </a:lnTo>
                    <a:lnTo>
                      <a:pt x="29" y="72"/>
                    </a:lnTo>
                    <a:lnTo>
                      <a:pt x="18" y="54"/>
                    </a:lnTo>
                    <a:lnTo>
                      <a:pt x="6" y="36"/>
                    </a:lnTo>
                    <a:lnTo>
                      <a:pt x="0" y="18"/>
                    </a:lnTo>
                    <a:lnTo>
                      <a:pt x="0" y="6"/>
                    </a:lnTo>
                    <a:lnTo>
                      <a:pt x="6" y="0"/>
                    </a:lnTo>
                    <a:lnTo>
                      <a:pt x="12" y="6"/>
                    </a:lnTo>
                    <a:lnTo>
                      <a:pt x="29" y="18"/>
                    </a:lnTo>
                    <a:lnTo>
                      <a:pt x="41" y="12"/>
                    </a:lnTo>
                    <a:lnTo>
                      <a:pt x="59" y="0"/>
                    </a:lnTo>
                    <a:lnTo>
                      <a:pt x="65" y="12"/>
                    </a:lnTo>
                    <a:lnTo>
                      <a:pt x="59" y="18"/>
                    </a:lnTo>
                    <a:lnTo>
                      <a:pt x="77" y="24"/>
                    </a:lnTo>
                    <a:lnTo>
                      <a:pt x="89" y="42"/>
                    </a:lnTo>
                    <a:lnTo>
                      <a:pt x="107" y="54"/>
                    </a:lnTo>
                    <a:lnTo>
                      <a:pt x="137" y="60"/>
                    </a:lnTo>
                    <a:lnTo>
                      <a:pt x="149" y="60"/>
                    </a:lnTo>
                    <a:lnTo>
                      <a:pt x="161" y="60"/>
                    </a:lnTo>
                    <a:lnTo>
                      <a:pt x="167" y="54"/>
                    </a:lnTo>
                    <a:lnTo>
                      <a:pt x="161" y="48"/>
                    </a:lnTo>
                    <a:lnTo>
                      <a:pt x="167" y="48"/>
                    </a:lnTo>
                    <a:lnTo>
                      <a:pt x="179" y="36"/>
                    </a:lnTo>
                    <a:lnTo>
                      <a:pt x="203" y="36"/>
                    </a:lnTo>
                    <a:lnTo>
                      <a:pt x="215" y="30"/>
                    </a:lnTo>
                    <a:lnTo>
                      <a:pt x="245" y="42"/>
                    </a:lnTo>
                    <a:lnTo>
                      <a:pt x="257" y="48"/>
                    </a:lnTo>
                    <a:lnTo>
                      <a:pt x="269" y="60"/>
                    </a:lnTo>
                    <a:lnTo>
                      <a:pt x="287" y="60"/>
                    </a:lnTo>
                    <a:lnTo>
                      <a:pt x="293" y="84"/>
                    </a:lnTo>
                    <a:lnTo>
                      <a:pt x="287" y="102"/>
                    </a:lnTo>
                    <a:lnTo>
                      <a:pt x="287" y="108"/>
                    </a:lnTo>
                    <a:lnTo>
                      <a:pt x="287" y="120"/>
                    </a:lnTo>
                    <a:lnTo>
                      <a:pt x="293" y="126"/>
                    </a:lnTo>
                    <a:lnTo>
                      <a:pt x="299" y="144"/>
                    </a:lnTo>
                    <a:lnTo>
                      <a:pt x="299" y="162"/>
                    </a:lnTo>
                    <a:lnTo>
                      <a:pt x="317" y="168"/>
                    </a:lnTo>
                    <a:lnTo>
                      <a:pt x="323" y="174"/>
                    </a:lnTo>
                    <a:lnTo>
                      <a:pt x="305" y="198"/>
                    </a:lnTo>
                    <a:lnTo>
                      <a:pt x="335" y="222"/>
                    </a:lnTo>
                    <a:lnTo>
                      <a:pt x="347" y="228"/>
                    </a:lnTo>
                    <a:lnTo>
                      <a:pt x="352" y="251"/>
                    </a:lnTo>
                    <a:lnTo>
                      <a:pt x="358" y="251"/>
                    </a:lnTo>
                    <a:lnTo>
                      <a:pt x="358" y="263"/>
                    </a:lnTo>
                    <a:lnTo>
                      <a:pt x="341" y="269"/>
                    </a:lnTo>
                    <a:lnTo>
                      <a:pt x="335" y="275"/>
                    </a:lnTo>
                    <a:lnTo>
                      <a:pt x="335" y="287"/>
                    </a:lnTo>
                    <a:lnTo>
                      <a:pt x="317" y="287"/>
                    </a:lnTo>
                    <a:lnTo>
                      <a:pt x="293" y="281"/>
                    </a:lnTo>
                    <a:lnTo>
                      <a:pt x="275" y="281"/>
                    </a:lnTo>
                    <a:lnTo>
                      <a:pt x="257" y="275"/>
                    </a:lnTo>
                    <a:lnTo>
                      <a:pt x="245" y="251"/>
                    </a:lnTo>
                    <a:lnTo>
                      <a:pt x="215" y="263"/>
                    </a:lnTo>
                    <a:lnTo>
                      <a:pt x="191" y="257"/>
                    </a:lnTo>
                    <a:lnTo>
                      <a:pt x="173" y="245"/>
                    </a:lnTo>
                    <a:lnTo>
                      <a:pt x="161" y="239"/>
                    </a:lnTo>
                    <a:lnTo>
                      <a:pt x="143" y="222"/>
                    </a:lnTo>
                    <a:lnTo>
                      <a:pt x="137" y="210"/>
                    </a:lnTo>
                    <a:lnTo>
                      <a:pt x="119" y="192"/>
                    </a:lnTo>
                    <a:lnTo>
                      <a:pt x="113" y="192"/>
                    </a:lnTo>
                    <a:lnTo>
                      <a:pt x="107" y="186"/>
                    </a:lnTo>
                    <a:lnTo>
                      <a:pt x="101" y="192"/>
                    </a:lnTo>
                    <a:lnTo>
                      <a:pt x="95" y="186"/>
                    </a:lnTo>
                    <a:lnTo>
                      <a:pt x="89" y="174"/>
                    </a:lnTo>
                    <a:lnTo>
                      <a:pt x="83" y="174"/>
                    </a:lnTo>
                    <a:lnTo>
                      <a:pt x="83" y="156"/>
                    </a:lnTo>
                    <a:lnTo>
                      <a:pt x="77" y="150"/>
                    </a:lnTo>
                    <a:lnTo>
                      <a:pt x="59" y="138"/>
                    </a:lnTo>
                    <a:lnTo>
                      <a:pt x="47" y="13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3" name="Freeform 111">
                <a:extLst>
                  <a:ext uri="{FF2B5EF4-FFF2-40B4-BE49-F238E27FC236}">
                    <a16:creationId xmlns:a16="http://schemas.microsoft.com/office/drawing/2014/main" id="{417B9F0B-5676-44CD-BE6F-E846717764EA}"/>
                  </a:ext>
                </a:extLst>
              </p:cNvPr>
              <p:cNvSpPr>
                <a:spLocks noChangeAspect="1"/>
              </p:cNvSpPr>
              <p:nvPr/>
            </p:nvSpPr>
            <p:spPr bwMode="auto">
              <a:xfrm>
                <a:off x="8234419" y="4414339"/>
                <a:ext cx="454736" cy="475693"/>
              </a:xfrm>
              <a:custGeom>
                <a:avLst/>
                <a:gdLst>
                  <a:gd name="T0" fmla="*/ 2147483646 w 173"/>
                  <a:gd name="T1" fmla="*/ 2147483646 h 162"/>
                  <a:gd name="T2" fmla="*/ 2147483646 w 173"/>
                  <a:gd name="T3" fmla="*/ 2147483646 h 162"/>
                  <a:gd name="T4" fmla="*/ 2147483646 w 173"/>
                  <a:gd name="T5" fmla="*/ 2147483646 h 162"/>
                  <a:gd name="T6" fmla="*/ 2147483646 w 173"/>
                  <a:gd name="T7" fmla="*/ 2147483646 h 162"/>
                  <a:gd name="T8" fmla="*/ 2147483646 w 173"/>
                  <a:gd name="T9" fmla="*/ 2147483646 h 162"/>
                  <a:gd name="T10" fmla="*/ 2147483646 w 173"/>
                  <a:gd name="T11" fmla="*/ 2147483646 h 162"/>
                  <a:gd name="T12" fmla="*/ 2147483646 w 173"/>
                  <a:gd name="T13" fmla="*/ 2147483646 h 162"/>
                  <a:gd name="T14" fmla="*/ 2147483646 w 173"/>
                  <a:gd name="T15" fmla="*/ 0 h 162"/>
                  <a:gd name="T16" fmla="*/ 2147483646 w 173"/>
                  <a:gd name="T17" fmla="*/ 0 h 162"/>
                  <a:gd name="T18" fmla="*/ 2147483646 w 173"/>
                  <a:gd name="T19" fmla="*/ 2147483646 h 162"/>
                  <a:gd name="T20" fmla="*/ 2147483646 w 173"/>
                  <a:gd name="T21" fmla="*/ 2147483646 h 162"/>
                  <a:gd name="T22" fmla="*/ 2147483646 w 173"/>
                  <a:gd name="T23" fmla="*/ 2147483646 h 162"/>
                  <a:gd name="T24" fmla="*/ 2147483646 w 173"/>
                  <a:gd name="T25" fmla="*/ 2147483646 h 162"/>
                  <a:gd name="T26" fmla="*/ 0 w 173"/>
                  <a:gd name="T27" fmla="*/ 2147483646 h 162"/>
                  <a:gd name="T28" fmla="*/ 2147483646 w 173"/>
                  <a:gd name="T29" fmla="*/ 2147483646 h 162"/>
                  <a:gd name="T30" fmla="*/ 2147483646 w 173"/>
                  <a:gd name="T31" fmla="*/ 2147483646 h 162"/>
                  <a:gd name="T32" fmla="*/ 2147483646 w 173"/>
                  <a:gd name="T33" fmla="*/ 2147483646 h 162"/>
                  <a:gd name="T34" fmla="*/ 2147483646 w 173"/>
                  <a:gd name="T35" fmla="*/ 2147483646 h 162"/>
                  <a:gd name="T36" fmla="*/ 2147483646 w 173"/>
                  <a:gd name="T37" fmla="*/ 2147483646 h 162"/>
                  <a:gd name="T38" fmla="*/ 2147483646 w 173"/>
                  <a:gd name="T39" fmla="*/ 2147483646 h 162"/>
                  <a:gd name="T40" fmla="*/ 2147483646 w 173"/>
                  <a:gd name="T41" fmla="*/ 2147483646 h 162"/>
                  <a:gd name="T42" fmla="*/ 2147483646 w 173"/>
                  <a:gd name="T43" fmla="*/ 2147483646 h 162"/>
                  <a:gd name="T44" fmla="*/ 2147483646 w 173"/>
                  <a:gd name="T45" fmla="*/ 2147483646 h 162"/>
                  <a:gd name="T46" fmla="*/ 2147483646 w 173"/>
                  <a:gd name="T47" fmla="*/ 2147483646 h 162"/>
                  <a:gd name="T48" fmla="*/ 2147483646 w 173"/>
                  <a:gd name="T49" fmla="*/ 2147483646 h 162"/>
                  <a:gd name="T50" fmla="*/ 2147483646 w 173"/>
                  <a:gd name="T51" fmla="*/ 2147483646 h 162"/>
                  <a:gd name="T52" fmla="*/ 2147483646 w 173"/>
                  <a:gd name="T53" fmla="*/ 2147483646 h 162"/>
                  <a:gd name="T54" fmla="*/ 2147483646 w 173"/>
                  <a:gd name="T55" fmla="*/ 2147483646 h 162"/>
                  <a:gd name="T56" fmla="*/ 2147483646 w 173"/>
                  <a:gd name="T57" fmla="*/ 2147483646 h 162"/>
                  <a:gd name="T58" fmla="*/ 2147483646 w 173"/>
                  <a:gd name="T59" fmla="*/ 2147483646 h 162"/>
                  <a:gd name="T60" fmla="*/ 2147483646 w 173"/>
                  <a:gd name="T61" fmla="*/ 2147483646 h 162"/>
                  <a:gd name="T62" fmla="*/ 2147483646 w 173"/>
                  <a:gd name="T63" fmla="*/ 2147483646 h 162"/>
                  <a:gd name="T64" fmla="*/ 2147483646 w 173"/>
                  <a:gd name="T65" fmla="*/ 2147483646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62">
                    <a:moveTo>
                      <a:pt x="107" y="72"/>
                    </a:moveTo>
                    <a:lnTo>
                      <a:pt x="107" y="60"/>
                    </a:lnTo>
                    <a:lnTo>
                      <a:pt x="113" y="42"/>
                    </a:lnTo>
                    <a:lnTo>
                      <a:pt x="113" y="30"/>
                    </a:lnTo>
                    <a:lnTo>
                      <a:pt x="101" y="24"/>
                    </a:lnTo>
                    <a:lnTo>
                      <a:pt x="90" y="6"/>
                    </a:lnTo>
                    <a:lnTo>
                      <a:pt x="78" y="6"/>
                    </a:lnTo>
                    <a:lnTo>
                      <a:pt x="72" y="0"/>
                    </a:lnTo>
                    <a:lnTo>
                      <a:pt x="54" y="0"/>
                    </a:lnTo>
                    <a:lnTo>
                      <a:pt x="48" y="6"/>
                    </a:lnTo>
                    <a:lnTo>
                      <a:pt x="30" y="18"/>
                    </a:lnTo>
                    <a:lnTo>
                      <a:pt x="30" y="60"/>
                    </a:lnTo>
                    <a:lnTo>
                      <a:pt x="18" y="66"/>
                    </a:lnTo>
                    <a:lnTo>
                      <a:pt x="0" y="78"/>
                    </a:lnTo>
                    <a:lnTo>
                      <a:pt x="12" y="102"/>
                    </a:lnTo>
                    <a:lnTo>
                      <a:pt x="24" y="108"/>
                    </a:lnTo>
                    <a:lnTo>
                      <a:pt x="42" y="114"/>
                    </a:lnTo>
                    <a:lnTo>
                      <a:pt x="60" y="126"/>
                    </a:lnTo>
                    <a:lnTo>
                      <a:pt x="78" y="132"/>
                    </a:lnTo>
                    <a:lnTo>
                      <a:pt x="90" y="144"/>
                    </a:lnTo>
                    <a:lnTo>
                      <a:pt x="107" y="162"/>
                    </a:lnTo>
                    <a:lnTo>
                      <a:pt x="137" y="162"/>
                    </a:lnTo>
                    <a:lnTo>
                      <a:pt x="149" y="150"/>
                    </a:lnTo>
                    <a:lnTo>
                      <a:pt x="161" y="144"/>
                    </a:lnTo>
                    <a:lnTo>
                      <a:pt x="173" y="144"/>
                    </a:lnTo>
                    <a:lnTo>
                      <a:pt x="167" y="138"/>
                    </a:lnTo>
                    <a:lnTo>
                      <a:pt x="161" y="126"/>
                    </a:lnTo>
                    <a:lnTo>
                      <a:pt x="155" y="126"/>
                    </a:lnTo>
                    <a:lnTo>
                      <a:pt x="155" y="108"/>
                    </a:lnTo>
                    <a:lnTo>
                      <a:pt x="149" y="102"/>
                    </a:lnTo>
                    <a:lnTo>
                      <a:pt x="131" y="90"/>
                    </a:lnTo>
                    <a:lnTo>
                      <a:pt x="119" y="84"/>
                    </a:lnTo>
                    <a:lnTo>
                      <a:pt x="107" y="7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74" name="Freeform 112">
                <a:extLst>
                  <a:ext uri="{FF2B5EF4-FFF2-40B4-BE49-F238E27FC236}">
                    <a16:creationId xmlns:a16="http://schemas.microsoft.com/office/drawing/2014/main" id="{BD12BF78-7698-400E-96D6-1826FC3BFFA4}"/>
                  </a:ext>
                </a:extLst>
              </p:cNvPr>
              <p:cNvSpPr>
                <a:spLocks noChangeAspect="1"/>
              </p:cNvSpPr>
              <p:nvPr/>
            </p:nvSpPr>
            <p:spPr bwMode="auto">
              <a:xfrm>
                <a:off x="8595607" y="4835443"/>
                <a:ext cx="93546" cy="88378"/>
              </a:xfrm>
              <a:custGeom>
                <a:avLst/>
                <a:gdLst>
                  <a:gd name="T0" fmla="*/ 2147483646 w 36"/>
                  <a:gd name="T1" fmla="*/ 2147483646 h 30"/>
                  <a:gd name="T2" fmla="*/ 2147483646 w 36"/>
                  <a:gd name="T3" fmla="*/ 2147483646 h 30"/>
                  <a:gd name="T4" fmla="*/ 2147483646 w 36"/>
                  <a:gd name="T5" fmla="*/ 2147483646 h 30"/>
                  <a:gd name="T6" fmla="*/ 2147483646 w 36"/>
                  <a:gd name="T7" fmla="*/ 2147483646 h 30"/>
                  <a:gd name="T8" fmla="*/ 2147483646 w 36"/>
                  <a:gd name="T9" fmla="*/ 2147483646 h 30"/>
                  <a:gd name="T10" fmla="*/ 2147483646 w 36"/>
                  <a:gd name="T11" fmla="*/ 2147483646 h 30"/>
                  <a:gd name="T12" fmla="*/ 0 w 36"/>
                  <a:gd name="T13" fmla="*/ 2147483646 h 30"/>
                  <a:gd name="T14" fmla="*/ 2147483646 w 36"/>
                  <a:gd name="T15" fmla="*/ 2147483646 h 30"/>
                  <a:gd name="T16" fmla="*/ 2147483646 w 36"/>
                  <a:gd name="T17" fmla="*/ 0 h 30"/>
                  <a:gd name="T18" fmla="*/ 2147483646 w 3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0">
                    <a:moveTo>
                      <a:pt x="30" y="12"/>
                    </a:moveTo>
                    <a:lnTo>
                      <a:pt x="24" y="12"/>
                    </a:lnTo>
                    <a:lnTo>
                      <a:pt x="24" y="18"/>
                    </a:lnTo>
                    <a:lnTo>
                      <a:pt x="36" y="30"/>
                    </a:lnTo>
                    <a:lnTo>
                      <a:pt x="18" y="30"/>
                    </a:lnTo>
                    <a:lnTo>
                      <a:pt x="18" y="24"/>
                    </a:lnTo>
                    <a:lnTo>
                      <a:pt x="0" y="18"/>
                    </a:lnTo>
                    <a:lnTo>
                      <a:pt x="12" y="6"/>
                    </a:lnTo>
                    <a:lnTo>
                      <a:pt x="24" y="0"/>
                    </a:lnTo>
                    <a:lnTo>
                      <a:pt x="3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5" name="Freeform 113">
                <a:extLst>
                  <a:ext uri="{FF2B5EF4-FFF2-40B4-BE49-F238E27FC236}">
                    <a16:creationId xmlns:a16="http://schemas.microsoft.com/office/drawing/2014/main" id="{64502B5C-DB8C-488E-870C-0C1DEA001F96}"/>
                  </a:ext>
                </a:extLst>
              </p:cNvPr>
              <p:cNvSpPr>
                <a:spLocks noChangeAspect="1"/>
              </p:cNvSpPr>
              <p:nvPr/>
            </p:nvSpPr>
            <p:spPr bwMode="auto">
              <a:xfrm>
                <a:off x="10107928" y="4819847"/>
                <a:ext cx="376781" cy="223548"/>
              </a:xfrm>
              <a:custGeom>
                <a:avLst/>
                <a:gdLst>
                  <a:gd name="T0" fmla="*/ 2147483646 w 143"/>
                  <a:gd name="T1" fmla="*/ 2147483646 h 77"/>
                  <a:gd name="T2" fmla="*/ 2147483646 w 143"/>
                  <a:gd name="T3" fmla="*/ 2147483646 h 77"/>
                  <a:gd name="T4" fmla="*/ 2147483646 w 143"/>
                  <a:gd name="T5" fmla="*/ 2147483646 h 77"/>
                  <a:gd name="T6" fmla="*/ 2147483646 w 143"/>
                  <a:gd name="T7" fmla="*/ 2147483646 h 77"/>
                  <a:gd name="T8" fmla="*/ 0 w 143"/>
                  <a:gd name="T9" fmla="*/ 2147483646 h 77"/>
                  <a:gd name="T10" fmla="*/ 0 w 143"/>
                  <a:gd name="T11" fmla="*/ 2147483646 h 77"/>
                  <a:gd name="T12" fmla="*/ 2147483646 w 143"/>
                  <a:gd name="T13" fmla="*/ 2147483646 h 77"/>
                  <a:gd name="T14" fmla="*/ 2147483646 w 143"/>
                  <a:gd name="T15" fmla="*/ 2147483646 h 77"/>
                  <a:gd name="T16" fmla="*/ 2147483646 w 143"/>
                  <a:gd name="T17" fmla="*/ 0 h 77"/>
                  <a:gd name="T18" fmla="*/ 2147483646 w 143"/>
                  <a:gd name="T19" fmla="*/ 2147483646 h 77"/>
                  <a:gd name="T20" fmla="*/ 2147483646 w 143"/>
                  <a:gd name="T21" fmla="*/ 2147483646 h 77"/>
                  <a:gd name="T22" fmla="*/ 2147483646 w 143"/>
                  <a:gd name="T23" fmla="*/ 2147483646 h 77"/>
                  <a:gd name="T24" fmla="*/ 2147483646 w 143"/>
                  <a:gd name="T25" fmla="*/ 2147483646 h 77"/>
                  <a:gd name="T26" fmla="*/ 2147483646 w 143"/>
                  <a:gd name="T27" fmla="*/ 2147483646 h 77"/>
                  <a:gd name="T28" fmla="*/ 2147483646 w 143"/>
                  <a:gd name="T29" fmla="*/ 2147483646 h 77"/>
                  <a:gd name="T30" fmla="*/ 2147483646 w 143"/>
                  <a:gd name="T31" fmla="*/ 2147483646 h 77"/>
                  <a:gd name="T32" fmla="*/ 2147483646 w 143"/>
                  <a:gd name="T33" fmla="*/ 2147483646 h 77"/>
                  <a:gd name="T34" fmla="*/ 2147483646 w 143"/>
                  <a:gd name="T35" fmla="*/ 2147483646 h 77"/>
                  <a:gd name="T36" fmla="*/ 2147483646 w 143"/>
                  <a:gd name="T37" fmla="*/ 2147483646 h 77"/>
                  <a:gd name="T38" fmla="*/ 2147483646 w 143"/>
                  <a:gd name="T39" fmla="*/ 2147483646 h 77"/>
                  <a:gd name="T40" fmla="*/ 2147483646 w 143"/>
                  <a:gd name="T41" fmla="*/ 2147483646 h 77"/>
                  <a:gd name="T42" fmla="*/ 2147483646 w 143"/>
                  <a:gd name="T43" fmla="*/ 2147483646 h 77"/>
                  <a:gd name="T44" fmla="*/ 2147483646 w 143"/>
                  <a:gd name="T45" fmla="*/ 2147483646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3" h="77">
                    <a:moveTo>
                      <a:pt x="77" y="59"/>
                    </a:moveTo>
                    <a:lnTo>
                      <a:pt x="59" y="59"/>
                    </a:lnTo>
                    <a:lnTo>
                      <a:pt x="41" y="53"/>
                    </a:lnTo>
                    <a:lnTo>
                      <a:pt x="18" y="42"/>
                    </a:lnTo>
                    <a:lnTo>
                      <a:pt x="0" y="30"/>
                    </a:lnTo>
                    <a:lnTo>
                      <a:pt x="0" y="18"/>
                    </a:lnTo>
                    <a:lnTo>
                      <a:pt x="6" y="6"/>
                    </a:lnTo>
                    <a:lnTo>
                      <a:pt x="18" y="0"/>
                    </a:lnTo>
                    <a:lnTo>
                      <a:pt x="30" y="6"/>
                    </a:lnTo>
                    <a:lnTo>
                      <a:pt x="53" y="24"/>
                    </a:lnTo>
                    <a:lnTo>
                      <a:pt x="59" y="24"/>
                    </a:lnTo>
                    <a:lnTo>
                      <a:pt x="65" y="30"/>
                    </a:lnTo>
                    <a:lnTo>
                      <a:pt x="77" y="36"/>
                    </a:lnTo>
                    <a:lnTo>
                      <a:pt x="83" y="42"/>
                    </a:lnTo>
                    <a:lnTo>
                      <a:pt x="101" y="48"/>
                    </a:lnTo>
                    <a:lnTo>
                      <a:pt x="113" y="48"/>
                    </a:lnTo>
                    <a:lnTo>
                      <a:pt x="137" y="48"/>
                    </a:lnTo>
                    <a:lnTo>
                      <a:pt x="143" y="77"/>
                    </a:lnTo>
                    <a:lnTo>
                      <a:pt x="125" y="77"/>
                    </a:lnTo>
                    <a:lnTo>
                      <a:pt x="101" y="71"/>
                    </a:lnTo>
                    <a:lnTo>
                      <a:pt x="89" y="71"/>
                    </a:lnTo>
                    <a:lnTo>
                      <a:pt x="77" y="59"/>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76" name="Freeform 114">
                <a:extLst>
                  <a:ext uri="{FF2B5EF4-FFF2-40B4-BE49-F238E27FC236}">
                    <a16:creationId xmlns:a16="http://schemas.microsoft.com/office/drawing/2014/main" id="{F10EC829-0F88-4489-9E8A-DFAEFD71C145}"/>
                  </a:ext>
                </a:extLst>
              </p:cNvPr>
              <p:cNvSpPr>
                <a:spLocks noChangeAspect="1"/>
              </p:cNvSpPr>
              <p:nvPr/>
            </p:nvSpPr>
            <p:spPr bwMode="auto">
              <a:xfrm>
                <a:off x="9223424" y="4432536"/>
                <a:ext cx="693797" cy="769424"/>
              </a:xfrm>
              <a:custGeom>
                <a:avLst/>
                <a:gdLst>
                  <a:gd name="T0" fmla="*/ 2147483646 w 263"/>
                  <a:gd name="T1" fmla="*/ 2147483646 h 263"/>
                  <a:gd name="T2" fmla="*/ 2147483646 w 263"/>
                  <a:gd name="T3" fmla="*/ 2147483646 h 263"/>
                  <a:gd name="T4" fmla="*/ 2147483646 w 263"/>
                  <a:gd name="T5" fmla="*/ 2147483646 h 263"/>
                  <a:gd name="T6" fmla="*/ 2147483646 w 263"/>
                  <a:gd name="T7" fmla="*/ 2147483646 h 263"/>
                  <a:gd name="T8" fmla="*/ 2147483646 w 263"/>
                  <a:gd name="T9" fmla="*/ 2147483646 h 263"/>
                  <a:gd name="T10" fmla="*/ 2147483646 w 263"/>
                  <a:gd name="T11" fmla="*/ 2147483646 h 263"/>
                  <a:gd name="T12" fmla="*/ 2147483646 w 263"/>
                  <a:gd name="T13" fmla="*/ 2147483646 h 263"/>
                  <a:gd name="T14" fmla="*/ 2147483646 w 263"/>
                  <a:gd name="T15" fmla="*/ 2147483646 h 263"/>
                  <a:gd name="T16" fmla="*/ 2147483646 w 263"/>
                  <a:gd name="T17" fmla="*/ 2147483646 h 263"/>
                  <a:gd name="T18" fmla="*/ 2147483646 w 263"/>
                  <a:gd name="T19" fmla="*/ 2147483646 h 263"/>
                  <a:gd name="T20" fmla="*/ 2147483646 w 263"/>
                  <a:gd name="T21" fmla="*/ 2147483646 h 263"/>
                  <a:gd name="T22" fmla="*/ 2147483646 w 263"/>
                  <a:gd name="T23" fmla="*/ 2147483646 h 263"/>
                  <a:gd name="T24" fmla="*/ 2147483646 w 263"/>
                  <a:gd name="T25" fmla="*/ 2147483646 h 263"/>
                  <a:gd name="T26" fmla="*/ 2147483646 w 263"/>
                  <a:gd name="T27" fmla="*/ 2147483646 h 263"/>
                  <a:gd name="T28" fmla="*/ 2147483646 w 263"/>
                  <a:gd name="T29" fmla="*/ 2147483646 h 263"/>
                  <a:gd name="T30" fmla="*/ 2147483646 w 263"/>
                  <a:gd name="T31" fmla="*/ 2147483646 h 263"/>
                  <a:gd name="T32" fmla="*/ 2147483646 w 263"/>
                  <a:gd name="T33" fmla="*/ 2147483646 h 263"/>
                  <a:gd name="T34" fmla="*/ 2147483646 w 263"/>
                  <a:gd name="T35" fmla="*/ 2147483646 h 263"/>
                  <a:gd name="T36" fmla="*/ 2147483646 w 263"/>
                  <a:gd name="T37" fmla="*/ 2147483646 h 263"/>
                  <a:gd name="T38" fmla="*/ 2147483646 w 263"/>
                  <a:gd name="T39" fmla="*/ 2147483646 h 263"/>
                  <a:gd name="T40" fmla="*/ 2147483646 w 263"/>
                  <a:gd name="T41" fmla="*/ 2147483646 h 263"/>
                  <a:gd name="T42" fmla="*/ 2147483646 w 263"/>
                  <a:gd name="T43" fmla="*/ 2147483646 h 263"/>
                  <a:gd name="T44" fmla="*/ 2147483646 w 263"/>
                  <a:gd name="T45" fmla="*/ 2147483646 h 263"/>
                  <a:gd name="T46" fmla="*/ 2147483646 w 263"/>
                  <a:gd name="T47" fmla="*/ 2147483646 h 263"/>
                  <a:gd name="T48" fmla="*/ 2147483646 w 263"/>
                  <a:gd name="T49" fmla="*/ 2147483646 h 263"/>
                  <a:gd name="T50" fmla="*/ 2147483646 w 263"/>
                  <a:gd name="T51" fmla="*/ 2147483646 h 263"/>
                  <a:gd name="T52" fmla="*/ 2147483646 w 263"/>
                  <a:gd name="T53" fmla="*/ 2147483646 h 263"/>
                  <a:gd name="T54" fmla="*/ 0 w 263"/>
                  <a:gd name="T55" fmla="*/ 2147483646 h 263"/>
                  <a:gd name="T56" fmla="*/ 2147483646 w 263"/>
                  <a:gd name="T57" fmla="*/ 2147483646 h 263"/>
                  <a:gd name="T58" fmla="*/ 2147483646 w 263"/>
                  <a:gd name="T59" fmla="*/ 2147483646 h 263"/>
                  <a:gd name="T60" fmla="*/ 2147483646 w 263"/>
                  <a:gd name="T61" fmla="*/ 2147483646 h 263"/>
                  <a:gd name="T62" fmla="*/ 2147483646 w 263"/>
                  <a:gd name="T63" fmla="*/ 2147483646 h 263"/>
                  <a:gd name="T64" fmla="*/ 2147483646 w 263"/>
                  <a:gd name="T65" fmla="*/ 2147483646 h 263"/>
                  <a:gd name="T66" fmla="*/ 2147483646 w 263"/>
                  <a:gd name="T67" fmla="*/ 2147483646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3" h="263">
                    <a:moveTo>
                      <a:pt x="107" y="233"/>
                    </a:moveTo>
                    <a:lnTo>
                      <a:pt x="113" y="239"/>
                    </a:lnTo>
                    <a:lnTo>
                      <a:pt x="119" y="245"/>
                    </a:lnTo>
                    <a:lnTo>
                      <a:pt x="131" y="257"/>
                    </a:lnTo>
                    <a:lnTo>
                      <a:pt x="143" y="263"/>
                    </a:lnTo>
                    <a:lnTo>
                      <a:pt x="155" y="257"/>
                    </a:lnTo>
                    <a:lnTo>
                      <a:pt x="155" y="251"/>
                    </a:lnTo>
                    <a:lnTo>
                      <a:pt x="167" y="251"/>
                    </a:lnTo>
                    <a:lnTo>
                      <a:pt x="185" y="251"/>
                    </a:lnTo>
                    <a:lnTo>
                      <a:pt x="191" y="251"/>
                    </a:lnTo>
                    <a:lnTo>
                      <a:pt x="179" y="227"/>
                    </a:lnTo>
                    <a:lnTo>
                      <a:pt x="173" y="227"/>
                    </a:lnTo>
                    <a:lnTo>
                      <a:pt x="173" y="209"/>
                    </a:lnTo>
                    <a:lnTo>
                      <a:pt x="161" y="203"/>
                    </a:lnTo>
                    <a:lnTo>
                      <a:pt x="167" y="180"/>
                    </a:lnTo>
                    <a:lnTo>
                      <a:pt x="173" y="180"/>
                    </a:lnTo>
                    <a:lnTo>
                      <a:pt x="191" y="180"/>
                    </a:lnTo>
                    <a:lnTo>
                      <a:pt x="203" y="168"/>
                    </a:lnTo>
                    <a:lnTo>
                      <a:pt x="215" y="150"/>
                    </a:lnTo>
                    <a:lnTo>
                      <a:pt x="221" y="132"/>
                    </a:lnTo>
                    <a:lnTo>
                      <a:pt x="227" y="120"/>
                    </a:lnTo>
                    <a:lnTo>
                      <a:pt x="227" y="108"/>
                    </a:lnTo>
                    <a:lnTo>
                      <a:pt x="239" y="96"/>
                    </a:lnTo>
                    <a:lnTo>
                      <a:pt x="227" y="90"/>
                    </a:lnTo>
                    <a:lnTo>
                      <a:pt x="221" y="84"/>
                    </a:lnTo>
                    <a:lnTo>
                      <a:pt x="215" y="78"/>
                    </a:lnTo>
                    <a:lnTo>
                      <a:pt x="209" y="66"/>
                    </a:lnTo>
                    <a:lnTo>
                      <a:pt x="209" y="60"/>
                    </a:lnTo>
                    <a:lnTo>
                      <a:pt x="203" y="54"/>
                    </a:lnTo>
                    <a:lnTo>
                      <a:pt x="203" y="48"/>
                    </a:lnTo>
                    <a:lnTo>
                      <a:pt x="227" y="48"/>
                    </a:lnTo>
                    <a:lnTo>
                      <a:pt x="245" y="42"/>
                    </a:lnTo>
                    <a:lnTo>
                      <a:pt x="263" y="30"/>
                    </a:lnTo>
                    <a:lnTo>
                      <a:pt x="239" y="24"/>
                    </a:lnTo>
                    <a:lnTo>
                      <a:pt x="227" y="18"/>
                    </a:lnTo>
                    <a:lnTo>
                      <a:pt x="221" y="6"/>
                    </a:lnTo>
                    <a:lnTo>
                      <a:pt x="197" y="0"/>
                    </a:lnTo>
                    <a:lnTo>
                      <a:pt x="161" y="6"/>
                    </a:lnTo>
                    <a:lnTo>
                      <a:pt x="149" y="24"/>
                    </a:lnTo>
                    <a:lnTo>
                      <a:pt x="161" y="36"/>
                    </a:lnTo>
                    <a:lnTo>
                      <a:pt x="155" y="54"/>
                    </a:lnTo>
                    <a:lnTo>
                      <a:pt x="155" y="60"/>
                    </a:lnTo>
                    <a:lnTo>
                      <a:pt x="137" y="60"/>
                    </a:lnTo>
                    <a:lnTo>
                      <a:pt x="149" y="72"/>
                    </a:lnTo>
                    <a:lnTo>
                      <a:pt x="137" y="84"/>
                    </a:lnTo>
                    <a:lnTo>
                      <a:pt x="131" y="108"/>
                    </a:lnTo>
                    <a:lnTo>
                      <a:pt x="119" y="108"/>
                    </a:lnTo>
                    <a:lnTo>
                      <a:pt x="113" y="114"/>
                    </a:lnTo>
                    <a:lnTo>
                      <a:pt x="95" y="120"/>
                    </a:lnTo>
                    <a:lnTo>
                      <a:pt x="95" y="132"/>
                    </a:lnTo>
                    <a:lnTo>
                      <a:pt x="95" y="144"/>
                    </a:lnTo>
                    <a:lnTo>
                      <a:pt x="77" y="150"/>
                    </a:lnTo>
                    <a:lnTo>
                      <a:pt x="59" y="150"/>
                    </a:lnTo>
                    <a:lnTo>
                      <a:pt x="30" y="150"/>
                    </a:lnTo>
                    <a:lnTo>
                      <a:pt x="18" y="150"/>
                    </a:lnTo>
                    <a:lnTo>
                      <a:pt x="0" y="144"/>
                    </a:lnTo>
                    <a:lnTo>
                      <a:pt x="30" y="168"/>
                    </a:lnTo>
                    <a:lnTo>
                      <a:pt x="42" y="174"/>
                    </a:lnTo>
                    <a:lnTo>
                      <a:pt x="47" y="197"/>
                    </a:lnTo>
                    <a:lnTo>
                      <a:pt x="53" y="197"/>
                    </a:lnTo>
                    <a:lnTo>
                      <a:pt x="53" y="209"/>
                    </a:lnTo>
                    <a:lnTo>
                      <a:pt x="36" y="215"/>
                    </a:lnTo>
                    <a:lnTo>
                      <a:pt x="30" y="221"/>
                    </a:lnTo>
                    <a:lnTo>
                      <a:pt x="30" y="233"/>
                    </a:lnTo>
                    <a:lnTo>
                      <a:pt x="42" y="233"/>
                    </a:lnTo>
                    <a:lnTo>
                      <a:pt x="59" y="233"/>
                    </a:lnTo>
                    <a:lnTo>
                      <a:pt x="71" y="233"/>
                    </a:lnTo>
                    <a:lnTo>
                      <a:pt x="89" y="233"/>
                    </a:lnTo>
                    <a:lnTo>
                      <a:pt x="107" y="233"/>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77" name="Freeform 117">
                <a:extLst>
                  <a:ext uri="{FF2B5EF4-FFF2-40B4-BE49-F238E27FC236}">
                    <a16:creationId xmlns:a16="http://schemas.microsoft.com/office/drawing/2014/main" id="{3883C01D-A8A2-46AC-BE91-63B11C459125}"/>
                  </a:ext>
                </a:extLst>
              </p:cNvPr>
              <p:cNvSpPr>
                <a:spLocks noChangeAspect="1"/>
              </p:cNvSpPr>
              <p:nvPr/>
            </p:nvSpPr>
            <p:spPr bwMode="auto">
              <a:xfrm>
                <a:off x="8044729" y="4661283"/>
                <a:ext cx="46774" cy="210553"/>
              </a:xfrm>
              <a:custGeom>
                <a:avLst/>
                <a:gdLst>
                  <a:gd name="T0" fmla="*/ 2147483646 w 18"/>
                  <a:gd name="T1" fmla="*/ 2147483646 h 72"/>
                  <a:gd name="T2" fmla="*/ 0 w 18"/>
                  <a:gd name="T3" fmla="*/ 2147483646 h 72"/>
                  <a:gd name="T4" fmla="*/ 2147483646 w 18"/>
                  <a:gd name="T5" fmla="*/ 0 h 72"/>
                  <a:gd name="T6" fmla="*/ 2147483646 w 18"/>
                  <a:gd name="T7" fmla="*/ 0 h 72"/>
                  <a:gd name="T8" fmla="*/ 2147483646 w 18"/>
                  <a:gd name="T9" fmla="*/ 2147483646 h 72"/>
                  <a:gd name="T10" fmla="*/ 2147483646 w 18"/>
                  <a:gd name="T11" fmla="*/ 2147483646 h 72"/>
                  <a:gd name="T12" fmla="*/ 2147483646 w 18"/>
                  <a:gd name="T13" fmla="*/ 2147483646 h 72"/>
                  <a:gd name="T14" fmla="*/ 2147483646 w 18"/>
                  <a:gd name="T15" fmla="*/ 2147483646 h 72"/>
                  <a:gd name="T16" fmla="*/ 2147483646 w 18"/>
                  <a:gd name="T17" fmla="*/ 2147483646 h 72"/>
                  <a:gd name="T18" fmla="*/ 2147483646 w 18"/>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72">
                    <a:moveTo>
                      <a:pt x="12" y="72"/>
                    </a:moveTo>
                    <a:lnTo>
                      <a:pt x="0" y="36"/>
                    </a:lnTo>
                    <a:lnTo>
                      <a:pt x="12" y="0"/>
                    </a:lnTo>
                    <a:lnTo>
                      <a:pt x="18" y="0"/>
                    </a:lnTo>
                    <a:lnTo>
                      <a:pt x="18" y="6"/>
                    </a:lnTo>
                    <a:lnTo>
                      <a:pt x="18" y="24"/>
                    </a:lnTo>
                    <a:lnTo>
                      <a:pt x="18" y="42"/>
                    </a:lnTo>
                    <a:lnTo>
                      <a:pt x="18" y="54"/>
                    </a:lnTo>
                    <a:lnTo>
                      <a:pt x="12"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8" name="Freeform 115">
                <a:extLst>
                  <a:ext uri="{FF2B5EF4-FFF2-40B4-BE49-F238E27FC236}">
                    <a16:creationId xmlns:a16="http://schemas.microsoft.com/office/drawing/2014/main" id="{7041DEFE-AEB9-42AC-8014-59FCB75E94A2}"/>
                  </a:ext>
                </a:extLst>
              </p:cNvPr>
              <p:cNvSpPr>
                <a:spLocks noChangeAspect="1"/>
              </p:cNvSpPr>
              <p:nvPr/>
            </p:nvSpPr>
            <p:spPr bwMode="auto">
              <a:xfrm>
                <a:off x="7626784" y="4743104"/>
                <a:ext cx="570800" cy="565566"/>
              </a:xfrm>
              <a:custGeom>
                <a:avLst/>
                <a:gdLst>
                  <a:gd name="T0" fmla="*/ 2147483646 w 11323"/>
                  <a:gd name="T1" fmla="*/ 2147483646 h 9845"/>
                  <a:gd name="T2" fmla="*/ 2147483646 w 11323"/>
                  <a:gd name="T3" fmla="*/ 2147483646 h 9845"/>
                  <a:gd name="T4" fmla="*/ 2147483646 w 11323"/>
                  <a:gd name="T5" fmla="*/ 2147483646 h 9845"/>
                  <a:gd name="T6" fmla="*/ 2147483646 w 11323"/>
                  <a:gd name="T7" fmla="*/ 2147483646 h 9845"/>
                  <a:gd name="T8" fmla="*/ 2147483646 w 11323"/>
                  <a:gd name="T9" fmla="*/ 2147483646 h 9845"/>
                  <a:gd name="T10" fmla="*/ 2147483646 w 11323"/>
                  <a:gd name="T11" fmla="*/ 2147483646 h 9845"/>
                  <a:gd name="T12" fmla="*/ 2147483646 w 11323"/>
                  <a:gd name="T13" fmla="*/ 2147483646 h 9845"/>
                  <a:gd name="T14" fmla="*/ 2147483646 w 11323"/>
                  <a:gd name="T15" fmla="*/ 2147483646 h 9845"/>
                  <a:gd name="T16" fmla="*/ 2147483646 w 11323"/>
                  <a:gd name="T17" fmla="*/ 2147483646 h 9845"/>
                  <a:gd name="T18" fmla="*/ 2147483646 w 11323"/>
                  <a:gd name="T19" fmla="*/ 2147483646 h 9845"/>
                  <a:gd name="T20" fmla="*/ 2147483646 w 11323"/>
                  <a:gd name="T21" fmla="*/ 2147483646 h 9845"/>
                  <a:gd name="T22" fmla="*/ 2147483646 w 11323"/>
                  <a:gd name="T23" fmla="*/ 2147483646 h 9845"/>
                  <a:gd name="T24" fmla="*/ 2147483646 w 11323"/>
                  <a:gd name="T25" fmla="*/ 2147483646 h 9845"/>
                  <a:gd name="T26" fmla="*/ 2147483646 w 11323"/>
                  <a:gd name="T27" fmla="*/ 2147483646 h 9845"/>
                  <a:gd name="T28" fmla="*/ 2147483646 w 11323"/>
                  <a:gd name="T29" fmla="*/ 2147483646 h 9845"/>
                  <a:gd name="T30" fmla="*/ 2147483646 w 11323"/>
                  <a:gd name="T31" fmla="*/ 2147483646 h 9845"/>
                  <a:gd name="T32" fmla="*/ 2147483646 w 11323"/>
                  <a:gd name="T33" fmla="*/ 2147483646 h 9845"/>
                  <a:gd name="T34" fmla="*/ 2147483646 w 11323"/>
                  <a:gd name="T35" fmla="*/ 2147483646 h 9845"/>
                  <a:gd name="T36" fmla="*/ 2147483646 w 11323"/>
                  <a:gd name="T37" fmla="*/ 2147483646 h 9845"/>
                  <a:gd name="T38" fmla="*/ 2147483646 w 11323"/>
                  <a:gd name="T39" fmla="*/ 2147483646 h 9845"/>
                  <a:gd name="T40" fmla="*/ 2147483646 w 11323"/>
                  <a:gd name="T41" fmla="*/ 2147483646 h 9845"/>
                  <a:gd name="T42" fmla="*/ 2147483646 w 11323"/>
                  <a:gd name="T43" fmla="*/ 2147483646 h 9845"/>
                  <a:gd name="T44" fmla="*/ 2147483646 w 11323"/>
                  <a:gd name="T45" fmla="*/ 2147483646 h 9845"/>
                  <a:gd name="T46" fmla="*/ 2147483646 w 11323"/>
                  <a:gd name="T47" fmla="*/ 2147483646 h 9845"/>
                  <a:gd name="T48" fmla="*/ 0 w 11323"/>
                  <a:gd name="T49" fmla="*/ 2147483646 h 9845"/>
                  <a:gd name="T50" fmla="*/ 0 w 11323"/>
                  <a:gd name="T51" fmla="*/ 2147483646 h 9845"/>
                  <a:gd name="T52" fmla="*/ 0 w 11323"/>
                  <a:gd name="T53" fmla="*/ 2147483646 h 9845"/>
                  <a:gd name="T54" fmla="*/ 0 w 11323"/>
                  <a:gd name="T55" fmla="*/ 2147483646 h 9845"/>
                  <a:gd name="T56" fmla="*/ 0 w 11323"/>
                  <a:gd name="T57" fmla="*/ 2147483646 h 9845"/>
                  <a:gd name="T58" fmla="*/ 0 w 11323"/>
                  <a:gd name="T59" fmla="*/ 0 h 9845"/>
                  <a:gd name="T60" fmla="*/ 2147483646 w 11323"/>
                  <a:gd name="T61" fmla="*/ 0 h 9845"/>
                  <a:gd name="T62" fmla="*/ 2147483646 w 11323"/>
                  <a:gd name="T63" fmla="*/ 2147483646 h 9845"/>
                  <a:gd name="T64" fmla="*/ 2147483646 w 11323"/>
                  <a:gd name="T65" fmla="*/ 2147483646 h 9845"/>
                  <a:gd name="T66" fmla="*/ 2147483646 w 11323"/>
                  <a:gd name="T67" fmla="*/ 2147483646 h 9845"/>
                  <a:gd name="T68" fmla="*/ 2147483646 w 11323"/>
                  <a:gd name="T69" fmla="*/ 0 h 9845"/>
                  <a:gd name="T70" fmla="*/ 2147483646 w 11323"/>
                  <a:gd name="T71" fmla="*/ 2147483646 h 9845"/>
                  <a:gd name="T72" fmla="*/ 2147483646 w 11323"/>
                  <a:gd name="T73" fmla="*/ 0 h 9845"/>
                  <a:gd name="T74" fmla="*/ 2147483646 w 11323"/>
                  <a:gd name="T75" fmla="*/ 2147483646 h 9845"/>
                  <a:gd name="T76" fmla="*/ 2147483646 w 11323"/>
                  <a:gd name="T77" fmla="*/ 2147483646 h 9845"/>
                  <a:gd name="T78" fmla="*/ 2147483646 w 11323"/>
                  <a:gd name="T79" fmla="*/ 2147483646 h 9845"/>
                  <a:gd name="T80" fmla="*/ 2147483646 w 11323"/>
                  <a:gd name="T81" fmla="*/ 2147483646 h 9845"/>
                  <a:gd name="T82" fmla="*/ 2147483646 w 11323"/>
                  <a:gd name="T83" fmla="*/ 2147483646 h 9845"/>
                  <a:gd name="T84" fmla="*/ 2147483646 w 11323"/>
                  <a:gd name="T85" fmla="*/ 2147483646 h 9845"/>
                  <a:gd name="T86" fmla="*/ 2147483646 w 11323"/>
                  <a:gd name="T87" fmla="*/ 2147483646 h 9845"/>
                  <a:gd name="T88" fmla="*/ 2147483646 w 11323"/>
                  <a:gd name="T89" fmla="*/ 2147483646 h 9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23" h="9845">
                    <a:moveTo>
                      <a:pt x="7801" y="3655"/>
                    </a:moveTo>
                    <a:lnTo>
                      <a:pt x="7487" y="2741"/>
                    </a:lnTo>
                    <a:lnTo>
                      <a:pt x="6859" y="1827"/>
                    </a:lnTo>
                    <a:lnTo>
                      <a:pt x="6545" y="1827"/>
                    </a:lnTo>
                    <a:lnTo>
                      <a:pt x="6859" y="2741"/>
                    </a:lnTo>
                    <a:lnTo>
                      <a:pt x="7487" y="3350"/>
                    </a:lnTo>
                    <a:lnTo>
                      <a:pt x="8115" y="4822"/>
                    </a:lnTo>
                    <a:lnTo>
                      <a:pt x="8429" y="5431"/>
                    </a:lnTo>
                    <a:lnTo>
                      <a:pt x="9058" y="6345"/>
                    </a:lnTo>
                    <a:lnTo>
                      <a:pt x="9372" y="6954"/>
                    </a:lnTo>
                    <a:lnTo>
                      <a:pt x="10000" y="7563"/>
                    </a:lnTo>
                    <a:lnTo>
                      <a:pt x="10000" y="7868"/>
                    </a:lnTo>
                    <a:lnTo>
                      <a:pt x="11323" y="9845"/>
                    </a:lnTo>
                    <a:lnTo>
                      <a:pt x="10678" y="9777"/>
                    </a:lnTo>
                    <a:lnTo>
                      <a:pt x="10931" y="9819"/>
                    </a:lnTo>
                    <a:lnTo>
                      <a:pt x="9058" y="9723"/>
                    </a:lnTo>
                    <a:lnTo>
                      <a:pt x="10585" y="9723"/>
                    </a:lnTo>
                    <a:lnTo>
                      <a:pt x="8429" y="9710"/>
                    </a:lnTo>
                    <a:lnTo>
                      <a:pt x="11124" y="9737"/>
                    </a:lnTo>
                    <a:lnTo>
                      <a:pt x="6230" y="9695"/>
                    </a:lnTo>
                    <a:lnTo>
                      <a:pt x="6230" y="9391"/>
                    </a:lnTo>
                    <a:lnTo>
                      <a:pt x="6230" y="9695"/>
                    </a:lnTo>
                    <a:lnTo>
                      <a:pt x="262" y="9695"/>
                    </a:lnTo>
                    <a:lnTo>
                      <a:pt x="262" y="6041"/>
                    </a:lnTo>
                    <a:cubicBezTo>
                      <a:pt x="175" y="5330"/>
                      <a:pt x="87" y="4620"/>
                      <a:pt x="0" y="3909"/>
                    </a:cubicBezTo>
                    <a:lnTo>
                      <a:pt x="0" y="3046"/>
                    </a:lnTo>
                    <a:lnTo>
                      <a:pt x="0" y="2132"/>
                    </a:lnTo>
                    <a:lnTo>
                      <a:pt x="0" y="1218"/>
                    </a:lnTo>
                    <a:lnTo>
                      <a:pt x="0" y="609"/>
                    </a:lnTo>
                    <a:lnTo>
                      <a:pt x="0" y="0"/>
                    </a:lnTo>
                    <a:lnTo>
                      <a:pt x="576" y="0"/>
                    </a:lnTo>
                    <a:lnTo>
                      <a:pt x="1832" y="305"/>
                    </a:lnTo>
                    <a:lnTo>
                      <a:pt x="3403" y="609"/>
                    </a:lnTo>
                    <a:lnTo>
                      <a:pt x="4660" y="305"/>
                    </a:lnTo>
                    <a:lnTo>
                      <a:pt x="4974" y="0"/>
                    </a:lnTo>
                    <a:lnTo>
                      <a:pt x="4974" y="305"/>
                    </a:lnTo>
                    <a:lnTo>
                      <a:pt x="5288" y="0"/>
                    </a:lnTo>
                    <a:lnTo>
                      <a:pt x="6230" y="305"/>
                    </a:lnTo>
                    <a:lnTo>
                      <a:pt x="6230" y="609"/>
                    </a:lnTo>
                    <a:lnTo>
                      <a:pt x="6859" y="609"/>
                    </a:lnTo>
                    <a:lnTo>
                      <a:pt x="8115" y="305"/>
                    </a:lnTo>
                    <a:lnTo>
                      <a:pt x="8743" y="2132"/>
                    </a:lnTo>
                    <a:lnTo>
                      <a:pt x="8743" y="3046"/>
                    </a:lnTo>
                    <a:lnTo>
                      <a:pt x="8429" y="3909"/>
                    </a:lnTo>
                    <a:lnTo>
                      <a:pt x="7801" y="365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79" name="Freeform 118">
                <a:extLst>
                  <a:ext uri="{FF2B5EF4-FFF2-40B4-BE49-F238E27FC236}">
                    <a16:creationId xmlns:a16="http://schemas.microsoft.com/office/drawing/2014/main" id="{53079EBD-01EE-410A-8005-26DF74291B2E}"/>
                  </a:ext>
                </a:extLst>
              </p:cNvPr>
              <p:cNvSpPr>
                <a:spLocks noChangeAspect="1"/>
              </p:cNvSpPr>
              <p:nvPr/>
            </p:nvSpPr>
            <p:spPr bwMode="auto">
              <a:xfrm>
                <a:off x="8073312" y="4643089"/>
                <a:ext cx="189690" cy="246944"/>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0 w 72"/>
                  <a:gd name="T11" fmla="*/ 2147483646 h 84"/>
                  <a:gd name="T12" fmla="*/ 0 w 72"/>
                  <a:gd name="T13" fmla="*/ 2147483646 h 84"/>
                  <a:gd name="T14" fmla="*/ 2147483646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2147483646 w 72"/>
                  <a:gd name="T29" fmla="*/ 0 h 84"/>
                  <a:gd name="T30" fmla="*/ 2147483646 w 72"/>
                  <a:gd name="T31" fmla="*/ 2147483646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 h="84">
                    <a:moveTo>
                      <a:pt x="30" y="24"/>
                    </a:moveTo>
                    <a:lnTo>
                      <a:pt x="6" y="12"/>
                    </a:lnTo>
                    <a:lnTo>
                      <a:pt x="6" y="30"/>
                    </a:lnTo>
                    <a:lnTo>
                      <a:pt x="6" y="48"/>
                    </a:lnTo>
                    <a:lnTo>
                      <a:pt x="6" y="60"/>
                    </a:lnTo>
                    <a:lnTo>
                      <a:pt x="0" y="78"/>
                    </a:lnTo>
                    <a:lnTo>
                      <a:pt x="24" y="84"/>
                    </a:lnTo>
                    <a:lnTo>
                      <a:pt x="30" y="72"/>
                    </a:lnTo>
                    <a:lnTo>
                      <a:pt x="42" y="66"/>
                    </a:lnTo>
                    <a:lnTo>
                      <a:pt x="54" y="60"/>
                    </a:lnTo>
                    <a:lnTo>
                      <a:pt x="30" y="36"/>
                    </a:lnTo>
                    <a:lnTo>
                      <a:pt x="48" y="30"/>
                    </a:lnTo>
                    <a:lnTo>
                      <a:pt x="72" y="24"/>
                    </a:lnTo>
                    <a:lnTo>
                      <a:pt x="60" y="0"/>
                    </a:lnTo>
                    <a:lnTo>
                      <a:pt x="30"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0" name="Freeform 119">
                <a:extLst>
                  <a:ext uri="{FF2B5EF4-FFF2-40B4-BE49-F238E27FC236}">
                    <a16:creationId xmlns:a16="http://schemas.microsoft.com/office/drawing/2014/main" id="{4F2FB5EF-3EC5-4F93-A752-C192B171648B}"/>
                  </a:ext>
                </a:extLst>
              </p:cNvPr>
              <p:cNvSpPr>
                <a:spLocks noChangeAspect="1"/>
              </p:cNvSpPr>
              <p:nvPr/>
            </p:nvSpPr>
            <p:spPr bwMode="auto">
              <a:xfrm>
                <a:off x="8831430" y="5131777"/>
                <a:ext cx="345599" cy="488688"/>
              </a:xfrm>
              <a:custGeom>
                <a:avLst/>
                <a:gdLst>
                  <a:gd name="T0" fmla="*/ 2147483646 w 132"/>
                  <a:gd name="T1" fmla="*/ 2147483646 h 168"/>
                  <a:gd name="T2" fmla="*/ 2147483646 w 132"/>
                  <a:gd name="T3" fmla="*/ 2147483646 h 168"/>
                  <a:gd name="T4" fmla="*/ 2147483646 w 132"/>
                  <a:gd name="T5" fmla="*/ 2147483646 h 168"/>
                  <a:gd name="T6" fmla="*/ 2147483646 w 132"/>
                  <a:gd name="T7" fmla="*/ 2147483646 h 168"/>
                  <a:gd name="T8" fmla="*/ 2147483646 w 132"/>
                  <a:gd name="T9" fmla="*/ 2147483646 h 168"/>
                  <a:gd name="T10" fmla="*/ 2147483646 w 132"/>
                  <a:gd name="T11" fmla="*/ 0 h 168"/>
                  <a:gd name="T12" fmla="*/ 2147483646 w 132"/>
                  <a:gd name="T13" fmla="*/ 2147483646 h 168"/>
                  <a:gd name="T14" fmla="*/ 2147483646 w 132"/>
                  <a:gd name="T15" fmla="*/ 0 h 168"/>
                  <a:gd name="T16" fmla="*/ 2147483646 w 132"/>
                  <a:gd name="T17" fmla="*/ 2147483646 h 168"/>
                  <a:gd name="T18" fmla="*/ 2147483646 w 132"/>
                  <a:gd name="T19" fmla="*/ 2147483646 h 168"/>
                  <a:gd name="T20" fmla="*/ 2147483646 w 132"/>
                  <a:gd name="T21" fmla="*/ 2147483646 h 168"/>
                  <a:gd name="T22" fmla="*/ 2147483646 w 132"/>
                  <a:gd name="T23" fmla="*/ 2147483646 h 168"/>
                  <a:gd name="T24" fmla="*/ 2147483646 w 132"/>
                  <a:gd name="T25" fmla="*/ 2147483646 h 168"/>
                  <a:gd name="T26" fmla="*/ 2147483646 w 132"/>
                  <a:gd name="T27" fmla="*/ 2147483646 h 168"/>
                  <a:gd name="T28" fmla="*/ 2147483646 w 132"/>
                  <a:gd name="T29" fmla="*/ 2147483646 h 168"/>
                  <a:gd name="T30" fmla="*/ 2147483646 w 132"/>
                  <a:gd name="T31" fmla="*/ 2147483646 h 168"/>
                  <a:gd name="T32" fmla="*/ 0 w 132"/>
                  <a:gd name="T33" fmla="*/ 2147483646 h 168"/>
                  <a:gd name="T34" fmla="*/ 0 w 132"/>
                  <a:gd name="T35" fmla="*/ 2147483646 h 168"/>
                  <a:gd name="T36" fmla="*/ 2147483646 w 132"/>
                  <a:gd name="T37" fmla="*/ 2147483646 h 168"/>
                  <a:gd name="T38" fmla="*/ 2147483646 w 132"/>
                  <a:gd name="T39" fmla="*/ 2147483646 h 168"/>
                  <a:gd name="T40" fmla="*/ 2147483646 w 132"/>
                  <a:gd name="T41" fmla="*/ 2147483646 h 168"/>
                  <a:gd name="T42" fmla="*/ 2147483646 w 132"/>
                  <a:gd name="T43" fmla="*/ 2147483646 h 168"/>
                  <a:gd name="T44" fmla="*/ 2147483646 w 132"/>
                  <a:gd name="T45" fmla="*/ 2147483646 h 168"/>
                  <a:gd name="T46" fmla="*/ 2147483646 w 132"/>
                  <a:gd name="T47" fmla="*/ 2147483646 h 168"/>
                  <a:gd name="T48" fmla="*/ 2147483646 w 132"/>
                  <a:gd name="T49" fmla="*/ 2147483646 h 168"/>
                  <a:gd name="T50" fmla="*/ 2147483646 w 132"/>
                  <a:gd name="T51" fmla="*/ 2147483646 h 168"/>
                  <a:gd name="T52" fmla="*/ 2147483646 w 132"/>
                  <a:gd name="T53" fmla="*/ 2147483646 h 168"/>
                  <a:gd name="T54" fmla="*/ 2147483646 w 132"/>
                  <a:gd name="T55" fmla="*/ 2147483646 h 168"/>
                  <a:gd name="T56" fmla="*/ 2147483646 w 132"/>
                  <a:gd name="T57" fmla="*/ 2147483646 h 168"/>
                  <a:gd name="T58" fmla="*/ 2147483646 w 132"/>
                  <a:gd name="T59" fmla="*/ 2147483646 h 168"/>
                  <a:gd name="T60" fmla="*/ 2147483646 w 132"/>
                  <a:gd name="T61" fmla="*/ 2147483646 h 168"/>
                  <a:gd name="T62" fmla="*/ 2147483646 w 132"/>
                  <a:gd name="T63" fmla="*/ 2147483646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 h="168">
                    <a:moveTo>
                      <a:pt x="132" y="54"/>
                    </a:moveTo>
                    <a:lnTo>
                      <a:pt x="114" y="42"/>
                    </a:lnTo>
                    <a:lnTo>
                      <a:pt x="102" y="30"/>
                    </a:lnTo>
                    <a:lnTo>
                      <a:pt x="90" y="24"/>
                    </a:lnTo>
                    <a:lnTo>
                      <a:pt x="72" y="18"/>
                    </a:lnTo>
                    <a:lnTo>
                      <a:pt x="66" y="0"/>
                    </a:lnTo>
                    <a:lnTo>
                      <a:pt x="60" y="6"/>
                    </a:lnTo>
                    <a:lnTo>
                      <a:pt x="60" y="0"/>
                    </a:lnTo>
                    <a:lnTo>
                      <a:pt x="60" y="18"/>
                    </a:lnTo>
                    <a:lnTo>
                      <a:pt x="54" y="24"/>
                    </a:lnTo>
                    <a:lnTo>
                      <a:pt x="48" y="48"/>
                    </a:lnTo>
                    <a:lnTo>
                      <a:pt x="60" y="60"/>
                    </a:lnTo>
                    <a:lnTo>
                      <a:pt x="54" y="78"/>
                    </a:lnTo>
                    <a:lnTo>
                      <a:pt x="48" y="102"/>
                    </a:lnTo>
                    <a:lnTo>
                      <a:pt x="36" y="108"/>
                    </a:lnTo>
                    <a:lnTo>
                      <a:pt x="24" y="108"/>
                    </a:lnTo>
                    <a:lnTo>
                      <a:pt x="0" y="120"/>
                    </a:lnTo>
                    <a:lnTo>
                      <a:pt x="0" y="126"/>
                    </a:lnTo>
                    <a:lnTo>
                      <a:pt x="12" y="150"/>
                    </a:lnTo>
                    <a:lnTo>
                      <a:pt x="24" y="168"/>
                    </a:lnTo>
                    <a:lnTo>
                      <a:pt x="36" y="162"/>
                    </a:lnTo>
                    <a:lnTo>
                      <a:pt x="48" y="162"/>
                    </a:lnTo>
                    <a:lnTo>
                      <a:pt x="60" y="150"/>
                    </a:lnTo>
                    <a:lnTo>
                      <a:pt x="66" y="144"/>
                    </a:lnTo>
                    <a:lnTo>
                      <a:pt x="78" y="138"/>
                    </a:lnTo>
                    <a:lnTo>
                      <a:pt x="90" y="120"/>
                    </a:lnTo>
                    <a:lnTo>
                      <a:pt x="102" y="114"/>
                    </a:lnTo>
                    <a:lnTo>
                      <a:pt x="102" y="96"/>
                    </a:lnTo>
                    <a:lnTo>
                      <a:pt x="108" y="90"/>
                    </a:lnTo>
                    <a:lnTo>
                      <a:pt x="120" y="72"/>
                    </a:lnTo>
                    <a:lnTo>
                      <a:pt x="132" y="5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1" name="Freeform 120">
                <a:extLst>
                  <a:ext uri="{FF2B5EF4-FFF2-40B4-BE49-F238E27FC236}">
                    <a16:creationId xmlns:a16="http://schemas.microsoft.com/office/drawing/2014/main" id="{A3546F13-CDE2-448F-99F0-B6617D7927CC}"/>
                  </a:ext>
                </a:extLst>
              </p:cNvPr>
              <p:cNvSpPr>
                <a:spLocks noChangeAspect="1"/>
              </p:cNvSpPr>
              <p:nvPr/>
            </p:nvSpPr>
            <p:spPr bwMode="auto">
              <a:xfrm>
                <a:off x="9050342" y="5061591"/>
                <a:ext cx="2599" cy="36393"/>
              </a:xfrm>
              <a:custGeom>
                <a:avLst/>
                <a:gdLst>
                  <a:gd name="T0" fmla="*/ 0 w 1"/>
                  <a:gd name="T1" fmla="*/ 0 h 12"/>
                  <a:gd name="T2" fmla="*/ 0 w 1"/>
                  <a:gd name="T3" fmla="*/ 2147483646 h 12"/>
                  <a:gd name="T4" fmla="*/ 0 w 1"/>
                  <a:gd name="T5" fmla="*/ 2147483646 h 12"/>
                  <a:gd name="T6" fmla="*/ 0 w 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2">
                    <a:moveTo>
                      <a:pt x="0" y="0"/>
                    </a:moveTo>
                    <a:lnTo>
                      <a:pt x="0" y="6"/>
                    </a:lnTo>
                    <a:lnTo>
                      <a:pt x="0" y="12"/>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82" name="Freeform 121">
                <a:extLst>
                  <a:ext uri="{FF2B5EF4-FFF2-40B4-BE49-F238E27FC236}">
                    <a16:creationId xmlns:a16="http://schemas.microsoft.com/office/drawing/2014/main" id="{A573490A-EA70-4D5D-80C6-5C8A3F6A4369}"/>
                  </a:ext>
                </a:extLst>
              </p:cNvPr>
              <p:cNvSpPr>
                <a:spLocks noChangeAspect="1"/>
              </p:cNvSpPr>
              <p:nvPr/>
            </p:nvSpPr>
            <p:spPr bwMode="auto">
              <a:xfrm>
                <a:off x="8075275" y="4713270"/>
                <a:ext cx="977030" cy="961781"/>
              </a:xfrm>
              <a:custGeom>
                <a:avLst/>
                <a:gdLst>
                  <a:gd name="T0" fmla="*/ 2147483646 w 371"/>
                  <a:gd name="T1" fmla="*/ 2147483646 h 329"/>
                  <a:gd name="T2" fmla="*/ 2147483646 w 371"/>
                  <a:gd name="T3" fmla="*/ 2147483646 h 329"/>
                  <a:gd name="T4" fmla="*/ 2147483646 w 371"/>
                  <a:gd name="T5" fmla="*/ 2147483646 h 329"/>
                  <a:gd name="T6" fmla="*/ 0 w 371"/>
                  <a:gd name="T7" fmla="*/ 2147483646 h 329"/>
                  <a:gd name="T8" fmla="*/ 2147483646 w 371"/>
                  <a:gd name="T9" fmla="*/ 2147483646 h 329"/>
                  <a:gd name="T10" fmla="*/ 2147483646 w 371"/>
                  <a:gd name="T11" fmla="*/ 2147483646 h 329"/>
                  <a:gd name="T12" fmla="*/ 2147483646 w 371"/>
                  <a:gd name="T13" fmla="*/ 2147483646 h 329"/>
                  <a:gd name="T14" fmla="*/ 2147483646 w 371"/>
                  <a:gd name="T15" fmla="*/ 0 h 329"/>
                  <a:gd name="T16" fmla="*/ 2147483646 w 371"/>
                  <a:gd name="T17" fmla="*/ 2147483646 h 329"/>
                  <a:gd name="T18" fmla="*/ 2147483646 w 371"/>
                  <a:gd name="T19" fmla="*/ 2147483646 h 329"/>
                  <a:gd name="T20" fmla="*/ 2147483646 w 371"/>
                  <a:gd name="T21" fmla="*/ 2147483646 h 329"/>
                  <a:gd name="T22" fmla="*/ 2147483646 w 371"/>
                  <a:gd name="T23" fmla="*/ 2147483646 h 329"/>
                  <a:gd name="T24" fmla="*/ 2147483646 w 371"/>
                  <a:gd name="T25" fmla="*/ 2147483646 h 329"/>
                  <a:gd name="T26" fmla="*/ 2147483646 w 371"/>
                  <a:gd name="T27" fmla="*/ 2147483646 h 329"/>
                  <a:gd name="T28" fmla="*/ 2147483646 w 371"/>
                  <a:gd name="T29" fmla="*/ 2147483646 h 329"/>
                  <a:gd name="T30" fmla="*/ 2147483646 w 371"/>
                  <a:gd name="T31" fmla="*/ 2147483646 h 329"/>
                  <a:gd name="T32" fmla="*/ 2147483646 w 371"/>
                  <a:gd name="T33" fmla="*/ 2147483646 h 329"/>
                  <a:gd name="T34" fmla="*/ 2147483646 w 371"/>
                  <a:gd name="T35" fmla="*/ 2147483646 h 329"/>
                  <a:gd name="T36" fmla="*/ 2147483646 w 371"/>
                  <a:gd name="T37" fmla="*/ 2147483646 h 329"/>
                  <a:gd name="T38" fmla="*/ 2147483646 w 371"/>
                  <a:gd name="T39" fmla="*/ 2147483646 h 329"/>
                  <a:gd name="T40" fmla="*/ 2147483646 w 371"/>
                  <a:gd name="T41" fmla="*/ 2147483646 h 329"/>
                  <a:gd name="T42" fmla="*/ 2147483646 w 371"/>
                  <a:gd name="T43" fmla="*/ 2147483646 h 329"/>
                  <a:gd name="T44" fmla="*/ 2147483646 w 371"/>
                  <a:gd name="T45" fmla="*/ 2147483646 h 329"/>
                  <a:gd name="T46" fmla="*/ 2147483646 w 371"/>
                  <a:gd name="T47" fmla="*/ 2147483646 h 329"/>
                  <a:gd name="T48" fmla="*/ 2147483646 w 371"/>
                  <a:gd name="T49" fmla="*/ 2147483646 h 329"/>
                  <a:gd name="T50" fmla="*/ 2147483646 w 371"/>
                  <a:gd name="T51" fmla="*/ 2147483646 h 329"/>
                  <a:gd name="T52" fmla="*/ 2147483646 w 371"/>
                  <a:gd name="T53" fmla="*/ 2147483646 h 329"/>
                  <a:gd name="T54" fmla="*/ 2147483646 w 371"/>
                  <a:gd name="T55" fmla="*/ 2147483646 h 329"/>
                  <a:gd name="T56" fmla="*/ 2147483646 w 371"/>
                  <a:gd name="T57" fmla="*/ 2147483646 h 329"/>
                  <a:gd name="T58" fmla="*/ 2147483646 w 371"/>
                  <a:gd name="T59" fmla="*/ 2147483646 h 329"/>
                  <a:gd name="T60" fmla="*/ 2147483646 w 371"/>
                  <a:gd name="T61" fmla="*/ 2147483646 h 329"/>
                  <a:gd name="T62" fmla="*/ 2147483646 w 371"/>
                  <a:gd name="T63" fmla="*/ 2147483646 h 329"/>
                  <a:gd name="T64" fmla="*/ 2147483646 w 371"/>
                  <a:gd name="T65" fmla="*/ 2147483646 h 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329">
                    <a:moveTo>
                      <a:pt x="90" y="227"/>
                    </a:moveTo>
                    <a:lnTo>
                      <a:pt x="84" y="197"/>
                    </a:lnTo>
                    <a:lnTo>
                      <a:pt x="72" y="167"/>
                    </a:lnTo>
                    <a:lnTo>
                      <a:pt x="60" y="155"/>
                    </a:lnTo>
                    <a:lnTo>
                      <a:pt x="48" y="149"/>
                    </a:lnTo>
                    <a:lnTo>
                      <a:pt x="36" y="125"/>
                    </a:lnTo>
                    <a:lnTo>
                      <a:pt x="6" y="84"/>
                    </a:lnTo>
                    <a:lnTo>
                      <a:pt x="0" y="84"/>
                    </a:lnTo>
                    <a:lnTo>
                      <a:pt x="0" y="54"/>
                    </a:lnTo>
                    <a:lnTo>
                      <a:pt x="24" y="60"/>
                    </a:lnTo>
                    <a:lnTo>
                      <a:pt x="30" y="48"/>
                    </a:lnTo>
                    <a:lnTo>
                      <a:pt x="42" y="42"/>
                    </a:lnTo>
                    <a:lnTo>
                      <a:pt x="54" y="36"/>
                    </a:lnTo>
                    <a:lnTo>
                      <a:pt x="30" y="12"/>
                    </a:lnTo>
                    <a:lnTo>
                      <a:pt x="48" y="6"/>
                    </a:lnTo>
                    <a:lnTo>
                      <a:pt x="72" y="0"/>
                    </a:lnTo>
                    <a:lnTo>
                      <a:pt x="84" y="6"/>
                    </a:lnTo>
                    <a:lnTo>
                      <a:pt x="102" y="12"/>
                    </a:lnTo>
                    <a:lnTo>
                      <a:pt x="120" y="24"/>
                    </a:lnTo>
                    <a:lnTo>
                      <a:pt x="138" y="30"/>
                    </a:lnTo>
                    <a:lnTo>
                      <a:pt x="150" y="42"/>
                    </a:lnTo>
                    <a:lnTo>
                      <a:pt x="167" y="60"/>
                    </a:lnTo>
                    <a:lnTo>
                      <a:pt x="197" y="60"/>
                    </a:lnTo>
                    <a:lnTo>
                      <a:pt x="215" y="66"/>
                    </a:lnTo>
                    <a:lnTo>
                      <a:pt x="215" y="72"/>
                    </a:lnTo>
                    <a:lnTo>
                      <a:pt x="233" y="72"/>
                    </a:lnTo>
                    <a:lnTo>
                      <a:pt x="239" y="89"/>
                    </a:lnTo>
                    <a:lnTo>
                      <a:pt x="251" y="95"/>
                    </a:lnTo>
                    <a:lnTo>
                      <a:pt x="263" y="107"/>
                    </a:lnTo>
                    <a:lnTo>
                      <a:pt x="269" y="119"/>
                    </a:lnTo>
                    <a:lnTo>
                      <a:pt x="275" y="137"/>
                    </a:lnTo>
                    <a:lnTo>
                      <a:pt x="281" y="149"/>
                    </a:lnTo>
                    <a:lnTo>
                      <a:pt x="287" y="149"/>
                    </a:lnTo>
                    <a:lnTo>
                      <a:pt x="293" y="149"/>
                    </a:lnTo>
                    <a:lnTo>
                      <a:pt x="293" y="155"/>
                    </a:lnTo>
                    <a:lnTo>
                      <a:pt x="293" y="161"/>
                    </a:lnTo>
                    <a:lnTo>
                      <a:pt x="299" y="167"/>
                    </a:lnTo>
                    <a:lnTo>
                      <a:pt x="305" y="185"/>
                    </a:lnTo>
                    <a:lnTo>
                      <a:pt x="329" y="185"/>
                    </a:lnTo>
                    <a:lnTo>
                      <a:pt x="359" y="191"/>
                    </a:lnTo>
                    <a:lnTo>
                      <a:pt x="371" y="203"/>
                    </a:lnTo>
                    <a:lnTo>
                      <a:pt x="365" y="221"/>
                    </a:lnTo>
                    <a:lnTo>
                      <a:pt x="359" y="245"/>
                    </a:lnTo>
                    <a:lnTo>
                      <a:pt x="347" y="251"/>
                    </a:lnTo>
                    <a:lnTo>
                      <a:pt x="335" y="251"/>
                    </a:lnTo>
                    <a:lnTo>
                      <a:pt x="311" y="263"/>
                    </a:lnTo>
                    <a:lnTo>
                      <a:pt x="299" y="269"/>
                    </a:lnTo>
                    <a:lnTo>
                      <a:pt x="281" y="269"/>
                    </a:lnTo>
                    <a:lnTo>
                      <a:pt x="257" y="275"/>
                    </a:lnTo>
                    <a:lnTo>
                      <a:pt x="245" y="293"/>
                    </a:lnTo>
                    <a:lnTo>
                      <a:pt x="239" y="305"/>
                    </a:lnTo>
                    <a:lnTo>
                      <a:pt x="227" y="317"/>
                    </a:lnTo>
                    <a:lnTo>
                      <a:pt x="215" y="329"/>
                    </a:lnTo>
                    <a:lnTo>
                      <a:pt x="215" y="311"/>
                    </a:lnTo>
                    <a:lnTo>
                      <a:pt x="197" y="305"/>
                    </a:lnTo>
                    <a:lnTo>
                      <a:pt x="185" y="293"/>
                    </a:lnTo>
                    <a:lnTo>
                      <a:pt x="161" y="293"/>
                    </a:lnTo>
                    <a:lnTo>
                      <a:pt x="161" y="311"/>
                    </a:lnTo>
                    <a:lnTo>
                      <a:pt x="156" y="317"/>
                    </a:lnTo>
                    <a:lnTo>
                      <a:pt x="144" y="299"/>
                    </a:lnTo>
                    <a:lnTo>
                      <a:pt x="138" y="287"/>
                    </a:lnTo>
                    <a:lnTo>
                      <a:pt x="126" y="263"/>
                    </a:lnTo>
                    <a:lnTo>
                      <a:pt x="108" y="239"/>
                    </a:lnTo>
                    <a:lnTo>
                      <a:pt x="90" y="22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3" name="Freeform 122">
                <a:extLst>
                  <a:ext uri="{FF2B5EF4-FFF2-40B4-BE49-F238E27FC236}">
                    <a16:creationId xmlns:a16="http://schemas.microsoft.com/office/drawing/2014/main" id="{D75943A3-4638-4D55-90E0-6E90BF3B95B6}"/>
                  </a:ext>
                </a:extLst>
              </p:cNvPr>
              <p:cNvSpPr>
                <a:spLocks noChangeAspect="1"/>
              </p:cNvSpPr>
              <p:nvPr/>
            </p:nvSpPr>
            <p:spPr bwMode="auto">
              <a:xfrm>
                <a:off x="8847659" y="5079788"/>
                <a:ext cx="220870" cy="192356"/>
              </a:xfrm>
              <a:custGeom>
                <a:avLst/>
                <a:gdLst>
                  <a:gd name="T0" fmla="*/ 0 w 84"/>
                  <a:gd name="T1" fmla="*/ 2147483646 h 66"/>
                  <a:gd name="T2" fmla="*/ 2147483646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2147483646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0 h 66"/>
                  <a:gd name="T26" fmla="*/ 2147483646 w 84"/>
                  <a:gd name="T27" fmla="*/ 2147483646 h 66"/>
                  <a:gd name="T28" fmla="*/ 2147483646 w 84"/>
                  <a:gd name="T29" fmla="*/ 2147483646 h 66"/>
                  <a:gd name="T30" fmla="*/ 2147483646 w 84"/>
                  <a:gd name="T31" fmla="*/ 2147483646 h 66"/>
                  <a:gd name="T32" fmla="*/ 2147483646 w 84"/>
                  <a:gd name="T33" fmla="*/ 2147483646 h 66"/>
                  <a:gd name="T34" fmla="*/ 0 w 84"/>
                  <a:gd name="T35" fmla="*/ 2147483646 h 66"/>
                  <a:gd name="T36" fmla="*/ 0 w 84"/>
                  <a:gd name="T37" fmla="*/ 214748364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66">
                    <a:moveTo>
                      <a:pt x="0" y="36"/>
                    </a:moveTo>
                    <a:lnTo>
                      <a:pt x="6" y="42"/>
                    </a:lnTo>
                    <a:lnTo>
                      <a:pt x="12" y="60"/>
                    </a:lnTo>
                    <a:lnTo>
                      <a:pt x="36" y="60"/>
                    </a:lnTo>
                    <a:lnTo>
                      <a:pt x="66" y="66"/>
                    </a:lnTo>
                    <a:lnTo>
                      <a:pt x="72" y="42"/>
                    </a:lnTo>
                    <a:lnTo>
                      <a:pt x="78" y="36"/>
                    </a:lnTo>
                    <a:lnTo>
                      <a:pt x="78" y="18"/>
                    </a:lnTo>
                    <a:lnTo>
                      <a:pt x="78" y="24"/>
                    </a:lnTo>
                    <a:lnTo>
                      <a:pt x="84" y="18"/>
                    </a:lnTo>
                    <a:lnTo>
                      <a:pt x="78" y="6"/>
                    </a:lnTo>
                    <a:lnTo>
                      <a:pt x="78" y="0"/>
                    </a:lnTo>
                    <a:lnTo>
                      <a:pt x="60" y="18"/>
                    </a:lnTo>
                    <a:lnTo>
                      <a:pt x="42" y="36"/>
                    </a:lnTo>
                    <a:lnTo>
                      <a:pt x="18" y="36"/>
                    </a:lnTo>
                    <a:lnTo>
                      <a:pt x="6" y="36"/>
                    </a:lnTo>
                    <a:lnTo>
                      <a:pt x="0" y="30"/>
                    </a:lnTo>
                    <a:lnTo>
                      <a:pt x="0"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4" name="Freeform 123">
                <a:extLst>
                  <a:ext uri="{FF2B5EF4-FFF2-40B4-BE49-F238E27FC236}">
                    <a16:creationId xmlns:a16="http://schemas.microsoft.com/office/drawing/2014/main" id="{9091D6CC-631D-4424-BEC5-3017B152E015}"/>
                  </a:ext>
                </a:extLst>
              </p:cNvPr>
              <p:cNvSpPr>
                <a:spLocks noChangeAspect="1"/>
              </p:cNvSpPr>
              <p:nvPr/>
            </p:nvSpPr>
            <p:spPr bwMode="auto">
              <a:xfrm>
                <a:off x="8486470" y="5480098"/>
                <a:ext cx="470326" cy="369116"/>
              </a:xfrm>
              <a:custGeom>
                <a:avLst/>
                <a:gdLst>
                  <a:gd name="T0" fmla="*/ 2147483646 w 179"/>
                  <a:gd name="T1" fmla="*/ 2147483646 h 126"/>
                  <a:gd name="T2" fmla="*/ 0 w 179"/>
                  <a:gd name="T3" fmla="*/ 2147483646 h 126"/>
                  <a:gd name="T4" fmla="*/ 0 w 179"/>
                  <a:gd name="T5" fmla="*/ 2147483646 h 126"/>
                  <a:gd name="T6" fmla="*/ 2147483646 w 179"/>
                  <a:gd name="T7" fmla="*/ 2147483646 h 126"/>
                  <a:gd name="T8" fmla="*/ 2147483646 w 179"/>
                  <a:gd name="T9" fmla="*/ 2147483646 h 126"/>
                  <a:gd name="T10" fmla="*/ 2147483646 w 179"/>
                  <a:gd name="T11" fmla="*/ 2147483646 h 126"/>
                  <a:gd name="T12" fmla="*/ 2147483646 w 179"/>
                  <a:gd name="T13" fmla="*/ 2147483646 h 126"/>
                  <a:gd name="T14" fmla="*/ 2147483646 w 179"/>
                  <a:gd name="T15" fmla="*/ 2147483646 h 126"/>
                  <a:gd name="T16" fmla="*/ 2147483646 w 179"/>
                  <a:gd name="T17" fmla="*/ 2147483646 h 126"/>
                  <a:gd name="T18" fmla="*/ 2147483646 w 179"/>
                  <a:gd name="T19" fmla="*/ 2147483646 h 126"/>
                  <a:gd name="T20" fmla="*/ 2147483646 w 179"/>
                  <a:gd name="T21" fmla="*/ 2147483646 h 126"/>
                  <a:gd name="T22" fmla="*/ 2147483646 w 179"/>
                  <a:gd name="T23" fmla="*/ 2147483646 h 126"/>
                  <a:gd name="T24" fmla="*/ 2147483646 w 179"/>
                  <a:gd name="T25" fmla="*/ 2147483646 h 126"/>
                  <a:gd name="T26" fmla="*/ 2147483646 w 179"/>
                  <a:gd name="T27" fmla="*/ 2147483646 h 126"/>
                  <a:gd name="T28" fmla="*/ 2147483646 w 179"/>
                  <a:gd name="T29" fmla="*/ 2147483646 h 126"/>
                  <a:gd name="T30" fmla="*/ 2147483646 w 179"/>
                  <a:gd name="T31" fmla="*/ 2147483646 h 126"/>
                  <a:gd name="T32" fmla="*/ 2147483646 w 179"/>
                  <a:gd name="T33" fmla="*/ 2147483646 h 126"/>
                  <a:gd name="T34" fmla="*/ 2147483646 w 179"/>
                  <a:gd name="T35" fmla="*/ 0 h 126"/>
                  <a:gd name="T36" fmla="*/ 2147483646 w 179"/>
                  <a:gd name="T37" fmla="*/ 2147483646 h 126"/>
                  <a:gd name="T38" fmla="*/ 2147483646 w 179"/>
                  <a:gd name="T39" fmla="*/ 2147483646 h 126"/>
                  <a:gd name="T40" fmla="*/ 2147483646 w 179"/>
                  <a:gd name="T41" fmla="*/ 2147483646 h 126"/>
                  <a:gd name="T42" fmla="*/ 2147483646 w 179"/>
                  <a:gd name="T43" fmla="*/ 2147483646 h 126"/>
                  <a:gd name="T44" fmla="*/ 2147483646 w 179"/>
                  <a:gd name="T45" fmla="*/ 2147483646 h 126"/>
                  <a:gd name="T46" fmla="*/ 2147483646 w 179"/>
                  <a:gd name="T47" fmla="*/ 2147483646 h 126"/>
                  <a:gd name="T48" fmla="*/ 2147483646 w 179"/>
                  <a:gd name="T49" fmla="*/ 2147483646 h 126"/>
                  <a:gd name="T50" fmla="*/ 2147483646 w 179"/>
                  <a:gd name="T51" fmla="*/ 2147483646 h 126"/>
                  <a:gd name="T52" fmla="*/ 2147483646 w 179"/>
                  <a:gd name="T53" fmla="*/ 2147483646 h 126"/>
                  <a:gd name="T54" fmla="*/ 2147483646 w 179"/>
                  <a:gd name="T55" fmla="*/ 2147483646 h 126"/>
                  <a:gd name="T56" fmla="*/ 2147483646 w 179"/>
                  <a:gd name="T57" fmla="*/ 2147483646 h 126"/>
                  <a:gd name="T58" fmla="*/ 2147483646 w 179"/>
                  <a:gd name="T59" fmla="*/ 2147483646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26">
                    <a:moveTo>
                      <a:pt x="5" y="48"/>
                    </a:moveTo>
                    <a:lnTo>
                      <a:pt x="0" y="54"/>
                    </a:lnTo>
                    <a:lnTo>
                      <a:pt x="0" y="78"/>
                    </a:lnTo>
                    <a:lnTo>
                      <a:pt x="5" y="102"/>
                    </a:lnTo>
                    <a:lnTo>
                      <a:pt x="11" y="126"/>
                    </a:lnTo>
                    <a:lnTo>
                      <a:pt x="35" y="126"/>
                    </a:lnTo>
                    <a:lnTo>
                      <a:pt x="59" y="114"/>
                    </a:lnTo>
                    <a:lnTo>
                      <a:pt x="95" y="102"/>
                    </a:lnTo>
                    <a:lnTo>
                      <a:pt x="107" y="96"/>
                    </a:lnTo>
                    <a:lnTo>
                      <a:pt x="119" y="90"/>
                    </a:lnTo>
                    <a:lnTo>
                      <a:pt x="137" y="78"/>
                    </a:lnTo>
                    <a:lnTo>
                      <a:pt x="149" y="72"/>
                    </a:lnTo>
                    <a:lnTo>
                      <a:pt x="161" y="66"/>
                    </a:lnTo>
                    <a:lnTo>
                      <a:pt x="161" y="60"/>
                    </a:lnTo>
                    <a:lnTo>
                      <a:pt x="179" y="48"/>
                    </a:lnTo>
                    <a:lnTo>
                      <a:pt x="167" y="30"/>
                    </a:lnTo>
                    <a:lnTo>
                      <a:pt x="155" y="6"/>
                    </a:lnTo>
                    <a:lnTo>
                      <a:pt x="155" y="0"/>
                    </a:lnTo>
                    <a:lnTo>
                      <a:pt x="143" y="6"/>
                    </a:lnTo>
                    <a:lnTo>
                      <a:pt x="125" y="6"/>
                    </a:lnTo>
                    <a:lnTo>
                      <a:pt x="101" y="12"/>
                    </a:lnTo>
                    <a:lnTo>
                      <a:pt x="89" y="30"/>
                    </a:lnTo>
                    <a:lnTo>
                      <a:pt x="83" y="42"/>
                    </a:lnTo>
                    <a:lnTo>
                      <a:pt x="71" y="54"/>
                    </a:lnTo>
                    <a:lnTo>
                      <a:pt x="59" y="66"/>
                    </a:lnTo>
                    <a:lnTo>
                      <a:pt x="59" y="48"/>
                    </a:lnTo>
                    <a:lnTo>
                      <a:pt x="41" y="42"/>
                    </a:lnTo>
                    <a:lnTo>
                      <a:pt x="29" y="30"/>
                    </a:lnTo>
                    <a:lnTo>
                      <a:pt x="5" y="30"/>
                    </a:lnTo>
                    <a:lnTo>
                      <a:pt x="5" y="4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85" name="Freeform 124">
                <a:extLst>
                  <a:ext uri="{FF2B5EF4-FFF2-40B4-BE49-F238E27FC236}">
                    <a16:creationId xmlns:a16="http://schemas.microsoft.com/office/drawing/2014/main" id="{8F26D4BE-4334-4D7E-AA6A-2232B69F7875}"/>
                  </a:ext>
                </a:extLst>
              </p:cNvPr>
              <p:cNvSpPr>
                <a:spLocks noChangeAspect="1"/>
              </p:cNvSpPr>
              <p:nvPr/>
            </p:nvSpPr>
            <p:spPr bwMode="auto">
              <a:xfrm>
                <a:off x="10201474" y="6023372"/>
                <a:ext cx="111734" cy="210553"/>
              </a:xfrm>
              <a:custGeom>
                <a:avLst/>
                <a:gdLst>
                  <a:gd name="T0" fmla="*/ 2147483646 w 42"/>
                  <a:gd name="T1" fmla="*/ 0 h 72"/>
                  <a:gd name="T2" fmla="*/ 2147483646 w 42"/>
                  <a:gd name="T3" fmla="*/ 2147483646 h 72"/>
                  <a:gd name="T4" fmla="*/ 2147483646 w 42"/>
                  <a:gd name="T5" fmla="*/ 2147483646 h 72"/>
                  <a:gd name="T6" fmla="*/ 2147483646 w 42"/>
                  <a:gd name="T7" fmla="*/ 2147483646 h 72"/>
                  <a:gd name="T8" fmla="*/ 2147483646 w 42"/>
                  <a:gd name="T9" fmla="*/ 2147483646 h 72"/>
                  <a:gd name="T10" fmla="*/ 2147483646 w 42"/>
                  <a:gd name="T11" fmla="*/ 2147483646 h 72"/>
                  <a:gd name="T12" fmla="*/ 2147483646 w 42"/>
                  <a:gd name="T13" fmla="*/ 2147483646 h 72"/>
                  <a:gd name="T14" fmla="*/ 2147483646 w 42"/>
                  <a:gd name="T15" fmla="*/ 2147483646 h 72"/>
                  <a:gd name="T16" fmla="*/ 0 w 42"/>
                  <a:gd name="T17" fmla="*/ 2147483646 h 72"/>
                  <a:gd name="T18" fmla="*/ 2147483646 w 42"/>
                  <a:gd name="T19" fmla="*/ 2147483646 h 72"/>
                  <a:gd name="T20" fmla="*/ 2147483646 w 42"/>
                  <a:gd name="T21" fmla="*/ 2147483646 h 72"/>
                  <a:gd name="T22" fmla="*/ 2147483646 w 42"/>
                  <a:gd name="T23" fmla="*/ 0 h 72"/>
                  <a:gd name="T24" fmla="*/ 2147483646 w 42"/>
                  <a:gd name="T25" fmla="*/ 0 h 72"/>
                  <a:gd name="T26" fmla="*/ 2147483646 w 42"/>
                  <a:gd name="T27" fmla="*/ 0 h 72"/>
                  <a:gd name="T28" fmla="*/ 2147483646 w 42"/>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72">
                    <a:moveTo>
                      <a:pt x="12" y="0"/>
                    </a:moveTo>
                    <a:lnTo>
                      <a:pt x="18" y="12"/>
                    </a:lnTo>
                    <a:lnTo>
                      <a:pt x="24" y="24"/>
                    </a:lnTo>
                    <a:lnTo>
                      <a:pt x="36" y="36"/>
                    </a:lnTo>
                    <a:lnTo>
                      <a:pt x="42" y="54"/>
                    </a:lnTo>
                    <a:lnTo>
                      <a:pt x="30" y="72"/>
                    </a:lnTo>
                    <a:lnTo>
                      <a:pt x="12" y="72"/>
                    </a:lnTo>
                    <a:lnTo>
                      <a:pt x="6" y="48"/>
                    </a:lnTo>
                    <a:lnTo>
                      <a:pt x="0" y="30"/>
                    </a:lnTo>
                    <a:lnTo>
                      <a:pt x="6" y="30"/>
                    </a:lnTo>
                    <a:lnTo>
                      <a:pt x="6" y="18"/>
                    </a:lnTo>
                    <a:lnTo>
                      <a:pt x="6" y="0"/>
                    </a:lnTo>
                    <a:lnTo>
                      <a:pt x="12" y="0"/>
                    </a:lnTo>
                    <a:lnTo>
                      <a:pt x="6"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6" name="Freeform 125">
                <a:extLst>
                  <a:ext uri="{FF2B5EF4-FFF2-40B4-BE49-F238E27FC236}">
                    <a16:creationId xmlns:a16="http://schemas.microsoft.com/office/drawing/2014/main" id="{4E3B77A1-EFB2-4537-9E02-660AA454436B}"/>
                  </a:ext>
                </a:extLst>
              </p:cNvPr>
              <p:cNvSpPr>
                <a:spLocks noChangeAspect="1"/>
              </p:cNvSpPr>
              <p:nvPr/>
            </p:nvSpPr>
            <p:spPr bwMode="auto">
              <a:xfrm>
                <a:off x="7868030" y="6655028"/>
                <a:ext cx="80552" cy="88378"/>
              </a:xfrm>
              <a:custGeom>
                <a:avLst/>
                <a:gdLst>
                  <a:gd name="T0" fmla="*/ 2147483646 w 30"/>
                  <a:gd name="T1" fmla="*/ 2147483646 h 30"/>
                  <a:gd name="T2" fmla="*/ 0 w 30"/>
                  <a:gd name="T3" fmla="*/ 2147483646 h 30"/>
                  <a:gd name="T4" fmla="*/ 0 w 30"/>
                  <a:gd name="T5" fmla="*/ 2147483646 h 30"/>
                  <a:gd name="T6" fmla="*/ 0 w 30"/>
                  <a:gd name="T7" fmla="*/ 2147483646 h 30"/>
                  <a:gd name="T8" fmla="*/ 2147483646 w 30"/>
                  <a:gd name="T9" fmla="*/ 2147483646 h 30"/>
                  <a:gd name="T10" fmla="*/ 2147483646 w 30"/>
                  <a:gd name="T11" fmla="*/ 2147483646 h 30"/>
                  <a:gd name="T12" fmla="*/ 2147483646 w 30"/>
                  <a:gd name="T13" fmla="*/ 2147483646 h 30"/>
                  <a:gd name="T14" fmla="*/ 2147483646 w 30"/>
                  <a:gd name="T15" fmla="*/ 2147483646 h 30"/>
                  <a:gd name="T16" fmla="*/ 2147483646 w 30"/>
                  <a:gd name="T17" fmla="*/ 0 h 30"/>
                  <a:gd name="T18" fmla="*/ 2147483646 w 30"/>
                  <a:gd name="T19" fmla="*/ 2147483646 h 30"/>
                  <a:gd name="T20" fmla="*/ 2147483646 w 30"/>
                  <a:gd name="T21" fmla="*/ 2147483646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0">
                    <a:moveTo>
                      <a:pt x="12" y="6"/>
                    </a:moveTo>
                    <a:lnTo>
                      <a:pt x="0" y="18"/>
                    </a:lnTo>
                    <a:lnTo>
                      <a:pt x="0" y="30"/>
                    </a:lnTo>
                    <a:lnTo>
                      <a:pt x="12" y="30"/>
                    </a:lnTo>
                    <a:lnTo>
                      <a:pt x="18" y="24"/>
                    </a:lnTo>
                    <a:lnTo>
                      <a:pt x="24" y="24"/>
                    </a:lnTo>
                    <a:lnTo>
                      <a:pt x="30" y="24"/>
                    </a:lnTo>
                    <a:lnTo>
                      <a:pt x="24" y="0"/>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387" name="Rectangle 126">
                <a:extLst>
                  <a:ext uri="{FF2B5EF4-FFF2-40B4-BE49-F238E27FC236}">
                    <a16:creationId xmlns:a16="http://schemas.microsoft.com/office/drawing/2014/main" id="{B7500042-8565-4144-A128-80B77F6969F2}"/>
                  </a:ext>
                </a:extLst>
              </p:cNvPr>
              <p:cNvSpPr>
                <a:spLocks noChangeAspect="1" noChangeArrowheads="1"/>
              </p:cNvSpPr>
              <p:nvPr/>
            </p:nvSpPr>
            <p:spPr bwMode="auto">
              <a:xfrm>
                <a:off x="9933828" y="6478270"/>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88" name="Rectangle 127">
                <a:extLst>
                  <a:ext uri="{FF2B5EF4-FFF2-40B4-BE49-F238E27FC236}">
                    <a16:creationId xmlns:a16="http://schemas.microsoft.com/office/drawing/2014/main" id="{E9C86F19-6039-498B-9177-1E973733F9C7}"/>
                  </a:ext>
                </a:extLst>
              </p:cNvPr>
              <p:cNvSpPr>
                <a:spLocks noChangeAspect="1" noChangeArrowheads="1"/>
              </p:cNvSpPr>
              <p:nvPr/>
            </p:nvSpPr>
            <p:spPr bwMode="auto">
              <a:xfrm>
                <a:off x="9952017" y="6603041"/>
                <a:ext cx="0" cy="15598"/>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89" name="Rectangle 128">
                <a:extLst>
                  <a:ext uri="{FF2B5EF4-FFF2-40B4-BE49-F238E27FC236}">
                    <a16:creationId xmlns:a16="http://schemas.microsoft.com/office/drawing/2014/main" id="{9E6DAB2C-2A6F-4C0D-BA56-16E3D7E02309}"/>
                  </a:ext>
                </a:extLst>
              </p:cNvPr>
              <p:cNvSpPr>
                <a:spLocks noChangeAspect="1" noChangeArrowheads="1"/>
              </p:cNvSpPr>
              <p:nvPr/>
            </p:nvSpPr>
            <p:spPr bwMode="auto">
              <a:xfrm>
                <a:off x="9933828" y="6584844"/>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90" name="Freeform 129">
                <a:extLst>
                  <a:ext uri="{FF2B5EF4-FFF2-40B4-BE49-F238E27FC236}">
                    <a16:creationId xmlns:a16="http://schemas.microsoft.com/office/drawing/2014/main" id="{13E60E3A-9272-4147-B2F8-87411D4B267E}"/>
                  </a:ext>
                </a:extLst>
              </p:cNvPr>
              <p:cNvSpPr>
                <a:spLocks noChangeAspect="1"/>
              </p:cNvSpPr>
              <p:nvPr/>
            </p:nvSpPr>
            <p:spPr bwMode="auto">
              <a:xfrm>
                <a:off x="9920837" y="6618637"/>
                <a:ext cx="2599" cy="18195"/>
              </a:xfrm>
              <a:custGeom>
                <a:avLst/>
                <a:gdLst>
                  <a:gd name="T0" fmla="*/ 0 w 1"/>
                  <a:gd name="T1" fmla="*/ 0 h 6"/>
                  <a:gd name="T2" fmla="*/ 0 w 1"/>
                  <a:gd name="T3" fmla="*/ 214748364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91" name="Rectangle 130">
                <a:extLst>
                  <a:ext uri="{FF2B5EF4-FFF2-40B4-BE49-F238E27FC236}">
                    <a16:creationId xmlns:a16="http://schemas.microsoft.com/office/drawing/2014/main" id="{FA8FF178-F04D-415E-B160-322FD1F45190}"/>
                  </a:ext>
                </a:extLst>
              </p:cNvPr>
              <p:cNvSpPr>
                <a:spLocks noChangeAspect="1" noChangeArrowheads="1"/>
              </p:cNvSpPr>
              <p:nvPr/>
            </p:nvSpPr>
            <p:spPr bwMode="auto">
              <a:xfrm>
                <a:off x="9920837" y="6636831"/>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92" name="Freeform 131">
                <a:extLst>
                  <a:ext uri="{FF2B5EF4-FFF2-40B4-BE49-F238E27FC236}">
                    <a16:creationId xmlns:a16="http://schemas.microsoft.com/office/drawing/2014/main" id="{880AE04E-30C5-4921-BF64-12CFB77842C8}"/>
                  </a:ext>
                </a:extLst>
              </p:cNvPr>
              <p:cNvSpPr>
                <a:spLocks noChangeAspect="1"/>
              </p:cNvSpPr>
              <p:nvPr/>
            </p:nvSpPr>
            <p:spPr bwMode="auto">
              <a:xfrm>
                <a:off x="9920837" y="6249522"/>
                <a:ext cx="2599" cy="18195"/>
              </a:xfrm>
              <a:custGeom>
                <a:avLst/>
                <a:gdLst>
                  <a:gd name="T0" fmla="*/ 0 w 1"/>
                  <a:gd name="T1" fmla="*/ 2147483646 h 6"/>
                  <a:gd name="T2" fmla="*/ 0 w 1"/>
                  <a:gd name="T3" fmla="*/ 0 h 6"/>
                  <a:gd name="T4" fmla="*/ 0 w 1"/>
                  <a:gd name="T5" fmla="*/ 2147483646 h 6"/>
                  <a:gd name="T6" fmla="*/ 0 w 1"/>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6"/>
                    </a:move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93" name="Rectangle 132">
                <a:extLst>
                  <a:ext uri="{FF2B5EF4-FFF2-40B4-BE49-F238E27FC236}">
                    <a16:creationId xmlns:a16="http://schemas.microsoft.com/office/drawing/2014/main" id="{F1AD9540-BC3B-4AD1-A9B4-BB70C4771D45}"/>
                  </a:ext>
                </a:extLst>
              </p:cNvPr>
              <p:cNvSpPr>
                <a:spLocks noChangeAspect="1" noChangeArrowheads="1"/>
              </p:cNvSpPr>
              <p:nvPr/>
            </p:nvSpPr>
            <p:spPr bwMode="auto">
              <a:xfrm>
                <a:off x="9933828" y="6618637"/>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94" name="Rectangle 133">
                <a:extLst>
                  <a:ext uri="{FF2B5EF4-FFF2-40B4-BE49-F238E27FC236}">
                    <a16:creationId xmlns:a16="http://schemas.microsoft.com/office/drawing/2014/main" id="{8C8E1B5F-E6EC-42E3-99B8-82C6D425AD32}"/>
                  </a:ext>
                </a:extLst>
              </p:cNvPr>
              <p:cNvSpPr>
                <a:spLocks noChangeAspect="1" noChangeArrowheads="1"/>
              </p:cNvSpPr>
              <p:nvPr/>
            </p:nvSpPr>
            <p:spPr bwMode="auto">
              <a:xfrm>
                <a:off x="9952017" y="6462672"/>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95" name="Rectangle 134">
                <a:extLst>
                  <a:ext uri="{FF2B5EF4-FFF2-40B4-BE49-F238E27FC236}">
                    <a16:creationId xmlns:a16="http://schemas.microsoft.com/office/drawing/2014/main" id="{3F7DF517-E507-4468-A7E5-D6A0A1B35378}"/>
                  </a:ext>
                </a:extLst>
              </p:cNvPr>
              <p:cNvSpPr>
                <a:spLocks noChangeAspect="1" noChangeArrowheads="1"/>
              </p:cNvSpPr>
              <p:nvPr/>
            </p:nvSpPr>
            <p:spPr bwMode="auto">
              <a:xfrm>
                <a:off x="9902647" y="6179335"/>
                <a:ext cx="18189"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396" name="Freeform 135">
                <a:extLst>
                  <a:ext uri="{FF2B5EF4-FFF2-40B4-BE49-F238E27FC236}">
                    <a16:creationId xmlns:a16="http://schemas.microsoft.com/office/drawing/2014/main" id="{BACBF39E-BF37-435D-8502-BF35E97EB94B}"/>
                  </a:ext>
                </a:extLst>
              </p:cNvPr>
              <p:cNvSpPr>
                <a:spLocks noChangeAspect="1"/>
              </p:cNvSpPr>
              <p:nvPr/>
            </p:nvSpPr>
            <p:spPr bwMode="auto">
              <a:xfrm>
                <a:off x="9920837" y="6478270"/>
                <a:ext cx="12993" cy="18195"/>
              </a:xfrm>
              <a:custGeom>
                <a:avLst/>
                <a:gdLst>
                  <a:gd name="T0" fmla="*/ 2147483646 w 6"/>
                  <a:gd name="T1" fmla="*/ 0 h 6"/>
                  <a:gd name="T2" fmla="*/ 2147483646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0"/>
                    </a:lnTo>
                    <a:lnTo>
                      <a:pt x="0"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97" name="Freeform 136">
                <a:extLst>
                  <a:ext uri="{FF2B5EF4-FFF2-40B4-BE49-F238E27FC236}">
                    <a16:creationId xmlns:a16="http://schemas.microsoft.com/office/drawing/2014/main" id="{12A052E9-9057-44DD-96A1-D051D85A1B9B}"/>
                  </a:ext>
                </a:extLst>
              </p:cNvPr>
              <p:cNvSpPr>
                <a:spLocks noChangeAspect="1"/>
              </p:cNvSpPr>
              <p:nvPr/>
            </p:nvSpPr>
            <p:spPr bwMode="auto">
              <a:xfrm>
                <a:off x="9933828" y="6444475"/>
                <a:ext cx="5197" cy="18195"/>
              </a:xfrm>
              <a:custGeom>
                <a:avLst/>
                <a:gdLst>
                  <a:gd name="T0" fmla="*/ 0 w 2"/>
                  <a:gd name="T1" fmla="*/ 2147483646 h 6"/>
                  <a:gd name="T2" fmla="*/ 0 w 2"/>
                  <a:gd name="T3" fmla="*/ 0 h 6"/>
                  <a:gd name="T4" fmla="*/ 0 w 2"/>
                  <a:gd name="T5" fmla="*/ 2147483646 h 6"/>
                  <a:gd name="T6" fmla="*/ 0 w 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6"/>
                    </a:move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98" name="Freeform 137">
                <a:extLst>
                  <a:ext uri="{FF2B5EF4-FFF2-40B4-BE49-F238E27FC236}">
                    <a16:creationId xmlns:a16="http://schemas.microsoft.com/office/drawing/2014/main" id="{3CFE99B3-2C19-43B2-B935-4946623C829D}"/>
                  </a:ext>
                </a:extLst>
              </p:cNvPr>
              <p:cNvSpPr>
                <a:spLocks noChangeAspect="1"/>
              </p:cNvSpPr>
              <p:nvPr/>
            </p:nvSpPr>
            <p:spPr bwMode="auto">
              <a:xfrm>
                <a:off x="9933828" y="6249522"/>
                <a:ext cx="5197" cy="18195"/>
              </a:xfrm>
              <a:custGeom>
                <a:avLst/>
                <a:gdLst>
                  <a:gd name="T0" fmla="*/ 0 w 2"/>
                  <a:gd name="T1" fmla="*/ 0 h 6"/>
                  <a:gd name="T2" fmla="*/ 0 w 2"/>
                  <a:gd name="T3" fmla="*/ 0 h 6"/>
                  <a:gd name="T4" fmla="*/ 0 w 2"/>
                  <a:gd name="T5" fmla="*/ 2147483646 h 6"/>
                  <a:gd name="T6" fmla="*/ 0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399" name="Freeform 138">
                <a:extLst>
                  <a:ext uri="{FF2B5EF4-FFF2-40B4-BE49-F238E27FC236}">
                    <a16:creationId xmlns:a16="http://schemas.microsoft.com/office/drawing/2014/main" id="{3B4C317D-F365-4F90-9B8F-5F9CD7AC49CF}"/>
                  </a:ext>
                </a:extLst>
              </p:cNvPr>
              <p:cNvSpPr>
                <a:spLocks noChangeAspect="1"/>
              </p:cNvSpPr>
              <p:nvPr/>
            </p:nvSpPr>
            <p:spPr bwMode="auto">
              <a:xfrm>
                <a:off x="9902647" y="6197531"/>
                <a:ext cx="18189" cy="2599"/>
              </a:xfrm>
              <a:custGeom>
                <a:avLst/>
                <a:gdLst>
                  <a:gd name="T0" fmla="*/ 2147483646 w 6"/>
                  <a:gd name="T1" fmla="*/ 0 h 1"/>
                  <a:gd name="T2" fmla="*/ 2147483646 w 6"/>
                  <a:gd name="T3" fmla="*/ 0 h 1"/>
                  <a:gd name="T4" fmla="*/ 0 w 6"/>
                  <a:gd name="T5" fmla="*/ 0 h 1"/>
                  <a:gd name="T6" fmla="*/ 214748364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00" name="Rectangle 139">
                <a:extLst>
                  <a:ext uri="{FF2B5EF4-FFF2-40B4-BE49-F238E27FC236}">
                    <a16:creationId xmlns:a16="http://schemas.microsoft.com/office/drawing/2014/main" id="{78D182E1-3CFC-40BA-A3ED-DEBBFEE26629}"/>
                  </a:ext>
                </a:extLst>
              </p:cNvPr>
              <p:cNvSpPr>
                <a:spLocks noChangeAspect="1" noChangeArrowheads="1"/>
              </p:cNvSpPr>
              <p:nvPr/>
            </p:nvSpPr>
            <p:spPr bwMode="auto">
              <a:xfrm>
                <a:off x="9902647" y="6426281"/>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1" name="Rectangle 140">
                <a:extLst>
                  <a:ext uri="{FF2B5EF4-FFF2-40B4-BE49-F238E27FC236}">
                    <a16:creationId xmlns:a16="http://schemas.microsoft.com/office/drawing/2014/main" id="{39E38371-82A9-4012-9FA2-67F901C692B6}"/>
                  </a:ext>
                </a:extLst>
              </p:cNvPr>
              <p:cNvSpPr>
                <a:spLocks noChangeAspect="1" noChangeArrowheads="1"/>
              </p:cNvSpPr>
              <p:nvPr/>
            </p:nvSpPr>
            <p:spPr bwMode="auto">
              <a:xfrm>
                <a:off x="9902647" y="617933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2" name="Rectangle 141">
                <a:extLst>
                  <a:ext uri="{FF2B5EF4-FFF2-40B4-BE49-F238E27FC236}">
                    <a16:creationId xmlns:a16="http://schemas.microsoft.com/office/drawing/2014/main" id="{A2BE7554-CA27-4CA2-B445-63F9514DAD8B}"/>
                  </a:ext>
                </a:extLst>
              </p:cNvPr>
              <p:cNvSpPr>
                <a:spLocks noChangeAspect="1" noChangeArrowheads="1"/>
              </p:cNvSpPr>
              <p:nvPr/>
            </p:nvSpPr>
            <p:spPr bwMode="auto">
              <a:xfrm>
                <a:off x="9933828" y="6408084"/>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3" name="Rectangle 142">
                <a:extLst>
                  <a:ext uri="{FF2B5EF4-FFF2-40B4-BE49-F238E27FC236}">
                    <a16:creationId xmlns:a16="http://schemas.microsoft.com/office/drawing/2014/main" id="{F19F5B87-7FF7-484D-B61F-DDC951D2375A}"/>
                  </a:ext>
                </a:extLst>
              </p:cNvPr>
              <p:cNvSpPr>
                <a:spLocks noChangeAspect="1" noChangeArrowheads="1"/>
              </p:cNvSpPr>
              <p:nvPr/>
            </p:nvSpPr>
            <p:spPr bwMode="auto">
              <a:xfrm>
                <a:off x="9933828" y="6548453"/>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4" name="Rectangle 143">
                <a:extLst>
                  <a:ext uri="{FF2B5EF4-FFF2-40B4-BE49-F238E27FC236}">
                    <a16:creationId xmlns:a16="http://schemas.microsoft.com/office/drawing/2014/main" id="{F0603C1B-334A-45EB-89D7-08C86AE1F61E}"/>
                  </a:ext>
                </a:extLst>
              </p:cNvPr>
              <p:cNvSpPr>
                <a:spLocks noChangeAspect="1" noChangeArrowheads="1"/>
              </p:cNvSpPr>
              <p:nvPr/>
            </p:nvSpPr>
            <p:spPr bwMode="auto">
              <a:xfrm>
                <a:off x="9902647" y="617933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5" name="Rectangle 144">
                <a:extLst>
                  <a:ext uri="{FF2B5EF4-FFF2-40B4-BE49-F238E27FC236}">
                    <a16:creationId xmlns:a16="http://schemas.microsoft.com/office/drawing/2014/main" id="{1617B8E4-56BF-4AAE-BA11-A038DACEE4E1}"/>
                  </a:ext>
                </a:extLst>
              </p:cNvPr>
              <p:cNvSpPr>
                <a:spLocks noChangeAspect="1" noChangeArrowheads="1"/>
              </p:cNvSpPr>
              <p:nvPr/>
            </p:nvSpPr>
            <p:spPr bwMode="auto">
              <a:xfrm>
                <a:off x="9933828" y="6444475"/>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6" name="Rectangle 145">
                <a:extLst>
                  <a:ext uri="{FF2B5EF4-FFF2-40B4-BE49-F238E27FC236}">
                    <a16:creationId xmlns:a16="http://schemas.microsoft.com/office/drawing/2014/main" id="{BC6F6A42-3418-4865-84F3-FBB1A8AB86EC}"/>
                  </a:ext>
                </a:extLst>
              </p:cNvPr>
              <p:cNvSpPr>
                <a:spLocks noChangeAspect="1" noChangeArrowheads="1"/>
              </p:cNvSpPr>
              <p:nvPr/>
            </p:nvSpPr>
            <p:spPr bwMode="auto">
              <a:xfrm>
                <a:off x="9933828" y="6319704"/>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7" name="Rectangle 146">
                <a:extLst>
                  <a:ext uri="{FF2B5EF4-FFF2-40B4-BE49-F238E27FC236}">
                    <a16:creationId xmlns:a16="http://schemas.microsoft.com/office/drawing/2014/main" id="{E8F7BFA3-0C0F-4B29-B55D-610700E3B30A}"/>
                  </a:ext>
                </a:extLst>
              </p:cNvPr>
              <p:cNvSpPr>
                <a:spLocks noChangeAspect="1" noChangeArrowheads="1"/>
              </p:cNvSpPr>
              <p:nvPr/>
            </p:nvSpPr>
            <p:spPr bwMode="auto">
              <a:xfrm>
                <a:off x="9086721" y="6865580"/>
                <a:ext cx="15592"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08" name="Freeform 147">
                <a:extLst>
                  <a:ext uri="{FF2B5EF4-FFF2-40B4-BE49-F238E27FC236}">
                    <a16:creationId xmlns:a16="http://schemas.microsoft.com/office/drawing/2014/main" id="{9D3B257D-09B6-4E5F-A162-B59E449F4537}"/>
                  </a:ext>
                </a:extLst>
              </p:cNvPr>
              <p:cNvSpPr>
                <a:spLocks noChangeAspect="1"/>
              </p:cNvSpPr>
              <p:nvPr/>
            </p:nvSpPr>
            <p:spPr bwMode="auto">
              <a:xfrm>
                <a:off x="8620762" y="7274527"/>
                <a:ext cx="15592" cy="18195"/>
              </a:xfrm>
              <a:custGeom>
                <a:avLst/>
                <a:gdLst>
                  <a:gd name="T0" fmla="*/ 2147483646 w 6"/>
                  <a:gd name="T1" fmla="*/ 2147483646 h 6"/>
                  <a:gd name="T2" fmla="*/ 2147483646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0"/>
                    </a:lnTo>
                    <a:lnTo>
                      <a:pt x="0" y="6"/>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09" name="Rectangle 148">
                <a:extLst>
                  <a:ext uri="{FF2B5EF4-FFF2-40B4-BE49-F238E27FC236}">
                    <a16:creationId xmlns:a16="http://schemas.microsoft.com/office/drawing/2014/main" id="{73F59BB6-5402-47F6-A907-4DD12F9F9293}"/>
                  </a:ext>
                </a:extLst>
              </p:cNvPr>
              <p:cNvSpPr>
                <a:spLocks noChangeAspect="1" noChangeArrowheads="1"/>
              </p:cNvSpPr>
              <p:nvPr/>
            </p:nvSpPr>
            <p:spPr bwMode="auto">
              <a:xfrm>
                <a:off x="8800889" y="5061591"/>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10" name="Freeform 149">
                <a:extLst>
                  <a:ext uri="{FF2B5EF4-FFF2-40B4-BE49-F238E27FC236}">
                    <a16:creationId xmlns:a16="http://schemas.microsoft.com/office/drawing/2014/main" id="{661475DF-9193-4571-BBD6-FE53EE656DA9}"/>
                  </a:ext>
                </a:extLst>
              </p:cNvPr>
              <p:cNvSpPr>
                <a:spLocks noChangeAspect="1"/>
              </p:cNvSpPr>
              <p:nvPr/>
            </p:nvSpPr>
            <p:spPr bwMode="auto">
              <a:xfrm>
                <a:off x="7145650" y="5220157"/>
                <a:ext cx="475524" cy="925387"/>
              </a:xfrm>
              <a:custGeom>
                <a:avLst/>
                <a:gdLst>
                  <a:gd name="T0" fmla="*/ 2147483646 w 180"/>
                  <a:gd name="T1" fmla="*/ 2147483646 h 317"/>
                  <a:gd name="T2" fmla="*/ 2147483646 w 180"/>
                  <a:gd name="T3" fmla="*/ 2147483646 h 317"/>
                  <a:gd name="T4" fmla="*/ 2147483646 w 180"/>
                  <a:gd name="T5" fmla="*/ 2147483646 h 317"/>
                  <a:gd name="T6" fmla="*/ 2147483646 w 180"/>
                  <a:gd name="T7" fmla="*/ 2147483646 h 317"/>
                  <a:gd name="T8" fmla="*/ 2147483646 w 180"/>
                  <a:gd name="T9" fmla="*/ 2147483646 h 317"/>
                  <a:gd name="T10" fmla="*/ 2147483646 w 180"/>
                  <a:gd name="T11" fmla="*/ 2147483646 h 317"/>
                  <a:gd name="T12" fmla="*/ 2147483646 w 180"/>
                  <a:gd name="T13" fmla="*/ 0 h 317"/>
                  <a:gd name="T14" fmla="*/ 2147483646 w 180"/>
                  <a:gd name="T15" fmla="*/ 2147483646 h 317"/>
                  <a:gd name="T16" fmla="*/ 2147483646 w 180"/>
                  <a:gd name="T17" fmla="*/ 2147483646 h 317"/>
                  <a:gd name="T18" fmla="*/ 2147483646 w 180"/>
                  <a:gd name="T19" fmla="*/ 2147483646 h 317"/>
                  <a:gd name="T20" fmla="*/ 2147483646 w 180"/>
                  <a:gd name="T21" fmla="*/ 2147483646 h 317"/>
                  <a:gd name="T22" fmla="*/ 2147483646 w 180"/>
                  <a:gd name="T23" fmla="*/ 2147483646 h 317"/>
                  <a:gd name="T24" fmla="*/ 2147483646 w 180"/>
                  <a:gd name="T25" fmla="*/ 2147483646 h 317"/>
                  <a:gd name="T26" fmla="*/ 2147483646 w 180"/>
                  <a:gd name="T27" fmla="*/ 2147483646 h 317"/>
                  <a:gd name="T28" fmla="*/ 2147483646 w 180"/>
                  <a:gd name="T29" fmla="*/ 2147483646 h 317"/>
                  <a:gd name="T30" fmla="*/ 2147483646 w 180"/>
                  <a:gd name="T31" fmla="*/ 2147483646 h 317"/>
                  <a:gd name="T32" fmla="*/ 2147483646 w 180"/>
                  <a:gd name="T33" fmla="*/ 2147483646 h 317"/>
                  <a:gd name="T34" fmla="*/ 2147483646 w 180"/>
                  <a:gd name="T35" fmla="*/ 2147483646 h 317"/>
                  <a:gd name="T36" fmla="*/ 0 w 180"/>
                  <a:gd name="T37" fmla="*/ 2147483646 h 317"/>
                  <a:gd name="T38" fmla="*/ 0 w 180"/>
                  <a:gd name="T39" fmla="*/ 2147483646 h 317"/>
                  <a:gd name="T40" fmla="*/ 2147483646 w 180"/>
                  <a:gd name="T41" fmla="*/ 2147483646 h 317"/>
                  <a:gd name="T42" fmla="*/ 2147483646 w 180"/>
                  <a:gd name="T43" fmla="*/ 2147483646 h 317"/>
                  <a:gd name="T44" fmla="*/ 2147483646 w 180"/>
                  <a:gd name="T45" fmla="*/ 2147483646 h 317"/>
                  <a:gd name="T46" fmla="*/ 2147483646 w 180"/>
                  <a:gd name="T47" fmla="*/ 2147483646 h 317"/>
                  <a:gd name="T48" fmla="*/ 2147483646 w 180"/>
                  <a:gd name="T49" fmla="*/ 2147483646 h 317"/>
                  <a:gd name="T50" fmla="*/ 2147483646 w 180"/>
                  <a:gd name="T51" fmla="*/ 2147483646 h 317"/>
                  <a:gd name="T52" fmla="*/ 2147483646 w 180"/>
                  <a:gd name="T53" fmla="*/ 2147483646 h 317"/>
                  <a:gd name="T54" fmla="*/ 2147483646 w 180"/>
                  <a:gd name="T55" fmla="*/ 2147483646 h 317"/>
                  <a:gd name="T56" fmla="*/ 2147483646 w 180"/>
                  <a:gd name="T57" fmla="*/ 2147483646 h 317"/>
                  <a:gd name="T58" fmla="*/ 2147483646 w 180"/>
                  <a:gd name="T59" fmla="*/ 2147483646 h 317"/>
                  <a:gd name="T60" fmla="*/ 2147483646 w 180"/>
                  <a:gd name="T61" fmla="*/ 2147483646 h 317"/>
                  <a:gd name="T62" fmla="*/ 2147483646 w 180"/>
                  <a:gd name="T63" fmla="*/ 2147483646 h 317"/>
                  <a:gd name="T64" fmla="*/ 2147483646 w 180"/>
                  <a:gd name="T65" fmla="*/ 2147483646 h 317"/>
                  <a:gd name="T66" fmla="*/ 2147483646 w 180"/>
                  <a:gd name="T67" fmla="*/ 2147483646 h 317"/>
                  <a:gd name="T68" fmla="*/ 2147483646 w 180"/>
                  <a:gd name="T69" fmla="*/ 2147483646 h 317"/>
                  <a:gd name="T70" fmla="*/ 2147483646 w 180"/>
                  <a:gd name="T71" fmla="*/ 2147483646 h 317"/>
                  <a:gd name="T72" fmla="*/ 2147483646 w 180"/>
                  <a:gd name="T73" fmla="*/ 2147483646 h 317"/>
                  <a:gd name="T74" fmla="*/ 2147483646 w 180"/>
                  <a:gd name="T75" fmla="*/ 2147483646 h 317"/>
                  <a:gd name="T76" fmla="*/ 2147483646 w 180"/>
                  <a:gd name="T77" fmla="*/ 2147483646 h 317"/>
                  <a:gd name="T78" fmla="*/ 2147483646 w 180"/>
                  <a:gd name="T79" fmla="*/ 2147483646 h 317"/>
                  <a:gd name="T80" fmla="*/ 2147483646 w 180"/>
                  <a:gd name="T81" fmla="*/ 2147483646 h 317"/>
                  <a:gd name="T82" fmla="*/ 2147483646 w 180"/>
                  <a:gd name="T83" fmla="*/ 2147483646 h 317"/>
                  <a:gd name="T84" fmla="*/ 2147483646 w 180"/>
                  <a:gd name="T85" fmla="*/ 2147483646 h 317"/>
                  <a:gd name="T86" fmla="*/ 2147483646 w 180"/>
                  <a:gd name="T87" fmla="*/ 2147483646 h 317"/>
                  <a:gd name="T88" fmla="*/ 2147483646 w 180"/>
                  <a:gd name="T89" fmla="*/ 2147483646 h 317"/>
                  <a:gd name="T90" fmla="*/ 2147483646 w 180"/>
                  <a:gd name="T91" fmla="*/ 2147483646 h 317"/>
                  <a:gd name="T92" fmla="*/ 2147483646 w 180"/>
                  <a:gd name="T93" fmla="*/ 2147483646 h 317"/>
                  <a:gd name="T94" fmla="*/ 2147483646 w 180"/>
                  <a:gd name="T95" fmla="*/ 2147483646 h 317"/>
                  <a:gd name="T96" fmla="*/ 2147483646 w 180"/>
                  <a:gd name="T97" fmla="*/ 2147483646 h 317"/>
                  <a:gd name="T98" fmla="*/ 2147483646 w 180"/>
                  <a:gd name="T99" fmla="*/ 2147483646 h 317"/>
                  <a:gd name="T100" fmla="*/ 2147483646 w 180"/>
                  <a:gd name="T101" fmla="*/ 2147483646 h 317"/>
                  <a:gd name="T102" fmla="*/ 2147483646 w 180"/>
                  <a:gd name="T103" fmla="*/ 2147483646 h 317"/>
                  <a:gd name="T104" fmla="*/ 2147483646 w 180"/>
                  <a:gd name="T105" fmla="*/ 2147483646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317">
                    <a:moveTo>
                      <a:pt x="180" y="78"/>
                    </a:moveTo>
                    <a:lnTo>
                      <a:pt x="162" y="72"/>
                    </a:lnTo>
                    <a:lnTo>
                      <a:pt x="126" y="48"/>
                    </a:lnTo>
                    <a:lnTo>
                      <a:pt x="108" y="42"/>
                    </a:lnTo>
                    <a:lnTo>
                      <a:pt x="90" y="30"/>
                    </a:lnTo>
                    <a:lnTo>
                      <a:pt x="54" y="12"/>
                    </a:lnTo>
                    <a:lnTo>
                      <a:pt x="36" y="0"/>
                    </a:lnTo>
                    <a:lnTo>
                      <a:pt x="24" y="12"/>
                    </a:lnTo>
                    <a:lnTo>
                      <a:pt x="24" y="24"/>
                    </a:lnTo>
                    <a:lnTo>
                      <a:pt x="24" y="42"/>
                    </a:lnTo>
                    <a:lnTo>
                      <a:pt x="42" y="60"/>
                    </a:lnTo>
                    <a:lnTo>
                      <a:pt x="36" y="72"/>
                    </a:lnTo>
                    <a:lnTo>
                      <a:pt x="36" y="84"/>
                    </a:lnTo>
                    <a:lnTo>
                      <a:pt x="36" y="102"/>
                    </a:lnTo>
                    <a:lnTo>
                      <a:pt x="30" y="132"/>
                    </a:lnTo>
                    <a:lnTo>
                      <a:pt x="24" y="144"/>
                    </a:lnTo>
                    <a:lnTo>
                      <a:pt x="18" y="156"/>
                    </a:lnTo>
                    <a:lnTo>
                      <a:pt x="6" y="168"/>
                    </a:lnTo>
                    <a:lnTo>
                      <a:pt x="0" y="180"/>
                    </a:lnTo>
                    <a:lnTo>
                      <a:pt x="0" y="198"/>
                    </a:lnTo>
                    <a:lnTo>
                      <a:pt x="12" y="210"/>
                    </a:lnTo>
                    <a:lnTo>
                      <a:pt x="18" y="210"/>
                    </a:lnTo>
                    <a:lnTo>
                      <a:pt x="24" y="228"/>
                    </a:lnTo>
                    <a:lnTo>
                      <a:pt x="24" y="252"/>
                    </a:lnTo>
                    <a:lnTo>
                      <a:pt x="36" y="269"/>
                    </a:lnTo>
                    <a:lnTo>
                      <a:pt x="18" y="269"/>
                    </a:lnTo>
                    <a:lnTo>
                      <a:pt x="12" y="275"/>
                    </a:lnTo>
                    <a:lnTo>
                      <a:pt x="24" y="293"/>
                    </a:lnTo>
                    <a:lnTo>
                      <a:pt x="36" y="317"/>
                    </a:lnTo>
                    <a:lnTo>
                      <a:pt x="54" y="311"/>
                    </a:lnTo>
                    <a:lnTo>
                      <a:pt x="54" y="317"/>
                    </a:lnTo>
                    <a:lnTo>
                      <a:pt x="66" y="311"/>
                    </a:lnTo>
                    <a:lnTo>
                      <a:pt x="90" y="311"/>
                    </a:lnTo>
                    <a:lnTo>
                      <a:pt x="96" y="299"/>
                    </a:lnTo>
                    <a:lnTo>
                      <a:pt x="96" y="293"/>
                    </a:lnTo>
                    <a:lnTo>
                      <a:pt x="120" y="287"/>
                    </a:lnTo>
                    <a:lnTo>
                      <a:pt x="150" y="258"/>
                    </a:lnTo>
                    <a:lnTo>
                      <a:pt x="162" y="252"/>
                    </a:lnTo>
                    <a:lnTo>
                      <a:pt x="162" y="240"/>
                    </a:lnTo>
                    <a:lnTo>
                      <a:pt x="162" y="228"/>
                    </a:lnTo>
                    <a:lnTo>
                      <a:pt x="150" y="216"/>
                    </a:lnTo>
                    <a:lnTo>
                      <a:pt x="144" y="216"/>
                    </a:lnTo>
                    <a:lnTo>
                      <a:pt x="150" y="198"/>
                    </a:lnTo>
                    <a:lnTo>
                      <a:pt x="156" y="192"/>
                    </a:lnTo>
                    <a:lnTo>
                      <a:pt x="156" y="186"/>
                    </a:lnTo>
                    <a:lnTo>
                      <a:pt x="156" y="174"/>
                    </a:lnTo>
                    <a:lnTo>
                      <a:pt x="162" y="162"/>
                    </a:lnTo>
                    <a:lnTo>
                      <a:pt x="168" y="156"/>
                    </a:lnTo>
                    <a:lnTo>
                      <a:pt x="180" y="156"/>
                    </a:lnTo>
                    <a:lnTo>
                      <a:pt x="180" y="138"/>
                    </a:lnTo>
                    <a:lnTo>
                      <a:pt x="180" y="120"/>
                    </a:lnTo>
                    <a:lnTo>
                      <a:pt x="180" y="96"/>
                    </a:lnTo>
                    <a:lnTo>
                      <a:pt x="180" y="7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11" name="Freeform 150">
                <a:extLst>
                  <a:ext uri="{FF2B5EF4-FFF2-40B4-BE49-F238E27FC236}">
                    <a16:creationId xmlns:a16="http://schemas.microsoft.com/office/drawing/2014/main" id="{D61B9EBC-2509-4F1B-8E62-ABF980D61D0A}"/>
                  </a:ext>
                </a:extLst>
              </p:cNvPr>
              <p:cNvSpPr>
                <a:spLocks noChangeAspect="1"/>
              </p:cNvSpPr>
              <p:nvPr/>
            </p:nvSpPr>
            <p:spPr bwMode="auto">
              <a:xfrm>
                <a:off x="8455290" y="5849212"/>
                <a:ext cx="59765" cy="106575"/>
              </a:xfrm>
              <a:custGeom>
                <a:avLst/>
                <a:gdLst>
                  <a:gd name="T0" fmla="*/ 0 w 23"/>
                  <a:gd name="T1" fmla="*/ 2147483646 h 36"/>
                  <a:gd name="T2" fmla="*/ 2147483646 w 23"/>
                  <a:gd name="T3" fmla="*/ 2147483646 h 36"/>
                  <a:gd name="T4" fmla="*/ 2147483646 w 23"/>
                  <a:gd name="T5" fmla="*/ 2147483646 h 36"/>
                  <a:gd name="T6" fmla="*/ 2147483646 w 23"/>
                  <a:gd name="T7" fmla="*/ 0 h 36"/>
                  <a:gd name="T8" fmla="*/ 2147483646 w 23"/>
                  <a:gd name="T9" fmla="*/ 2147483646 h 36"/>
                  <a:gd name="T10" fmla="*/ 0 w 2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6">
                    <a:moveTo>
                      <a:pt x="0" y="30"/>
                    </a:moveTo>
                    <a:lnTo>
                      <a:pt x="17" y="36"/>
                    </a:lnTo>
                    <a:lnTo>
                      <a:pt x="23" y="24"/>
                    </a:lnTo>
                    <a:lnTo>
                      <a:pt x="17" y="0"/>
                    </a:lnTo>
                    <a:lnTo>
                      <a:pt x="12" y="6"/>
                    </a:lnTo>
                    <a:lnTo>
                      <a:pt x="0"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12" name="Freeform 151">
                <a:extLst>
                  <a:ext uri="{FF2B5EF4-FFF2-40B4-BE49-F238E27FC236}">
                    <a16:creationId xmlns:a16="http://schemas.microsoft.com/office/drawing/2014/main" id="{49A53DE3-2C63-4C65-A8FC-CDB2D3EF86B7}"/>
                  </a:ext>
                </a:extLst>
              </p:cNvPr>
              <p:cNvSpPr>
                <a:spLocks noChangeAspect="1"/>
              </p:cNvSpPr>
              <p:nvPr/>
            </p:nvSpPr>
            <p:spPr bwMode="auto">
              <a:xfrm>
                <a:off x="8185046" y="5532085"/>
                <a:ext cx="314417" cy="335324"/>
              </a:xfrm>
              <a:custGeom>
                <a:avLst/>
                <a:gdLst>
                  <a:gd name="T0" fmla="*/ 0 w 119"/>
                  <a:gd name="T1" fmla="*/ 2147483646 h 114"/>
                  <a:gd name="T2" fmla="*/ 2147483646 w 119"/>
                  <a:gd name="T3" fmla="*/ 2147483646 h 114"/>
                  <a:gd name="T4" fmla="*/ 2147483646 w 119"/>
                  <a:gd name="T5" fmla="*/ 2147483646 h 114"/>
                  <a:gd name="T6" fmla="*/ 2147483646 w 119"/>
                  <a:gd name="T7" fmla="*/ 2147483646 h 114"/>
                  <a:gd name="T8" fmla="*/ 2147483646 w 119"/>
                  <a:gd name="T9" fmla="*/ 2147483646 h 114"/>
                  <a:gd name="T10" fmla="*/ 2147483646 w 119"/>
                  <a:gd name="T11" fmla="*/ 2147483646 h 114"/>
                  <a:gd name="T12" fmla="*/ 2147483646 w 119"/>
                  <a:gd name="T13" fmla="*/ 0 h 114"/>
                  <a:gd name="T14" fmla="*/ 2147483646 w 119"/>
                  <a:gd name="T15" fmla="*/ 2147483646 h 114"/>
                  <a:gd name="T16" fmla="*/ 2147483646 w 119"/>
                  <a:gd name="T17" fmla="*/ 2147483646 h 114"/>
                  <a:gd name="T18" fmla="*/ 2147483646 w 119"/>
                  <a:gd name="T19" fmla="*/ 2147483646 h 114"/>
                  <a:gd name="T20" fmla="*/ 2147483646 w 119"/>
                  <a:gd name="T21" fmla="*/ 2147483646 h 114"/>
                  <a:gd name="T22" fmla="*/ 2147483646 w 119"/>
                  <a:gd name="T23" fmla="*/ 2147483646 h 114"/>
                  <a:gd name="T24" fmla="*/ 2147483646 w 119"/>
                  <a:gd name="T25" fmla="*/ 2147483646 h 114"/>
                  <a:gd name="T26" fmla="*/ 2147483646 w 119"/>
                  <a:gd name="T27" fmla="*/ 2147483646 h 114"/>
                  <a:gd name="T28" fmla="*/ 2147483646 w 119"/>
                  <a:gd name="T29" fmla="*/ 2147483646 h 114"/>
                  <a:gd name="T30" fmla="*/ 2147483646 w 119"/>
                  <a:gd name="T31" fmla="*/ 2147483646 h 114"/>
                  <a:gd name="T32" fmla="*/ 2147483646 w 119"/>
                  <a:gd name="T33" fmla="*/ 2147483646 h 114"/>
                  <a:gd name="T34" fmla="*/ 2147483646 w 119"/>
                  <a:gd name="T35" fmla="*/ 2147483646 h 114"/>
                  <a:gd name="T36" fmla="*/ 2147483646 w 119"/>
                  <a:gd name="T37" fmla="*/ 2147483646 h 114"/>
                  <a:gd name="T38" fmla="*/ 2147483646 w 119"/>
                  <a:gd name="T39" fmla="*/ 2147483646 h 114"/>
                  <a:gd name="T40" fmla="*/ 2147483646 w 119"/>
                  <a:gd name="T41" fmla="*/ 2147483646 h 114"/>
                  <a:gd name="T42" fmla="*/ 2147483646 w 119"/>
                  <a:gd name="T43" fmla="*/ 2147483646 h 114"/>
                  <a:gd name="T44" fmla="*/ 2147483646 w 119"/>
                  <a:gd name="T45" fmla="*/ 2147483646 h 114"/>
                  <a:gd name="T46" fmla="*/ 2147483646 w 119"/>
                  <a:gd name="T47" fmla="*/ 2147483646 h 114"/>
                  <a:gd name="T48" fmla="*/ 2147483646 w 119"/>
                  <a:gd name="T49" fmla="*/ 2147483646 h 114"/>
                  <a:gd name="T50" fmla="*/ 2147483646 w 119"/>
                  <a:gd name="T51" fmla="*/ 2147483646 h 114"/>
                  <a:gd name="T52" fmla="*/ 2147483646 w 119"/>
                  <a:gd name="T53" fmla="*/ 2147483646 h 114"/>
                  <a:gd name="T54" fmla="*/ 2147483646 w 119"/>
                  <a:gd name="T55" fmla="*/ 2147483646 h 114"/>
                  <a:gd name="T56" fmla="*/ 0 w 119"/>
                  <a:gd name="T57" fmla="*/ 2147483646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114">
                    <a:moveTo>
                      <a:pt x="0" y="90"/>
                    </a:moveTo>
                    <a:lnTo>
                      <a:pt x="6" y="72"/>
                    </a:lnTo>
                    <a:lnTo>
                      <a:pt x="6" y="48"/>
                    </a:lnTo>
                    <a:lnTo>
                      <a:pt x="12" y="24"/>
                    </a:lnTo>
                    <a:lnTo>
                      <a:pt x="24" y="12"/>
                    </a:lnTo>
                    <a:lnTo>
                      <a:pt x="36" y="6"/>
                    </a:lnTo>
                    <a:lnTo>
                      <a:pt x="36" y="0"/>
                    </a:lnTo>
                    <a:lnTo>
                      <a:pt x="54" y="42"/>
                    </a:lnTo>
                    <a:lnTo>
                      <a:pt x="60" y="60"/>
                    </a:lnTo>
                    <a:lnTo>
                      <a:pt x="60" y="54"/>
                    </a:lnTo>
                    <a:lnTo>
                      <a:pt x="66" y="60"/>
                    </a:lnTo>
                    <a:lnTo>
                      <a:pt x="78" y="66"/>
                    </a:lnTo>
                    <a:lnTo>
                      <a:pt x="119" y="108"/>
                    </a:lnTo>
                    <a:lnTo>
                      <a:pt x="114" y="114"/>
                    </a:lnTo>
                    <a:lnTo>
                      <a:pt x="102" y="114"/>
                    </a:lnTo>
                    <a:lnTo>
                      <a:pt x="84" y="108"/>
                    </a:lnTo>
                    <a:lnTo>
                      <a:pt x="78" y="96"/>
                    </a:lnTo>
                    <a:lnTo>
                      <a:pt x="72" y="90"/>
                    </a:lnTo>
                    <a:lnTo>
                      <a:pt x="60" y="84"/>
                    </a:lnTo>
                    <a:lnTo>
                      <a:pt x="48" y="78"/>
                    </a:lnTo>
                    <a:lnTo>
                      <a:pt x="42" y="84"/>
                    </a:lnTo>
                    <a:lnTo>
                      <a:pt x="30" y="72"/>
                    </a:lnTo>
                    <a:lnTo>
                      <a:pt x="30" y="90"/>
                    </a:lnTo>
                    <a:lnTo>
                      <a:pt x="18" y="84"/>
                    </a:lnTo>
                    <a:lnTo>
                      <a:pt x="12" y="90"/>
                    </a:lnTo>
                    <a:lnTo>
                      <a:pt x="0" y="9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13" name="Freeform 152">
                <a:extLst>
                  <a:ext uri="{FF2B5EF4-FFF2-40B4-BE49-F238E27FC236}">
                    <a16:creationId xmlns:a16="http://schemas.microsoft.com/office/drawing/2014/main" id="{D605A6EE-3890-416A-9C3D-96198602DCA4}"/>
                  </a:ext>
                </a:extLst>
              </p:cNvPr>
              <p:cNvSpPr>
                <a:spLocks noChangeAspect="1"/>
              </p:cNvSpPr>
              <p:nvPr/>
            </p:nvSpPr>
            <p:spPr bwMode="auto">
              <a:xfrm>
                <a:off x="8044729" y="5745234"/>
                <a:ext cx="691196" cy="644653"/>
              </a:xfrm>
              <a:custGeom>
                <a:avLst/>
                <a:gdLst>
                  <a:gd name="T0" fmla="*/ 2147483646 w 263"/>
                  <a:gd name="T1" fmla="*/ 2147483646 h 221"/>
                  <a:gd name="T2" fmla="*/ 2147483646 w 263"/>
                  <a:gd name="T3" fmla="*/ 2147483646 h 221"/>
                  <a:gd name="T4" fmla="*/ 2147483646 w 263"/>
                  <a:gd name="T5" fmla="*/ 2147483646 h 221"/>
                  <a:gd name="T6" fmla="*/ 2147483646 w 263"/>
                  <a:gd name="T7" fmla="*/ 2147483646 h 221"/>
                  <a:gd name="T8" fmla="*/ 2147483646 w 263"/>
                  <a:gd name="T9" fmla="*/ 2147483646 h 221"/>
                  <a:gd name="T10" fmla="*/ 2147483646 w 263"/>
                  <a:gd name="T11" fmla="*/ 2147483646 h 221"/>
                  <a:gd name="T12" fmla="*/ 2147483646 w 263"/>
                  <a:gd name="T13" fmla="*/ 2147483646 h 221"/>
                  <a:gd name="T14" fmla="*/ 2147483646 w 263"/>
                  <a:gd name="T15" fmla="*/ 2147483646 h 221"/>
                  <a:gd name="T16" fmla="*/ 0 w 263"/>
                  <a:gd name="T17" fmla="*/ 2147483646 h 221"/>
                  <a:gd name="T18" fmla="*/ 2147483646 w 263"/>
                  <a:gd name="T19" fmla="*/ 2147483646 h 221"/>
                  <a:gd name="T20" fmla="*/ 2147483646 w 263"/>
                  <a:gd name="T21" fmla="*/ 2147483646 h 221"/>
                  <a:gd name="T22" fmla="*/ 2147483646 w 263"/>
                  <a:gd name="T23" fmla="*/ 2147483646 h 221"/>
                  <a:gd name="T24" fmla="*/ 2147483646 w 263"/>
                  <a:gd name="T25" fmla="*/ 2147483646 h 221"/>
                  <a:gd name="T26" fmla="*/ 2147483646 w 263"/>
                  <a:gd name="T27" fmla="*/ 2147483646 h 221"/>
                  <a:gd name="T28" fmla="*/ 2147483646 w 263"/>
                  <a:gd name="T29" fmla="*/ 2147483646 h 221"/>
                  <a:gd name="T30" fmla="*/ 2147483646 w 263"/>
                  <a:gd name="T31" fmla="*/ 2147483646 h 221"/>
                  <a:gd name="T32" fmla="*/ 2147483646 w 263"/>
                  <a:gd name="T33" fmla="*/ 2147483646 h 221"/>
                  <a:gd name="T34" fmla="*/ 2147483646 w 263"/>
                  <a:gd name="T35" fmla="*/ 2147483646 h 221"/>
                  <a:gd name="T36" fmla="*/ 2147483646 w 263"/>
                  <a:gd name="T37" fmla="*/ 2147483646 h 221"/>
                  <a:gd name="T38" fmla="*/ 2147483646 w 263"/>
                  <a:gd name="T39" fmla="*/ 0 h 221"/>
                  <a:gd name="T40" fmla="*/ 2147483646 w 263"/>
                  <a:gd name="T41" fmla="*/ 2147483646 h 221"/>
                  <a:gd name="T42" fmla="*/ 2147483646 w 263"/>
                  <a:gd name="T43" fmla="*/ 2147483646 h 221"/>
                  <a:gd name="T44" fmla="*/ 2147483646 w 263"/>
                  <a:gd name="T45" fmla="*/ 2147483646 h 221"/>
                  <a:gd name="T46" fmla="*/ 2147483646 w 263"/>
                  <a:gd name="T47" fmla="*/ 2147483646 h 221"/>
                  <a:gd name="T48" fmla="*/ 2147483646 w 263"/>
                  <a:gd name="T49" fmla="*/ 2147483646 h 221"/>
                  <a:gd name="T50" fmla="*/ 2147483646 w 263"/>
                  <a:gd name="T51" fmla="*/ 2147483646 h 221"/>
                  <a:gd name="T52" fmla="*/ 2147483646 w 263"/>
                  <a:gd name="T53" fmla="*/ 2147483646 h 221"/>
                  <a:gd name="T54" fmla="*/ 2147483646 w 263"/>
                  <a:gd name="T55" fmla="*/ 2147483646 h 221"/>
                  <a:gd name="T56" fmla="*/ 2147483646 w 263"/>
                  <a:gd name="T57" fmla="*/ 2147483646 h 221"/>
                  <a:gd name="T58" fmla="*/ 2147483646 w 263"/>
                  <a:gd name="T59" fmla="*/ 2147483646 h 221"/>
                  <a:gd name="T60" fmla="*/ 2147483646 w 263"/>
                  <a:gd name="T61" fmla="*/ 2147483646 h 221"/>
                  <a:gd name="T62" fmla="*/ 2147483646 w 263"/>
                  <a:gd name="T63" fmla="*/ 2147483646 h 221"/>
                  <a:gd name="T64" fmla="*/ 2147483646 w 263"/>
                  <a:gd name="T65" fmla="*/ 2147483646 h 221"/>
                  <a:gd name="T66" fmla="*/ 2147483646 w 263"/>
                  <a:gd name="T67" fmla="*/ 2147483646 h 221"/>
                  <a:gd name="T68" fmla="*/ 2147483646 w 263"/>
                  <a:gd name="T69" fmla="*/ 2147483646 h 221"/>
                  <a:gd name="T70" fmla="*/ 2147483646 w 263"/>
                  <a:gd name="T71" fmla="*/ 2147483646 h 221"/>
                  <a:gd name="T72" fmla="*/ 2147483646 w 263"/>
                  <a:gd name="T73" fmla="*/ 2147483646 h 221"/>
                  <a:gd name="T74" fmla="*/ 2147483646 w 263"/>
                  <a:gd name="T75" fmla="*/ 2147483646 h 221"/>
                  <a:gd name="T76" fmla="*/ 2147483646 w 263"/>
                  <a:gd name="T77" fmla="*/ 2147483646 h 221"/>
                  <a:gd name="T78" fmla="*/ 2147483646 w 263"/>
                  <a:gd name="T79" fmla="*/ 2147483646 h 221"/>
                  <a:gd name="T80" fmla="*/ 2147483646 w 263"/>
                  <a:gd name="T81" fmla="*/ 2147483646 h 221"/>
                  <a:gd name="T82" fmla="*/ 2147483646 w 263"/>
                  <a:gd name="T83" fmla="*/ 2147483646 h 221"/>
                  <a:gd name="T84" fmla="*/ 2147483646 w 263"/>
                  <a:gd name="T85" fmla="*/ 2147483646 h 221"/>
                  <a:gd name="T86" fmla="*/ 2147483646 w 263"/>
                  <a:gd name="T87" fmla="*/ 2147483646 h 221"/>
                  <a:gd name="T88" fmla="*/ 2147483646 w 263"/>
                  <a:gd name="T89" fmla="*/ 2147483646 h 221"/>
                  <a:gd name="T90" fmla="*/ 2147483646 w 263"/>
                  <a:gd name="T91" fmla="*/ 2147483646 h 221"/>
                  <a:gd name="T92" fmla="*/ 2147483646 w 263"/>
                  <a:gd name="T93" fmla="*/ 2147483646 h 221"/>
                  <a:gd name="T94" fmla="*/ 2147483646 w 263"/>
                  <a:gd name="T95" fmla="*/ 2147483646 h 221"/>
                  <a:gd name="T96" fmla="*/ 2147483646 w 263"/>
                  <a:gd name="T97" fmla="*/ 21474836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221">
                    <a:moveTo>
                      <a:pt x="90" y="215"/>
                    </a:moveTo>
                    <a:lnTo>
                      <a:pt x="72" y="197"/>
                    </a:lnTo>
                    <a:lnTo>
                      <a:pt x="54" y="197"/>
                    </a:lnTo>
                    <a:lnTo>
                      <a:pt x="48" y="179"/>
                    </a:lnTo>
                    <a:lnTo>
                      <a:pt x="42" y="179"/>
                    </a:lnTo>
                    <a:lnTo>
                      <a:pt x="30" y="161"/>
                    </a:lnTo>
                    <a:lnTo>
                      <a:pt x="24" y="149"/>
                    </a:lnTo>
                    <a:lnTo>
                      <a:pt x="6" y="137"/>
                    </a:lnTo>
                    <a:lnTo>
                      <a:pt x="0" y="131"/>
                    </a:lnTo>
                    <a:lnTo>
                      <a:pt x="6" y="119"/>
                    </a:lnTo>
                    <a:lnTo>
                      <a:pt x="18" y="119"/>
                    </a:lnTo>
                    <a:lnTo>
                      <a:pt x="24" y="95"/>
                    </a:lnTo>
                    <a:lnTo>
                      <a:pt x="24" y="72"/>
                    </a:lnTo>
                    <a:lnTo>
                      <a:pt x="36" y="72"/>
                    </a:lnTo>
                    <a:lnTo>
                      <a:pt x="42" y="48"/>
                    </a:lnTo>
                    <a:lnTo>
                      <a:pt x="54" y="18"/>
                    </a:lnTo>
                    <a:lnTo>
                      <a:pt x="66" y="18"/>
                    </a:lnTo>
                    <a:lnTo>
                      <a:pt x="72" y="12"/>
                    </a:lnTo>
                    <a:lnTo>
                      <a:pt x="84" y="18"/>
                    </a:lnTo>
                    <a:lnTo>
                      <a:pt x="84" y="0"/>
                    </a:lnTo>
                    <a:lnTo>
                      <a:pt x="96" y="12"/>
                    </a:lnTo>
                    <a:lnTo>
                      <a:pt x="102" y="6"/>
                    </a:lnTo>
                    <a:lnTo>
                      <a:pt x="114" y="12"/>
                    </a:lnTo>
                    <a:lnTo>
                      <a:pt x="126" y="18"/>
                    </a:lnTo>
                    <a:lnTo>
                      <a:pt x="132" y="24"/>
                    </a:lnTo>
                    <a:lnTo>
                      <a:pt x="138" y="36"/>
                    </a:lnTo>
                    <a:lnTo>
                      <a:pt x="156" y="42"/>
                    </a:lnTo>
                    <a:lnTo>
                      <a:pt x="168" y="42"/>
                    </a:lnTo>
                    <a:lnTo>
                      <a:pt x="156" y="66"/>
                    </a:lnTo>
                    <a:lnTo>
                      <a:pt x="173" y="72"/>
                    </a:lnTo>
                    <a:lnTo>
                      <a:pt x="173" y="84"/>
                    </a:lnTo>
                    <a:lnTo>
                      <a:pt x="185" y="95"/>
                    </a:lnTo>
                    <a:lnTo>
                      <a:pt x="197" y="107"/>
                    </a:lnTo>
                    <a:lnTo>
                      <a:pt x="209" y="113"/>
                    </a:lnTo>
                    <a:lnTo>
                      <a:pt x="221" y="119"/>
                    </a:lnTo>
                    <a:lnTo>
                      <a:pt x="245" y="131"/>
                    </a:lnTo>
                    <a:lnTo>
                      <a:pt x="263" y="131"/>
                    </a:lnTo>
                    <a:lnTo>
                      <a:pt x="251" y="143"/>
                    </a:lnTo>
                    <a:lnTo>
                      <a:pt x="239" y="161"/>
                    </a:lnTo>
                    <a:lnTo>
                      <a:pt x="227" y="173"/>
                    </a:lnTo>
                    <a:lnTo>
                      <a:pt x="215" y="191"/>
                    </a:lnTo>
                    <a:lnTo>
                      <a:pt x="185" y="191"/>
                    </a:lnTo>
                    <a:lnTo>
                      <a:pt x="168" y="203"/>
                    </a:lnTo>
                    <a:lnTo>
                      <a:pt x="162" y="209"/>
                    </a:lnTo>
                    <a:lnTo>
                      <a:pt x="144" y="203"/>
                    </a:lnTo>
                    <a:lnTo>
                      <a:pt x="126" y="209"/>
                    </a:lnTo>
                    <a:lnTo>
                      <a:pt x="114" y="221"/>
                    </a:lnTo>
                    <a:lnTo>
                      <a:pt x="90" y="215"/>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14" name="Freeform 153">
                <a:extLst>
                  <a:ext uri="{FF2B5EF4-FFF2-40B4-BE49-F238E27FC236}">
                    <a16:creationId xmlns:a16="http://schemas.microsoft.com/office/drawing/2014/main" id="{1AE45E4C-ECE9-4DAB-B79D-E3A992F6A0D8}"/>
                  </a:ext>
                </a:extLst>
              </p:cNvPr>
              <p:cNvSpPr>
                <a:spLocks noChangeAspect="1"/>
              </p:cNvSpPr>
              <p:nvPr/>
            </p:nvSpPr>
            <p:spPr bwMode="auto">
              <a:xfrm>
                <a:off x="8421508" y="5901201"/>
                <a:ext cx="475524" cy="787619"/>
              </a:xfrm>
              <a:custGeom>
                <a:avLst/>
                <a:gdLst>
                  <a:gd name="T0" fmla="*/ 2147483646 w 179"/>
                  <a:gd name="T1" fmla="*/ 2147483646 h 269"/>
                  <a:gd name="T2" fmla="*/ 2147483646 w 179"/>
                  <a:gd name="T3" fmla="*/ 2147483646 h 269"/>
                  <a:gd name="T4" fmla="*/ 2147483646 w 179"/>
                  <a:gd name="T5" fmla="*/ 2147483646 h 269"/>
                  <a:gd name="T6" fmla="*/ 2147483646 w 179"/>
                  <a:gd name="T7" fmla="*/ 2147483646 h 269"/>
                  <a:gd name="T8" fmla="*/ 2147483646 w 179"/>
                  <a:gd name="T9" fmla="*/ 2147483646 h 269"/>
                  <a:gd name="T10" fmla="*/ 2147483646 w 179"/>
                  <a:gd name="T11" fmla="*/ 2147483646 h 269"/>
                  <a:gd name="T12" fmla="*/ 2147483646 w 179"/>
                  <a:gd name="T13" fmla="*/ 2147483646 h 269"/>
                  <a:gd name="T14" fmla="*/ 2147483646 w 179"/>
                  <a:gd name="T15" fmla="*/ 2147483646 h 269"/>
                  <a:gd name="T16" fmla="*/ 2147483646 w 179"/>
                  <a:gd name="T17" fmla="*/ 2147483646 h 269"/>
                  <a:gd name="T18" fmla="*/ 2147483646 w 179"/>
                  <a:gd name="T19" fmla="*/ 2147483646 h 269"/>
                  <a:gd name="T20" fmla="*/ 2147483646 w 179"/>
                  <a:gd name="T21" fmla="*/ 2147483646 h 269"/>
                  <a:gd name="T22" fmla="*/ 2147483646 w 179"/>
                  <a:gd name="T23" fmla="*/ 2147483646 h 269"/>
                  <a:gd name="T24" fmla="*/ 2147483646 w 179"/>
                  <a:gd name="T25" fmla="*/ 2147483646 h 269"/>
                  <a:gd name="T26" fmla="*/ 2147483646 w 179"/>
                  <a:gd name="T27" fmla="*/ 2147483646 h 269"/>
                  <a:gd name="T28" fmla="*/ 2147483646 w 179"/>
                  <a:gd name="T29" fmla="*/ 2147483646 h 269"/>
                  <a:gd name="T30" fmla="*/ 2147483646 w 179"/>
                  <a:gd name="T31" fmla="*/ 2147483646 h 269"/>
                  <a:gd name="T32" fmla="*/ 0 w 179"/>
                  <a:gd name="T33" fmla="*/ 2147483646 h 269"/>
                  <a:gd name="T34" fmla="*/ 0 w 179"/>
                  <a:gd name="T35" fmla="*/ 2147483646 h 269"/>
                  <a:gd name="T36" fmla="*/ 0 w 179"/>
                  <a:gd name="T37" fmla="*/ 2147483646 h 269"/>
                  <a:gd name="T38" fmla="*/ 0 w 179"/>
                  <a:gd name="T39" fmla="*/ 2147483646 h 269"/>
                  <a:gd name="T40" fmla="*/ 2147483646 w 179"/>
                  <a:gd name="T41" fmla="*/ 2147483646 h 269"/>
                  <a:gd name="T42" fmla="*/ 2147483646 w 179"/>
                  <a:gd name="T43" fmla="*/ 2147483646 h 269"/>
                  <a:gd name="T44" fmla="*/ 2147483646 w 179"/>
                  <a:gd name="T45" fmla="*/ 2147483646 h 269"/>
                  <a:gd name="T46" fmla="*/ 2147483646 w 179"/>
                  <a:gd name="T47" fmla="*/ 2147483646 h 269"/>
                  <a:gd name="T48" fmla="*/ 2147483646 w 179"/>
                  <a:gd name="T49" fmla="*/ 2147483646 h 269"/>
                  <a:gd name="T50" fmla="*/ 2147483646 w 179"/>
                  <a:gd name="T51" fmla="*/ 2147483646 h 269"/>
                  <a:gd name="T52" fmla="*/ 2147483646 w 179"/>
                  <a:gd name="T53" fmla="*/ 2147483646 h 269"/>
                  <a:gd name="T54" fmla="*/ 2147483646 w 179"/>
                  <a:gd name="T55" fmla="*/ 2147483646 h 269"/>
                  <a:gd name="T56" fmla="*/ 2147483646 w 179"/>
                  <a:gd name="T57" fmla="*/ 2147483646 h 269"/>
                  <a:gd name="T58" fmla="*/ 2147483646 w 179"/>
                  <a:gd name="T59" fmla="*/ 2147483646 h 269"/>
                  <a:gd name="T60" fmla="*/ 2147483646 w 179"/>
                  <a:gd name="T61" fmla="*/ 2147483646 h 269"/>
                  <a:gd name="T62" fmla="*/ 2147483646 w 179"/>
                  <a:gd name="T63" fmla="*/ 2147483646 h 269"/>
                  <a:gd name="T64" fmla="*/ 2147483646 w 179"/>
                  <a:gd name="T65" fmla="*/ 2147483646 h 269"/>
                  <a:gd name="T66" fmla="*/ 2147483646 w 179"/>
                  <a:gd name="T67" fmla="*/ 2147483646 h 269"/>
                  <a:gd name="T68" fmla="*/ 2147483646 w 179"/>
                  <a:gd name="T69" fmla="*/ 2147483646 h 269"/>
                  <a:gd name="T70" fmla="*/ 2147483646 w 179"/>
                  <a:gd name="T71" fmla="*/ 2147483646 h 269"/>
                  <a:gd name="T72" fmla="*/ 2147483646 w 179"/>
                  <a:gd name="T73" fmla="*/ 2147483646 h 269"/>
                  <a:gd name="T74" fmla="*/ 2147483646 w 179"/>
                  <a:gd name="T75" fmla="*/ 2147483646 h 269"/>
                  <a:gd name="T76" fmla="*/ 2147483646 w 179"/>
                  <a:gd name="T77" fmla="*/ 2147483646 h 269"/>
                  <a:gd name="T78" fmla="*/ 2147483646 w 179"/>
                  <a:gd name="T79" fmla="*/ 2147483646 h 269"/>
                  <a:gd name="T80" fmla="*/ 2147483646 w 179"/>
                  <a:gd name="T81" fmla="*/ 2147483646 h 269"/>
                  <a:gd name="T82" fmla="*/ 2147483646 w 179"/>
                  <a:gd name="T83" fmla="*/ 2147483646 h 269"/>
                  <a:gd name="T84" fmla="*/ 2147483646 w 179"/>
                  <a:gd name="T85" fmla="*/ 2147483646 h 269"/>
                  <a:gd name="T86" fmla="*/ 2147483646 w 179"/>
                  <a:gd name="T87" fmla="*/ 0 h 269"/>
                  <a:gd name="T88" fmla="*/ 2147483646 w 179"/>
                  <a:gd name="T89" fmla="*/ 0 h 269"/>
                  <a:gd name="T90" fmla="*/ 2147483646 w 179"/>
                  <a:gd name="T91" fmla="*/ 0 h 269"/>
                  <a:gd name="T92" fmla="*/ 2147483646 w 179"/>
                  <a:gd name="T93" fmla="*/ 2147483646 h 269"/>
                  <a:gd name="T94" fmla="*/ 2147483646 w 179"/>
                  <a:gd name="T95" fmla="*/ 2147483646 h 269"/>
                  <a:gd name="T96" fmla="*/ 2147483646 w 179"/>
                  <a:gd name="T97" fmla="*/ 2147483646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9" h="269">
                    <a:moveTo>
                      <a:pt x="173" y="35"/>
                    </a:moveTo>
                    <a:lnTo>
                      <a:pt x="167" y="53"/>
                    </a:lnTo>
                    <a:lnTo>
                      <a:pt x="155" y="77"/>
                    </a:lnTo>
                    <a:lnTo>
                      <a:pt x="143" y="101"/>
                    </a:lnTo>
                    <a:lnTo>
                      <a:pt x="131" y="125"/>
                    </a:lnTo>
                    <a:lnTo>
                      <a:pt x="119" y="149"/>
                    </a:lnTo>
                    <a:lnTo>
                      <a:pt x="107" y="161"/>
                    </a:lnTo>
                    <a:lnTo>
                      <a:pt x="95" y="173"/>
                    </a:lnTo>
                    <a:lnTo>
                      <a:pt x="83" y="185"/>
                    </a:lnTo>
                    <a:lnTo>
                      <a:pt x="77" y="197"/>
                    </a:lnTo>
                    <a:lnTo>
                      <a:pt x="65" y="209"/>
                    </a:lnTo>
                    <a:lnTo>
                      <a:pt x="53" y="221"/>
                    </a:lnTo>
                    <a:lnTo>
                      <a:pt x="35" y="233"/>
                    </a:lnTo>
                    <a:lnTo>
                      <a:pt x="24" y="245"/>
                    </a:lnTo>
                    <a:lnTo>
                      <a:pt x="18" y="257"/>
                    </a:lnTo>
                    <a:lnTo>
                      <a:pt x="12" y="269"/>
                    </a:lnTo>
                    <a:lnTo>
                      <a:pt x="0" y="251"/>
                    </a:lnTo>
                    <a:lnTo>
                      <a:pt x="0" y="215"/>
                    </a:lnTo>
                    <a:lnTo>
                      <a:pt x="0" y="197"/>
                    </a:lnTo>
                    <a:lnTo>
                      <a:pt x="0" y="179"/>
                    </a:lnTo>
                    <a:lnTo>
                      <a:pt x="6" y="167"/>
                    </a:lnTo>
                    <a:lnTo>
                      <a:pt x="18" y="155"/>
                    </a:lnTo>
                    <a:lnTo>
                      <a:pt x="24" y="149"/>
                    </a:lnTo>
                    <a:lnTo>
                      <a:pt x="41" y="137"/>
                    </a:lnTo>
                    <a:lnTo>
                      <a:pt x="71" y="137"/>
                    </a:lnTo>
                    <a:lnTo>
                      <a:pt x="83" y="119"/>
                    </a:lnTo>
                    <a:lnTo>
                      <a:pt x="95" y="107"/>
                    </a:lnTo>
                    <a:lnTo>
                      <a:pt x="107" y="89"/>
                    </a:lnTo>
                    <a:lnTo>
                      <a:pt x="119" y="77"/>
                    </a:lnTo>
                    <a:lnTo>
                      <a:pt x="101" y="77"/>
                    </a:lnTo>
                    <a:lnTo>
                      <a:pt x="77" y="65"/>
                    </a:lnTo>
                    <a:lnTo>
                      <a:pt x="65" y="59"/>
                    </a:lnTo>
                    <a:lnTo>
                      <a:pt x="53" y="53"/>
                    </a:lnTo>
                    <a:lnTo>
                      <a:pt x="41" y="41"/>
                    </a:lnTo>
                    <a:lnTo>
                      <a:pt x="29" y="30"/>
                    </a:lnTo>
                    <a:lnTo>
                      <a:pt x="29" y="18"/>
                    </a:lnTo>
                    <a:lnTo>
                      <a:pt x="35" y="6"/>
                    </a:lnTo>
                    <a:lnTo>
                      <a:pt x="47" y="18"/>
                    </a:lnTo>
                    <a:lnTo>
                      <a:pt x="59" y="30"/>
                    </a:lnTo>
                    <a:lnTo>
                      <a:pt x="77" y="18"/>
                    </a:lnTo>
                    <a:lnTo>
                      <a:pt x="95" y="18"/>
                    </a:lnTo>
                    <a:lnTo>
                      <a:pt x="113" y="12"/>
                    </a:lnTo>
                    <a:lnTo>
                      <a:pt x="137" y="6"/>
                    </a:lnTo>
                    <a:lnTo>
                      <a:pt x="161" y="0"/>
                    </a:lnTo>
                    <a:lnTo>
                      <a:pt x="167" y="0"/>
                    </a:lnTo>
                    <a:lnTo>
                      <a:pt x="173" y="0"/>
                    </a:lnTo>
                    <a:lnTo>
                      <a:pt x="173" y="30"/>
                    </a:lnTo>
                    <a:lnTo>
                      <a:pt x="179" y="30"/>
                    </a:lnTo>
                    <a:lnTo>
                      <a:pt x="173" y="35"/>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15" name="Freeform 154">
                <a:extLst>
                  <a:ext uri="{FF2B5EF4-FFF2-40B4-BE49-F238E27FC236}">
                    <a16:creationId xmlns:a16="http://schemas.microsoft.com/office/drawing/2014/main" id="{C2BAC3CD-ACB4-43F8-9865-609A779FC57F}"/>
                  </a:ext>
                </a:extLst>
              </p:cNvPr>
              <p:cNvSpPr>
                <a:spLocks noChangeAspect="1"/>
              </p:cNvSpPr>
              <p:nvPr/>
            </p:nvSpPr>
            <p:spPr bwMode="auto">
              <a:xfrm>
                <a:off x="7868030" y="6725211"/>
                <a:ext cx="80552" cy="122173"/>
              </a:xfrm>
              <a:custGeom>
                <a:avLst/>
                <a:gdLst>
                  <a:gd name="T0" fmla="*/ 2147483646 w 30"/>
                  <a:gd name="T1" fmla="*/ 2147483646 h 42"/>
                  <a:gd name="T2" fmla="*/ 2147483646 w 30"/>
                  <a:gd name="T3" fmla="*/ 0 h 42"/>
                  <a:gd name="T4" fmla="*/ 2147483646 w 30"/>
                  <a:gd name="T5" fmla="*/ 0 h 42"/>
                  <a:gd name="T6" fmla="*/ 2147483646 w 30"/>
                  <a:gd name="T7" fmla="*/ 2147483646 h 42"/>
                  <a:gd name="T8" fmla="*/ 0 w 30"/>
                  <a:gd name="T9" fmla="*/ 2147483646 h 42"/>
                  <a:gd name="T10" fmla="*/ 0 w 30"/>
                  <a:gd name="T11" fmla="*/ 2147483646 h 42"/>
                  <a:gd name="T12" fmla="*/ 0 w 30"/>
                  <a:gd name="T13" fmla="*/ 2147483646 h 42"/>
                  <a:gd name="T14" fmla="*/ 0 w 30"/>
                  <a:gd name="T15" fmla="*/ 2147483646 h 42"/>
                  <a:gd name="T16" fmla="*/ 2147483646 w 30"/>
                  <a:gd name="T17" fmla="*/ 2147483646 h 42"/>
                  <a:gd name="T18" fmla="*/ 2147483646 w 30"/>
                  <a:gd name="T19" fmla="*/ 2147483646 h 42"/>
                  <a:gd name="T20" fmla="*/ 2147483646 w 30"/>
                  <a:gd name="T21" fmla="*/ 2147483646 h 42"/>
                  <a:gd name="T22" fmla="*/ 2147483646 w 30"/>
                  <a:gd name="T23" fmla="*/ 2147483646 h 42"/>
                  <a:gd name="T24" fmla="*/ 2147483646 w 30"/>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42">
                    <a:moveTo>
                      <a:pt x="24" y="12"/>
                    </a:moveTo>
                    <a:lnTo>
                      <a:pt x="24" y="0"/>
                    </a:lnTo>
                    <a:lnTo>
                      <a:pt x="18" y="0"/>
                    </a:lnTo>
                    <a:lnTo>
                      <a:pt x="12" y="6"/>
                    </a:lnTo>
                    <a:lnTo>
                      <a:pt x="0" y="6"/>
                    </a:lnTo>
                    <a:lnTo>
                      <a:pt x="0" y="12"/>
                    </a:lnTo>
                    <a:lnTo>
                      <a:pt x="0" y="24"/>
                    </a:lnTo>
                    <a:lnTo>
                      <a:pt x="6" y="42"/>
                    </a:lnTo>
                    <a:lnTo>
                      <a:pt x="12" y="42"/>
                    </a:lnTo>
                    <a:lnTo>
                      <a:pt x="18" y="30"/>
                    </a:lnTo>
                    <a:lnTo>
                      <a:pt x="30" y="18"/>
                    </a:lnTo>
                    <a:lnTo>
                      <a:pt x="24"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16" name="Freeform 155">
                <a:extLst>
                  <a:ext uri="{FF2B5EF4-FFF2-40B4-BE49-F238E27FC236}">
                    <a16:creationId xmlns:a16="http://schemas.microsoft.com/office/drawing/2014/main" id="{B0F27E22-4E7A-4E49-9A38-68B872807465}"/>
                  </a:ext>
                </a:extLst>
              </p:cNvPr>
              <p:cNvSpPr>
                <a:spLocks noChangeAspect="1"/>
              </p:cNvSpPr>
              <p:nvPr/>
            </p:nvSpPr>
            <p:spPr bwMode="auto">
              <a:xfrm>
                <a:off x="7036515" y="6374292"/>
                <a:ext cx="348198" cy="509483"/>
              </a:xfrm>
              <a:custGeom>
                <a:avLst/>
                <a:gdLst>
                  <a:gd name="T0" fmla="*/ 2147483646 w 132"/>
                  <a:gd name="T1" fmla="*/ 2147483646 h 174"/>
                  <a:gd name="T2" fmla="*/ 2147483646 w 132"/>
                  <a:gd name="T3" fmla="*/ 2147483646 h 174"/>
                  <a:gd name="T4" fmla="*/ 2147483646 w 132"/>
                  <a:gd name="T5" fmla="*/ 2147483646 h 174"/>
                  <a:gd name="T6" fmla="*/ 2147483646 w 132"/>
                  <a:gd name="T7" fmla="*/ 2147483646 h 174"/>
                  <a:gd name="T8" fmla="*/ 2147483646 w 132"/>
                  <a:gd name="T9" fmla="*/ 2147483646 h 174"/>
                  <a:gd name="T10" fmla="*/ 2147483646 w 132"/>
                  <a:gd name="T11" fmla="*/ 2147483646 h 174"/>
                  <a:gd name="T12" fmla="*/ 2147483646 w 132"/>
                  <a:gd name="T13" fmla="*/ 2147483646 h 174"/>
                  <a:gd name="T14" fmla="*/ 0 w 132"/>
                  <a:gd name="T15" fmla="*/ 2147483646 h 174"/>
                  <a:gd name="T16" fmla="*/ 2147483646 w 132"/>
                  <a:gd name="T17" fmla="*/ 2147483646 h 174"/>
                  <a:gd name="T18" fmla="*/ 2147483646 w 132"/>
                  <a:gd name="T19" fmla="*/ 2147483646 h 174"/>
                  <a:gd name="T20" fmla="*/ 2147483646 w 132"/>
                  <a:gd name="T21" fmla="*/ 2147483646 h 174"/>
                  <a:gd name="T22" fmla="*/ 2147483646 w 132"/>
                  <a:gd name="T23" fmla="*/ 2147483646 h 174"/>
                  <a:gd name="T24" fmla="*/ 2147483646 w 132"/>
                  <a:gd name="T25" fmla="*/ 2147483646 h 174"/>
                  <a:gd name="T26" fmla="*/ 2147483646 w 132"/>
                  <a:gd name="T27" fmla="*/ 2147483646 h 174"/>
                  <a:gd name="T28" fmla="*/ 2147483646 w 132"/>
                  <a:gd name="T29" fmla="*/ 2147483646 h 174"/>
                  <a:gd name="T30" fmla="*/ 2147483646 w 132"/>
                  <a:gd name="T31" fmla="*/ 2147483646 h 174"/>
                  <a:gd name="T32" fmla="*/ 2147483646 w 132"/>
                  <a:gd name="T33" fmla="*/ 2147483646 h 174"/>
                  <a:gd name="T34" fmla="*/ 2147483646 w 132"/>
                  <a:gd name="T35" fmla="*/ 2147483646 h 174"/>
                  <a:gd name="T36" fmla="*/ 2147483646 w 132"/>
                  <a:gd name="T37" fmla="*/ 2147483646 h 174"/>
                  <a:gd name="T38" fmla="*/ 2147483646 w 132"/>
                  <a:gd name="T39" fmla="*/ 2147483646 h 174"/>
                  <a:gd name="T40" fmla="*/ 2147483646 w 132"/>
                  <a:gd name="T41" fmla="*/ 2147483646 h 174"/>
                  <a:gd name="T42" fmla="*/ 2147483646 w 132"/>
                  <a:gd name="T43" fmla="*/ 2147483646 h 174"/>
                  <a:gd name="T44" fmla="*/ 2147483646 w 132"/>
                  <a:gd name="T45" fmla="*/ 2147483646 h 174"/>
                  <a:gd name="T46" fmla="*/ 2147483646 w 132"/>
                  <a:gd name="T47" fmla="*/ 2147483646 h 174"/>
                  <a:gd name="T48" fmla="*/ 2147483646 w 132"/>
                  <a:gd name="T49" fmla="*/ 0 h 174"/>
                  <a:gd name="T50" fmla="*/ 2147483646 w 132"/>
                  <a:gd name="T51" fmla="*/ 2147483646 h 174"/>
                  <a:gd name="T52" fmla="*/ 2147483646 w 132"/>
                  <a:gd name="T53" fmla="*/ 2147483646 h 174"/>
                  <a:gd name="T54" fmla="*/ 2147483646 w 132"/>
                  <a:gd name="T55" fmla="*/ 2147483646 h 174"/>
                  <a:gd name="T56" fmla="*/ 2147483646 w 132"/>
                  <a:gd name="T57" fmla="*/ 2147483646 h 174"/>
                  <a:gd name="T58" fmla="*/ 2147483646 w 132"/>
                  <a:gd name="T59" fmla="*/ 2147483646 h 174"/>
                  <a:gd name="T60" fmla="*/ 2147483646 w 132"/>
                  <a:gd name="T61" fmla="*/ 2147483646 h 174"/>
                  <a:gd name="T62" fmla="*/ 2147483646 w 132"/>
                  <a:gd name="T63" fmla="*/ 2147483646 h 174"/>
                  <a:gd name="T64" fmla="*/ 2147483646 w 132"/>
                  <a:gd name="T65" fmla="*/ 2147483646 h 174"/>
                  <a:gd name="T66" fmla="*/ 2147483646 w 132"/>
                  <a:gd name="T67" fmla="*/ 2147483646 h 174"/>
                  <a:gd name="T68" fmla="*/ 2147483646 w 132"/>
                  <a:gd name="T69" fmla="*/ 2147483646 h 174"/>
                  <a:gd name="T70" fmla="*/ 2147483646 w 132"/>
                  <a:gd name="T71" fmla="*/ 2147483646 h 174"/>
                  <a:gd name="T72" fmla="*/ 2147483646 w 132"/>
                  <a:gd name="T73" fmla="*/ 2147483646 h 174"/>
                  <a:gd name="T74" fmla="*/ 2147483646 w 132"/>
                  <a:gd name="T75" fmla="*/ 2147483646 h 174"/>
                  <a:gd name="T76" fmla="*/ 2147483646 w 132"/>
                  <a:gd name="T77" fmla="*/ 2147483646 h 174"/>
                  <a:gd name="T78" fmla="*/ 2147483646 w 132"/>
                  <a:gd name="T79" fmla="*/ 2147483646 h 174"/>
                  <a:gd name="T80" fmla="*/ 2147483646 w 132"/>
                  <a:gd name="T81" fmla="*/ 2147483646 h 174"/>
                  <a:gd name="T82" fmla="*/ 2147483646 w 132"/>
                  <a:gd name="T83" fmla="*/ 2147483646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2" h="174">
                    <a:moveTo>
                      <a:pt x="24" y="120"/>
                    </a:moveTo>
                    <a:lnTo>
                      <a:pt x="12" y="126"/>
                    </a:lnTo>
                    <a:lnTo>
                      <a:pt x="12" y="132"/>
                    </a:lnTo>
                    <a:lnTo>
                      <a:pt x="18" y="144"/>
                    </a:lnTo>
                    <a:lnTo>
                      <a:pt x="12" y="144"/>
                    </a:lnTo>
                    <a:lnTo>
                      <a:pt x="6" y="144"/>
                    </a:lnTo>
                    <a:lnTo>
                      <a:pt x="0" y="150"/>
                    </a:lnTo>
                    <a:lnTo>
                      <a:pt x="18" y="174"/>
                    </a:lnTo>
                    <a:lnTo>
                      <a:pt x="30" y="162"/>
                    </a:lnTo>
                    <a:lnTo>
                      <a:pt x="36" y="168"/>
                    </a:lnTo>
                    <a:lnTo>
                      <a:pt x="42" y="168"/>
                    </a:lnTo>
                    <a:lnTo>
                      <a:pt x="48" y="162"/>
                    </a:lnTo>
                    <a:lnTo>
                      <a:pt x="60" y="162"/>
                    </a:lnTo>
                    <a:lnTo>
                      <a:pt x="60" y="168"/>
                    </a:lnTo>
                    <a:lnTo>
                      <a:pt x="78" y="156"/>
                    </a:lnTo>
                    <a:lnTo>
                      <a:pt x="90" y="144"/>
                    </a:lnTo>
                    <a:lnTo>
                      <a:pt x="96" y="114"/>
                    </a:lnTo>
                    <a:lnTo>
                      <a:pt x="120" y="84"/>
                    </a:lnTo>
                    <a:lnTo>
                      <a:pt x="120" y="66"/>
                    </a:lnTo>
                    <a:lnTo>
                      <a:pt x="126" y="54"/>
                    </a:lnTo>
                    <a:lnTo>
                      <a:pt x="126" y="36"/>
                    </a:lnTo>
                    <a:lnTo>
                      <a:pt x="126" y="24"/>
                    </a:lnTo>
                    <a:lnTo>
                      <a:pt x="132" y="6"/>
                    </a:lnTo>
                    <a:lnTo>
                      <a:pt x="108" y="0"/>
                    </a:lnTo>
                    <a:lnTo>
                      <a:pt x="96" y="6"/>
                    </a:lnTo>
                    <a:lnTo>
                      <a:pt x="90" y="30"/>
                    </a:lnTo>
                    <a:lnTo>
                      <a:pt x="90" y="36"/>
                    </a:lnTo>
                    <a:lnTo>
                      <a:pt x="72" y="36"/>
                    </a:lnTo>
                    <a:lnTo>
                      <a:pt x="54" y="30"/>
                    </a:lnTo>
                    <a:lnTo>
                      <a:pt x="42" y="30"/>
                    </a:lnTo>
                    <a:lnTo>
                      <a:pt x="36" y="48"/>
                    </a:lnTo>
                    <a:lnTo>
                      <a:pt x="60" y="48"/>
                    </a:lnTo>
                    <a:lnTo>
                      <a:pt x="60" y="60"/>
                    </a:lnTo>
                    <a:lnTo>
                      <a:pt x="48" y="72"/>
                    </a:lnTo>
                    <a:lnTo>
                      <a:pt x="60" y="90"/>
                    </a:lnTo>
                    <a:lnTo>
                      <a:pt x="54" y="120"/>
                    </a:lnTo>
                    <a:lnTo>
                      <a:pt x="48" y="120"/>
                    </a:lnTo>
                    <a:lnTo>
                      <a:pt x="36" y="120"/>
                    </a:lnTo>
                    <a:lnTo>
                      <a:pt x="24" y="108"/>
                    </a:lnTo>
                    <a:lnTo>
                      <a:pt x="24" y="12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17" name="Freeform 156">
                <a:extLst>
                  <a:ext uri="{FF2B5EF4-FFF2-40B4-BE49-F238E27FC236}">
                    <a16:creationId xmlns:a16="http://schemas.microsoft.com/office/drawing/2014/main" id="{74EDCC8A-9329-4757-8423-CD75745C62C6}"/>
                  </a:ext>
                </a:extLst>
              </p:cNvPr>
              <p:cNvSpPr>
                <a:spLocks noChangeAspect="1"/>
              </p:cNvSpPr>
              <p:nvPr/>
            </p:nvSpPr>
            <p:spPr bwMode="auto">
              <a:xfrm>
                <a:off x="8091501" y="6319704"/>
                <a:ext cx="379380" cy="545877"/>
              </a:xfrm>
              <a:custGeom>
                <a:avLst/>
                <a:gdLst>
                  <a:gd name="T0" fmla="*/ 2147483646 w 144"/>
                  <a:gd name="T1" fmla="*/ 2147483646 h 186"/>
                  <a:gd name="T2" fmla="*/ 2147483646 w 144"/>
                  <a:gd name="T3" fmla="*/ 2147483646 h 186"/>
                  <a:gd name="T4" fmla="*/ 2147483646 w 144"/>
                  <a:gd name="T5" fmla="*/ 2147483646 h 186"/>
                  <a:gd name="T6" fmla="*/ 0 w 144"/>
                  <a:gd name="T7" fmla="*/ 2147483646 h 186"/>
                  <a:gd name="T8" fmla="*/ 0 w 144"/>
                  <a:gd name="T9" fmla="*/ 2147483646 h 186"/>
                  <a:gd name="T10" fmla="*/ 2147483646 w 144"/>
                  <a:gd name="T11" fmla="*/ 2147483646 h 186"/>
                  <a:gd name="T12" fmla="*/ 2147483646 w 144"/>
                  <a:gd name="T13" fmla="*/ 2147483646 h 186"/>
                  <a:gd name="T14" fmla="*/ 2147483646 w 144"/>
                  <a:gd name="T15" fmla="*/ 2147483646 h 186"/>
                  <a:gd name="T16" fmla="*/ 2147483646 w 144"/>
                  <a:gd name="T17" fmla="*/ 2147483646 h 186"/>
                  <a:gd name="T18" fmla="*/ 0 w 144"/>
                  <a:gd name="T19" fmla="*/ 2147483646 h 186"/>
                  <a:gd name="T20" fmla="*/ 2147483646 w 144"/>
                  <a:gd name="T21" fmla="*/ 0 h 186"/>
                  <a:gd name="T22" fmla="*/ 2147483646 w 144"/>
                  <a:gd name="T23" fmla="*/ 0 h 186"/>
                  <a:gd name="T24" fmla="*/ 2147483646 w 144"/>
                  <a:gd name="T25" fmla="*/ 0 h 186"/>
                  <a:gd name="T26" fmla="*/ 2147483646 w 144"/>
                  <a:gd name="T27" fmla="*/ 2147483646 h 186"/>
                  <a:gd name="T28" fmla="*/ 2147483646 w 144"/>
                  <a:gd name="T29" fmla="*/ 2147483646 h 186"/>
                  <a:gd name="T30" fmla="*/ 2147483646 w 144"/>
                  <a:gd name="T31" fmla="*/ 2147483646 h 186"/>
                  <a:gd name="T32" fmla="*/ 2147483646 w 144"/>
                  <a:gd name="T33" fmla="*/ 2147483646 h 186"/>
                  <a:gd name="T34" fmla="*/ 2147483646 w 144"/>
                  <a:gd name="T35" fmla="*/ 2147483646 h 186"/>
                  <a:gd name="T36" fmla="*/ 2147483646 w 144"/>
                  <a:gd name="T37" fmla="*/ 2147483646 h 186"/>
                  <a:gd name="T38" fmla="*/ 2147483646 w 144"/>
                  <a:gd name="T39" fmla="*/ 2147483646 h 186"/>
                  <a:gd name="T40" fmla="*/ 2147483646 w 144"/>
                  <a:gd name="T41" fmla="*/ 2147483646 h 186"/>
                  <a:gd name="T42" fmla="*/ 2147483646 w 144"/>
                  <a:gd name="T43" fmla="*/ 2147483646 h 186"/>
                  <a:gd name="T44" fmla="*/ 2147483646 w 144"/>
                  <a:gd name="T45" fmla="*/ 2147483646 h 186"/>
                  <a:gd name="T46" fmla="*/ 2147483646 w 144"/>
                  <a:gd name="T47" fmla="*/ 2147483646 h 186"/>
                  <a:gd name="T48" fmla="*/ 2147483646 w 144"/>
                  <a:gd name="T49" fmla="*/ 2147483646 h 186"/>
                  <a:gd name="T50" fmla="*/ 2147483646 w 144"/>
                  <a:gd name="T51" fmla="*/ 2147483646 h 186"/>
                  <a:gd name="T52" fmla="*/ 2147483646 w 144"/>
                  <a:gd name="T53" fmla="*/ 2147483646 h 186"/>
                  <a:gd name="T54" fmla="*/ 2147483646 w 144"/>
                  <a:gd name="T55" fmla="*/ 2147483646 h 186"/>
                  <a:gd name="T56" fmla="*/ 2147483646 w 144"/>
                  <a:gd name="T57" fmla="*/ 2147483646 h 186"/>
                  <a:gd name="T58" fmla="*/ 2147483646 w 144"/>
                  <a:gd name="T59" fmla="*/ 2147483646 h 186"/>
                  <a:gd name="T60" fmla="*/ 2147483646 w 144"/>
                  <a:gd name="T61" fmla="*/ 2147483646 h 186"/>
                  <a:gd name="T62" fmla="*/ 2147483646 w 144"/>
                  <a:gd name="T63" fmla="*/ 2147483646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86">
                    <a:moveTo>
                      <a:pt x="66" y="150"/>
                    </a:moveTo>
                    <a:lnTo>
                      <a:pt x="48" y="144"/>
                    </a:lnTo>
                    <a:lnTo>
                      <a:pt x="36" y="132"/>
                    </a:lnTo>
                    <a:lnTo>
                      <a:pt x="0" y="114"/>
                    </a:lnTo>
                    <a:lnTo>
                      <a:pt x="0" y="90"/>
                    </a:lnTo>
                    <a:lnTo>
                      <a:pt x="12" y="72"/>
                    </a:lnTo>
                    <a:lnTo>
                      <a:pt x="18" y="54"/>
                    </a:lnTo>
                    <a:lnTo>
                      <a:pt x="18" y="36"/>
                    </a:lnTo>
                    <a:lnTo>
                      <a:pt x="12" y="24"/>
                    </a:lnTo>
                    <a:lnTo>
                      <a:pt x="0" y="6"/>
                    </a:lnTo>
                    <a:lnTo>
                      <a:pt x="6" y="0"/>
                    </a:lnTo>
                    <a:lnTo>
                      <a:pt x="36" y="0"/>
                    </a:lnTo>
                    <a:lnTo>
                      <a:pt x="54" y="0"/>
                    </a:lnTo>
                    <a:lnTo>
                      <a:pt x="72" y="18"/>
                    </a:lnTo>
                    <a:lnTo>
                      <a:pt x="96" y="24"/>
                    </a:lnTo>
                    <a:lnTo>
                      <a:pt x="108" y="12"/>
                    </a:lnTo>
                    <a:lnTo>
                      <a:pt x="126" y="6"/>
                    </a:lnTo>
                    <a:lnTo>
                      <a:pt x="144" y="12"/>
                    </a:lnTo>
                    <a:lnTo>
                      <a:pt x="132" y="24"/>
                    </a:lnTo>
                    <a:lnTo>
                      <a:pt x="126" y="36"/>
                    </a:lnTo>
                    <a:lnTo>
                      <a:pt x="126" y="54"/>
                    </a:lnTo>
                    <a:lnTo>
                      <a:pt x="126" y="72"/>
                    </a:lnTo>
                    <a:lnTo>
                      <a:pt x="126" y="108"/>
                    </a:lnTo>
                    <a:lnTo>
                      <a:pt x="138" y="126"/>
                    </a:lnTo>
                    <a:lnTo>
                      <a:pt x="126" y="132"/>
                    </a:lnTo>
                    <a:lnTo>
                      <a:pt x="120" y="144"/>
                    </a:lnTo>
                    <a:lnTo>
                      <a:pt x="114" y="150"/>
                    </a:lnTo>
                    <a:lnTo>
                      <a:pt x="102" y="168"/>
                    </a:lnTo>
                    <a:lnTo>
                      <a:pt x="96" y="186"/>
                    </a:lnTo>
                    <a:lnTo>
                      <a:pt x="66" y="156"/>
                    </a:lnTo>
                    <a:lnTo>
                      <a:pt x="66" y="15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18" name="Rectangle 157">
                <a:extLst>
                  <a:ext uri="{FF2B5EF4-FFF2-40B4-BE49-F238E27FC236}">
                    <a16:creationId xmlns:a16="http://schemas.microsoft.com/office/drawing/2014/main" id="{CDF0DFB7-F2CE-4FEC-B88F-145B58A93612}"/>
                  </a:ext>
                </a:extLst>
              </p:cNvPr>
              <p:cNvSpPr>
                <a:spLocks noChangeAspect="1" noChangeArrowheads="1"/>
              </p:cNvSpPr>
              <p:nvPr/>
            </p:nvSpPr>
            <p:spPr bwMode="auto">
              <a:xfrm>
                <a:off x="14517562" y="6408084"/>
                <a:ext cx="12993"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19" name="Freeform 158">
                <a:extLst>
                  <a:ext uri="{FF2B5EF4-FFF2-40B4-BE49-F238E27FC236}">
                    <a16:creationId xmlns:a16="http://schemas.microsoft.com/office/drawing/2014/main" id="{FAA11371-4122-4A6A-918A-52D6A96F2EFE}"/>
                  </a:ext>
                </a:extLst>
              </p:cNvPr>
              <p:cNvSpPr>
                <a:spLocks noChangeAspect="1"/>
              </p:cNvSpPr>
              <p:nvPr/>
            </p:nvSpPr>
            <p:spPr bwMode="auto">
              <a:xfrm>
                <a:off x="14530554" y="6478270"/>
                <a:ext cx="5197" cy="18195"/>
              </a:xfrm>
              <a:custGeom>
                <a:avLst/>
                <a:gdLst>
                  <a:gd name="T0" fmla="*/ 0 w 2"/>
                  <a:gd name="T1" fmla="*/ 2147483646 h 6"/>
                  <a:gd name="T2" fmla="*/ 0 w 2"/>
                  <a:gd name="T3" fmla="*/ 2147483646 h 6"/>
                  <a:gd name="T4" fmla="*/ 0 w 2"/>
                  <a:gd name="T5" fmla="*/ 2147483646 h 6"/>
                  <a:gd name="T6" fmla="*/ 0 w 2"/>
                  <a:gd name="T7" fmla="*/ 0 h 6"/>
                  <a:gd name="T8" fmla="*/ 0 w 2"/>
                  <a:gd name="T9" fmla="*/ 0 h 6"/>
                  <a:gd name="T10" fmla="*/ 0 w 2"/>
                  <a:gd name="T11" fmla="*/ 0 h 6"/>
                  <a:gd name="T12" fmla="*/ 0 w 2"/>
                  <a:gd name="T13" fmla="*/ 0 h 6"/>
                  <a:gd name="T14" fmla="*/ 0 w 2"/>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20" name="Freeform 159">
                <a:extLst>
                  <a:ext uri="{FF2B5EF4-FFF2-40B4-BE49-F238E27FC236}">
                    <a16:creationId xmlns:a16="http://schemas.microsoft.com/office/drawing/2014/main" id="{396ECB0E-24EF-4180-8448-3797E59279B0}"/>
                  </a:ext>
                </a:extLst>
              </p:cNvPr>
              <p:cNvSpPr>
                <a:spLocks noChangeAspect="1"/>
              </p:cNvSpPr>
              <p:nvPr/>
            </p:nvSpPr>
            <p:spPr bwMode="auto">
              <a:xfrm>
                <a:off x="14548742" y="6514661"/>
                <a:ext cx="2599" cy="2599"/>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21" name="Rectangle 160">
                <a:extLst>
                  <a:ext uri="{FF2B5EF4-FFF2-40B4-BE49-F238E27FC236}">
                    <a16:creationId xmlns:a16="http://schemas.microsoft.com/office/drawing/2014/main" id="{FA6E73FF-F013-4564-8C37-7DE9901117F6}"/>
                  </a:ext>
                </a:extLst>
              </p:cNvPr>
              <p:cNvSpPr>
                <a:spLocks noChangeAspect="1" noChangeArrowheads="1"/>
              </p:cNvSpPr>
              <p:nvPr/>
            </p:nvSpPr>
            <p:spPr bwMode="auto">
              <a:xfrm>
                <a:off x="14548742" y="6478270"/>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22" name="Freeform 161">
                <a:extLst>
                  <a:ext uri="{FF2B5EF4-FFF2-40B4-BE49-F238E27FC236}">
                    <a16:creationId xmlns:a16="http://schemas.microsoft.com/office/drawing/2014/main" id="{6600C3B6-9F2D-43EF-BDCE-A25D6B600031}"/>
                  </a:ext>
                </a:extLst>
              </p:cNvPr>
              <p:cNvSpPr>
                <a:spLocks noChangeAspect="1"/>
              </p:cNvSpPr>
              <p:nvPr/>
            </p:nvSpPr>
            <p:spPr bwMode="auto">
              <a:xfrm>
                <a:off x="14530554" y="6496464"/>
                <a:ext cx="5197" cy="2599"/>
              </a:xfrm>
              <a:custGeom>
                <a:avLst/>
                <a:gdLst>
                  <a:gd name="T0" fmla="*/ 0 w 2"/>
                  <a:gd name="T1" fmla="*/ 0 h 1"/>
                  <a:gd name="T2" fmla="*/ 0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23" name="Freeform 162">
                <a:extLst>
                  <a:ext uri="{FF2B5EF4-FFF2-40B4-BE49-F238E27FC236}">
                    <a16:creationId xmlns:a16="http://schemas.microsoft.com/office/drawing/2014/main" id="{3373C136-32A6-4C99-B412-50F2F25D711B}"/>
                  </a:ext>
                </a:extLst>
              </p:cNvPr>
              <p:cNvSpPr>
                <a:spLocks noChangeAspect="1"/>
              </p:cNvSpPr>
              <p:nvPr/>
            </p:nvSpPr>
            <p:spPr bwMode="auto">
              <a:xfrm>
                <a:off x="6644142" y="5779029"/>
                <a:ext cx="548282" cy="558872"/>
              </a:xfrm>
              <a:custGeom>
                <a:avLst/>
                <a:gdLst>
                  <a:gd name="T0" fmla="*/ 2147483646 w 209"/>
                  <a:gd name="T1" fmla="*/ 2147483646 h 191"/>
                  <a:gd name="T2" fmla="*/ 2147483646 w 209"/>
                  <a:gd name="T3" fmla="*/ 2147483646 h 191"/>
                  <a:gd name="T4" fmla="*/ 2147483646 w 209"/>
                  <a:gd name="T5" fmla="*/ 2147483646 h 191"/>
                  <a:gd name="T6" fmla="*/ 2147483646 w 209"/>
                  <a:gd name="T7" fmla="*/ 2147483646 h 191"/>
                  <a:gd name="T8" fmla="*/ 2147483646 w 209"/>
                  <a:gd name="T9" fmla="*/ 2147483646 h 191"/>
                  <a:gd name="T10" fmla="*/ 2147483646 w 209"/>
                  <a:gd name="T11" fmla="*/ 2147483646 h 191"/>
                  <a:gd name="T12" fmla="*/ 2147483646 w 209"/>
                  <a:gd name="T13" fmla="*/ 2147483646 h 191"/>
                  <a:gd name="T14" fmla="*/ 2147483646 w 209"/>
                  <a:gd name="T15" fmla="*/ 2147483646 h 191"/>
                  <a:gd name="T16" fmla="*/ 2147483646 w 209"/>
                  <a:gd name="T17" fmla="*/ 2147483646 h 191"/>
                  <a:gd name="T18" fmla="*/ 2147483646 w 209"/>
                  <a:gd name="T19" fmla="*/ 2147483646 h 191"/>
                  <a:gd name="T20" fmla="*/ 2147483646 w 209"/>
                  <a:gd name="T21" fmla="*/ 2147483646 h 191"/>
                  <a:gd name="T22" fmla="*/ 2147483646 w 209"/>
                  <a:gd name="T23" fmla="*/ 2147483646 h 191"/>
                  <a:gd name="T24" fmla="*/ 2147483646 w 209"/>
                  <a:gd name="T25" fmla="*/ 2147483646 h 191"/>
                  <a:gd name="T26" fmla="*/ 2147483646 w 209"/>
                  <a:gd name="T27" fmla="*/ 2147483646 h 191"/>
                  <a:gd name="T28" fmla="*/ 2147483646 w 209"/>
                  <a:gd name="T29" fmla="*/ 2147483646 h 191"/>
                  <a:gd name="T30" fmla="*/ 2147483646 w 209"/>
                  <a:gd name="T31" fmla="*/ 2147483646 h 191"/>
                  <a:gd name="T32" fmla="*/ 2147483646 w 209"/>
                  <a:gd name="T33" fmla="*/ 2147483646 h 191"/>
                  <a:gd name="T34" fmla="*/ 2147483646 w 209"/>
                  <a:gd name="T35" fmla="*/ 2147483646 h 191"/>
                  <a:gd name="T36" fmla="*/ 2147483646 w 209"/>
                  <a:gd name="T37" fmla="*/ 2147483646 h 191"/>
                  <a:gd name="T38" fmla="*/ 2147483646 w 209"/>
                  <a:gd name="T39" fmla="*/ 2147483646 h 191"/>
                  <a:gd name="T40" fmla="*/ 2147483646 w 209"/>
                  <a:gd name="T41" fmla="*/ 2147483646 h 191"/>
                  <a:gd name="T42" fmla="*/ 2147483646 w 209"/>
                  <a:gd name="T43" fmla="*/ 2147483646 h 191"/>
                  <a:gd name="T44" fmla="*/ 2147483646 w 209"/>
                  <a:gd name="T45" fmla="*/ 2147483646 h 191"/>
                  <a:gd name="T46" fmla="*/ 2147483646 w 209"/>
                  <a:gd name="T47" fmla="*/ 2147483646 h 191"/>
                  <a:gd name="T48" fmla="*/ 2147483646 w 209"/>
                  <a:gd name="T49" fmla="*/ 2147483646 h 191"/>
                  <a:gd name="T50" fmla="*/ 0 w 209"/>
                  <a:gd name="T51" fmla="*/ 2147483646 h 191"/>
                  <a:gd name="T52" fmla="*/ 2147483646 w 209"/>
                  <a:gd name="T53" fmla="*/ 2147483646 h 191"/>
                  <a:gd name="T54" fmla="*/ 2147483646 w 209"/>
                  <a:gd name="T55" fmla="*/ 2147483646 h 191"/>
                  <a:gd name="T56" fmla="*/ 2147483646 w 209"/>
                  <a:gd name="T57" fmla="*/ 2147483646 h 191"/>
                  <a:gd name="T58" fmla="*/ 2147483646 w 209"/>
                  <a:gd name="T59" fmla="*/ 2147483646 h 191"/>
                  <a:gd name="T60" fmla="*/ 2147483646 w 209"/>
                  <a:gd name="T61" fmla="*/ 2147483646 h 191"/>
                  <a:gd name="T62" fmla="*/ 2147483646 w 209"/>
                  <a:gd name="T63" fmla="*/ 2147483646 h 191"/>
                  <a:gd name="T64" fmla="*/ 2147483646 w 209"/>
                  <a:gd name="T65" fmla="*/ 2147483646 h 191"/>
                  <a:gd name="T66" fmla="*/ 2147483646 w 209"/>
                  <a:gd name="T67" fmla="*/ 2147483646 h 191"/>
                  <a:gd name="T68" fmla="*/ 2147483646 w 209"/>
                  <a:gd name="T69" fmla="*/ 0 h 191"/>
                  <a:gd name="T70" fmla="*/ 2147483646 w 209"/>
                  <a:gd name="T71" fmla="*/ 2147483646 h 191"/>
                  <a:gd name="T72" fmla="*/ 2147483646 w 209"/>
                  <a:gd name="T73" fmla="*/ 2147483646 h 191"/>
                  <a:gd name="T74" fmla="*/ 2147483646 w 209"/>
                  <a:gd name="T75" fmla="*/ 2147483646 h 191"/>
                  <a:gd name="T76" fmla="*/ 2147483646 w 209"/>
                  <a:gd name="T77" fmla="*/ 2147483646 h 191"/>
                  <a:gd name="T78" fmla="*/ 2147483646 w 209"/>
                  <a:gd name="T79" fmla="*/ 2147483646 h 191"/>
                  <a:gd name="T80" fmla="*/ 2147483646 w 209"/>
                  <a:gd name="T81" fmla="*/ 2147483646 h 191"/>
                  <a:gd name="T82" fmla="*/ 2147483646 w 209"/>
                  <a:gd name="T83" fmla="*/ 2147483646 h 191"/>
                  <a:gd name="T84" fmla="*/ 2147483646 w 209"/>
                  <a:gd name="T85" fmla="*/ 2147483646 h 191"/>
                  <a:gd name="T86" fmla="*/ 2147483646 w 209"/>
                  <a:gd name="T87" fmla="*/ 2147483646 h 191"/>
                  <a:gd name="T88" fmla="*/ 2147483646 w 209"/>
                  <a:gd name="T89" fmla="*/ 2147483646 h 191"/>
                  <a:gd name="T90" fmla="*/ 2147483646 w 209"/>
                  <a:gd name="T91" fmla="*/ 2147483646 h 191"/>
                  <a:gd name="T92" fmla="*/ 2147483646 w 209"/>
                  <a:gd name="T93" fmla="*/ 2147483646 h 191"/>
                  <a:gd name="T94" fmla="*/ 2147483646 w 209"/>
                  <a:gd name="T95" fmla="*/ 2147483646 h 191"/>
                  <a:gd name="T96" fmla="*/ 2147483646 w 209"/>
                  <a:gd name="T97" fmla="*/ 2147483646 h 191"/>
                  <a:gd name="T98" fmla="*/ 2147483646 w 209"/>
                  <a:gd name="T99" fmla="*/ 2147483646 h 191"/>
                  <a:gd name="T100" fmla="*/ 2147483646 w 209"/>
                  <a:gd name="T101" fmla="*/ 2147483646 h 191"/>
                  <a:gd name="T102" fmla="*/ 2147483646 w 209"/>
                  <a:gd name="T103" fmla="*/ 2147483646 h 191"/>
                  <a:gd name="T104" fmla="*/ 2147483646 w 209"/>
                  <a:gd name="T105" fmla="*/ 2147483646 h 191"/>
                  <a:gd name="T106" fmla="*/ 2147483646 w 209"/>
                  <a:gd name="T107" fmla="*/ 2147483646 h 191"/>
                  <a:gd name="T108" fmla="*/ 2147483646 w 209"/>
                  <a:gd name="T109" fmla="*/ 2147483646 h 191"/>
                  <a:gd name="T110" fmla="*/ 2147483646 w 209"/>
                  <a:gd name="T111" fmla="*/ 2147483646 h 1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9" h="191">
                    <a:moveTo>
                      <a:pt x="137" y="137"/>
                    </a:moveTo>
                    <a:lnTo>
                      <a:pt x="125" y="143"/>
                    </a:lnTo>
                    <a:lnTo>
                      <a:pt x="119" y="155"/>
                    </a:lnTo>
                    <a:lnTo>
                      <a:pt x="113" y="167"/>
                    </a:lnTo>
                    <a:lnTo>
                      <a:pt x="107" y="179"/>
                    </a:lnTo>
                    <a:lnTo>
                      <a:pt x="101" y="179"/>
                    </a:lnTo>
                    <a:lnTo>
                      <a:pt x="101" y="185"/>
                    </a:lnTo>
                    <a:lnTo>
                      <a:pt x="83" y="185"/>
                    </a:lnTo>
                    <a:lnTo>
                      <a:pt x="77" y="185"/>
                    </a:lnTo>
                    <a:lnTo>
                      <a:pt x="71" y="179"/>
                    </a:lnTo>
                    <a:lnTo>
                      <a:pt x="71" y="191"/>
                    </a:lnTo>
                    <a:lnTo>
                      <a:pt x="71" y="185"/>
                    </a:lnTo>
                    <a:lnTo>
                      <a:pt x="65" y="185"/>
                    </a:lnTo>
                    <a:lnTo>
                      <a:pt x="59" y="191"/>
                    </a:lnTo>
                    <a:lnTo>
                      <a:pt x="48" y="167"/>
                    </a:lnTo>
                    <a:lnTo>
                      <a:pt x="54" y="167"/>
                    </a:lnTo>
                    <a:lnTo>
                      <a:pt x="48" y="167"/>
                    </a:lnTo>
                    <a:lnTo>
                      <a:pt x="48" y="161"/>
                    </a:lnTo>
                    <a:lnTo>
                      <a:pt x="24" y="149"/>
                    </a:lnTo>
                    <a:lnTo>
                      <a:pt x="18" y="149"/>
                    </a:lnTo>
                    <a:lnTo>
                      <a:pt x="18" y="143"/>
                    </a:lnTo>
                    <a:lnTo>
                      <a:pt x="0" y="149"/>
                    </a:lnTo>
                    <a:lnTo>
                      <a:pt x="6" y="95"/>
                    </a:lnTo>
                    <a:lnTo>
                      <a:pt x="18" y="72"/>
                    </a:lnTo>
                    <a:lnTo>
                      <a:pt x="18" y="54"/>
                    </a:lnTo>
                    <a:lnTo>
                      <a:pt x="18" y="42"/>
                    </a:lnTo>
                    <a:lnTo>
                      <a:pt x="18" y="36"/>
                    </a:lnTo>
                    <a:lnTo>
                      <a:pt x="24" y="24"/>
                    </a:lnTo>
                    <a:lnTo>
                      <a:pt x="30" y="6"/>
                    </a:lnTo>
                    <a:lnTo>
                      <a:pt x="42" y="0"/>
                    </a:lnTo>
                    <a:lnTo>
                      <a:pt x="59" y="6"/>
                    </a:lnTo>
                    <a:lnTo>
                      <a:pt x="71" y="18"/>
                    </a:lnTo>
                    <a:lnTo>
                      <a:pt x="89" y="12"/>
                    </a:lnTo>
                    <a:lnTo>
                      <a:pt x="101" y="18"/>
                    </a:lnTo>
                    <a:lnTo>
                      <a:pt x="119" y="24"/>
                    </a:lnTo>
                    <a:lnTo>
                      <a:pt x="137" y="12"/>
                    </a:lnTo>
                    <a:lnTo>
                      <a:pt x="155" y="12"/>
                    </a:lnTo>
                    <a:lnTo>
                      <a:pt x="173" y="18"/>
                    </a:lnTo>
                    <a:lnTo>
                      <a:pt x="191" y="6"/>
                    </a:lnTo>
                    <a:lnTo>
                      <a:pt x="203" y="18"/>
                    </a:lnTo>
                    <a:lnTo>
                      <a:pt x="203" y="30"/>
                    </a:lnTo>
                    <a:lnTo>
                      <a:pt x="209" y="36"/>
                    </a:lnTo>
                    <a:lnTo>
                      <a:pt x="209" y="48"/>
                    </a:lnTo>
                    <a:lnTo>
                      <a:pt x="197" y="60"/>
                    </a:lnTo>
                    <a:lnTo>
                      <a:pt x="191" y="77"/>
                    </a:lnTo>
                    <a:lnTo>
                      <a:pt x="179" y="89"/>
                    </a:lnTo>
                    <a:lnTo>
                      <a:pt x="173" y="107"/>
                    </a:lnTo>
                    <a:lnTo>
                      <a:pt x="167" y="113"/>
                    </a:lnTo>
                    <a:lnTo>
                      <a:pt x="161" y="131"/>
                    </a:lnTo>
                    <a:lnTo>
                      <a:pt x="149" y="149"/>
                    </a:lnTo>
                    <a:lnTo>
                      <a:pt x="137" y="13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24" name="Freeform 163">
                <a:extLst>
                  <a:ext uri="{FF2B5EF4-FFF2-40B4-BE49-F238E27FC236}">
                    <a16:creationId xmlns:a16="http://schemas.microsoft.com/office/drawing/2014/main" id="{D06A7CD5-0077-4F20-AF82-B8C4464950E3}"/>
                  </a:ext>
                </a:extLst>
              </p:cNvPr>
              <p:cNvSpPr>
                <a:spLocks noChangeAspect="1"/>
              </p:cNvSpPr>
              <p:nvPr/>
            </p:nvSpPr>
            <p:spPr bwMode="auto">
              <a:xfrm>
                <a:off x="6563590" y="5867409"/>
                <a:ext cx="127326" cy="366516"/>
              </a:xfrm>
              <a:custGeom>
                <a:avLst/>
                <a:gdLst>
                  <a:gd name="T0" fmla="*/ 0 w 48"/>
                  <a:gd name="T1" fmla="*/ 2147483646 h 125"/>
                  <a:gd name="T2" fmla="*/ 0 w 48"/>
                  <a:gd name="T3" fmla="*/ 2147483646 h 125"/>
                  <a:gd name="T4" fmla="*/ 0 w 48"/>
                  <a:gd name="T5" fmla="*/ 2147483646 h 125"/>
                  <a:gd name="T6" fmla="*/ 2147483646 w 48"/>
                  <a:gd name="T7" fmla="*/ 2147483646 h 125"/>
                  <a:gd name="T8" fmla="*/ 2147483646 w 48"/>
                  <a:gd name="T9" fmla="*/ 2147483646 h 125"/>
                  <a:gd name="T10" fmla="*/ 2147483646 w 48"/>
                  <a:gd name="T11" fmla="*/ 2147483646 h 125"/>
                  <a:gd name="T12" fmla="*/ 2147483646 w 48"/>
                  <a:gd name="T13" fmla="*/ 2147483646 h 125"/>
                  <a:gd name="T14" fmla="*/ 2147483646 w 48"/>
                  <a:gd name="T15" fmla="*/ 2147483646 h 125"/>
                  <a:gd name="T16" fmla="*/ 2147483646 w 48"/>
                  <a:gd name="T17" fmla="*/ 2147483646 h 125"/>
                  <a:gd name="T18" fmla="*/ 2147483646 w 48"/>
                  <a:gd name="T19" fmla="*/ 2147483646 h 125"/>
                  <a:gd name="T20" fmla="*/ 2147483646 w 48"/>
                  <a:gd name="T21" fmla="*/ 2147483646 h 125"/>
                  <a:gd name="T22" fmla="*/ 2147483646 w 48"/>
                  <a:gd name="T23" fmla="*/ 2147483646 h 125"/>
                  <a:gd name="T24" fmla="*/ 2147483646 w 48"/>
                  <a:gd name="T25" fmla="*/ 2147483646 h 125"/>
                  <a:gd name="T26" fmla="*/ 2147483646 w 48"/>
                  <a:gd name="T27" fmla="*/ 2147483646 h 125"/>
                  <a:gd name="T28" fmla="*/ 2147483646 w 48"/>
                  <a:gd name="T29" fmla="*/ 0 h 125"/>
                  <a:gd name="T30" fmla="*/ 2147483646 w 48"/>
                  <a:gd name="T31" fmla="*/ 2147483646 h 125"/>
                  <a:gd name="T32" fmla="*/ 2147483646 w 48"/>
                  <a:gd name="T33" fmla="*/ 2147483646 h 125"/>
                  <a:gd name="T34" fmla="*/ 2147483646 w 48"/>
                  <a:gd name="T35" fmla="*/ 2147483646 h 125"/>
                  <a:gd name="T36" fmla="*/ 2147483646 w 48"/>
                  <a:gd name="T37" fmla="*/ 2147483646 h 125"/>
                  <a:gd name="T38" fmla="*/ 2147483646 w 48"/>
                  <a:gd name="T39" fmla="*/ 2147483646 h 125"/>
                  <a:gd name="T40" fmla="*/ 0 w 48"/>
                  <a:gd name="T41" fmla="*/ 2147483646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125">
                    <a:moveTo>
                      <a:pt x="0" y="30"/>
                    </a:moveTo>
                    <a:lnTo>
                      <a:pt x="0" y="30"/>
                    </a:lnTo>
                    <a:lnTo>
                      <a:pt x="0" y="36"/>
                    </a:lnTo>
                    <a:lnTo>
                      <a:pt x="6" y="47"/>
                    </a:lnTo>
                    <a:lnTo>
                      <a:pt x="12" y="65"/>
                    </a:lnTo>
                    <a:lnTo>
                      <a:pt x="12" y="77"/>
                    </a:lnTo>
                    <a:lnTo>
                      <a:pt x="12" y="95"/>
                    </a:lnTo>
                    <a:lnTo>
                      <a:pt x="12" y="125"/>
                    </a:lnTo>
                    <a:lnTo>
                      <a:pt x="30" y="119"/>
                    </a:lnTo>
                    <a:lnTo>
                      <a:pt x="36" y="65"/>
                    </a:lnTo>
                    <a:lnTo>
                      <a:pt x="48" y="42"/>
                    </a:lnTo>
                    <a:lnTo>
                      <a:pt x="48" y="24"/>
                    </a:lnTo>
                    <a:lnTo>
                      <a:pt x="48" y="12"/>
                    </a:lnTo>
                    <a:lnTo>
                      <a:pt x="30" y="0"/>
                    </a:lnTo>
                    <a:lnTo>
                      <a:pt x="30" y="6"/>
                    </a:lnTo>
                    <a:lnTo>
                      <a:pt x="30" y="12"/>
                    </a:lnTo>
                    <a:lnTo>
                      <a:pt x="24" y="12"/>
                    </a:lnTo>
                    <a:lnTo>
                      <a:pt x="12" y="18"/>
                    </a:lnTo>
                    <a:lnTo>
                      <a:pt x="0"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25" name="Freeform 164">
                <a:extLst>
                  <a:ext uri="{FF2B5EF4-FFF2-40B4-BE49-F238E27FC236}">
                    <a16:creationId xmlns:a16="http://schemas.microsoft.com/office/drawing/2014/main" id="{DA11FEFD-7133-44EC-948C-B7339BB7DFC3}"/>
                  </a:ext>
                </a:extLst>
              </p:cNvPr>
              <p:cNvSpPr>
                <a:spLocks noChangeAspect="1"/>
              </p:cNvSpPr>
              <p:nvPr/>
            </p:nvSpPr>
            <p:spPr bwMode="auto">
              <a:xfrm>
                <a:off x="6262164" y="5708845"/>
                <a:ext cx="381978" cy="330125"/>
              </a:xfrm>
              <a:custGeom>
                <a:avLst/>
                <a:gdLst>
                  <a:gd name="T0" fmla="*/ 2147483646 w 144"/>
                  <a:gd name="T1" fmla="*/ 2147483646 h 113"/>
                  <a:gd name="T2" fmla="*/ 2147483646 w 144"/>
                  <a:gd name="T3" fmla="*/ 2147483646 h 113"/>
                  <a:gd name="T4" fmla="*/ 2147483646 w 144"/>
                  <a:gd name="T5" fmla="*/ 2147483646 h 113"/>
                  <a:gd name="T6" fmla="*/ 2147483646 w 144"/>
                  <a:gd name="T7" fmla="*/ 2147483646 h 113"/>
                  <a:gd name="T8" fmla="*/ 2147483646 w 144"/>
                  <a:gd name="T9" fmla="*/ 2147483646 h 113"/>
                  <a:gd name="T10" fmla="*/ 2147483646 w 144"/>
                  <a:gd name="T11" fmla="*/ 2147483646 h 113"/>
                  <a:gd name="T12" fmla="*/ 2147483646 w 144"/>
                  <a:gd name="T13" fmla="*/ 2147483646 h 113"/>
                  <a:gd name="T14" fmla="*/ 2147483646 w 144"/>
                  <a:gd name="T15" fmla="*/ 2147483646 h 113"/>
                  <a:gd name="T16" fmla="*/ 2147483646 w 144"/>
                  <a:gd name="T17" fmla="*/ 2147483646 h 113"/>
                  <a:gd name="T18" fmla="*/ 2147483646 w 144"/>
                  <a:gd name="T19" fmla="*/ 2147483646 h 113"/>
                  <a:gd name="T20" fmla="*/ 0 w 144"/>
                  <a:gd name="T21" fmla="*/ 2147483646 h 113"/>
                  <a:gd name="T22" fmla="*/ 2147483646 w 144"/>
                  <a:gd name="T23" fmla="*/ 2147483646 h 113"/>
                  <a:gd name="T24" fmla="*/ 2147483646 w 144"/>
                  <a:gd name="T25" fmla="*/ 2147483646 h 113"/>
                  <a:gd name="T26" fmla="*/ 2147483646 w 144"/>
                  <a:gd name="T27" fmla="*/ 2147483646 h 113"/>
                  <a:gd name="T28" fmla="*/ 2147483646 w 144"/>
                  <a:gd name="T29" fmla="*/ 2147483646 h 113"/>
                  <a:gd name="T30" fmla="*/ 2147483646 w 144"/>
                  <a:gd name="T31" fmla="*/ 2147483646 h 113"/>
                  <a:gd name="T32" fmla="*/ 2147483646 w 144"/>
                  <a:gd name="T33" fmla="*/ 2147483646 h 113"/>
                  <a:gd name="T34" fmla="*/ 2147483646 w 144"/>
                  <a:gd name="T35" fmla="*/ 2147483646 h 113"/>
                  <a:gd name="T36" fmla="*/ 2147483646 w 144"/>
                  <a:gd name="T37" fmla="*/ 2147483646 h 113"/>
                  <a:gd name="T38" fmla="*/ 2147483646 w 144"/>
                  <a:gd name="T39" fmla="*/ 2147483646 h 113"/>
                  <a:gd name="T40" fmla="*/ 2147483646 w 144"/>
                  <a:gd name="T41" fmla="*/ 2147483646 h 113"/>
                  <a:gd name="T42" fmla="*/ 2147483646 w 144"/>
                  <a:gd name="T43" fmla="*/ 2147483646 h 113"/>
                  <a:gd name="T44" fmla="*/ 2147483646 w 144"/>
                  <a:gd name="T45" fmla="*/ 0 h 113"/>
                  <a:gd name="T46" fmla="*/ 2147483646 w 144"/>
                  <a:gd name="T47" fmla="*/ 0 h 113"/>
                  <a:gd name="T48" fmla="*/ 2147483646 w 144"/>
                  <a:gd name="T49" fmla="*/ 2147483646 h 113"/>
                  <a:gd name="T50" fmla="*/ 2147483646 w 144"/>
                  <a:gd name="T51" fmla="*/ 2147483646 h 113"/>
                  <a:gd name="T52" fmla="*/ 2147483646 w 144"/>
                  <a:gd name="T53" fmla="*/ 2147483646 h 113"/>
                  <a:gd name="T54" fmla="*/ 2147483646 w 144"/>
                  <a:gd name="T55" fmla="*/ 2147483646 h 113"/>
                  <a:gd name="T56" fmla="*/ 2147483646 w 144"/>
                  <a:gd name="T57" fmla="*/ 2147483646 h 113"/>
                  <a:gd name="T58" fmla="*/ 2147483646 w 144"/>
                  <a:gd name="T59" fmla="*/ 2147483646 h 113"/>
                  <a:gd name="T60" fmla="*/ 2147483646 w 144"/>
                  <a:gd name="T61" fmla="*/ 2147483646 h 113"/>
                  <a:gd name="T62" fmla="*/ 2147483646 w 144"/>
                  <a:gd name="T63" fmla="*/ 2147483646 h 113"/>
                  <a:gd name="T64" fmla="*/ 2147483646 w 144"/>
                  <a:gd name="T65" fmla="*/ 2147483646 h 113"/>
                  <a:gd name="T66" fmla="*/ 2147483646 w 144"/>
                  <a:gd name="T67" fmla="*/ 2147483646 h 113"/>
                  <a:gd name="T68" fmla="*/ 2147483646 w 144"/>
                  <a:gd name="T69" fmla="*/ 2147483646 h 113"/>
                  <a:gd name="T70" fmla="*/ 2147483646 w 144"/>
                  <a:gd name="T71" fmla="*/ 2147483646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 h="113">
                    <a:moveTo>
                      <a:pt x="114" y="84"/>
                    </a:moveTo>
                    <a:lnTo>
                      <a:pt x="108" y="84"/>
                    </a:lnTo>
                    <a:lnTo>
                      <a:pt x="96" y="78"/>
                    </a:lnTo>
                    <a:lnTo>
                      <a:pt x="90" y="78"/>
                    </a:lnTo>
                    <a:lnTo>
                      <a:pt x="72" y="78"/>
                    </a:lnTo>
                    <a:lnTo>
                      <a:pt x="48" y="84"/>
                    </a:lnTo>
                    <a:lnTo>
                      <a:pt x="54" y="113"/>
                    </a:lnTo>
                    <a:lnTo>
                      <a:pt x="36" y="101"/>
                    </a:lnTo>
                    <a:lnTo>
                      <a:pt x="18" y="107"/>
                    </a:lnTo>
                    <a:lnTo>
                      <a:pt x="12" y="96"/>
                    </a:lnTo>
                    <a:lnTo>
                      <a:pt x="0" y="96"/>
                    </a:lnTo>
                    <a:lnTo>
                      <a:pt x="6" y="66"/>
                    </a:lnTo>
                    <a:lnTo>
                      <a:pt x="12" y="60"/>
                    </a:lnTo>
                    <a:lnTo>
                      <a:pt x="24" y="54"/>
                    </a:lnTo>
                    <a:lnTo>
                      <a:pt x="24" y="42"/>
                    </a:lnTo>
                    <a:lnTo>
                      <a:pt x="30" y="36"/>
                    </a:lnTo>
                    <a:lnTo>
                      <a:pt x="36" y="36"/>
                    </a:lnTo>
                    <a:lnTo>
                      <a:pt x="42" y="30"/>
                    </a:lnTo>
                    <a:lnTo>
                      <a:pt x="48" y="30"/>
                    </a:lnTo>
                    <a:lnTo>
                      <a:pt x="54" y="18"/>
                    </a:lnTo>
                    <a:lnTo>
                      <a:pt x="60" y="18"/>
                    </a:lnTo>
                    <a:lnTo>
                      <a:pt x="66" y="12"/>
                    </a:lnTo>
                    <a:lnTo>
                      <a:pt x="84" y="0"/>
                    </a:lnTo>
                    <a:lnTo>
                      <a:pt x="102" y="0"/>
                    </a:lnTo>
                    <a:lnTo>
                      <a:pt x="108" y="18"/>
                    </a:lnTo>
                    <a:lnTo>
                      <a:pt x="120" y="36"/>
                    </a:lnTo>
                    <a:lnTo>
                      <a:pt x="114" y="36"/>
                    </a:lnTo>
                    <a:lnTo>
                      <a:pt x="114" y="42"/>
                    </a:lnTo>
                    <a:lnTo>
                      <a:pt x="126" y="48"/>
                    </a:lnTo>
                    <a:lnTo>
                      <a:pt x="132" y="48"/>
                    </a:lnTo>
                    <a:lnTo>
                      <a:pt x="138" y="54"/>
                    </a:lnTo>
                    <a:lnTo>
                      <a:pt x="144" y="66"/>
                    </a:lnTo>
                    <a:lnTo>
                      <a:pt x="138" y="66"/>
                    </a:lnTo>
                    <a:lnTo>
                      <a:pt x="126" y="72"/>
                    </a:lnTo>
                    <a:lnTo>
                      <a:pt x="114" y="8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26" name="Freeform 165">
                <a:extLst>
                  <a:ext uri="{FF2B5EF4-FFF2-40B4-BE49-F238E27FC236}">
                    <a16:creationId xmlns:a16="http://schemas.microsoft.com/office/drawing/2014/main" id="{94812E26-7082-4C99-A637-7C5853394642}"/>
                  </a:ext>
                </a:extLst>
              </p:cNvPr>
              <p:cNvSpPr>
                <a:spLocks noChangeAspect="1"/>
              </p:cNvSpPr>
              <p:nvPr/>
            </p:nvSpPr>
            <p:spPr bwMode="auto">
              <a:xfrm>
                <a:off x="6909189" y="5831016"/>
                <a:ext cx="363788" cy="647252"/>
              </a:xfrm>
              <a:custGeom>
                <a:avLst/>
                <a:gdLst>
                  <a:gd name="T0" fmla="*/ 2147483646 w 138"/>
                  <a:gd name="T1" fmla="*/ 2147483646 h 221"/>
                  <a:gd name="T2" fmla="*/ 2147483646 w 138"/>
                  <a:gd name="T3" fmla="*/ 2147483646 h 221"/>
                  <a:gd name="T4" fmla="*/ 2147483646 w 138"/>
                  <a:gd name="T5" fmla="*/ 2147483646 h 221"/>
                  <a:gd name="T6" fmla="*/ 2147483646 w 138"/>
                  <a:gd name="T7" fmla="*/ 2147483646 h 221"/>
                  <a:gd name="T8" fmla="*/ 2147483646 w 138"/>
                  <a:gd name="T9" fmla="*/ 2147483646 h 221"/>
                  <a:gd name="T10" fmla="*/ 2147483646 w 138"/>
                  <a:gd name="T11" fmla="*/ 2147483646 h 221"/>
                  <a:gd name="T12" fmla="*/ 2147483646 w 138"/>
                  <a:gd name="T13" fmla="*/ 2147483646 h 221"/>
                  <a:gd name="T14" fmla="*/ 2147483646 w 138"/>
                  <a:gd name="T15" fmla="*/ 2147483646 h 221"/>
                  <a:gd name="T16" fmla="*/ 2147483646 w 138"/>
                  <a:gd name="T17" fmla="*/ 2147483646 h 221"/>
                  <a:gd name="T18" fmla="*/ 2147483646 w 138"/>
                  <a:gd name="T19" fmla="*/ 2147483646 h 221"/>
                  <a:gd name="T20" fmla="*/ 2147483646 w 138"/>
                  <a:gd name="T21" fmla="*/ 2147483646 h 221"/>
                  <a:gd name="T22" fmla="*/ 2147483646 w 138"/>
                  <a:gd name="T23" fmla="*/ 2147483646 h 221"/>
                  <a:gd name="T24" fmla="*/ 2147483646 w 138"/>
                  <a:gd name="T25" fmla="*/ 2147483646 h 221"/>
                  <a:gd name="T26" fmla="*/ 2147483646 w 138"/>
                  <a:gd name="T27" fmla="*/ 2147483646 h 221"/>
                  <a:gd name="T28" fmla="*/ 2147483646 w 138"/>
                  <a:gd name="T29" fmla="*/ 2147483646 h 221"/>
                  <a:gd name="T30" fmla="*/ 2147483646 w 138"/>
                  <a:gd name="T31" fmla="*/ 2147483646 h 221"/>
                  <a:gd name="T32" fmla="*/ 2147483646 w 138"/>
                  <a:gd name="T33" fmla="*/ 2147483646 h 221"/>
                  <a:gd name="T34" fmla="*/ 2147483646 w 138"/>
                  <a:gd name="T35" fmla="*/ 2147483646 h 221"/>
                  <a:gd name="T36" fmla="*/ 2147483646 w 138"/>
                  <a:gd name="T37" fmla="*/ 2147483646 h 221"/>
                  <a:gd name="T38" fmla="*/ 2147483646 w 138"/>
                  <a:gd name="T39" fmla="*/ 2147483646 h 221"/>
                  <a:gd name="T40" fmla="*/ 2147483646 w 138"/>
                  <a:gd name="T41" fmla="*/ 2147483646 h 221"/>
                  <a:gd name="T42" fmla="*/ 2147483646 w 138"/>
                  <a:gd name="T43" fmla="*/ 2147483646 h 221"/>
                  <a:gd name="T44" fmla="*/ 0 w 138"/>
                  <a:gd name="T45" fmla="*/ 2147483646 h 221"/>
                  <a:gd name="T46" fmla="*/ 2147483646 w 138"/>
                  <a:gd name="T47" fmla="*/ 2147483646 h 221"/>
                  <a:gd name="T48" fmla="*/ 2147483646 w 138"/>
                  <a:gd name="T49" fmla="*/ 2147483646 h 221"/>
                  <a:gd name="T50" fmla="*/ 2147483646 w 138"/>
                  <a:gd name="T51" fmla="*/ 2147483646 h 221"/>
                  <a:gd name="T52" fmla="*/ 2147483646 w 138"/>
                  <a:gd name="T53" fmla="*/ 2147483646 h 221"/>
                  <a:gd name="T54" fmla="*/ 2147483646 w 138"/>
                  <a:gd name="T55" fmla="*/ 2147483646 h 221"/>
                  <a:gd name="T56" fmla="*/ 2147483646 w 138"/>
                  <a:gd name="T57" fmla="*/ 2147483646 h 221"/>
                  <a:gd name="T58" fmla="*/ 2147483646 w 138"/>
                  <a:gd name="T59" fmla="*/ 2147483646 h 221"/>
                  <a:gd name="T60" fmla="*/ 2147483646 w 138"/>
                  <a:gd name="T61" fmla="*/ 2147483646 h 221"/>
                  <a:gd name="T62" fmla="*/ 2147483646 w 138"/>
                  <a:gd name="T63" fmla="*/ 2147483646 h 221"/>
                  <a:gd name="T64" fmla="*/ 2147483646 w 138"/>
                  <a:gd name="T65" fmla="*/ 2147483646 h 221"/>
                  <a:gd name="T66" fmla="*/ 2147483646 w 138"/>
                  <a:gd name="T67" fmla="*/ 2147483646 h 221"/>
                  <a:gd name="T68" fmla="*/ 2147483646 w 138"/>
                  <a:gd name="T69" fmla="*/ 2147483646 h 221"/>
                  <a:gd name="T70" fmla="*/ 2147483646 w 138"/>
                  <a:gd name="T71" fmla="*/ 2147483646 h 221"/>
                  <a:gd name="T72" fmla="*/ 2147483646 w 138"/>
                  <a:gd name="T73" fmla="*/ 2147483646 h 221"/>
                  <a:gd name="T74" fmla="*/ 2147483646 w 138"/>
                  <a:gd name="T75" fmla="*/ 2147483646 h 221"/>
                  <a:gd name="T76" fmla="*/ 2147483646 w 138"/>
                  <a:gd name="T77" fmla="*/ 0 h 221"/>
                  <a:gd name="T78" fmla="*/ 2147483646 w 138"/>
                  <a:gd name="T79" fmla="*/ 0 h 221"/>
                  <a:gd name="T80" fmla="*/ 2147483646 w 138"/>
                  <a:gd name="T81" fmla="*/ 2147483646 h 221"/>
                  <a:gd name="T82" fmla="*/ 2147483646 w 138"/>
                  <a:gd name="T83" fmla="*/ 2147483646 h 221"/>
                  <a:gd name="T84" fmla="*/ 2147483646 w 138"/>
                  <a:gd name="T85" fmla="*/ 2147483646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21">
                    <a:moveTo>
                      <a:pt x="126" y="59"/>
                    </a:moveTo>
                    <a:lnTo>
                      <a:pt x="108" y="59"/>
                    </a:lnTo>
                    <a:lnTo>
                      <a:pt x="102" y="65"/>
                    </a:lnTo>
                    <a:lnTo>
                      <a:pt x="114" y="83"/>
                    </a:lnTo>
                    <a:lnTo>
                      <a:pt x="126" y="107"/>
                    </a:lnTo>
                    <a:lnTo>
                      <a:pt x="114" y="125"/>
                    </a:lnTo>
                    <a:lnTo>
                      <a:pt x="108" y="143"/>
                    </a:lnTo>
                    <a:lnTo>
                      <a:pt x="114" y="167"/>
                    </a:lnTo>
                    <a:lnTo>
                      <a:pt x="132" y="197"/>
                    </a:lnTo>
                    <a:lnTo>
                      <a:pt x="138" y="215"/>
                    </a:lnTo>
                    <a:lnTo>
                      <a:pt x="138" y="221"/>
                    </a:lnTo>
                    <a:lnTo>
                      <a:pt x="120" y="221"/>
                    </a:lnTo>
                    <a:lnTo>
                      <a:pt x="102" y="215"/>
                    </a:lnTo>
                    <a:lnTo>
                      <a:pt x="90" y="215"/>
                    </a:lnTo>
                    <a:lnTo>
                      <a:pt x="54" y="215"/>
                    </a:lnTo>
                    <a:lnTo>
                      <a:pt x="42" y="215"/>
                    </a:lnTo>
                    <a:lnTo>
                      <a:pt x="24" y="209"/>
                    </a:lnTo>
                    <a:lnTo>
                      <a:pt x="24" y="191"/>
                    </a:lnTo>
                    <a:lnTo>
                      <a:pt x="24" y="179"/>
                    </a:lnTo>
                    <a:lnTo>
                      <a:pt x="12" y="179"/>
                    </a:lnTo>
                    <a:lnTo>
                      <a:pt x="6" y="167"/>
                    </a:lnTo>
                    <a:lnTo>
                      <a:pt x="0" y="167"/>
                    </a:lnTo>
                    <a:lnTo>
                      <a:pt x="6" y="161"/>
                    </a:lnTo>
                    <a:lnTo>
                      <a:pt x="12" y="149"/>
                    </a:lnTo>
                    <a:lnTo>
                      <a:pt x="18" y="137"/>
                    </a:lnTo>
                    <a:lnTo>
                      <a:pt x="24" y="125"/>
                    </a:lnTo>
                    <a:lnTo>
                      <a:pt x="36" y="119"/>
                    </a:lnTo>
                    <a:lnTo>
                      <a:pt x="48" y="131"/>
                    </a:lnTo>
                    <a:lnTo>
                      <a:pt x="60" y="113"/>
                    </a:lnTo>
                    <a:lnTo>
                      <a:pt x="66" y="95"/>
                    </a:lnTo>
                    <a:lnTo>
                      <a:pt x="72" y="89"/>
                    </a:lnTo>
                    <a:lnTo>
                      <a:pt x="78" y="71"/>
                    </a:lnTo>
                    <a:lnTo>
                      <a:pt x="90" y="59"/>
                    </a:lnTo>
                    <a:lnTo>
                      <a:pt x="96" y="42"/>
                    </a:lnTo>
                    <a:lnTo>
                      <a:pt x="108" y="30"/>
                    </a:lnTo>
                    <a:lnTo>
                      <a:pt x="108" y="18"/>
                    </a:lnTo>
                    <a:lnTo>
                      <a:pt x="102" y="12"/>
                    </a:lnTo>
                    <a:lnTo>
                      <a:pt x="102" y="0"/>
                    </a:lnTo>
                    <a:lnTo>
                      <a:pt x="108" y="0"/>
                    </a:lnTo>
                    <a:lnTo>
                      <a:pt x="114" y="18"/>
                    </a:lnTo>
                    <a:lnTo>
                      <a:pt x="114" y="42"/>
                    </a:lnTo>
                    <a:lnTo>
                      <a:pt x="126" y="5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27" name="Freeform 166">
                <a:extLst>
                  <a:ext uri="{FF2B5EF4-FFF2-40B4-BE49-F238E27FC236}">
                    <a16:creationId xmlns:a16="http://schemas.microsoft.com/office/drawing/2014/main" id="{55CEF2A8-AAA7-43C3-9A67-E9C9C2CF5533}"/>
                  </a:ext>
                </a:extLst>
              </p:cNvPr>
              <p:cNvSpPr>
                <a:spLocks noChangeAspect="1"/>
              </p:cNvSpPr>
              <p:nvPr/>
            </p:nvSpPr>
            <p:spPr bwMode="auto">
              <a:xfrm>
                <a:off x="7192422" y="5955787"/>
                <a:ext cx="597652" cy="506885"/>
              </a:xfrm>
              <a:custGeom>
                <a:avLst/>
                <a:gdLst>
                  <a:gd name="T0" fmla="*/ 2147483646 w 227"/>
                  <a:gd name="T1" fmla="*/ 2147483646 h 173"/>
                  <a:gd name="T2" fmla="*/ 2147483646 w 227"/>
                  <a:gd name="T3" fmla="*/ 2147483646 h 173"/>
                  <a:gd name="T4" fmla="*/ 2147483646 w 227"/>
                  <a:gd name="T5" fmla="*/ 2147483646 h 173"/>
                  <a:gd name="T6" fmla="*/ 2147483646 w 227"/>
                  <a:gd name="T7" fmla="*/ 2147483646 h 173"/>
                  <a:gd name="T8" fmla="*/ 2147483646 w 227"/>
                  <a:gd name="T9" fmla="*/ 0 h 173"/>
                  <a:gd name="T10" fmla="*/ 2147483646 w 227"/>
                  <a:gd name="T11" fmla="*/ 2147483646 h 173"/>
                  <a:gd name="T12" fmla="*/ 2147483646 w 227"/>
                  <a:gd name="T13" fmla="*/ 2147483646 h 173"/>
                  <a:gd name="T14" fmla="*/ 2147483646 w 227"/>
                  <a:gd name="T15" fmla="*/ 2147483646 h 173"/>
                  <a:gd name="T16" fmla="*/ 2147483646 w 227"/>
                  <a:gd name="T17" fmla="*/ 2147483646 h 173"/>
                  <a:gd name="T18" fmla="*/ 2147483646 w 227"/>
                  <a:gd name="T19" fmla="*/ 2147483646 h 173"/>
                  <a:gd name="T20" fmla="*/ 2147483646 w 227"/>
                  <a:gd name="T21" fmla="*/ 2147483646 h 173"/>
                  <a:gd name="T22" fmla="*/ 2147483646 w 227"/>
                  <a:gd name="T23" fmla="*/ 2147483646 h 173"/>
                  <a:gd name="T24" fmla="*/ 2147483646 w 227"/>
                  <a:gd name="T25" fmla="*/ 2147483646 h 173"/>
                  <a:gd name="T26" fmla="*/ 2147483646 w 227"/>
                  <a:gd name="T27" fmla="*/ 2147483646 h 173"/>
                  <a:gd name="T28" fmla="*/ 2147483646 w 227"/>
                  <a:gd name="T29" fmla="*/ 2147483646 h 173"/>
                  <a:gd name="T30" fmla="*/ 2147483646 w 227"/>
                  <a:gd name="T31" fmla="*/ 2147483646 h 173"/>
                  <a:gd name="T32" fmla="*/ 2147483646 w 227"/>
                  <a:gd name="T33" fmla="*/ 2147483646 h 173"/>
                  <a:gd name="T34" fmla="*/ 2147483646 w 227"/>
                  <a:gd name="T35" fmla="*/ 2147483646 h 173"/>
                  <a:gd name="T36" fmla="*/ 2147483646 w 227"/>
                  <a:gd name="T37" fmla="*/ 2147483646 h 173"/>
                  <a:gd name="T38" fmla="*/ 2147483646 w 227"/>
                  <a:gd name="T39" fmla="*/ 2147483646 h 173"/>
                  <a:gd name="T40" fmla="*/ 2147483646 w 227"/>
                  <a:gd name="T41" fmla="*/ 2147483646 h 173"/>
                  <a:gd name="T42" fmla="*/ 2147483646 w 227"/>
                  <a:gd name="T43" fmla="*/ 2147483646 h 173"/>
                  <a:gd name="T44" fmla="*/ 2147483646 w 227"/>
                  <a:gd name="T45" fmla="*/ 2147483646 h 173"/>
                  <a:gd name="T46" fmla="*/ 2147483646 w 227"/>
                  <a:gd name="T47" fmla="*/ 2147483646 h 173"/>
                  <a:gd name="T48" fmla="*/ 2147483646 w 227"/>
                  <a:gd name="T49" fmla="*/ 2147483646 h 173"/>
                  <a:gd name="T50" fmla="*/ 2147483646 w 227"/>
                  <a:gd name="T51" fmla="*/ 2147483646 h 173"/>
                  <a:gd name="T52" fmla="*/ 2147483646 w 227"/>
                  <a:gd name="T53" fmla="*/ 2147483646 h 173"/>
                  <a:gd name="T54" fmla="*/ 2147483646 w 227"/>
                  <a:gd name="T55" fmla="*/ 2147483646 h 173"/>
                  <a:gd name="T56" fmla="*/ 2147483646 w 227"/>
                  <a:gd name="T57" fmla="*/ 2147483646 h 173"/>
                  <a:gd name="T58" fmla="*/ 2147483646 w 227"/>
                  <a:gd name="T59" fmla="*/ 2147483646 h 173"/>
                  <a:gd name="T60" fmla="*/ 2147483646 w 227"/>
                  <a:gd name="T61" fmla="*/ 2147483646 h 173"/>
                  <a:gd name="T62" fmla="*/ 2147483646 w 227"/>
                  <a:gd name="T63" fmla="*/ 2147483646 h 173"/>
                  <a:gd name="T64" fmla="*/ 2147483646 w 227"/>
                  <a:gd name="T65" fmla="*/ 2147483646 h 173"/>
                  <a:gd name="T66" fmla="*/ 2147483646 w 227"/>
                  <a:gd name="T67" fmla="*/ 2147483646 h 173"/>
                  <a:gd name="T68" fmla="*/ 0 w 227"/>
                  <a:gd name="T69" fmla="*/ 2147483646 h 173"/>
                  <a:gd name="T70" fmla="*/ 2147483646 w 227"/>
                  <a:gd name="T71" fmla="*/ 2147483646 h 173"/>
                  <a:gd name="T72" fmla="*/ 2147483646 w 227"/>
                  <a:gd name="T73" fmla="*/ 2147483646 h 173"/>
                  <a:gd name="T74" fmla="*/ 2147483646 w 227"/>
                  <a:gd name="T75" fmla="*/ 2147483646 h 173"/>
                  <a:gd name="T76" fmla="*/ 2147483646 w 227"/>
                  <a:gd name="T77" fmla="*/ 2147483646 h 173"/>
                  <a:gd name="T78" fmla="*/ 2147483646 w 227"/>
                  <a:gd name="T79" fmla="*/ 2147483646 h 173"/>
                  <a:gd name="T80" fmla="*/ 2147483646 w 227"/>
                  <a:gd name="T81" fmla="*/ 2147483646 h 173"/>
                  <a:gd name="T82" fmla="*/ 2147483646 w 227"/>
                  <a:gd name="T83" fmla="*/ 2147483646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7" h="173">
                    <a:moveTo>
                      <a:pt x="78" y="47"/>
                    </a:moveTo>
                    <a:lnTo>
                      <a:pt x="78" y="41"/>
                    </a:lnTo>
                    <a:lnTo>
                      <a:pt x="102" y="35"/>
                    </a:lnTo>
                    <a:lnTo>
                      <a:pt x="132" y="6"/>
                    </a:lnTo>
                    <a:lnTo>
                      <a:pt x="144" y="0"/>
                    </a:lnTo>
                    <a:lnTo>
                      <a:pt x="156" y="12"/>
                    </a:lnTo>
                    <a:lnTo>
                      <a:pt x="162" y="23"/>
                    </a:lnTo>
                    <a:lnTo>
                      <a:pt x="156" y="41"/>
                    </a:lnTo>
                    <a:lnTo>
                      <a:pt x="173" y="47"/>
                    </a:lnTo>
                    <a:lnTo>
                      <a:pt x="173" y="53"/>
                    </a:lnTo>
                    <a:lnTo>
                      <a:pt x="191" y="65"/>
                    </a:lnTo>
                    <a:lnTo>
                      <a:pt x="191" y="71"/>
                    </a:lnTo>
                    <a:lnTo>
                      <a:pt x="209" y="89"/>
                    </a:lnTo>
                    <a:lnTo>
                      <a:pt x="215" y="95"/>
                    </a:lnTo>
                    <a:lnTo>
                      <a:pt x="227" y="107"/>
                    </a:lnTo>
                    <a:lnTo>
                      <a:pt x="227" y="119"/>
                    </a:lnTo>
                    <a:lnTo>
                      <a:pt x="221" y="113"/>
                    </a:lnTo>
                    <a:lnTo>
                      <a:pt x="203" y="113"/>
                    </a:lnTo>
                    <a:lnTo>
                      <a:pt x="191" y="113"/>
                    </a:lnTo>
                    <a:lnTo>
                      <a:pt x="185" y="119"/>
                    </a:lnTo>
                    <a:lnTo>
                      <a:pt x="173" y="119"/>
                    </a:lnTo>
                    <a:lnTo>
                      <a:pt x="156" y="125"/>
                    </a:lnTo>
                    <a:lnTo>
                      <a:pt x="144" y="125"/>
                    </a:lnTo>
                    <a:lnTo>
                      <a:pt x="138" y="137"/>
                    </a:lnTo>
                    <a:lnTo>
                      <a:pt x="120" y="131"/>
                    </a:lnTo>
                    <a:lnTo>
                      <a:pt x="108" y="125"/>
                    </a:lnTo>
                    <a:lnTo>
                      <a:pt x="84" y="113"/>
                    </a:lnTo>
                    <a:lnTo>
                      <a:pt x="72" y="131"/>
                    </a:lnTo>
                    <a:lnTo>
                      <a:pt x="72" y="149"/>
                    </a:lnTo>
                    <a:lnTo>
                      <a:pt x="48" y="143"/>
                    </a:lnTo>
                    <a:lnTo>
                      <a:pt x="36" y="149"/>
                    </a:lnTo>
                    <a:lnTo>
                      <a:pt x="30" y="173"/>
                    </a:lnTo>
                    <a:lnTo>
                      <a:pt x="24" y="155"/>
                    </a:lnTo>
                    <a:lnTo>
                      <a:pt x="6" y="125"/>
                    </a:lnTo>
                    <a:lnTo>
                      <a:pt x="0" y="101"/>
                    </a:lnTo>
                    <a:lnTo>
                      <a:pt x="6" y="83"/>
                    </a:lnTo>
                    <a:lnTo>
                      <a:pt x="18" y="65"/>
                    </a:lnTo>
                    <a:lnTo>
                      <a:pt x="36" y="59"/>
                    </a:lnTo>
                    <a:lnTo>
                      <a:pt x="36" y="65"/>
                    </a:lnTo>
                    <a:lnTo>
                      <a:pt x="48" y="59"/>
                    </a:lnTo>
                    <a:lnTo>
                      <a:pt x="72" y="59"/>
                    </a:lnTo>
                    <a:lnTo>
                      <a:pt x="78" y="4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28" name="Freeform 167">
                <a:extLst>
                  <a:ext uri="{FF2B5EF4-FFF2-40B4-BE49-F238E27FC236}">
                    <a16:creationId xmlns:a16="http://schemas.microsoft.com/office/drawing/2014/main" id="{6152E9A0-781E-47AF-A685-3BB0CBB4D264}"/>
                  </a:ext>
                </a:extLst>
              </p:cNvPr>
              <p:cNvSpPr>
                <a:spLocks noChangeAspect="1"/>
              </p:cNvSpPr>
              <p:nvPr/>
            </p:nvSpPr>
            <p:spPr bwMode="auto">
              <a:xfrm>
                <a:off x="5760656" y="5779029"/>
                <a:ext cx="127326" cy="51987"/>
              </a:xfrm>
              <a:custGeom>
                <a:avLst/>
                <a:gdLst>
                  <a:gd name="T0" fmla="*/ 0 w 48"/>
                  <a:gd name="T1" fmla="*/ 2147483646 h 18"/>
                  <a:gd name="T2" fmla="*/ 0 w 48"/>
                  <a:gd name="T3" fmla="*/ 2147483646 h 18"/>
                  <a:gd name="T4" fmla="*/ 2147483646 w 48"/>
                  <a:gd name="T5" fmla="*/ 2147483646 h 18"/>
                  <a:gd name="T6" fmla="*/ 2147483646 w 48"/>
                  <a:gd name="T7" fmla="*/ 2147483646 h 18"/>
                  <a:gd name="T8" fmla="*/ 2147483646 w 48"/>
                  <a:gd name="T9" fmla="*/ 2147483646 h 18"/>
                  <a:gd name="T10" fmla="*/ 2147483646 w 48"/>
                  <a:gd name="T11" fmla="*/ 2147483646 h 18"/>
                  <a:gd name="T12" fmla="*/ 2147483646 w 48"/>
                  <a:gd name="T13" fmla="*/ 0 h 18"/>
                  <a:gd name="T14" fmla="*/ 2147483646 w 48"/>
                  <a:gd name="T15" fmla="*/ 2147483646 h 18"/>
                  <a:gd name="T16" fmla="*/ 0 w 48"/>
                  <a:gd name="T17" fmla="*/ 2147483646 h 18"/>
                  <a:gd name="T18" fmla="*/ 0 w 48"/>
                  <a:gd name="T19" fmla="*/ 2147483646 h 18"/>
                  <a:gd name="T20" fmla="*/ 2147483646 w 48"/>
                  <a:gd name="T21" fmla="*/ 2147483646 h 18"/>
                  <a:gd name="T22" fmla="*/ 2147483646 w 48"/>
                  <a:gd name="T23" fmla="*/ 2147483646 h 18"/>
                  <a:gd name="T24" fmla="*/ 0 w 48"/>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18">
                    <a:moveTo>
                      <a:pt x="0" y="6"/>
                    </a:moveTo>
                    <a:lnTo>
                      <a:pt x="0" y="18"/>
                    </a:lnTo>
                    <a:lnTo>
                      <a:pt x="12" y="12"/>
                    </a:lnTo>
                    <a:lnTo>
                      <a:pt x="24" y="6"/>
                    </a:lnTo>
                    <a:lnTo>
                      <a:pt x="48" y="12"/>
                    </a:lnTo>
                    <a:lnTo>
                      <a:pt x="42" y="6"/>
                    </a:lnTo>
                    <a:lnTo>
                      <a:pt x="24" y="0"/>
                    </a:lnTo>
                    <a:lnTo>
                      <a:pt x="18" y="6"/>
                    </a:lnTo>
                    <a:lnTo>
                      <a:pt x="0" y="6"/>
                    </a:lnTo>
                    <a:lnTo>
                      <a:pt x="18" y="6"/>
                    </a:lnTo>
                    <a:lnTo>
                      <a:pt x="6" y="12"/>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29" name="Freeform 168">
                <a:extLst>
                  <a:ext uri="{FF2B5EF4-FFF2-40B4-BE49-F238E27FC236}">
                    <a16:creationId xmlns:a16="http://schemas.microsoft.com/office/drawing/2014/main" id="{48591857-7017-4D71-94D7-BD54CE9CB31D}"/>
                  </a:ext>
                </a:extLst>
              </p:cNvPr>
              <p:cNvSpPr>
                <a:spLocks noChangeAspect="1"/>
              </p:cNvSpPr>
              <p:nvPr/>
            </p:nvSpPr>
            <p:spPr bwMode="auto">
              <a:xfrm>
                <a:off x="6373898" y="5937592"/>
                <a:ext cx="205282" cy="366516"/>
              </a:xfrm>
              <a:custGeom>
                <a:avLst/>
                <a:gdLst>
                  <a:gd name="T0" fmla="*/ 2147483646 w 78"/>
                  <a:gd name="T1" fmla="*/ 2147483646 h 125"/>
                  <a:gd name="T2" fmla="*/ 2147483646 w 78"/>
                  <a:gd name="T3" fmla="*/ 2147483646 h 125"/>
                  <a:gd name="T4" fmla="*/ 2147483646 w 78"/>
                  <a:gd name="T5" fmla="*/ 2147483646 h 125"/>
                  <a:gd name="T6" fmla="*/ 2147483646 w 78"/>
                  <a:gd name="T7" fmla="*/ 2147483646 h 125"/>
                  <a:gd name="T8" fmla="*/ 0 w 78"/>
                  <a:gd name="T9" fmla="*/ 2147483646 h 125"/>
                  <a:gd name="T10" fmla="*/ 2147483646 w 78"/>
                  <a:gd name="T11" fmla="*/ 2147483646 h 125"/>
                  <a:gd name="T12" fmla="*/ 2147483646 w 78"/>
                  <a:gd name="T13" fmla="*/ 2147483646 h 125"/>
                  <a:gd name="T14" fmla="*/ 0 w 78"/>
                  <a:gd name="T15" fmla="*/ 2147483646 h 125"/>
                  <a:gd name="T16" fmla="*/ 2147483646 w 78"/>
                  <a:gd name="T17" fmla="*/ 2147483646 h 125"/>
                  <a:gd name="T18" fmla="*/ 2147483646 w 78"/>
                  <a:gd name="T19" fmla="*/ 2147483646 h 125"/>
                  <a:gd name="T20" fmla="*/ 2147483646 w 78"/>
                  <a:gd name="T21" fmla="*/ 2147483646 h 125"/>
                  <a:gd name="T22" fmla="*/ 2147483646 w 78"/>
                  <a:gd name="T23" fmla="*/ 2147483646 h 125"/>
                  <a:gd name="T24" fmla="*/ 2147483646 w 78"/>
                  <a:gd name="T25" fmla="*/ 0 h 125"/>
                  <a:gd name="T26" fmla="*/ 2147483646 w 78"/>
                  <a:gd name="T27" fmla="*/ 0 h 125"/>
                  <a:gd name="T28" fmla="*/ 2147483646 w 78"/>
                  <a:gd name="T29" fmla="*/ 0 h 125"/>
                  <a:gd name="T30" fmla="*/ 2147483646 w 78"/>
                  <a:gd name="T31" fmla="*/ 2147483646 h 125"/>
                  <a:gd name="T32" fmla="*/ 2147483646 w 78"/>
                  <a:gd name="T33" fmla="*/ 2147483646 h 125"/>
                  <a:gd name="T34" fmla="*/ 2147483646 w 78"/>
                  <a:gd name="T35" fmla="*/ 2147483646 h 125"/>
                  <a:gd name="T36" fmla="*/ 2147483646 w 78"/>
                  <a:gd name="T37" fmla="*/ 2147483646 h 125"/>
                  <a:gd name="T38" fmla="*/ 2147483646 w 78"/>
                  <a:gd name="T39" fmla="*/ 2147483646 h 125"/>
                  <a:gd name="T40" fmla="*/ 2147483646 w 78"/>
                  <a:gd name="T41" fmla="*/ 2147483646 h 125"/>
                  <a:gd name="T42" fmla="*/ 2147483646 w 78"/>
                  <a:gd name="T43" fmla="*/ 2147483646 h 125"/>
                  <a:gd name="T44" fmla="*/ 2147483646 w 78"/>
                  <a:gd name="T45" fmla="*/ 2147483646 h 125"/>
                  <a:gd name="T46" fmla="*/ 2147483646 w 78"/>
                  <a:gd name="T47" fmla="*/ 2147483646 h 125"/>
                  <a:gd name="T48" fmla="*/ 2147483646 w 78"/>
                  <a:gd name="T49" fmla="*/ 2147483646 h 125"/>
                  <a:gd name="T50" fmla="*/ 2147483646 w 78"/>
                  <a:gd name="T51" fmla="*/ 214748364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 h="125">
                    <a:moveTo>
                      <a:pt x="66" y="107"/>
                    </a:moveTo>
                    <a:lnTo>
                      <a:pt x="54" y="113"/>
                    </a:lnTo>
                    <a:lnTo>
                      <a:pt x="42" y="119"/>
                    </a:lnTo>
                    <a:lnTo>
                      <a:pt x="18" y="125"/>
                    </a:lnTo>
                    <a:lnTo>
                      <a:pt x="0" y="119"/>
                    </a:lnTo>
                    <a:lnTo>
                      <a:pt x="6" y="119"/>
                    </a:lnTo>
                    <a:lnTo>
                      <a:pt x="6" y="101"/>
                    </a:lnTo>
                    <a:lnTo>
                      <a:pt x="0" y="89"/>
                    </a:lnTo>
                    <a:lnTo>
                      <a:pt x="6" y="71"/>
                    </a:lnTo>
                    <a:lnTo>
                      <a:pt x="12" y="59"/>
                    </a:lnTo>
                    <a:lnTo>
                      <a:pt x="12" y="35"/>
                    </a:lnTo>
                    <a:lnTo>
                      <a:pt x="6" y="6"/>
                    </a:lnTo>
                    <a:lnTo>
                      <a:pt x="30" y="0"/>
                    </a:lnTo>
                    <a:lnTo>
                      <a:pt x="48" y="0"/>
                    </a:lnTo>
                    <a:lnTo>
                      <a:pt x="54" y="0"/>
                    </a:lnTo>
                    <a:lnTo>
                      <a:pt x="54" y="6"/>
                    </a:lnTo>
                    <a:lnTo>
                      <a:pt x="66" y="23"/>
                    </a:lnTo>
                    <a:lnTo>
                      <a:pt x="66" y="35"/>
                    </a:lnTo>
                    <a:lnTo>
                      <a:pt x="66" y="47"/>
                    </a:lnTo>
                    <a:lnTo>
                      <a:pt x="66" y="59"/>
                    </a:lnTo>
                    <a:lnTo>
                      <a:pt x="66" y="77"/>
                    </a:lnTo>
                    <a:lnTo>
                      <a:pt x="66" y="89"/>
                    </a:lnTo>
                    <a:lnTo>
                      <a:pt x="78" y="101"/>
                    </a:lnTo>
                    <a:lnTo>
                      <a:pt x="72" y="107"/>
                    </a:lnTo>
                    <a:lnTo>
                      <a:pt x="60" y="101"/>
                    </a:lnTo>
                    <a:lnTo>
                      <a:pt x="66" y="10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0" name="Freeform 169">
                <a:extLst>
                  <a:ext uri="{FF2B5EF4-FFF2-40B4-BE49-F238E27FC236}">
                    <a16:creationId xmlns:a16="http://schemas.microsoft.com/office/drawing/2014/main" id="{083B3B01-87D7-483E-8CA0-67FEC3354395}"/>
                  </a:ext>
                </a:extLst>
              </p:cNvPr>
              <p:cNvSpPr>
                <a:spLocks noChangeAspect="1"/>
              </p:cNvSpPr>
              <p:nvPr/>
            </p:nvSpPr>
            <p:spPr bwMode="auto">
              <a:xfrm>
                <a:off x="5838611" y="5849212"/>
                <a:ext cx="330007" cy="314529"/>
              </a:xfrm>
              <a:custGeom>
                <a:avLst/>
                <a:gdLst>
                  <a:gd name="T0" fmla="*/ 2147483646 w 125"/>
                  <a:gd name="T1" fmla="*/ 2147483646 h 107"/>
                  <a:gd name="T2" fmla="*/ 2147483646 w 125"/>
                  <a:gd name="T3" fmla="*/ 2147483646 h 107"/>
                  <a:gd name="T4" fmla="*/ 2147483646 w 125"/>
                  <a:gd name="T5" fmla="*/ 2147483646 h 107"/>
                  <a:gd name="T6" fmla="*/ 2147483646 w 125"/>
                  <a:gd name="T7" fmla="*/ 2147483646 h 107"/>
                  <a:gd name="T8" fmla="*/ 2147483646 w 125"/>
                  <a:gd name="T9" fmla="*/ 2147483646 h 107"/>
                  <a:gd name="T10" fmla="*/ 2147483646 w 125"/>
                  <a:gd name="T11" fmla="*/ 2147483646 h 107"/>
                  <a:gd name="T12" fmla="*/ 2147483646 w 125"/>
                  <a:gd name="T13" fmla="*/ 2147483646 h 107"/>
                  <a:gd name="T14" fmla="*/ 2147483646 w 125"/>
                  <a:gd name="T15" fmla="*/ 2147483646 h 107"/>
                  <a:gd name="T16" fmla="*/ 2147483646 w 125"/>
                  <a:gd name="T17" fmla="*/ 2147483646 h 107"/>
                  <a:gd name="T18" fmla="*/ 2147483646 w 125"/>
                  <a:gd name="T19" fmla="*/ 2147483646 h 107"/>
                  <a:gd name="T20" fmla="*/ 2147483646 w 125"/>
                  <a:gd name="T21" fmla="*/ 2147483646 h 107"/>
                  <a:gd name="T22" fmla="*/ 2147483646 w 125"/>
                  <a:gd name="T23" fmla="*/ 2147483646 h 107"/>
                  <a:gd name="T24" fmla="*/ 2147483646 w 125"/>
                  <a:gd name="T25" fmla="*/ 2147483646 h 107"/>
                  <a:gd name="T26" fmla="*/ 2147483646 w 125"/>
                  <a:gd name="T27" fmla="*/ 2147483646 h 107"/>
                  <a:gd name="T28" fmla="*/ 2147483646 w 125"/>
                  <a:gd name="T29" fmla="*/ 2147483646 h 107"/>
                  <a:gd name="T30" fmla="*/ 2147483646 w 125"/>
                  <a:gd name="T31" fmla="*/ 2147483646 h 107"/>
                  <a:gd name="T32" fmla="*/ 2147483646 w 125"/>
                  <a:gd name="T33" fmla="*/ 2147483646 h 107"/>
                  <a:gd name="T34" fmla="*/ 2147483646 w 125"/>
                  <a:gd name="T35" fmla="*/ 2147483646 h 107"/>
                  <a:gd name="T36" fmla="*/ 2147483646 w 125"/>
                  <a:gd name="T37" fmla="*/ 2147483646 h 107"/>
                  <a:gd name="T38" fmla="*/ 2147483646 w 125"/>
                  <a:gd name="T39" fmla="*/ 2147483646 h 107"/>
                  <a:gd name="T40" fmla="*/ 2147483646 w 125"/>
                  <a:gd name="T41" fmla="*/ 2147483646 h 107"/>
                  <a:gd name="T42" fmla="*/ 2147483646 w 125"/>
                  <a:gd name="T43" fmla="*/ 2147483646 h 107"/>
                  <a:gd name="T44" fmla="*/ 2147483646 w 125"/>
                  <a:gd name="T45" fmla="*/ 2147483646 h 107"/>
                  <a:gd name="T46" fmla="*/ 2147483646 w 125"/>
                  <a:gd name="T47" fmla="*/ 2147483646 h 107"/>
                  <a:gd name="T48" fmla="*/ 2147483646 w 125"/>
                  <a:gd name="T49" fmla="*/ 2147483646 h 107"/>
                  <a:gd name="T50" fmla="*/ 2147483646 w 125"/>
                  <a:gd name="T51" fmla="*/ 2147483646 h 107"/>
                  <a:gd name="T52" fmla="*/ 2147483646 w 125"/>
                  <a:gd name="T53" fmla="*/ 2147483646 h 107"/>
                  <a:gd name="T54" fmla="*/ 2147483646 w 125"/>
                  <a:gd name="T55" fmla="*/ 2147483646 h 107"/>
                  <a:gd name="T56" fmla="*/ 2147483646 w 125"/>
                  <a:gd name="T57" fmla="*/ 2147483646 h 107"/>
                  <a:gd name="T58" fmla="*/ 0 w 125"/>
                  <a:gd name="T59" fmla="*/ 2147483646 h 107"/>
                  <a:gd name="T60" fmla="*/ 0 w 125"/>
                  <a:gd name="T61" fmla="*/ 2147483646 h 107"/>
                  <a:gd name="T62" fmla="*/ 0 w 125"/>
                  <a:gd name="T63" fmla="*/ 2147483646 h 107"/>
                  <a:gd name="T64" fmla="*/ 0 w 125"/>
                  <a:gd name="T65" fmla="*/ 2147483646 h 107"/>
                  <a:gd name="T66" fmla="*/ 0 w 125"/>
                  <a:gd name="T67" fmla="*/ 2147483646 h 107"/>
                  <a:gd name="T68" fmla="*/ 2147483646 w 125"/>
                  <a:gd name="T69" fmla="*/ 2147483646 h 107"/>
                  <a:gd name="T70" fmla="*/ 2147483646 w 125"/>
                  <a:gd name="T71" fmla="*/ 2147483646 h 107"/>
                  <a:gd name="T72" fmla="*/ 2147483646 w 125"/>
                  <a:gd name="T73" fmla="*/ 0 h 107"/>
                  <a:gd name="T74" fmla="*/ 2147483646 w 125"/>
                  <a:gd name="T75" fmla="*/ 2147483646 h 107"/>
                  <a:gd name="T76" fmla="*/ 2147483646 w 125"/>
                  <a:gd name="T77" fmla="*/ 2147483646 h 107"/>
                  <a:gd name="T78" fmla="*/ 2147483646 w 125"/>
                  <a:gd name="T79" fmla="*/ 2147483646 h 107"/>
                  <a:gd name="T80" fmla="*/ 2147483646 w 125"/>
                  <a:gd name="T81" fmla="*/ 2147483646 h 107"/>
                  <a:gd name="T82" fmla="*/ 2147483646 w 125"/>
                  <a:gd name="T83" fmla="*/ 2147483646 h 107"/>
                  <a:gd name="T84" fmla="*/ 2147483646 w 125"/>
                  <a:gd name="T85" fmla="*/ 2147483646 h 107"/>
                  <a:gd name="T86" fmla="*/ 2147483646 w 125"/>
                  <a:gd name="T87" fmla="*/ 2147483646 h 107"/>
                  <a:gd name="T88" fmla="*/ 2147483646 w 125"/>
                  <a:gd name="T89" fmla="*/ 2147483646 h 107"/>
                  <a:gd name="T90" fmla="*/ 2147483646 w 125"/>
                  <a:gd name="T91" fmla="*/ 2147483646 h 107"/>
                  <a:gd name="T92" fmla="*/ 2147483646 w 125"/>
                  <a:gd name="T93" fmla="*/ 2147483646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 h="107">
                    <a:moveTo>
                      <a:pt x="113" y="24"/>
                    </a:moveTo>
                    <a:lnTo>
                      <a:pt x="107" y="30"/>
                    </a:lnTo>
                    <a:lnTo>
                      <a:pt x="113" y="30"/>
                    </a:lnTo>
                    <a:lnTo>
                      <a:pt x="119" y="48"/>
                    </a:lnTo>
                    <a:lnTo>
                      <a:pt x="119" y="65"/>
                    </a:lnTo>
                    <a:lnTo>
                      <a:pt x="119" y="71"/>
                    </a:lnTo>
                    <a:lnTo>
                      <a:pt x="125" y="77"/>
                    </a:lnTo>
                    <a:lnTo>
                      <a:pt x="125" y="83"/>
                    </a:lnTo>
                    <a:lnTo>
                      <a:pt x="113" y="83"/>
                    </a:lnTo>
                    <a:lnTo>
                      <a:pt x="119" y="95"/>
                    </a:lnTo>
                    <a:lnTo>
                      <a:pt x="113" y="101"/>
                    </a:lnTo>
                    <a:lnTo>
                      <a:pt x="107" y="101"/>
                    </a:lnTo>
                    <a:lnTo>
                      <a:pt x="101" y="107"/>
                    </a:lnTo>
                    <a:lnTo>
                      <a:pt x="95" y="101"/>
                    </a:lnTo>
                    <a:lnTo>
                      <a:pt x="89" y="83"/>
                    </a:lnTo>
                    <a:lnTo>
                      <a:pt x="77" y="83"/>
                    </a:lnTo>
                    <a:lnTo>
                      <a:pt x="71" y="83"/>
                    </a:lnTo>
                    <a:lnTo>
                      <a:pt x="77" y="71"/>
                    </a:lnTo>
                    <a:lnTo>
                      <a:pt x="65" y="53"/>
                    </a:lnTo>
                    <a:lnTo>
                      <a:pt x="41" y="59"/>
                    </a:lnTo>
                    <a:lnTo>
                      <a:pt x="24" y="71"/>
                    </a:lnTo>
                    <a:lnTo>
                      <a:pt x="24" y="65"/>
                    </a:lnTo>
                    <a:lnTo>
                      <a:pt x="24" y="59"/>
                    </a:lnTo>
                    <a:lnTo>
                      <a:pt x="18" y="53"/>
                    </a:lnTo>
                    <a:lnTo>
                      <a:pt x="12" y="53"/>
                    </a:lnTo>
                    <a:lnTo>
                      <a:pt x="6" y="42"/>
                    </a:lnTo>
                    <a:lnTo>
                      <a:pt x="6" y="36"/>
                    </a:lnTo>
                    <a:lnTo>
                      <a:pt x="0" y="36"/>
                    </a:lnTo>
                    <a:lnTo>
                      <a:pt x="0" y="24"/>
                    </a:lnTo>
                    <a:lnTo>
                      <a:pt x="18" y="18"/>
                    </a:lnTo>
                    <a:lnTo>
                      <a:pt x="18" y="6"/>
                    </a:lnTo>
                    <a:lnTo>
                      <a:pt x="18" y="0"/>
                    </a:lnTo>
                    <a:lnTo>
                      <a:pt x="36" y="6"/>
                    </a:lnTo>
                    <a:lnTo>
                      <a:pt x="59" y="6"/>
                    </a:lnTo>
                    <a:lnTo>
                      <a:pt x="59" y="12"/>
                    </a:lnTo>
                    <a:lnTo>
                      <a:pt x="71" y="12"/>
                    </a:lnTo>
                    <a:lnTo>
                      <a:pt x="77" y="12"/>
                    </a:lnTo>
                    <a:lnTo>
                      <a:pt x="83" y="12"/>
                    </a:lnTo>
                    <a:lnTo>
                      <a:pt x="95" y="6"/>
                    </a:lnTo>
                    <a:lnTo>
                      <a:pt x="101" y="6"/>
                    </a:lnTo>
                    <a:lnTo>
                      <a:pt x="107" y="18"/>
                    </a:lnTo>
                    <a:lnTo>
                      <a:pt x="113"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1" name="Freeform 170">
                <a:extLst>
                  <a:ext uri="{FF2B5EF4-FFF2-40B4-BE49-F238E27FC236}">
                    <a16:creationId xmlns:a16="http://schemas.microsoft.com/office/drawing/2014/main" id="{81C9D691-4B2D-4250-BAF9-81C394D971E4}"/>
                  </a:ext>
                </a:extLst>
              </p:cNvPr>
              <p:cNvSpPr>
                <a:spLocks noChangeAspect="1"/>
              </p:cNvSpPr>
              <p:nvPr/>
            </p:nvSpPr>
            <p:spPr bwMode="auto">
              <a:xfrm>
                <a:off x="5760656" y="5849212"/>
                <a:ext cx="127326" cy="106575"/>
              </a:xfrm>
              <a:custGeom>
                <a:avLst/>
                <a:gdLst>
                  <a:gd name="T0" fmla="*/ 2147483646 w 48"/>
                  <a:gd name="T1" fmla="*/ 2147483646 h 36"/>
                  <a:gd name="T2" fmla="*/ 2147483646 w 48"/>
                  <a:gd name="T3" fmla="*/ 2147483646 h 36"/>
                  <a:gd name="T4" fmla="*/ 2147483646 w 48"/>
                  <a:gd name="T5" fmla="*/ 2147483646 h 36"/>
                  <a:gd name="T6" fmla="*/ 2147483646 w 48"/>
                  <a:gd name="T7" fmla="*/ 2147483646 h 36"/>
                  <a:gd name="T8" fmla="*/ 2147483646 w 48"/>
                  <a:gd name="T9" fmla="*/ 2147483646 h 36"/>
                  <a:gd name="T10" fmla="*/ 2147483646 w 48"/>
                  <a:gd name="T11" fmla="*/ 2147483646 h 36"/>
                  <a:gd name="T12" fmla="*/ 2147483646 w 48"/>
                  <a:gd name="T13" fmla="*/ 2147483646 h 36"/>
                  <a:gd name="T14" fmla="*/ 2147483646 w 48"/>
                  <a:gd name="T15" fmla="*/ 0 h 36"/>
                  <a:gd name="T16" fmla="*/ 2147483646 w 48"/>
                  <a:gd name="T17" fmla="*/ 0 h 36"/>
                  <a:gd name="T18" fmla="*/ 0 w 48"/>
                  <a:gd name="T19" fmla="*/ 2147483646 h 36"/>
                  <a:gd name="T20" fmla="*/ 2147483646 w 48"/>
                  <a:gd name="T21" fmla="*/ 2147483646 h 36"/>
                  <a:gd name="T22" fmla="*/ 2147483646 w 48"/>
                  <a:gd name="T23" fmla="*/ 2147483646 h 36"/>
                  <a:gd name="T24" fmla="*/ 2147483646 w 48"/>
                  <a:gd name="T25" fmla="*/ 2147483646 h 36"/>
                  <a:gd name="T26" fmla="*/ 2147483646 w 48"/>
                  <a:gd name="T27" fmla="*/ 2147483646 h 36"/>
                  <a:gd name="T28" fmla="*/ 2147483646 w 48"/>
                  <a:gd name="T29" fmla="*/ 2147483646 h 36"/>
                  <a:gd name="T30" fmla="*/ 2147483646 w 48"/>
                  <a:gd name="T31" fmla="*/ 2147483646 h 36"/>
                  <a:gd name="T32" fmla="*/ 2147483646 w 48"/>
                  <a:gd name="T33" fmla="*/ 2147483646 h 36"/>
                  <a:gd name="T34" fmla="*/ 2147483646 w 48"/>
                  <a:gd name="T35" fmla="*/ 214748364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36">
                    <a:moveTo>
                      <a:pt x="24" y="24"/>
                    </a:moveTo>
                    <a:lnTo>
                      <a:pt x="24" y="24"/>
                    </a:lnTo>
                    <a:lnTo>
                      <a:pt x="24" y="30"/>
                    </a:lnTo>
                    <a:lnTo>
                      <a:pt x="30" y="36"/>
                    </a:lnTo>
                    <a:lnTo>
                      <a:pt x="30" y="24"/>
                    </a:lnTo>
                    <a:lnTo>
                      <a:pt x="48" y="18"/>
                    </a:lnTo>
                    <a:lnTo>
                      <a:pt x="48" y="6"/>
                    </a:lnTo>
                    <a:lnTo>
                      <a:pt x="48" y="0"/>
                    </a:lnTo>
                    <a:lnTo>
                      <a:pt x="24" y="0"/>
                    </a:lnTo>
                    <a:lnTo>
                      <a:pt x="0" y="6"/>
                    </a:lnTo>
                    <a:lnTo>
                      <a:pt x="6" y="6"/>
                    </a:lnTo>
                    <a:lnTo>
                      <a:pt x="6" y="12"/>
                    </a:lnTo>
                    <a:lnTo>
                      <a:pt x="12" y="12"/>
                    </a:lnTo>
                    <a:lnTo>
                      <a:pt x="12" y="18"/>
                    </a:lnTo>
                    <a:lnTo>
                      <a:pt x="24" y="18"/>
                    </a:lnTo>
                    <a:lnTo>
                      <a:pt x="30" y="18"/>
                    </a:lnTo>
                    <a:lnTo>
                      <a:pt x="18" y="18"/>
                    </a:lnTo>
                    <a:lnTo>
                      <a:pt x="24"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2" name="Freeform 171">
                <a:extLst>
                  <a:ext uri="{FF2B5EF4-FFF2-40B4-BE49-F238E27FC236}">
                    <a16:creationId xmlns:a16="http://schemas.microsoft.com/office/drawing/2014/main" id="{F1177F64-9750-41D8-8BFC-A35F7590832E}"/>
                  </a:ext>
                </a:extLst>
              </p:cNvPr>
              <p:cNvSpPr>
                <a:spLocks noChangeAspect="1"/>
              </p:cNvSpPr>
              <p:nvPr/>
            </p:nvSpPr>
            <p:spPr bwMode="auto">
              <a:xfrm>
                <a:off x="6140035" y="5971385"/>
                <a:ext cx="265047" cy="366516"/>
              </a:xfrm>
              <a:custGeom>
                <a:avLst/>
                <a:gdLst>
                  <a:gd name="T0" fmla="*/ 2147483646 w 102"/>
                  <a:gd name="T1" fmla="*/ 2147483646 h 125"/>
                  <a:gd name="T2" fmla="*/ 2147483646 w 102"/>
                  <a:gd name="T3" fmla="*/ 2147483646 h 125"/>
                  <a:gd name="T4" fmla="*/ 2147483646 w 102"/>
                  <a:gd name="T5" fmla="*/ 2147483646 h 125"/>
                  <a:gd name="T6" fmla="*/ 2147483646 w 102"/>
                  <a:gd name="T7" fmla="*/ 0 h 125"/>
                  <a:gd name="T8" fmla="*/ 2147483646 w 102"/>
                  <a:gd name="T9" fmla="*/ 0 h 125"/>
                  <a:gd name="T10" fmla="*/ 2147483646 w 102"/>
                  <a:gd name="T11" fmla="*/ 2147483646 h 125"/>
                  <a:gd name="T12" fmla="*/ 2147483646 w 102"/>
                  <a:gd name="T13" fmla="*/ 2147483646 h 125"/>
                  <a:gd name="T14" fmla="*/ 2147483646 w 102"/>
                  <a:gd name="T15" fmla="*/ 2147483646 h 125"/>
                  <a:gd name="T16" fmla="*/ 2147483646 w 102"/>
                  <a:gd name="T17" fmla="*/ 2147483646 h 125"/>
                  <a:gd name="T18" fmla="*/ 2147483646 w 102"/>
                  <a:gd name="T19" fmla="*/ 2147483646 h 125"/>
                  <a:gd name="T20" fmla="*/ 2147483646 w 102"/>
                  <a:gd name="T21" fmla="*/ 2147483646 h 125"/>
                  <a:gd name="T22" fmla="*/ 2147483646 w 102"/>
                  <a:gd name="T23" fmla="*/ 2147483646 h 125"/>
                  <a:gd name="T24" fmla="*/ 2147483646 w 102"/>
                  <a:gd name="T25" fmla="*/ 2147483646 h 125"/>
                  <a:gd name="T26" fmla="*/ 0 w 102"/>
                  <a:gd name="T27" fmla="*/ 2147483646 h 125"/>
                  <a:gd name="T28" fmla="*/ 2147483646 w 102"/>
                  <a:gd name="T29" fmla="*/ 2147483646 h 125"/>
                  <a:gd name="T30" fmla="*/ 0 w 102"/>
                  <a:gd name="T31" fmla="*/ 2147483646 h 125"/>
                  <a:gd name="T32" fmla="*/ 0 w 102"/>
                  <a:gd name="T33" fmla="*/ 2147483646 h 125"/>
                  <a:gd name="T34" fmla="*/ 0 w 102"/>
                  <a:gd name="T35" fmla="*/ 2147483646 h 125"/>
                  <a:gd name="T36" fmla="*/ 0 w 102"/>
                  <a:gd name="T37" fmla="*/ 2147483646 h 125"/>
                  <a:gd name="T38" fmla="*/ 2147483646 w 102"/>
                  <a:gd name="T39" fmla="*/ 2147483646 h 125"/>
                  <a:gd name="T40" fmla="*/ 2147483646 w 102"/>
                  <a:gd name="T41" fmla="*/ 2147483646 h 125"/>
                  <a:gd name="T42" fmla="*/ 2147483646 w 102"/>
                  <a:gd name="T43" fmla="*/ 2147483646 h 125"/>
                  <a:gd name="T44" fmla="*/ 2147483646 w 102"/>
                  <a:gd name="T45" fmla="*/ 2147483646 h 125"/>
                  <a:gd name="T46" fmla="*/ 2147483646 w 102"/>
                  <a:gd name="T47" fmla="*/ 2147483646 h 125"/>
                  <a:gd name="T48" fmla="*/ 2147483646 w 102"/>
                  <a:gd name="T49" fmla="*/ 2147483646 h 125"/>
                  <a:gd name="T50" fmla="*/ 2147483646 w 102"/>
                  <a:gd name="T51" fmla="*/ 2147483646 h 125"/>
                  <a:gd name="T52" fmla="*/ 2147483646 w 102"/>
                  <a:gd name="T53" fmla="*/ 2147483646 h 125"/>
                  <a:gd name="T54" fmla="*/ 2147483646 w 102"/>
                  <a:gd name="T55" fmla="*/ 2147483646 h 125"/>
                  <a:gd name="T56" fmla="*/ 2147483646 w 102"/>
                  <a:gd name="T57" fmla="*/ 2147483646 h 125"/>
                  <a:gd name="T58" fmla="*/ 2147483646 w 102"/>
                  <a:gd name="T59" fmla="*/ 2147483646 h 125"/>
                  <a:gd name="T60" fmla="*/ 2147483646 w 102"/>
                  <a:gd name="T61" fmla="*/ 2147483646 h 125"/>
                  <a:gd name="T62" fmla="*/ 2147483646 w 102"/>
                  <a:gd name="T63" fmla="*/ 2147483646 h 125"/>
                  <a:gd name="T64" fmla="*/ 2147483646 w 102"/>
                  <a:gd name="T65" fmla="*/ 2147483646 h 125"/>
                  <a:gd name="T66" fmla="*/ 2147483646 w 102"/>
                  <a:gd name="T67" fmla="*/ 2147483646 h 125"/>
                  <a:gd name="T68" fmla="*/ 2147483646 w 102"/>
                  <a:gd name="T69" fmla="*/ 2147483646 h 125"/>
                  <a:gd name="T70" fmla="*/ 2147483646 w 102"/>
                  <a:gd name="T71" fmla="*/ 2147483646 h 125"/>
                  <a:gd name="T72" fmla="*/ 2147483646 w 102"/>
                  <a:gd name="T73" fmla="*/ 2147483646 h 125"/>
                  <a:gd name="T74" fmla="*/ 2147483646 w 102"/>
                  <a:gd name="T75" fmla="*/ 2147483646 h 125"/>
                  <a:gd name="T76" fmla="*/ 2147483646 w 102"/>
                  <a:gd name="T77" fmla="*/ 2147483646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125">
                    <a:moveTo>
                      <a:pt x="60" y="6"/>
                    </a:moveTo>
                    <a:lnTo>
                      <a:pt x="48" y="6"/>
                    </a:lnTo>
                    <a:lnTo>
                      <a:pt x="36" y="6"/>
                    </a:lnTo>
                    <a:lnTo>
                      <a:pt x="36" y="0"/>
                    </a:lnTo>
                    <a:lnTo>
                      <a:pt x="30" y="0"/>
                    </a:lnTo>
                    <a:lnTo>
                      <a:pt x="24" y="6"/>
                    </a:lnTo>
                    <a:lnTo>
                      <a:pt x="12" y="6"/>
                    </a:lnTo>
                    <a:lnTo>
                      <a:pt x="6" y="6"/>
                    </a:lnTo>
                    <a:lnTo>
                      <a:pt x="6" y="23"/>
                    </a:lnTo>
                    <a:lnTo>
                      <a:pt x="6" y="29"/>
                    </a:lnTo>
                    <a:lnTo>
                      <a:pt x="12" y="35"/>
                    </a:lnTo>
                    <a:lnTo>
                      <a:pt x="12" y="41"/>
                    </a:lnTo>
                    <a:lnTo>
                      <a:pt x="0" y="41"/>
                    </a:lnTo>
                    <a:lnTo>
                      <a:pt x="6" y="53"/>
                    </a:lnTo>
                    <a:lnTo>
                      <a:pt x="0" y="59"/>
                    </a:lnTo>
                    <a:lnTo>
                      <a:pt x="0" y="77"/>
                    </a:lnTo>
                    <a:lnTo>
                      <a:pt x="0" y="83"/>
                    </a:lnTo>
                    <a:lnTo>
                      <a:pt x="12" y="89"/>
                    </a:lnTo>
                    <a:lnTo>
                      <a:pt x="18" y="101"/>
                    </a:lnTo>
                    <a:lnTo>
                      <a:pt x="12" y="125"/>
                    </a:lnTo>
                    <a:lnTo>
                      <a:pt x="36" y="113"/>
                    </a:lnTo>
                    <a:lnTo>
                      <a:pt x="60" y="107"/>
                    </a:lnTo>
                    <a:lnTo>
                      <a:pt x="54" y="107"/>
                    </a:lnTo>
                    <a:lnTo>
                      <a:pt x="78" y="107"/>
                    </a:lnTo>
                    <a:lnTo>
                      <a:pt x="66" y="107"/>
                    </a:lnTo>
                    <a:lnTo>
                      <a:pt x="78" y="107"/>
                    </a:lnTo>
                    <a:lnTo>
                      <a:pt x="90" y="107"/>
                    </a:lnTo>
                    <a:lnTo>
                      <a:pt x="96" y="107"/>
                    </a:lnTo>
                    <a:lnTo>
                      <a:pt x="96" y="89"/>
                    </a:lnTo>
                    <a:lnTo>
                      <a:pt x="90" y="77"/>
                    </a:lnTo>
                    <a:lnTo>
                      <a:pt x="96" y="59"/>
                    </a:lnTo>
                    <a:lnTo>
                      <a:pt x="102" y="47"/>
                    </a:lnTo>
                    <a:lnTo>
                      <a:pt x="102" y="23"/>
                    </a:lnTo>
                    <a:lnTo>
                      <a:pt x="84" y="11"/>
                    </a:lnTo>
                    <a:lnTo>
                      <a:pt x="66" y="17"/>
                    </a:lnTo>
                    <a:lnTo>
                      <a:pt x="6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3" name="Freeform 172">
                <a:extLst>
                  <a:ext uri="{FF2B5EF4-FFF2-40B4-BE49-F238E27FC236}">
                    <a16:creationId xmlns:a16="http://schemas.microsoft.com/office/drawing/2014/main" id="{A4EFD62E-14E3-471B-93F9-A024B2F803A3}"/>
                  </a:ext>
                </a:extLst>
              </p:cNvPr>
              <p:cNvSpPr>
                <a:spLocks noChangeAspect="1"/>
              </p:cNvSpPr>
              <p:nvPr/>
            </p:nvSpPr>
            <p:spPr bwMode="auto">
              <a:xfrm>
                <a:off x="5903574" y="6005175"/>
                <a:ext cx="140319" cy="174160"/>
              </a:xfrm>
              <a:custGeom>
                <a:avLst/>
                <a:gdLst>
                  <a:gd name="T0" fmla="*/ 2147483646 w 53"/>
                  <a:gd name="T1" fmla="*/ 2147483646 h 60"/>
                  <a:gd name="T2" fmla="*/ 2147483646 w 53"/>
                  <a:gd name="T3" fmla="*/ 2147483646 h 60"/>
                  <a:gd name="T4" fmla="*/ 2147483646 w 53"/>
                  <a:gd name="T5" fmla="*/ 2147483646 h 60"/>
                  <a:gd name="T6" fmla="*/ 2147483646 w 53"/>
                  <a:gd name="T7" fmla="*/ 2147483646 h 60"/>
                  <a:gd name="T8" fmla="*/ 2147483646 w 53"/>
                  <a:gd name="T9" fmla="*/ 2147483646 h 60"/>
                  <a:gd name="T10" fmla="*/ 2147483646 w 53"/>
                  <a:gd name="T11" fmla="*/ 2147483646 h 60"/>
                  <a:gd name="T12" fmla="*/ 2147483646 w 53"/>
                  <a:gd name="T13" fmla="*/ 2147483646 h 60"/>
                  <a:gd name="T14" fmla="*/ 2147483646 w 53"/>
                  <a:gd name="T15" fmla="*/ 2147483646 h 60"/>
                  <a:gd name="T16" fmla="*/ 2147483646 w 53"/>
                  <a:gd name="T17" fmla="*/ 2147483646 h 60"/>
                  <a:gd name="T18" fmla="*/ 2147483646 w 53"/>
                  <a:gd name="T19" fmla="*/ 2147483646 h 60"/>
                  <a:gd name="T20" fmla="*/ 2147483646 w 53"/>
                  <a:gd name="T21" fmla="*/ 2147483646 h 60"/>
                  <a:gd name="T22" fmla="*/ 0 w 53"/>
                  <a:gd name="T23" fmla="*/ 2147483646 h 60"/>
                  <a:gd name="T24" fmla="*/ 2147483646 w 53"/>
                  <a:gd name="T25" fmla="*/ 2147483646 h 60"/>
                  <a:gd name="T26" fmla="*/ 2147483646 w 53"/>
                  <a:gd name="T27" fmla="*/ 0 h 60"/>
                  <a:gd name="T28" fmla="*/ 2147483646 w 53"/>
                  <a:gd name="T29" fmla="*/ 2147483646 h 60"/>
                  <a:gd name="T30" fmla="*/ 2147483646 w 53"/>
                  <a:gd name="T31" fmla="*/ 2147483646 h 60"/>
                  <a:gd name="T32" fmla="*/ 2147483646 w 53"/>
                  <a:gd name="T33" fmla="*/ 214748364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0">
                    <a:moveTo>
                      <a:pt x="53" y="30"/>
                    </a:moveTo>
                    <a:lnTo>
                      <a:pt x="47" y="42"/>
                    </a:lnTo>
                    <a:lnTo>
                      <a:pt x="41" y="54"/>
                    </a:lnTo>
                    <a:lnTo>
                      <a:pt x="35" y="60"/>
                    </a:lnTo>
                    <a:lnTo>
                      <a:pt x="17" y="54"/>
                    </a:lnTo>
                    <a:lnTo>
                      <a:pt x="17" y="48"/>
                    </a:lnTo>
                    <a:lnTo>
                      <a:pt x="6" y="30"/>
                    </a:lnTo>
                    <a:lnTo>
                      <a:pt x="12" y="30"/>
                    </a:lnTo>
                    <a:lnTo>
                      <a:pt x="6" y="24"/>
                    </a:lnTo>
                    <a:lnTo>
                      <a:pt x="0" y="18"/>
                    </a:lnTo>
                    <a:lnTo>
                      <a:pt x="17" y="6"/>
                    </a:lnTo>
                    <a:lnTo>
                      <a:pt x="41" y="0"/>
                    </a:lnTo>
                    <a:lnTo>
                      <a:pt x="53" y="18"/>
                    </a:lnTo>
                    <a:lnTo>
                      <a:pt x="47" y="30"/>
                    </a:lnTo>
                    <a:lnTo>
                      <a:pt x="53"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4" name="Freeform 173">
                <a:extLst>
                  <a:ext uri="{FF2B5EF4-FFF2-40B4-BE49-F238E27FC236}">
                    <a16:creationId xmlns:a16="http://schemas.microsoft.com/office/drawing/2014/main" id="{84F63540-5A86-4739-AA48-416FB94D413D}"/>
                  </a:ext>
                </a:extLst>
              </p:cNvPr>
              <p:cNvSpPr>
                <a:spLocks noChangeAspect="1"/>
              </p:cNvSpPr>
              <p:nvPr/>
            </p:nvSpPr>
            <p:spPr bwMode="auto">
              <a:xfrm>
                <a:off x="6516816" y="5937592"/>
                <a:ext cx="80552" cy="296332"/>
              </a:xfrm>
              <a:custGeom>
                <a:avLst/>
                <a:gdLst>
                  <a:gd name="T0" fmla="*/ 2147483646 w 30"/>
                  <a:gd name="T1" fmla="*/ 2147483646 h 101"/>
                  <a:gd name="T2" fmla="*/ 0 w 30"/>
                  <a:gd name="T3" fmla="*/ 0 h 101"/>
                  <a:gd name="T4" fmla="*/ 0 w 30"/>
                  <a:gd name="T5" fmla="*/ 2147483646 h 101"/>
                  <a:gd name="T6" fmla="*/ 2147483646 w 30"/>
                  <a:gd name="T7" fmla="*/ 2147483646 h 101"/>
                  <a:gd name="T8" fmla="*/ 2147483646 w 30"/>
                  <a:gd name="T9" fmla="*/ 2147483646 h 101"/>
                  <a:gd name="T10" fmla="*/ 2147483646 w 30"/>
                  <a:gd name="T11" fmla="*/ 2147483646 h 101"/>
                  <a:gd name="T12" fmla="*/ 2147483646 w 30"/>
                  <a:gd name="T13" fmla="*/ 2147483646 h 101"/>
                  <a:gd name="T14" fmla="*/ 2147483646 w 30"/>
                  <a:gd name="T15" fmla="*/ 2147483646 h 101"/>
                  <a:gd name="T16" fmla="*/ 2147483646 w 30"/>
                  <a:gd name="T17" fmla="*/ 2147483646 h 101"/>
                  <a:gd name="T18" fmla="*/ 2147483646 w 30"/>
                  <a:gd name="T19" fmla="*/ 2147483646 h 101"/>
                  <a:gd name="T20" fmla="*/ 2147483646 w 30"/>
                  <a:gd name="T21" fmla="*/ 2147483646 h 101"/>
                  <a:gd name="T22" fmla="*/ 2147483646 w 30"/>
                  <a:gd name="T23" fmla="*/ 2147483646 h 101"/>
                  <a:gd name="T24" fmla="*/ 2147483646 w 30"/>
                  <a:gd name="T25" fmla="*/ 2147483646 h 101"/>
                  <a:gd name="T26" fmla="*/ 2147483646 w 30"/>
                  <a:gd name="T27" fmla="*/ 2147483646 h 101"/>
                  <a:gd name="T28" fmla="*/ 2147483646 w 30"/>
                  <a:gd name="T29" fmla="*/ 2147483646 h 101"/>
                  <a:gd name="T30" fmla="*/ 2147483646 w 30"/>
                  <a:gd name="T31" fmla="*/ 2147483646 h 101"/>
                  <a:gd name="T32" fmla="*/ 2147483646 w 30"/>
                  <a:gd name="T33" fmla="*/ 2147483646 h 101"/>
                  <a:gd name="T34" fmla="*/ 2147483646 w 30"/>
                  <a:gd name="T35" fmla="*/ 2147483646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01">
                    <a:moveTo>
                      <a:pt x="12" y="6"/>
                    </a:moveTo>
                    <a:lnTo>
                      <a:pt x="0" y="0"/>
                    </a:lnTo>
                    <a:lnTo>
                      <a:pt x="0" y="6"/>
                    </a:lnTo>
                    <a:lnTo>
                      <a:pt x="12" y="23"/>
                    </a:lnTo>
                    <a:lnTo>
                      <a:pt x="12" y="35"/>
                    </a:lnTo>
                    <a:lnTo>
                      <a:pt x="12" y="47"/>
                    </a:lnTo>
                    <a:lnTo>
                      <a:pt x="12" y="59"/>
                    </a:lnTo>
                    <a:lnTo>
                      <a:pt x="12" y="77"/>
                    </a:lnTo>
                    <a:lnTo>
                      <a:pt x="12" y="89"/>
                    </a:lnTo>
                    <a:lnTo>
                      <a:pt x="24" y="101"/>
                    </a:lnTo>
                    <a:lnTo>
                      <a:pt x="30" y="101"/>
                    </a:lnTo>
                    <a:lnTo>
                      <a:pt x="30" y="71"/>
                    </a:lnTo>
                    <a:lnTo>
                      <a:pt x="30" y="53"/>
                    </a:lnTo>
                    <a:lnTo>
                      <a:pt x="30" y="41"/>
                    </a:lnTo>
                    <a:lnTo>
                      <a:pt x="24" y="23"/>
                    </a:lnTo>
                    <a:lnTo>
                      <a:pt x="18" y="12"/>
                    </a:lnTo>
                    <a:lnTo>
                      <a:pt x="18" y="6"/>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5" name="Freeform 174">
                <a:extLst>
                  <a:ext uri="{FF2B5EF4-FFF2-40B4-BE49-F238E27FC236}">
                    <a16:creationId xmlns:a16="http://schemas.microsoft.com/office/drawing/2014/main" id="{CC17DD63-25CC-4C7C-91C3-942A6326FD66}"/>
                  </a:ext>
                </a:extLst>
              </p:cNvPr>
              <p:cNvSpPr>
                <a:spLocks noChangeAspect="1"/>
              </p:cNvSpPr>
              <p:nvPr/>
            </p:nvSpPr>
            <p:spPr bwMode="auto">
              <a:xfrm>
                <a:off x="6140035" y="4432536"/>
                <a:ext cx="927660" cy="1029365"/>
              </a:xfrm>
              <a:custGeom>
                <a:avLst/>
                <a:gdLst>
                  <a:gd name="T0" fmla="*/ 2147483646 w 353"/>
                  <a:gd name="T1" fmla="*/ 2147483646 h 353"/>
                  <a:gd name="T2" fmla="*/ 0 w 353"/>
                  <a:gd name="T3" fmla="*/ 2147483646 h 353"/>
                  <a:gd name="T4" fmla="*/ 0 w 353"/>
                  <a:gd name="T5" fmla="*/ 2147483646 h 353"/>
                  <a:gd name="T6" fmla="*/ 2147483646 w 353"/>
                  <a:gd name="T7" fmla="*/ 2147483646 h 353"/>
                  <a:gd name="T8" fmla="*/ 2147483646 w 353"/>
                  <a:gd name="T9" fmla="*/ 2147483646 h 353"/>
                  <a:gd name="T10" fmla="*/ 2147483646 w 353"/>
                  <a:gd name="T11" fmla="*/ 2147483646 h 353"/>
                  <a:gd name="T12" fmla="*/ 2147483646 w 353"/>
                  <a:gd name="T13" fmla="*/ 2147483646 h 353"/>
                  <a:gd name="T14" fmla="*/ 2147483646 w 353"/>
                  <a:gd name="T15" fmla="*/ 2147483646 h 353"/>
                  <a:gd name="T16" fmla="*/ 2147483646 w 353"/>
                  <a:gd name="T17" fmla="*/ 2147483646 h 353"/>
                  <a:gd name="T18" fmla="*/ 2147483646 w 353"/>
                  <a:gd name="T19" fmla="*/ 2147483646 h 353"/>
                  <a:gd name="T20" fmla="*/ 2147483646 w 353"/>
                  <a:gd name="T21" fmla="*/ 2147483646 h 353"/>
                  <a:gd name="T22" fmla="*/ 2147483646 w 353"/>
                  <a:gd name="T23" fmla="*/ 2147483646 h 353"/>
                  <a:gd name="T24" fmla="*/ 2147483646 w 353"/>
                  <a:gd name="T25" fmla="*/ 2147483646 h 353"/>
                  <a:gd name="T26" fmla="*/ 2147483646 w 353"/>
                  <a:gd name="T27" fmla="*/ 2147483646 h 353"/>
                  <a:gd name="T28" fmla="*/ 2147483646 w 353"/>
                  <a:gd name="T29" fmla="*/ 2147483646 h 353"/>
                  <a:gd name="T30" fmla="*/ 2147483646 w 353"/>
                  <a:gd name="T31" fmla="*/ 2147483646 h 353"/>
                  <a:gd name="T32" fmla="*/ 2147483646 w 353"/>
                  <a:gd name="T33" fmla="*/ 2147483646 h 353"/>
                  <a:gd name="T34" fmla="*/ 2147483646 w 353"/>
                  <a:gd name="T35" fmla="*/ 2147483646 h 353"/>
                  <a:gd name="T36" fmla="*/ 2147483646 w 353"/>
                  <a:gd name="T37" fmla="*/ 2147483646 h 353"/>
                  <a:gd name="T38" fmla="*/ 2147483646 w 353"/>
                  <a:gd name="T39" fmla="*/ 2147483646 h 353"/>
                  <a:gd name="T40" fmla="*/ 2147483646 w 353"/>
                  <a:gd name="T41" fmla="*/ 2147483646 h 353"/>
                  <a:gd name="T42" fmla="*/ 2147483646 w 353"/>
                  <a:gd name="T43" fmla="*/ 2147483646 h 353"/>
                  <a:gd name="T44" fmla="*/ 2147483646 w 353"/>
                  <a:gd name="T45" fmla="*/ 2147483646 h 353"/>
                  <a:gd name="T46" fmla="*/ 2147483646 w 353"/>
                  <a:gd name="T47" fmla="*/ 2147483646 h 353"/>
                  <a:gd name="T48" fmla="*/ 2147483646 w 353"/>
                  <a:gd name="T49" fmla="*/ 2147483646 h 353"/>
                  <a:gd name="T50" fmla="*/ 2147483646 w 353"/>
                  <a:gd name="T51" fmla="*/ 2147483646 h 353"/>
                  <a:gd name="T52" fmla="*/ 2147483646 w 353"/>
                  <a:gd name="T53" fmla="*/ 2147483646 h 353"/>
                  <a:gd name="T54" fmla="*/ 2147483646 w 353"/>
                  <a:gd name="T55" fmla="*/ 2147483646 h 353"/>
                  <a:gd name="T56" fmla="*/ 2147483646 w 353"/>
                  <a:gd name="T57" fmla="*/ 2147483646 h 353"/>
                  <a:gd name="T58" fmla="*/ 2147483646 w 353"/>
                  <a:gd name="T59" fmla="*/ 2147483646 h 353"/>
                  <a:gd name="T60" fmla="*/ 2147483646 w 353"/>
                  <a:gd name="T61" fmla="*/ 2147483646 h 353"/>
                  <a:gd name="T62" fmla="*/ 2147483646 w 353"/>
                  <a:gd name="T63" fmla="*/ 2147483646 h 353"/>
                  <a:gd name="T64" fmla="*/ 2147483646 w 353"/>
                  <a:gd name="T65" fmla="*/ 2147483646 h 353"/>
                  <a:gd name="T66" fmla="*/ 2147483646 w 353"/>
                  <a:gd name="T67" fmla="*/ 2147483646 h 353"/>
                  <a:gd name="T68" fmla="*/ 2147483646 w 353"/>
                  <a:gd name="T69" fmla="*/ 2147483646 h 353"/>
                  <a:gd name="T70" fmla="*/ 2147483646 w 353"/>
                  <a:gd name="T71" fmla="*/ 2147483646 h 353"/>
                  <a:gd name="T72" fmla="*/ 2147483646 w 353"/>
                  <a:gd name="T73" fmla="*/ 2147483646 h 353"/>
                  <a:gd name="T74" fmla="*/ 2147483646 w 353"/>
                  <a:gd name="T75" fmla="*/ 2147483646 h 353"/>
                  <a:gd name="T76" fmla="*/ 2147483646 w 353"/>
                  <a:gd name="T77" fmla="*/ 2147483646 h 353"/>
                  <a:gd name="T78" fmla="*/ 2147483646 w 353"/>
                  <a:gd name="T79" fmla="*/ 2147483646 h 353"/>
                  <a:gd name="T80" fmla="*/ 2147483646 w 353"/>
                  <a:gd name="T81" fmla="*/ 0 h 353"/>
                  <a:gd name="T82" fmla="*/ 2147483646 w 353"/>
                  <a:gd name="T83" fmla="*/ 0 h 353"/>
                  <a:gd name="T84" fmla="*/ 2147483646 w 353"/>
                  <a:gd name="T85" fmla="*/ 2147483646 h 353"/>
                  <a:gd name="T86" fmla="*/ 2147483646 w 353"/>
                  <a:gd name="T87" fmla="*/ 2147483646 h 353"/>
                  <a:gd name="T88" fmla="*/ 2147483646 w 353"/>
                  <a:gd name="T89" fmla="*/ 2147483646 h 353"/>
                  <a:gd name="T90" fmla="*/ 2147483646 w 353"/>
                  <a:gd name="T91" fmla="*/ 2147483646 h 353"/>
                  <a:gd name="T92" fmla="*/ 2147483646 w 353"/>
                  <a:gd name="T93" fmla="*/ 2147483646 h 353"/>
                  <a:gd name="T94" fmla="*/ 2147483646 w 353"/>
                  <a:gd name="T95" fmla="*/ 2147483646 h 353"/>
                  <a:gd name="T96" fmla="*/ 2147483646 w 353"/>
                  <a:gd name="T97" fmla="*/ 2147483646 h 353"/>
                  <a:gd name="T98" fmla="*/ 2147483646 w 353"/>
                  <a:gd name="T99" fmla="*/ 2147483646 h 353"/>
                  <a:gd name="T100" fmla="*/ 2147483646 w 353"/>
                  <a:gd name="T101" fmla="*/ 2147483646 h 353"/>
                  <a:gd name="T102" fmla="*/ 2147483646 w 353"/>
                  <a:gd name="T103" fmla="*/ 2147483646 h 353"/>
                  <a:gd name="T104" fmla="*/ 2147483646 w 353"/>
                  <a:gd name="T105" fmla="*/ 2147483646 h 353"/>
                  <a:gd name="T106" fmla="*/ 2147483646 w 353"/>
                  <a:gd name="T107" fmla="*/ 2147483646 h 353"/>
                  <a:gd name="T108" fmla="*/ 2147483646 w 353"/>
                  <a:gd name="T109" fmla="*/ 2147483646 h 353"/>
                  <a:gd name="T110" fmla="*/ 2147483646 w 353"/>
                  <a:gd name="T111" fmla="*/ 2147483646 h 353"/>
                  <a:gd name="T112" fmla="*/ 2147483646 w 353"/>
                  <a:gd name="T113" fmla="*/ 2147483646 h 353"/>
                  <a:gd name="T114" fmla="*/ 2147483646 w 353"/>
                  <a:gd name="T115" fmla="*/ 2147483646 h 353"/>
                  <a:gd name="T116" fmla="*/ 2147483646 w 353"/>
                  <a:gd name="T117" fmla="*/ 2147483646 h 353"/>
                  <a:gd name="T118" fmla="*/ 2147483646 w 353"/>
                  <a:gd name="T119" fmla="*/ 2147483646 h 353"/>
                  <a:gd name="T120" fmla="*/ 2147483646 w 353"/>
                  <a:gd name="T121" fmla="*/ 2147483646 h 353"/>
                  <a:gd name="T122" fmla="*/ 2147483646 w 353"/>
                  <a:gd name="T123" fmla="*/ 2147483646 h 353"/>
                  <a:gd name="T124" fmla="*/ 2147483646 w 353"/>
                  <a:gd name="T125" fmla="*/ 2147483646 h 3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3" h="353">
                    <a:moveTo>
                      <a:pt x="6" y="162"/>
                    </a:moveTo>
                    <a:lnTo>
                      <a:pt x="0" y="185"/>
                    </a:lnTo>
                    <a:lnTo>
                      <a:pt x="0" y="191"/>
                    </a:lnTo>
                    <a:lnTo>
                      <a:pt x="18" y="203"/>
                    </a:lnTo>
                    <a:lnTo>
                      <a:pt x="30" y="215"/>
                    </a:lnTo>
                    <a:lnTo>
                      <a:pt x="48" y="227"/>
                    </a:lnTo>
                    <a:lnTo>
                      <a:pt x="66" y="239"/>
                    </a:lnTo>
                    <a:lnTo>
                      <a:pt x="78" y="251"/>
                    </a:lnTo>
                    <a:lnTo>
                      <a:pt x="90" y="257"/>
                    </a:lnTo>
                    <a:lnTo>
                      <a:pt x="102" y="269"/>
                    </a:lnTo>
                    <a:lnTo>
                      <a:pt x="114" y="275"/>
                    </a:lnTo>
                    <a:lnTo>
                      <a:pt x="126" y="287"/>
                    </a:lnTo>
                    <a:lnTo>
                      <a:pt x="144" y="299"/>
                    </a:lnTo>
                    <a:lnTo>
                      <a:pt x="168" y="317"/>
                    </a:lnTo>
                    <a:lnTo>
                      <a:pt x="168" y="323"/>
                    </a:lnTo>
                    <a:lnTo>
                      <a:pt x="174" y="329"/>
                    </a:lnTo>
                    <a:lnTo>
                      <a:pt x="198" y="341"/>
                    </a:lnTo>
                    <a:lnTo>
                      <a:pt x="204" y="353"/>
                    </a:lnTo>
                    <a:lnTo>
                      <a:pt x="222" y="353"/>
                    </a:lnTo>
                    <a:lnTo>
                      <a:pt x="246" y="347"/>
                    </a:lnTo>
                    <a:lnTo>
                      <a:pt x="263" y="335"/>
                    </a:lnTo>
                    <a:lnTo>
                      <a:pt x="275" y="323"/>
                    </a:lnTo>
                    <a:lnTo>
                      <a:pt x="293" y="311"/>
                    </a:lnTo>
                    <a:lnTo>
                      <a:pt x="311" y="293"/>
                    </a:lnTo>
                    <a:lnTo>
                      <a:pt x="335" y="281"/>
                    </a:lnTo>
                    <a:lnTo>
                      <a:pt x="353" y="269"/>
                    </a:lnTo>
                    <a:lnTo>
                      <a:pt x="347" y="251"/>
                    </a:lnTo>
                    <a:lnTo>
                      <a:pt x="323" y="251"/>
                    </a:lnTo>
                    <a:lnTo>
                      <a:pt x="317" y="233"/>
                    </a:lnTo>
                    <a:lnTo>
                      <a:pt x="305" y="215"/>
                    </a:lnTo>
                    <a:lnTo>
                      <a:pt x="317" y="209"/>
                    </a:lnTo>
                    <a:lnTo>
                      <a:pt x="311" y="162"/>
                    </a:lnTo>
                    <a:lnTo>
                      <a:pt x="305" y="138"/>
                    </a:lnTo>
                    <a:lnTo>
                      <a:pt x="299" y="96"/>
                    </a:lnTo>
                    <a:lnTo>
                      <a:pt x="287" y="84"/>
                    </a:lnTo>
                    <a:lnTo>
                      <a:pt x="269" y="66"/>
                    </a:lnTo>
                    <a:lnTo>
                      <a:pt x="281" y="48"/>
                    </a:lnTo>
                    <a:lnTo>
                      <a:pt x="287" y="36"/>
                    </a:lnTo>
                    <a:lnTo>
                      <a:pt x="287" y="6"/>
                    </a:lnTo>
                    <a:lnTo>
                      <a:pt x="287" y="0"/>
                    </a:lnTo>
                    <a:lnTo>
                      <a:pt x="251" y="0"/>
                    </a:lnTo>
                    <a:lnTo>
                      <a:pt x="234" y="6"/>
                    </a:lnTo>
                    <a:lnTo>
                      <a:pt x="210" y="6"/>
                    </a:lnTo>
                    <a:lnTo>
                      <a:pt x="192" y="6"/>
                    </a:lnTo>
                    <a:lnTo>
                      <a:pt x="174" y="12"/>
                    </a:lnTo>
                    <a:lnTo>
                      <a:pt x="150" y="18"/>
                    </a:lnTo>
                    <a:lnTo>
                      <a:pt x="144" y="24"/>
                    </a:lnTo>
                    <a:lnTo>
                      <a:pt x="126" y="30"/>
                    </a:lnTo>
                    <a:lnTo>
                      <a:pt x="108" y="36"/>
                    </a:lnTo>
                    <a:lnTo>
                      <a:pt x="114" y="42"/>
                    </a:lnTo>
                    <a:lnTo>
                      <a:pt x="114" y="60"/>
                    </a:lnTo>
                    <a:lnTo>
                      <a:pt x="120" y="72"/>
                    </a:lnTo>
                    <a:lnTo>
                      <a:pt x="132" y="90"/>
                    </a:lnTo>
                    <a:lnTo>
                      <a:pt x="126" y="96"/>
                    </a:lnTo>
                    <a:lnTo>
                      <a:pt x="108" y="96"/>
                    </a:lnTo>
                    <a:lnTo>
                      <a:pt x="84" y="108"/>
                    </a:lnTo>
                    <a:lnTo>
                      <a:pt x="84" y="120"/>
                    </a:lnTo>
                    <a:lnTo>
                      <a:pt x="60" y="132"/>
                    </a:lnTo>
                    <a:lnTo>
                      <a:pt x="48" y="144"/>
                    </a:lnTo>
                    <a:lnTo>
                      <a:pt x="30" y="150"/>
                    </a:lnTo>
                    <a:lnTo>
                      <a:pt x="18" y="156"/>
                    </a:lnTo>
                    <a:lnTo>
                      <a:pt x="6" y="16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36" name="Freeform 175">
                <a:extLst>
                  <a:ext uri="{FF2B5EF4-FFF2-40B4-BE49-F238E27FC236}">
                    <a16:creationId xmlns:a16="http://schemas.microsoft.com/office/drawing/2014/main" id="{6C24BF58-997D-48C1-8986-DC428E091478}"/>
                  </a:ext>
                </a:extLst>
              </p:cNvPr>
              <p:cNvSpPr>
                <a:spLocks noChangeAspect="1"/>
              </p:cNvSpPr>
              <p:nvPr/>
            </p:nvSpPr>
            <p:spPr bwMode="auto">
              <a:xfrm>
                <a:off x="5887982" y="4905626"/>
                <a:ext cx="33781" cy="36393"/>
              </a:xfrm>
              <a:custGeom>
                <a:avLst/>
                <a:gdLst>
                  <a:gd name="T0" fmla="*/ 2147483646 w 12"/>
                  <a:gd name="T1" fmla="*/ 0 h 12"/>
                  <a:gd name="T2" fmla="*/ 2147483646 w 12"/>
                  <a:gd name="T3" fmla="*/ 2147483646 h 12"/>
                  <a:gd name="T4" fmla="*/ 0 w 12"/>
                  <a:gd name="T5" fmla="*/ 2147483646 h 12"/>
                  <a:gd name="T6" fmla="*/ 2147483646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0"/>
                    </a:moveTo>
                    <a:lnTo>
                      <a:pt x="6" y="6"/>
                    </a:lnTo>
                    <a:lnTo>
                      <a:pt x="0" y="12"/>
                    </a:lnTo>
                    <a:lnTo>
                      <a:pt x="12"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37" name="Freeform 176">
                <a:extLst>
                  <a:ext uri="{FF2B5EF4-FFF2-40B4-BE49-F238E27FC236}">
                    <a16:creationId xmlns:a16="http://schemas.microsoft.com/office/drawing/2014/main" id="{21951065-641C-4999-A790-4361F92E45DD}"/>
                  </a:ext>
                </a:extLst>
              </p:cNvPr>
              <p:cNvSpPr>
                <a:spLocks noChangeAspect="1"/>
              </p:cNvSpPr>
              <p:nvPr/>
            </p:nvSpPr>
            <p:spPr bwMode="auto">
              <a:xfrm>
                <a:off x="5776248" y="4923823"/>
                <a:ext cx="15592" cy="36393"/>
              </a:xfrm>
              <a:custGeom>
                <a:avLst/>
                <a:gdLst>
                  <a:gd name="T0" fmla="*/ 2147483646 w 6"/>
                  <a:gd name="T1" fmla="*/ 0 h 12"/>
                  <a:gd name="T2" fmla="*/ 0 w 6"/>
                  <a:gd name="T3" fmla="*/ 2147483646 h 12"/>
                  <a:gd name="T4" fmla="*/ 0 w 6"/>
                  <a:gd name="T5" fmla="*/ 2147483646 h 12"/>
                  <a:gd name="T6" fmla="*/ 214748364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0"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38" name="Freeform 177">
                <a:extLst>
                  <a:ext uri="{FF2B5EF4-FFF2-40B4-BE49-F238E27FC236}">
                    <a16:creationId xmlns:a16="http://schemas.microsoft.com/office/drawing/2014/main" id="{9C973683-67D6-4479-884C-1A31D34E7704}"/>
                  </a:ext>
                </a:extLst>
              </p:cNvPr>
              <p:cNvSpPr>
                <a:spLocks noChangeAspect="1"/>
              </p:cNvSpPr>
              <p:nvPr/>
            </p:nvSpPr>
            <p:spPr bwMode="auto">
              <a:xfrm>
                <a:off x="5823019" y="4960216"/>
                <a:ext cx="15592" cy="12997"/>
              </a:xfrm>
              <a:custGeom>
                <a:avLst/>
                <a:gdLst>
                  <a:gd name="T0" fmla="*/ 2147483646 w 6"/>
                  <a:gd name="T1" fmla="*/ 0 h 5"/>
                  <a:gd name="T2" fmla="*/ 2147483646 w 6"/>
                  <a:gd name="T3" fmla="*/ 2147483646 h 5"/>
                  <a:gd name="T4" fmla="*/ 0 w 6"/>
                  <a:gd name="T5" fmla="*/ 0 h 5"/>
                  <a:gd name="T6" fmla="*/ 2147483646 w 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6" y="0"/>
                    </a:moveTo>
                    <a:lnTo>
                      <a:pt x="6" y="5"/>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39" name="Freeform 178">
                <a:extLst>
                  <a:ext uri="{FF2B5EF4-FFF2-40B4-BE49-F238E27FC236}">
                    <a16:creationId xmlns:a16="http://schemas.microsoft.com/office/drawing/2014/main" id="{DC88C320-0C60-45AC-B2F0-BAA7F6EBF517}"/>
                  </a:ext>
                </a:extLst>
              </p:cNvPr>
              <p:cNvSpPr>
                <a:spLocks noChangeAspect="1"/>
              </p:cNvSpPr>
              <p:nvPr/>
            </p:nvSpPr>
            <p:spPr bwMode="auto">
              <a:xfrm>
                <a:off x="5921762" y="4890030"/>
                <a:ext cx="12993" cy="2599"/>
              </a:xfrm>
              <a:custGeom>
                <a:avLst/>
                <a:gdLst>
                  <a:gd name="T0" fmla="*/ 2147483646 w 6"/>
                  <a:gd name="T1" fmla="*/ 0 h 1"/>
                  <a:gd name="T2" fmla="*/ 2147483646 w 6"/>
                  <a:gd name="T3" fmla="*/ 0 h 1"/>
                  <a:gd name="T4" fmla="*/ 0 w 6"/>
                  <a:gd name="T5" fmla="*/ 0 h 1"/>
                  <a:gd name="T6" fmla="*/ 214748364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40" name="Rectangle 179">
                <a:extLst>
                  <a:ext uri="{FF2B5EF4-FFF2-40B4-BE49-F238E27FC236}">
                    <a16:creationId xmlns:a16="http://schemas.microsoft.com/office/drawing/2014/main" id="{48A5689F-CE22-4848-ADF1-C193AD45B7DA}"/>
                  </a:ext>
                </a:extLst>
              </p:cNvPr>
              <p:cNvSpPr>
                <a:spLocks noChangeAspect="1" noChangeArrowheads="1"/>
              </p:cNvSpPr>
              <p:nvPr/>
            </p:nvSpPr>
            <p:spPr bwMode="auto">
              <a:xfrm>
                <a:off x="5412458" y="5620463"/>
                <a:ext cx="15592"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41" name="Rectangle 180">
                <a:extLst>
                  <a:ext uri="{FF2B5EF4-FFF2-40B4-BE49-F238E27FC236}">
                    <a16:creationId xmlns:a16="http://schemas.microsoft.com/office/drawing/2014/main" id="{D4AF7F12-C029-48CA-AFFF-5D284351BE80}"/>
                  </a:ext>
                </a:extLst>
              </p:cNvPr>
              <p:cNvSpPr>
                <a:spLocks noChangeAspect="1" noChangeArrowheads="1"/>
              </p:cNvSpPr>
              <p:nvPr/>
            </p:nvSpPr>
            <p:spPr bwMode="auto">
              <a:xfrm>
                <a:off x="6295944" y="4484523"/>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42" name="Freeform 181">
                <a:extLst>
                  <a:ext uri="{FF2B5EF4-FFF2-40B4-BE49-F238E27FC236}">
                    <a16:creationId xmlns:a16="http://schemas.microsoft.com/office/drawing/2014/main" id="{E28BF3AD-4178-4645-9E09-E52C74EBBA64}"/>
                  </a:ext>
                </a:extLst>
              </p:cNvPr>
              <p:cNvSpPr>
                <a:spLocks noChangeAspect="1"/>
              </p:cNvSpPr>
              <p:nvPr/>
            </p:nvSpPr>
            <p:spPr bwMode="auto">
              <a:xfrm>
                <a:off x="6940369" y="4661283"/>
                <a:ext cx="724977" cy="785022"/>
              </a:xfrm>
              <a:custGeom>
                <a:avLst/>
                <a:gdLst>
                  <a:gd name="T0" fmla="*/ 2147483646 w 275"/>
                  <a:gd name="T1" fmla="*/ 2147483646 h 269"/>
                  <a:gd name="T2" fmla="*/ 2147483646 w 275"/>
                  <a:gd name="T3" fmla="*/ 2147483646 h 269"/>
                  <a:gd name="T4" fmla="*/ 2147483646 w 275"/>
                  <a:gd name="T5" fmla="*/ 2147483646 h 269"/>
                  <a:gd name="T6" fmla="*/ 2147483646 w 275"/>
                  <a:gd name="T7" fmla="*/ 2147483646 h 269"/>
                  <a:gd name="T8" fmla="*/ 2147483646 w 275"/>
                  <a:gd name="T9" fmla="*/ 2147483646 h 269"/>
                  <a:gd name="T10" fmla="*/ 2147483646 w 275"/>
                  <a:gd name="T11" fmla="*/ 2147483646 h 269"/>
                  <a:gd name="T12" fmla="*/ 2147483646 w 275"/>
                  <a:gd name="T13" fmla="*/ 2147483646 h 269"/>
                  <a:gd name="T14" fmla="*/ 2147483646 w 275"/>
                  <a:gd name="T15" fmla="*/ 2147483646 h 269"/>
                  <a:gd name="T16" fmla="*/ 2147483646 w 275"/>
                  <a:gd name="T17" fmla="*/ 2147483646 h 269"/>
                  <a:gd name="T18" fmla="*/ 2147483646 w 275"/>
                  <a:gd name="T19" fmla="*/ 2147483646 h 269"/>
                  <a:gd name="T20" fmla="*/ 2147483646 w 275"/>
                  <a:gd name="T21" fmla="*/ 2147483646 h 269"/>
                  <a:gd name="T22" fmla="*/ 2147483646 w 275"/>
                  <a:gd name="T23" fmla="*/ 2147483646 h 269"/>
                  <a:gd name="T24" fmla="*/ 2147483646 w 275"/>
                  <a:gd name="T25" fmla="*/ 2147483646 h 269"/>
                  <a:gd name="T26" fmla="*/ 2147483646 w 275"/>
                  <a:gd name="T27" fmla="*/ 2147483646 h 269"/>
                  <a:gd name="T28" fmla="*/ 2147483646 w 275"/>
                  <a:gd name="T29" fmla="*/ 2147483646 h 269"/>
                  <a:gd name="T30" fmla="*/ 2147483646 w 275"/>
                  <a:gd name="T31" fmla="*/ 2147483646 h 269"/>
                  <a:gd name="T32" fmla="*/ 2147483646 w 275"/>
                  <a:gd name="T33" fmla="*/ 2147483646 h 269"/>
                  <a:gd name="T34" fmla="*/ 2147483646 w 275"/>
                  <a:gd name="T35" fmla="*/ 2147483646 h 269"/>
                  <a:gd name="T36" fmla="*/ 2147483646 w 275"/>
                  <a:gd name="T37" fmla="*/ 2147483646 h 269"/>
                  <a:gd name="T38" fmla="*/ 2147483646 w 275"/>
                  <a:gd name="T39" fmla="*/ 2147483646 h 269"/>
                  <a:gd name="T40" fmla="*/ 2147483646 w 275"/>
                  <a:gd name="T41" fmla="*/ 2147483646 h 269"/>
                  <a:gd name="T42" fmla="*/ 2147483646 w 275"/>
                  <a:gd name="T43" fmla="*/ 2147483646 h 269"/>
                  <a:gd name="T44" fmla="*/ 2147483646 w 275"/>
                  <a:gd name="T45" fmla="*/ 2147483646 h 269"/>
                  <a:gd name="T46" fmla="*/ 2147483646 w 275"/>
                  <a:gd name="T47" fmla="*/ 2147483646 h 269"/>
                  <a:gd name="T48" fmla="*/ 2147483646 w 275"/>
                  <a:gd name="T49" fmla="*/ 2147483646 h 269"/>
                  <a:gd name="T50" fmla="*/ 2147483646 w 275"/>
                  <a:gd name="T51" fmla="*/ 2147483646 h 269"/>
                  <a:gd name="T52" fmla="*/ 2147483646 w 275"/>
                  <a:gd name="T53" fmla="*/ 0 h 269"/>
                  <a:gd name="T54" fmla="*/ 2147483646 w 275"/>
                  <a:gd name="T55" fmla="*/ 2147483646 h 269"/>
                  <a:gd name="T56" fmla="*/ 2147483646 w 275"/>
                  <a:gd name="T57" fmla="*/ 2147483646 h 269"/>
                  <a:gd name="T58" fmla="*/ 2147483646 w 275"/>
                  <a:gd name="T59" fmla="*/ 2147483646 h 269"/>
                  <a:gd name="T60" fmla="*/ 2147483646 w 275"/>
                  <a:gd name="T61" fmla="*/ 2147483646 h 269"/>
                  <a:gd name="T62" fmla="*/ 0 w 275"/>
                  <a:gd name="T63" fmla="*/ 2147483646 h 269"/>
                  <a:gd name="T64" fmla="*/ 0 w 275"/>
                  <a:gd name="T65" fmla="*/ 2147483646 h 269"/>
                  <a:gd name="T66" fmla="*/ 2147483646 w 275"/>
                  <a:gd name="T67" fmla="*/ 2147483646 h 269"/>
                  <a:gd name="T68" fmla="*/ 2147483646 w 275"/>
                  <a:gd name="T69" fmla="*/ 2147483646 h 269"/>
                  <a:gd name="T70" fmla="*/ 0 w 275"/>
                  <a:gd name="T71" fmla="*/ 2147483646 h 269"/>
                  <a:gd name="T72" fmla="*/ 2147483646 w 275"/>
                  <a:gd name="T73" fmla="*/ 2147483646 h 269"/>
                  <a:gd name="T74" fmla="*/ 2147483646 w 275"/>
                  <a:gd name="T75" fmla="*/ 2147483646 h 269"/>
                  <a:gd name="T76" fmla="*/ 2147483646 w 275"/>
                  <a:gd name="T77" fmla="*/ 2147483646 h 269"/>
                  <a:gd name="T78" fmla="*/ 2147483646 w 275"/>
                  <a:gd name="T79" fmla="*/ 2147483646 h 269"/>
                  <a:gd name="T80" fmla="*/ 2147483646 w 275"/>
                  <a:gd name="T81" fmla="*/ 2147483646 h 269"/>
                  <a:gd name="T82" fmla="*/ 2147483646 w 275"/>
                  <a:gd name="T83" fmla="*/ 2147483646 h 269"/>
                  <a:gd name="T84" fmla="*/ 2147483646 w 275"/>
                  <a:gd name="T85" fmla="*/ 2147483646 h 269"/>
                  <a:gd name="T86" fmla="*/ 2147483646 w 275"/>
                  <a:gd name="T87" fmla="*/ 2147483646 h 269"/>
                  <a:gd name="T88" fmla="*/ 2147483646 w 275"/>
                  <a:gd name="T89" fmla="*/ 2147483646 h 269"/>
                  <a:gd name="T90" fmla="*/ 2147483646 w 275"/>
                  <a:gd name="T91" fmla="*/ 2147483646 h 269"/>
                  <a:gd name="T92" fmla="*/ 2147483646 w 275"/>
                  <a:gd name="T93" fmla="*/ 2147483646 h 269"/>
                  <a:gd name="T94" fmla="*/ 2147483646 w 275"/>
                  <a:gd name="T95" fmla="*/ 2147483646 h 269"/>
                  <a:gd name="T96" fmla="*/ 2147483646 w 275"/>
                  <a:gd name="T97" fmla="*/ 2147483646 h 269"/>
                  <a:gd name="T98" fmla="*/ 2147483646 w 275"/>
                  <a:gd name="T99" fmla="*/ 2147483646 h 2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5" h="269">
                    <a:moveTo>
                      <a:pt x="258" y="269"/>
                    </a:moveTo>
                    <a:lnTo>
                      <a:pt x="258" y="263"/>
                    </a:lnTo>
                    <a:lnTo>
                      <a:pt x="275" y="263"/>
                    </a:lnTo>
                    <a:lnTo>
                      <a:pt x="275" y="239"/>
                    </a:lnTo>
                    <a:lnTo>
                      <a:pt x="269" y="221"/>
                    </a:lnTo>
                    <a:lnTo>
                      <a:pt x="269" y="149"/>
                    </a:lnTo>
                    <a:lnTo>
                      <a:pt x="264" y="107"/>
                    </a:lnTo>
                    <a:lnTo>
                      <a:pt x="264" y="90"/>
                    </a:lnTo>
                    <a:lnTo>
                      <a:pt x="264" y="72"/>
                    </a:lnTo>
                    <a:lnTo>
                      <a:pt x="264" y="54"/>
                    </a:lnTo>
                    <a:lnTo>
                      <a:pt x="264" y="42"/>
                    </a:lnTo>
                    <a:lnTo>
                      <a:pt x="264" y="30"/>
                    </a:lnTo>
                    <a:lnTo>
                      <a:pt x="252" y="24"/>
                    </a:lnTo>
                    <a:lnTo>
                      <a:pt x="228" y="18"/>
                    </a:lnTo>
                    <a:lnTo>
                      <a:pt x="228" y="6"/>
                    </a:lnTo>
                    <a:lnTo>
                      <a:pt x="204" y="6"/>
                    </a:lnTo>
                    <a:lnTo>
                      <a:pt x="192" y="12"/>
                    </a:lnTo>
                    <a:lnTo>
                      <a:pt x="180" y="18"/>
                    </a:lnTo>
                    <a:lnTo>
                      <a:pt x="180" y="48"/>
                    </a:lnTo>
                    <a:lnTo>
                      <a:pt x="162" y="54"/>
                    </a:lnTo>
                    <a:lnTo>
                      <a:pt x="144" y="48"/>
                    </a:lnTo>
                    <a:lnTo>
                      <a:pt x="126" y="36"/>
                    </a:lnTo>
                    <a:lnTo>
                      <a:pt x="102" y="30"/>
                    </a:lnTo>
                    <a:lnTo>
                      <a:pt x="96" y="12"/>
                    </a:lnTo>
                    <a:lnTo>
                      <a:pt x="78" y="12"/>
                    </a:lnTo>
                    <a:lnTo>
                      <a:pt x="60" y="6"/>
                    </a:lnTo>
                    <a:lnTo>
                      <a:pt x="36" y="0"/>
                    </a:lnTo>
                    <a:lnTo>
                      <a:pt x="36" y="12"/>
                    </a:lnTo>
                    <a:lnTo>
                      <a:pt x="24" y="24"/>
                    </a:lnTo>
                    <a:lnTo>
                      <a:pt x="12" y="36"/>
                    </a:lnTo>
                    <a:lnTo>
                      <a:pt x="12" y="48"/>
                    </a:lnTo>
                    <a:lnTo>
                      <a:pt x="0" y="60"/>
                    </a:lnTo>
                    <a:lnTo>
                      <a:pt x="6" y="84"/>
                    </a:lnTo>
                    <a:lnTo>
                      <a:pt x="12" y="131"/>
                    </a:lnTo>
                    <a:lnTo>
                      <a:pt x="0" y="137"/>
                    </a:lnTo>
                    <a:lnTo>
                      <a:pt x="12" y="155"/>
                    </a:lnTo>
                    <a:lnTo>
                      <a:pt x="18" y="173"/>
                    </a:lnTo>
                    <a:lnTo>
                      <a:pt x="42" y="173"/>
                    </a:lnTo>
                    <a:lnTo>
                      <a:pt x="48" y="191"/>
                    </a:lnTo>
                    <a:lnTo>
                      <a:pt x="72" y="197"/>
                    </a:lnTo>
                    <a:lnTo>
                      <a:pt x="84" y="209"/>
                    </a:lnTo>
                    <a:lnTo>
                      <a:pt x="96" y="203"/>
                    </a:lnTo>
                    <a:lnTo>
                      <a:pt x="114" y="191"/>
                    </a:lnTo>
                    <a:lnTo>
                      <a:pt x="132" y="203"/>
                    </a:lnTo>
                    <a:lnTo>
                      <a:pt x="168" y="221"/>
                    </a:lnTo>
                    <a:lnTo>
                      <a:pt x="186" y="233"/>
                    </a:lnTo>
                    <a:lnTo>
                      <a:pt x="204" y="239"/>
                    </a:lnTo>
                    <a:lnTo>
                      <a:pt x="240" y="263"/>
                    </a:lnTo>
                    <a:lnTo>
                      <a:pt x="258" y="26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3" name="Freeform 182">
                <a:extLst>
                  <a:ext uri="{FF2B5EF4-FFF2-40B4-BE49-F238E27FC236}">
                    <a16:creationId xmlns:a16="http://schemas.microsoft.com/office/drawing/2014/main" id="{806E479B-3701-4686-A4AE-DAE54770CF30}"/>
                  </a:ext>
                </a:extLst>
              </p:cNvPr>
              <p:cNvSpPr>
                <a:spLocks noChangeAspect="1"/>
              </p:cNvSpPr>
              <p:nvPr/>
            </p:nvSpPr>
            <p:spPr bwMode="auto">
              <a:xfrm>
                <a:off x="5963339" y="5131777"/>
                <a:ext cx="758759" cy="857805"/>
              </a:xfrm>
              <a:custGeom>
                <a:avLst/>
                <a:gdLst>
                  <a:gd name="T0" fmla="*/ 2147483646 w 288"/>
                  <a:gd name="T1" fmla="*/ 2147483646 h 294"/>
                  <a:gd name="T2" fmla="*/ 2147483646 w 288"/>
                  <a:gd name="T3" fmla="*/ 2147483646 h 294"/>
                  <a:gd name="T4" fmla="*/ 2147483646 w 288"/>
                  <a:gd name="T5" fmla="*/ 2147483646 h 294"/>
                  <a:gd name="T6" fmla="*/ 2147483646 w 288"/>
                  <a:gd name="T7" fmla="*/ 2147483646 h 294"/>
                  <a:gd name="T8" fmla="*/ 2147483646 w 288"/>
                  <a:gd name="T9" fmla="*/ 2147483646 h 294"/>
                  <a:gd name="T10" fmla="*/ 2147483646 w 288"/>
                  <a:gd name="T11" fmla="*/ 2147483646 h 294"/>
                  <a:gd name="T12" fmla="*/ 2147483646 w 288"/>
                  <a:gd name="T13" fmla="*/ 2147483646 h 294"/>
                  <a:gd name="T14" fmla="*/ 2147483646 w 288"/>
                  <a:gd name="T15" fmla="*/ 2147483646 h 294"/>
                  <a:gd name="T16" fmla="*/ 2147483646 w 288"/>
                  <a:gd name="T17" fmla="*/ 2147483646 h 294"/>
                  <a:gd name="T18" fmla="*/ 2147483646 w 288"/>
                  <a:gd name="T19" fmla="*/ 2147483646 h 294"/>
                  <a:gd name="T20" fmla="*/ 2147483646 w 288"/>
                  <a:gd name="T21" fmla="*/ 2147483646 h 294"/>
                  <a:gd name="T22" fmla="*/ 2147483646 w 288"/>
                  <a:gd name="T23" fmla="*/ 2147483646 h 294"/>
                  <a:gd name="T24" fmla="*/ 2147483646 w 288"/>
                  <a:gd name="T25" fmla="*/ 2147483646 h 294"/>
                  <a:gd name="T26" fmla="*/ 2147483646 w 288"/>
                  <a:gd name="T27" fmla="*/ 2147483646 h 294"/>
                  <a:gd name="T28" fmla="*/ 2147483646 w 288"/>
                  <a:gd name="T29" fmla="*/ 2147483646 h 294"/>
                  <a:gd name="T30" fmla="*/ 2147483646 w 288"/>
                  <a:gd name="T31" fmla="*/ 2147483646 h 294"/>
                  <a:gd name="T32" fmla="*/ 2147483646 w 288"/>
                  <a:gd name="T33" fmla="*/ 2147483646 h 294"/>
                  <a:gd name="T34" fmla="*/ 2147483646 w 288"/>
                  <a:gd name="T35" fmla="*/ 2147483646 h 294"/>
                  <a:gd name="T36" fmla="*/ 2147483646 w 288"/>
                  <a:gd name="T37" fmla="*/ 2147483646 h 294"/>
                  <a:gd name="T38" fmla="*/ 2147483646 w 288"/>
                  <a:gd name="T39" fmla="*/ 2147483646 h 294"/>
                  <a:gd name="T40" fmla="*/ 2147483646 w 288"/>
                  <a:gd name="T41" fmla="*/ 2147483646 h 294"/>
                  <a:gd name="T42" fmla="*/ 2147483646 w 288"/>
                  <a:gd name="T43" fmla="*/ 0 h 294"/>
                  <a:gd name="T44" fmla="*/ 2147483646 w 288"/>
                  <a:gd name="T45" fmla="*/ 2147483646 h 294"/>
                  <a:gd name="T46" fmla="*/ 2147483646 w 288"/>
                  <a:gd name="T47" fmla="*/ 2147483646 h 294"/>
                  <a:gd name="T48" fmla="*/ 2147483646 w 288"/>
                  <a:gd name="T49" fmla="*/ 2147483646 h 294"/>
                  <a:gd name="T50" fmla="*/ 2147483646 w 288"/>
                  <a:gd name="T51" fmla="*/ 2147483646 h 294"/>
                  <a:gd name="T52" fmla="*/ 2147483646 w 288"/>
                  <a:gd name="T53" fmla="*/ 2147483646 h 294"/>
                  <a:gd name="T54" fmla="*/ 0 w 288"/>
                  <a:gd name="T55" fmla="*/ 2147483646 h 294"/>
                  <a:gd name="T56" fmla="*/ 2147483646 w 288"/>
                  <a:gd name="T57" fmla="*/ 2147483646 h 294"/>
                  <a:gd name="T58" fmla="*/ 2147483646 w 288"/>
                  <a:gd name="T59" fmla="*/ 2147483646 h 294"/>
                  <a:gd name="T60" fmla="*/ 2147483646 w 288"/>
                  <a:gd name="T61" fmla="*/ 2147483646 h 294"/>
                  <a:gd name="T62" fmla="*/ 2147483646 w 288"/>
                  <a:gd name="T63" fmla="*/ 2147483646 h 294"/>
                  <a:gd name="T64" fmla="*/ 2147483646 w 288"/>
                  <a:gd name="T65" fmla="*/ 2147483646 h 294"/>
                  <a:gd name="T66" fmla="*/ 2147483646 w 288"/>
                  <a:gd name="T67" fmla="*/ 2147483646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8" h="294">
                    <a:moveTo>
                      <a:pt x="66" y="270"/>
                    </a:moveTo>
                    <a:lnTo>
                      <a:pt x="60" y="276"/>
                    </a:lnTo>
                    <a:lnTo>
                      <a:pt x="66" y="276"/>
                    </a:lnTo>
                    <a:lnTo>
                      <a:pt x="72" y="294"/>
                    </a:lnTo>
                    <a:lnTo>
                      <a:pt x="78" y="294"/>
                    </a:lnTo>
                    <a:lnTo>
                      <a:pt x="90" y="294"/>
                    </a:lnTo>
                    <a:lnTo>
                      <a:pt x="96" y="288"/>
                    </a:lnTo>
                    <a:lnTo>
                      <a:pt x="102" y="288"/>
                    </a:lnTo>
                    <a:lnTo>
                      <a:pt x="102" y="294"/>
                    </a:lnTo>
                    <a:lnTo>
                      <a:pt x="114" y="294"/>
                    </a:lnTo>
                    <a:lnTo>
                      <a:pt x="120" y="264"/>
                    </a:lnTo>
                    <a:lnTo>
                      <a:pt x="126" y="258"/>
                    </a:lnTo>
                    <a:lnTo>
                      <a:pt x="138" y="252"/>
                    </a:lnTo>
                    <a:lnTo>
                      <a:pt x="138" y="240"/>
                    </a:lnTo>
                    <a:lnTo>
                      <a:pt x="144" y="234"/>
                    </a:lnTo>
                    <a:lnTo>
                      <a:pt x="150" y="234"/>
                    </a:lnTo>
                    <a:lnTo>
                      <a:pt x="156" y="228"/>
                    </a:lnTo>
                    <a:lnTo>
                      <a:pt x="162" y="228"/>
                    </a:lnTo>
                    <a:lnTo>
                      <a:pt x="168" y="216"/>
                    </a:lnTo>
                    <a:lnTo>
                      <a:pt x="174" y="216"/>
                    </a:lnTo>
                    <a:lnTo>
                      <a:pt x="180" y="210"/>
                    </a:lnTo>
                    <a:lnTo>
                      <a:pt x="198" y="198"/>
                    </a:lnTo>
                    <a:lnTo>
                      <a:pt x="216" y="198"/>
                    </a:lnTo>
                    <a:lnTo>
                      <a:pt x="222" y="198"/>
                    </a:lnTo>
                    <a:lnTo>
                      <a:pt x="234" y="192"/>
                    </a:lnTo>
                    <a:lnTo>
                      <a:pt x="258" y="192"/>
                    </a:lnTo>
                    <a:lnTo>
                      <a:pt x="276" y="192"/>
                    </a:lnTo>
                    <a:lnTo>
                      <a:pt x="282" y="174"/>
                    </a:lnTo>
                    <a:lnTo>
                      <a:pt x="282" y="162"/>
                    </a:lnTo>
                    <a:lnTo>
                      <a:pt x="282" y="144"/>
                    </a:lnTo>
                    <a:lnTo>
                      <a:pt x="288" y="132"/>
                    </a:lnTo>
                    <a:lnTo>
                      <a:pt x="288" y="114"/>
                    </a:lnTo>
                    <a:lnTo>
                      <a:pt x="270" y="114"/>
                    </a:lnTo>
                    <a:lnTo>
                      <a:pt x="264" y="102"/>
                    </a:lnTo>
                    <a:lnTo>
                      <a:pt x="240" y="90"/>
                    </a:lnTo>
                    <a:lnTo>
                      <a:pt x="234" y="84"/>
                    </a:lnTo>
                    <a:lnTo>
                      <a:pt x="234" y="78"/>
                    </a:lnTo>
                    <a:lnTo>
                      <a:pt x="210" y="60"/>
                    </a:lnTo>
                    <a:lnTo>
                      <a:pt x="192" y="48"/>
                    </a:lnTo>
                    <a:lnTo>
                      <a:pt x="180" y="36"/>
                    </a:lnTo>
                    <a:lnTo>
                      <a:pt x="168" y="30"/>
                    </a:lnTo>
                    <a:lnTo>
                      <a:pt x="156" y="18"/>
                    </a:lnTo>
                    <a:lnTo>
                      <a:pt x="144" y="12"/>
                    </a:lnTo>
                    <a:lnTo>
                      <a:pt x="132" y="0"/>
                    </a:lnTo>
                    <a:lnTo>
                      <a:pt x="102" y="0"/>
                    </a:lnTo>
                    <a:lnTo>
                      <a:pt x="108" y="66"/>
                    </a:lnTo>
                    <a:lnTo>
                      <a:pt x="108" y="84"/>
                    </a:lnTo>
                    <a:lnTo>
                      <a:pt x="114" y="168"/>
                    </a:lnTo>
                    <a:lnTo>
                      <a:pt x="120" y="174"/>
                    </a:lnTo>
                    <a:lnTo>
                      <a:pt x="114" y="192"/>
                    </a:lnTo>
                    <a:lnTo>
                      <a:pt x="48" y="192"/>
                    </a:lnTo>
                    <a:lnTo>
                      <a:pt x="48" y="186"/>
                    </a:lnTo>
                    <a:lnTo>
                      <a:pt x="24" y="192"/>
                    </a:lnTo>
                    <a:lnTo>
                      <a:pt x="18" y="192"/>
                    </a:lnTo>
                    <a:lnTo>
                      <a:pt x="12" y="186"/>
                    </a:lnTo>
                    <a:lnTo>
                      <a:pt x="0" y="204"/>
                    </a:lnTo>
                    <a:lnTo>
                      <a:pt x="6" y="222"/>
                    </a:lnTo>
                    <a:lnTo>
                      <a:pt x="6" y="234"/>
                    </a:lnTo>
                    <a:lnTo>
                      <a:pt x="12" y="252"/>
                    </a:lnTo>
                    <a:lnTo>
                      <a:pt x="12" y="258"/>
                    </a:lnTo>
                    <a:lnTo>
                      <a:pt x="24" y="258"/>
                    </a:lnTo>
                    <a:lnTo>
                      <a:pt x="30" y="258"/>
                    </a:lnTo>
                    <a:lnTo>
                      <a:pt x="36" y="258"/>
                    </a:lnTo>
                    <a:lnTo>
                      <a:pt x="48" y="252"/>
                    </a:lnTo>
                    <a:lnTo>
                      <a:pt x="54" y="252"/>
                    </a:lnTo>
                    <a:lnTo>
                      <a:pt x="60" y="264"/>
                    </a:lnTo>
                    <a:lnTo>
                      <a:pt x="66" y="27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4" name="Rectangle 183">
                <a:extLst>
                  <a:ext uri="{FF2B5EF4-FFF2-40B4-BE49-F238E27FC236}">
                    <a16:creationId xmlns:a16="http://schemas.microsoft.com/office/drawing/2014/main" id="{C6F576FF-CA6E-462B-8BAC-B2FEB61B9423}"/>
                  </a:ext>
                </a:extLst>
              </p:cNvPr>
              <p:cNvSpPr>
                <a:spLocks noChangeAspect="1" noChangeArrowheads="1"/>
              </p:cNvSpPr>
              <p:nvPr/>
            </p:nvSpPr>
            <p:spPr bwMode="auto">
              <a:xfrm>
                <a:off x="7145650" y="4502719"/>
                <a:ext cx="15592"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45" name="Freeform 184">
                <a:extLst>
                  <a:ext uri="{FF2B5EF4-FFF2-40B4-BE49-F238E27FC236}">
                    <a16:creationId xmlns:a16="http://schemas.microsoft.com/office/drawing/2014/main" id="{80F7694F-0137-4AA6-A2CE-EF2D9366A2E1}"/>
                  </a:ext>
                </a:extLst>
              </p:cNvPr>
              <p:cNvSpPr>
                <a:spLocks noChangeAspect="1"/>
              </p:cNvSpPr>
              <p:nvPr/>
            </p:nvSpPr>
            <p:spPr bwMode="auto">
              <a:xfrm>
                <a:off x="5745066" y="4991408"/>
                <a:ext cx="566471" cy="735632"/>
              </a:xfrm>
              <a:custGeom>
                <a:avLst/>
                <a:gdLst>
                  <a:gd name="T0" fmla="*/ 2147483646 w 215"/>
                  <a:gd name="T1" fmla="*/ 2147483646 h 252"/>
                  <a:gd name="T2" fmla="*/ 2147483646 w 215"/>
                  <a:gd name="T3" fmla="*/ 2147483646 h 252"/>
                  <a:gd name="T4" fmla="*/ 2147483646 w 215"/>
                  <a:gd name="T5" fmla="*/ 2147483646 h 252"/>
                  <a:gd name="T6" fmla="*/ 2147483646 w 215"/>
                  <a:gd name="T7" fmla="*/ 2147483646 h 252"/>
                  <a:gd name="T8" fmla="*/ 2147483646 w 215"/>
                  <a:gd name="T9" fmla="*/ 2147483646 h 252"/>
                  <a:gd name="T10" fmla="*/ 2147483646 w 215"/>
                  <a:gd name="T11" fmla="*/ 2147483646 h 252"/>
                  <a:gd name="T12" fmla="*/ 0 w 215"/>
                  <a:gd name="T13" fmla="*/ 2147483646 h 252"/>
                  <a:gd name="T14" fmla="*/ 0 w 215"/>
                  <a:gd name="T15" fmla="*/ 2147483646 h 252"/>
                  <a:gd name="T16" fmla="*/ 2147483646 w 215"/>
                  <a:gd name="T17" fmla="*/ 2147483646 h 252"/>
                  <a:gd name="T18" fmla="*/ 2147483646 w 215"/>
                  <a:gd name="T19" fmla="*/ 2147483646 h 252"/>
                  <a:gd name="T20" fmla="*/ 2147483646 w 215"/>
                  <a:gd name="T21" fmla="*/ 2147483646 h 252"/>
                  <a:gd name="T22" fmla="*/ 2147483646 w 215"/>
                  <a:gd name="T23" fmla="*/ 2147483646 h 252"/>
                  <a:gd name="T24" fmla="*/ 2147483646 w 215"/>
                  <a:gd name="T25" fmla="*/ 2147483646 h 252"/>
                  <a:gd name="T26" fmla="*/ 2147483646 w 215"/>
                  <a:gd name="T27" fmla="*/ 2147483646 h 252"/>
                  <a:gd name="T28" fmla="*/ 2147483646 w 215"/>
                  <a:gd name="T29" fmla="*/ 2147483646 h 252"/>
                  <a:gd name="T30" fmla="*/ 2147483646 w 215"/>
                  <a:gd name="T31" fmla="*/ 2147483646 h 252"/>
                  <a:gd name="T32" fmla="*/ 2147483646 w 215"/>
                  <a:gd name="T33" fmla="*/ 0 h 252"/>
                  <a:gd name="T34" fmla="*/ 2147483646 w 215"/>
                  <a:gd name="T35" fmla="*/ 2147483646 h 252"/>
                  <a:gd name="T36" fmla="*/ 2147483646 w 215"/>
                  <a:gd name="T37" fmla="*/ 2147483646 h 252"/>
                  <a:gd name="T38" fmla="*/ 2147483646 w 215"/>
                  <a:gd name="T39" fmla="*/ 2147483646 h 252"/>
                  <a:gd name="T40" fmla="*/ 2147483646 w 215"/>
                  <a:gd name="T41" fmla="*/ 2147483646 h 252"/>
                  <a:gd name="T42" fmla="*/ 2147483646 w 215"/>
                  <a:gd name="T43" fmla="*/ 2147483646 h 252"/>
                  <a:gd name="T44" fmla="*/ 2147483646 w 215"/>
                  <a:gd name="T45" fmla="*/ 2147483646 h 252"/>
                  <a:gd name="T46" fmla="*/ 2147483646 w 215"/>
                  <a:gd name="T47" fmla="*/ 2147483646 h 252"/>
                  <a:gd name="T48" fmla="*/ 2147483646 w 215"/>
                  <a:gd name="T49" fmla="*/ 2147483646 h 252"/>
                  <a:gd name="T50" fmla="*/ 2147483646 w 215"/>
                  <a:gd name="T51" fmla="*/ 2147483646 h 252"/>
                  <a:gd name="T52" fmla="*/ 2147483646 w 215"/>
                  <a:gd name="T53" fmla="*/ 2147483646 h 252"/>
                  <a:gd name="T54" fmla="*/ 2147483646 w 215"/>
                  <a:gd name="T55" fmla="*/ 2147483646 h 252"/>
                  <a:gd name="T56" fmla="*/ 2147483646 w 215"/>
                  <a:gd name="T57" fmla="*/ 2147483646 h 252"/>
                  <a:gd name="T58" fmla="*/ 2147483646 w 215"/>
                  <a:gd name="T59" fmla="*/ 2147483646 h 252"/>
                  <a:gd name="T60" fmla="*/ 2147483646 w 215"/>
                  <a:gd name="T61" fmla="*/ 2147483646 h 252"/>
                  <a:gd name="T62" fmla="*/ 2147483646 w 215"/>
                  <a:gd name="T63" fmla="*/ 2147483646 h 252"/>
                  <a:gd name="T64" fmla="*/ 2147483646 w 215"/>
                  <a:gd name="T65" fmla="*/ 2147483646 h 252"/>
                  <a:gd name="T66" fmla="*/ 2147483646 w 215"/>
                  <a:gd name="T67" fmla="*/ 2147483646 h 252"/>
                  <a:gd name="T68" fmla="*/ 2147483646 w 215"/>
                  <a:gd name="T69" fmla="*/ 2147483646 h 252"/>
                  <a:gd name="T70" fmla="*/ 2147483646 w 215"/>
                  <a:gd name="T71" fmla="*/ 2147483646 h 252"/>
                  <a:gd name="T72" fmla="*/ 2147483646 w 215"/>
                  <a:gd name="T73" fmla="*/ 2147483646 h 252"/>
                  <a:gd name="T74" fmla="*/ 2147483646 w 215"/>
                  <a:gd name="T75" fmla="*/ 2147483646 h 252"/>
                  <a:gd name="T76" fmla="*/ 2147483646 w 215"/>
                  <a:gd name="T77" fmla="*/ 2147483646 h 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 h="252">
                    <a:moveTo>
                      <a:pt x="12" y="216"/>
                    </a:moveTo>
                    <a:lnTo>
                      <a:pt x="6" y="228"/>
                    </a:lnTo>
                    <a:lnTo>
                      <a:pt x="12" y="204"/>
                    </a:lnTo>
                    <a:lnTo>
                      <a:pt x="18" y="180"/>
                    </a:lnTo>
                    <a:lnTo>
                      <a:pt x="12" y="162"/>
                    </a:lnTo>
                    <a:lnTo>
                      <a:pt x="12" y="138"/>
                    </a:lnTo>
                    <a:lnTo>
                      <a:pt x="0" y="126"/>
                    </a:lnTo>
                    <a:lnTo>
                      <a:pt x="0" y="132"/>
                    </a:lnTo>
                    <a:lnTo>
                      <a:pt x="6" y="120"/>
                    </a:lnTo>
                    <a:lnTo>
                      <a:pt x="72" y="120"/>
                    </a:lnTo>
                    <a:lnTo>
                      <a:pt x="72" y="102"/>
                    </a:lnTo>
                    <a:lnTo>
                      <a:pt x="72" y="90"/>
                    </a:lnTo>
                    <a:lnTo>
                      <a:pt x="89" y="78"/>
                    </a:lnTo>
                    <a:lnTo>
                      <a:pt x="89" y="54"/>
                    </a:lnTo>
                    <a:lnTo>
                      <a:pt x="89" y="30"/>
                    </a:lnTo>
                    <a:lnTo>
                      <a:pt x="149" y="30"/>
                    </a:lnTo>
                    <a:lnTo>
                      <a:pt x="149" y="0"/>
                    </a:lnTo>
                    <a:lnTo>
                      <a:pt x="167" y="12"/>
                    </a:lnTo>
                    <a:lnTo>
                      <a:pt x="179" y="24"/>
                    </a:lnTo>
                    <a:lnTo>
                      <a:pt x="197" y="36"/>
                    </a:lnTo>
                    <a:lnTo>
                      <a:pt x="215" y="48"/>
                    </a:lnTo>
                    <a:lnTo>
                      <a:pt x="185" y="48"/>
                    </a:lnTo>
                    <a:lnTo>
                      <a:pt x="191" y="114"/>
                    </a:lnTo>
                    <a:lnTo>
                      <a:pt x="191" y="132"/>
                    </a:lnTo>
                    <a:lnTo>
                      <a:pt x="197" y="216"/>
                    </a:lnTo>
                    <a:lnTo>
                      <a:pt x="203" y="222"/>
                    </a:lnTo>
                    <a:lnTo>
                      <a:pt x="197" y="240"/>
                    </a:lnTo>
                    <a:lnTo>
                      <a:pt x="131" y="240"/>
                    </a:lnTo>
                    <a:lnTo>
                      <a:pt x="131" y="234"/>
                    </a:lnTo>
                    <a:lnTo>
                      <a:pt x="107" y="240"/>
                    </a:lnTo>
                    <a:lnTo>
                      <a:pt x="101" y="240"/>
                    </a:lnTo>
                    <a:lnTo>
                      <a:pt x="95" y="234"/>
                    </a:lnTo>
                    <a:lnTo>
                      <a:pt x="83" y="252"/>
                    </a:lnTo>
                    <a:lnTo>
                      <a:pt x="72" y="240"/>
                    </a:lnTo>
                    <a:lnTo>
                      <a:pt x="54" y="228"/>
                    </a:lnTo>
                    <a:lnTo>
                      <a:pt x="42" y="216"/>
                    </a:lnTo>
                    <a:lnTo>
                      <a:pt x="24" y="216"/>
                    </a:lnTo>
                    <a:lnTo>
                      <a:pt x="12" y="21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6" name="Freeform 185">
                <a:extLst>
                  <a:ext uri="{FF2B5EF4-FFF2-40B4-BE49-F238E27FC236}">
                    <a16:creationId xmlns:a16="http://schemas.microsoft.com/office/drawing/2014/main" id="{FC96EAF8-9886-4428-ACEB-71908C1E1720}"/>
                  </a:ext>
                </a:extLst>
              </p:cNvPr>
              <p:cNvSpPr>
                <a:spLocks noChangeAspect="1"/>
              </p:cNvSpPr>
              <p:nvPr/>
            </p:nvSpPr>
            <p:spPr bwMode="auto">
              <a:xfrm>
                <a:off x="5934754" y="4502719"/>
                <a:ext cx="550879" cy="470494"/>
              </a:xfrm>
              <a:custGeom>
                <a:avLst/>
                <a:gdLst>
                  <a:gd name="T0" fmla="*/ 2147483646 w 209"/>
                  <a:gd name="T1" fmla="*/ 2147483646 h 161"/>
                  <a:gd name="T2" fmla="*/ 2147483646 w 209"/>
                  <a:gd name="T3" fmla="*/ 2147483646 h 161"/>
                  <a:gd name="T4" fmla="*/ 2147483646 w 209"/>
                  <a:gd name="T5" fmla="*/ 2147483646 h 161"/>
                  <a:gd name="T6" fmla="*/ 2147483646 w 209"/>
                  <a:gd name="T7" fmla="*/ 2147483646 h 161"/>
                  <a:gd name="T8" fmla="*/ 2147483646 w 209"/>
                  <a:gd name="T9" fmla="*/ 2147483646 h 161"/>
                  <a:gd name="T10" fmla="*/ 2147483646 w 209"/>
                  <a:gd name="T11" fmla="*/ 2147483646 h 161"/>
                  <a:gd name="T12" fmla="*/ 2147483646 w 209"/>
                  <a:gd name="T13" fmla="*/ 2147483646 h 161"/>
                  <a:gd name="T14" fmla="*/ 2147483646 w 209"/>
                  <a:gd name="T15" fmla="*/ 2147483646 h 161"/>
                  <a:gd name="T16" fmla="*/ 2147483646 w 209"/>
                  <a:gd name="T17" fmla="*/ 2147483646 h 161"/>
                  <a:gd name="T18" fmla="*/ 2147483646 w 209"/>
                  <a:gd name="T19" fmla="*/ 2147483646 h 161"/>
                  <a:gd name="T20" fmla="*/ 0 w 209"/>
                  <a:gd name="T21" fmla="*/ 2147483646 h 161"/>
                  <a:gd name="T22" fmla="*/ 2147483646 w 209"/>
                  <a:gd name="T23" fmla="*/ 2147483646 h 161"/>
                  <a:gd name="T24" fmla="*/ 2147483646 w 209"/>
                  <a:gd name="T25" fmla="*/ 2147483646 h 161"/>
                  <a:gd name="T26" fmla="*/ 2147483646 w 209"/>
                  <a:gd name="T27" fmla="*/ 2147483646 h 161"/>
                  <a:gd name="T28" fmla="*/ 2147483646 w 209"/>
                  <a:gd name="T29" fmla="*/ 2147483646 h 161"/>
                  <a:gd name="T30" fmla="*/ 2147483646 w 209"/>
                  <a:gd name="T31" fmla="*/ 2147483646 h 161"/>
                  <a:gd name="T32" fmla="*/ 2147483646 w 209"/>
                  <a:gd name="T33" fmla="*/ 2147483646 h 161"/>
                  <a:gd name="T34" fmla="*/ 2147483646 w 209"/>
                  <a:gd name="T35" fmla="*/ 2147483646 h 161"/>
                  <a:gd name="T36" fmla="*/ 2147483646 w 209"/>
                  <a:gd name="T37" fmla="*/ 2147483646 h 161"/>
                  <a:gd name="T38" fmla="*/ 2147483646 w 209"/>
                  <a:gd name="T39" fmla="*/ 2147483646 h 161"/>
                  <a:gd name="T40" fmla="*/ 2147483646 w 209"/>
                  <a:gd name="T41" fmla="*/ 2147483646 h 161"/>
                  <a:gd name="T42" fmla="*/ 2147483646 w 209"/>
                  <a:gd name="T43" fmla="*/ 2147483646 h 161"/>
                  <a:gd name="T44" fmla="*/ 2147483646 w 209"/>
                  <a:gd name="T45" fmla="*/ 2147483646 h 161"/>
                  <a:gd name="T46" fmla="*/ 2147483646 w 209"/>
                  <a:gd name="T47" fmla="*/ 2147483646 h 161"/>
                  <a:gd name="T48" fmla="*/ 2147483646 w 209"/>
                  <a:gd name="T49" fmla="*/ 2147483646 h 161"/>
                  <a:gd name="T50" fmla="*/ 2147483646 w 209"/>
                  <a:gd name="T51" fmla="*/ 2147483646 h 161"/>
                  <a:gd name="T52" fmla="*/ 2147483646 w 209"/>
                  <a:gd name="T53" fmla="*/ 2147483646 h 161"/>
                  <a:gd name="T54" fmla="*/ 2147483646 w 209"/>
                  <a:gd name="T55" fmla="*/ 2147483646 h 161"/>
                  <a:gd name="T56" fmla="*/ 2147483646 w 209"/>
                  <a:gd name="T57" fmla="*/ 2147483646 h 161"/>
                  <a:gd name="T58" fmla="*/ 2147483646 w 209"/>
                  <a:gd name="T59" fmla="*/ 0 h 161"/>
                  <a:gd name="T60" fmla="*/ 2147483646 w 209"/>
                  <a:gd name="T61" fmla="*/ 2147483646 h 161"/>
                  <a:gd name="T62" fmla="*/ 2147483646 w 209"/>
                  <a:gd name="T63" fmla="*/ 2147483646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9" h="161">
                    <a:moveTo>
                      <a:pt x="107" y="42"/>
                    </a:moveTo>
                    <a:lnTo>
                      <a:pt x="89" y="48"/>
                    </a:lnTo>
                    <a:lnTo>
                      <a:pt x="77" y="60"/>
                    </a:lnTo>
                    <a:lnTo>
                      <a:pt x="65" y="72"/>
                    </a:lnTo>
                    <a:lnTo>
                      <a:pt x="59" y="90"/>
                    </a:lnTo>
                    <a:lnTo>
                      <a:pt x="59" y="108"/>
                    </a:lnTo>
                    <a:lnTo>
                      <a:pt x="53" y="120"/>
                    </a:lnTo>
                    <a:lnTo>
                      <a:pt x="47" y="138"/>
                    </a:lnTo>
                    <a:lnTo>
                      <a:pt x="29" y="144"/>
                    </a:lnTo>
                    <a:lnTo>
                      <a:pt x="17" y="156"/>
                    </a:lnTo>
                    <a:lnTo>
                      <a:pt x="0" y="161"/>
                    </a:lnTo>
                    <a:lnTo>
                      <a:pt x="77" y="161"/>
                    </a:lnTo>
                    <a:lnTo>
                      <a:pt x="83" y="138"/>
                    </a:lnTo>
                    <a:lnTo>
                      <a:pt x="95" y="132"/>
                    </a:lnTo>
                    <a:lnTo>
                      <a:pt x="107" y="126"/>
                    </a:lnTo>
                    <a:lnTo>
                      <a:pt x="125" y="120"/>
                    </a:lnTo>
                    <a:lnTo>
                      <a:pt x="137" y="108"/>
                    </a:lnTo>
                    <a:lnTo>
                      <a:pt x="161" y="96"/>
                    </a:lnTo>
                    <a:lnTo>
                      <a:pt x="161" y="84"/>
                    </a:lnTo>
                    <a:lnTo>
                      <a:pt x="185" y="72"/>
                    </a:lnTo>
                    <a:lnTo>
                      <a:pt x="203" y="72"/>
                    </a:lnTo>
                    <a:lnTo>
                      <a:pt x="209" y="66"/>
                    </a:lnTo>
                    <a:lnTo>
                      <a:pt x="197" y="48"/>
                    </a:lnTo>
                    <a:lnTo>
                      <a:pt x="191" y="36"/>
                    </a:lnTo>
                    <a:lnTo>
                      <a:pt x="191" y="18"/>
                    </a:lnTo>
                    <a:lnTo>
                      <a:pt x="185" y="12"/>
                    </a:lnTo>
                    <a:lnTo>
                      <a:pt x="173" y="12"/>
                    </a:lnTo>
                    <a:lnTo>
                      <a:pt x="143" y="12"/>
                    </a:lnTo>
                    <a:lnTo>
                      <a:pt x="131" y="0"/>
                    </a:lnTo>
                    <a:lnTo>
                      <a:pt x="125" y="6"/>
                    </a:lnTo>
                    <a:lnTo>
                      <a:pt x="107"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7" name="Freeform 186">
                <a:extLst>
                  <a:ext uri="{FF2B5EF4-FFF2-40B4-BE49-F238E27FC236}">
                    <a16:creationId xmlns:a16="http://schemas.microsoft.com/office/drawing/2014/main" id="{83D29304-1442-4266-B17C-96F834C3E613}"/>
                  </a:ext>
                </a:extLst>
              </p:cNvPr>
              <p:cNvSpPr>
                <a:spLocks noChangeAspect="1"/>
              </p:cNvSpPr>
              <p:nvPr/>
            </p:nvSpPr>
            <p:spPr bwMode="auto">
              <a:xfrm>
                <a:off x="6532408" y="5220157"/>
                <a:ext cx="724977" cy="681044"/>
              </a:xfrm>
              <a:custGeom>
                <a:avLst/>
                <a:gdLst>
                  <a:gd name="T0" fmla="*/ 2147483646 w 275"/>
                  <a:gd name="T1" fmla="*/ 2147483646 h 234"/>
                  <a:gd name="T2" fmla="*/ 2147483646 w 275"/>
                  <a:gd name="T3" fmla="*/ 2147483646 h 234"/>
                  <a:gd name="T4" fmla="*/ 2147483646 w 275"/>
                  <a:gd name="T5" fmla="*/ 2147483646 h 234"/>
                  <a:gd name="T6" fmla="*/ 2147483646 w 275"/>
                  <a:gd name="T7" fmla="*/ 2147483646 h 234"/>
                  <a:gd name="T8" fmla="*/ 2147483646 w 275"/>
                  <a:gd name="T9" fmla="*/ 2147483646 h 234"/>
                  <a:gd name="T10" fmla="*/ 2147483646 w 275"/>
                  <a:gd name="T11" fmla="*/ 2147483646 h 234"/>
                  <a:gd name="T12" fmla="*/ 0 w 275"/>
                  <a:gd name="T13" fmla="*/ 2147483646 h 234"/>
                  <a:gd name="T14" fmla="*/ 2147483646 w 275"/>
                  <a:gd name="T15" fmla="*/ 2147483646 h 234"/>
                  <a:gd name="T16" fmla="*/ 2147483646 w 275"/>
                  <a:gd name="T17" fmla="*/ 2147483646 h 234"/>
                  <a:gd name="T18" fmla="*/ 2147483646 w 275"/>
                  <a:gd name="T19" fmla="*/ 2147483646 h 234"/>
                  <a:gd name="T20" fmla="*/ 2147483646 w 275"/>
                  <a:gd name="T21" fmla="*/ 2147483646 h 234"/>
                  <a:gd name="T22" fmla="*/ 2147483646 w 275"/>
                  <a:gd name="T23" fmla="*/ 2147483646 h 234"/>
                  <a:gd name="T24" fmla="*/ 2147483646 w 275"/>
                  <a:gd name="T25" fmla="*/ 2147483646 h 234"/>
                  <a:gd name="T26" fmla="*/ 2147483646 w 275"/>
                  <a:gd name="T27" fmla="*/ 2147483646 h 234"/>
                  <a:gd name="T28" fmla="*/ 2147483646 w 275"/>
                  <a:gd name="T29" fmla="*/ 2147483646 h 234"/>
                  <a:gd name="T30" fmla="*/ 2147483646 w 275"/>
                  <a:gd name="T31" fmla="*/ 2147483646 h 234"/>
                  <a:gd name="T32" fmla="*/ 2147483646 w 275"/>
                  <a:gd name="T33" fmla="*/ 2147483646 h 234"/>
                  <a:gd name="T34" fmla="*/ 2147483646 w 275"/>
                  <a:gd name="T35" fmla="*/ 2147483646 h 234"/>
                  <a:gd name="T36" fmla="*/ 2147483646 w 275"/>
                  <a:gd name="T37" fmla="*/ 2147483646 h 234"/>
                  <a:gd name="T38" fmla="*/ 2147483646 w 275"/>
                  <a:gd name="T39" fmla="*/ 2147483646 h 234"/>
                  <a:gd name="T40" fmla="*/ 2147483646 w 275"/>
                  <a:gd name="T41" fmla="*/ 2147483646 h 234"/>
                  <a:gd name="T42" fmla="*/ 2147483646 w 275"/>
                  <a:gd name="T43" fmla="*/ 2147483646 h 234"/>
                  <a:gd name="T44" fmla="*/ 2147483646 w 275"/>
                  <a:gd name="T45" fmla="*/ 0 h 234"/>
                  <a:gd name="T46" fmla="*/ 2147483646 w 275"/>
                  <a:gd name="T47" fmla="*/ 2147483646 h 234"/>
                  <a:gd name="T48" fmla="*/ 2147483646 w 275"/>
                  <a:gd name="T49" fmla="*/ 2147483646 h 234"/>
                  <a:gd name="T50" fmla="*/ 2147483646 w 275"/>
                  <a:gd name="T51" fmla="*/ 2147483646 h 234"/>
                  <a:gd name="T52" fmla="*/ 2147483646 w 275"/>
                  <a:gd name="T53" fmla="*/ 2147483646 h 234"/>
                  <a:gd name="T54" fmla="*/ 2147483646 w 275"/>
                  <a:gd name="T55" fmla="*/ 2147483646 h 234"/>
                  <a:gd name="T56" fmla="*/ 2147483646 w 275"/>
                  <a:gd name="T57" fmla="*/ 2147483646 h 234"/>
                  <a:gd name="T58" fmla="*/ 2147483646 w 275"/>
                  <a:gd name="T59" fmla="*/ 2147483646 h 234"/>
                  <a:gd name="T60" fmla="*/ 2147483646 w 275"/>
                  <a:gd name="T61" fmla="*/ 2147483646 h 234"/>
                  <a:gd name="T62" fmla="*/ 2147483646 w 275"/>
                  <a:gd name="T63" fmla="*/ 2147483646 h 234"/>
                  <a:gd name="T64" fmla="*/ 2147483646 w 275"/>
                  <a:gd name="T65" fmla="*/ 2147483646 h 234"/>
                  <a:gd name="T66" fmla="*/ 2147483646 w 275"/>
                  <a:gd name="T67" fmla="*/ 2147483646 h 234"/>
                  <a:gd name="T68" fmla="*/ 2147483646 w 275"/>
                  <a:gd name="T69" fmla="*/ 2147483646 h 234"/>
                  <a:gd name="T70" fmla="*/ 2147483646 w 275"/>
                  <a:gd name="T71" fmla="*/ 2147483646 h 234"/>
                  <a:gd name="T72" fmla="*/ 2147483646 w 275"/>
                  <a:gd name="T73" fmla="*/ 2147483646 h 234"/>
                  <a:gd name="T74" fmla="*/ 2147483646 w 275"/>
                  <a:gd name="T75" fmla="*/ 2147483646 h 234"/>
                  <a:gd name="T76" fmla="*/ 2147483646 w 275"/>
                  <a:gd name="T77" fmla="*/ 2147483646 h 234"/>
                  <a:gd name="T78" fmla="*/ 2147483646 w 275"/>
                  <a:gd name="T79" fmla="*/ 2147483646 h 234"/>
                  <a:gd name="T80" fmla="*/ 2147483646 w 275"/>
                  <a:gd name="T81" fmla="*/ 2147483646 h 234"/>
                  <a:gd name="T82" fmla="*/ 2147483646 w 275"/>
                  <a:gd name="T83" fmla="*/ 2147483646 h 234"/>
                  <a:gd name="T84" fmla="*/ 2147483646 w 275"/>
                  <a:gd name="T85" fmla="*/ 2147483646 h 234"/>
                  <a:gd name="T86" fmla="*/ 2147483646 w 275"/>
                  <a:gd name="T87" fmla="*/ 2147483646 h 234"/>
                  <a:gd name="T88" fmla="*/ 2147483646 w 275"/>
                  <a:gd name="T89" fmla="*/ 2147483646 h 234"/>
                  <a:gd name="T90" fmla="*/ 2147483646 w 275"/>
                  <a:gd name="T91" fmla="*/ 2147483646 h 234"/>
                  <a:gd name="T92" fmla="*/ 2147483646 w 275"/>
                  <a:gd name="T93" fmla="*/ 2147483646 h 234"/>
                  <a:gd name="T94" fmla="*/ 2147483646 w 275"/>
                  <a:gd name="T95" fmla="*/ 2147483646 h 234"/>
                  <a:gd name="T96" fmla="*/ 2147483646 w 275"/>
                  <a:gd name="T97" fmla="*/ 2147483646 h 234"/>
                  <a:gd name="T98" fmla="*/ 2147483646 w 275"/>
                  <a:gd name="T99" fmla="*/ 2147483646 h 234"/>
                  <a:gd name="T100" fmla="*/ 2147483646 w 275"/>
                  <a:gd name="T101" fmla="*/ 2147483646 h 234"/>
                  <a:gd name="T102" fmla="*/ 2147483646 w 275"/>
                  <a:gd name="T103" fmla="*/ 2147483646 h 234"/>
                  <a:gd name="T104" fmla="*/ 2147483646 w 275"/>
                  <a:gd name="T105" fmla="*/ 2147483646 h 234"/>
                  <a:gd name="T106" fmla="*/ 2147483646 w 275"/>
                  <a:gd name="T107" fmla="*/ 2147483646 h 234"/>
                  <a:gd name="T108" fmla="*/ 2147483646 w 275"/>
                  <a:gd name="T109" fmla="*/ 2147483646 h 234"/>
                  <a:gd name="T110" fmla="*/ 2147483646 w 275"/>
                  <a:gd name="T111" fmla="*/ 2147483646 h 234"/>
                  <a:gd name="T112" fmla="*/ 2147483646 w 275"/>
                  <a:gd name="T113" fmla="*/ 2147483646 h 234"/>
                  <a:gd name="T114" fmla="*/ 2147483646 w 275"/>
                  <a:gd name="T115" fmla="*/ 2147483646 h 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 h="234">
                    <a:moveTo>
                      <a:pt x="30" y="216"/>
                    </a:moveTo>
                    <a:lnTo>
                      <a:pt x="24" y="216"/>
                    </a:lnTo>
                    <a:lnTo>
                      <a:pt x="12" y="210"/>
                    </a:lnTo>
                    <a:lnTo>
                      <a:pt x="12" y="204"/>
                    </a:lnTo>
                    <a:lnTo>
                      <a:pt x="18" y="204"/>
                    </a:lnTo>
                    <a:lnTo>
                      <a:pt x="6" y="186"/>
                    </a:lnTo>
                    <a:lnTo>
                      <a:pt x="0" y="168"/>
                    </a:lnTo>
                    <a:lnTo>
                      <a:pt x="6" y="168"/>
                    </a:lnTo>
                    <a:lnTo>
                      <a:pt x="18" y="162"/>
                    </a:lnTo>
                    <a:lnTo>
                      <a:pt x="42" y="162"/>
                    </a:lnTo>
                    <a:lnTo>
                      <a:pt x="60" y="162"/>
                    </a:lnTo>
                    <a:lnTo>
                      <a:pt x="66" y="144"/>
                    </a:lnTo>
                    <a:lnTo>
                      <a:pt x="66" y="132"/>
                    </a:lnTo>
                    <a:lnTo>
                      <a:pt x="66" y="114"/>
                    </a:lnTo>
                    <a:lnTo>
                      <a:pt x="72" y="102"/>
                    </a:lnTo>
                    <a:lnTo>
                      <a:pt x="72" y="84"/>
                    </a:lnTo>
                    <a:lnTo>
                      <a:pt x="96" y="78"/>
                    </a:lnTo>
                    <a:lnTo>
                      <a:pt x="113" y="66"/>
                    </a:lnTo>
                    <a:lnTo>
                      <a:pt x="125" y="54"/>
                    </a:lnTo>
                    <a:lnTo>
                      <a:pt x="143" y="42"/>
                    </a:lnTo>
                    <a:lnTo>
                      <a:pt x="161" y="24"/>
                    </a:lnTo>
                    <a:lnTo>
                      <a:pt x="185" y="12"/>
                    </a:lnTo>
                    <a:lnTo>
                      <a:pt x="203" y="0"/>
                    </a:lnTo>
                    <a:lnTo>
                      <a:pt x="227" y="6"/>
                    </a:lnTo>
                    <a:lnTo>
                      <a:pt x="239" y="18"/>
                    </a:lnTo>
                    <a:lnTo>
                      <a:pt x="251" y="12"/>
                    </a:lnTo>
                    <a:lnTo>
                      <a:pt x="257" y="12"/>
                    </a:lnTo>
                    <a:lnTo>
                      <a:pt x="257" y="24"/>
                    </a:lnTo>
                    <a:lnTo>
                      <a:pt x="257" y="42"/>
                    </a:lnTo>
                    <a:lnTo>
                      <a:pt x="275" y="60"/>
                    </a:lnTo>
                    <a:lnTo>
                      <a:pt x="269" y="72"/>
                    </a:lnTo>
                    <a:lnTo>
                      <a:pt x="269" y="84"/>
                    </a:lnTo>
                    <a:lnTo>
                      <a:pt x="269" y="102"/>
                    </a:lnTo>
                    <a:lnTo>
                      <a:pt x="263" y="132"/>
                    </a:lnTo>
                    <a:lnTo>
                      <a:pt x="257" y="144"/>
                    </a:lnTo>
                    <a:lnTo>
                      <a:pt x="251" y="156"/>
                    </a:lnTo>
                    <a:lnTo>
                      <a:pt x="239" y="168"/>
                    </a:lnTo>
                    <a:lnTo>
                      <a:pt x="233" y="180"/>
                    </a:lnTo>
                    <a:lnTo>
                      <a:pt x="233" y="198"/>
                    </a:lnTo>
                    <a:lnTo>
                      <a:pt x="215" y="210"/>
                    </a:lnTo>
                    <a:lnTo>
                      <a:pt x="197" y="204"/>
                    </a:lnTo>
                    <a:lnTo>
                      <a:pt x="179" y="204"/>
                    </a:lnTo>
                    <a:lnTo>
                      <a:pt x="161" y="216"/>
                    </a:lnTo>
                    <a:lnTo>
                      <a:pt x="143" y="210"/>
                    </a:lnTo>
                    <a:lnTo>
                      <a:pt x="131" y="204"/>
                    </a:lnTo>
                    <a:lnTo>
                      <a:pt x="113" y="210"/>
                    </a:lnTo>
                    <a:lnTo>
                      <a:pt x="101" y="198"/>
                    </a:lnTo>
                    <a:lnTo>
                      <a:pt x="84" y="192"/>
                    </a:lnTo>
                    <a:lnTo>
                      <a:pt x="72" y="198"/>
                    </a:lnTo>
                    <a:lnTo>
                      <a:pt x="66" y="216"/>
                    </a:lnTo>
                    <a:lnTo>
                      <a:pt x="60" y="228"/>
                    </a:lnTo>
                    <a:lnTo>
                      <a:pt x="60" y="234"/>
                    </a:lnTo>
                    <a:lnTo>
                      <a:pt x="42" y="222"/>
                    </a:lnTo>
                    <a:lnTo>
                      <a:pt x="42" y="228"/>
                    </a:lnTo>
                    <a:lnTo>
                      <a:pt x="42" y="234"/>
                    </a:lnTo>
                    <a:lnTo>
                      <a:pt x="36" y="222"/>
                    </a:lnTo>
                    <a:lnTo>
                      <a:pt x="30" y="21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8" name="Freeform 187">
                <a:extLst>
                  <a:ext uri="{FF2B5EF4-FFF2-40B4-BE49-F238E27FC236}">
                    <a16:creationId xmlns:a16="http://schemas.microsoft.com/office/drawing/2014/main" id="{D3A5897A-E292-4847-8BD8-639C3FE858F5}"/>
                  </a:ext>
                </a:extLst>
              </p:cNvPr>
              <p:cNvSpPr>
                <a:spLocks noChangeAspect="1"/>
              </p:cNvSpPr>
              <p:nvPr/>
            </p:nvSpPr>
            <p:spPr bwMode="auto">
              <a:xfrm>
                <a:off x="5726877" y="5620463"/>
                <a:ext cx="270242" cy="246944"/>
              </a:xfrm>
              <a:custGeom>
                <a:avLst/>
                <a:gdLst>
                  <a:gd name="T0" fmla="*/ 2147483646 w 101"/>
                  <a:gd name="T1" fmla="*/ 0 h 84"/>
                  <a:gd name="T2" fmla="*/ 2147483646 w 101"/>
                  <a:gd name="T3" fmla="*/ 2147483646 h 84"/>
                  <a:gd name="T4" fmla="*/ 0 w 101"/>
                  <a:gd name="T5" fmla="*/ 2147483646 h 84"/>
                  <a:gd name="T6" fmla="*/ 2147483646 w 101"/>
                  <a:gd name="T7" fmla="*/ 2147483646 h 84"/>
                  <a:gd name="T8" fmla="*/ 2147483646 w 101"/>
                  <a:gd name="T9" fmla="*/ 2147483646 h 84"/>
                  <a:gd name="T10" fmla="*/ 2147483646 w 101"/>
                  <a:gd name="T11" fmla="*/ 2147483646 h 84"/>
                  <a:gd name="T12" fmla="*/ 2147483646 w 101"/>
                  <a:gd name="T13" fmla="*/ 2147483646 h 84"/>
                  <a:gd name="T14" fmla="*/ 2147483646 w 101"/>
                  <a:gd name="T15" fmla="*/ 2147483646 h 84"/>
                  <a:gd name="T16" fmla="*/ 2147483646 w 101"/>
                  <a:gd name="T17" fmla="*/ 2147483646 h 84"/>
                  <a:gd name="T18" fmla="*/ 2147483646 w 101"/>
                  <a:gd name="T19" fmla="*/ 2147483646 h 84"/>
                  <a:gd name="T20" fmla="*/ 2147483646 w 101"/>
                  <a:gd name="T21" fmla="*/ 2147483646 h 84"/>
                  <a:gd name="T22" fmla="*/ 2147483646 w 101"/>
                  <a:gd name="T23" fmla="*/ 2147483646 h 84"/>
                  <a:gd name="T24" fmla="*/ 2147483646 w 101"/>
                  <a:gd name="T25" fmla="*/ 2147483646 h 84"/>
                  <a:gd name="T26" fmla="*/ 2147483646 w 101"/>
                  <a:gd name="T27" fmla="*/ 2147483646 h 84"/>
                  <a:gd name="T28" fmla="*/ 2147483646 w 101"/>
                  <a:gd name="T29" fmla="*/ 2147483646 h 84"/>
                  <a:gd name="T30" fmla="*/ 2147483646 w 101"/>
                  <a:gd name="T31" fmla="*/ 2147483646 h 84"/>
                  <a:gd name="T32" fmla="*/ 2147483646 w 101"/>
                  <a:gd name="T33" fmla="*/ 2147483646 h 84"/>
                  <a:gd name="T34" fmla="*/ 2147483646 w 101"/>
                  <a:gd name="T35" fmla="*/ 2147483646 h 84"/>
                  <a:gd name="T36" fmla="*/ 2147483646 w 101"/>
                  <a:gd name="T37" fmla="*/ 2147483646 h 84"/>
                  <a:gd name="T38" fmla="*/ 2147483646 w 101"/>
                  <a:gd name="T39" fmla="*/ 2147483646 h 84"/>
                  <a:gd name="T40" fmla="*/ 2147483646 w 101"/>
                  <a:gd name="T41" fmla="*/ 2147483646 h 84"/>
                  <a:gd name="T42" fmla="*/ 2147483646 w 101"/>
                  <a:gd name="T43" fmla="*/ 2147483646 h 84"/>
                  <a:gd name="T44" fmla="*/ 2147483646 w 101"/>
                  <a:gd name="T45" fmla="*/ 2147483646 h 84"/>
                  <a:gd name="T46" fmla="*/ 2147483646 w 101"/>
                  <a:gd name="T47" fmla="*/ 2147483646 h 84"/>
                  <a:gd name="T48" fmla="*/ 2147483646 w 101"/>
                  <a:gd name="T49" fmla="*/ 2147483646 h 84"/>
                  <a:gd name="T50" fmla="*/ 2147483646 w 101"/>
                  <a:gd name="T51" fmla="*/ 2147483646 h 84"/>
                  <a:gd name="T52" fmla="*/ 2147483646 w 101"/>
                  <a:gd name="T53" fmla="*/ 2147483646 h 84"/>
                  <a:gd name="T54" fmla="*/ 2147483646 w 101"/>
                  <a:gd name="T55" fmla="*/ 2147483646 h 84"/>
                  <a:gd name="T56" fmla="*/ 2147483646 w 101"/>
                  <a:gd name="T57" fmla="*/ 2147483646 h 84"/>
                  <a:gd name="T58" fmla="*/ 2147483646 w 101"/>
                  <a:gd name="T59" fmla="*/ 2147483646 h 84"/>
                  <a:gd name="T60" fmla="*/ 2147483646 w 101"/>
                  <a:gd name="T61" fmla="*/ 0 h 84"/>
                  <a:gd name="T62" fmla="*/ 2147483646 w 101"/>
                  <a:gd name="T63" fmla="*/ 0 h 84"/>
                  <a:gd name="T64" fmla="*/ 2147483646 w 101"/>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84">
                    <a:moveTo>
                      <a:pt x="18" y="0"/>
                    </a:moveTo>
                    <a:lnTo>
                      <a:pt x="12" y="12"/>
                    </a:lnTo>
                    <a:lnTo>
                      <a:pt x="0" y="36"/>
                    </a:lnTo>
                    <a:lnTo>
                      <a:pt x="12" y="54"/>
                    </a:lnTo>
                    <a:lnTo>
                      <a:pt x="12" y="48"/>
                    </a:lnTo>
                    <a:lnTo>
                      <a:pt x="12" y="54"/>
                    </a:lnTo>
                    <a:lnTo>
                      <a:pt x="12" y="60"/>
                    </a:lnTo>
                    <a:lnTo>
                      <a:pt x="30" y="60"/>
                    </a:lnTo>
                    <a:lnTo>
                      <a:pt x="36" y="54"/>
                    </a:lnTo>
                    <a:lnTo>
                      <a:pt x="54" y="60"/>
                    </a:lnTo>
                    <a:lnTo>
                      <a:pt x="60" y="66"/>
                    </a:lnTo>
                    <a:lnTo>
                      <a:pt x="36" y="60"/>
                    </a:lnTo>
                    <a:lnTo>
                      <a:pt x="24" y="66"/>
                    </a:lnTo>
                    <a:lnTo>
                      <a:pt x="12" y="72"/>
                    </a:lnTo>
                    <a:lnTo>
                      <a:pt x="12" y="78"/>
                    </a:lnTo>
                    <a:lnTo>
                      <a:pt x="24" y="78"/>
                    </a:lnTo>
                    <a:lnTo>
                      <a:pt x="30" y="78"/>
                    </a:lnTo>
                    <a:lnTo>
                      <a:pt x="12" y="78"/>
                    </a:lnTo>
                    <a:lnTo>
                      <a:pt x="12" y="84"/>
                    </a:lnTo>
                    <a:lnTo>
                      <a:pt x="36" y="78"/>
                    </a:lnTo>
                    <a:lnTo>
                      <a:pt x="60" y="78"/>
                    </a:lnTo>
                    <a:lnTo>
                      <a:pt x="78" y="84"/>
                    </a:lnTo>
                    <a:lnTo>
                      <a:pt x="101" y="84"/>
                    </a:lnTo>
                    <a:lnTo>
                      <a:pt x="95" y="66"/>
                    </a:lnTo>
                    <a:lnTo>
                      <a:pt x="95" y="54"/>
                    </a:lnTo>
                    <a:lnTo>
                      <a:pt x="89" y="36"/>
                    </a:lnTo>
                    <a:lnTo>
                      <a:pt x="78" y="24"/>
                    </a:lnTo>
                    <a:lnTo>
                      <a:pt x="60" y="12"/>
                    </a:lnTo>
                    <a:lnTo>
                      <a:pt x="48" y="0"/>
                    </a:lnTo>
                    <a:lnTo>
                      <a:pt x="30" y="0"/>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49" name="Freeform 188">
                <a:extLst>
                  <a:ext uri="{FF2B5EF4-FFF2-40B4-BE49-F238E27FC236}">
                    <a16:creationId xmlns:a16="http://schemas.microsoft.com/office/drawing/2014/main" id="{632C198B-A7FC-4001-9C4B-48D60C553C64}"/>
                  </a:ext>
                </a:extLst>
              </p:cNvPr>
              <p:cNvSpPr>
                <a:spLocks noChangeAspect="1"/>
              </p:cNvSpPr>
              <p:nvPr/>
            </p:nvSpPr>
            <p:spPr bwMode="auto">
              <a:xfrm>
                <a:off x="6844225" y="4414339"/>
                <a:ext cx="192288" cy="421103"/>
              </a:xfrm>
              <a:custGeom>
                <a:avLst/>
                <a:gdLst>
                  <a:gd name="T0" fmla="*/ 2147483646 w 72"/>
                  <a:gd name="T1" fmla="*/ 2147483646 h 144"/>
                  <a:gd name="T2" fmla="*/ 2147483646 w 72"/>
                  <a:gd name="T3" fmla="*/ 2147483646 h 144"/>
                  <a:gd name="T4" fmla="*/ 2147483646 w 72"/>
                  <a:gd name="T5" fmla="*/ 2147483646 h 144"/>
                  <a:gd name="T6" fmla="*/ 2147483646 w 72"/>
                  <a:gd name="T7" fmla="*/ 2147483646 h 144"/>
                  <a:gd name="T8" fmla="*/ 0 w 72"/>
                  <a:gd name="T9" fmla="*/ 2147483646 h 144"/>
                  <a:gd name="T10" fmla="*/ 2147483646 w 72"/>
                  <a:gd name="T11" fmla="*/ 2147483646 h 144"/>
                  <a:gd name="T12" fmla="*/ 2147483646 w 72"/>
                  <a:gd name="T13" fmla="*/ 2147483646 h 144"/>
                  <a:gd name="T14" fmla="*/ 2147483646 w 72"/>
                  <a:gd name="T15" fmla="*/ 2147483646 h 144"/>
                  <a:gd name="T16" fmla="*/ 2147483646 w 72"/>
                  <a:gd name="T17" fmla="*/ 2147483646 h 144"/>
                  <a:gd name="T18" fmla="*/ 2147483646 w 72"/>
                  <a:gd name="T19" fmla="*/ 0 h 144"/>
                  <a:gd name="T20" fmla="*/ 2147483646 w 72"/>
                  <a:gd name="T21" fmla="*/ 2147483646 h 144"/>
                  <a:gd name="T22" fmla="*/ 2147483646 w 72"/>
                  <a:gd name="T23" fmla="*/ 2147483646 h 144"/>
                  <a:gd name="T24" fmla="*/ 2147483646 w 72"/>
                  <a:gd name="T25" fmla="*/ 2147483646 h 144"/>
                  <a:gd name="T26" fmla="*/ 2147483646 w 72"/>
                  <a:gd name="T27" fmla="*/ 2147483646 h 144"/>
                  <a:gd name="T28" fmla="*/ 2147483646 w 72"/>
                  <a:gd name="T29" fmla="*/ 2147483646 h 144"/>
                  <a:gd name="T30" fmla="*/ 2147483646 w 72"/>
                  <a:gd name="T31" fmla="*/ 2147483646 h 144"/>
                  <a:gd name="T32" fmla="*/ 2147483646 w 72"/>
                  <a:gd name="T33" fmla="*/ 2147483646 h 144"/>
                  <a:gd name="T34" fmla="*/ 2147483646 w 72"/>
                  <a:gd name="T35" fmla="*/ 2147483646 h 144"/>
                  <a:gd name="T36" fmla="*/ 2147483646 w 72"/>
                  <a:gd name="T37" fmla="*/ 2147483646 h 144"/>
                  <a:gd name="T38" fmla="*/ 2147483646 w 72"/>
                  <a:gd name="T39" fmla="*/ 2147483646 h 144"/>
                  <a:gd name="T40" fmla="*/ 2147483646 w 72"/>
                  <a:gd name="T41" fmla="*/ 2147483646 h 144"/>
                  <a:gd name="T42" fmla="*/ 2147483646 w 72"/>
                  <a:gd name="T43" fmla="*/ 2147483646 h 144"/>
                  <a:gd name="T44" fmla="*/ 2147483646 w 72"/>
                  <a:gd name="T45" fmla="*/ 2147483646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144">
                    <a:moveTo>
                      <a:pt x="48" y="132"/>
                    </a:moveTo>
                    <a:lnTo>
                      <a:pt x="36" y="144"/>
                    </a:lnTo>
                    <a:lnTo>
                      <a:pt x="30" y="102"/>
                    </a:lnTo>
                    <a:lnTo>
                      <a:pt x="18" y="90"/>
                    </a:lnTo>
                    <a:lnTo>
                      <a:pt x="0" y="72"/>
                    </a:lnTo>
                    <a:lnTo>
                      <a:pt x="12" y="54"/>
                    </a:lnTo>
                    <a:lnTo>
                      <a:pt x="18" y="42"/>
                    </a:lnTo>
                    <a:lnTo>
                      <a:pt x="18" y="12"/>
                    </a:lnTo>
                    <a:lnTo>
                      <a:pt x="18" y="6"/>
                    </a:lnTo>
                    <a:lnTo>
                      <a:pt x="36" y="0"/>
                    </a:lnTo>
                    <a:lnTo>
                      <a:pt x="42" y="6"/>
                    </a:lnTo>
                    <a:lnTo>
                      <a:pt x="48" y="12"/>
                    </a:lnTo>
                    <a:lnTo>
                      <a:pt x="60" y="6"/>
                    </a:lnTo>
                    <a:lnTo>
                      <a:pt x="54" y="30"/>
                    </a:lnTo>
                    <a:lnTo>
                      <a:pt x="60" y="42"/>
                    </a:lnTo>
                    <a:lnTo>
                      <a:pt x="54" y="54"/>
                    </a:lnTo>
                    <a:lnTo>
                      <a:pt x="42" y="66"/>
                    </a:lnTo>
                    <a:lnTo>
                      <a:pt x="60" y="78"/>
                    </a:lnTo>
                    <a:lnTo>
                      <a:pt x="72" y="84"/>
                    </a:lnTo>
                    <a:lnTo>
                      <a:pt x="72" y="96"/>
                    </a:lnTo>
                    <a:lnTo>
                      <a:pt x="60" y="108"/>
                    </a:lnTo>
                    <a:lnTo>
                      <a:pt x="48" y="120"/>
                    </a:lnTo>
                    <a:lnTo>
                      <a:pt x="48" y="13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0" name="Freeform 189">
                <a:extLst>
                  <a:ext uri="{FF2B5EF4-FFF2-40B4-BE49-F238E27FC236}">
                    <a16:creationId xmlns:a16="http://schemas.microsoft.com/office/drawing/2014/main" id="{D5C17D41-9F19-46DF-95C7-EB33F1893D67}"/>
                  </a:ext>
                </a:extLst>
              </p:cNvPr>
              <p:cNvSpPr>
                <a:spLocks noChangeAspect="1"/>
              </p:cNvSpPr>
              <p:nvPr/>
            </p:nvSpPr>
            <p:spPr bwMode="auto">
              <a:xfrm>
                <a:off x="5997117" y="6093557"/>
                <a:ext cx="187091" cy="244343"/>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0 w 72"/>
                  <a:gd name="T9" fmla="*/ 2147483646 h 84"/>
                  <a:gd name="T10" fmla="*/ 2147483646 w 72"/>
                  <a:gd name="T11" fmla="*/ 2147483646 h 84"/>
                  <a:gd name="T12" fmla="*/ 2147483646 w 72"/>
                  <a:gd name="T13" fmla="*/ 2147483646 h 84"/>
                  <a:gd name="T14" fmla="*/ 2147483646 w 72"/>
                  <a:gd name="T15" fmla="*/ 0 h 84"/>
                  <a:gd name="T16" fmla="*/ 2147483646 w 72"/>
                  <a:gd name="T17" fmla="*/ 0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2147483646 w 72"/>
                  <a:gd name="T29" fmla="*/ 2147483646 h 84"/>
                  <a:gd name="T30" fmla="*/ 2147483646 w 72"/>
                  <a:gd name="T31" fmla="*/ 2147483646 h 84"/>
                  <a:gd name="T32" fmla="*/ 2147483646 w 72"/>
                  <a:gd name="T33" fmla="*/ 2147483646 h 84"/>
                  <a:gd name="T34" fmla="*/ 2147483646 w 72"/>
                  <a:gd name="T35" fmla="*/ 2147483646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4">
                    <a:moveTo>
                      <a:pt x="66" y="84"/>
                    </a:moveTo>
                    <a:lnTo>
                      <a:pt x="48" y="72"/>
                    </a:lnTo>
                    <a:lnTo>
                      <a:pt x="30" y="60"/>
                    </a:lnTo>
                    <a:lnTo>
                      <a:pt x="18" y="48"/>
                    </a:lnTo>
                    <a:lnTo>
                      <a:pt x="0" y="30"/>
                    </a:lnTo>
                    <a:lnTo>
                      <a:pt x="6" y="24"/>
                    </a:lnTo>
                    <a:lnTo>
                      <a:pt x="12" y="12"/>
                    </a:lnTo>
                    <a:lnTo>
                      <a:pt x="18" y="0"/>
                    </a:lnTo>
                    <a:lnTo>
                      <a:pt x="30" y="0"/>
                    </a:lnTo>
                    <a:lnTo>
                      <a:pt x="36" y="18"/>
                    </a:lnTo>
                    <a:lnTo>
                      <a:pt x="42" y="24"/>
                    </a:lnTo>
                    <a:lnTo>
                      <a:pt x="48" y="18"/>
                    </a:lnTo>
                    <a:lnTo>
                      <a:pt x="54" y="18"/>
                    </a:lnTo>
                    <a:lnTo>
                      <a:pt x="54" y="36"/>
                    </a:lnTo>
                    <a:lnTo>
                      <a:pt x="54" y="42"/>
                    </a:lnTo>
                    <a:lnTo>
                      <a:pt x="66" y="48"/>
                    </a:lnTo>
                    <a:lnTo>
                      <a:pt x="72" y="60"/>
                    </a:lnTo>
                    <a:lnTo>
                      <a:pt x="66" y="8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1" name="Freeform 190">
                <a:extLst>
                  <a:ext uri="{FF2B5EF4-FFF2-40B4-BE49-F238E27FC236}">
                    <a16:creationId xmlns:a16="http://schemas.microsoft.com/office/drawing/2014/main" id="{EB6701E5-EDEA-45C1-A599-713FDF5F4117}"/>
                  </a:ext>
                </a:extLst>
              </p:cNvPr>
              <p:cNvSpPr>
                <a:spLocks noChangeAspect="1"/>
              </p:cNvSpPr>
              <p:nvPr/>
            </p:nvSpPr>
            <p:spPr bwMode="auto">
              <a:xfrm>
                <a:off x="2686644" y="6023372"/>
                <a:ext cx="158508" cy="140369"/>
              </a:xfrm>
              <a:custGeom>
                <a:avLst/>
                <a:gdLst>
                  <a:gd name="T0" fmla="*/ 0 w 60"/>
                  <a:gd name="T1" fmla="*/ 2147483646 h 48"/>
                  <a:gd name="T2" fmla="*/ 2147483646 w 60"/>
                  <a:gd name="T3" fmla="*/ 2147483646 h 48"/>
                  <a:gd name="T4" fmla="*/ 2147483646 w 60"/>
                  <a:gd name="T5" fmla="*/ 2147483646 h 48"/>
                  <a:gd name="T6" fmla="*/ 2147483646 w 60"/>
                  <a:gd name="T7" fmla="*/ 0 h 48"/>
                  <a:gd name="T8" fmla="*/ 2147483646 w 60"/>
                  <a:gd name="T9" fmla="*/ 2147483646 h 48"/>
                  <a:gd name="T10" fmla="*/ 2147483646 w 60"/>
                  <a:gd name="T11" fmla="*/ 2147483646 h 48"/>
                  <a:gd name="T12" fmla="*/ 2147483646 w 60"/>
                  <a:gd name="T13" fmla="*/ 2147483646 h 48"/>
                  <a:gd name="T14" fmla="*/ 2147483646 w 60"/>
                  <a:gd name="T15" fmla="*/ 2147483646 h 48"/>
                  <a:gd name="T16" fmla="*/ 2147483646 w 60"/>
                  <a:gd name="T17" fmla="*/ 2147483646 h 48"/>
                  <a:gd name="T18" fmla="*/ 2147483646 w 60"/>
                  <a:gd name="T19" fmla="*/ 2147483646 h 48"/>
                  <a:gd name="T20" fmla="*/ 2147483646 w 60"/>
                  <a:gd name="T21" fmla="*/ 2147483646 h 48"/>
                  <a:gd name="T22" fmla="*/ 2147483646 w 60"/>
                  <a:gd name="T23" fmla="*/ 2147483646 h 48"/>
                  <a:gd name="T24" fmla="*/ 2147483646 w 60"/>
                  <a:gd name="T25" fmla="*/ 2147483646 h 48"/>
                  <a:gd name="T26" fmla="*/ 2147483646 w 60"/>
                  <a:gd name="T27" fmla="*/ 2147483646 h 48"/>
                  <a:gd name="T28" fmla="*/ 2147483646 w 60"/>
                  <a:gd name="T29" fmla="*/ 2147483646 h 48"/>
                  <a:gd name="T30" fmla="*/ 2147483646 w 60"/>
                  <a:gd name="T31" fmla="*/ 2147483646 h 48"/>
                  <a:gd name="T32" fmla="*/ 2147483646 w 60"/>
                  <a:gd name="T33" fmla="*/ 2147483646 h 48"/>
                  <a:gd name="T34" fmla="*/ 0 w 60"/>
                  <a:gd name="T35" fmla="*/ 214748364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48">
                    <a:moveTo>
                      <a:pt x="0" y="36"/>
                    </a:moveTo>
                    <a:lnTo>
                      <a:pt x="6" y="18"/>
                    </a:lnTo>
                    <a:lnTo>
                      <a:pt x="6" y="6"/>
                    </a:lnTo>
                    <a:lnTo>
                      <a:pt x="12" y="0"/>
                    </a:lnTo>
                    <a:lnTo>
                      <a:pt x="12" y="12"/>
                    </a:lnTo>
                    <a:lnTo>
                      <a:pt x="24" y="12"/>
                    </a:lnTo>
                    <a:lnTo>
                      <a:pt x="30" y="18"/>
                    </a:lnTo>
                    <a:lnTo>
                      <a:pt x="54" y="12"/>
                    </a:lnTo>
                    <a:lnTo>
                      <a:pt x="60" y="18"/>
                    </a:lnTo>
                    <a:lnTo>
                      <a:pt x="48" y="30"/>
                    </a:lnTo>
                    <a:lnTo>
                      <a:pt x="54" y="42"/>
                    </a:lnTo>
                    <a:lnTo>
                      <a:pt x="36" y="48"/>
                    </a:lnTo>
                    <a:lnTo>
                      <a:pt x="36" y="36"/>
                    </a:lnTo>
                    <a:lnTo>
                      <a:pt x="30" y="42"/>
                    </a:lnTo>
                    <a:lnTo>
                      <a:pt x="24" y="30"/>
                    </a:lnTo>
                    <a:lnTo>
                      <a:pt x="6" y="30"/>
                    </a:lnTo>
                    <a:lnTo>
                      <a:pt x="0"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2" name="Freeform 191">
                <a:extLst>
                  <a:ext uri="{FF2B5EF4-FFF2-40B4-BE49-F238E27FC236}">
                    <a16:creationId xmlns:a16="http://schemas.microsoft.com/office/drawing/2014/main" id="{2BDD9D50-30CB-42FA-AF0A-9D41FEBBC273}"/>
                  </a:ext>
                </a:extLst>
              </p:cNvPr>
              <p:cNvSpPr>
                <a:spLocks noChangeAspect="1"/>
              </p:cNvSpPr>
              <p:nvPr/>
            </p:nvSpPr>
            <p:spPr bwMode="auto">
              <a:xfrm>
                <a:off x="2845154" y="6038970"/>
                <a:ext cx="111734" cy="124771"/>
              </a:xfrm>
              <a:custGeom>
                <a:avLst/>
                <a:gdLst>
                  <a:gd name="T0" fmla="*/ 2147483646 w 42"/>
                  <a:gd name="T1" fmla="*/ 2147483646 h 42"/>
                  <a:gd name="T2" fmla="*/ 2147483646 w 42"/>
                  <a:gd name="T3" fmla="*/ 2147483646 h 42"/>
                  <a:gd name="T4" fmla="*/ 2147483646 w 42"/>
                  <a:gd name="T5" fmla="*/ 2147483646 h 42"/>
                  <a:gd name="T6" fmla="*/ 2147483646 w 42"/>
                  <a:gd name="T7" fmla="*/ 2147483646 h 42"/>
                  <a:gd name="T8" fmla="*/ 2147483646 w 42"/>
                  <a:gd name="T9" fmla="*/ 2147483646 h 42"/>
                  <a:gd name="T10" fmla="*/ 2147483646 w 42"/>
                  <a:gd name="T11" fmla="*/ 2147483646 h 42"/>
                  <a:gd name="T12" fmla="*/ 0 w 42"/>
                  <a:gd name="T13" fmla="*/ 2147483646 h 42"/>
                  <a:gd name="T14" fmla="*/ 0 w 42"/>
                  <a:gd name="T15" fmla="*/ 0 h 42"/>
                  <a:gd name="T16" fmla="*/ 2147483646 w 42"/>
                  <a:gd name="T17" fmla="*/ 0 h 42"/>
                  <a:gd name="T18" fmla="*/ 2147483646 w 42"/>
                  <a:gd name="T19" fmla="*/ 2147483646 h 42"/>
                  <a:gd name="T20" fmla="*/ 2147483646 w 42"/>
                  <a:gd name="T21" fmla="*/ 2147483646 h 42"/>
                  <a:gd name="T22" fmla="*/ 2147483646 w 42"/>
                  <a:gd name="T23" fmla="*/ 2147483646 h 42"/>
                  <a:gd name="T24" fmla="*/ 2147483646 w 42"/>
                  <a:gd name="T25" fmla="*/ 2147483646 h 42"/>
                  <a:gd name="T26" fmla="*/ 2147483646 w 42"/>
                  <a:gd name="T27" fmla="*/ 2147483646 h 42"/>
                  <a:gd name="T28" fmla="*/ 2147483646 w 42"/>
                  <a:gd name="T29" fmla="*/ 2147483646 h 42"/>
                  <a:gd name="T30" fmla="*/ 2147483646 w 42"/>
                  <a:gd name="T31" fmla="*/ 2147483646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2">
                    <a:moveTo>
                      <a:pt x="24" y="24"/>
                    </a:moveTo>
                    <a:lnTo>
                      <a:pt x="30" y="24"/>
                    </a:lnTo>
                    <a:lnTo>
                      <a:pt x="30" y="18"/>
                    </a:lnTo>
                    <a:lnTo>
                      <a:pt x="24" y="18"/>
                    </a:lnTo>
                    <a:lnTo>
                      <a:pt x="18" y="12"/>
                    </a:lnTo>
                    <a:lnTo>
                      <a:pt x="6" y="6"/>
                    </a:lnTo>
                    <a:lnTo>
                      <a:pt x="0" y="6"/>
                    </a:lnTo>
                    <a:lnTo>
                      <a:pt x="0" y="0"/>
                    </a:lnTo>
                    <a:lnTo>
                      <a:pt x="18" y="0"/>
                    </a:lnTo>
                    <a:lnTo>
                      <a:pt x="30" y="6"/>
                    </a:lnTo>
                    <a:lnTo>
                      <a:pt x="42" y="12"/>
                    </a:lnTo>
                    <a:lnTo>
                      <a:pt x="42" y="30"/>
                    </a:lnTo>
                    <a:lnTo>
                      <a:pt x="36" y="36"/>
                    </a:lnTo>
                    <a:lnTo>
                      <a:pt x="30" y="42"/>
                    </a:lnTo>
                    <a:lnTo>
                      <a:pt x="24" y="36"/>
                    </a:lnTo>
                    <a:lnTo>
                      <a:pt x="24"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3" name="Freeform 192">
                <a:extLst>
                  <a:ext uri="{FF2B5EF4-FFF2-40B4-BE49-F238E27FC236}">
                    <a16:creationId xmlns:a16="http://schemas.microsoft.com/office/drawing/2014/main" id="{49F342FA-0A8E-4AB4-A86D-ECAB52E2137B}"/>
                  </a:ext>
                </a:extLst>
              </p:cNvPr>
              <p:cNvSpPr>
                <a:spLocks noChangeAspect="1"/>
              </p:cNvSpPr>
              <p:nvPr/>
            </p:nvSpPr>
            <p:spPr bwMode="auto">
              <a:xfrm>
                <a:off x="3998882" y="6249522"/>
                <a:ext cx="140319" cy="213151"/>
              </a:xfrm>
              <a:custGeom>
                <a:avLst/>
                <a:gdLst>
                  <a:gd name="T0" fmla="*/ 2147483646 w 54"/>
                  <a:gd name="T1" fmla="*/ 2147483646 h 72"/>
                  <a:gd name="T2" fmla="*/ 2147483646 w 54"/>
                  <a:gd name="T3" fmla="*/ 2147483646 h 72"/>
                  <a:gd name="T4" fmla="*/ 2147483646 w 54"/>
                  <a:gd name="T5" fmla="*/ 0 h 72"/>
                  <a:gd name="T6" fmla="*/ 2147483646 w 54"/>
                  <a:gd name="T7" fmla="*/ 2147483646 h 72"/>
                  <a:gd name="T8" fmla="*/ 0 w 54"/>
                  <a:gd name="T9" fmla="*/ 2147483646 h 72"/>
                  <a:gd name="T10" fmla="*/ 2147483646 w 54"/>
                  <a:gd name="T11" fmla="*/ 2147483646 h 72"/>
                  <a:gd name="T12" fmla="*/ 0 w 54"/>
                  <a:gd name="T13" fmla="*/ 2147483646 h 72"/>
                  <a:gd name="T14" fmla="*/ 2147483646 w 54"/>
                  <a:gd name="T15" fmla="*/ 2147483646 h 72"/>
                  <a:gd name="T16" fmla="*/ 2147483646 w 54"/>
                  <a:gd name="T17" fmla="*/ 2147483646 h 72"/>
                  <a:gd name="T18" fmla="*/ 2147483646 w 54"/>
                  <a:gd name="T19" fmla="*/ 2147483646 h 72"/>
                  <a:gd name="T20" fmla="*/ 2147483646 w 54"/>
                  <a:gd name="T21" fmla="*/ 2147483646 h 72"/>
                  <a:gd name="T22" fmla="*/ 2147483646 w 54"/>
                  <a:gd name="T23" fmla="*/ 2147483646 h 72"/>
                  <a:gd name="T24" fmla="*/ 2147483646 w 54"/>
                  <a:gd name="T25" fmla="*/ 2147483646 h 72"/>
                  <a:gd name="T26" fmla="*/ 2147483646 w 54"/>
                  <a:gd name="T27" fmla="*/ 2147483646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72">
                    <a:moveTo>
                      <a:pt x="42" y="18"/>
                    </a:moveTo>
                    <a:lnTo>
                      <a:pt x="24" y="6"/>
                    </a:lnTo>
                    <a:lnTo>
                      <a:pt x="12" y="0"/>
                    </a:lnTo>
                    <a:lnTo>
                      <a:pt x="6" y="6"/>
                    </a:lnTo>
                    <a:lnTo>
                      <a:pt x="0" y="24"/>
                    </a:lnTo>
                    <a:lnTo>
                      <a:pt x="12" y="48"/>
                    </a:lnTo>
                    <a:lnTo>
                      <a:pt x="0" y="72"/>
                    </a:lnTo>
                    <a:lnTo>
                      <a:pt x="12" y="72"/>
                    </a:lnTo>
                    <a:lnTo>
                      <a:pt x="30" y="72"/>
                    </a:lnTo>
                    <a:lnTo>
                      <a:pt x="42" y="54"/>
                    </a:lnTo>
                    <a:lnTo>
                      <a:pt x="54" y="36"/>
                    </a:lnTo>
                    <a:lnTo>
                      <a:pt x="48" y="24"/>
                    </a:lnTo>
                    <a:lnTo>
                      <a:pt x="48" y="30"/>
                    </a:lnTo>
                    <a:lnTo>
                      <a:pt x="42"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4" name="Freeform 193">
                <a:extLst>
                  <a:ext uri="{FF2B5EF4-FFF2-40B4-BE49-F238E27FC236}">
                    <a16:creationId xmlns:a16="http://schemas.microsoft.com/office/drawing/2014/main" id="{5E814112-36F8-41C5-AEDC-F27565177DD5}"/>
                  </a:ext>
                </a:extLst>
              </p:cNvPr>
              <p:cNvSpPr>
                <a:spLocks noChangeAspect="1"/>
              </p:cNvSpPr>
              <p:nvPr/>
            </p:nvSpPr>
            <p:spPr bwMode="auto">
              <a:xfrm>
                <a:off x="2863342" y="5867409"/>
                <a:ext cx="563872" cy="961781"/>
              </a:xfrm>
              <a:custGeom>
                <a:avLst/>
                <a:gdLst>
                  <a:gd name="T0" fmla="*/ 2147483646 w 215"/>
                  <a:gd name="T1" fmla="*/ 2147483646 h 329"/>
                  <a:gd name="T2" fmla="*/ 2147483646 w 215"/>
                  <a:gd name="T3" fmla="*/ 2147483646 h 329"/>
                  <a:gd name="T4" fmla="*/ 2147483646 w 215"/>
                  <a:gd name="T5" fmla="*/ 2147483646 h 329"/>
                  <a:gd name="T6" fmla="*/ 2147483646 w 215"/>
                  <a:gd name="T7" fmla="*/ 2147483646 h 329"/>
                  <a:gd name="T8" fmla="*/ 2147483646 w 215"/>
                  <a:gd name="T9" fmla="*/ 2147483646 h 329"/>
                  <a:gd name="T10" fmla="*/ 2147483646 w 215"/>
                  <a:gd name="T11" fmla="*/ 2147483646 h 329"/>
                  <a:gd name="T12" fmla="*/ 2147483646 w 215"/>
                  <a:gd name="T13" fmla="*/ 2147483646 h 329"/>
                  <a:gd name="T14" fmla="*/ 2147483646 w 215"/>
                  <a:gd name="T15" fmla="*/ 2147483646 h 329"/>
                  <a:gd name="T16" fmla="*/ 2147483646 w 215"/>
                  <a:gd name="T17" fmla="*/ 2147483646 h 329"/>
                  <a:gd name="T18" fmla="*/ 2147483646 w 215"/>
                  <a:gd name="T19" fmla="*/ 2147483646 h 329"/>
                  <a:gd name="T20" fmla="*/ 2147483646 w 215"/>
                  <a:gd name="T21" fmla="*/ 2147483646 h 329"/>
                  <a:gd name="T22" fmla="*/ 2147483646 w 215"/>
                  <a:gd name="T23" fmla="*/ 2147483646 h 329"/>
                  <a:gd name="T24" fmla="*/ 2147483646 w 215"/>
                  <a:gd name="T25" fmla="*/ 2147483646 h 329"/>
                  <a:gd name="T26" fmla="*/ 2147483646 w 215"/>
                  <a:gd name="T27" fmla="*/ 2147483646 h 329"/>
                  <a:gd name="T28" fmla="*/ 2147483646 w 215"/>
                  <a:gd name="T29" fmla="*/ 2147483646 h 329"/>
                  <a:gd name="T30" fmla="*/ 2147483646 w 215"/>
                  <a:gd name="T31" fmla="*/ 2147483646 h 329"/>
                  <a:gd name="T32" fmla="*/ 2147483646 w 215"/>
                  <a:gd name="T33" fmla="*/ 2147483646 h 329"/>
                  <a:gd name="T34" fmla="*/ 2147483646 w 215"/>
                  <a:gd name="T35" fmla="*/ 2147483646 h 329"/>
                  <a:gd name="T36" fmla="*/ 2147483646 w 215"/>
                  <a:gd name="T37" fmla="*/ 2147483646 h 329"/>
                  <a:gd name="T38" fmla="*/ 2147483646 w 215"/>
                  <a:gd name="T39" fmla="*/ 2147483646 h 329"/>
                  <a:gd name="T40" fmla="*/ 2147483646 w 215"/>
                  <a:gd name="T41" fmla="*/ 2147483646 h 329"/>
                  <a:gd name="T42" fmla="*/ 2147483646 w 215"/>
                  <a:gd name="T43" fmla="*/ 2147483646 h 329"/>
                  <a:gd name="T44" fmla="*/ 2147483646 w 215"/>
                  <a:gd name="T45" fmla="*/ 2147483646 h 329"/>
                  <a:gd name="T46" fmla="*/ 2147483646 w 215"/>
                  <a:gd name="T47" fmla="*/ 2147483646 h 329"/>
                  <a:gd name="T48" fmla="*/ 2147483646 w 215"/>
                  <a:gd name="T49" fmla="*/ 2147483646 h 329"/>
                  <a:gd name="T50" fmla="*/ 2147483646 w 215"/>
                  <a:gd name="T51" fmla="*/ 2147483646 h 329"/>
                  <a:gd name="T52" fmla="*/ 2147483646 w 215"/>
                  <a:gd name="T53" fmla="*/ 2147483646 h 329"/>
                  <a:gd name="T54" fmla="*/ 2147483646 w 215"/>
                  <a:gd name="T55" fmla="*/ 2147483646 h 329"/>
                  <a:gd name="T56" fmla="*/ 2147483646 w 215"/>
                  <a:gd name="T57" fmla="*/ 2147483646 h 329"/>
                  <a:gd name="T58" fmla="*/ 2147483646 w 215"/>
                  <a:gd name="T59" fmla="*/ 2147483646 h 329"/>
                  <a:gd name="T60" fmla="*/ 2147483646 w 215"/>
                  <a:gd name="T61" fmla="*/ 2147483646 h 329"/>
                  <a:gd name="T62" fmla="*/ 2147483646 w 215"/>
                  <a:gd name="T63" fmla="*/ 2147483646 h 329"/>
                  <a:gd name="T64" fmla="*/ 2147483646 w 215"/>
                  <a:gd name="T65" fmla="*/ 2147483646 h 329"/>
                  <a:gd name="T66" fmla="*/ 2147483646 w 215"/>
                  <a:gd name="T67" fmla="*/ 0 h 329"/>
                  <a:gd name="T68" fmla="*/ 2147483646 w 215"/>
                  <a:gd name="T69" fmla="*/ 2147483646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5" h="329">
                    <a:moveTo>
                      <a:pt x="90" y="24"/>
                    </a:moveTo>
                    <a:lnTo>
                      <a:pt x="84" y="30"/>
                    </a:lnTo>
                    <a:lnTo>
                      <a:pt x="90" y="30"/>
                    </a:lnTo>
                    <a:lnTo>
                      <a:pt x="78" y="30"/>
                    </a:lnTo>
                    <a:lnTo>
                      <a:pt x="66" y="42"/>
                    </a:lnTo>
                    <a:lnTo>
                      <a:pt x="60" y="59"/>
                    </a:lnTo>
                    <a:lnTo>
                      <a:pt x="42" y="77"/>
                    </a:lnTo>
                    <a:lnTo>
                      <a:pt x="42" y="89"/>
                    </a:lnTo>
                    <a:lnTo>
                      <a:pt x="36" y="77"/>
                    </a:lnTo>
                    <a:lnTo>
                      <a:pt x="36" y="71"/>
                    </a:lnTo>
                    <a:lnTo>
                      <a:pt x="36" y="89"/>
                    </a:lnTo>
                    <a:lnTo>
                      <a:pt x="30" y="95"/>
                    </a:lnTo>
                    <a:lnTo>
                      <a:pt x="24" y="101"/>
                    </a:lnTo>
                    <a:lnTo>
                      <a:pt x="30" y="113"/>
                    </a:lnTo>
                    <a:lnTo>
                      <a:pt x="30" y="131"/>
                    </a:lnTo>
                    <a:lnTo>
                      <a:pt x="30" y="137"/>
                    </a:lnTo>
                    <a:lnTo>
                      <a:pt x="30" y="149"/>
                    </a:lnTo>
                    <a:lnTo>
                      <a:pt x="30" y="167"/>
                    </a:lnTo>
                    <a:lnTo>
                      <a:pt x="36" y="167"/>
                    </a:lnTo>
                    <a:lnTo>
                      <a:pt x="24" y="191"/>
                    </a:lnTo>
                    <a:lnTo>
                      <a:pt x="12" y="197"/>
                    </a:lnTo>
                    <a:lnTo>
                      <a:pt x="6" y="209"/>
                    </a:lnTo>
                    <a:lnTo>
                      <a:pt x="0" y="209"/>
                    </a:lnTo>
                    <a:lnTo>
                      <a:pt x="6" y="215"/>
                    </a:lnTo>
                    <a:lnTo>
                      <a:pt x="18" y="227"/>
                    </a:lnTo>
                    <a:lnTo>
                      <a:pt x="30" y="239"/>
                    </a:lnTo>
                    <a:lnTo>
                      <a:pt x="48" y="239"/>
                    </a:lnTo>
                    <a:lnTo>
                      <a:pt x="66" y="251"/>
                    </a:lnTo>
                    <a:lnTo>
                      <a:pt x="66" y="245"/>
                    </a:lnTo>
                    <a:lnTo>
                      <a:pt x="84" y="269"/>
                    </a:lnTo>
                    <a:lnTo>
                      <a:pt x="102" y="281"/>
                    </a:lnTo>
                    <a:lnTo>
                      <a:pt x="102" y="293"/>
                    </a:lnTo>
                    <a:lnTo>
                      <a:pt x="126" y="293"/>
                    </a:lnTo>
                    <a:lnTo>
                      <a:pt x="138" y="293"/>
                    </a:lnTo>
                    <a:lnTo>
                      <a:pt x="156" y="299"/>
                    </a:lnTo>
                    <a:lnTo>
                      <a:pt x="150" y="323"/>
                    </a:lnTo>
                    <a:lnTo>
                      <a:pt x="162" y="329"/>
                    </a:lnTo>
                    <a:lnTo>
                      <a:pt x="168" y="275"/>
                    </a:lnTo>
                    <a:lnTo>
                      <a:pt x="162" y="251"/>
                    </a:lnTo>
                    <a:lnTo>
                      <a:pt x="156" y="233"/>
                    </a:lnTo>
                    <a:lnTo>
                      <a:pt x="168" y="233"/>
                    </a:lnTo>
                    <a:lnTo>
                      <a:pt x="174" y="227"/>
                    </a:lnTo>
                    <a:lnTo>
                      <a:pt x="162" y="227"/>
                    </a:lnTo>
                    <a:lnTo>
                      <a:pt x="162" y="215"/>
                    </a:lnTo>
                    <a:lnTo>
                      <a:pt x="192" y="215"/>
                    </a:lnTo>
                    <a:lnTo>
                      <a:pt x="192" y="209"/>
                    </a:lnTo>
                    <a:lnTo>
                      <a:pt x="203" y="203"/>
                    </a:lnTo>
                    <a:lnTo>
                      <a:pt x="209" y="221"/>
                    </a:lnTo>
                    <a:lnTo>
                      <a:pt x="215" y="221"/>
                    </a:lnTo>
                    <a:lnTo>
                      <a:pt x="209" y="209"/>
                    </a:lnTo>
                    <a:lnTo>
                      <a:pt x="198" y="191"/>
                    </a:lnTo>
                    <a:lnTo>
                      <a:pt x="203" y="179"/>
                    </a:lnTo>
                    <a:lnTo>
                      <a:pt x="198" y="155"/>
                    </a:lnTo>
                    <a:lnTo>
                      <a:pt x="203" y="137"/>
                    </a:lnTo>
                    <a:lnTo>
                      <a:pt x="203" y="125"/>
                    </a:lnTo>
                    <a:lnTo>
                      <a:pt x="174" y="125"/>
                    </a:lnTo>
                    <a:lnTo>
                      <a:pt x="162" y="107"/>
                    </a:lnTo>
                    <a:lnTo>
                      <a:pt x="132" y="107"/>
                    </a:lnTo>
                    <a:lnTo>
                      <a:pt x="120" y="101"/>
                    </a:lnTo>
                    <a:lnTo>
                      <a:pt x="120" y="89"/>
                    </a:lnTo>
                    <a:lnTo>
                      <a:pt x="114" y="65"/>
                    </a:lnTo>
                    <a:lnTo>
                      <a:pt x="102" y="65"/>
                    </a:lnTo>
                    <a:lnTo>
                      <a:pt x="114" y="47"/>
                    </a:lnTo>
                    <a:lnTo>
                      <a:pt x="120" y="30"/>
                    </a:lnTo>
                    <a:lnTo>
                      <a:pt x="132" y="12"/>
                    </a:lnTo>
                    <a:lnTo>
                      <a:pt x="144" y="12"/>
                    </a:lnTo>
                    <a:lnTo>
                      <a:pt x="144" y="0"/>
                    </a:lnTo>
                    <a:lnTo>
                      <a:pt x="132" y="0"/>
                    </a:lnTo>
                    <a:lnTo>
                      <a:pt x="102" y="24"/>
                    </a:lnTo>
                    <a:lnTo>
                      <a:pt x="90"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5" name="Freeform 194">
                <a:extLst>
                  <a:ext uri="{FF2B5EF4-FFF2-40B4-BE49-F238E27FC236}">
                    <a16:creationId xmlns:a16="http://schemas.microsoft.com/office/drawing/2014/main" id="{1091422F-862A-4DE2-8062-B1130A8A8DBF}"/>
                  </a:ext>
                </a:extLst>
              </p:cNvPr>
              <p:cNvSpPr>
                <a:spLocks noChangeAspect="1"/>
              </p:cNvSpPr>
              <p:nvPr/>
            </p:nvSpPr>
            <p:spPr bwMode="auto">
              <a:xfrm>
                <a:off x="3681866" y="6093557"/>
                <a:ext cx="220870" cy="421103"/>
              </a:xfrm>
              <a:custGeom>
                <a:avLst/>
                <a:gdLst>
                  <a:gd name="T0" fmla="*/ 2147483646 w 84"/>
                  <a:gd name="T1" fmla="*/ 2147483646 h 144"/>
                  <a:gd name="T2" fmla="*/ 2147483646 w 84"/>
                  <a:gd name="T3" fmla="*/ 2147483646 h 144"/>
                  <a:gd name="T4" fmla="*/ 2147483646 w 84"/>
                  <a:gd name="T5" fmla="*/ 2147483646 h 144"/>
                  <a:gd name="T6" fmla="*/ 2147483646 w 84"/>
                  <a:gd name="T7" fmla="*/ 2147483646 h 144"/>
                  <a:gd name="T8" fmla="*/ 2147483646 w 84"/>
                  <a:gd name="T9" fmla="*/ 2147483646 h 144"/>
                  <a:gd name="T10" fmla="*/ 2147483646 w 84"/>
                  <a:gd name="T11" fmla="*/ 2147483646 h 144"/>
                  <a:gd name="T12" fmla="*/ 2147483646 w 84"/>
                  <a:gd name="T13" fmla="*/ 2147483646 h 144"/>
                  <a:gd name="T14" fmla="*/ 2147483646 w 84"/>
                  <a:gd name="T15" fmla="*/ 2147483646 h 144"/>
                  <a:gd name="T16" fmla="*/ 2147483646 w 84"/>
                  <a:gd name="T17" fmla="*/ 2147483646 h 144"/>
                  <a:gd name="T18" fmla="*/ 2147483646 w 84"/>
                  <a:gd name="T19" fmla="*/ 2147483646 h 144"/>
                  <a:gd name="T20" fmla="*/ 2147483646 w 84"/>
                  <a:gd name="T21" fmla="*/ 0 h 144"/>
                  <a:gd name="T22" fmla="*/ 2147483646 w 84"/>
                  <a:gd name="T23" fmla="*/ 2147483646 h 144"/>
                  <a:gd name="T24" fmla="*/ 2147483646 w 84"/>
                  <a:gd name="T25" fmla="*/ 0 h 144"/>
                  <a:gd name="T26" fmla="*/ 2147483646 w 84"/>
                  <a:gd name="T27" fmla="*/ 2147483646 h 144"/>
                  <a:gd name="T28" fmla="*/ 2147483646 w 84"/>
                  <a:gd name="T29" fmla="*/ 2147483646 h 144"/>
                  <a:gd name="T30" fmla="*/ 2147483646 w 84"/>
                  <a:gd name="T31" fmla="*/ 2147483646 h 144"/>
                  <a:gd name="T32" fmla="*/ 2147483646 w 84"/>
                  <a:gd name="T33" fmla="*/ 2147483646 h 144"/>
                  <a:gd name="T34" fmla="*/ 0 w 84"/>
                  <a:gd name="T35" fmla="*/ 2147483646 h 144"/>
                  <a:gd name="T36" fmla="*/ 2147483646 w 84"/>
                  <a:gd name="T37" fmla="*/ 2147483646 h 144"/>
                  <a:gd name="T38" fmla="*/ 2147483646 w 84"/>
                  <a:gd name="T39" fmla="*/ 2147483646 h 144"/>
                  <a:gd name="T40" fmla="*/ 2147483646 w 84"/>
                  <a:gd name="T41" fmla="*/ 2147483646 h 144"/>
                  <a:gd name="T42" fmla="*/ 2147483646 w 84"/>
                  <a:gd name="T43" fmla="*/ 2147483646 h 144"/>
                  <a:gd name="T44" fmla="*/ 2147483646 w 84"/>
                  <a:gd name="T45" fmla="*/ 2147483646 h 144"/>
                  <a:gd name="T46" fmla="*/ 2147483646 w 84"/>
                  <a:gd name="T47" fmla="*/ 2147483646 h 144"/>
                  <a:gd name="T48" fmla="*/ 2147483646 w 84"/>
                  <a:gd name="T49" fmla="*/ 2147483646 h 144"/>
                  <a:gd name="T50" fmla="*/ 2147483646 w 84"/>
                  <a:gd name="T51" fmla="*/ 2147483646 h 144"/>
                  <a:gd name="T52" fmla="*/ 2147483646 w 84"/>
                  <a:gd name="T53" fmla="*/ 2147483646 h 144"/>
                  <a:gd name="T54" fmla="*/ 2147483646 w 84"/>
                  <a:gd name="T55" fmla="*/ 2147483646 h 144"/>
                  <a:gd name="T56" fmla="*/ 2147483646 w 84"/>
                  <a:gd name="T57" fmla="*/ 2147483646 h 144"/>
                  <a:gd name="T58" fmla="*/ 2147483646 w 84"/>
                  <a:gd name="T59" fmla="*/ 2147483646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 h="144">
                    <a:moveTo>
                      <a:pt x="72" y="102"/>
                    </a:moveTo>
                    <a:lnTo>
                      <a:pt x="60" y="90"/>
                    </a:lnTo>
                    <a:lnTo>
                      <a:pt x="60" y="72"/>
                    </a:lnTo>
                    <a:lnTo>
                      <a:pt x="72" y="72"/>
                    </a:lnTo>
                    <a:lnTo>
                      <a:pt x="72" y="60"/>
                    </a:lnTo>
                    <a:lnTo>
                      <a:pt x="72" y="42"/>
                    </a:lnTo>
                    <a:lnTo>
                      <a:pt x="54" y="30"/>
                    </a:lnTo>
                    <a:lnTo>
                      <a:pt x="48" y="42"/>
                    </a:lnTo>
                    <a:lnTo>
                      <a:pt x="54" y="18"/>
                    </a:lnTo>
                    <a:lnTo>
                      <a:pt x="42" y="12"/>
                    </a:lnTo>
                    <a:lnTo>
                      <a:pt x="30" y="0"/>
                    </a:lnTo>
                    <a:lnTo>
                      <a:pt x="36" y="6"/>
                    </a:lnTo>
                    <a:lnTo>
                      <a:pt x="30" y="0"/>
                    </a:lnTo>
                    <a:lnTo>
                      <a:pt x="30" y="6"/>
                    </a:lnTo>
                    <a:lnTo>
                      <a:pt x="12" y="18"/>
                    </a:lnTo>
                    <a:lnTo>
                      <a:pt x="24" y="30"/>
                    </a:lnTo>
                    <a:lnTo>
                      <a:pt x="6" y="36"/>
                    </a:lnTo>
                    <a:lnTo>
                      <a:pt x="0" y="48"/>
                    </a:lnTo>
                    <a:lnTo>
                      <a:pt x="12" y="66"/>
                    </a:lnTo>
                    <a:lnTo>
                      <a:pt x="24" y="66"/>
                    </a:lnTo>
                    <a:lnTo>
                      <a:pt x="24" y="78"/>
                    </a:lnTo>
                    <a:lnTo>
                      <a:pt x="30" y="84"/>
                    </a:lnTo>
                    <a:lnTo>
                      <a:pt x="24" y="102"/>
                    </a:lnTo>
                    <a:lnTo>
                      <a:pt x="30" y="126"/>
                    </a:lnTo>
                    <a:lnTo>
                      <a:pt x="42" y="144"/>
                    </a:lnTo>
                    <a:lnTo>
                      <a:pt x="54" y="144"/>
                    </a:lnTo>
                    <a:lnTo>
                      <a:pt x="66" y="132"/>
                    </a:lnTo>
                    <a:lnTo>
                      <a:pt x="84" y="132"/>
                    </a:lnTo>
                    <a:lnTo>
                      <a:pt x="78" y="114"/>
                    </a:lnTo>
                    <a:lnTo>
                      <a:pt x="72" y="10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56" name="Freeform 195">
                <a:extLst>
                  <a:ext uri="{FF2B5EF4-FFF2-40B4-BE49-F238E27FC236}">
                    <a16:creationId xmlns:a16="http://schemas.microsoft.com/office/drawing/2014/main" id="{F548655B-197A-4A30-BB49-5661E55F0DA5}"/>
                  </a:ext>
                </a:extLst>
              </p:cNvPr>
              <p:cNvSpPr>
                <a:spLocks noChangeAspect="1"/>
              </p:cNvSpPr>
              <p:nvPr/>
            </p:nvSpPr>
            <p:spPr bwMode="auto">
              <a:xfrm>
                <a:off x="3837776" y="6249522"/>
                <a:ext cx="192288" cy="228747"/>
              </a:xfrm>
              <a:custGeom>
                <a:avLst/>
                <a:gdLst>
                  <a:gd name="T0" fmla="*/ 2147483646 w 72"/>
                  <a:gd name="T1" fmla="*/ 2147483646 h 78"/>
                  <a:gd name="T2" fmla="*/ 0 w 72"/>
                  <a:gd name="T3" fmla="*/ 2147483646 h 78"/>
                  <a:gd name="T4" fmla="*/ 0 w 72"/>
                  <a:gd name="T5" fmla="*/ 2147483646 h 78"/>
                  <a:gd name="T6" fmla="*/ 2147483646 w 72"/>
                  <a:gd name="T7" fmla="*/ 2147483646 h 78"/>
                  <a:gd name="T8" fmla="*/ 2147483646 w 72"/>
                  <a:gd name="T9" fmla="*/ 2147483646 h 78"/>
                  <a:gd name="T10" fmla="*/ 2147483646 w 72"/>
                  <a:gd name="T11" fmla="*/ 0 h 78"/>
                  <a:gd name="T12" fmla="*/ 2147483646 w 72"/>
                  <a:gd name="T13" fmla="*/ 0 h 78"/>
                  <a:gd name="T14" fmla="*/ 2147483646 w 72"/>
                  <a:gd name="T15" fmla="*/ 0 h 78"/>
                  <a:gd name="T16" fmla="*/ 2147483646 w 72"/>
                  <a:gd name="T17" fmla="*/ 0 h 78"/>
                  <a:gd name="T18" fmla="*/ 2147483646 w 72"/>
                  <a:gd name="T19" fmla="*/ 0 h 78"/>
                  <a:gd name="T20" fmla="*/ 2147483646 w 72"/>
                  <a:gd name="T21" fmla="*/ 2147483646 h 78"/>
                  <a:gd name="T22" fmla="*/ 2147483646 w 72"/>
                  <a:gd name="T23" fmla="*/ 2147483646 h 78"/>
                  <a:gd name="T24" fmla="*/ 2147483646 w 72"/>
                  <a:gd name="T25" fmla="*/ 2147483646 h 78"/>
                  <a:gd name="T26" fmla="*/ 2147483646 w 72"/>
                  <a:gd name="T27" fmla="*/ 2147483646 h 78"/>
                  <a:gd name="T28" fmla="*/ 2147483646 w 72"/>
                  <a:gd name="T29" fmla="*/ 2147483646 h 78"/>
                  <a:gd name="T30" fmla="*/ 2147483646 w 72"/>
                  <a:gd name="T31" fmla="*/ 2147483646 h 78"/>
                  <a:gd name="T32" fmla="*/ 2147483646 w 72"/>
                  <a:gd name="T33" fmla="*/ 2147483646 h 78"/>
                  <a:gd name="T34" fmla="*/ 2147483646 w 72"/>
                  <a:gd name="T35" fmla="*/ 2147483646 h 78"/>
                  <a:gd name="T36" fmla="*/ 2147483646 w 72"/>
                  <a:gd name="T37" fmla="*/ 2147483646 h 78"/>
                  <a:gd name="T38" fmla="*/ 2147483646 w 72"/>
                  <a:gd name="T39" fmla="*/ 2147483646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78">
                    <a:moveTo>
                      <a:pt x="12" y="48"/>
                    </a:moveTo>
                    <a:lnTo>
                      <a:pt x="0" y="36"/>
                    </a:lnTo>
                    <a:lnTo>
                      <a:pt x="0" y="18"/>
                    </a:lnTo>
                    <a:lnTo>
                      <a:pt x="12" y="18"/>
                    </a:lnTo>
                    <a:lnTo>
                      <a:pt x="12" y="6"/>
                    </a:lnTo>
                    <a:lnTo>
                      <a:pt x="18" y="0"/>
                    </a:lnTo>
                    <a:lnTo>
                      <a:pt x="36" y="0"/>
                    </a:lnTo>
                    <a:lnTo>
                      <a:pt x="54" y="0"/>
                    </a:lnTo>
                    <a:lnTo>
                      <a:pt x="72" y="0"/>
                    </a:lnTo>
                    <a:lnTo>
                      <a:pt x="66" y="6"/>
                    </a:lnTo>
                    <a:lnTo>
                      <a:pt x="60" y="24"/>
                    </a:lnTo>
                    <a:lnTo>
                      <a:pt x="72" y="48"/>
                    </a:lnTo>
                    <a:lnTo>
                      <a:pt x="60" y="72"/>
                    </a:lnTo>
                    <a:lnTo>
                      <a:pt x="48" y="66"/>
                    </a:lnTo>
                    <a:lnTo>
                      <a:pt x="36" y="66"/>
                    </a:lnTo>
                    <a:lnTo>
                      <a:pt x="36" y="78"/>
                    </a:lnTo>
                    <a:lnTo>
                      <a:pt x="24" y="78"/>
                    </a:lnTo>
                    <a:lnTo>
                      <a:pt x="18" y="60"/>
                    </a:lnTo>
                    <a:lnTo>
                      <a:pt x="12" y="4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57" name="Freeform 196">
                <a:extLst>
                  <a:ext uri="{FF2B5EF4-FFF2-40B4-BE49-F238E27FC236}">
                    <a16:creationId xmlns:a16="http://schemas.microsoft.com/office/drawing/2014/main" id="{4DEC20B1-B718-436F-A3A5-C141EF48173F}"/>
                  </a:ext>
                </a:extLst>
              </p:cNvPr>
              <p:cNvSpPr>
                <a:spLocks noChangeAspect="1"/>
              </p:cNvSpPr>
              <p:nvPr/>
            </p:nvSpPr>
            <p:spPr bwMode="auto">
              <a:xfrm>
                <a:off x="3663676" y="5955787"/>
                <a:ext cx="49372" cy="49388"/>
              </a:xfrm>
              <a:custGeom>
                <a:avLst/>
                <a:gdLst>
                  <a:gd name="T0" fmla="*/ 2147483646 w 18"/>
                  <a:gd name="T1" fmla="*/ 0 h 17"/>
                  <a:gd name="T2" fmla="*/ 2147483646 w 18"/>
                  <a:gd name="T3" fmla="*/ 0 h 17"/>
                  <a:gd name="T4" fmla="*/ 2147483646 w 18"/>
                  <a:gd name="T5" fmla="*/ 2147483646 h 17"/>
                  <a:gd name="T6" fmla="*/ 0 w 18"/>
                  <a:gd name="T7" fmla="*/ 2147483646 h 17"/>
                  <a:gd name="T8" fmla="*/ 2147483646 w 18"/>
                  <a:gd name="T9" fmla="*/ 2147483646 h 17"/>
                  <a:gd name="T10" fmla="*/ 2147483646 w 1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6" y="0"/>
                    </a:moveTo>
                    <a:lnTo>
                      <a:pt x="18" y="0"/>
                    </a:lnTo>
                    <a:lnTo>
                      <a:pt x="12" y="17"/>
                    </a:lnTo>
                    <a:lnTo>
                      <a:pt x="0" y="17"/>
                    </a:lnTo>
                    <a:lnTo>
                      <a:pt x="12" y="6"/>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58" name="Freeform 197">
                <a:extLst>
                  <a:ext uri="{FF2B5EF4-FFF2-40B4-BE49-F238E27FC236}">
                    <a16:creationId xmlns:a16="http://schemas.microsoft.com/office/drawing/2014/main" id="{FA8CF038-D5C5-4DA5-8330-D2E82E217BE7}"/>
                  </a:ext>
                </a:extLst>
              </p:cNvPr>
              <p:cNvSpPr>
                <a:spLocks noChangeAspect="1"/>
              </p:cNvSpPr>
              <p:nvPr/>
            </p:nvSpPr>
            <p:spPr bwMode="auto">
              <a:xfrm>
                <a:off x="3128387" y="5885603"/>
                <a:ext cx="628834" cy="662850"/>
              </a:xfrm>
              <a:custGeom>
                <a:avLst/>
                <a:gdLst>
                  <a:gd name="T0" fmla="*/ 2147483646 w 239"/>
                  <a:gd name="T1" fmla="*/ 2147483646 h 227"/>
                  <a:gd name="T2" fmla="*/ 2147483646 w 239"/>
                  <a:gd name="T3" fmla="*/ 2147483646 h 227"/>
                  <a:gd name="T4" fmla="*/ 2147483646 w 239"/>
                  <a:gd name="T5" fmla="*/ 2147483646 h 227"/>
                  <a:gd name="T6" fmla="*/ 2147483646 w 239"/>
                  <a:gd name="T7" fmla="*/ 2147483646 h 227"/>
                  <a:gd name="T8" fmla="*/ 2147483646 w 239"/>
                  <a:gd name="T9" fmla="*/ 2147483646 h 227"/>
                  <a:gd name="T10" fmla="*/ 2147483646 w 239"/>
                  <a:gd name="T11" fmla="*/ 2147483646 h 227"/>
                  <a:gd name="T12" fmla="*/ 2147483646 w 239"/>
                  <a:gd name="T13" fmla="*/ 2147483646 h 227"/>
                  <a:gd name="T14" fmla="*/ 2147483646 w 239"/>
                  <a:gd name="T15" fmla="*/ 0 h 227"/>
                  <a:gd name="T16" fmla="*/ 2147483646 w 239"/>
                  <a:gd name="T17" fmla="*/ 2147483646 h 227"/>
                  <a:gd name="T18" fmla="*/ 2147483646 w 239"/>
                  <a:gd name="T19" fmla="*/ 2147483646 h 227"/>
                  <a:gd name="T20" fmla="*/ 2147483646 w 239"/>
                  <a:gd name="T21" fmla="*/ 2147483646 h 227"/>
                  <a:gd name="T22" fmla="*/ 2147483646 w 239"/>
                  <a:gd name="T23" fmla="*/ 2147483646 h 227"/>
                  <a:gd name="T24" fmla="*/ 2147483646 w 239"/>
                  <a:gd name="T25" fmla="*/ 2147483646 h 227"/>
                  <a:gd name="T26" fmla="*/ 2147483646 w 239"/>
                  <a:gd name="T27" fmla="*/ 2147483646 h 227"/>
                  <a:gd name="T28" fmla="*/ 2147483646 w 239"/>
                  <a:gd name="T29" fmla="*/ 2147483646 h 227"/>
                  <a:gd name="T30" fmla="*/ 2147483646 w 239"/>
                  <a:gd name="T31" fmla="*/ 2147483646 h 227"/>
                  <a:gd name="T32" fmla="*/ 2147483646 w 239"/>
                  <a:gd name="T33" fmla="*/ 2147483646 h 227"/>
                  <a:gd name="T34" fmla="*/ 2147483646 w 239"/>
                  <a:gd name="T35" fmla="*/ 2147483646 h 227"/>
                  <a:gd name="T36" fmla="*/ 2147483646 w 239"/>
                  <a:gd name="T37" fmla="*/ 2147483646 h 227"/>
                  <a:gd name="T38" fmla="*/ 2147483646 w 239"/>
                  <a:gd name="T39" fmla="*/ 2147483646 h 227"/>
                  <a:gd name="T40" fmla="*/ 2147483646 w 239"/>
                  <a:gd name="T41" fmla="*/ 2147483646 h 227"/>
                  <a:gd name="T42" fmla="*/ 2147483646 w 239"/>
                  <a:gd name="T43" fmla="*/ 2147483646 h 227"/>
                  <a:gd name="T44" fmla="*/ 2147483646 w 239"/>
                  <a:gd name="T45" fmla="*/ 2147483646 h 227"/>
                  <a:gd name="T46" fmla="*/ 2147483646 w 239"/>
                  <a:gd name="T47" fmla="*/ 2147483646 h 227"/>
                  <a:gd name="T48" fmla="*/ 2147483646 w 239"/>
                  <a:gd name="T49" fmla="*/ 2147483646 h 227"/>
                  <a:gd name="T50" fmla="*/ 2147483646 w 239"/>
                  <a:gd name="T51" fmla="*/ 2147483646 h 227"/>
                  <a:gd name="T52" fmla="*/ 2147483646 w 239"/>
                  <a:gd name="T53" fmla="*/ 2147483646 h 227"/>
                  <a:gd name="T54" fmla="*/ 2147483646 w 239"/>
                  <a:gd name="T55" fmla="*/ 2147483646 h 227"/>
                  <a:gd name="T56" fmla="*/ 2147483646 w 239"/>
                  <a:gd name="T57" fmla="*/ 2147483646 h 227"/>
                  <a:gd name="T58" fmla="*/ 2147483646 w 239"/>
                  <a:gd name="T59" fmla="*/ 2147483646 h 227"/>
                  <a:gd name="T60" fmla="*/ 2147483646 w 239"/>
                  <a:gd name="T61" fmla="*/ 2147483646 h 227"/>
                  <a:gd name="T62" fmla="*/ 2147483646 w 239"/>
                  <a:gd name="T63" fmla="*/ 2147483646 h 227"/>
                  <a:gd name="T64" fmla="*/ 2147483646 w 239"/>
                  <a:gd name="T65" fmla="*/ 2147483646 h 227"/>
                  <a:gd name="T66" fmla="*/ 2147483646 w 239"/>
                  <a:gd name="T67" fmla="*/ 2147483646 h 227"/>
                  <a:gd name="T68" fmla="*/ 2147483646 w 239"/>
                  <a:gd name="T69" fmla="*/ 2147483646 h 227"/>
                  <a:gd name="T70" fmla="*/ 2147483646 w 239"/>
                  <a:gd name="T71" fmla="*/ 2147483646 h 227"/>
                  <a:gd name="T72" fmla="*/ 2147483646 w 239"/>
                  <a:gd name="T73" fmla="*/ 2147483646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227">
                    <a:moveTo>
                      <a:pt x="197" y="47"/>
                    </a:moveTo>
                    <a:lnTo>
                      <a:pt x="197" y="41"/>
                    </a:lnTo>
                    <a:lnTo>
                      <a:pt x="185" y="41"/>
                    </a:lnTo>
                    <a:lnTo>
                      <a:pt x="191" y="41"/>
                    </a:lnTo>
                    <a:lnTo>
                      <a:pt x="185" y="36"/>
                    </a:lnTo>
                    <a:lnTo>
                      <a:pt x="203" y="30"/>
                    </a:lnTo>
                    <a:lnTo>
                      <a:pt x="185" y="30"/>
                    </a:lnTo>
                    <a:lnTo>
                      <a:pt x="167" y="30"/>
                    </a:lnTo>
                    <a:lnTo>
                      <a:pt x="173" y="30"/>
                    </a:lnTo>
                    <a:lnTo>
                      <a:pt x="155" y="41"/>
                    </a:lnTo>
                    <a:lnTo>
                      <a:pt x="131" y="30"/>
                    </a:lnTo>
                    <a:lnTo>
                      <a:pt x="96" y="30"/>
                    </a:lnTo>
                    <a:lnTo>
                      <a:pt x="90" y="18"/>
                    </a:lnTo>
                    <a:lnTo>
                      <a:pt x="72" y="12"/>
                    </a:lnTo>
                    <a:lnTo>
                      <a:pt x="66" y="0"/>
                    </a:lnTo>
                    <a:lnTo>
                      <a:pt x="60" y="6"/>
                    </a:lnTo>
                    <a:lnTo>
                      <a:pt x="72" y="12"/>
                    </a:lnTo>
                    <a:lnTo>
                      <a:pt x="66" y="12"/>
                    </a:lnTo>
                    <a:lnTo>
                      <a:pt x="42" y="24"/>
                    </a:lnTo>
                    <a:lnTo>
                      <a:pt x="36" y="24"/>
                    </a:lnTo>
                    <a:lnTo>
                      <a:pt x="42" y="53"/>
                    </a:lnTo>
                    <a:lnTo>
                      <a:pt x="36" y="59"/>
                    </a:lnTo>
                    <a:lnTo>
                      <a:pt x="24" y="47"/>
                    </a:lnTo>
                    <a:lnTo>
                      <a:pt x="36" y="30"/>
                    </a:lnTo>
                    <a:lnTo>
                      <a:pt x="30" y="12"/>
                    </a:lnTo>
                    <a:lnTo>
                      <a:pt x="42" y="6"/>
                    </a:lnTo>
                    <a:lnTo>
                      <a:pt x="30" y="6"/>
                    </a:lnTo>
                    <a:lnTo>
                      <a:pt x="18" y="24"/>
                    </a:lnTo>
                    <a:lnTo>
                      <a:pt x="12" y="41"/>
                    </a:lnTo>
                    <a:lnTo>
                      <a:pt x="0" y="59"/>
                    </a:lnTo>
                    <a:lnTo>
                      <a:pt x="12" y="59"/>
                    </a:lnTo>
                    <a:lnTo>
                      <a:pt x="18" y="83"/>
                    </a:lnTo>
                    <a:lnTo>
                      <a:pt x="18" y="95"/>
                    </a:lnTo>
                    <a:lnTo>
                      <a:pt x="30" y="101"/>
                    </a:lnTo>
                    <a:lnTo>
                      <a:pt x="60" y="101"/>
                    </a:lnTo>
                    <a:lnTo>
                      <a:pt x="72" y="119"/>
                    </a:lnTo>
                    <a:lnTo>
                      <a:pt x="101" y="119"/>
                    </a:lnTo>
                    <a:lnTo>
                      <a:pt x="101" y="131"/>
                    </a:lnTo>
                    <a:lnTo>
                      <a:pt x="96" y="149"/>
                    </a:lnTo>
                    <a:lnTo>
                      <a:pt x="101" y="173"/>
                    </a:lnTo>
                    <a:lnTo>
                      <a:pt x="96" y="185"/>
                    </a:lnTo>
                    <a:lnTo>
                      <a:pt x="107" y="203"/>
                    </a:lnTo>
                    <a:lnTo>
                      <a:pt x="113" y="215"/>
                    </a:lnTo>
                    <a:lnTo>
                      <a:pt x="125" y="227"/>
                    </a:lnTo>
                    <a:lnTo>
                      <a:pt x="137" y="221"/>
                    </a:lnTo>
                    <a:lnTo>
                      <a:pt x="137" y="227"/>
                    </a:lnTo>
                    <a:lnTo>
                      <a:pt x="155" y="209"/>
                    </a:lnTo>
                    <a:lnTo>
                      <a:pt x="173" y="197"/>
                    </a:lnTo>
                    <a:lnTo>
                      <a:pt x="173" y="191"/>
                    </a:lnTo>
                    <a:lnTo>
                      <a:pt x="161" y="191"/>
                    </a:lnTo>
                    <a:lnTo>
                      <a:pt x="155" y="167"/>
                    </a:lnTo>
                    <a:lnTo>
                      <a:pt x="149" y="155"/>
                    </a:lnTo>
                    <a:lnTo>
                      <a:pt x="167" y="161"/>
                    </a:lnTo>
                    <a:lnTo>
                      <a:pt x="185" y="167"/>
                    </a:lnTo>
                    <a:lnTo>
                      <a:pt x="191" y="161"/>
                    </a:lnTo>
                    <a:lnTo>
                      <a:pt x="203" y="155"/>
                    </a:lnTo>
                    <a:lnTo>
                      <a:pt x="215" y="149"/>
                    </a:lnTo>
                    <a:lnTo>
                      <a:pt x="221" y="137"/>
                    </a:lnTo>
                    <a:lnTo>
                      <a:pt x="209" y="119"/>
                    </a:lnTo>
                    <a:lnTo>
                      <a:pt x="215" y="107"/>
                    </a:lnTo>
                    <a:lnTo>
                      <a:pt x="233" y="101"/>
                    </a:lnTo>
                    <a:lnTo>
                      <a:pt x="221" y="89"/>
                    </a:lnTo>
                    <a:lnTo>
                      <a:pt x="239" y="77"/>
                    </a:lnTo>
                    <a:lnTo>
                      <a:pt x="239" y="71"/>
                    </a:lnTo>
                    <a:lnTo>
                      <a:pt x="221" y="71"/>
                    </a:lnTo>
                    <a:lnTo>
                      <a:pt x="209" y="71"/>
                    </a:lnTo>
                    <a:lnTo>
                      <a:pt x="221" y="59"/>
                    </a:lnTo>
                    <a:lnTo>
                      <a:pt x="221" y="53"/>
                    </a:lnTo>
                    <a:lnTo>
                      <a:pt x="209" y="47"/>
                    </a:lnTo>
                    <a:lnTo>
                      <a:pt x="203" y="47"/>
                    </a:lnTo>
                    <a:lnTo>
                      <a:pt x="197" y="41"/>
                    </a:lnTo>
                    <a:lnTo>
                      <a:pt x="197" y="47"/>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59" name="Freeform 198">
                <a:extLst>
                  <a:ext uri="{FF2B5EF4-FFF2-40B4-BE49-F238E27FC236}">
                    <a16:creationId xmlns:a16="http://schemas.microsoft.com/office/drawing/2014/main" id="{0079CA00-1E60-4518-BD73-3E4495D37813}"/>
                  </a:ext>
                </a:extLst>
              </p:cNvPr>
              <p:cNvSpPr>
                <a:spLocks noChangeAspect="1"/>
              </p:cNvSpPr>
              <p:nvPr/>
            </p:nvSpPr>
            <p:spPr bwMode="auto">
              <a:xfrm>
                <a:off x="3554540" y="5937592"/>
                <a:ext cx="31184" cy="18195"/>
              </a:xfrm>
              <a:custGeom>
                <a:avLst/>
                <a:gdLst>
                  <a:gd name="T0" fmla="*/ 2147483646 w 12"/>
                  <a:gd name="T1" fmla="*/ 2147483646 h 6"/>
                  <a:gd name="T2" fmla="*/ 2147483646 w 12"/>
                  <a:gd name="T3" fmla="*/ 2147483646 h 6"/>
                  <a:gd name="T4" fmla="*/ 0 w 12"/>
                  <a:gd name="T5" fmla="*/ 0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12" y="6"/>
                    </a:lnTo>
                    <a:lnTo>
                      <a:pt x="0" y="0"/>
                    </a:lnTo>
                    <a:lnTo>
                      <a:pt x="12"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0" name="Freeform 199">
                <a:extLst>
                  <a:ext uri="{FF2B5EF4-FFF2-40B4-BE49-F238E27FC236}">
                    <a16:creationId xmlns:a16="http://schemas.microsoft.com/office/drawing/2014/main" id="{A9484333-D35A-4DB4-96C7-2939A59BF82D}"/>
                  </a:ext>
                </a:extLst>
              </p:cNvPr>
              <p:cNvSpPr>
                <a:spLocks noChangeAspect="1"/>
              </p:cNvSpPr>
              <p:nvPr/>
            </p:nvSpPr>
            <p:spPr bwMode="auto">
              <a:xfrm>
                <a:off x="2668455" y="5238351"/>
                <a:ext cx="478122" cy="189757"/>
              </a:xfrm>
              <a:custGeom>
                <a:avLst/>
                <a:gdLst>
                  <a:gd name="T0" fmla="*/ 2147483646 w 180"/>
                  <a:gd name="T1" fmla="*/ 2147483646 h 66"/>
                  <a:gd name="T2" fmla="*/ 2147483646 w 180"/>
                  <a:gd name="T3" fmla="*/ 2147483646 h 66"/>
                  <a:gd name="T4" fmla="*/ 2147483646 w 180"/>
                  <a:gd name="T5" fmla="*/ 2147483646 h 66"/>
                  <a:gd name="T6" fmla="*/ 2147483646 w 180"/>
                  <a:gd name="T7" fmla="*/ 2147483646 h 66"/>
                  <a:gd name="T8" fmla="*/ 2147483646 w 180"/>
                  <a:gd name="T9" fmla="*/ 2147483646 h 66"/>
                  <a:gd name="T10" fmla="*/ 2147483646 w 180"/>
                  <a:gd name="T11" fmla="*/ 0 h 66"/>
                  <a:gd name="T12" fmla="*/ 2147483646 w 180"/>
                  <a:gd name="T13" fmla="*/ 0 h 66"/>
                  <a:gd name="T14" fmla="*/ 2147483646 w 180"/>
                  <a:gd name="T15" fmla="*/ 2147483646 h 66"/>
                  <a:gd name="T16" fmla="*/ 2147483646 w 180"/>
                  <a:gd name="T17" fmla="*/ 2147483646 h 66"/>
                  <a:gd name="T18" fmla="*/ 2147483646 w 180"/>
                  <a:gd name="T19" fmla="*/ 2147483646 h 66"/>
                  <a:gd name="T20" fmla="*/ 0 w 180"/>
                  <a:gd name="T21" fmla="*/ 2147483646 h 66"/>
                  <a:gd name="T22" fmla="*/ 2147483646 w 180"/>
                  <a:gd name="T23" fmla="*/ 2147483646 h 66"/>
                  <a:gd name="T24" fmla="*/ 2147483646 w 180"/>
                  <a:gd name="T25" fmla="*/ 2147483646 h 66"/>
                  <a:gd name="T26" fmla="*/ 2147483646 w 180"/>
                  <a:gd name="T27" fmla="*/ 2147483646 h 66"/>
                  <a:gd name="T28" fmla="*/ 2147483646 w 180"/>
                  <a:gd name="T29" fmla="*/ 2147483646 h 66"/>
                  <a:gd name="T30" fmla="*/ 2147483646 w 180"/>
                  <a:gd name="T31" fmla="*/ 2147483646 h 66"/>
                  <a:gd name="T32" fmla="*/ 2147483646 w 180"/>
                  <a:gd name="T33" fmla="*/ 2147483646 h 66"/>
                  <a:gd name="T34" fmla="*/ 2147483646 w 180"/>
                  <a:gd name="T35" fmla="*/ 2147483646 h 66"/>
                  <a:gd name="T36" fmla="*/ 2147483646 w 180"/>
                  <a:gd name="T37" fmla="*/ 2147483646 h 66"/>
                  <a:gd name="T38" fmla="*/ 2147483646 w 180"/>
                  <a:gd name="T39" fmla="*/ 2147483646 h 66"/>
                  <a:gd name="T40" fmla="*/ 2147483646 w 180"/>
                  <a:gd name="T41" fmla="*/ 2147483646 h 66"/>
                  <a:gd name="T42" fmla="*/ 2147483646 w 180"/>
                  <a:gd name="T43" fmla="*/ 2147483646 h 66"/>
                  <a:gd name="T44" fmla="*/ 2147483646 w 180"/>
                  <a:gd name="T45" fmla="*/ 2147483646 h 66"/>
                  <a:gd name="T46" fmla="*/ 2147483646 w 180"/>
                  <a:gd name="T47" fmla="*/ 2147483646 h 66"/>
                  <a:gd name="T48" fmla="*/ 2147483646 w 180"/>
                  <a:gd name="T49" fmla="*/ 2147483646 h 66"/>
                  <a:gd name="T50" fmla="*/ 2147483646 w 180"/>
                  <a:gd name="T51" fmla="*/ 2147483646 h 66"/>
                  <a:gd name="T52" fmla="*/ 2147483646 w 180"/>
                  <a:gd name="T53" fmla="*/ 2147483646 h 66"/>
                  <a:gd name="T54" fmla="*/ 2147483646 w 180"/>
                  <a:gd name="T55" fmla="*/ 2147483646 h 66"/>
                  <a:gd name="T56" fmla="*/ 2147483646 w 180"/>
                  <a:gd name="T57" fmla="*/ 2147483646 h 66"/>
                  <a:gd name="T58" fmla="*/ 2147483646 w 180"/>
                  <a:gd name="T59" fmla="*/ 2147483646 h 66"/>
                  <a:gd name="T60" fmla="*/ 2147483646 w 180"/>
                  <a:gd name="T61" fmla="*/ 2147483646 h 66"/>
                  <a:gd name="T62" fmla="*/ 2147483646 w 180"/>
                  <a:gd name="T63" fmla="*/ 2147483646 h 66"/>
                  <a:gd name="T64" fmla="*/ 2147483646 w 180"/>
                  <a:gd name="T65" fmla="*/ 2147483646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0" h="66">
                    <a:moveTo>
                      <a:pt x="126" y="30"/>
                    </a:moveTo>
                    <a:lnTo>
                      <a:pt x="126" y="30"/>
                    </a:lnTo>
                    <a:lnTo>
                      <a:pt x="108" y="18"/>
                    </a:lnTo>
                    <a:lnTo>
                      <a:pt x="96" y="12"/>
                    </a:lnTo>
                    <a:lnTo>
                      <a:pt x="78" y="6"/>
                    </a:lnTo>
                    <a:lnTo>
                      <a:pt x="66" y="0"/>
                    </a:lnTo>
                    <a:lnTo>
                      <a:pt x="60" y="0"/>
                    </a:lnTo>
                    <a:lnTo>
                      <a:pt x="42" y="6"/>
                    </a:lnTo>
                    <a:lnTo>
                      <a:pt x="18" y="12"/>
                    </a:lnTo>
                    <a:lnTo>
                      <a:pt x="12" y="24"/>
                    </a:lnTo>
                    <a:lnTo>
                      <a:pt x="0" y="30"/>
                    </a:lnTo>
                    <a:lnTo>
                      <a:pt x="6" y="24"/>
                    </a:lnTo>
                    <a:lnTo>
                      <a:pt x="24" y="18"/>
                    </a:lnTo>
                    <a:lnTo>
                      <a:pt x="36" y="12"/>
                    </a:lnTo>
                    <a:lnTo>
                      <a:pt x="60" y="12"/>
                    </a:lnTo>
                    <a:lnTo>
                      <a:pt x="48" y="18"/>
                    </a:lnTo>
                    <a:lnTo>
                      <a:pt x="66" y="18"/>
                    </a:lnTo>
                    <a:lnTo>
                      <a:pt x="72" y="24"/>
                    </a:lnTo>
                    <a:lnTo>
                      <a:pt x="78" y="24"/>
                    </a:lnTo>
                    <a:lnTo>
                      <a:pt x="102" y="30"/>
                    </a:lnTo>
                    <a:lnTo>
                      <a:pt x="108" y="42"/>
                    </a:lnTo>
                    <a:lnTo>
                      <a:pt x="132" y="54"/>
                    </a:lnTo>
                    <a:lnTo>
                      <a:pt x="120" y="66"/>
                    </a:lnTo>
                    <a:lnTo>
                      <a:pt x="138" y="66"/>
                    </a:lnTo>
                    <a:lnTo>
                      <a:pt x="156" y="66"/>
                    </a:lnTo>
                    <a:lnTo>
                      <a:pt x="168" y="60"/>
                    </a:lnTo>
                    <a:lnTo>
                      <a:pt x="180" y="60"/>
                    </a:lnTo>
                    <a:lnTo>
                      <a:pt x="168" y="54"/>
                    </a:lnTo>
                    <a:lnTo>
                      <a:pt x="156" y="48"/>
                    </a:lnTo>
                    <a:lnTo>
                      <a:pt x="156" y="42"/>
                    </a:lnTo>
                    <a:lnTo>
                      <a:pt x="144" y="36"/>
                    </a:lnTo>
                    <a:lnTo>
                      <a:pt x="132" y="30"/>
                    </a:lnTo>
                    <a:lnTo>
                      <a:pt x="126"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61" name="Freeform 200">
                <a:extLst>
                  <a:ext uri="{FF2B5EF4-FFF2-40B4-BE49-F238E27FC236}">
                    <a16:creationId xmlns:a16="http://schemas.microsoft.com/office/drawing/2014/main" id="{8C5B7190-7439-450B-81D4-480D623B34E0}"/>
                  </a:ext>
                </a:extLst>
              </p:cNvPr>
              <p:cNvSpPr>
                <a:spLocks noChangeAspect="1"/>
              </p:cNvSpPr>
              <p:nvPr/>
            </p:nvSpPr>
            <p:spPr bwMode="auto">
              <a:xfrm>
                <a:off x="2751606" y="5305936"/>
                <a:ext cx="28583" cy="33790"/>
              </a:xfrm>
              <a:custGeom>
                <a:avLst/>
                <a:gdLst>
                  <a:gd name="T0" fmla="*/ 0 w 12"/>
                  <a:gd name="T1" fmla="*/ 2147483646 h 12"/>
                  <a:gd name="T2" fmla="*/ 2147483646 w 12"/>
                  <a:gd name="T3" fmla="*/ 2147483646 h 12"/>
                  <a:gd name="T4" fmla="*/ 2147483646 w 12"/>
                  <a:gd name="T5" fmla="*/ 0 h 12"/>
                  <a:gd name="T6" fmla="*/ 0 w 12"/>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0" y="12"/>
                    </a:moveTo>
                    <a:lnTo>
                      <a:pt x="12" y="6"/>
                    </a:lnTo>
                    <a:lnTo>
                      <a:pt x="6" y="0"/>
                    </a:lnTo>
                    <a:lnTo>
                      <a:pt x="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62" name="Freeform 201">
                <a:extLst>
                  <a:ext uri="{FF2B5EF4-FFF2-40B4-BE49-F238E27FC236}">
                    <a16:creationId xmlns:a16="http://schemas.microsoft.com/office/drawing/2014/main" id="{9F285E36-48C4-4521-BABA-8D656CFFD982}"/>
                  </a:ext>
                </a:extLst>
              </p:cNvPr>
              <p:cNvSpPr>
                <a:spLocks noChangeAspect="1"/>
              </p:cNvSpPr>
              <p:nvPr/>
            </p:nvSpPr>
            <p:spPr bwMode="auto">
              <a:xfrm>
                <a:off x="2813970" y="5461899"/>
                <a:ext cx="15592" cy="5199"/>
              </a:xfrm>
              <a:custGeom>
                <a:avLst/>
                <a:gdLst>
                  <a:gd name="T0" fmla="*/ 2147483646 w 6"/>
                  <a:gd name="T1" fmla="*/ 0 h 2"/>
                  <a:gd name="T2" fmla="*/ 2147483646 w 6"/>
                  <a:gd name="T3" fmla="*/ 0 h 2"/>
                  <a:gd name="T4" fmla="*/ 2147483646 w 6"/>
                  <a:gd name="T5" fmla="*/ 0 h 2"/>
                  <a:gd name="T6" fmla="*/ 2147483646 w 6"/>
                  <a:gd name="T7" fmla="*/ 0 h 2"/>
                  <a:gd name="T8" fmla="*/ 2147483646 w 6"/>
                  <a:gd name="T9" fmla="*/ 0 h 2"/>
                  <a:gd name="T10" fmla="*/ 2147483646 w 6"/>
                  <a:gd name="T11" fmla="*/ 0 h 2"/>
                  <a:gd name="T12" fmla="*/ 0 w 6"/>
                  <a:gd name="T13" fmla="*/ 0 h 2"/>
                  <a:gd name="T14" fmla="*/ 0 w 6"/>
                  <a:gd name="T15" fmla="*/ 0 h 2"/>
                  <a:gd name="T16" fmla="*/ 0 w 6"/>
                  <a:gd name="T17" fmla="*/ 0 h 2"/>
                  <a:gd name="T18" fmla="*/ 0 w 6"/>
                  <a:gd name="T19" fmla="*/ 0 h 2"/>
                  <a:gd name="T20" fmla="*/ 0 w 6"/>
                  <a:gd name="T21" fmla="*/ 0 h 2"/>
                  <a:gd name="T22" fmla="*/ 0 w 6"/>
                  <a:gd name="T23" fmla="*/ 0 h 2"/>
                  <a:gd name="T24" fmla="*/ 0 w 6"/>
                  <a:gd name="T25" fmla="*/ 0 h 2"/>
                  <a:gd name="T26" fmla="*/ 0 w 6"/>
                  <a:gd name="T27" fmla="*/ 0 h 2"/>
                  <a:gd name="T28" fmla="*/ 0 w 6"/>
                  <a:gd name="T29" fmla="*/ 0 h 2"/>
                  <a:gd name="T30" fmla="*/ 0 w 6"/>
                  <a:gd name="T31" fmla="*/ 0 h 2"/>
                  <a:gd name="T32" fmla="*/ 0 w 6"/>
                  <a:gd name="T33" fmla="*/ 0 h 2"/>
                  <a:gd name="T34" fmla="*/ 0 w 6"/>
                  <a:gd name="T35" fmla="*/ 0 h 2"/>
                  <a:gd name="T36" fmla="*/ 0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0 h 2"/>
                  <a:gd name="T52" fmla="*/ 2147483646 w 6"/>
                  <a:gd name="T53" fmla="*/ 0 h 2"/>
                  <a:gd name="T54" fmla="*/ 2147483646 w 6"/>
                  <a:gd name="T55" fmla="*/ 0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 h="2">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3" name="Freeform 202">
                <a:extLst>
                  <a:ext uri="{FF2B5EF4-FFF2-40B4-BE49-F238E27FC236}">
                    <a16:creationId xmlns:a16="http://schemas.microsoft.com/office/drawing/2014/main" id="{B003EE8F-DC3C-4E1E-B1D6-7B23C42EE452}"/>
                  </a:ext>
                </a:extLst>
              </p:cNvPr>
              <p:cNvSpPr>
                <a:spLocks noChangeAspect="1"/>
              </p:cNvSpPr>
              <p:nvPr/>
            </p:nvSpPr>
            <p:spPr bwMode="auto">
              <a:xfrm>
                <a:off x="2873737" y="5428109"/>
                <a:ext cx="18189" cy="18195"/>
              </a:xfrm>
              <a:custGeom>
                <a:avLst/>
                <a:gdLst>
                  <a:gd name="T0" fmla="*/ 2147483646 w 6"/>
                  <a:gd name="T1" fmla="*/ 2147483646 h 6"/>
                  <a:gd name="T2" fmla="*/ 2147483646 w 6"/>
                  <a:gd name="T3" fmla="*/ 0 h 6"/>
                  <a:gd name="T4" fmla="*/ 2147483646 w 6"/>
                  <a:gd name="T5" fmla="*/ 0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2147483646 h 6"/>
                  <a:gd name="T20" fmla="*/ 2147483646 w 6"/>
                  <a:gd name="T21" fmla="*/ 2147483646 h 6"/>
                  <a:gd name="T22" fmla="*/ 2147483646 w 6"/>
                  <a:gd name="T23" fmla="*/ 214748364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6" y="6"/>
                    </a:moveTo>
                    <a:lnTo>
                      <a:pt x="6" y="0"/>
                    </a:lnTo>
                    <a:lnTo>
                      <a:pt x="6" y="6"/>
                    </a:lnTo>
                    <a:lnTo>
                      <a:pt x="0" y="6"/>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4" name="Freeform 203">
                <a:extLst>
                  <a:ext uri="{FF2B5EF4-FFF2-40B4-BE49-F238E27FC236}">
                    <a16:creationId xmlns:a16="http://schemas.microsoft.com/office/drawing/2014/main" id="{414C3F6C-CD5A-4EF9-8DEC-610774EA1F5F}"/>
                  </a:ext>
                </a:extLst>
              </p:cNvPr>
              <p:cNvSpPr>
                <a:spLocks noChangeAspect="1"/>
              </p:cNvSpPr>
              <p:nvPr/>
            </p:nvSpPr>
            <p:spPr bwMode="auto">
              <a:xfrm>
                <a:off x="2873737" y="5446303"/>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5" name="Freeform 204">
                <a:extLst>
                  <a:ext uri="{FF2B5EF4-FFF2-40B4-BE49-F238E27FC236}">
                    <a16:creationId xmlns:a16="http://schemas.microsoft.com/office/drawing/2014/main" id="{92F29409-C7F9-43F2-9021-FDAF0E773E2C}"/>
                  </a:ext>
                </a:extLst>
              </p:cNvPr>
              <p:cNvSpPr>
                <a:spLocks noChangeAspect="1"/>
              </p:cNvSpPr>
              <p:nvPr/>
            </p:nvSpPr>
            <p:spPr bwMode="auto">
              <a:xfrm>
                <a:off x="3570130" y="5516489"/>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6" name="Freeform 205">
                <a:extLst>
                  <a:ext uri="{FF2B5EF4-FFF2-40B4-BE49-F238E27FC236}">
                    <a16:creationId xmlns:a16="http://schemas.microsoft.com/office/drawing/2014/main" id="{D1761B01-C22D-4A72-96D9-2A19F32DC0FE}"/>
                  </a:ext>
                </a:extLst>
              </p:cNvPr>
              <p:cNvSpPr>
                <a:spLocks noChangeAspect="1"/>
              </p:cNvSpPr>
              <p:nvPr/>
            </p:nvSpPr>
            <p:spPr bwMode="auto">
              <a:xfrm>
                <a:off x="3585722" y="5498292"/>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7" name="Oval 206">
                <a:extLst>
                  <a:ext uri="{FF2B5EF4-FFF2-40B4-BE49-F238E27FC236}">
                    <a16:creationId xmlns:a16="http://schemas.microsoft.com/office/drawing/2014/main" id="{2D4BA9C7-09C1-4BE2-82AB-ADB99F66B2D3}"/>
                  </a:ext>
                </a:extLst>
              </p:cNvPr>
              <p:cNvSpPr>
                <a:spLocks noChangeAspect="1" noChangeArrowheads="1"/>
              </p:cNvSpPr>
              <p:nvPr/>
            </p:nvSpPr>
            <p:spPr bwMode="auto">
              <a:xfrm>
                <a:off x="3585722" y="5516489"/>
                <a:ext cx="0" cy="0"/>
              </a:xfrm>
              <a:prstGeom prst="ellipse">
                <a:avLst/>
              </a:prstGeom>
              <a:solidFill>
                <a:srgbClr val="E1E1E1"/>
              </a:solidFill>
              <a:ln w="9525">
                <a:solidFill>
                  <a:srgbClr val="000000"/>
                </a:solidFill>
                <a:round/>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68" name="Freeform 207">
                <a:extLst>
                  <a:ext uri="{FF2B5EF4-FFF2-40B4-BE49-F238E27FC236}">
                    <a16:creationId xmlns:a16="http://schemas.microsoft.com/office/drawing/2014/main" id="{395C8C0B-DB05-496F-AC9B-404AA0E27B2E}"/>
                  </a:ext>
                </a:extLst>
              </p:cNvPr>
              <p:cNvSpPr>
                <a:spLocks noChangeAspect="1"/>
              </p:cNvSpPr>
              <p:nvPr/>
            </p:nvSpPr>
            <p:spPr bwMode="auto">
              <a:xfrm>
                <a:off x="3570130" y="5516489"/>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69" name="Freeform 208">
                <a:extLst>
                  <a:ext uri="{FF2B5EF4-FFF2-40B4-BE49-F238E27FC236}">
                    <a16:creationId xmlns:a16="http://schemas.microsoft.com/office/drawing/2014/main" id="{F61981C6-4ADF-44F2-99E8-25CE631B15DB}"/>
                  </a:ext>
                </a:extLst>
              </p:cNvPr>
              <p:cNvSpPr>
                <a:spLocks noChangeAspect="1"/>
              </p:cNvSpPr>
              <p:nvPr/>
            </p:nvSpPr>
            <p:spPr bwMode="auto">
              <a:xfrm>
                <a:off x="3570130" y="5516489"/>
                <a:ext cx="2599" cy="2599"/>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0" name="Freeform 209">
                <a:extLst>
                  <a:ext uri="{FF2B5EF4-FFF2-40B4-BE49-F238E27FC236}">
                    <a16:creationId xmlns:a16="http://schemas.microsoft.com/office/drawing/2014/main" id="{4BECB131-CEEA-4EA2-AC29-12711A88F3F6}"/>
                  </a:ext>
                </a:extLst>
              </p:cNvPr>
              <p:cNvSpPr>
                <a:spLocks noChangeAspect="1"/>
              </p:cNvSpPr>
              <p:nvPr/>
            </p:nvSpPr>
            <p:spPr bwMode="auto">
              <a:xfrm>
                <a:off x="3570130" y="5516489"/>
                <a:ext cx="2599" cy="2599"/>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1" name="Freeform 210">
                <a:extLst>
                  <a:ext uri="{FF2B5EF4-FFF2-40B4-BE49-F238E27FC236}">
                    <a16:creationId xmlns:a16="http://schemas.microsoft.com/office/drawing/2014/main" id="{0DDC7070-F5A0-4C5C-A7A2-6DA48EC9640F}"/>
                  </a:ext>
                </a:extLst>
              </p:cNvPr>
              <p:cNvSpPr>
                <a:spLocks noChangeAspect="1"/>
              </p:cNvSpPr>
              <p:nvPr/>
            </p:nvSpPr>
            <p:spPr bwMode="auto">
              <a:xfrm>
                <a:off x="3240121" y="5428109"/>
                <a:ext cx="168903" cy="140369"/>
              </a:xfrm>
              <a:custGeom>
                <a:avLst/>
                <a:gdLst>
                  <a:gd name="T0" fmla="*/ 2147483646 w 65"/>
                  <a:gd name="T1" fmla="*/ 2147483646 h 48"/>
                  <a:gd name="T2" fmla="*/ 2147483646 w 65"/>
                  <a:gd name="T3" fmla="*/ 2147483646 h 48"/>
                  <a:gd name="T4" fmla="*/ 0 w 65"/>
                  <a:gd name="T5" fmla="*/ 2147483646 h 48"/>
                  <a:gd name="T6" fmla="*/ 0 w 65"/>
                  <a:gd name="T7" fmla="*/ 2147483646 h 48"/>
                  <a:gd name="T8" fmla="*/ 2147483646 w 65"/>
                  <a:gd name="T9" fmla="*/ 2147483646 h 48"/>
                  <a:gd name="T10" fmla="*/ 2147483646 w 65"/>
                  <a:gd name="T11" fmla="*/ 2147483646 h 48"/>
                  <a:gd name="T12" fmla="*/ 2147483646 w 65"/>
                  <a:gd name="T13" fmla="*/ 2147483646 h 48"/>
                  <a:gd name="T14" fmla="*/ 2147483646 w 65"/>
                  <a:gd name="T15" fmla="*/ 2147483646 h 48"/>
                  <a:gd name="T16" fmla="*/ 2147483646 w 65"/>
                  <a:gd name="T17" fmla="*/ 2147483646 h 48"/>
                  <a:gd name="T18" fmla="*/ 2147483646 w 65"/>
                  <a:gd name="T19" fmla="*/ 2147483646 h 48"/>
                  <a:gd name="T20" fmla="*/ 2147483646 w 65"/>
                  <a:gd name="T21" fmla="*/ 2147483646 h 48"/>
                  <a:gd name="T22" fmla="*/ 2147483646 w 65"/>
                  <a:gd name="T23" fmla="*/ 2147483646 h 48"/>
                  <a:gd name="T24" fmla="*/ 2147483646 w 65"/>
                  <a:gd name="T25" fmla="*/ 2147483646 h 48"/>
                  <a:gd name="T26" fmla="*/ 2147483646 w 65"/>
                  <a:gd name="T27" fmla="*/ 0 h 48"/>
                  <a:gd name="T28" fmla="*/ 2147483646 w 65"/>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6" y="6"/>
                    </a:moveTo>
                    <a:lnTo>
                      <a:pt x="6" y="18"/>
                    </a:lnTo>
                    <a:lnTo>
                      <a:pt x="0" y="24"/>
                    </a:lnTo>
                    <a:lnTo>
                      <a:pt x="0" y="36"/>
                    </a:lnTo>
                    <a:lnTo>
                      <a:pt x="6" y="48"/>
                    </a:lnTo>
                    <a:lnTo>
                      <a:pt x="12" y="36"/>
                    </a:lnTo>
                    <a:lnTo>
                      <a:pt x="24" y="30"/>
                    </a:lnTo>
                    <a:lnTo>
                      <a:pt x="30" y="30"/>
                    </a:lnTo>
                    <a:lnTo>
                      <a:pt x="54" y="30"/>
                    </a:lnTo>
                    <a:lnTo>
                      <a:pt x="65" y="24"/>
                    </a:lnTo>
                    <a:lnTo>
                      <a:pt x="42" y="18"/>
                    </a:lnTo>
                    <a:lnTo>
                      <a:pt x="48" y="12"/>
                    </a:lnTo>
                    <a:lnTo>
                      <a:pt x="36" y="6"/>
                    </a:lnTo>
                    <a:lnTo>
                      <a:pt x="12" y="0"/>
                    </a:lnTo>
                    <a:lnTo>
                      <a:pt x="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72" name="Freeform 211">
                <a:extLst>
                  <a:ext uri="{FF2B5EF4-FFF2-40B4-BE49-F238E27FC236}">
                    <a16:creationId xmlns:a16="http://schemas.microsoft.com/office/drawing/2014/main" id="{B16E42A5-BFF7-4495-AE7B-03F7B37EADE6}"/>
                  </a:ext>
                </a:extLst>
              </p:cNvPr>
              <p:cNvSpPr>
                <a:spLocks noChangeAspect="1"/>
              </p:cNvSpPr>
              <p:nvPr/>
            </p:nvSpPr>
            <p:spPr bwMode="auto">
              <a:xfrm>
                <a:off x="3128387" y="5428109"/>
                <a:ext cx="129925" cy="103978"/>
              </a:xfrm>
              <a:custGeom>
                <a:avLst/>
                <a:gdLst>
                  <a:gd name="T0" fmla="*/ 2147483646 w 48"/>
                  <a:gd name="T1" fmla="*/ 2147483646 h 36"/>
                  <a:gd name="T2" fmla="*/ 2147483646 w 48"/>
                  <a:gd name="T3" fmla="*/ 2147483646 h 36"/>
                  <a:gd name="T4" fmla="*/ 2147483646 w 48"/>
                  <a:gd name="T5" fmla="*/ 2147483646 h 36"/>
                  <a:gd name="T6" fmla="*/ 2147483646 w 48"/>
                  <a:gd name="T7" fmla="*/ 2147483646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2147483646 w 48"/>
                  <a:gd name="T19" fmla="*/ 2147483646 h 36"/>
                  <a:gd name="T20" fmla="*/ 2147483646 w 48"/>
                  <a:gd name="T21" fmla="*/ 2147483646 h 36"/>
                  <a:gd name="T22" fmla="*/ 2147483646 w 48"/>
                  <a:gd name="T23" fmla="*/ 0 h 36"/>
                  <a:gd name="T24" fmla="*/ 2147483646 w 48"/>
                  <a:gd name="T25" fmla="*/ 2147483646 h 36"/>
                  <a:gd name="T26" fmla="*/ 2147483646 w 48"/>
                  <a:gd name="T27" fmla="*/ 214748364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36">
                    <a:moveTo>
                      <a:pt x="48" y="6"/>
                    </a:moveTo>
                    <a:lnTo>
                      <a:pt x="48" y="18"/>
                    </a:lnTo>
                    <a:lnTo>
                      <a:pt x="42" y="24"/>
                    </a:lnTo>
                    <a:lnTo>
                      <a:pt x="42" y="36"/>
                    </a:lnTo>
                    <a:lnTo>
                      <a:pt x="6" y="36"/>
                    </a:lnTo>
                    <a:lnTo>
                      <a:pt x="0" y="30"/>
                    </a:lnTo>
                    <a:lnTo>
                      <a:pt x="6" y="24"/>
                    </a:lnTo>
                    <a:lnTo>
                      <a:pt x="24" y="24"/>
                    </a:lnTo>
                    <a:lnTo>
                      <a:pt x="36" y="30"/>
                    </a:lnTo>
                    <a:lnTo>
                      <a:pt x="30" y="12"/>
                    </a:lnTo>
                    <a:lnTo>
                      <a:pt x="24" y="6"/>
                    </a:lnTo>
                    <a:lnTo>
                      <a:pt x="18" y="0"/>
                    </a:lnTo>
                    <a:lnTo>
                      <a:pt x="36" y="6"/>
                    </a:lnTo>
                    <a:lnTo>
                      <a:pt x="48"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3" name="Freeform 212">
                <a:extLst>
                  <a:ext uri="{FF2B5EF4-FFF2-40B4-BE49-F238E27FC236}">
                    <a16:creationId xmlns:a16="http://schemas.microsoft.com/office/drawing/2014/main" id="{D36FDC48-E357-444A-85F9-C7A2C487931B}"/>
                  </a:ext>
                </a:extLst>
              </p:cNvPr>
              <p:cNvSpPr>
                <a:spLocks noChangeAspect="1"/>
              </p:cNvSpPr>
              <p:nvPr/>
            </p:nvSpPr>
            <p:spPr bwMode="auto">
              <a:xfrm>
                <a:off x="3240121" y="5305936"/>
                <a:ext cx="18189" cy="15598"/>
              </a:xfrm>
              <a:custGeom>
                <a:avLst/>
                <a:gdLst>
                  <a:gd name="T0" fmla="*/ 2147483646 w 6"/>
                  <a:gd name="T1" fmla="*/ 2147483646 h 6"/>
                  <a:gd name="T2" fmla="*/ 0 w 6"/>
                  <a:gd name="T3" fmla="*/ 2147483646 h 6"/>
                  <a:gd name="T4" fmla="*/ 0 w 6"/>
                  <a:gd name="T5" fmla="*/ 0 h 6"/>
                  <a:gd name="T6" fmla="*/ 2147483646 w 6"/>
                  <a:gd name="T7" fmla="*/ 2147483646 h 6"/>
                  <a:gd name="T8" fmla="*/ 2147483646 w 6"/>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6"/>
                    </a:ln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4" name="Rectangle 213">
                <a:extLst>
                  <a:ext uri="{FF2B5EF4-FFF2-40B4-BE49-F238E27FC236}">
                    <a16:creationId xmlns:a16="http://schemas.microsoft.com/office/drawing/2014/main" id="{B70F334A-850D-42A3-B76A-846F3039C859}"/>
                  </a:ext>
                </a:extLst>
              </p:cNvPr>
              <p:cNvSpPr>
                <a:spLocks noChangeAspect="1" noChangeArrowheads="1"/>
              </p:cNvSpPr>
              <p:nvPr/>
            </p:nvSpPr>
            <p:spPr bwMode="auto">
              <a:xfrm>
                <a:off x="3271305" y="5321532"/>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75" name="Freeform 214">
                <a:extLst>
                  <a:ext uri="{FF2B5EF4-FFF2-40B4-BE49-F238E27FC236}">
                    <a16:creationId xmlns:a16="http://schemas.microsoft.com/office/drawing/2014/main" id="{A8CEC0EF-68DC-42AC-A8CA-F66E052E12E5}"/>
                  </a:ext>
                </a:extLst>
              </p:cNvPr>
              <p:cNvSpPr>
                <a:spLocks noChangeAspect="1"/>
              </p:cNvSpPr>
              <p:nvPr/>
            </p:nvSpPr>
            <p:spPr bwMode="auto">
              <a:xfrm>
                <a:off x="3713048" y="5760832"/>
                <a:ext cx="10395" cy="29113"/>
              </a:xfrm>
              <a:custGeom>
                <a:avLst/>
                <a:gdLst>
                  <a:gd name="T0" fmla="*/ 2147483646 w 6"/>
                  <a:gd name="T1" fmla="*/ 2147483646 h 12"/>
                  <a:gd name="T2" fmla="*/ 0 w 6"/>
                  <a:gd name="T3" fmla="*/ 2147483646 h 12"/>
                  <a:gd name="T4" fmla="*/ 2147483646 w 6"/>
                  <a:gd name="T5" fmla="*/ 0 h 12"/>
                  <a:gd name="T6" fmla="*/ 2147483646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6"/>
                    </a:lnTo>
                    <a:lnTo>
                      <a:pt x="6" y="0"/>
                    </a:lnTo>
                    <a:lnTo>
                      <a:pt x="6"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6" name="Freeform 215">
                <a:extLst>
                  <a:ext uri="{FF2B5EF4-FFF2-40B4-BE49-F238E27FC236}">
                    <a16:creationId xmlns:a16="http://schemas.microsoft.com/office/drawing/2014/main" id="{7600B321-67AA-4BD1-96A2-C987E68ACCD9}"/>
                  </a:ext>
                </a:extLst>
              </p:cNvPr>
              <p:cNvSpPr>
                <a:spLocks noChangeAspect="1"/>
              </p:cNvSpPr>
              <p:nvPr/>
            </p:nvSpPr>
            <p:spPr bwMode="auto">
              <a:xfrm>
                <a:off x="2561916" y="5937592"/>
                <a:ext cx="158508" cy="189757"/>
              </a:xfrm>
              <a:custGeom>
                <a:avLst/>
                <a:gdLst>
                  <a:gd name="T0" fmla="*/ 2147483646 w 60"/>
                  <a:gd name="T1" fmla="*/ 2147483646 h 65"/>
                  <a:gd name="T2" fmla="*/ 0 w 60"/>
                  <a:gd name="T3" fmla="*/ 2147483646 h 65"/>
                  <a:gd name="T4" fmla="*/ 0 w 60"/>
                  <a:gd name="T5" fmla="*/ 2147483646 h 65"/>
                  <a:gd name="T6" fmla="*/ 0 w 60"/>
                  <a:gd name="T7" fmla="*/ 2147483646 h 65"/>
                  <a:gd name="T8" fmla="*/ 2147483646 w 60"/>
                  <a:gd name="T9" fmla="*/ 0 h 65"/>
                  <a:gd name="T10" fmla="*/ 2147483646 w 60"/>
                  <a:gd name="T11" fmla="*/ 2147483646 h 65"/>
                  <a:gd name="T12" fmla="*/ 2147483646 w 60"/>
                  <a:gd name="T13" fmla="*/ 2147483646 h 65"/>
                  <a:gd name="T14" fmla="*/ 2147483646 w 60"/>
                  <a:gd name="T15" fmla="*/ 2147483646 h 65"/>
                  <a:gd name="T16" fmla="*/ 2147483646 w 60"/>
                  <a:gd name="T17" fmla="*/ 2147483646 h 65"/>
                  <a:gd name="T18" fmla="*/ 2147483646 w 60"/>
                  <a:gd name="T19" fmla="*/ 2147483646 h 65"/>
                  <a:gd name="T20" fmla="*/ 2147483646 w 60"/>
                  <a:gd name="T21" fmla="*/ 2147483646 h 65"/>
                  <a:gd name="T22" fmla="*/ 2147483646 w 60"/>
                  <a:gd name="T23" fmla="*/ 2147483646 h 65"/>
                  <a:gd name="T24" fmla="*/ 2147483646 w 60"/>
                  <a:gd name="T25" fmla="*/ 2147483646 h 65"/>
                  <a:gd name="T26" fmla="*/ 2147483646 w 60"/>
                  <a:gd name="T27" fmla="*/ 2147483646 h 65"/>
                  <a:gd name="T28" fmla="*/ 2147483646 w 60"/>
                  <a:gd name="T29" fmla="*/ 2147483646 h 65"/>
                  <a:gd name="T30" fmla="*/ 2147483646 w 60"/>
                  <a:gd name="T31" fmla="*/ 2147483646 h 65"/>
                  <a:gd name="T32" fmla="*/ 2147483646 w 60"/>
                  <a:gd name="T33" fmla="*/ 2147483646 h 65"/>
                  <a:gd name="T34" fmla="*/ 2147483646 w 60"/>
                  <a:gd name="T35" fmla="*/ 2147483646 h 65"/>
                  <a:gd name="T36" fmla="*/ 2147483646 w 60"/>
                  <a:gd name="T37" fmla="*/ 2147483646 h 65"/>
                  <a:gd name="T38" fmla="*/ 2147483646 w 60"/>
                  <a:gd name="T39" fmla="*/ 2147483646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65">
                    <a:moveTo>
                      <a:pt x="12" y="29"/>
                    </a:moveTo>
                    <a:lnTo>
                      <a:pt x="0" y="18"/>
                    </a:lnTo>
                    <a:lnTo>
                      <a:pt x="0" y="6"/>
                    </a:lnTo>
                    <a:lnTo>
                      <a:pt x="6" y="0"/>
                    </a:lnTo>
                    <a:lnTo>
                      <a:pt x="30" y="6"/>
                    </a:lnTo>
                    <a:lnTo>
                      <a:pt x="42" y="6"/>
                    </a:lnTo>
                    <a:lnTo>
                      <a:pt x="48" y="18"/>
                    </a:lnTo>
                    <a:lnTo>
                      <a:pt x="60" y="29"/>
                    </a:lnTo>
                    <a:lnTo>
                      <a:pt x="54" y="35"/>
                    </a:lnTo>
                    <a:lnTo>
                      <a:pt x="54" y="47"/>
                    </a:lnTo>
                    <a:lnTo>
                      <a:pt x="48" y="65"/>
                    </a:lnTo>
                    <a:lnTo>
                      <a:pt x="42" y="47"/>
                    </a:lnTo>
                    <a:lnTo>
                      <a:pt x="42" y="53"/>
                    </a:lnTo>
                    <a:lnTo>
                      <a:pt x="36" y="47"/>
                    </a:lnTo>
                    <a:lnTo>
                      <a:pt x="36" y="35"/>
                    </a:lnTo>
                    <a:lnTo>
                      <a:pt x="24" y="29"/>
                    </a:lnTo>
                    <a:lnTo>
                      <a:pt x="12" y="18"/>
                    </a:lnTo>
                    <a:lnTo>
                      <a:pt x="18" y="29"/>
                    </a:lnTo>
                    <a:lnTo>
                      <a:pt x="12" y="2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77" name="Freeform 216">
                <a:extLst>
                  <a:ext uri="{FF2B5EF4-FFF2-40B4-BE49-F238E27FC236}">
                    <a16:creationId xmlns:a16="http://schemas.microsoft.com/office/drawing/2014/main" id="{AB69A4C7-9C90-4190-9BD8-07583A27CC2B}"/>
                  </a:ext>
                </a:extLst>
              </p:cNvPr>
              <p:cNvSpPr>
                <a:spLocks noChangeAspect="1"/>
              </p:cNvSpPr>
              <p:nvPr/>
            </p:nvSpPr>
            <p:spPr bwMode="auto">
              <a:xfrm>
                <a:off x="3302487" y="5849212"/>
                <a:ext cx="2599" cy="18195"/>
              </a:xfrm>
              <a:custGeom>
                <a:avLst/>
                <a:gdLst>
                  <a:gd name="T0" fmla="*/ 0 w 1"/>
                  <a:gd name="T1" fmla="*/ 0 h 6"/>
                  <a:gd name="T2" fmla="*/ 0 w 1"/>
                  <a:gd name="T3" fmla="*/ 0 h 6"/>
                  <a:gd name="T4" fmla="*/ 0 w 1"/>
                  <a:gd name="T5" fmla="*/ 2147483646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8" name="Freeform 217">
                <a:extLst>
                  <a:ext uri="{FF2B5EF4-FFF2-40B4-BE49-F238E27FC236}">
                    <a16:creationId xmlns:a16="http://schemas.microsoft.com/office/drawing/2014/main" id="{3D471C9B-8511-4009-8D86-B2D1FA565BA3}"/>
                  </a:ext>
                </a:extLst>
              </p:cNvPr>
              <p:cNvSpPr>
                <a:spLocks noChangeAspect="1"/>
              </p:cNvSpPr>
              <p:nvPr/>
            </p:nvSpPr>
            <p:spPr bwMode="auto">
              <a:xfrm>
                <a:off x="3775412" y="5815420"/>
                <a:ext cx="15592" cy="15598"/>
              </a:xfrm>
              <a:custGeom>
                <a:avLst/>
                <a:gdLst>
                  <a:gd name="T0" fmla="*/ 2147483646 w 6"/>
                  <a:gd name="T1" fmla="*/ 2147483646 h 6"/>
                  <a:gd name="T2" fmla="*/ 2147483646 w 6"/>
                  <a:gd name="T3" fmla="*/ 2147483646 h 6"/>
                  <a:gd name="T4" fmla="*/ 0 w 6"/>
                  <a:gd name="T5" fmla="*/ 0 h 6"/>
                  <a:gd name="T6" fmla="*/ 2147483646 w 6"/>
                  <a:gd name="T7" fmla="*/ 0 h 6"/>
                  <a:gd name="T8" fmla="*/ 2147483646 w 6"/>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6"/>
                    </a:lnTo>
                    <a:lnTo>
                      <a:pt x="0" y="0"/>
                    </a:lnTo>
                    <a:lnTo>
                      <a:pt x="6"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79" name="Freeform 218">
                <a:extLst>
                  <a:ext uri="{FF2B5EF4-FFF2-40B4-BE49-F238E27FC236}">
                    <a16:creationId xmlns:a16="http://schemas.microsoft.com/office/drawing/2014/main" id="{E5208F8B-15B2-4FF7-A3C1-3038C808C83D}"/>
                  </a:ext>
                </a:extLst>
              </p:cNvPr>
              <p:cNvSpPr>
                <a:spLocks noChangeAspect="1"/>
              </p:cNvSpPr>
              <p:nvPr/>
            </p:nvSpPr>
            <p:spPr bwMode="auto">
              <a:xfrm>
                <a:off x="3713048" y="5675053"/>
                <a:ext cx="5197" cy="33790"/>
              </a:xfrm>
              <a:custGeom>
                <a:avLst/>
                <a:gdLst>
                  <a:gd name="T0" fmla="*/ 0 w 2"/>
                  <a:gd name="T1" fmla="*/ 2147483646 h 12"/>
                  <a:gd name="T2" fmla="*/ 0 w 2"/>
                  <a:gd name="T3" fmla="*/ 2147483646 h 12"/>
                  <a:gd name="T4" fmla="*/ 0 w 2"/>
                  <a:gd name="T5" fmla="*/ 0 h 12"/>
                  <a:gd name="T6" fmla="*/ 0 w 2"/>
                  <a:gd name="T7" fmla="*/ 0 h 12"/>
                  <a:gd name="T8" fmla="*/ 0 w 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2">
                    <a:moveTo>
                      <a:pt x="0" y="6"/>
                    </a:moveTo>
                    <a:lnTo>
                      <a:pt x="0" y="12"/>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80" name="Freeform 219">
                <a:extLst>
                  <a:ext uri="{FF2B5EF4-FFF2-40B4-BE49-F238E27FC236}">
                    <a16:creationId xmlns:a16="http://schemas.microsoft.com/office/drawing/2014/main" id="{0AFBB3C2-F15E-4FE1-A78E-CE9DE710D38F}"/>
                  </a:ext>
                </a:extLst>
              </p:cNvPr>
              <p:cNvSpPr>
                <a:spLocks noChangeAspect="1"/>
              </p:cNvSpPr>
              <p:nvPr/>
            </p:nvSpPr>
            <p:spPr bwMode="auto">
              <a:xfrm>
                <a:off x="2387819" y="5745234"/>
                <a:ext cx="98743" cy="70184"/>
              </a:xfrm>
              <a:custGeom>
                <a:avLst/>
                <a:gdLst>
                  <a:gd name="T0" fmla="*/ 2147483646 w 36"/>
                  <a:gd name="T1" fmla="*/ 2147483646 h 24"/>
                  <a:gd name="T2" fmla="*/ 2147483646 w 36"/>
                  <a:gd name="T3" fmla="*/ 2147483646 h 24"/>
                  <a:gd name="T4" fmla="*/ 2147483646 w 36"/>
                  <a:gd name="T5" fmla="*/ 2147483646 h 24"/>
                  <a:gd name="T6" fmla="*/ 2147483646 w 36"/>
                  <a:gd name="T7" fmla="*/ 2147483646 h 24"/>
                  <a:gd name="T8" fmla="*/ 0 w 36"/>
                  <a:gd name="T9" fmla="*/ 2147483646 h 24"/>
                  <a:gd name="T10" fmla="*/ 2147483646 w 36"/>
                  <a:gd name="T11" fmla="*/ 0 h 24"/>
                  <a:gd name="T12" fmla="*/ 2147483646 w 36"/>
                  <a:gd name="T13" fmla="*/ 2147483646 h 24"/>
                  <a:gd name="T14" fmla="*/ 2147483646 w 36"/>
                  <a:gd name="T15" fmla="*/ 2147483646 h 24"/>
                  <a:gd name="T16" fmla="*/ 2147483646 w 36"/>
                  <a:gd name="T17" fmla="*/ 21474836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4">
                    <a:moveTo>
                      <a:pt x="36" y="24"/>
                    </a:moveTo>
                    <a:lnTo>
                      <a:pt x="30" y="24"/>
                    </a:lnTo>
                    <a:lnTo>
                      <a:pt x="24" y="24"/>
                    </a:lnTo>
                    <a:lnTo>
                      <a:pt x="12" y="18"/>
                    </a:lnTo>
                    <a:lnTo>
                      <a:pt x="0" y="12"/>
                    </a:lnTo>
                    <a:lnTo>
                      <a:pt x="12" y="0"/>
                    </a:lnTo>
                    <a:lnTo>
                      <a:pt x="24" y="12"/>
                    </a:lnTo>
                    <a:lnTo>
                      <a:pt x="36" y="12"/>
                    </a:lnTo>
                    <a:lnTo>
                      <a:pt x="36"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81" name="Freeform 220">
                <a:extLst>
                  <a:ext uri="{FF2B5EF4-FFF2-40B4-BE49-F238E27FC236}">
                    <a16:creationId xmlns:a16="http://schemas.microsoft.com/office/drawing/2014/main" id="{F22F3FE2-9636-40CC-AFB1-107ABAEDD0BF}"/>
                  </a:ext>
                </a:extLst>
              </p:cNvPr>
              <p:cNvSpPr>
                <a:spLocks noChangeAspect="1"/>
              </p:cNvSpPr>
              <p:nvPr/>
            </p:nvSpPr>
            <p:spPr bwMode="auto">
              <a:xfrm>
                <a:off x="3681866" y="5885603"/>
                <a:ext cx="0" cy="2599"/>
              </a:xfrm>
              <a:custGeom>
                <a:avLst/>
                <a:gdLst>
                  <a:gd name="T0" fmla="*/ 0 h 1"/>
                  <a:gd name="T1" fmla="*/ 0 h 1"/>
                  <a:gd name="T2" fmla="*/ 0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0 h 1"/>
                  <a:gd name="T16" fmla="*/ 0 h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18">
                    <a:pos x="0" y="T0"/>
                  </a:cxn>
                  <a:cxn ang="T19">
                    <a:pos x="0" y="T1"/>
                  </a:cxn>
                  <a:cxn ang="T20">
                    <a:pos x="0" y="T2"/>
                  </a:cxn>
                  <a:cxn ang="T21">
                    <a:pos x="0" y="T3"/>
                  </a:cxn>
                  <a:cxn ang="T22">
                    <a:pos x="0" y="T4"/>
                  </a:cxn>
                  <a:cxn ang="T23">
                    <a:pos x="0" y="T5"/>
                  </a:cxn>
                  <a:cxn ang="T24">
                    <a:pos x="0" y="T6"/>
                  </a:cxn>
                  <a:cxn ang="T25">
                    <a:pos x="0" y="T7"/>
                  </a:cxn>
                  <a:cxn ang="T26">
                    <a:pos x="0" y="T8"/>
                  </a:cxn>
                  <a:cxn ang="T27">
                    <a:pos x="0" y="T9"/>
                  </a:cxn>
                  <a:cxn ang="T28">
                    <a:pos x="0" y="T10"/>
                  </a:cxn>
                  <a:cxn ang="T29">
                    <a:pos x="0" y="T11"/>
                  </a:cxn>
                  <a:cxn ang="T30">
                    <a:pos x="0" y="T12"/>
                  </a:cxn>
                  <a:cxn ang="T31">
                    <a:pos x="0" y="T13"/>
                  </a:cxn>
                  <a:cxn ang="T32">
                    <a:pos x="0" y="T14"/>
                  </a:cxn>
                  <a:cxn ang="T33">
                    <a:pos x="0" y="T15"/>
                  </a:cxn>
                  <a:cxn ang="T34">
                    <a:pos x="0" y="T16"/>
                  </a:cxn>
                  <a:cxn ang="T35">
                    <a:pos x="0" y="T17"/>
                  </a:cxn>
                </a:cxnLst>
                <a:rect l="0" t="0" r="r" b="b"/>
                <a:pathLst>
                  <a:path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82" name="Freeform 221">
                <a:extLst>
                  <a:ext uri="{FF2B5EF4-FFF2-40B4-BE49-F238E27FC236}">
                    <a16:creationId xmlns:a16="http://schemas.microsoft.com/office/drawing/2014/main" id="{74C01715-133F-438D-90A7-A3A58B6DF733}"/>
                  </a:ext>
                </a:extLst>
              </p:cNvPr>
              <p:cNvSpPr>
                <a:spLocks noChangeAspect="1"/>
              </p:cNvSpPr>
              <p:nvPr/>
            </p:nvSpPr>
            <p:spPr bwMode="auto">
              <a:xfrm>
                <a:off x="3681866" y="5867409"/>
                <a:ext cx="15592" cy="2599"/>
              </a:xfrm>
              <a:custGeom>
                <a:avLst/>
                <a:gdLst>
                  <a:gd name="T0" fmla="*/ 2147483646 w 6"/>
                  <a:gd name="T1" fmla="*/ 0 h 1"/>
                  <a:gd name="T2" fmla="*/ 2147483646 w 6"/>
                  <a:gd name="T3" fmla="*/ 0 h 1"/>
                  <a:gd name="T4" fmla="*/ 0 w 6"/>
                  <a:gd name="T5" fmla="*/ 0 h 1"/>
                  <a:gd name="T6" fmla="*/ 214748364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83" name="Freeform 222">
                <a:extLst>
                  <a:ext uri="{FF2B5EF4-FFF2-40B4-BE49-F238E27FC236}">
                    <a16:creationId xmlns:a16="http://schemas.microsoft.com/office/drawing/2014/main" id="{EB6FFD2E-DD72-42F2-9260-1CEA4F2E501D}"/>
                  </a:ext>
                </a:extLst>
              </p:cNvPr>
              <p:cNvSpPr>
                <a:spLocks noChangeAspect="1"/>
              </p:cNvSpPr>
              <p:nvPr/>
            </p:nvSpPr>
            <p:spPr bwMode="auto">
              <a:xfrm>
                <a:off x="2421599" y="5656856"/>
                <a:ext cx="280637" cy="174160"/>
              </a:xfrm>
              <a:custGeom>
                <a:avLst/>
                <a:gdLst>
                  <a:gd name="T0" fmla="*/ 2147483646 w 107"/>
                  <a:gd name="T1" fmla="*/ 2147483646 h 60"/>
                  <a:gd name="T2" fmla="*/ 2147483646 w 107"/>
                  <a:gd name="T3" fmla="*/ 2147483646 h 60"/>
                  <a:gd name="T4" fmla="*/ 2147483646 w 107"/>
                  <a:gd name="T5" fmla="*/ 2147483646 h 60"/>
                  <a:gd name="T6" fmla="*/ 2147483646 w 107"/>
                  <a:gd name="T7" fmla="*/ 2147483646 h 60"/>
                  <a:gd name="T8" fmla="*/ 2147483646 w 107"/>
                  <a:gd name="T9" fmla="*/ 2147483646 h 60"/>
                  <a:gd name="T10" fmla="*/ 2147483646 w 107"/>
                  <a:gd name="T11" fmla="*/ 2147483646 h 60"/>
                  <a:gd name="T12" fmla="*/ 2147483646 w 107"/>
                  <a:gd name="T13" fmla="*/ 2147483646 h 60"/>
                  <a:gd name="T14" fmla="*/ 2147483646 w 107"/>
                  <a:gd name="T15" fmla="*/ 2147483646 h 60"/>
                  <a:gd name="T16" fmla="*/ 2147483646 w 107"/>
                  <a:gd name="T17" fmla="*/ 2147483646 h 60"/>
                  <a:gd name="T18" fmla="*/ 0 w 107"/>
                  <a:gd name="T19" fmla="*/ 2147483646 h 60"/>
                  <a:gd name="T20" fmla="*/ 2147483646 w 107"/>
                  <a:gd name="T21" fmla="*/ 2147483646 h 60"/>
                  <a:gd name="T22" fmla="*/ 2147483646 w 107"/>
                  <a:gd name="T23" fmla="*/ 2147483646 h 60"/>
                  <a:gd name="T24" fmla="*/ 2147483646 w 107"/>
                  <a:gd name="T25" fmla="*/ 2147483646 h 60"/>
                  <a:gd name="T26" fmla="*/ 2147483646 w 107"/>
                  <a:gd name="T27" fmla="*/ 0 h 60"/>
                  <a:gd name="T28" fmla="*/ 2147483646 w 107"/>
                  <a:gd name="T29" fmla="*/ 0 h 60"/>
                  <a:gd name="T30" fmla="*/ 2147483646 w 107"/>
                  <a:gd name="T31" fmla="*/ 0 h 60"/>
                  <a:gd name="T32" fmla="*/ 2147483646 w 107"/>
                  <a:gd name="T33" fmla="*/ 2147483646 h 60"/>
                  <a:gd name="T34" fmla="*/ 2147483646 w 107"/>
                  <a:gd name="T35" fmla="*/ 2147483646 h 60"/>
                  <a:gd name="T36" fmla="*/ 2147483646 w 107"/>
                  <a:gd name="T37" fmla="*/ 2147483646 h 60"/>
                  <a:gd name="T38" fmla="*/ 2147483646 w 107"/>
                  <a:gd name="T39" fmla="*/ 2147483646 h 60"/>
                  <a:gd name="T40" fmla="*/ 2147483646 w 107"/>
                  <a:gd name="T41" fmla="*/ 2147483646 h 60"/>
                  <a:gd name="T42" fmla="*/ 2147483646 w 107"/>
                  <a:gd name="T43" fmla="*/ 2147483646 h 60"/>
                  <a:gd name="T44" fmla="*/ 2147483646 w 107"/>
                  <a:gd name="T45" fmla="*/ 214748364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0">
                    <a:moveTo>
                      <a:pt x="59" y="42"/>
                    </a:moveTo>
                    <a:lnTo>
                      <a:pt x="53" y="42"/>
                    </a:lnTo>
                    <a:lnTo>
                      <a:pt x="42" y="48"/>
                    </a:lnTo>
                    <a:lnTo>
                      <a:pt x="36" y="60"/>
                    </a:lnTo>
                    <a:lnTo>
                      <a:pt x="30" y="54"/>
                    </a:lnTo>
                    <a:lnTo>
                      <a:pt x="24" y="54"/>
                    </a:lnTo>
                    <a:lnTo>
                      <a:pt x="24" y="42"/>
                    </a:lnTo>
                    <a:lnTo>
                      <a:pt x="12" y="42"/>
                    </a:lnTo>
                    <a:lnTo>
                      <a:pt x="0" y="30"/>
                    </a:lnTo>
                    <a:lnTo>
                      <a:pt x="12" y="12"/>
                    </a:lnTo>
                    <a:lnTo>
                      <a:pt x="24" y="6"/>
                    </a:lnTo>
                    <a:lnTo>
                      <a:pt x="59" y="0"/>
                    </a:lnTo>
                    <a:lnTo>
                      <a:pt x="71" y="0"/>
                    </a:lnTo>
                    <a:lnTo>
                      <a:pt x="83" y="0"/>
                    </a:lnTo>
                    <a:lnTo>
                      <a:pt x="95" y="12"/>
                    </a:lnTo>
                    <a:lnTo>
                      <a:pt x="101" y="12"/>
                    </a:lnTo>
                    <a:lnTo>
                      <a:pt x="107" y="18"/>
                    </a:lnTo>
                    <a:lnTo>
                      <a:pt x="83" y="24"/>
                    </a:lnTo>
                    <a:lnTo>
                      <a:pt x="59"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84" name="Freeform 223">
                <a:extLst>
                  <a:ext uri="{FF2B5EF4-FFF2-40B4-BE49-F238E27FC236}">
                    <a16:creationId xmlns:a16="http://schemas.microsoft.com/office/drawing/2014/main" id="{827726D2-AA1A-4799-94BF-A21547D017B7}"/>
                  </a:ext>
                </a:extLst>
              </p:cNvPr>
              <p:cNvSpPr>
                <a:spLocks noChangeAspect="1"/>
              </p:cNvSpPr>
              <p:nvPr/>
            </p:nvSpPr>
            <p:spPr bwMode="auto">
              <a:xfrm>
                <a:off x="3713048" y="5727040"/>
                <a:ext cx="12993" cy="18195"/>
              </a:xfrm>
              <a:custGeom>
                <a:avLst/>
                <a:gdLst>
                  <a:gd name="T0" fmla="*/ 2147483646 w 6"/>
                  <a:gd name="T1" fmla="*/ 2147483646 h 6"/>
                  <a:gd name="T2" fmla="*/ 0 w 6"/>
                  <a:gd name="T3" fmla="*/ 0 h 6"/>
                  <a:gd name="T4" fmla="*/ 2147483646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85" name="Freeform 224">
                <a:extLst>
                  <a:ext uri="{FF2B5EF4-FFF2-40B4-BE49-F238E27FC236}">
                    <a16:creationId xmlns:a16="http://schemas.microsoft.com/office/drawing/2014/main" id="{D3C7E1BE-8CFD-49B1-934B-B684C95D1AE3}"/>
                  </a:ext>
                </a:extLst>
              </p:cNvPr>
              <p:cNvSpPr>
                <a:spLocks noChangeAspect="1"/>
              </p:cNvSpPr>
              <p:nvPr/>
            </p:nvSpPr>
            <p:spPr bwMode="auto">
              <a:xfrm>
                <a:off x="2499553" y="5708845"/>
                <a:ext cx="202681" cy="246944"/>
              </a:xfrm>
              <a:custGeom>
                <a:avLst/>
                <a:gdLst>
                  <a:gd name="T0" fmla="*/ 2147483646 w 77"/>
                  <a:gd name="T1" fmla="*/ 2147483646 h 84"/>
                  <a:gd name="T2" fmla="*/ 2147483646 w 77"/>
                  <a:gd name="T3" fmla="*/ 2147483646 h 84"/>
                  <a:gd name="T4" fmla="*/ 2147483646 w 77"/>
                  <a:gd name="T5" fmla="*/ 2147483646 h 84"/>
                  <a:gd name="T6" fmla="*/ 2147483646 w 77"/>
                  <a:gd name="T7" fmla="*/ 2147483646 h 84"/>
                  <a:gd name="T8" fmla="*/ 2147483646 w 77"/>
                  <a:gd name="T9" fmla="*/ 2147483646 h 84"/>
                  <a:gd name="T10" fmla="*/ 0 w 77"/>
                  <a:gd name="T11" fmla="*/ 2147483646 h 84"/>
                  <a:gd name="T12" fmla="*/ 2147483646 w 77"/>
                  <a:gd name="T13" fmla="*/ 2147483646 h 84"/>
                  <a:gd name="T14" fmla="*/ 2147483646 w 77"/>
                  <a:gd name="T15" fmla="*/ 2147483646 h 84"/>
                  <a:gd name="T16" fmla="*/ 2147483646 w 77"/>
                  <a:gd name="T17" fmla="*/ 2147483646 h 84"/>
                  <a:gd name="T18" fmla="*/ 2147483646 w 77"/>
                  <a:gd name="T19" fmla="*/ 2147483646 h 84"/>
                  <a:gd name="T20" fmla="*/ 2147483646 w 77"/>
                  <a:gd name="T21" fmla="*/ 2147483646 h 84"/>
                  <a:gd name="T22" fmla="*/ 2147483646 w 77"/>
                  <a:gd name="T23" fmla="*/ 2147483646 h 84"/>
                  <a:gd name="T24" fmla="*/ 2147483646 w 77"/>
                  <a:gd name="T25" fmla="*/ 2147483646 h 84"/>
                  <a:gd name="T26" fmla="*/ 2147483646 w 77"/>
                  <a:gd name="T27" fmla="*/ 2147483646 h 84"/>
                  <a:gd name="T28" fmla="*/ 2147483646 w 77"/>
                  <a:gd name="T29" fmla="*/ 2147483646 h 84"/>
                  <a:gd name="T30" fmla="*/ 2147483646 w 77"/>
                  <a:gd name="T31" fmla="*/ 2147483646 h 84"/>
                  <a:gd name="T32" fmla="*/ 2147483646 w 77"/>
                  <a:gd name="T33" fmla="*/ 2147483646 h 84"/>
                  <a:gd name="T34" fmla="*/ 2147483646 w 77"/>
                  <a:gd name="T35" fmla="*/ 0 h 84"/>
                  <a:gd name="T36" fmla="*/ 2147483646 w 77"/>
                  <a:gd name="T37" fmla="*/ 2147483646 h 84"/>
                  <a:gd name="T38" fmla="*/ 2147483646 w 77"/>
                  <a:gd name="T39" fmla="*/ 2147483646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 h="84">
                    <a:moveTo>
                      <a:pt x="29" y="24"/>
                    </a:moveTo>
                    <a:lnTo>
                      <a:pt x="23" y="24"/>
                    </a:lnTo>
                    <a:lnTo>
                      <a:pt x="12" y="30"/>
                    </a:lnTo>
                    <a:lnTo>
                      <a:pt x="6" y="42"/>
                    </a:lnTo>
                    <a:lnTo>
                      <a:pt x="0" y="42"/>
                    </a:lnTo>
                    <a:lnTo>
                      <a:pt x="12" y="60"/>
                    </a:lnTo>
                    <a:lnTo>
                      <a:pt x="29" y="78"/>
                    </a:lnTo>
                    <a:lnTo>
                      <a:pt x="53" y="84"/>
                    </a:lnTo>
                    <a:lnTo>
                      <a:pt x="65" y="84"/>
                    </a:lnTo>
                    <a:lnTo>
                      <a:pt x="65" y="72"/>
                    </a:lnTo>
                    <a:lnTo>
                      <a:pt x="65" y="60"/>
                    </a:lnTo>
                    <a:lnTo>
                      <a:pt x="65" y="48"/>
                    </a:lnTo>
                    <a:lnTo>
                      <a:pt x="71" y="54"/>
                    </a:lnTo>
                    <a:lnTo>
                      <a:pt x="71" y="36"/>
                    </a:lnTo>
                    <a:lnTo>
                      <a:pt x="77" y="18"/>
                    </a:lnTo>
                    <a:lnTo>
                      <a:pt x="77" y="6"/>
                    </a:lnTo>
                    <a:lnTo>
                      <a:pt x="77" y="0"/>
                    </a:lnTo>
                    <a:lnTo>
                      <a:pt x="53" y="6"/>
                    </a:lnTo>
                    <a:lnTo>
                      <a:pt x="29"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86" name="Rectangle 225">
                <a:extLst>
                  <a:ext uri="{FF2B5EF4-FFF2-40B4-BE49-F238E27FC236}">
                    <a16:creationId xmlns:a16="http://schemas.microsoft.com/office/drawing/2014/main" id="{145BB3BE-AE87-41D3-B267-8CAE0D9745D2}"/>
                  </a:ext>
                </a:extLst>
              </p:cNvPr>
              <p:cNvSpPr>
                <a:spLocks noChangeAspect="1" noChangeArrowheads="1"/>
              </p:cNvSpPr>
              <p:nvPr/>
            </p:nvSpPr>
            <p:spPr bwMode="auto">
              <a:xfrm>
                <a:off x="3713048" y="5815420"/>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87" name="Rectangle 226">
                <a:extLst>
                  <a:ext uri="{FF2B5EF4-FFF2-40B4-BE49-F238E27FC236}">
                    <a16:creationId xmlns:a16="http://schemas.microsoft.com/office/drawing/2014/main" id="{CB9EABEF-7FD9-4D25-BFA2-0A52A39094A7}"/>
                  </a:ext>
                </a:extLst>
              </p:cNvPr>
              <p:cNvSpPr>
                <a:spLocks noChangeAspect="1" noChangeArrowheads="1"/>
              </p:cNvSpPr>
              <p:nvPr/>
            </p:nvSpPr>
            <p:spPr bwMode="auto">
              <a:xfrm>
                <a:off x="3663676" y="5586673"/>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488" name="Freeform 227">
                <a:extLst>
                  <a:ext uri="{FF2B5EF4-FFF2-40B4-BE49-F238E27FC236}">
                    <a16:creationId xmlns:a16="http://schemas.microsoft.com/office/drawing/2014/main" id="{6267FCC2-CE85-4BFB-AE02-BB0232AB9F45}"/>
                  </a:ext>
                </a:extLst>
              </p:cNvPr>
              <p:cNvSpPr>
                <a:spLocks noChangeAspect="1"/>
              </p:cNvSpPr>
              <p:nvPr/>
            </p:nvSpPr>
            <p:spPr bwMode="auto">
              <a:xfrm>
                <a:off x="3648086" y="5568476"/>
                <a:ext cx="15592" cy="18195"/>
              </a:xfrm>
              <a:custGeom>
                <a:avLst/>
                <a:gdLst>
                  <a:gd name="T0" fmla="*/ 2147483646 w 6"/>
                  <a:gd name="T1" fmla="*/ 2147483646 h 6"/>
                  <a:gd name="T2" fmla="*/ 0 w 6"/>
                  <a:gd name="T3" fmla="*/ 0 h 6"/>
                  <a:gd name="T4" fmla="*/ 2147483646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89" name="Freeform 228">
                <a:extLst>
                  <a:ext uri="{FF2B5EF4-FFF2-40B4-BE49-F238E27FC236}">
                    <a16:creationId xmlns:a16="http://schemas.microsoft.com/office/drawing/2014/main" id="{310E9C30-8070-44ED-B483-8794D6810971}"/>
                  </a:ext>
                </a:extLst>
              </p:cNvPr>
              <p:cNvSpPr>
                <a:spLocks noChangeAspect="1"/>
              </p:cNvSpPr>
              <p:nvPr/>
            </p:nvSpPr>
            <p:spPr bwMode="auto">
              <a:xfrm>
                <a:off x="3697456" y="5638660"/>
                <a:ext cx="23310" cy="27203"/>
              </a:xfrm>
              <a:custGeom>
                <a:avLst/>
                <a:gdLst>
                  <a:gd name="T0" fmla="*/ 0 w 6"/>
                  <a:gd name="T1" fmla="*/ 0 h 6"/>
                  <a:gd name="T2" fmla="*/ 2147483646 w 6"/>
                  <a:gd name="T3" fmla="*/ 0 h 6"/>
                  <a:gd name="T4" fmla="*/ 0 w 6"/>
                  <a:gd name="T5" fmla="*/ 2147483646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0" name="Freeform 229">
                <a:extLst>
                  <a:ext uri="{FF2B5EF4-FFF2-40B4-BE49-F238E27FC236}">
                    <a16:creationId xmlns:a16="http://schemas.microsoft.com/office/drawing/2014/main" id="{F5AAFBCC-32CF-4A34-920D-CCBD614AAD1F}"/>
                  </a:ext>
                </a:extLst>
              </p:cNvPr>
              <p:cNvSpPr>
                <a:spLocks noChangeAspect="1"/>
              </p:cNvSpPr>
              <p:nvPr/>
            </p:nvSpPr>
            <p:spPr bwMode="auto">
              <a:xfrm>
                <a:off x="3632494" y="5516489"/>
                <a:ext cx="15592" cy="15598"/>
              </a:xfrm>
              <a:custGeom>
                <a:avLst/>
                <a:gdLst>
                  <a:gd name="T0" fmla="*/ 2147483646 w 6"/>
                  <a:gd name="T1" fmla="*/ 0 h 6"/>
                  <a:gd name="T2" fmla="*/ 2147483646 w 6"/>
                  <a:gd name="T3" fmla="*/ 0 h 6"/>
                  <a:gd name="T4" fmla="*/ 2147483646 w 6"/>
                  <a:gd name="T5" fmla="*/ 2147483646 h 6"/>
                  <a:gd name="T6" fmla="*/ 2147483646 w 6"/>
                  <a:gd name="T7" fmla="*/ 2147483646 h 6"/>
                  <a:gd name="T8" fmla="*/ 2147483646 w 6"/>
                  <a:gd name="T9" fmla="*/ 2147483646 h 6"/>
                  <a:gd name="T10" fmla="*/ 0 w 6"/>
                  <a:gd name="T11" fmla="*/ 2147483646 h 6"/>
                  <a:gd name="T12" fmla="*/ 0 w 6"/>
                  <a:gd name="T13" fmla="*/ 2147483646 h 6"/>
                  <a:gd name="T14" fmla="*/ 0 w 6"/>
                  <a:gd name="T15" fmla="*/ 2147483646 h 6"/>
                  <a:gd name="T16" fmla="*/ 2147483646 w 6"/>
                  <a:gd name="T17" fmla="*/ 2147483646 h 6"/>
                  <a:gd name="T18" fmla="*/ 2147483646 w 6"/>
                  <a:gd name="T19" fmla="*/ 2147483646 h 6"/>
                  <a:gd name="T20" fmla="*/ 2147483646 w 6"/>
                  <a:gd name="T21" fmla="*/ 2147483646 h 6"/>
                  <a:gd name="T22" fmla="*/ 2147483646 w 6"/>
                  <a:gd name="T23" fmla="*/ 2147483646 h 6"/>
                  <a:gd name="T24" fmla="*/ 2147483646 w 6"/>
                  <a:gd name="T25" fmla="*/ 2147483646 h 6"/>
                  <a:gd name="T26" fmla="*/ 2147483646 w 6"/>
                  <a:gd name="T27" fmla="*/ 2147483646 h 6"/>
                  <a:gd name="T28" fmla="*/ 2147483646 w 6"/>
                  <a:gd name="T29" fmla="*/ 2147483646 h 6"/>
                  <a:gd name="T30" fmla="*/ 2147483646 w 6"/>
                  <a:gd name="T31" fmla="*/ 2147483646 h 6"/>
                  <a:gd name="T32" fmla="*/ 2147483646 w 6"/>
                  <a:gd name="T33" fmla="*/ 2147483646 h 6"/>
                  <a:gd name="T34" fmla="*/ 2147483646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lnTo>
                      <a:pt x="6" y="0"/>
                    </a:lnTo>
                    <a:lnTo>
                      <a:pt x="6" y="6"/>
                    </a:ln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1" name="Freeform 230">
                <a:extLst>
                  <a:ext uri="{FF2B5EF4-FFF2-40B4-BE49-F238E27FC236}">
                    <a16:creationId xmlns:a16="http://schemas.microsoft.com/office/drawing/2014/main" id="{2A51D96D-C2C8-4F5C-8B86-0048DD3102BD}"/>
                  </a:ext>
                </a:extLst>
              </p:cNvPr>
              <p:cNvSpPr>
                <a:spLocks noChangeAspect="1"/>
              </p:cNvSpPr>
              <p:nvPr/>
            </p:nvSpPr>
            <p:spPr bwMode="auto">
              <a:xfrm>
                <a:off x="3697456" y="5586673"/>
                <a:ext cx="2599" cy="15598"/>
              </a:xfrm>
              <a:custGeom>
                <a:avLst/>
                <a:gdLst>
                  <a:gd name="T0" fmla="*/ 0 w 1"/>
                  <a:gd name="T1" fmla="*/ 0 h 6"/>
                  <a:gd name="T2" fmla="*/ 0 w 1"/>
                  <a:gd name="T3" fmla="*/ 0 h 6"/>
                  <a:gd name="T4" fmla="*/ 0 w 1"/>
                  <a:gd name="T5" fmla="*/ 2147483646 h 6"/>
                  <a:gd name="T6" fmla="*/ 0 w 1"/>
                  <a:gd name="T7" fmla="*/ 0 h 6"/>
                  <a:gd name="T8" fmla="*/ 0 w 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2" name="Freeform 231">
                <a:extLst>
                  <a:ext uri="{FF2B5EF4-FFF2-40B4-BE49-F238E27FC236}">
                    <a16:creationId xmlns:a16="http://schemas.microsoft.com/office/drawing/2014/main" id="{D3F38C76-056A-446B-A7A2-DEDADA699C7F}"/>
                  </a:ext>
                </a:extLst>
              </p:cNvPr>
              <p:cNvSpPr>
                <a:spLocks noChangeAspect="1"/>
              </p:cNvSpPr>
              <p:nvPr/>
            </p:nvSpPr>
            <p:spPr bwMode="auto">
              <a:xfrm>
                <a:off x="3697456" y="5550279"/>
                <a:ext cx="2599" cy="18195"/>
              </a:xfrm>
              <a:custGeom>
                <a:avLst/>
                <a:gdLst>
                  <a:gd name="T0" fmla="*/ 0 w 1"/>
                  <a:gd name="T1" fmla="*/ 2147483646 h 6"/>
                  <a:gd name="T2" fmla="*/ 0 w 1"/>
                  <a:gd name="T3" fmla="*/ 2147483646 h 6"/>
                  <a:gd name="T4" fmla="*/ 0 w 1"/>
                  <a:gd name="T5" fmla="*/ 0 h 6"/>
                  <a:gd name="T6" fmla="*/ 0 w 1"/>
                  <a:gd name="T7" fmla="*/ 0 h 6"/>
                  <a:gd name="T8" fmla="*/ 0 w 1"/>
                  <a:gd name="T9" fmla="*/ 0 h 6"/>
                  <a:gd name="T10" fmla="*/ 0 w 1"/>
                  <a:gd name="T11" fmla="*/ 2147483646 h 6"/>
                  <a:gd name="T12" fmla="*/ 0 w 1"/>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6"/>
                    </a:moveTo>
                    <a:lnTo>
                      <a:pt x="0" y="6"/>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3" name="Freeform 232">
                <a:extLst>
                  <a:ext uri="{FF2B5EF4-FFF2-40B4-BE49-F238E27FC236}">
                    <a16:creationId xmlns:a16="http://schemas.microsoft.com/office/drawing/2014/main" id="{9FC6C618-EFC4-40A5-B4B7-CC98C9372CBF}"/>
                  </a:ext>
                </a:extLst>
              </p:cNvPr>
              <p:cNvSpPr>
                <a:spLocks noChangeAspect="1"/>
              </p:cNvSpPr>
              <p:nvPr/>
            </p:nvSpPr>
            <p:spPr bwMode="auto">
              <a:xfrm>
                <a:off x="2439790" y="5516489"/>
                <a:ext cx="59765" cy="140369"/>
              </a:xfrm>
              <a:custGeom>
                <a:avLst/>
                <a:gdLst>
                  <a:gd name="T0" fmla="*/ 2147483646 w 24"/>
                  <a:gd name="T1" fmla="*/ 2147483646 h 48"/>
                  <a:gd name="T2" fmla="*/ 2147483646 w 24"/>
                  <a:gd name="T3" fmla="*/ 2147483646 h 48"/>
                  <a:gd name="T4" fmla="*/ 0 w 24"/>
                  <a:gd name="T5" fmla="*/ 2147483646 h 48"/>
                  <a:gd name="T6" fmla="*/ 0 w 24"/>
                  <a:gd name="T7" fmla="*/ 2147483646 h 48"/>
                  <a:gd name="T8" fmla="*/ 2147483646 w 24"/>
                  <a:gd name="T9" fmla="*/ 2147483646 h 48"/>
                  <a:gd name="T10" fmla="*/ 2147483646 w 24"/>
                  <a:gd name="T11" fmla="*/ 0 h 48"/>
                  <a:gd name="T12" fmla="*/ 2147483646 w 24"/>
                  <a:gd name="T13" fmla="*/ 0 h 48"/>
                  <a:gd name="T14" fmla="*/ 2147483646 w 24"/>
                  <a:gd name="T15" fmla="*/ 2147483646 h 48"/>
                  <a:gd name="T16" fmla="*/ 2147483646 w 24"/>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8">
                    <a:moveTo>
                      <a:pt x="12" y="42"/>
                    </a:moveTo>
                    <a:lnTo>
                      <a:pt x="6" y="48"/>
                    </a:lnTo>
                    <a:lnTo>
                      <a:pt x="0" y="48"/>
                    </a:lnTo>
                    <a:lnTo>
                      <a:pt x="0" y="30"/>
                    </a:lnTo>
                    <a:lnTo>
                      <a:pt x="6" y="12"/>
                    </a:lnTo>
                    <a:lnTo>
                      <a:pt x="24" y="0"/>
                    </a:lnTo>
                    <a:lnTo>
                      <a:pt x="18" y="18"/>
                    </a:lnTo>
                    <a:lnTo>
                      <a:pt x="12"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94" name="Freeform 233">
                <a:extLst>
                  <a:ext uri="{FF2B5EF4-FFF2-40B4-BE49-F238E27FC236}">
                    <a16:creationId xmlns:a16="http://schemas.microsoft.com/office/drawing/2014/main" id="{6C904AA0-88AE-4B6F-9758-996561A4C877}"/>
                  </a:ext>
                </a:extLst>
              </p:cNvPr>
              <p:cNvSpPr>
                <a:spLocks noChangeAspect="1"/>
              </p:cNvSpPr>
              <p:nvPr/>
            </p:nvSpPr>
            <p:spPr bwMode="auto">
              <a:xfrm>
                <a:off x="2294273" y="5550279"/>
                <a:ext cx="192288" cy="228747"/>
              </a:xfrm>
              <a:custGeom>
                <a:avLst/>
                <a:gdLst>
                  <a:gd name="T0" fmla="*/ 2147483646 w 72"/>
                  <a:gd name="T1" fmla="*/ 2147483646 h 78"/>
                  <a:gd name="T2" fmla="*/ 0 w 72"/>
                  <a:gd name="T3" fmla="*/ 2147483646 h 78"/>
                  <a:gd name="T4" fmla="*/ 0 w 72"/>
                  <a:gd name="T5" fmla="*/ 2147483646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2147483646 w 72"/>
                  <a:gd name="T15" fmla="*/ 0 h 78"/>
                  <a:gd name="T16" fmla="*/ 2147483646 w 72"/>
                  <a:gd name="T17" fmla="*/ 0 h 78"/>
                  <a:gd name="T18" fmla="*/ 2147483646 w 72"/>
                  <a:gd name="T19" fmla="*/ 2147483646 h 78"/>
                  <a:gd name="T20" fmla="*/ 2147483646 w 72"/>
                  <a:gd name="T21" fmla="*/ 2147483646 h 78"/>
                  <a:gd name="T22" fmla="*/ 2147483646 w 72"/>
                  <a:gd name="T23" fmla="*/ 2147483646 h 78"/>
                  <a:gd name="T24" fmla="*/ 2147483646 w 72"/>
                  <a:gd name="T25" fmla="*/ 2147483646 h 78"/>
                  <a:gd name="T26" fmla="*/ 2147483646 w 72"/>
                  <a:gd name="T27" fmla="*/ 2147483646 h 78"/>
                  <a:gd name="T28" fmla="*/ 2147483646 w 72"/>
                  <a:gd name="T29" fmla="*/ 2147483646 h 78"/>
                  <a:gd name="T30" fmla="*/ 2147483646 w 72"/>
                  <a:gd name="T31" fmla="*/ 2147483646 h 78"/>
                  <a:gd name="T32" fmla="*/ 2147483646 w 72"/>
                  <a:gd name="T33" fmla="*/ 2147483646 h 78"/>
                  <a:gd name="T34" fmla="*/ 2147483646 w 72"/>
                  <a:gd name="T35" fmla="*/ 2147483646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78">
                    <a:moveTo>
                      <a:pt x="6" y="72"/>
                    </a:moveTo>
                    <a:lnTo>
                      <a:pt x="0" y="66"/>
                    </a:lnTo>
                    <a:lnTo>
                      <a:pt x="0" y="48"/>
                    </a:lnTo>
                    <a:lnTo>
                      <a:pt x="12" y="36"/>
                    </a:lnTo>
                    <a:lnTo>
                      <a:pt x="36" y="30"/>
                    </a:lnTo>
                    <a:lnTo>
                      <a:pt x="18" y="12"/>
                    </a:lnTo>
                    <a:lnTo>
                      <a:pt x="24" y="12"/>
                    </a:lnTo>
                    <a:lnTo>
                      <a:pt x="30" y="0"/>
                    </a:lnTo>
                    <a:lnTo>
                      <a:pt x="60" y="0"/>
                    </a:lnTo>
                    <a:lnTo>
                      <a:pt x="54" y="18"/>
                    </a:lnTo>
                    <a:lnTo>
                      <a:pt x="54" y="36"/>
                    </a:lnTo>
                    <a:lnTo>
                      <a:pt x="60" y="36"/>
                    </a:lnTo>
                    <a:lnTo>
                      <a:pt x="66" y="36"/>
                    </a:lnTo>
                    <a:lnTo>
                      <a:pt x="72" y="42"/>
                    </a:lnTo>
                    <a:lnTo>
                      <a:pt x="60" y="48"/>
                    </a:lnTo>
                    <a:lnTo>
                      <a:pt x="48" y="66"/>
                    </a:lnTo>
                    <a:lnTo>
                      <a:pt x="36" y="78"/>
                    </a:lnTo>
                    <a:lnTo>
                      <a:pt x="6"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95" name="Freeform 234">
                <a:extLst>
                  <a:ext uri="{FF2B5EF4-FFF2-40B4-BE49-F238E27FC236}">
                    <a16:creationId xmlns:a16="http://schemas.microsoft.com/office/drawing/2014/main" id="{A6BCE3D5-E3BE-4CF7-A77D-1F7B5CE01E6D}"/>
                  </a:ext>
                </a:extLst>
              </p:cNvPr>
              <p:cNvSpPr>
                <a:spLocks noChangeAspect="1"/>
              </p:cNvSpPr>
              <p:nvPr/>
            </p:nvSpPr>
            <p:spPr bwMode="auto">
              <a:xfrm>
                <a:off x="2941296" y="5516489"/>
                <a:ext cx="109135" cy="36393"/>
              </a:xfrm>
              <a:custGeom>
                <a:avLst/>
                <a:gdLst>
                  <a:gd name="T0" fmla="*/ 2147483646 w 42"/>
                  <a:gd name="T1" fmla="*/ 0 h 12"/>
                  <a:gd name="T2" fmla="*/ 0 w 42"/>
                  <a:gd name="T3" fmla="*/ 2147483646 h 12"/>
                  <a:gd name="T4" fmla="*/ 2147483646 w 42"/>
                  <a:gd name="T5" fmla="*/ 2147483646 h 12"/>
                  <a:gd name="T6" fmla="*/ 2147483646 w 42"/>
                  <a:gd name="T7" fmla="*/ 2147483646 h 12"/>
                  <a:gd name="T8" fmla="*/ 2147483646 w 42"/>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
                    <a:moveTo>
                      <a:pt x="18" y="0"/>
                    </a:moveTo>
                    <a:lnTo>
                      <a:pt x="0" y="6"/>
                    </a:lnTo>
                    <a:lnTo>
                      <a:pt x="24" y="12"/>
                    </a:lnTo>
                    <a:lnTo>
                      <a:pt x="42" y="12"/>
                    </a:lnTo>
                    <a:lnTo>
                      <a:pt x="18" y="0"/>
                    </a:lnTo>
                    <a:close/>
                  </a:path>
                </a:pathLst>
              </a:custGeom>
              <a:solidFill>
                <a:srgbClr val="0070C0"/>
              </a:solidFill>
              <a:ln w="9525">
                <a:solidFill>
                  <a:srgbClr val="000000"/>
                </a:solidFill>
                <a:prstDash val="solid"/>
                <a:round/>
                <a:headEnd/>
                <a:tailEnd/>
              </a:ln>
            </p:spPr>
            <p:txBody>
              <a:bodyPr/>
              <a:lstStyle/>
              <a:p>
                <a:endParaRPr lang="en-CH" dirty="0"/>
              </a:p>
            </p:txBody>
          </p:sp>
          <p:sp>
            <p:nvSpPr>
              <p:cNvPr id="97496" name="Freeform 235">
                <a:extLst>
                  <a:ext uri="{FF2B5EF4-FFF2-40B4-BE49-F238E27FC236}">
                    <a16:creationId xmlns:a16="http://schemas.microsoft.com/office/drawing/2014/main" id="{08B9209B-748A-4293-A92B-F7C0648F4AC0}"/>
                  </a:ext>
                </a:extLst>
              </p:cNvPr>
              <p:cNvSpPr>
                <a:spLocks noChangeAspect="1"/>
              </p:cNvSpPr>
              <p:nvPr/>
            </p:nvSpPr>
            <p:spPr bwMode="auto">
              <a:xfrm>
                <a:off x="3460995" y="5516489"/>
                <a:ext cx="62364" cy="18195"/>
              </a:xfrm>
              <a:custGeom>
                <a:avLst/>
                <a:gdLst>
                  <a:gd name="T0" fmla="*/ 2147483646 w 24"/>
                  <a:gd name="T1" fmla="*/ 2147483646 h 6"/>
                  <a:gd name="T2" fmla="*/ 2147483646 w 24"/>
                  <a:gd name="T3" fmla="*/ 2147483646 h 6"/>
                  <a:gd name="T4" fmla="*/ 2147483646 w 24"/>
                  <a:gd name="T5" fmla="*/ 2147483646 h 6"/>
                  <a:gd name="T6" fmla="*/ 0 w 24"/>
                  <a:gd name="T7" fmla="*/ 2147483646 h 6"/>
                  <a:gd name="T8" fmla="*/ 0 w 24"/>
                  <a:gd name="T9" fmla="*/ 0 h 6"/>
                  <a:gd name="T10" fmla="*/ 2147483646 w 24"/>
                  <a:gd name="T11" fmla="*/ 214748364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24" y="6"/>
                    </a:moveTo>
                    <a:lnTo>
                      <a:pt x="24" y="6"/>
                    </a:lnTo>
                    <a:lnTo>
                      <a:pt x="6" y="6"/>
                    </a:lnTo>
                    <a:lnTo>
                      <a:pt x="0" y="6"/>
                    </a:lnTo>
                    <a:lnTo>
                      <a:pt x="0" y="0"/>
                    </a:lnTo>
                    <a:lnTo>
                      <a:pt x="24"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7" name="Freeform 236">
                <a:extLst>
                  <a:ext uri="{FF2B5EF4-FFF2-40B4-BE49-F238E27FC236}">
                    <a16:creationId xmlns:a16="http://schemas.microsoft.com/office/drawing/2014/main" id="{01A0D7F1-C4FF-4E39-961D-1345FFD536C4}"/>
                  </a:ext>
                </a:extLst>
              </p:cNvPr>
              <p:cNvSpPr>
                <a:spLocks noChangeAspect="1"/>
              </p:cNvSpPr>
              <p:nvPr/>
            </p:nvSpPr>
            <p:spPr bwMode="auto">
              <a:xfrm>
                <a:off x="3554540" y="5552878"/>
                <a:ext cx="15592" cy="2599"/>
              </a:xfrm>
              <a:custGeom>
                <a:avLst/>
                <a:gdLst>
                  <a:gd name="T0" fmla="*/ 2147483646 w 6"/>
                  <a:gd name="T1" fmla="*/ 0 h 1"/>
                  <a:gd name="T2" fmla="*/ 2147483646 w 6"/>
                  <a:gd name="T3" fmla="*/ 0 h 1"/>
                  <a:gd name="T4" fmla="*/ 0 w 6"/>
                  <a:gd name="T5" fmla="*/ 0 h 1"/>
                  <a:gd name="T6" fmla="*/ 214748364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498" name="Freeform 237">
                <a:extLst>
                  <a:ext uri="{FF2B5EF4-FFF2-40B4-BE49-F238E27FC236}">
                    <a16:creationId xmlns:a16="http://schemas.microsoft.com/office/drawing/2014/main" id="{4AFBD036-8F03-4ED5-A9EA-3BD8DC97BAF5}"/>
                  </a:ext>
                </a:extLst>
              </p:cNvPr>
              <p:cNvSpPr>
                <a:spLocks noChangeAspect="1"/>
              </p:cNvSpPr>
              <p:nvPr/>
            </p:nvSpPr>
            <p:spPr bwMode="auto">
              <a:xfrm>
                <a:off x="1366613" y="4697674"/>
                <a:ext cx="1213494" cy="1047562"/>
              </a:xfrm>
              <a:custGeom>
                <a:avLst/>
                <a:gdLst>
                  <a:gd name="T0" fmla="*/ 2147483646 w 460"/>
                  <a:gd name="T1" fmla="*/ 2147483646 h 359"/>
                  <a:gd name="T2" fmla="*/ 2147483646 w 460"/>
                  <a:gd name="T3" fmla="*/ 2147483646 h 359"/>
                  <a:gd name="T4" fmla="*/ 2147483646 w 460"/>
                  <a:gd name="T5" fmla="*/ 2147483646 h 359"/>
                  <a:gd name="T6" fmla="*/ 2147483646 w 460"/>
                  <a:gd name="T7" fmla="*/ 2147483646 h 359"/>
                  <a:gd name="T8" fmla="*/ 2147483646 w 460"/>
                  <a:gd name="T9" fmla="*/ 2147483646 h 359"/>
                  <a:gd name="T10" fmla="*/ 2147483646 w 460"/>
                  <a:gd name="T11" fmla="*/ 2147483646 h 359"/>
                  <a:gd name="T12" fmla="*/ 0 w 460"/>
                  <a:gd name="T13" fmla="*/ 0 h 359"/>
                  <a:gd name="T14" fmla="*/ 2147483646 w 460"/>
                  <a:gd name="T15" fmla="*/ 2147483646 h 359"/>
                  <a:gd name="T16" fmla="*/ 2147483646 w 460"/>
                  <a:gd name="T17" fmla="*/ 2147483646 h 359"/>
                  <a:gd name="T18" fmla="*/ 2147483646 w 460"/>
                  <a:gd name="T19" fmla="*/ 2147483646 h 359"/>
                  <a:gd name="T20" fmla="*/ 2147483646 w 460"/>
                  <a:gd name="T21" fmla="*/ 2147483646 h 359"/>
                  <a:gd name="T22" fmla="*/ 2147483646 w 460"/>
                  <a:gd name="T23" fmla="*/ 2147483646 h 359"/>
                  <a:gd name="T24" fmla="*/ 2147483646 w 460"/>
                  <a:gd name="T25" fmla="*/ 2147483646 h 359"/>
                  <a:gd name="T26" fmla="*/ 2147483646 w 460"/>
                  <a:gd name="T27" fmla="*/ 2147483646 h 359"/>
                  <a:gd name="T28" fmla="*/ 2147483646 w 460"/>
                  <a:gd name="T29" fmla="*/ 2147483646 h 359"/>
                  <a:gd name="T30" fmla="*/ 2147483646 w 460"/>
                  <a:gd name="T31" fmla="*/ 2147483646 h 359"/>
                  <a:gd name="T32" fmla="*/ 2147483646 w 460"/>
                  <a:gd name="T33" fmla="*/ 2147483646 h 359"/>
                  <a:gd name="T34" fmla="*/ 2147483646 w 460"/>
                  <a:gd name="T35" fmla="*/ 2147483646 h 359"/>
                  <a:gd name="T36" fmla="*/ 2147483646 w 460"/>
                  <a:gd name="T37" fmla="*/ 2147483646 h 359"/>
                  <a:gd name="T38" fmla="*/ 2147483646 w 460"/>
                  <a:gd name="T39" fmla="*/ 2147483646 h 359"/>
                  <a:gd name="T40" fmla="*/ 2147483646 w 460"/>
                  <a:gd name="T41" fmla="*/ 2147483646 h 359"/>
                  <a:gd name="T42" fmla="*/ 2147483646 w 460"/>
                  <a:gd name="T43" fmla="*/ 2147483646 h 359"/>
                  <a:gd name="T44" fmla="*/ 2147483646 w 460"/>
                  <a:gd name="T45" fmla="*/ 2147483646 h 359"/>
                  <a:gd name="T46" fmla="*/ 2147483646 w 460"/>
                  <a:gd name="T47" fmla="*/ 2147483646 h 359"/>
                  <a:gd name="T48" fmla="*/ 2147483646 w 460"/>
                  <a:gd name="T49" fmla="*/ 2147483646 h 359"/>
                  <a:gd name="T50" fmla="*/ 2147483646 w 460"/>
                  <a:gd name="T51" fmla="*/ 2147483646 h 359"/>
                  <a:gd name="T52" fmla="*/ 2147483646 w 460"/>
                  <a:gd name="T53" fmla="*/ 2147483646 h 359"/>
                  <a:gd name="T54" fmla="*/ 2147483646 w 460"/>
                  <a:gd name="T55" fmla="*/ 2147483646 h 359"/>
                  <a:gd name="T56" fmla="*/ 2147483646 w 460"/>
                  <a:gd name="T57" fmla="*/ 2147483646 h 359"/>
                  <a:gd name="T58" fmla="*/ 2147483646 w 460"/>
                  <a:gd name="T59" fmla="*/ 2147483646 h 359"/>
                  <a:gd name="T60" fmla="*/ 2147483646 w 460"/>
                  <a:gd name="T61" fmla="*/ 2147483646 h 359"/>
                  <a:gd name="T62" fmla="*/ 2147483646 w 460"/>
                  <a:gd name="T63" fmla="*/ 2147483646 h 359"/>
                  <a:gd name="T64" fmla="*/ 2147483646 w 460"/>
                  <a:gd name="T65" fmla="*/ 2147483646 h 359"/>
                  <a:gd name="T66" fmla="*/ 2147483646 w 460"/>
                  <a:gd name="T67" fmla="*/ 2147483646 h 359"/>
                  <a:gd name="T68" fmla="*/ 2147483646 w 460"/>
                  <a:gd name="T69" fmla="*/ 2147483646 h 359"/>
                  <a:gd name="T70" fmla="*/ 2147483646 w 460"/>
                  <a:gd name="T71" fmla="*/ 2147483646 h 359"/>
                  <a:gd name="T72" fmla="*/ 2147483646 w 460"/>
                  <a:gd name="T73" fmla="*/ 2147483646 h 359"/>
                  <a:gd name="T74" fmla="*/ 2147483646 w 460"/>
                  <a:gd name="T75" fmla="*/ 2147483646 h 359"/>
                  <a:gd name="T76" fmla="*/ 2147483646 w 460"/>
                  <a:gd name="T77" fmla="*/ 2147483646 h 359"/>
                  <a:gd name="T78" fmla="*/ 2147483646 w 460"/>
                  <a:gd name="T79" fmla="*/ 2147483646 h 359"/>
                  <a:gd name="T80" fmla="*/ 2147483646 w 460"/>
                  <a:gd name="T81" fmla="*/ 2147483646 h 359"/>
                  <a:gd name="T82" fmla="*/ 2147483646 w 460"/>
                  <a:gd name="T83" fmla="*/ 2147483646 h 359"/>
                  <a:gd name="T84" fmla="*/ 2147483646 w 460"/>
                  <a:gd name="T85" fmla="*/ 2147483646 h 359"/>
                  <a:gd name="T86" fmla="*/ 2147483646 w 460"/>
                  <a:gd name="T87" fmla="*/ 2147483646 h 359"/>
                  <a:gd name="T88" fmla="*/ 2147483646 w 460"/>
                  <a:gd name="T89" fmla="*/ 2147483646 h 359"/>
                  <a:gd name="T90" fmla="*/ 2147483646 w 460"/>
                  <a:gd name="T91" fmla="*/ 2147483646 h 359"/>
                  <a:gd name="T92" fmla="*/ 2147483646 w 460"/>
                  <a:gd name="T93" fmla="*/ 2147483646 h 359"/>
                  <a:gd name="T94" fmla="*/ 2147483646 w 460"/>
                  <a:gd name="T95" fmla="*/ 2147483646 h 359"/>
                  <a:gd name="T96" fmla="*/ 2147483646 w 460"/>
                  <a:gd name="T97" fmla="*/ 2147483646 h 359"/>
                  <a:gd name="T98" fmla="*/ 2147483646 w 460"/>
                  <a:gd name="T99" fmla="*/ 2147483646 h 359"/>
                  <a:gd name="T100" fmla="*/ 2147483646 w 460"/>
                  <a:gd name="T101" fmla="*/ 2147483646 h 359"/>
                  <a:gd name="T102" fmla="*/ 2147483646 w 460"/>
                  <a:gd name="T103" fmla="*/ 2147483646 h 359"/>
                  <a:gd name="T104" fmla="*/ 2147483646 w 460"/>
                  <a:gd name="T105" fmla="*/ 2147483646 h 359"/>
                  <a:gd name="T106" fmla="*/ 2147483646 w 460"/>
                  <a:gd name="T107" fmla="*/ 2147483646 h 359"/>
                  <a:gd name="T108" fmla="*/ 2147483646 w 460"/>
                  <a:gd name="T109" fmla="*/ 2147483646 h 359"/>
                  <a:gd name="T110" fmla="*/ 2147483646 w 460"/>
                  <a:gd name="T111" fmla="*/ 2147483646 h 359"/>
                  <a:gd name="T112" fmla="*/ 2147483646 w 460"/>
                  <a:gd name="T113" fmla="*/ 2147483646 h 359"/>
                  <a:gd name="T114" fmla="*/ 2147483646 w 460"/>
                  <a:gd name="T115" fmla="*/ 2147483646 h 359"/>
                  <a:gd name="T116" fmla="*/ 2147483646 w 460"/>
                  <a:gd name="T117" fmla="*/ 2147483646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0" h="359">
                    <a:moveTo>
                      <a:pt x="78" y="185"/>
                    </a:moveTo>
                    <a:lnTo>
                      <a:pt x="66" y="191"/>
                    </a:lnTo>
                    <a:lnTo>
                      <a:pt x="60" y="173"/>
                    </a:lnTo>
                    <a:lnTo>
                      <a:pt x="42" y="155"/>
                    </a:lnTo>
                    <a:lnTo>
                      <a:pt x="42" y="137"/>
                    </a:lnTo>
                    <a:lnTo>
                      <a:pt x="36" y="125"/>
                    </a:lnTo>
                    <a:lnTo>
                      <a:pt x="30" y="113"/>
                    </a:lnTo>
                    <a:lnTo>
                      <a:pt x="18" y="113"/>
                    </a:lnTo>
                    <a:lnTo>
                      <a:pt x="6" y="95"/>
                    </a:lnTo>
                    <a:lnTo>
                      <a:pt x="18" y="95"/>
                    </a:lnTo>
                    <a:lnTo>
                      <a:pt x="24" y="78"/>
                    </a:lnTo>
                    <a:lnTo>
                      <a:pt x="12" y="60"/>
                    </a:lnTo>
                    <a:lnTo>
                      <a:pt x="0" y="48"/>
                    </a:lnTo>
                    <a:lnTo>
                      <a:pt x="0" y="0"/>
                    </a:lnTo>
                    <a:lnTo>
                      <a:pt x="36" y="0"/>
                    </a:lnTo>
                    <a:lnTo>
                      <a:pt x="54" y="6"/>
                    </a:lnTo>
                    <a:lnTo>
                      <a:pt x="66" y="12"/>
                    </a:lnTo>
                    <a:lnTo>
                      <a:pt x="90" y="24"/>
                    </a:lnTo>
                    <a:lnTo>
                      <a:pt x="137" y="24"/>
                    </a:lnTo>
                    <a:lnTo>
                      <a:pt x="143" y="12"/>
                    </a:lnTo>
                    <a:lnTo>
                      <a:pt x="173" y="12"/>
                    </a:lnTo>
                    <a:lnTo>
                      <a:pt x="185" y="36"/>
                    </a:lnTo>
                    <a:lnTo>
                      <a:pt x="191" y="54"/>
                    </a:lnTo>
                    <a:lnTo>
                      <a:pt x="203" y="60"/>
                    </a:lnTo>
                    <a:lnTo>
                      <a:pt x="209" y="72"/>
                    </a:lnTo>
                    <a:lnTo>
                      <a:pt x="221" y="54"/>
                    </a:lnTo>
                    <a:lnTo>
                      <a:pt x="245" y="60"/>
                    </a:lnTo>
                    <a:lnTo>
                      <a:pt x="251" y="78"/>
                    </a:lnTo>
                    <a:lnTo>
                      <a:pt x="263" y="95"/>
                    </a:lnTo>
                    <a:lnTo>
                      <a:pt x="269" y="119"/>
                    </a:lnTo>
                    <a:lnTo>
                      <a:pt x="281" y="125"/>
                    </a:lnTo>
                    <a:lnTo>
                      <a:pt x="299" y="131"/>
                    </a:lnTo>
                    <a:lnTo>
                      <a:pt x="287" y="155"/>
                    </a:lnTo>
                    <a:lnTo>
                      <a:pt x="281" y="185"/>
                    </a:lnTo>
                    <a:lnTo>
                      <a:pt x="275" y="209"/>
                    </a:lnTo>
                    <a:lnTo>
                      <a:pt x="281" y="227"/>
                    </a:lnTo>
                    <a:lnTo>
                      <a:pt x="287" y="245"/>
                    </a:lnTo>
                    <a:lnTo>
                      <a:pt x="293" y="257"/>
                    </a:lnTo>
                    <a:lnTo>
                      <a:pt x="299" y="275"/>
                    </a:lnTo>
                    <a:lnTo>
                      <a:pt x="317" y="281"/>
                    </a:lnTo>
                    <a:lnTo>
                      <a:pt x="335" y="281"/>
                    </a:lnTo>
                    <a:lnTo>
                      <a:pt x="353" y="275"/>
                    </a:lnTo>
                    <a:lnTo>
                      <a:pt x="365" y="275"/>
                    </a:lnTo>
                    <a:lnTo>
                      <a:pt x="371" y="281"/>
                    </a:lnTo>
                    <a:lnTo>
                      <a:pt x="377" y="275"/>
                    </a:lnTo>
                    <a:lnTo>
                      <a:pt x="377" y="269"/>
                    </a:lnTo>
                    <a:lnTo>
                      <a:pt x="389" y="257"/>
                    </a:lnTo>
                    <a:lnTo>
                      <a:pt x="401" y="233"/>
                    </a:lnTo>
                    <a:lnTo>
                      <a:pt x="419" y="221"/>
                    </a:lnTo>
                    <a:lnTo>
                      <a:pt x="448" y="221"/>
                    </a:lnTo>
                    <a:lnTo>
                      <a:pt x="454" y="221"/>
                    </a:lnTo>
                    <a:lnTo>
                      <a:pt x="460" y="221"/>
                    </a:lnTo>
                    <a:lnTo>
                      <a:pt x="460" y="227"/>
                    </a:lnTo>
                    <a:lnTo>
                      <a:pt x="448" y="251"/>
                    </a:lnTo>
                    <a:lnTo>
                      <a:pt x="443" y="257"/>
                    </a:lnTo>
                    <a:lnTo>
                      <a:pt x="443" y="263"/>
                    </a:lnTo>
                    <a:lnTo>
                      <a:pt x="437" y="281"/>
                    </a:lnTo>
                    <a:lnTo>
                      <a:pt x="431" y="275"/>
                    </a:lnTo>
                    <a:lnTo>
                      <a:pt x="431" y="281"/>
                    </a:lnTo>
                    <a:lnTo>
                      <a:pt x="413" y="293"/>
                    </a:lnTo>
                    <a:lnTo>
                      <a:pt x="383" y="293"/>
                    </a:lnTo>
                    <a:lnTo>
                      <a:pt x="377" y="305"/>
                    </a:lnTo>
                    <a:lnTo>
                      <a:pt x="371" y="305"/>
                    </a:lnTo>
                    <a:lnTo>
                      <a:pt x="389" y="323"/>
                    </a:lnTo>
                    <a:lnTo>
                      <a:pt x="365" y="329"/>
                    </a:lnTo>
                    <a:lnTo>
                      <a:pt x="353" y="341"/>
                    </a:lnTo>
                    <a:lnTo>
                      <a:pt x="353" y="359"/>
                    </a:lnTo>
                    <a:lnTo>
                      <a:pt x="335" y="341"/>
                    </a:lnTo>
                    <a:lnTo>
                      <a:pt x="317" y="323"/>
                    </a:lnTo>
                    <a:lnTo>
                      <a:pt x="323" y="329"/>
                    </a:lnTo>
                    <a:lnTo>
                      <a:pt x="317" y="323"/>
                    </a:lnTo>
                    <a:lnTo>
                      <a:pt x="305" y="323"/>
                    </a:lnTo>
                    <a:lnTo>
                      <a:pt x="311" y="323"/>
                    </a:lnTo>
                    <a:lnTo>
                      <a:pt x="293" y="329"/>
                    </a:lnTo>
                    <a:lnTo>
                      <a:pt x="275" y="335"/>
                    </a:lnTo>
                    <a:lnTo>
                      <a:pt x="239" y="317"/>
                    </a:lnTo>
                    <a:lnTo>
                      <a:pt x="215" y="305"/>
                    </a:lnTo>
                    <a:lnTo>
                      <a:pt x="197" y="299"/>
                    </a:lnTo>
                    <a:lnTo>
                      <a:pt x="185" y="293"/>
                    </a:lnTo>
                    <a:lnTo>
                      <a:pt x="161" y="275"/>
                    </a:lnTo>
                    <a:lnTo>
                      <a:pt x="149" y="263"/>
                    </a:lnTo>
                    <a:lnTo>
                      <a:pt x="137" y="251"/>
                    </a:lnTo>
                    <a:lnTo>
                      <a:pt x="137" y="239"/>
                    </a:lnTo>
                    <a:lnTo>
                      <a:pt x="143" y="233"/>
                    </a:lnTo>
                    <a:lnTo>
                      <a:pt x="137" y="233"/>
                    </a:lnTo>
                    <a:lnTo>
                      <a:pt x="143" y="221"/>
                    </a:lnTo>
                    <a:lnTo>
                      <a:pt x="137" y="203"/>
                    </a:lnTo>
                    <a:lnTo>
                      <a:pt x="131" y="185"/>
                    </a:lnTo>
                    <a:lnTo>
                      <a:pt x="120" y="173"/>
                    </a:lnTo>
                    <a:lnTo>
                      <a:pt x="114" y="161"/>
                    </a:lnTo>
                    <a:lnTo>
                      <a:pt x="108" y="149"/>
                    </a:lnTo>
                    <a:lnTo>
                      <a:pt x="96" y="137"/>
                    </a:lnTo>
                    <a:lnTo>
                      <a:pt x="90" y="137"/>
                    </a:lnTo>
                    <a:lnTo>
                      <a:pt x="96" y="125"/>
                    </a:lnTo>
                    <a:lnTo>
                      <a:pt x="90" y="113"/>
                    </a:lnTo>
                    <a:lnTo>
                      <a:pt x="78" y="95"/>
                    </a:lnTo>
                    <a:lnTo>
                      <a:pt x="78" y="90"/>
                    </a:lnTo>
                    <a:lnTo>
                      <a:pt x="66" y="84"/>
                    </a:lnTo>
                    <a:lnTo>
                      <a:pt x="54" y="48"/>
                    </a:lnTo>
                    <a:lnTo>
                      <a:pt x="54" y="24"/>
                    </a:lnTo>
                    <a:lnTo>
                      <a:pt x="42" y="18"/>
                    </a:lnTo>
                    <a:lnTo>
                      <a:pt x="30" y="12"/>
                    </a:lnTo>
                    <a:lnTo>
                      <a:pt x="30" y="36"/>
                    </a:lnTo>
                    <a:lnTo>
                      <a:pt x="24" y="54"/>
                    </a:lnTo>
                    <a:lnTo>
                      <a:pt x="42" y="90"/>
                    </a:lnTo>
                    <a:lnTo>
                      <a:pt x="48" y="101"/>
                    </a:lnTo>
                    <a:lnTo>
                      <a:pt x="54" y="113"/>
                    </a:lnTo>
                    <a:lnTo>
                      <a:pt x="60" y="137"/>
                    </a:lnTo>
                    <a:lnTo>
                      <a:pt x="60" y="161"/>
                    </a:lnTo>
                    <a:lnTo>
                      <a:pt x="66" y="167"/>
                    </a:lnTo>
                    <a:lnTo>
                      <a:pt x="78" y="173"/>
                    </a:lnTo>
                    <a:lnTo>
                      <a:pt x="78" y="18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499" name="Freeform 238">
                <a:extLst>
                  <a:ext uri="{FF2B5EF4-FFF2-40B4-BE49-F238E27FC236}">
                    <a16:creationId xmlns:a16="http://schemas.microsoft.com/office/drawing/2014/main" id="{348DC6C0-1323-477A-9787-BC3510FBA784}"/>
                  </a:ext>
                </a:extLst>
              </p:cNvPr>
              <p:cNvSpPr>
                <a:spLocks noChangeAspect="1"/>
              </p:cNvSpPr>
              <p:nvPr/>
            </p:nvSpPr>
            <p:spPr bwMode="auto">
              <a:xfrm>
                <a:off x="2988070" y="5116179"/>
                <a:ext cx="28583" cy="51987"/>
              </a:xfrm>
              <a:custGeom>
                <a:avLst/>
                <a:gdLst>
                  <a:gd name="T0" fmla="*/ 2147483646 w 12"/>
                  <a:gd name="T1" fmla="*/ 2147483646 h 18"/>
                  <a:gd name="T2" fmla="*/ 2147483646 w 12"/>
                  <a:gd name="T3" fmla="*/ 0 h 18"/>
                  <a:gd name="T4" fmla="*/ 0 w 12"/>
                  <a:gd name="T5" fmla="*/ 2147483646 h 18"/>
                  <a:gd name="T6" fmla="*/ 2147483646 w 12"/>
                  <a:gd name="T7" fmla="*/ 2147483646 h 18"/>
                  <a:gd name="T8" fmla="*/ 2147483646 w 1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12" y="18"/>
                    </a:moveTo>
                    <a:lnTo>
                      <a:pt x="6" y="0"/>
                    </a:lnTo>
                    <a:lnTo>
                      <a:pt x="0" y="12"/>
                    </a:lnTo>
                    <a:lnTo>
                      <a:pt x="6" y="18"/>
                    </a:lnTo>
                    <a:lnTo>
                      <a:pt x="12"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0" name="Freeform 239">
                <a:extLst>
                  <a:ext uri="{FF2B5EF4-FFF2-40B4-BE49-F238E27FC236}">
                    <a16:creationId xmlns:a16="http://schemas.microsoft.com/office/drawing/2014/main" id="{EBA47C1C-7E59-4F74-8662-20B14AC08AE7}"/>
                  </a:ext>
                </a:extLst>
              </p:cNvPr>
              <p:cNvSpPr>
                <a:spLocks noChangeAspect="1"/>
              </p:cNvSpPr>
              <p:nvPr/>
            </p:nvSpPr>
            <p:spPr bwMode="auto">
              <a:xfrm>
                <a:off x="3034841" y="5027801"/>
                <a:ext cx="16890" cy="25994"/>
              </a:xfrm>
              <a:custGeom>
                <a:avLst/>
                <a:gdLst>
                  <a:gd name="T0" fmla="*/ 2147483646 w 12"/>
                  <a:gd name="T1" fmla="*/ 2147483646 h 18"/>
                  <a:gd name="T2" fmla="*/ 2147483646 w 12"/>
                  <a:gd name="T3" fmla="*/ 2147483646 h 18"/>
                  <a:gd name="T4" fmla="*/ 0 w 12"/>
                  <a:gd name="T5" fmla="*/ 0 h 18"/>
                  <a:gd name="T6" fmla="*/ 2147483646 w 12"/>
                  <a:gd name="T7" fmla="*/ 2147483646 h 18"/>
                  <a:gd name="T8" fmla="*/ 2147483646 w 12"/>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8">
                    <a:moveTo>
                      <a:pt x="6" y="18"/>
                    </a:moveTo>
                    <a:lnTo>
                      <a:pt x="6" y="6"/>
                    </a:lnTo>
                    <a:lnTo>
                      <a:pt x="0" y="0"/>
                    </a:lnTo>
                    <a:lnTo>
                      <a:pt x="12" y="12"/>
                    </a:lnTo>
                    <a:lnTo>
                      <a:pt x="6"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1" name="Freeform 240">
                <a:extLst>
                  <a:ext uri="{FF2B5EF4-FFF2-40B4-BE49-F238E27FC236}">
                    <a16:creationId xmlns:a16="http://schemas.microsoft.com/office/drawing/2014/main" id="{6357534B-9380-49FD-A656-7B1EFF9C0A01}"/>
                  </a:ext>
                </a:extLst>
              </p:cNvPr>
              <p:cNvSpPr>
                <a:spLocks noChangeAspect="1"/>
              </p:cNvSpPr>
              <p:nvPr/>
            </p:nvSpPr>
            <p:spPr bwMode="auto">
              <a:xfrm>
                <a:off x="3068624" y="5097982"/>
                <a:ext cx="15592" cy="25994"/>
              </a:xfrm>
              <a:custGeom>
                <a:avLst/>
                <a:gdLst>
                  <a:gd name="T0" fmla="*/ 2147483646 w 12"/>
                  <a:gd name="T1" fmla="*/ 2147483646 h 18"/>
                  <a:gd name="T2" fmla="*/ 2147483646 w 12"/>
                  <a:gd name="T3" fmla="*/ 2147483646 h 18"/>
                  <a:gd name="T4" fmla="*/ 0 w 12"/>
                  <a:gd name="T5" fmla="*/ 0 h 18"/>
                  <a:gd name="T6" fmla="*/ 0 w 12"/>
                  <a:gd name="T7" fmla="*/ 2147483646 h 18"/>
                  <a:gd name="T8" fmla="*/ 2147483646 w 12"/>
                  <a:gd name="T9" fmla="*/ 2147483646 h 18"/>
                  <a:gd name="T10" fmla="*/ 2147483646 w 12"/>
                  <a:gd name="T11" fmla="*/ 2147483646 h 18"/>
                  <a:gd name="T12" fmla="*/ 2147483646 w 12"/>
                  <a:gd name="T13" fmla="*/ 2147483646 h 18"/>
                  <a:gd name="T14" fmla="*/ 2147483646 w 1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6" y="18"/>
                    </a:moveTo>
                    <a:lnTo>
                      <a:pt x="12" y="12"/>
                    </a:lnTo>
                    <a:lnTo>
                      <a:pt x="0" y="0"/>
                    </a:lnTo>
                    <a:lnTo>
                      <a:pt x="0" y="6"/>
                    </a:lnTo>
                    <a:lnTo>
                      <a:pt x="6" y="6"/>
                    </a:lnTo>
                    <a:lnTo>
                      <a:pt x="6" y="12"/>
                    </a:lnTo>
                    <a:lnTo>
                      <a:pt x="6"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2" name="Freeform 241">
                <a:extLst>
                  <a:ext uri="{FF2B5EF4-FFF2-40B4-BE49-F238E27FC236}">
                    <a16:creationId xmlns:a16="http://schemas.microsoft.com/office/drawing/2014/main" id="{ACAD4B9D-17D5-4897-B8A2-07B9DF827EFD}"/>
                  </a:ext>
                </a:extLst>
              </p:cNvPr>
              <p:cNvSpPr>
                <a:spLocks noChangeAspect="1"/>
              </p:cNvSpPr>
              <p:nvPr/>
            </p:nvSpPr>
            <p:spPr bwMode="auto">
              <a:xfrm>
                <a:off x="3177759" y="5342329"/>
                <a:ext cx="33781" cy="15598"/>
              </a:xfrm>
              <a:custGeom>
                <a:avLst/>
                <a:gdLst>
                  <a:gd name="T0" fmla="*/ 2147483646 w 12"/>
                  <a:gd name="T1" fmla="*/ 0 h 6"/>
                  <a:gd name="T2" fmla="*/ 2147483646 w 12"/>
                  <a:gd name="T3" fmla="*/ 2147483646 h 6"/>
                  <a:gd name="T4" fmla="*/ 0 w 12"/>
                  <a:gd name="T5" fmla="*/ 2147483646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12" y="6"/>
                    </a:lnTo>
                    <a:lnTo>
                      <a:pt x="0" y="6"/>
                    </a:lnTo>
                    <a:lnTo>
                      <a:pt x="12"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3" name="Freeform 242">
                <a:extLst>
                  <a:ext uri="{FF2B5EF4-FFF2-40B4-BE49-F238E27FC236}">
                    <a16:creationId xmlns:a16="http://schemas.microsoft.com/office/drawing/2014/main" id="{2055D926-7479-43BE-9F4B-D69B356A7A16}"/>
                  </a:ext>
                </a:extLst>
              </p:cNvPr>
              <p:cNvSpPr>
                <a:spLocks noChangeAspect="1"/>
              </p:cNvSpPr>
              <p:nvPr/>
            </p:nvSpPr>
            <p:spPr bwMode="auto">
              <a:xfrm>
                <a:off x="3162167" y="5272142"/>
                <a:ext cx="15592" cy="15598"/>
              </a:xfrm>
              <a:custGeom>
                <a:avLst/>
                <a:gdLst>
                  <a:gd name="T0" fmla="*/ 2147483646 w 6"/>
                  <a:gd name="T1" fmla="*/ 0 h 6"/>
                  <a:gd name="T2" fmla="*/ 2147483646 w 6"/>
                  <a:gd name="T3" fmla="*/ 0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0"/>
                    </a:lnTo>
                    <a:lnTo>
                      <a:pt x="0"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4" name="Freeform 243">
                <a:extLst>
                  <a:ext uri="{FF2B5EF4-FFF2-40B4-BE49-F238E27FC236}">
                    <a16:creationId xmlns:a16="http://schemas.microsoft.com/office/drawing/2014/main" id="{7BB7AA32-4084-46A8-AA8A-9B1C539C65DA}"/>
                  </a:ext>
                </a:extLst>
              </p:cNvPr>
              <p:cNvSpPr>
                <a:spLocks noChangeAspect="1"/>
              </p:cNvSpPr>
              <p:nvPr/>
            </p:nvSpPr>
            <p:spPr bwMode="auto">
              <a:xfrm>
                <a:off x="2975078" y="5027801"/>
                <a:ext cx="20789" cy="9098"/>
              </a:xfrm>
              <a:custGeom>
                <a:avLst/>
                <a:gdLst>
                  <a:gd name="T0" fmla="*/ 2147483646 w 18"/>
                  <a:gd name="T1" fmla="*/ 0 h 6"/>
                  <a:gd name="T2" fmla="*/ 2147483646 w 18"/>
                  <a:gd name="T3" fmla="*/ 0 h 6"/>
                  <a:gd name="T4" fmla="*/ 2147483646 w 18"/>
                  <a:gd name="T5" fmla="*/ 2147483646 h 6"/>
                  <a:gd name="T6" fmla="*/ 0 w 18"/>
                  <a:gd name="T7" fmla="*/ 0 h 6"/>
                  <a:gd name="T8" fmla="*/ 2147483646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6" y="0"/>
                    </a:moveTo>
                    <a:lnTo>
                      <a:pt x="18" y="0"/>
                    </a:lnTo>
                    <a:lnTo>
                      <a:pt x="12" y="6"/>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5" name="Freeform 244">
                <a:extLst>
                  <a:ext uri="{FF2B5EF4-FFF2-40B4-BE49-F238E27FC236}">
                    <a16:creationId xmlns:a16="http://schemas.microsoft.com/office/drawing/2014/main" id="{FBE3390F-D811-463F-B685-32564DEA289D}"/>
                  </a:ext>
                </a:extLst>
              </p:cNvPr>
              <p:cNvSpPr>
                <a:spLocks noChangeAspect="1"/>
              </p:cNvSpPr>
              <p:nvPr/>
            </p:nvSpPr>
            <p:spPr bwMode="auto">
              <a:xfrm>
                <a:off x="3006260" y="5186362"/>
                <a:ext cx="10395" cy="15598"/>
              </a:xfrm>
              <a:custGeom>
                <a:avLst/>
                <a:gdLst>
                  <a:gd name="T0" fmla="*/ 2147483646 w 6"/>
                  <a:gd name="T1" fmla="*/ 2147483646 h 6"/>
                  <a:gd name="T2" fmla="*/ 2147483646 w 6"/>
                  <a:gd name="T3" fmla="*/ 0 h 6"/>
                  <a:gd name="T4" fmla="*/ 0 w 6"/>
                  <a:gd name="T5" fmla="*/ 0 h 6"/>
                  <a:gd name="T6" fmla="*/ 2147483646 w 6"/>
                  <a:gd name="T7" fmla="*/ 2147483646 h 6"/>
                  <a:gd name="T8" fmla="*/ 2147483646 w 6"/>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6" y="0"/>
                    </a:ln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6" name="Freeform 245">
                <a:extLst>
                  <a:ext uri="{FF2B5EF4-FFF2-40B4-BE49-F238E27FC236}">
                    <a16:creationId xmlns:a16="http://schemas.microsoft.com/office/drawing/2014/main" id="{28D928FA-8843-4F5A-8299-9A0E1C1BD31A}"/>
                  </a:ext>
                </a:extLst>
              </p:cNvPr>
              <p:cNvSpPr>
                <a:spLocks noChangeAspect="1"/>
              </p:cNvSpPr>
              <p:nvPr/>
            </p:nvSpPr>
            <p:spPr bwMode="auto">
              <a:xfrm>
                <a:off x="9130894" y="7759776"/>
                <a:ext cx="18189" cy="18195"/>
              </a:xfrm>
              <a:custGeom>
                <a:avLst/>
                <a:gdLst>
                  <a:gd name="T0" fmla="*/ 2147483646 w 6"/>
                  <a:gd name="T1" fmla="*/ 0 h 6"/>
                  <a:gd name="T2" fmla="*/ 0 w 6"/>
                  <a:gd name="T3" fmla="*/ 2147483646 h 6"/>
                  <a:gd name="T4" fmla="*/ 2147483646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07" name="Freeform 246">
                <a:extLst>
                  <a:ext uri="{FF2B5EF4-FFF2-40B4-BE49-F238E27FC236}">
                    <a16:creationId xmlns:a16="http://schemas.microsoft.com/office/drawing/2014/main" id="{8B13AD84-FCDB-4F9E-9B88-0DA5C6B6345D}"/>
                  </a:ext>
                </a:extLst>
              </p:cNvPr>
              <p:cNvSpPr>
                <a:spLocks noChangeAspect="1"/>
              </p:cNvSpPr>
              <p:nvPr/>
            </p:nvSpPr>
            <p:spPr bwMode="auto">
              <a:xfrm>
                <a:off x="11573473" y="7213900"/>
                <a:ext cx="1842328" cy="1650623"/>
              </a:xfrm>
              <a:custGeom>
                <a:avLst/>
                <a:gdLst>
                  <a:gd name="T0" fmla="*/ 2147483646 w 700"/>
                  <a:gd name="T1" fmla="*/ 2147483646 h 563"/>
                  <a:gd name="T2" fmla="*/ 2147483646 w 700"/>
                  <a:gd name="T3" fmla="*/ 2147483646 h 563"/>
                  <a:gd name="T4" fmla="*/ 2147483646 w 700"/>
                  <a:gd name="T5" fmla="*/ 2147483646 h 563"/>
                  <a:gd name="T6" fmla="*/ 2147483646 w 700"/>
                  <a:gd name="T7" fmla="*/ 2147483646 h 563"/>
                  <a:gd name="T8" fmla="*/ 2147483646 w 700"/>
                  <a:gd name="T9" fmla="*/ 2147483646 h 563"/>
                  <a:gd name="T10" fmla="*/ 2147483646 w 700"/>
                  <a:gd name="T11" fmla="*/ 2147483646 h 563"/>
                  <a:gd name="T12" fmla="*/ 2147483646 w 700"/>
                  <a:gd name="T13" fmla="*/ 2147483646 h 563"/>
                  <a:gd name="T14" fmla="*/ 2147483646 w 700"/>
                  <a:gd name="T15" fmla="*/ 2147483646 h 563"/>
                  <a:gd name="T16" fmla="*/ 2147483646 w 700"/>
                  <a:gd name="T17" fmla="*/ 2147483646 h 563"/>
                  <a:gd name="T18" fmla="*/ 2147483646 w 700"/>
                  <a:gd name="T19" fmla="*/ 2147483646 h 563"/>
                  <a:gd name="T20" fmla="*/ 2147483646 w 700"/>
                  <a:gd name="T21" fmla="*/ 2147483646 h 563"/>
                  <a:gd name="T22" fmla="*/ 2147483646 w 700"/>
                  <a:gd name="T23" fmla="*/ 2147483646 h 563"/>
                  <a:gd name="T24" fmla="*/ 2147483646 w 700"/>
                  <a:gd name="T25" fmla="*/ 2147483646 h 563"/>
                  <a:gd name="T26" fmla="*/ 2147483646 w 700"/>
                  <a:gd name="T27" fmla="*/ 2147483646 h 563"/>
                  <a:gd name="T28" fmla="*/ 2147483646 w 700"/>
                  <a:gd name="T29" fmla="*/ 2147483646 h 563"/>
                  <a:gd name="T30" fmla="*/ 2147483646 w 700"/>
                  <a:gd name="T31" fmla="*/ 2147483646 h 563"/>
                  <a:gd name="T32" fmla="*/ 2147483646 w 700"/>
                  <a:gd name="T33" fmla="*/ 2147483646 h 563"/>
                  <a:gd name="T34" fmla="*/ 2147483646 w 700"/>
                  <a:gd name="T35" fmla="*/ 2147483646 h 563"/>
                  <a:gd name="T36" fmla="*/ 2147483646 w 700"/>
                  <a:gd name="T37" fmla="*/ 2147483646 h 563"/>
                  <a:gd name="T38" fmla="*/ 2147483646 w 700"/>
                  <a:gd name="T39" fmla="*/ 2147483646 h 563"/>
                  <a:gd name="T40" fmla="*/ 2147483646 w 700"/>
                  <a:gd name="T41" fmla="*/ 2147483646 h 563"/>
                  <a:gd name="T42" fmla="*/ 2147483646 w 700"/>
                  <a:gd name="T43" fmla="*/ 2147483646 h 563"/>
                  <a:gd name="T44" fmla="*/ 2147483646 w 700"/>
                  <a:gd name="T45" fmla="*/ 2147483646 h 563"/>
                  <a:gd name="T46" fmla="*/ 2147483646 w 700"/>
                  <a:gd name="T47" fmla="*/ 2147483646 h 563"/>
                  <a:gd name="T48" fmla="*/ 2147483646 w 700"/>
                  <a:gd name="T49" fmla="*/ 2147483646 h 563"/>
                  <a:gd name="T50" fmla="*/ 2147483646 w 700"/>
                  <a:gd name="T51" fmla="*/ 2147483646 h 563"/>
                  <a:gd name="T52" fmla="*/ 2147483646 w 700"/>
                  <a:gd name="T53" fmla="*/ 2147483646 h 563"/>
                  <a:gd name="T54" fmla="*/ 2147483646 w 700"/>
                  <a:gd name="T55" fmla="*/ 2147483646 h 563"/>
                  <a:gd name="T56" fmla="*/ 2147483646 w 700"/>
                  <a:gd name="T57" fmla="*/ 2147483646 h 563"/>
                  <a:gd name="T58" fmla="*/ 2147483646 w 700"/>
                  <a:gd name="T59" fmla="*/ 2147483646 h 563"/>
                  <a:gd name="T60" fmla="*/ 2147483646 w 700"/>
                  <a:gd name="T61" fmla="*/ 2147483646 h 563"/>
                  <a:gd name="T62" fmla="*/ 2147483646 w 700"/>
                  <a:gd name="T63" fmla="*/ 2147483646 h 563"/>
                  <a:gd name="T64" fmla="*/ 2147483646 w 700"/>
                  <a:gd name="T65" fmla="*/ 2147483646 h 563"/>
                  <a:gd name="T66" fmla="*/ 2147483646 w 700"/>
                  <a:gd name="T67" fmla="*/ 2147483646 h 563"/>
                  <a:gd name="T68" fmla="*/ 2147483646 w 700"/>
                  <a:gd name="T69" fmla="*/ 2147483646 h 563"/>
                  <a:gd name="T70" fmla="*/ 2147483646 w 700"/>
                  <a:gd name="T71" fmla="*/ 2147483646 h 563"/>
                  <a:gd name="T72" fmla="*/ 2147483646 w 700"/>
                  <a:gd name="T73" fmla="*/ 2147483646 h 563"/>
                  <a:gd name="T74" fmla="*/ 2147483646 w 700"/>
                  <a:gd name="T75" fmla="*/ 2147483646 h 563"/>
                  <a:gd name="T76" fmla="*/ 2147483646 w 700"/>
                  <a:gd name="T77" fmla="*/ 2147483646 h 563"/>
                  <a:gd name="T78" fmla="*/ 2147483646 w 700"/>
                  <a:gd name="T79" fmla="*/ 2147483646 h 563"/>
                  <a:gd name="T80" fmla="*/ 2147483646 w 700"/>
                  <a:gd name="T81" fmla="*/ 2147483646 h 563"/>
                  <a:gd name="T82" fmla="*/ 2147483646 w 700"/>
                  <a:gd name="T83" fmla="*/ 2147483646 h 563"/>
                  <a:gd name="T84" fmla="*/ 2147483646 w 700"/>
                  <a:gd name="T85" fmla="*/ 2147483646 h 563"/>
                  <a:gd name="T86" fmla="*/ 2147483646 w 700"/>
                  <a:gd name="T87" fmla="*/ 2147483646 h 563"/>
                  <a:gd name="T88" fmla="*/ 2147483646 w 700"/>
                  <a:gd name="T89" fmla="*/ 2147483646 h 563"/>
                  <a:gd name="T90" fmla="*/ 2147483646 w 700"/>
                  <a:gd name="T91" fmla="*/ 2147483646 h 563"/>
                  <a:gd name="T92" fmla="*/ 2147483646 w 700"/>
                  <a:gd name="T93" fmla="*/ 2147483646 h 563"/>
                  <a:gd name="T94" fmla="*/ 2147483646 w 700"/>
                  <a:gd name="T95" fmla="*/ 2147483646 h 563"/>
                  <a:gd name="T96" fmla="*/ 2147483646 w 700"/>
                  <a:gd name="T97" fmla="*/ 2147483646 h 563"/>
                  <a:gd name="T98" fmla="*/ 2147483646 w 700"/>
                  <a:gd name="T99" fmla="*/ 2147483646 h 563"/>
                  <a:gd name="T100" fmla="*/ 2147483646 w 700"/>
                  <a:gd name="T101" fmla="*/ 2147483646 h 563"/>
                  <a:gd name="T102" fmla="*/ 2147483646 w 700"/>
                  <a:gd name="T103" fmla="*/ 2147483646 h 563"/>
                  <a:gd name="T104" fmla="*/ 2147483646 w 700"/>
                  <a:gd name="T105" fmla="*/ 2147483646 h 563"/>
                  <a:gd name="T106" fmla="*/ 2147483646 w 700"/>
                  <a:gd name="T107" fmla="*/ 2147483646 h 5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0" h="563">
                    <a:moveTo>
                      <a:pt x="407" y="12"/>
                    </a:moveTo>
                    <a:lnTo>
                      <a:pt x="401" y="12"/>
                    </a:lnTo>
                    <a:lnTo>
                      <a:pt x="395" y="12"/>
                    </a:lnTo>
                    <a:lnTo>
                      <a:pt x="389" y="12"/>
                    </a:lnTo>
                    <a:lnTo>
                      <a:pt x="395" y="18"/>
                    </a:lnTo>
                    <a:lnTo>
                      <a:pt x="401" y="18"/>
                    </a:lnTo>
                    <a:lnTo>
                      <a:pt x="401" y="30"/>
                    </a:lnTo>
                    <a:lnTo>
                      <a:pt x="395" y="30"/>
                    </a:lnTo>
                    <a:lnTo>
                      <a:pt x="377" y="30"/>
                    </a:lnTo>
                    <a:lnTo>
                      <a:pt x="371" y="30"/>
                    </a:lnTo>
                    <a:lnTo>
                      <a:pt x="365" y="36"/>
                    </a:lnTo>
                    <a:lnTo>
                      <a:pt x="353" y="48"/>
                    </a:lnTo>
                    <a:lnTo>
                      <a:pt x="353" y="54"/>
                    </a:lnTo>
                    <a:lnTo>
                      <a:pt x="347" y="60"/>
                    </a:lnTo>
                    <a:lnTo>
                      <a:pt x="341" y="78"/>
                    </a:lnTo>
                    <a:lnTo>
                      <a:pt x="347" y="78"/>
                    </a:lnTo>
                    <a:lnTo>
                      <a:pt x="341" y="90"/>
                    </a:lnTo>
                    <a:lnTo>
                      <a:pt x="347" y="96"/>
                    </a:lnTo>
                    <a:lnTo>
                      <a:pt x="335" y="84"/>
                    </a:lnTo>
                    <a:lnTo>
                      <a:pt x="323" y="84"/>
                    </a:lnTo>
                    <a:lnTo>
                      <a:pt x="317" y="90"/>
                    </a:lnTo>
                    <a:lnTo>
                      <a:pt x="311" y="96"/>
                    </a:lnTo>
                    <a:lnTo>
                      <a:pt x="311" y="90"/>
                    </a:lnTo>
                    <a:lnTo>
                      <a:pt x="317" y="78"/>
                    </a:lnTo>
                    <a:lnTo>
                      <a:pt x="299" y="60"/>
                    </a:lnTo>
                    <a:lnTo>
                      <a:pt x="293" y="66"/>
                    </a:lnTo>
                    <a:lnTo>
                      <a:pt x="287" y="66"/>
                    </a:lnTo>
                    <a:lnTo>
                      <a:pt x="281" y="66"/>
                    </a:lnTo>
                    <a:lnTo>
                      <a:pt x="275" y="78"/>
                    </a:lnTo>
                    <a:lnTo>
                      <a:pt x="275" y="72"/>
                    </a:lnTo>
                    <a:lnTo>
                      <a:pt x="263" y="84"/>
                    </a:lnTo>
                    <a:lnTo>
                      <a:pt x="263" y="90"/>
                    </a:lnTo>
                    <a:lnTo>
                      <a:pt x="257" y="84"/>
                    </a:lnTo>
                    <a:lnTo>
                      <a:pt x="263" y="96"/>
                    </a:lnTo>
                    <a:lnTo>
                      <a:pt x="251" y="90"/>
                    </a:lnTo>
                    <a:lnTo>
                      <a:pt x="251" y="102"/>
                    </a:lnTo>
                    <a:lnTo>
                      <a:pt x="245" y="108"/>
                    </a:lnTo>
                    <a:lnTo>
                      <a:pt x="245" y="114"/>
                    </a:lnTo>
                    <a:lnTo>
                      <a:pt x="251" y="114"/>
                    </a:lnTo>
                    <a:lnTo>
                      <a:pt x="239" y="114"/>
                    </a:lnTo>
                    <a:lnTo>
                      <a:pt x="233" y="108"/>
                    </a:lnTo>
                    <a:lnTo>
                      <a:pt x="233" y="114"/>
                    </a:lnTo>
                    <a:lnTo>
                      <a:pt x="233" y="126"/>
                    </a:lnTo>
                    <a:lnTo>
                      <a:pt x="227" y="126"/>
                    </a:lnTo>
                    <a:lnTo>
                      <a:pt x="227" y="144"/>
                    </a:lnTo>
                    <a:lnTo>
                      <a:pt x="227" y="126"/>
                    </a:lnTo>
                    <a:lnTo>
                      <a:pt x="221" y="114"/>
                    </a:lnTo>
                    <a:lnTo>
                      <a:pt x="215" y="120"/>
                    </a:lnTo>
                    <a:lnTo>
                      <a:pt x="203" y="138"/>
                    </a:lnTo>
                    <a:lnTo>
                      <a:pt x="203" y="150"/>
                    </a:lnTo>
                    <a:lnTo>
                      <a:pt x="185" y="168"/>
                    </a:lnTo>
                    <a:lnTo>
                      <a:pt x="155" y="186"/>
                    </a:lnTo>
                    <a:lnTo>
                      <a:pt x="137" y="186"/>
                    </a:lnTo>
                    <a:lnTo>
                      <a:pt x="120" y="192"/>
                    </a:lnTo>
                    <a:lnTo>
                      <a:pt x="108" y="198"/>
                    </a:lnTo>
                    <a:lnTo>
                      <a:pt x="102" y="198"/>
                    </a:lnTo>
                    <a:lnTo>
                      <a:pt x="54" y="228"/>
                    </a:lnTo>
                    <a:lnTo>
                      <a:pt x="48" y="234"/>
                    </a:lnTo>
                    <a:lnTo>
                      <a:pt x="48" y="222"/>
                    </a:lnTo>
                    <a:lnTo>
                      <a:pt x="42" y="240"/>
                    </a:lnTo>
                    <a:lnTo>
                      <a:pt x="30" y="264"/>
                    </a:lnTo>
                    <a:lnTo>
                      <a:pt x="30" y="282"/>
                    </a:lnTo>
                    <a:lnTo>
                      <a:pt x="30" y="305"/>
                    </a:lnTo>
                    <a:lnTo>
                      <a:pt x="30" y="311"/>
                    </a:lnTo>
                    <a:lnTo>
                      <a:pt x="24" y="305"/>
                    </a:lnTo>
                    <a:lnTo>
                      <a:pt x="24" y="294"/>
                    </a:lnTo>
                    <a:lnTo>
                      <a:pt x="24" y="317"/>
                    </a:lnTo>
                    <a:lnTo>
                      <a:pt x="18" y="305"/>
                    </a:lnTo>
                    <a:lnTo>
                      <a:pt x="18" y="323"/>
                    </a:lnTo>
                    <a:lnTo>
                      <a:pt x="24" y="347"/>
                    </a:lnTo>
                    <a:lnTo>
                      <a:pt x="24" y="359"/>
                    </a:lnTo>
                    <a:lnTo>
                      <a:pt x="24" y="377"/>
                    </a:lnTo>
                    <a:lnTo>
                      <a:pt x="24" y="395"/>
                    </a:lnTo>
                    <a:lnTo>
                      <a:pt x="24" y="407"/>
                    </a:lnTo>
                    <a:lnTo>
                      <a:pt x="24" y="425"/>
                    </a:lnTo>
                    <a:lnTo>
                      <a:pt x="18" y="437"/>
                    </a:lnTo>
                    <a:lnTo>
                      <a:pt x="6" y="455"/>
                    </a:lnTo>
                    <a:lnTo>
                      <a:pt x="0" y="461"/>
                    </a:lnTo>
                    <a:lnTo>
                      <a:pt x="0" y="473"/>
                    </a:lnTo>
                    <a:lnTo>
                      <a:pt x="12" y="479"/>
                    </a:lnTo>
                    <a:lnTo>
                      <a:pt x="24" y="485"/>
                    </a:lnTo>
                    <a:lnTo>
                      <a:pt x="42" y="485"/>
                    </a:lnTo>
                    <a:lnTo>
                      <a:pt x="66" y="473"/>
                    </a:lnTo>
                    <a:lnTo>
                      <a:pt x="78" y="461"/>
                    </a:lnTo>
                    <a:lnTo>
                      <a:pt x="114" y="461"/>
                    </a:lnTo>
                    <a:lnTo>
                      <a:pt x="137" y="461"/>
                    </a:lnTo>
                    <a:lnTo>
                      <a:pt x="155" y="449"/>
                    </a:lnTo>
                    <a:lnTo>
                      <a:pt x="179" y="437"/>
                    </a:lnTo>
                    <a:lnTo>
                      <a:pt x="197" y="431"/>
                    </a:lnTo>
                    <a:lnTo>
                      <a:pt x="239" y="419"/>
                    </a:lnTo>
                    <a:lnTo>
                      <a:pt x="263" y="419"/>
                    </a:lnTo>
                    <a:lnTo>
                      <a:pt x="287" y="413"/>
                    </a:lnTo>
                    <a:lnTo>
                      <a:pt x="293" y="419"/>
                    </a:lnTo>
                    <a:lnTo>
                      <a:pt x="317" y="425"/>
                    </a:lnTo>
                    <a:lnTo>
                      <a:pt x="323" y="431"/>
                    </a:lnTo>
                    <a:lnTo>
                      <a:pt x="329" y="437"/>
                    </a:lnTo>
                    <a:lnTo>
                      <a:pt x="329" y="449"/>
                    </a:lnTo>
                    <a:lnTo>
                      <a:pt x="329" y="461"/>
                    </a:lnTo>
                    <a:lnTo>
                      <a:pt x="335" y="473"/>
                    </a:lnTo>
                    <a:lnTo>
                      <a:pt x="329" y="473"/>
                    </a:lnTo>
                    <a:lnTo>
                      <a:pt x="335" y="479"/>
                    </a:lnTo>
                    <a:lnTo>
                      <a:pt x="341" y="479"/>
                    </a:lnTo>
                    <a:lnTo>
                      <a:pt x="359" y="461"/>
                    </a:lnTo>
                    <a:lnTo>
                      <a:pt x="383" y="443"/>
                    </a:lnTo>
                    <a:lnTo>
                      <a:pt x="389" y="437"/>
                    </a:lnTo>
                    <a:lnTo>
                      <a:pt x="383" y="449"/>
                    </a:lnTo>
                    <a:lnTo>
                      <a:pt x="371" y="467"/>
                    </a:lnTo>
                    <a:lnTo>
                      <a:pt x="359" y="479"/>
                    </a:lnTo>
                    <a:lnTo>
                      <a:pt x="353" y="485"/>
                    </a:lnTo>
                    <a:lnTo>
                      <a:pt x="365" y="485"/>
                    </a:lnTo>
                    <a:lnTo>
                      <a:pt x="377" y="467"/>
                    </a:lnTo>
                    <a:lnTo>
                      <a:pt x="383" y="479"/>
                    </a:lnTo>
                    <a:lnTo>
                      <a:pt x="371" y="497"/>
                    </a:lnTo>
                    <a:lnTo>
                      <a:pt x="377" y="497"/>
                    </a:lnTo>
                    <a:lnTo>
                      <a:pt x="383" y="497"/>
                    </a:lnTo>
                    <a:lnTo>
                      <a:pt x="389" y="503"/>
                    </a:lnTo>
                    <a:lnTo>
                      <a:pt x="383" y="521"/>
                    </a:lnTo>
                    <a:lnTo>
                      <a:pt x="383" y="545"/>
                    </a:lnTo>
                    <a:lnTo>
                      <a:pt x="395" y="551"/>
                    </a:lnTo>
                    <a:lnTo>
                      <a:pt x="425" y="557"/>
                    </a:lnTo>
                    <a:lnTo>
                      <a:pt x="448" y="551"/>
                    </a:lnTo>
                    <a:lnTo>
                      <a:pt x="443" y="545"/>
                    </a:lnTo>
                    <a:lnTo>
                      <a:pt x="454" y="545"/>
                    </a:lnTo>
                    <a:lnTo>
                      <a:pt x="448" y="551"/>
                    </a:lnTo>
                    <a:lnTo>
                      <a:pt x="454" y="551"/>
                    </a:lnTo>
                    <a:lnTo>
                      <a:pt x="460" y="551"/>
                    </a:lnTo>
                    <a:lnTo>
                      <a:pt x="460" y="563"/>
                    </a:lnTo>
                    <a:lnTo>
                      <a:pt x="466" y="563"/>
                    </a:lnTo>
                    <a:lnTo>
                      <a:pt x="472" y="557"/>
                    </a:lnTo>
                    <a:lnTo>
                      <a:pt x="502" y="539"/>
                    </a:lnTo>
                    <a:lnTo>
                      <a:pt x="520" y="539"/>
                    </a:lnTo>
                    <a:lnTo>
                      <a:pt x="538" y="533"/>
                    </a:lnTo>
                    <a:lnTo>
                      <a:pt x="550" y="521"/>
                    </a:lnTo>
                    <a:lnTo>
                      <a:pt x="568" y="503"/>
                    </a:lnTo>
                    <a:lnTo>
                      <a:pt x="586" y="485"/>
                    </a:lnTo>
                    <a:lnTo>
                      <a:pt x="598" y="461"/>
                    </a:lnTo>
                    <a:lnTo>
                      <a:pt x="610" y="455"/>
                    </a:lnTo>
                    <a:lnTo>
                      <a:pt x="628" y="437"/>
                    </a:lnTo>
                    <a:lnTo>
                      <a:pt x="634" y="431"/>
                    </a:lnTo>
                    <a:lnTo>
                      <a:pt x="646" y="413"/>
                    </a:lnTo>
                    <a:lnTo>
                      <a:pt x="664" y="395"/>
                    </a:lnTo>
                    <a:lnTo>
                      <a:pt x="676" y="377"/>
                    </a:lnTo>
                    <a:lnTo>
                      <a:pt x="688" y="359"/>
                    </a:lnTo>
                    <a:lnTo>
                      <a:pt x="688" y="347"/>
                    </a:lnTo>
                    <a:lnTo>
                      <a:pt x="688" y="335"/>
                    </a:lnTo>
                    <a:lnTo>
                      <a:pt x="694" y="317"/>
                    </a:lnTo>
                    <a:lnTo>
                      <a:pt x="700" y="299"/>
                    </a:lnTo>
                    <a:lnTo>
                      <a:pt x="694" y="288"/>
                    </a:lnTo>
                    <a:lnTo>
                      <a:pt x="688" y="276"/>
                    </a:lnTo>
                    <a:lnTo>
                      <a:pt x="682" y="270"/>
                    </a:lnTo>
                    <a:lnTo>
                      <a:pt x="670" y="258"/>
                    </a:lnTo>
                    <a:lnTo>
                      <a:pt x="676" y="234"/>
                    </a:lnTo>
                    <a:lnTo>
                      <a:pt x="670" y="234"/>
                    </a:lnTo>
                    <a:lnTo>
                      <a:pt x="664" y="228"/>
                    </a:lnTo>
                    <a:lnTo>
                      <a:pt x="664" y="234"/>
                    </a:lnTo>
                    <a:lnTo>
                      <a:pt x="658" y="234"/>
                    </a:lnTo>
                    <a:lnTo>
                      <a:pt x="658" y="216"/>
                    </a:lnTo>
                    <a:lnTo>
                      <a:pt x="652" y="198"/>
                    </a:lnTo>
                    <a:lnTo>
                      <a:pt x="652" y="192"/>
                    </a:lnTo>
                    <a:lnTo>
                      <a:pt x="646" y="186"/>
                    </a:lnTo>
                    <a:lnTo>
                      <a:pt x="634" y="174"/>
                    </a:lnTo>
                    <a:lnTo>
                      <a:pt x="616" y="162"/>
                    </a:lnTo>
                    <a:lnTo>
                      <a:pt x="616" y="144"/>
                    </a:lnTo>
                    <a:lnTo>
                      <a:pt x="616" y="126"/>
                    </a:lnTo>
                    <a:lnTo>
                      <a:pt x="610" y="108"/>
                    </a:lnTo>
                    <a:lnTo>
                      <a:pt x="616" y="90"/>
                    </a:lnTo>
                    <a:lnTo>
                      <a:pt x="610" y="84"/>
                    </a:lnTo>
                    <a:lnTo>
                      <a:pt x="598" y="72"/>
                    </a:lnTo>
                    <a:lnTo>
                      <a:pt x="592" y="72"/>
                    </a:lnTo>
                    <a:lnTo>
                      <a:pt x="586" y="42"/>
                    </a:lnTo>
                    <a:lnTo>
                      <a:pt x="586" y="30"/>
                    </a:lnTo>
                    <a:lnTo>
                      <a:pt x="580" y="18"/>
                    </a:lnTo>
                    <a:lnTo>
                      <a:pt x="580" y="6"/>
                    </a:lnTo>
                    <a:lnTo>
                      <a:pt x="574" y="0"/>
                    </a:lnTo>
                    <a:lnTo>
                      <a:pt x="568" y="18"/>
                    </a:lnTo>
                    <a:lnTo>
                      <a:pt x="562" y="24"/>
                    </a:lnTo>
                    <a:lnTo>
                      <a:pt x="556" y="36"/>
                    </a:lnTo>
                    <a:lnTo>
                      <a:pt x="562" y="36"/>
                    </a:lnTo>
                    <a:lnTo>
                      <a:pt x="562" y="42"/>
                    </a:lnTo>
                    <a:lnTo>
                      <a:pt x="556" y="48"/>
                    </a:lnTo>
                    <a:lnTo>
                      <a:pt x="556" y="54"/>
                    </a:lnTo>
                    <a:lnTo>
                      <a:pt x="550" y="60"/>
                    </a:lnTo>
                    <a:lnTo>
                      <a:pt x="550" y="90"/>
                    </a:lnTo>
                    <a:lnTo>
                      <a:pt x="526" y="138"/>
                    </a:lnTo>
                    <a:lnTo>
                      <a:pt x="508" y="138"/>
                    </a:lnTo>
                    <a:lnTo>
                      <a:pt x="496" y="126"/>
                    </a:lnTo>
                    <a:lnTo>
                      <a:pt x="478" y="114"/>
                    </a:lnTo>
                    <a:lnTo>
                      <a:pt x="460" y="102"/>
                    </a:lnTo>
                    <a:lnTo>
                      <a:pt x="454" y="90"/>
                    </a:lnTo>
                    <a:lnTo>
                      <a:pt x="443" y="78"/>
                    </a:lnTo>
                    <a:lnTo>
                      <a:pt x="454" y="60"/>
                    </a:lnTo>
                    <a:lnTo>
                      <a:pt x="460" y="48"/>
                    </a:lnTo>
                    <a:lnTo>
                      <a:pt x="460" y="54"/>
                    </a:lnTo>
                    <a:lnTo>
                      <a:pt x="466" y="42"/>
                    </a:lnTo>
                    <a:lnTo>
                      <a:pt x="472" y="30"/>
                    </a:lnTo>
                    <a:lnTo>
                      <a:pt x="466" y="24"/>
                    </a:lnTo>
                    <a:lnTo>
                      <a:pt x="460" y="36"/>
                    </a:lnTo>
                    <a:lnTo>
                      <a:pt x="460" y="30"/>
                    </a:lnTo>
                    <a:lnTo>
                      <a:pt x="454" y="30"/>
                    </a:lnTo>
                    <a:lnTo>
                      <a:pt x="454" y="24"/>
                    </a:lnTo>
                    <a:lnTo>
                      <a:pt x="443" y="30"/>
                    </a:lnTo>
                    <a:lnTo>
                      <a:pt x="431" y="30"/>
                    </a:lnTo>
                    <a:lnTo>
                      <a:pt x="419" y="24"/>
                    </a:lnTo>
                    <a:lnTo>
                      <a:pt x="407"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08" name="Freeform 247">
                <a:extLst>
                  <a:ext uri="{FF2B5EF4-FFF2-40B4-BE49-F238E27FC236}">
                    <a16:creationId xmlns:a16="http://schemas.microsoft.com/office/drawing/2014/main" id="{863A3337-1DA1-40FF-A583-78E5906AB093}"/>
                  </a:ext>
                </a:extLst>
              </p:cNvPr>
              <p:cNvSpPr>
                <a:spLocks noChangeAspect="1"/>
              </p:cNvSpPr>
              <p:nvPr/>
            </p:nvSpPr>
            <p:spPr bwMode="auto">
              <a:xfrm>
                <a:off x="12644051" y="8968500"/>
                <a:ext cx="187091" cy="155965"/>
              </a:xfrm>
              <a:custGeom>
                <a:avLst/>
                <a:gdLst>
                  <a:gd name="T0" fmla="*/ 2147483646 w 71"/>
                  <a:gd name="T1" fmla="*/ 2147483646 h 53"/>
                  <a:gd name="T2" fmla="*/ 2147483646 w 71"/>
                  <a:gd name="T3" fmla="*/ 2147483646 h 53"/>
                  <a:gd name="T4" fmla="*/ 0 w 71"/>
                  <a:gd name="T5" fmla="*/ 2147483646 h 53"/>
                  <a:gd name="T6" fmla="*/ 0 w 71"/>
                  <a:gd name="T7" fmla="*/ 2147483646 h 53"/>
                  <a:gd name="T8" fmla="*/ 0 w 71"/>
                  <a:gd name="T9" fmla="*/ 2147483646 h 53"/>
                  <a:gd name="T10" fmla="*/ 2147483646 w 71"/>
                  <a:gd name="T11" fmla="*/ 2147483646 h 53"/>
                  <a:gd name="T12" fmla="*/ 2147483646 w 71"/>
                  <a:gd name="T13" fmla="*/ 2147483646 h 53"/>
                  <a:gd name="T14" fmla="*/ 2147483646 w 71"/>
                  <a:gd name="T15" fmla="*/ 2147483646 h 53"/>
                  <a:gd name="T16" fmla="*/ 2147483646 w 71"/>
                  <a:gd name="T17" fmla="*/ 0 h 53"/>
                  <a:gd name="T18" fmla="*/ 2147483646 w 71"/>
                  <a:gd name="T19" fmla="*/ 2147483646 h 53"/>
                  <a:gd name="T20" fmla="*/ 2147483646 w 71"/>
                  <a:gd name="T21" fmla="*/ 2147483646 h 53"/>
                  <a:gd name="T22" fmla="*/ 2147483646 w 71"/>
                  <a:gd name="T23" fmla="*/ 2147483646 h 53"/>
                  <a:gd name="T24" fmla="*/ 2147483646 w 71"/>
                  <a:gd name="T25" fmla="*/ 0 h 53"/>
                  <a:gd name="T26" fmla="*/ 2147483646 w 71"/>
                  <a:gd name="T27" fmla="*/ 2147483646 h 53"/>
                  <a:gd name="T28" fmla="*/ 2147483646 w 71"/>
                  <a:gd name="T29" fmla="*/ 2147483646 h 53"/>
                  <a:gd name="T30" fmla="*/ 2147483646 w 71"/>
                  <a:gd name="T31" fmla="*/ 2147483646 h 53"/>
                  <a:gd name="T32" fmla="*/ 2147483646 w 71"/>
                  <a:gd name="T33" fmla="*/ 2147483646 h 53"/>
                  <a:gd name="T34" fmla="*/ 2147483646 w 71"/>
                  <a:gd name="T35" fmla="*/ 2147483646 h 53"/>
                  <a:gd name="T36" fmla="*/ 2147483646 w 71"/>
                  <a:gd name="T37" fmla="*/ 2147483646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 h="53">
                    <a:moveTo>
                      <a:pt x="30" y="42"/>
                    </a:moveTo>
                    <a:lnTo>
                      <a:pt x="12" y="53"/>
                    </a:lnTo>
                    <a:lnTo>
                      <a:pt x="0" y="48"/>
                    </a:lnTo>
                    <a:lnTo>
                      <a:pt x="0" y="30"/>
                    </a:lnTo>
                    <a:lnTo>
                      <a:pt x="6" y="30"/>
                    </a:lnTo>
                    <a:lnTo>
                      <a:pt x="12" y="6"/>
                    </a:lnTo>
                    <a:lnTo>
                      <a:pt x="18" y="0"/>
                    </a:lnTo>
                    <a:lnTo>
                      <a:pt x="30" y="6"/>
                    </a:lnTo>
                    <a:lnTo>
                      <a:pt x="41" y="12"/>
                    </a:lnTo>
                    <a:lnTo>
                      <a:pt x="47" y="6"/>
                    </a:lnTo>
                    <a:lnTo>
                      <a:pt x="71" y="0"/>
                    </a:lnTo>
                    <a:lnTo>
                      <a:pt x="53" y="30"/>
                    </a:lnTo>
                    <a:lnTo>
                      <a:pt x="47" y="24"/>
                    </a:lnTo>
                    <a:lnTo>
                      <a:pt x="30" y="48"/>
                    </a:lnTo>
                    <a:lnTo>
                      <a:pt x="36" y="42"/>
                    </a:lnTo>
                    <a:lnTo>
                      <a:pt x="30"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09" name="Freeform 248">
                <a:extLst>
                  <a:ext uri="{FF2B5EF4-FFF2-40B4-BE49-F238E27FC236}">
                    <a16:creationId xmlns:a16="http://schemas.microsoft.com/office/drawing/2014/main" id="{CBA5A123-42E8-43E8-BBEB-9ABECA2D229E}"/>
                  </a:ext>
                </a:extLst>
              </p:cNvPr>
              <p:cNvSpPr>
                <a:spLocks noChangeAspect="1"/>
              </p:cNvSpPr>
              <p:nvPr/>
            </p:nvSpPr>
            <p:spPr bwMode="auto">
              <a:xfrm>
                <a:off x="14629297" y="7601212"/>
                <a:ext cx="62364" cy="51987"/>
              </a:xfrm>
              <a:custGeom>
                <a:avLst/>
                <a:gdLst>
                  <a:gd name="T0" fmla="*/ 2147483646 w 24"/>
                  <a:gd name="T1" fmla="*/ 2147483646 h 18"/>
                  <a:gd name="T2" fmla="*/ 0 w 24"/>
                  <a:gd name="T3" fmla="*/ 2147483646 h 18"/>
                  <a:gd name="T4" fmla="*/ 0 w 24"/>
                  <a:gd name="T5" fmla="*/ 2147483646 h 18"/>
                  <a:gd name="T6" fmla="*/ 2147483646 w 24"/>
                  <a:gd name="T7" fmla="*/ 0 h 18"/>
                  <a:gd name="T8" fmla="*/ 2147483646 w 24"/>
                  <a:gd name="T9" fmla="*/ 2147483646 h 18"/>
                  <a:gd name="T10" fmla="*/ 2147483646 w 24"/>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8">
                    <a:moveTo>
                      <a:pt x="24" y="12"/>
                    </a:moveTo>
                    <a:lnTo>
                      <a:pt x="0" y="18"/>
                    </a:lnTo>
                    <a:lnTo>
                      <a:pt x="0" y="6"/>
                    </a:lnTo>
                    <a:lnTo>
                      <a:pt x="18" y="0"/>
                    </a:lnTo>
                    <a:lnTo>
                      <a:pt x="24"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0" name="Freeform 250">
                <a:extLst>
                  <a:ext uri="{FF2B5EF4-FFF2-40B4-BE49-F238E27FC236}">
                    <a16:creationId xmlns:a16="http://schemas.microsoft.com/office/drawing/2014/main" id="{36E76940-8019-4127-B0BC-14E15EDF2E33}"/>
                  </a:ext>
                </a:extLst>
              </p:cNvPr>
              <p:cNvSpPr>
                <a:spLocks noChangeAspect="1"/>
              </p:cNvSpPr>
              <p:nvPr/>
            </p:nvSpPr>
            <p:spPr bwMode="auto">
              <a:xfrm>
                <a:off x="13997864" y="7759776"/>
                <a:ext cx="96144" cy="122173"/>
              </a:xfrm>
              <a:custGeom>
                <a:avLst/>
                <a:gdLst>
                  <a:gd name="T0" fmla="*/ 2147483646 w 36"/>
                  <a:gd name="T1" fmla="*/ 2147483646 h 42"/>
                  <a:gd name="T2" fmla="*/ 2147483646 w 36"/>
                  <a:gd name="T3" fmla="*/ 2147483646 h 42"/>
                  <a:gd name="T4" fmla="*/ 2147483646 w 36"/>
                  <a:gd name="T5" fmla="*/ 2147483646 h 42"/>
                  <a:gd name="T6" fmla="*/ 0 w 36"/>
                  <a:gd name="T7" fmla="*/ 2147483646 h 42"/>
                  <a:gd name="T8" fmla="*/ 0 w 36"/>
                  <a:gd name="T9" fmla="*/ 0 h 42"/>
                  <a:gd name="T10" fmla="*/ 2147483646 w 36"/>
                  <a:gd name="T11" fmla="*/ 2147483646 h 42"/>
                  <a:gd name="T12" fmla="*/ 2147483646 w 36"/>
                  <a:gd name="T13" fmla="*/ 2147483646 h 42"/>
                  <a:gd name="T14" fmla="*/ 2147483646 w 36"/>
                  <a:gd name="T15" fmla="*/ 2147483646 h 42"/>
                  <a:gd name="T16" fmla="*/ 2147483646 w 3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42">
                    <a:moveTo>
                      <a:pt x="36" y="42"/>
                    </a:moveTo>
                    <a:lnTo>
                      <a:pt x="24" y="42"/>
                    </a:lnTo>
                    <a:lnTo>
                      <a:pt x="12" y="30"/>
                    </a:lnTo>
                    <a:lnTo>
                      <a:pt x="0" y="12"/>
                    </a:lnTo>
                    <a:lnTo>
                      <a:pt x="0" y="0"/>
                    </a:lnTo>
                    <a:lnTo>
                      <a:pt x="6" y="12"/>
                    </a:lnTo>
                    <a:lnTo>
                      <a:pt x="18" y="24"/>
                    </a:lnTo>
                    <a:lnTo>
                      <a:pt x="30" y="36"/>
                    </a:lnTo>
                    <a:lnTo>
                      <a:pt x="36"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11" name="Freeform 251">
                <a:extLst>
                  <a:ext uri="{FF2B5EF4-FFF2-40B4-BE49-F238E27FC236}">
                    <a16:creationId xmlns:a16="http://schemas.microsoft.com/office/drawing/2014/main" id="{939CA51B-ABAF-4113-8371-635D2C66F64F}"/>
                  </a:ext>
                </a:extLst>
              </p:cNvPr>
              <p:cNvSpPr>
                <a:spLocks noChangeAspect="1"/>
              </p:cNvSpPr>
              <p:nvPr/>
            </p:nvSpPr>
            <p:spPr bwMode="auto">
              <a:xfrm>
                <a:off x="13402810" y="8950304"/>
                <a:ext cx="517100" cy="350920"/>
              </a:xfrm>
              <a:custGeom>
                <a:avLst/>
                <a:gdLst>
                  <a:gd name="T0" fmla="*/ 2147483646 w 197"/>
                  <a:gd name="T1" fmla="*/ 2147483646 h 119"/>
                  <a:gd name="T2" fmla="*/ 2147483646 w 197"/>
                  <a:gd name="T3" fmla="*/ 2147483646 h 119"/>
                  <a:gd name="T4" fmla="*/ 2147483646 w 197"/>
                  <a:gd name="T5" fmla="*/ 2147483646 h 119"/>
                  <a:gd name="T6" fmla="*/ 2147483646 w 197"/>
                  <a:gd name="T7" fmla="*/ 2147483646 h 119"/>
                  <a:gd name="T8" fmla="*/ 2147483646 w 197"/>
                  <a:gd name="T9" fmla="*/ 2147483646 h 119"/>
                  <a:gd name="T10" fmla="*/ 2147483646 w 197"/>
                  <a:gd name="T11" fmla="*/ 2147483646 h 119"/>
                  <a:gd name="T12" fmla="*/ 2147483646 w 197"/>
                  <a:gd name="T13" fmla="*/ 2147483646 h 119"/>
                  <a:gd name="T14" fmla="*/ 2147483646 w 197"/>
                  <a:gd name="T15" fmla="*/ 2147483646 h 119"/>
                  <a:gd name="T16" fmla="*/ 2147483646 w 197"/>
                  <a:gd name="T17" fmla="*/ 2147483646 h 119"/>
                  <a:gd name="T18" fmla="*/ 2147483646 w 197"/>
                  <a:gd name="T19" fmla="*/ 2147483646 h 119"/>
                  <a:gd name="T20" fmla="*/ 2147483646 w 197"/>
                  <a:gd name="T21" fmla="*/ 2147483646 h 119"/>
                  <a:gd name="T22" fmla="*/ 2147483646 w 197"/>
                  <a:gd name="T23" fmla="*/ 2147483646 h 119"/>
                  <a:gd name="T24" fmla="*/ 2147483646 w 197"/>
                  <a:gd name="T25" fmla="*/ 2147483646 h 119"/>
                  <a:gd name="T26" fmla="*/ 2147483646 w 197"/>
                  <a:gd name="T27" fmla="*/ 2147483646 h 119"/>
                  <a:gd name="T28" fmla="*/ 0 w 197"/>
                  <a:gd name="T29" fmla="*/ 2147483646 h 119"/>
                  <a:gd name="T30" fmla="*/ 0 w 197"/>
                  <a:gd name="T31" fmla="*/ 2147483646 h 119"/>
                  <a:gd name="T32" fmla="*/ 0 w 197"/>
                  <a:gd name="T33" fmla="*/ 2147483646 h 119"/>
                  <a:gd name="T34" fmla="*/ 2147483646 w 197"/>
                  <a:gd name="T35" fmla="*/ 2147483646 h 119"/>
                  <a:gd name="T36" fmla="*/ 2147483646 w 197"/>
                  <a:gd name="T37" fmla="*/ 2147483646 h 119"/>
                  <a:gd name="T38" fmla="*/ 2147483646 w 197"/>
                  <a:gd name="T39" fmla="*/ 2147483646 h 119"/>
                  <a:gd name="T40" fmla="*/ 2147483646 w 197"/>
                  <a:gd name="T41" fmla="*/ 2147483646 h 119"/>
                  <a:gd name="T42" fmla="*/ 2147483646 w 197"/>
                  <a:gd name="T43" fmla="*/ 2147483646 h 119"/>
                  <a:gd name="T44" fmla="*/ 2147483646 w 197"/>
                  <a:gd name="T45" fmla="*/ 2147483646 h 119"/>
                  <a:gd name="T46" fmla="*/ 2147483646 w 197"/>
                  <a:gd name="T47" fmla="*/ 2147483646 h 119"/>
                  <a:gd name="T48" fmla="*/ 2147483646 w 197"/>
                  <a:gd name="T49" fmla="*/ 2147483646 h 119"/>
                  <a:gd name="T50" fmla="*/ 2147483646 w 197"/>
                  <a:gd name="T51" fmla="*/ 2147483646 h 119"/>
                  <a:gd name="T52" fmla="*/ 2147483646 w 197"/>
                  <a:gd name="T53" fmla="*/ 2147483646 h 119"/>
                  <a:gd name="T54" fmla="*/ 2147483646 w 197"/>
                  <a:gd name="T55" fmla="*/ 2147483646 h 119"/>
                  <a:gd name="T56" fmla="*/ 2147483646 w 197"/>
                  <a:gd name="T57" fmla="*/ 2147483646 h 119"/>
                  <a:gd name="T58" fmla="*/ 2147483646 w 197"/>
                  <a:gd name="T59" fmla="*/ 2147483646 h 119"/>
                  <a:gd name="T60" fmla="*/ 2147483646 w 197"/>
                  <a:gd name="T61" fmla="*/ 2147483646 h 119"/>
                  <a:gd name="T62" fmla="*/ 2147483646 w 197"/>
                  <a:gd name="T63" fmla="*/ 0 h 119"/>
                  <a:gd name="T64" fmla="*/ 2147483646 w 197"/>
                  <a:gd name="T65" fmla="*/ 0 h 119"/>
                  <a:gd name="T66" fmla="*/ 2147483646 w 197"/>
                  <a:gd name="T67" fmla="*/ 2147483646 h 119"/>
                  <a:gd name="T68" fmla="*/ 2147483646 w 197"/>
                  <a:gd name="T69" fmla="*/ 2147483646 h 119"/>
                  <a:gd name="T70" fmla="*/ 2147483646 w 197"/>
                  <a:gd name="T71" fmla="*/ 2147483646 h 119"/>
                  <a:gd name="T72" fmla="*/ 2147483646 w 197"/>
                  <a:gd name="T73" fmla="*/ 2147483646 h 119"/>
                  <a:gd name="T74" fmla="*/ 2147483646 w 197"/>
                  <a:gd name="T75" fmla="*/ 2147483646 h 119"/>
                  <a:gd name="T76" fmla="*/ 2147483646 w 197"/>
                  <a:gd name="T77" fmla="*/ 2147483646 h 119"/>
                  <a:gd name="T78" fmla="*/ 2147483646 w 197"/>
                  <a:gd name="T79" fmla="*/ 2147483646 h 119"/>
                  <a:gd name="T80" fmla="*/ 2147483646 w 197"/>
                  <a:gd name="T81" fmla="*/ 2147483646 h 119"/>
                  <a:gd name="T82" fmla="*/ 2147483646 w 197"/>
                  <a:gd name="T83" fmla="*/ 2147483646 h 119"/>
                  <a:gd name="T84" fmla="*/ 2147483646 w 197"/>
                  <a:gd name="T85" fmla="*/ 2147483646 h 119"/>
                  <a:gd name="T86" fmla="*/ 2147483646 w 197"/>
                  <a:gd name="T87" fmla="*/ 2147483646 h 119"/>
                  <a:gd name="T88" fmla="*/ 2147483646 w 197"/>
                  <a:gd name="T89" fmla="*/ 2147483646 h 119"/>
                  <a:gd name="T90" fmla="*/ 2147483646 w 197"/>
                  <a:gd name="T91" fmla="*/ 2147483646 h 119"/>
                  <a:gd name="T92" fmla="*/ 2147483646 w 197"/>
                  <a:gd name="T93" fmla="*/ 2147483646 h 119"/>
                  <a:gd name="T94" fmla="*/ 2147483646 w 197"/>
                  <a:gd name="T95" fmla="*/ 2147483646 h 119"/>
                  <a:gd name="T96" fmla="*/ 2147483646 w 197"/>
                  <a:gd name="T97" fmla="*/ 2147483646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7" h="119">
                    <a:moveTo>
                      <a:pt x="125" y="65"/>
                    </a:moveTo>
                    <a:lnTo>
                      <a:pt x="119" y="54"/>
                    </a:lnTo>
                    <a:lnTo>
                      <a:pt x="113" y="54"/>
                    </a:lnTo>
                    <a:lnTo>
                      <a:pt x="119" y="65"/>
                    </a:lnTo>
                    <a:lnTo>
                      <a:pt x="107" y="71"/>
                    </a:lnTo>
                    <a:lnTo>
                      <a:pt x="101" y="71"/>
                    </a:lnTo>
                    <a:lnTo>
                      <a:pt x="95" y="77"/>
                    </a:lnTo>
                    <a:lnTo>
                      <a:pt x="89" y="89"/>
                    </a:lnTo>
                    <a:lnTo>
                      <a:pt x="66" y="107"/>
                    </a:lnTo>
                    <a:lnTo>
                      <a:pt x="30" y="119"/>
                    </a:lnTo>
                    <a:lnTo>
                      <a:pt x="18" y="119"/>
                    </a:lnTo>
                    <a:lnTo>
                      <a:pt x="6" y="113"/>
                    </a:lnTo>
                    <a:lnTo>
                      <a:pt x="0" y="107"/>
                    </a:lnTo>
                    <a:lnTo>
                      <a:pt x="6" y="101"/>
                    </a:lnTo>
                    <a:lnTo>
                      <a:pt x="12" y="101"/>
                    </a:lnTo>
                    <a:lnTo>
                      <a:pt x="18" y="95"/>
                    </a:lnTo>
                    <a:lnTo>
                      <a:pt x="24" y="89"/>
                    </a:lnTo>
                    <a:lnTo>
                      <a:pt x="30" y="83"/>
                    </a:lnTo>
                    <a:lnTo>
                      <a:pt x="42" y="83"/>
                    </a:lnTo>
                    <a:lnTo>
                      <a:pt x="66" y="71"/>
                    </a:lnTo>
                    <a:lnTo>
                      <a:pt x="72" y="65"/>
                    </a:lnTo>
                    <a:lnTo>
                      <a:pt x="107" y="54"/>
                    </a:lnTo>
                    <a:lnTo>
                      <a:pt x="119" y="48"/>
                    </a:lnTo>
                    <a:lnTo>
                      <a:pt x="137" y="36"/>
                    </a:lnTo>
                    <a:lnTo>
                      <a:pt x="131" y="36"/>
                    </a:lnTo>
                    <a:lnTo>
                      <a:pt x="143" y="24"/>
                    </a:lnTo>
                    <a:lnTo>
                      <a:pt x="179" y="0"/>
                    </a:lnTo>
                    <a:lnTo>
                      <a:pt x="185" y="0"/>
                    </a:lnTo>
                    <a:lnTo>
                      <a:pt x="179" y="6"/>
                    </a:lnTo>
                    <a:lnTo>
                      <a:pt x="179" y="12"/>
                    </a:lnTo>
                    <a:lnTo>
                      <a:pt x="191" y="12"/>
                    </a:lnTo>
                    <a:lnTo>
                      <a:pt x="197" y="12"/>
                    </a:lnTo>
                    <a:lnTo>
                      <a:pt x="191" y="24"/>
                    </a:lnTo>
                    <a:lnTo>
                      <a:pt x="167" y="36"/>
                    </a:lnTo>
                    <a:lnTo>
                      <a:pt x="143" y="54"/>
                    </a:lnTo>
                    <a:lnTo>
                      <a:pt x="137" y="54"/>
                    </a:lnTo>
                    <a:lnTo>
                      <a:pt x="137" y="59"/>
                    </a:lnTo>
                    <a:lnTo>
                      <a:pt x="125" y="59"/>
                    </a:lnTo>
                    <a:lnTo>
                      <a:pt x="137" y="59"/>
                    </a:lnTo>
                    <a:lnTo>
                      <a:pt x="137" y="65"/>
                    </a:lnTo>
                    <a:lnTo>
                      <a:pt x="125" y="6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12" name="Freeform 252">
                <a:extLst>
                  <a:ext uri="{FF2B5EF4-FFF2-40B4-BE49-F238E27FC236}">
                    <a16:creationId xmlns:a16="http://schemas.microsoft.com/office/drawing/2014/main" id="{ED14EB78-55F4-44CB-B351-1334E63AF16B}"/>
                  </a:ext>
                </a:extLst>
              </p:cNvPr>
              <p:cNvSpPr>
                <a:spLocks noChangeAspect="1"/>
              </p:cNvSpPr>
              <p:nvPr/>
            </p:nvSpPr>
            <p:spPr bwMode="auto">
              <a:xfrm>
                <a:off x="13935500" y="8599384"/>
                <a:ext cx="301424" cy="421103"/>
              </a:xfrm>
              <a:custGeom>
                <a:avLst/>
                <a:gdLst>
                  <a:gd name="T0" fmla="*/ 2147483646 w 114"/>
                  <a:gd name="T1" fmla="*/ 2147483646 h 144"/>
                  <a:gd name="T2" fmla="*/ 2147483646 w 114"/>
                  <a:gd name="T3" fmla="*/ 2147483646 h 144"/>
                  <a:gd name="T4" fmla="*/ 0 w 114"/>
                  <a:gd name="T5" fmla="*/ 2147483646 h 144"/>
                  <a:gd name="T6" fmla="*/ 2147483646 w 114"/>
                  <a:gd name="T7" fmla="*/ 2147483646 h 144"/>
                  <a:gd name="T8" fmla="*/ 2147483646 w 114"/>
                  <a:gd name="T9" fmla="*/ 2147483646 h 144"/>
                  <a:gd name="T10" fmla="*/ 2147483646 w 114"/>
                  <a:gd name="T11" fmla="*/ 2147483646 h 144"/>
                  <a:gd name="T12" fmla="*/ 2147483646 w 114"/>
                  <a:gd name="T13" fmla="*/ 2147483646 h 144"/>
                  <a:gd name="T14" fmla="*/ 2147483646 w 114"/>
                  <a:gd name="T15" fmla="*/ 2147483646 h 144"/>
                  <a:gd name="T16" fmla="*/ 2147483646 w 114"/>
                  <a:gd name="T17" fmla="*/ 2147483646 h 144"/>
                  <a:gd name="T18" fmla="*/ 2147483646 w 114"/>
                  <a:gd name="T19" fmla="*/ 2147483646 h 144"/>
                  <a:gd name="T20" fmla="*/ 2147483646 w 114"/>
                  <a:gd name="T21" fmla="*/ 2147483646 h 144"/>
                  <a:gd name="T22" fmla="*/ 2147483646 w 114"/>
                  <a:gd name="T23" fmla="*/ 2147483646 h 144"/>
                  <a:gd name="T24" fmla="*/ 2147483646 w 114"/>
                  <a:gd name="T25" fmla="*/ 2147483646 h 144"/>
                  <a:gd name="T26" fmla="*/ 2147483646 w 114"/>
                  <a:gd name="T27" fmla="*/ 2147483646 h 144"/>
                  <a:gd name="T28" fmla="*/ 2147483646 w 114"/>
                  <a:gd name="T29" fmla="*/ 2147483646 h 144"/>
                  <a:gd name="T30" fmla="*/ 2147483646 w 114"/>
                  <a:gd name="T31" fmla="*/ 2147483646 h 144"/>
                  <a:gd name="T32" fmla="*/ 2147483646 w 114"/>
                  <a:gd name="T33" fmla="*/ 2147483646 h 144"/>
                  <a:gd name="T34" fmla="*/ 2147483646 w 114"/>
                  <a:gd name="T35" fmla="*/ 2147483646 h 144"/>
                  <a:gd name="T36" fmla="*/ 2147483646 w 114"/>
                  <a:gd name="T37" fmla="*/ 2147483646 h 144"/>
                  <a:gd name="T38" fmla="*/ 2147483646 w 114"/>
                  <a:gd name="T39" fmla="*/ 2147483646 h 144"/>
                  <a:gd name="T40" fmla="*/ 2147483646 w 114"/>
                  <a:gd name="T41" fmla="*/ 2147483646 h 144"/>
                  <a:gd name="T42" fmla="*/ 2147483646 w 114"/>
                  <a:gd name="T43" fmla="*/ 0 h 144"/>
                  <a:gd name="T44" fmla="*/ 2147483646 w 114"/>
                  <a:gd name="T45" fmla="*/ 0 h 144"/>
                  <a:gd name="T46" fmla="*/ 2147483646 w 114"/>
                  <a:gd name="T47" fmla="*/ 2147483646 h 144"/>
                  <a:gd name="T48" fmla="*/ 2147483646 w 114"/>
                  <a:gd name="T49" fmla="*/ 2147483646 h 144"/>
                  <a:gd name="T50" fmla="*/ 2147483646 w 114"/>
                  <a:gd name="T51" fmla="*/ 2147483646 h 144"/>
                  <a:gd name="T52" fmla="*/ 2147483646 w 114"/>
                  <a:gd name="T53" fmla="*/ 2147483646 h 144"/>
                  <a:gd name="T54" fmla="*/ 2147483646 w 114"/>
                  <a:gd name="T55" fmla="*/ 2147483646 h 144"/>
                  <a:gd name="T56" fmla="*/ 2147483646 w 114"/>
                  <a:gd name="T57" fmla="*/ 2147483646 h 144"/>
                  <a:gd name="T58" fmla="*/ 2147483646 w 114"/>
                  <a:gd name="T59" fmla="*/ 2147483646 h 144"/>
                  <a:gd name="T60" fmla="*/ 2147483646 w 114"/>
                  <a:gd name="T61" fmla="*/ 2147483646 h 144"/>
                  <a:gd name="T62" fmla="*/ 2147483646 w 114"/>
                  <a:gd name="T63" fmla="*/ 2147483646 h 144"/>
                  <a:gd name="T64" fmla="*/ 2147483646 w 114"/>
                  <a:gd name="T65" fmla="*/ 2147483646 h 144"/>
                  <a:gd name="T66" fmla="*/ 2147483646 w 114"/>
                  <a:gd name="T67" fmla="*/ 2147483646 h 144"/>
                  <a:gd name="T68" fmla="*/ 2147483646 w 114"/>
                  <a:gd name="T69" fmla="*/ 2147483646 h 144"/>
                  <a:gd name="T70" fmla="*/ 2147483646 w 114"/>
                  <a:gd name="T71" fmla="*/ 2147483646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4" h="144">
                    <a:moveTo>
                      <a:pt x="12" y="96"/>
                    </a:moveTo>
                    <a:lnTo>
                      <a:pt x="24" y="114"/>
                    </a:lnTo>
                    <a:lnTo>
                      <a:pt x="0" y="138"/>
                    </a:lnTo>
                    <a:lnTo>
                      <a:pt x="6" y="144"/>
                    </a:lnTo>
                    <a:lnTo>
                      <a:pt x="30" y="126"/>
                    </a:lnTo>
                    <a:lnTo>
                      <a:pt x="54" y="114"/>
                    </a:lnTo>
                    <a:lnTo>
                      <a:pt x="66" y="96"/>
                    </a:lnTo>
                    <a:lnTo>
                      <a:pt x="84" y="96"/>
                    </a:lnTo>
                    <a:lnTo>
                      <a:pt x="90" y="84"/>
                    </a:lnTo>
                    <a:lnTo>
                      <a:pt x="114" y="66"/>
                    </a:lnTo>
                    <a:lnTo>
                      <a:pt x="108" y="60"/>
                    </a:lnTo>
                    <a:lnTo>
                      <a:pt x="90" y="72"/>
                    </a:lnTo>
                    <a:lnTo>
                      <a:pt x="72" y="60"/>
                    </a:lnTo>
                    <a:lnTo>
                      <a:pt x="78" y="42"/>
                    </a:lnTo>
                    <a:lnTo>
                      <a:pt x="72" y="54"/>
                    </a:lnTo>
                    <a:lnTo>
                      <a:pt x="60" y="48"/>
                    </a:lnTo>
                    <a:lnTo>
                      <a:pt x="66" y="42"/>
                    </a:lnTo>
                    <a:lnTo>
                      <a:pt x="72" y="24"/>
                    </a:lnTo>
                    <a:lnTo>
                      <a:pt x="72" y="18"/>
                    </a:lnTo>
                    <a:lnTo>
                      <a:pt x="66" y="6"/>
                    </a:lnTo>
                    <a:lnTo>
                      <a:pt x="60" y="0"/>
                    </a:lnTo>
                    <a:lnTo>
                      <a:pt x="60" y="12"/>
                    </a:lnTo>
                    <a:lnTo>
                      <a:pt x="60" y="18"/>
                    </a:lnTo>
                    <a:lnTo>
                      <a:pt x="54" y="36"/>
                    </a:lnTo>
                    <a:lnTo>
                      <a:pt x="60" y="30"/>
                    </a:lnTo>
                    <a:lnTo>
                      <a:pt x="60" y="36"/>
                    </a:lnTo>
                    <a:lnTo>
                      <a:pt x="60" y="42"/>
                    </a:lnTo>
                    <a:lnTo>
                      <a:pt x="54" y="54"/>
                    </a:lnTo>
                    <a:lnTo>
                      <a:pt x="60" y="48"/>
                    </a:lnTo>
                    <a:lnTo>
                      <a:pt x="54" y="54"/>
                    </a:lnTo>
                    <a:lnTo>
                      <a:pt x="54" y="66"/>
                    </a:lnTo>
                    <a:lnTo>
                      <a:pt x="36" y="84"/>
                    </a:lnTo>
                    <a:lnTo>
                      <a:pt x="12" y="9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13" name="Freeform 253">
                <a:extLst>
                  <a:ext uri="{FF2B5EF4-FFF2-40B4-BE49-F238E27FC236}">
                    <a16:creationId xmlns:a16="http://schemas.microsoft.com/office/drawing/2014/main" id="{96899D1C-CF88-4112-A8D4-D23C3A66EDC4}"/>
                  </a:ext>
                </a:extLst>
              </p:cNvPr>
              <p:cNvSpPr>
                <a:spLocks noChangeAspect="1"/>
              </p:cNvSpPr>
              <p:nvPr/>
            </p:nvSpPr>
            <p:spPr bwMode="auto">
              <a:xfrm>
                <a:off x="13402810" y="9316820"/>
                <a:ext cx="31184" cy="18195"/>
              </a:xfrm>
              <a:custGeom>
                <a:avLst/>
                <a:gdLst>
                  <a:gd name="T0" fmla="*/ 2147483646 w 12"/>
                  <a:gd name="T1" fmla="*/ 0 h 6"/>
                  <a:gd name="T2" fmla="*/ 2147483646 w 12"/>
                  <a:gd name="T3" fmla="*/ 0 h 6"/>
                  <a:gd name="T4" fmla="*/ 2147483646 w 12"/>
                  <a:gd name="T5" fmla="*/ 0 h 6"/>
                  <a:gd name="T6" fmla="*/ 0 w 12"/>
                  <a:gd name="T7" fmla="*/ 2147483646 h 6"/>
                  <a:gd name="T8" fmla="*/ 2147483646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2" y="0"/>
                    </a:moveTo>
                    <a:lnTo>
                      <a:pt x="12" y="0"/>
                    </a:lnTo>
                    <a:lnTo>
                      <a:pt x="6" y="0"/>
                    </a:lnTo>
                    <a:lnTo>
                      <a:pt x="0" y="6"/>
                    </a:lnTo>
                    <a:lnTo>
                      <a:pt x="12"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4" name="Freeform 254">
                <a:extLst>
                  <a:ext uri="{FF2B5EF4-FFF2-40B4-BE49-F238E27FC236}">
                    <a16:creationId xmlns:a16="http://schemas.microsoft.com/office/drawing/2014/main" id="{82E34CCC-3D32-4308-BDC3-7BB5200B893B}"/>
                  </a:ext>
                </a:extLst>
              </p:cNvPr>
              <p:cNvSpPr>
                <a:spLocks noChangeAspect="1"/>
              </p:cNvSpPr>
              <p:nvPr/>
            </p:nvSpPr>
            <p:spPr bwMode="auto">
              <a:xfrm>
                <a:off x="9037351" y="7811765"/>
                <a:ext cx="31184" cy="18195"/>
              </a:xfrm>
              <a:custGeom>
                <a:avLst/>
                <a:gdLst>
                  <a:gd name="T0" fmla="*/ 2147483646 w 12"/>
                  <a:gd name="T1" fmla="*/ 0 h 6"/>
                  <a:gd name="T2" fmla="*/ 0 w 12"/>
                  <a:gd name="T3" fmla="*/ 2147483646 h 6"/>
                  <a:gd name="T4" fmla="*/ 2147483646 w 12"/>
                  <a:gd name="T5" fmla="*/ 2147483646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6" y="0"/>
                    </a:moveTo>
                    <a:lnTo>
                      <a:pt x="0" y="6"/>
                    </a:lnTo>
                    <a:lnTo>
                      <a:pt x="12"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5" name="Freeform 255">
                <a:extLst>
                  <a:ext uri="{FF2B5EF4-FFF2-40B4-BE49-F238E27FC236}">
                    <a16:creationId xmlns:a16="http://schemas.microsoft.com/office/drawing/2014/main" id="{22DC0AF5-CD0B-4050-8250-A7E9B896342E}"/>
                  </a:ext>
                </a:extLst>
              </p:cNvPr>
              <p:cNvSpPr>
                <a:spLocks noChangeAspect="1"/>
              </p:cNvSpPr>
              <p:nvPr/>
            </p:nvSpPr>
            <p:spPr bwMode="auto">
              <a:xfrm>
                <a:off x="13888728" y="7128120"/>
                <a:ext cx="62364" cy="33790"/>
              </a:xfrm>
              <a:custGeom>
                <a:avLst/>
                <a:gdLst>
                  <a:gd name="T0" fmla="*/ 2147483646 w 24"/>
                  <a:gd name="T1" fmla="*/ 2147483646 h 12"/>
                  <a:gd name="T2" fmla="*/ 2147483646 w 24"/>
                  <a:gd name="T3" fmla="*/ 2147483646 h 12"/>
                  <a:gd name="T4" fmla="*/ 2147483646 w 24"/>
                  <a:gd name="T5" fmla="*/ 0 h 12"/>
                  <a:gd name="T6" fmla="*/ 0 w 24"/>
                  <a:gd name="T7" fmla="*/ 2147483646 h 12"/>
                  <a:gd name="T8" fmla="*/ 2147483646 w 24"/>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2">
                    <a:moveTo>
                      <a:pt x="18" y="12"/>
                    </a:moveTo>
                    <a:lnTo>
                      <a:pt x="24" y="12"/>
                    </a:lnTo>
                    <a:lnTo>
                      <a:pt x="6" y="0"/>
                    </a:lnTo>
                    <a:lnTo>
                      <a:pt x="0" y="6"/>
                    </a:lnTo>
                    <a:lnTo>
                      <a:pt x="18"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6" name="Freeform 256">
                <a:extLst>
                  <a:ext uri="{FF2B5EF4-FFF2-40B4-BE49-F238E27FC236}">
                    <a16:creationId xmlns:a16="http://schemas.microsoft.com/office/drawing/2014/main" id="{3E06C7D8-1064-4F76-A266-EBE13A98EF8D}"/>
                  </a:ext>
                </a:extLst>
              </p:cNvPr>
              <p:cNvSpPr>
                <a:spLocks noChangeAspect="1"/>
              </p:cNvSpPr>
              <p:nvPr/>
            </p:nvSpPr>
            <p:spPr bwMode="auto">
              <a:xfrm>
                <a:off x="13758803" y="6972155"/>
                <a:ext cx="49372" cy="51987"/>
              </a:xfrm>
              <a:custGeom>
                <a:avLst/>
                <a:gdLst>
                  <a:gd name="T0" fmla="*/ 0 w 18"/>
                  <a:gd name="T1" fmla="*/ 0 h 18"/>
                  <a:gd name="T2" fmla="*/ 2147483646 w 18"/>
                  <a:gd name="T3" fmla="*/ 2147483646 h 18"/>
                  <a:gd name="T4" fmla="*/ 2147483646 w 18"/>
                  <a:gd name="T5" fmla="*/ 2147483646 h 18"/>
                  <a:gd name="T6" fmla="*/ 0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0"/>
                    </a:moveTo>
                    <a:lnTo>
                      <a:pt x="18" y="18"/>
                    </a:lnTo>
                    <a:lnTo>
                      <a:pt x="6" y="12"/>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7" name="Freeform 257">
                <a:extLst>
                  <a:ext uri="{FF2B5EF4-FFF2-40B4-BE49-F238E27FC236}">
                    <a16:creationId xmlns:a16="http://schemas.microsoft.com/office/drawing/2014/main" id="{6CDD6910-7D48-4E46-811C-C72910D79A39}"/>
                  </a:ext>
                </a:extLst>
              </p:cNvPr>
              <p:cNvSpPr>
                <a:spLocks noChangeAspect="1"/>
              </p:cNvSpPr>
              <p:nvPr/>
            </p:nvSpPr>
            <p:spPr bwMode="auto">
              <a:xfrm>
                <a:off x="13964083" y="7180109"/>
                <a:ext cx="33781" cy="33790"/>
              </a:xfrm>
              <a:custGeom>
                <a:avLst/>
                <a:gdLst>
                  <a:gd name="T0" fmla="*/ 2147483646 w 12"/>
                  <a:gd name="T1" fmla="*/ 2147483646 h 12"/>
                  <a:gd name="T2" fmla="*/ 0 w 12"/>
                  <a:gd name="T3" fmla="*/ 2147483646 h 12"/>
                  <a:gd name="T4" fmla="*/ 0 w 12"/>
                  <a:gd name="T5" fmla="*/ 0 h 12"/>
                  <a:gd name="T6" fmla="*/ 2147483646 w 12"/>
                  <a:gd name="T7" fmla="*/ 2147483646 h 12"/>
                  <a:gd name="T8" fmla="*/ 2147483646 w 1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12"/>
                    </a:moveTo>
                    <a:lnTo>
                      <a:pt x="0" y="6"/>
                    </a:lnTo>
                    <a:lnTo>
                      <a:pt x="0" y="0"/>
                    </a:lnTo>
                    <a:lnTo>
                      <a:pt x="12"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8" name="Freeform 258">
                <a:extLst>
                  <a:ext uri="{FF2B5EF4-FFF2-40B4-BE49-F238E27FC236}">
                    <a16:creationId xmlns:a16="http://schemas.microsoft.com/office/drawing/2014/main" id="{C80010AA-3003-4B0B-A990-E2D46B924A43}"/>
                  </a:ext>
                </a:extLst>
              </p:cNvPr>
              <p:cNvSpPr>
                <a:spLocks noChangeAspect="1"/>
              </p:cNvSpPr>
              <p:nvPr/>
            </p:nvSpPr>
            <p:spPr bwMode="auto">
              <a:xfrm>
                <a:off x="13792582" y="7057937"/>
                <a:ext cx="15592" cy="33790"/>
              </a:xfrm>
              <a:custGeom>
                <a:avLst/>
                <a:gdLst>
                  <a:gd name="T0" fmla="*/ 2147483646 w 6"/>
                  <a:gd name="T1" fmla="*/ 2147483646 h 12"/>
                  <a:gd name="T2" fmla="*/ 2147483646 w 6"/>
                  <a:gd name="T3" fmla="*/ 0 h 12"/>
                  <a:gd name="T4" fmla="*/ 0 w 6"/>
                  <a:gd name="T5" fmla="*/ 2147483646 h 12"/>
                  <a:gd name="T6" fmla="*/ 0 w 6"/>
                  <a:gd name="T7" fmla="*/ 2147483646 h 12"/>
                  <a:gd name="T8" fmla="*/ 2147483646 w 6"/>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6" y="12"/>
                    </a:moveTo>
                    <a:lnTo>
                      <a:pt x="6" y="0"/>
                    </a:lnTo>
                    <a:lnTo>
                      <a:pt x="0" y="6"/>
                    </a:lnTo>
                    <a:lnTo>
                      <a:pt x="6"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19" name="Freeform 259">
                <a:extLst>
                  <a:ext uri="{FF2B5EF4-FFF2-40B4-BE49-F238E27FC236}">
                    <a16:creationId xmlns:a16="http://schemas.microsoft.com/office/drawing/2014/main" id="{27F874A8-9800-40AB-A427-58DC0B9DDE77}"/>
                  </a:ext>
                </a:extLst>
              </p:cNvPr>
              <p:cNvSpPr>
                <a:spLocks noChangeAspect="1"/>
              </p:cNvSpPr>
              <p:nvPr/>
            </p:nvSpPr>
            <p:spPr bwMode="auto">
              <a:xfrm>
                <a:off x="13951092" y="7073532"/>
                <a:ext cx="12993" cy="70184"/>
              </a:xfrm>
              <a:custGeom>
                <a:avLst/>
                <a:gdLst>
                  <a:gd name="T0" fmla="*/ 0 w 6"/>
                  <a:gd name="T1" fmla="*/ 0 h 24"/>
                  <a:gd name="T2" fmla="*/ 2147483646 w 6"/>
                  <a:gd name="T3" fmla="*/ 2147483646 h 24"/>
                  <a:gd name="T4" fmla="*/ 0 w 6"/>
                  <a:gd name="T5" fmla="*/ 2147483646 h 24"/>
                  <a:gd name="T6" fmla="*/ 0 w 6"/>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0"/>
                    </a:moveTo>
                    <a:lnTo>
                      <a:pt x="6" y="24"/>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0" name="Freeform 260">
                <a:extLst>
                  <a:ext uri="{FF2B5EF4-FFF2-40B4-BE49-F238E27FC236}">
                    <a16:creationId xmlns:a16="http://schemas.microsoft.com/office/drawing/2014/main" id="{1B6F345E-8F96-4C0D-9331-3949E490E500}"/>
                  </a:ext>
                </a:extLst>
              </p:cNvPr>
              <p:cNvSpPr>
                <a:spLocks noChangeAspect="1"/>
              </p:cNvSpPr>
              <p:nvPr/>
            </p:nvSpPr>
            <p:spPr bwMode="auto">
              <a:xfrm>
                <a:off x="13857544" y="7042341"/>
                <a:ext cx="44175" cy="49388"/>
              </a:xfrm>
              <a:custGeom>
                <a:avLst/>
                <a:gdLst>
                  <a:gd name="T0" fmla="*/ 2147483646 w 18"/>
                  <a:gd name="T1" fmla="*/ 2147483646 h 17"/>
                  <a:gd name="T2" fmla="*/ 2147483646 w 18"/>
                  <a:gd name="T3" fmla="*/ 2147483646 h 17"/>
                  <a:gd name="T4" fmla="*/ 2147483646 w 18"/>
                  <a:gd name="T5" fmla="*/ 2147483646 h 17"/>
                  <a:gd name="T6" fmla="*/ 0 w 18"/>
                  <a:gd name="T7" fmla="*/ 0 h 17"/>
                  <a:gd name="T8" fmla="*/ 2147483646 w 18"/>
                  <a:gd name="T9" fmla="*/ 2147483646 h 17"/>
                  <a:gd name="T10" fmla="*/ 2147483646 w 1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18" y="17"/>
                    </a:moveTo>
                    <a:lnTo>
                      <a:pt x="18" y="17"/>
                    </a:lnTo>
                    <a:lnTo>
                      <a:pt x="12" y="5"/>
                    </a:lnTo>
                    <a:lnTo>
                      <a:pt x="0" y="0"/>
                    </a:lnTo>
                    <a:lnTo>
                      <a:pt x="6" y="5"/>
                    </a:lnTo>
                    <a:lnTo>
                      <a:pt x="18" y="17"/>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1" name="Freeform 261">
                <a:extLst>
                  <a:ext uri="{FF2B5EF4-FFF2-40B4-BE49-F238E27FC236}">
                    <a16:creationId xmlns:a16="http://schemas.microsoft.com/office/drawing/2014/main" id="{2CB52CA9-C594-4CFD-813D-40E293D0A67A}"/>
                  </a:ext>
                </a:extLst>
              </p:cNvPr>
              <p:cNvSpPr>
                <a:spLocks noChangeAspect="1"/>
              </p:cNvSpPr>
              <p:nvPr/>
            </p:nvSpPr>
            <p:spPr bwMode="auto">
              <a:xfrm>
                <a:off x="14660478" y="7320476"/>
                <a:ext cx="15592" cy="2599"/>
              </a:xfrm>
              <a:custGeom>
                <a:avLst/>
                <a:gdLst>
                  <a:gd name="T0" fmla="*/ 2147483646 w 6"/>
                  <a:gd name="T1" fmla="*/ 0 h 1"/>
                  <a:gd name="T2" fmla="*/ 2147483646 w 6"/>
                  <a:gd name="T3" fmla="*/ 0 h 1"/>
                  <a:gd name="T4" fmla="*/ 2147483646 w 6"/>
                  <a:gd name="T5" fmla="*/ 0 h 1"/>
                  <a:gd name="T6" fmla="*/ 0 w 6"/>
                  <a:gd name="T7" fmla="*/ 0 h 1"/>
                  <a:gd name="T8" fmla="*/ 2147483646 w 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2" name="Freeform 262">
                <a:extLst>
                  <a:ext uri="{FF2B5EF4-FFF2-40B4-BE49-F238E27FC236}">
                    <a16:creationId xmlns:a16="http://schemas.microsoft.com/office/drawing/2014/main" id="{91CA7AB3-BD52-44DF-8A52-44296D5EB23F}"/>
                  </a:ext>
                </a:extLst>
              </p:cNvPr>
              <p:cNvSpPr>
                <a:spLocks noChangeAspect="1"/>
              </p:cNvSpPr>
              <p:nvPr/>
            </p:nvSpPr>
            <p:spPr bwMode="auto">
              <a:xfrm>
                <a:off x="14174562" y="7442649"/>
                <a:ext cx="12993" cy="54588"/>
              </a:xfrm>
              <a:custGeom>
                <a:avLst/>
                <a:gdLst>
                  <a:gd name="T0" fmla="*/ 2147483646 w 6"/>
                  <a:gd name="T1" fmla="*/ 2147483646 h 18"/>
                  <a:gd name="T2" fmla="*/ 2147483646 w 6"/>
                  <a:gd name="T3" fmla="*/ 2147483646 h 18"/>
                  <a:gd name="T4" fmla="*/ 2147483646 w 6"/>
                  <a:gd name="T5" fmla="*/ 2147483646 h 18"/>
                  <a:gd name="T6" fmla="*/ 0 w 6"/>
                  <a:gd name="T7" fmla="*/ 0 h 18"/>
                  <a:gd name="T8" fmla="*/ 0 w 6"/>
                  <a:gd name="T9" fmla="*/ 2147483646 h 18"/>
                  <a:gd name="T10" fmla="*/ 2147483646 w 6"/>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8">
                    <a:moveTo>
                      <a:pt x="6" y="18"/>
                    </a:moveTo>
                    <a:lnTo>
                      <a:pt x="6" y="6"/>
                    </a:lnTo>
                    <a:lnTo>
                      <a:pt x="0" y="0"/>
                    </a:lnTo>
                    <a:lnTo>
                      <a:pt x="0" y="18"/>
                    </a:lnTo>
                    <a:lnTo>
                      <a:pt x="6"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3" name="Freeform 263">
                <a:extLst>
                  <a:ext uri="{FF2B5EF4-FFF2-40B4-BE49-F238E27FC236}">
                    <a16:creationId xmlns:a16="http://schemas.microsoft.com/office/drawing/2014/main" id="{7EE19337-8C69-4D12-8125-DB57E05333BF}"/>
                  </a:ext>
                </a:extLst>
              </p:cNvPr>
              <p:cNvSpPr>
                <a:spLocks noChangeAspect="1"/>
              </p:cNvSpPr>
              <p:nvPr/>
            </p:nvSpPr>
            <p:spPr bwMode="auto">
              <a:xfrm>
                <a:off x="14187553" y="7512832"/>
                <a:ext cx="15592" cy="36393"/>
              </a:xfrm>
              <a:custGeom>
                <a:avLst/>
                <a:gdLst>
                  <a:gd name="T0" fmla="*/ 2147483646 w 6"/>
                  <a:gd name="T1" fmla="*/ 2147483646 h 12"/>
                  <a:gd name="T2" fmla="*/ 0 w 6"/>
                  <a:gd name="T3" fmla="*/ 2147483646 h 12"/>
                  <a:gd name="T4" fmla="*/ 0 w 6"/>
                  <a:gd name="T5" fmla="*/ 0 h 12"/>
                  <a:gd name="T6" fmla="*/ 2147483646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12"/>
                    </a:lnTo>
                    <a:lnTo>
                      <a:pt x="0" y="0"/>
                    </a:lnTo>
                    <a:lnTo>
                      <a:pt x="6"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4" name="Freeform 264">
                <a:extLst>
                  <a:ext uri="{FF2B5EF4-FFF2-40B4-BE49-F238E27FC236}">
                    <a16:creationId xmlns:a16="http://schemas.microsoft.com/office/drawing/2014/main" id="{B4CC42FF-BCAA-450E-86DF-2A0D6D3A7A0C}"/>
                  </a:ext>
                </a:extLst>
              </p:cNvPr>
              <p:cNvSpPr>
                <a:spLocks noChangeAspect="1"/>
              </p:cNvSpPr>
              <p:nvPr/>
            </p:nvSpPr>
            <p:spPr bwMode="auto">
              <a:xfrm>
                <a:off x="14218735" y="7531029"/>
                <a:ext cx="18189" cy="18195"/>
              </a:xfrm>
              <a:custGeom>
                <a:avLst/>
                <a:gdLst>
                  <a:gd name="T0" fmla="*/ 2147483646 w 6"/>
                  <a:gd name="T1" fmla="*/ 0 h 6"/>
                  <a:gd name="T2" fmla="*/ 0 w 6"/>
                  <a:gd name="T3" fmla="*/ 2147483646 h 6"/>
                  <a:gd name="T4" fmla="*/ 0 w 6"/>
                  <a:gd name="T5" fmla="*/ 2147483646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5" name="Freeform 265">
                <a:extLst>
                  <a:ext uri="{FF2B5EF4-FFF2-40B4-BE49-F238E27FC236}">
                    <a16:creationId xmlns:a16="http://schemas.microsoft.com/office/drawing/2014/main" id="{0E588A64-992C-4237-97EB-0A7A398A5E62}"/>
                  </a:ext>
                </a:extLst>
              </p:cNvPr>
              <p:cNvSpPr>
                <a:spLocks noChangeAspect="1"/>
              </p:cNvSpPr>
              <p:nvPr/>
            </p:nvSpPr>
            <p:spPr bwMode="auto">
              <a:xfrm>
                <a:off x="14236926" y="7671396"/>
                <a:ext cx="12993" cy="18195"/>
              </a:xfrm>
              <a:custGeom>
                <a:avLst/>
                <a:gdLst>
                  <a:gd name="T0" fmla="*/ 2147483646 w 6"/>
                  <a:gd name="T1" fmla="*/ 2147483646 h 6"/>
                  <a:gd name="T2" fmla="*/ 0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26" name="Freeform 266">
                <a:extLst>
                  <a:ext uri="{FF2B5EF4-FFF2-40B4-BE49-F238E27FC236}">
                    <a16:creationId xmlns:a16="http://schemas.microsoft.com/office/drawing/2014/main" id="{F0BD2A29-F546-4086-8BD2-51BA4CB06785}"/>
                  </a:ext>
                </a:extLst>
              </p:cNvPr>
              <p:cNvSpPr>
                <a:spLocks noChangeAspect="1"/>
              </p:cNvSpPr>
              <p:nvPr/>
            </p:nvSpPr>
            <p:spPr bwMode="auto">
              <a:xfrm>
                <a:off x="4170381" y="9563763"/>
                <a:ext cx="64964" cy="51987"/>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0 h 18"/>
                  <a:gd name="T10" fmla="*/ 0 w 24"/>
                  <a:gd name="T11" fmla="*/ 2147483646 h 18"/>
                  <a:gd name="T12" fmla="*/ 0 w 24"/>
                  <a:gd name="T13" fmla="*/ 2147483646 h 18"/>
                  <a:gd name="T14" fmla="*/ 0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8">
                    <a:moveTo>
                      <a:pt x="24" y="12"/>
                    </a:moveTo>
                    <a:lnTo>
                      <a:pt x="18" y="6"/>
                    </a:lnTo>
                    <a:lnTo>
                      <a:pt x="12" y="6"/>
                    </a:lnTo>
                    <a:lnTo>
                      <a:pt x="6" y="0"/>
                    </a:lnTo>
                    <a:lnTo>
                      <a:pt x="0" y="6"/>
                    </a:lnTo>
                    <a:lnTo>
                      <a:pt x="0" y="12"/>
                    </a:lnTo>
                    <a:lnTo>
                      <a:pt x="0" y="18"/>
                    </a:lnTo>
                    <a:lnTo>
                      <a:pt x="6" y="18"/>
                    </a:lnTo>
                    <a:lnTo>
                      <a:pt x="12" y="18"/>
                    </a:lnTo>
                    <a:lnTo>
                      <a:pt x="6" y="12"/>
                    </a:lnTo>
                    <a:lnTo>
                      <a:pt x="24"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27" name="Freeform 267">
                <a:extLst>
                  <a:ext uri="{FF2B5EF4-FFF2-40B4-BE49-F238E27FC236}">
                    <a16:creationId xmlns:a16="http://schemas.microsoft.com/office/drawing/2014/main" id="{A8278D78-0A5F-43BE-AE03-D07B5E6BBD9A}"/>
                  </a:ext>
                </a:extLst>
              </p:cNvPr>
              <p:cNvSpPr>
                <a:spLocks noChangeAspect="1"/>
              </p:cNvSpPr>
              <p:nvPr/>
            </p:nvSpPr>
            <p:spPr bwMode="auto">
              <a:xfrm>
                <a:off x="4123608" y="9581960"/>
                <a:ext cx="46774" cy="33790"/>
              </a:xfrm>
              <a:custGeom>
                <a:avLst/>
                <a:gdLst>
                  <a:gd name="T0" fmla="*/ 2147483646 w 18"/>
                  <a:gd name="T1" fmla="*/ 0 h 12"/>
                  <a:gd name="T2" fmla="*/ 0 w 18"/>
                  <a:gd name="T3" fmla="*/ 0 h 12"/>
                  <a:gd name="T4" fmla="*/ 2147483646 w 18"/>
                  <a:gd name="T5" fmla="*/ 0 h 12"/>
                  <a:gd name="T6" fmla="*/ 2147483646 w 18"/>
                  <a:gd name="T7" fmla="*/ 2147483646 h 12"/>
                  <a:gd name="T8" fmla="*/ 0 w 18"/>
                  <a:gd name="T9" fmla="*/ 2147483646 h 12"/>
                  <a:gd name="T10" fmla="*/ 2147483646 w 18"/>
                  <a:gd name="T11" fmla="*/ 2147483646 h 12"/>
                  <a:gd name="T12" fmla="*/ 0 w 18"/>
                  <a:gd name="T13" fmla="*/ 2147483646 h 12"/>
                  <a:gd name="T14" fmla="*/ 2147483646 w 18"/>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2">
                    <a:moveTo>
                      <a:pt x="6" y="0"/>
                    </a:moveTo>
                    <a:lnTo>
                      <a:pt x="0" y="0"/>
                    </a:lnTo>
                    <a:lnTo>
                      <a:pt x="18" y="0"/>
                    </a:lnTo>
                    <a:lnTo>
                      <a:pt x="6" y="6"/>
                    </a:lnTo>
                    <a:lnTo>
                      <a:pt x="0" y="12"/>
                    </a:lnTo>
                    <a:lnTo>
                      <a:pt x="6" y="6"/>
                    </a:lnTo>
                    <a:lnTo>
                      <a:pt x="0" y="6"/>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28" name="Freeform 268">
                <a:extLst>
                  <a:ext uri="{FF2B5EF4-FFF2-40B4-BE49-F238E27FC236}">
                    <a16:creationId xmlns:a16="http://schemas.microsoft.com/office/drawing/2014/main" id="{C5BD983E-21F3-484A-BD9D-385748911D96}"/>
                  </a:ext>
                </a:extLst>
              </p:cNvPr>
              <p:cNvSpPr>
                <a:spLocks noChangeAspect="1"/>
              </p:cNvSpPr>
              <p:nvPr/>
            </p:nvSpPr>
            <p:spPr bwMode="auto">
              <a:xfrm>
                <a:off x="7067695" y="7583018"/>
                <a:ext cx="613242" cy="683645"/>
              </a:xfrm>
              <a:custGeom>
                <a:avLst/>
                <a:gdLst>
                  <a:gd name="T0" fmla="*/ 2147483646 w 233"/>
                  <a:gd name="T1" fmla="*/ 2147483646 h 233"/>
                  <a:gd name="T2" fmla="*/ 2147483646 w 233"/>
                  <a:gd name="T3" fmla="*/ 2147483646 h 233"/>
                  <a:gd name="T4" fmla="*/ 2147483646 w 233"/>
                  <a:gd name="T5" fmla="*/ 2147483646 h 233"/>
                  <a:gd name="T6" fmla="*/ 2147483646 w 233"/>
                  <a:gd name="T7" fmla="*/ 2147483646 h 233"/>
                  <a:gd name="T8" fmla="*/ 2147483646 w 233"/>
                  <a:gd name="T9" fmla="*/ 2147483646 h 233"/>
                  <a:gd name="T10" fmla="*/ 2147483646 w 233"/>
                  <a:gd name="T11" fmla="*/ 2147483646 h 233"/>
                  <a:gd name="T12" fmla="*/ 2147483646 w 233"/>
                  <a:gd name="T13" fmla="*/ 2147483646 h 233"/>
                  <a:gd name="T14" fmla="*/ 2147483646 w 233"/>
                  <a:gd name="T15" fmla="*/ 2147483646 h 233"/>
                  <a:gd name="T16" fmla="*/ 2147483646 w 233"/>
                  <a:gd name="T17" fmla="*/ 2147483646 h 233"/>
                  <a:gd name="T18" fmla="*/ 2147483646 w 233"/>
                  <a:gd name="T19" fmla="*/ 2147483646 h 233"/>
                  <a:gd name="T20" fmla="*/ 2147483646 w 233"/>
                  <a:gd name="T21" fmla="*/ 2147483646 h 233"/>
                  <a:gd name="T22" fmla="*/ 2147483646 w 233"/>
                  <a:gd name="T23" fmla="*/ 2147483646 h 233"/>
                  <a:gd name="T24" fmla="*/ 2147483646 w 233"/>
                  <a:gd name="T25" fmla="*/ 2147483646 h 233"/>
                  <a:gd name="T26" fmla="*/ 2147483646 w 233"/>
                  <a:gd name="T27" fmla="*/ 2147483646 h 233"/>
                  <a:gd name="T28" fmla="*/ 2147483646 w 233"/>
                  <a:gd name="T29" fmla="*/ 2147483646 h 233"/>
                  <a:gd name="T30" fmla="*/ 2147483646 w 233"/>
                  <a:gd name="T31" fmla="*/ 2147483646 h 233"/>
                  <a:gd name="T32" fmla="*/ 2147483646 w 233"/>
                  <a:gd name="T33" fmla="*/ 2147483646 h 233"/>
                  <a:gd name="T34" fmla="*/ 2147483646 w 233"/>
                  <a:gd name="T35" fmla="*/ 2147483646 h 233"/>
                  <a:gd name="T36" fmla="*/ 2147483646 w 233"/>
                  <a:gd name="T37" fmla="*/ 2147483646 h 233"/>
                  <a:gd name="T38" fmla="*/ 2147483646 w 233"/>
                  <a:gd name="T39" fmla="*/ 2147483646 h 233"/>
                  <a:gd name="T40" fmla="*/ 2147483646 w 233"/>
                  <a:gd name="T41" fmla="*/ 2147483646 h 233"/>
                  <a:gd name="T42" fmla="*/ 2147483646 w 233"/>
                  <a:gd name="T43" fmla="*/ 0 h 233"/>
                  <a:gd name="T44" fmla="*/ 0 w 233"/>
                  <a:gd name="T45" fmla="*/ 2147483646 h 233"/>
                  <a:gd name="T46" fmla="*/ 0 w 233"/>
                  <a:gd name="T47" fmla="*/ 2147483646 h 233"/>
                  <a:gd name="T48" fmla="*/ 2147483646 w 233"/>
                  <a:gd name="T49" fmla="*/ 2147483646 h 233"/>
                  <a:gd name="T50" fmla="*/ 2147483646 w 233"/>
                  <a:gd name="T51" fmla="*/ 2147483646 h 233"/>
                  <a:gd name="T52" fmla="*/ 2147483646 w 233"/>
                  <a:gd name="T53" fmla="*/ 2147483646 h 233"/>
                  <a:gd name="T54" fmla="*/ 2147483646 w 233"/>
                  <a:gd name="T55" fmla="*/ 2147483646 h 233"/>
                  <a:gd name="T56" fmla="*/ 2147483646 w 233"/>
                  <a:gd name="T57" fmla="*/ 2147483646 h 233"/>
                  <a:gd name="T58" fmla="*/ 2147483646 w 233"/>
                  <a:gd name="T59" fmla="*/ 2147483646 h 233"/>
                  <a:gd name="T60" fmla="*/ 2147483646 w 233"/>
                  <a:gd name="T61" fmla="*/ 2147483646 h 233"/>
                  <a:gd name="T62" fmla="*/ 2147483646 w 233"/>
                  <a:gd name="T63" fmla="*/ 2147483646 h 233"/>
                  <a:gd name="T64" fmla="*/ 2147483646 w 233"/>
                  <a:gd name="T65" fmla="*/ 2147483646 h 233"/>
                  <a:gd name="T66" fmla="*/ 2147483646 w 233"/>
                  <a:gd name="T67" fmla="*/ 2147483646 h 233"/>
                  <a:gd name="T68" fmla="*/ 2147483646 w 233"/>
                  <a:gd name="T69" fmla="*/ 2147483646 h 233"/>
                  <a:gd name="T70" fmla="*/ 2147483646 w 233"/>
                  <a:gd name="T71" fmla="*/ 2147483646 h 233"/>
                  <a:gd name="T72" fmla="*/ 2147483646 w 233"/>
                  <a:gd name="T73" fmla="*/ 2147483646 h 233"/>
                  <a:gd name="T74" fmla="*/ 2147483646 w 233"/>
                  <a:gd name="T75" fmla="*/ 2147483646 h 233"/>
                  <a:gd name="T76" fmla="*/ 2147483646 w 233"/>
                  <a:gd name="T77" fmla="*/ 2147483646 h 2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3" h="233">
                    <a:moveTo>
                      <a:pt x="138" y="156"/>
                    </a:moveTo>
                    <a:lnTo>
                      <a:pt x="138" y="126"/>
                    </a:lnTo>
                    <a:lnTo>
                      <a:pt x="138" y="102"/>
                    </a:lnTo>
                    <a:lnTo>
                      <a:pt x="156" y="102"/>
                    </a:lnTo>
                    <a:lnTo>
                      <a:pt x="156" y="78"/>
                    </a:lnTo>
                    <a:lnTo>
                      <a:pt x="156" y="42"/>
                    </a:lnTo>
                    <a:lnTo>
                      <a:pt x="156" y="24"/>
                    </a:lnTo>
                    <a:lnTo>
                      <a:pt x="180" y="24"/>
                    </a:lnTo>
                    <a:lnTo>
                      <a:pt x="198" y="18"/>
                    </a:lnTo>
                    <a:lnTo>
                      <a:pt x="204" y="30"/>
                    </a:lnTo>
                    <a:lnTo>
                      <a:pt x="221" y="18"/>
                    </a:lnTo>
                    <a:lnTo>
                      <a:pt x="233" y="18"/>
                    </a:lnTo>
                    <a:lnTo>
                      <a:pt x="216" y="12"/>
                    </a:lnTo>
                    <a:lnTo>
                      <a:pt x="204" y="12"/>
                    </a:lnTo>
                    <a:lnTo>
                      <a:pt x="150" y="18"/>
                    </a:lnTo>
                    <a:lnTo>
                      <a:pt x="132" y="12"/>
                    </a:lnTo>
                    <a:lnTo>
                      <a:pt x="114" y="12"/>
                    </a:lnTo>
                    <a:lnTo>
                      <a:pt x="114" y="6"/>
                    </a:lnTo>
                    <a:lnTo>
                      <a:pt x="90" y="6"/>
                    </a:lnTo>
                    <a:lnTo>
                      <a:pt x="72" y="6"/>
                    </a:lnTo>
                    <a:lnTo>
                      <a:pt x="30" y="6"/>
                    </a:lnTo>
                    <a:lnTo>
                      <a:pt x="18" y="0"/>
                    </a:lnTo>
                    <a:lnTo>
                      <a:pt x="0" y="6"/>
                    </a:lnTo>
                    <a:lnTo>
                      <a:pt x="0" y="18"/>
                    </a:lnTo>
                    <a:lnTo>
                      <a:pt x="42" y="114"/>
                    </a:lnTo>
                    <a:lnTo>
                      <a:pt x="48" y="120"/>
                    </a:lnTo>
                    <a:lnTo>
                      <a:pt x="42" y="120"/>
                    </a:lnTo>
                    <a:lnTo>
                      <a:pt x="48" y="179"/>
                    </a:lnTo>
                    <a:lnTo>
                      <a:pt x="54" y="203"/>
                    </a:lnTo>
                    <a:lnTo>
                      <a:pt x="66" y="215"/>
                    </a:lnTo>
                    <a:lnTo>
                      <a:pt x="72" y="227"/>
                    </a:lnTo>
                    <a:lnTo>
                      <a:pt x="84" y="221"/>
                    </a:lnTo>
                    <a:lnTo>
                      <a:pt x="90" y="233"/>
                    </a:lnTo>
                    <a:lnTo>
                      <a:pt x="114" y="233"/>
                    </a:lnTo>
                    <a:lnTo>
                      <a:pt x="132" y="227"/>
                    </a:lnTo>
                    <a:lnTo>
                      <a:pt x="132" y="209"/>
                    </a:lnTo>
                    <a:lnTo>
                      <a:pt x="132" y="191"/>
                    </a:lnTo>
                    <a:lnTo>
                      <a:pt x="132" y="173"/>
                    </a:lnTo>
                    <a:lnTo>
                      <a:pt x="138" y="15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29" name="Freeform 269">
                <a:extLst>
                  <a:ext uri="{FF2B5EF4-FFF2-40B4-BE49-F238E27FC236}">
                    <a16:creationId xmlns:a16="http://schemas.microsoft.com/office/drawing/2014/main" id="{CF0A2823-197E-479C-9F8E-5934AA23C64F}"/>
                  </a:ext>
                </a:extLst>
              </p:cNvPr>
              <p:cNvSpPr>
                <a:spLocks noChangeAspect="1"/>
              </p:cNvSpPr>
              <p:nvPr/>
            </p:nvSpPr>
            <p:spPr bwMode="auto">
              <a:xfrm>
                <a:off x="3323274" y="7161913"/>
                <a:ext cx="579462" cy="756427"/>
              </a:xfrm>
              <a:custGeom>
                <a:avLst/>
                <a:gdLst>
                  <a:gd name="T0" fmla="*/ 2147483646 w 221"/>
                  <a:gd name="T1" fmla="*/ 2147483646 h 258"/>
                  <a:gd name="T2" fmla="*/ 2147483646 w 221"/>
                  <a:gd name="T3" fmla="*/ 2147483646 h 258"/>
                  <a:gd name="T4" fmla="*/ 2147483646 w 221"/>
                  <a:gd name="T5" fmla="*/ 2147483646 h 258"/>
                  <a:gd name="T6" fmla="*/ 2147483646 w 221"/>
                  <a:gd name="T7" fmla="*/ 2147483646 h 258"/>
                  <a:gd name="T8" fmla="*/ 2147483646 w 221"/>
                  <a:gd name="T9" fmla="*/ 2147483646 h 258"/>
                  <a:gd name="T10" fmla="*/ 2147483646 w 221"/>
                  <a:gd name="T11" fmla="*/ 2147483646 h 258"/>
                  <a:gd name="T12" fmla="*/ 2147483646 w 221"/>
                  <a:gd name="T13" fmla="*/ 2147483646 h 258"/>
                  <a:gd name="T14" fmla="*/ 2147483646 w 221"/>
                  <a:gd name="T15" fmla="*/ 2147483646 h 258"/>
                  <a:gd name="T16" fmla="*/ 2147483646 w 221"/>
                  <a:gd name="T17" fmla="*/ 2147483646 h 258"/>
                  <a:gd name="T18" fmla="*/ 2147483646 w 221"/>
                  <a:gd name="T19" fmla="*/ 2147483646 h 258"/>
                  <a:gd name="T20" fmla="*/ 2147483646 w 221"/>
                  <a:gd name="T21" fmla="*/ 2147483646 h 258"/>
                  <a:gd name="T22" fmla="*/ 2147483646 w 221"/>
                  <a:gd name="T23" fmla="*/ 2147483646 h 258"/>
                  <a:gd name="T24" fmla="*/ 2147483646 w 221"/>
                  <a:gd name="T25" fmla="*/ 2147483646 h 258"/>
                  <a:gd name="T26" fmla="*/ 2147483646 w 221"/>
                  <a:gd name="T27" fmla="*/ 2147483646 h 258"/>
                  <a:gd name="T28" fmla="*/ 2147483646 w 221"/>
                  <a:gd name="T29" fmla="*/ 2147483646 h 258"/>
                  <a:gd name="T30" fmla="*/ 2147483646 w 221"/>
                  <a:gd name="T31" fmla="*/ 2147483646 h 258"/>
                  <a:gd name="T32" fmla="*/ 2147483646 w 221"/>
                  <a:gd name="T33" fmla="*/ 2147483646 h 258"/>
                  <a:gd name="T34" fmla="*/ 2147483646 w 221"/>
                  <a:gd name="T35" fmla="*/ 2147483646 h 258"/>
                  <a:gd name="T36" fmla="*/ 2147483646 w 221"/>
                  <a:gd name="T37" fmla="*/ 2147483646 h 258"/>
                  <a:gd name="T38" fmla="*/ 2147483646 w 221"/>
                  <a:gd name="T39" fmla="*/ 2147483646 h 258"/>
                  <a:gd name="T40" fmla="*/ 2147483646 w 221"/>
                  <a:gd name="T41" fmla="*/ 2147483646 h 258"/>
                  <a:gd name="T42" fmla="*/ 2147483646 w 221"/>
                  <a:gd name="T43" fmla="*/ 2147483646 h 258"/>
                  <a:gd name="T44" fmla="*/ 2147483646 w 221"/>
                  <a:gd name="T45" fmla="*/ 2147483646 h 258"/>
                  <a:gd name="T46" fmla="*/ 2147483646 w 221"/>
                  <a:gd name="T47" fmla="*/ 2147483646 h 258"/>
                  <a:gd name="T48" fmla="*/ 2147483646 w 221"/>
                  <a:gd name="T49" fmla="*/ 2147483646 h 258"/>
                  <a:gd name="T50" fmla="*/ 2147483646 w 221"/>
                  <a:gd name="T51" fmla="*/ 2147483646 h 258"/>
                  <a:gd name="T52" fmla="*/ 2147483646 w 221"/>
                  <a:gd name="T53" fmla="*/ 2147483646 h 258"/>
                  <a:gd name="T54" fmla="*/ 0 w 221"/>
                  <a:gd name="T55" fmla="*/ 2147483646 h 258"/>
                  <a:gd name="T56" fmla="*/ 2147483646 w 221"/>
                  <a:gd name="T57" fmla="*/ 2147483646 h 258"/>
                  <a:gd name="T58" fmla="*/ 2147483646 w 221"/>
                  <a:gd name="T59" fmla="*/ 2147483646 h 258"/>
                  <a:gd name="T60" fmla="*/ 2147483646 w 221"/>
                  <a:gd name="T61" fmla="*/ 2147483646 h 258"/>
                  <a:gd name="T62" fmla="*/ 2147483646 w 221"/>
                  <a:gd name="T63" fmla="*/ 0 h 258"/>
                  <a:gd name="T64" fmla="*/ 2147483646 w 221"/>
                  <a:gd name="T65" fmla="*/ 0 h 258"/>
                  <a:gd name="T66" fmla="*/ 2147483646 w 221"/>
                  <a:gd name="T67" fmla="*/ 2147483646 h 258"/>
                  <a:gd name="T68" fmla="*/ 2147483646 w 221"/>
                  <a:gd name="T69" fmla="*/ 2147483646 h 258"/>
                  <a:gd name="T70" fmla="*/ 2147483646 w 221"/>
                  <a:gd name="T71" fmla="*/ 2147483646 h 258"/>
                  <a:gd name="T72" fmla="*/ 2147483646 w 221"/>
                  <a:gd name="T73" fmla="*/ 2147483646 h 258"/>
                  <a:gd name="T74" fmla="*/ 2147483646 w 221"/>
                  <a:gd name="T75" fmla="*/ 2147483646 h 258"/>
                  <a:gd name="T76" fmla="*/ 2147483646 w 221"/>
                  <a:gd name="T77" fmla="*/ 2147483646 h 258"/>
                  <a:gd name="T78" fmla="*/ 2147483646 w 221"/>
                  <a:gd name="T79" fmla="*/ 2147483646 h 258"/>
                  <a:gd name="T80" fmla="*/ 2147483646 w 221"/>
                  <a:gd name="T81" fmla="*/ 2147483646 h 258"/>
                  <a:gd name="T82" fmla="*/ 2147483646 w 221"/>
                  <a:gd name="T83" fmla="*/ 2147483646 h 258"/>
                  <a:gd name="T84" fmla="*/ 2147483646 w 221"/>
                  <a:gd name="T85" fmla="*/ 2147483646 h 258"/>
                  <a:gd name="T86" fmla="*/ 2147483646 w 221"/>
                  <a:gd name="T87" fmla="*/ 2147483646 h 258"/>
                  <a:gd name="T88" fmla="*/ 2147483646 w 221"/>
                  <a:gd name="T89" fmla="*/ 2147483646 h 258"/>
                  <a:gd name="T90" fmla="*/ 2147483646 w 221"/>
                  <a:gd name="T91" fmla="*/ 2147483646 h 258"/>
                  <a:gd name="T92" fmla="*/ 2147483646 w 221"/>
                  <a:gd name="T93" fmla="*/ 2147483646 h 258"/>
                  <a:gd name="T94" fmla="*/ 2147483646 w 221"/>
                  <a:gd name="T95" fmla="*/ 2147483646 h 258"/>
                  <a:gd name="T96" fmla="*/ 2147483646 w 221"/>
                  <a:gd name="T97" fmla="*/ 2147483646 h 258"/>
                  <a:gd name="T98" fmla="*/ 2147483646 w 221"/>
                  <a:gd name="T99" fmla="*/ 2147483646 h 258"/>
                  <a:gd name="T100" fmla="*/ 2147483646 w 221"/>
                  <a:gd name="T101" fmla="*/ 2147483646 h 258"/>
                  <a:gd name="T102" fmla="*/ 2147483646 w 221"/>
                  <a:gd name="T103" fmla="*/ 2147483646 h 258"/>
                  <a:gd name="T104" fmla="*/ 2147483646 w 221"/>
                  <a:gd name="T105" fmla="*/ 2147483646 h 258"/>
                  <a:gd name="T106" fmla="*/ 2147483646 w 221"/>
                  <a:gd name="T107" fmla="*/ 2147483646 h 258"/>
                  <a:gd name="T108" fmla="*/ 2147483646 w 221"/>
                  <a:gd name="T109" fmla="*/ 2147483646 h 258"/>
                  <a:gd name="T110" fmla="*/ 2147483646 w 221"/>
                  <a:gd name="T111" fmla="*/ 2147483646 h 258"/>
                  <a:gd name="T112" fmla="*/ 2147483646 w 221"/>
                  <a:gd name="T113" fmla="*/ 2147483646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1" h="258">
                    <a:moveTo>
                      <a:pt x="149" y="204"/>
                    </a:moveTo>
                    <a:lnTo>
                      <a:pt x="143" y="228"/>
                    </a:lnTo>
                    <a:lnTo>
                      <a:pt x="137" y="246"/>
                    </a:lnTo>
                    <a:lnTo>
                      <a:pt x="113" y="246"/>
                    </a:lnTo>
                    <a:lnTo>
                      <a:pt x="107" y="258"/>
                    </a:lnTo>
                    <a:lnTo>
                      <a:pt x="101" y="246"/>
                    </a:lnTo>
                    <a:lnTo>
                      <a:pt x="77" y="240"/>
                    </a:lnTo>
                    <a:lnTo>
                      <a:pt x="59" y="258"/>
                    </a:lnTo>
                    <a:lnTo>
                      <a:pt x="47" y="258"/>
                    </a:lnTo>
                    <a:lnTo>
                      <a:pt x="41" y="240"/>
                    </a:lnTo>
                    <a:lnTo>
                      <a:pt x="35" y="222"/>
                    </a:lnTo>
                    <a:lnTo>
                      <a:pt x="29" y="204"/>
                    </a:lnTo>
                    <a:lnTo>
                      <a:pt x="29" y="192"/>
                    </a:lnTo>
                    <a:lnTo>
                      <a:pt x="24" y="174"/>
                    </a:lnTo>
                    <a:lnTo>
                      <a:pt x="18" y="162"/>
                    </a:lnTo>
                    <a:lnTo>
                      <a:pt x="12" y="156"/>
                    </a:lnTo>
                    <a:lnTo>
                      <a:pt x="12" y="144"/>
                    </a:lnTo>
                    <a:lnTo>
                      <a:pt x="18" y="126"/>
                    </a:lnTo>
                    <a:lnTo>
                      <a:pt x="12" y="126"/>
                    </a:lnTo>
                    <a:lnTo>
                      <a:pt x="12" y="108"/>
                    </a:lnTo>
                    <a:lnTo>
                      <a:pt x="12" y="96"/>
                    </a:lnTo>
                    <a:lnTo>
                      <a:pt x="12" y="84"/>
                    </a:lnTo>
                    <a:lnTo>
                      <a:pt x="12" y="60"/>
                    </a:lnTo>
                    <a:lnTo>
                      <a:pt x="18" y="54"/>
                    </a:lnTo>
                    <a:lnTo>
                      <a:pt x="6" y="36"/>
                    </a:lnTo>
                    <a:lnTo>
                      <a:pt x="0" y="24"/>
                    </a:lnTo>
                    <a:lnTo>
                      <a:pt x="24" y="24"/>
                    </a:lnTo>
                    <a:lnTo>
                      <a:pt x="29" y="18"/>
                    </a:lnTo>
                    <a:lnTo>
                      <a:pt x="41" y="6"/>
                    </a:lnTo>
                    <a:lnTo>
                      <a:pt x="59" y="0"/>
                    </a:lnTo>
                    <a:lnTo>
                      <a:pt x="71" y="0"/>
                    </a:lnTo>
                    <a:lnTo>
                      <a:pt x="77" y="36"/>
                    </a:lnTo>
                    <a:lnTo>
                      <a:pt x="89" y="48"/>
                    </a:lnTo>
                    <a:lnTo>
                      <a:pt x="101" y="54"/>
                    </a:lnTo>
                    <a:lnTo>
                      <a:pt x="119" y="60"/>
                    </a:lnTo>
                    <a:lnTo>
                      <a:pt x="137" y="72"/>
                    </a:lnTo>
                    <a:lnTo>
                      <a:pt x="155" y="78"/>
                    </a:lnTo>
                    <a:lnTo>
                      <a:pt x="161" y="84"/>
                    </a:lnTo>
                    <a:lnTo>
                      <a:pt x="167" y="108"/>
                    </a:lnTo>
                    <a:lnTo>
                      <a:pt x="161" y="108"/>
                    </a:lnTo>
                    <a:lnTo>
                      <a:pt x="167" y="114"/>
                    </a:lnTo>
                    <a:lnTo>
                      <a:pt x="173" y="126"/>
                    </a:lnTo>
                    <a:lnTo>
                      <a:pt x="185" y="132"/>
                    </a:lnTo>
                    <a:lnTo>
                      <a:pt x="203" y="132"/>
                    </a:lnTo>
                    <a:lnTo>
                      <a:pt x="203" y="150"/>
                    </a:lnTo>
                    <a:lnTo>
                      <a:pt x="215" y="162"/>
                    </a:lnTo>
                    <a:lnTo>
                      <a:pt x="221" y="168"/>
                    </a:lnTo>
                    <a:lnTo>
                      <a:pt x="215" y="180"/>
                    </a:lnTo>
                    <a:lnTo>
                      <a:pt x="209" y="198"/>
                    </a:lnTo>
                    <a:lnTo>
                      <a:pt x="215" y="204"/>
                    </a:lnTo>
                    <a:lnTo>
                      <a:pt x="209" y="204"/>
                    </a:lnTo>
                    <a:lnTo>
                      <a:pt x="197" y="192"/>
                    </a:lnTo>
                    <a:lnTo>
                      <a:pt x="149" y="198"/>
                    </a:lnTo>
                    <a:lnTo>
                      <a:pt x="149" y="204"/>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30" name="Freeform 270">
                <a:extLst>
                  <a:ext uri="{FF2B5EF4-FFF2-40B4-BE49-F238E27FC236}">
                    <a16:creationId xmlns:a16="http://schemas.microsoft.com/office/drawing/2014/main" id="{15240549-A2E9-4A2D-A1F9-CB85D0B1A32F}"/>
                  </a:ext>
                </a:extLst>
              </p:cNvPr>
              <p:cNvSpPr>
                <a:spLocks noChangeAspect="1"/>
              </p:cNvSpPr>
              <p:nvPr/>
            </p:nvSpPr>
            <p:spPr bwMode="auto">
              <a:xfrm>
                <a:off x="7434083" y="7637606"/>
                <a:ext cx="423553" cy="522481"/>
              </a:xfrm>
              <a:custGeom>
                <a:avLst/>
                <a:gdLst>
                  <a:gd name="T0" fmla="*/ 0 w 161"/>
                  <a:gd name="T1" fmla="*/ 2147483646 h 179"/>
                  <a:gd name="T2" fmla="*/ 0 w 161"/>
                  <a:gd name="T3" fmla="*/ 2147483646 h 179"/>
                  <a:gd name="T4" fmla="*/ 0 w 161"/>
                  <a:gd name="T5" fmla="*/ 2147483646 h 179"/>
                  <a:gd name="T6" fmla="*/ 2147483646 w 161"/>
                  <a:gd name="T7" fmla="*/ 2147483646 h 179"/>
                  <a:gd name="T8" fmla="*/ 2147483646 w 161"/>
                  <a:gd name="T9" fmla="*/ 2147483646 h 179"/>
                  <a:gd name="T10" fmla="*/ 2147483646 w 161"/>
                  <a:gd name="T11" fmla="*/ 2147483646 h 179"/>
                  <a:gd name="T12" fmla="*/ 2147483646 w 161"/>
                  <a:gd name="T13" fmla="*/ 2147483646 h 179"/>
                  <a:gd name="T14" fmla="*/ 2147483646 w 161"/>
                  <a:gd name="T15" fmla="*/ 2147483646 h 179"/>
                  <a:gd name="T16" fmla="*/ 2147483646 w 161"/>
                  <a:gd name="T17" fmla="*/ 0 h 179"/>
                  <a:gd name="T18" fmla="*/ 2147483646 w 161"/>
                  <a:gd name="T19" fmla="*/ 2147483646 h 179"/>
                  <a:gd name="T20" fmla="*/ 2147483646 w 161"/>
                  <a:gd name="T21" fmla="*/ 0 h 179"/>
                  <a:gd name="T22" fmla="*/ 2147483646 w 161"/>
                  <a:gd name="T23" fmla="*/ 0 h 179"/>
                  <a:gd name="T24" fmla="*/ 2147483646 w 161"/>
                  <a:gd name="T25" fmla="*/ 2147483646 h 179"/>
                  <a:gd name="T26" fmla="*/ 2147483646 w 161"/>
                  <a:gd name="T27" fmla="*/ 2147483646 h 179"/>
                  <a:gd name="T28" fmla="*/ 2147483646 w 161"/>
                  <a:gd name="T29" fmla="*/ 2147483646 h 179"/>
                  <a:gd name="T30" fmla="*/ 2147483646 w 161"/>
                  <a:gd name="T31" fmla="*/ 2147483646 h 179"/>
                  <a:gd name="T32" fmla="*/ 2147483646 w 161"/>
                  <a:gd name="T33" fmla="*/ 2147483646 h 179"/>
                  <a:gd name="T34" fmla="*/ 2147483646 w 161"/>
                  <a:gd name="T35" fmla="*/ 2147483646 h 179"/>
                  <a:gd name="T36" fmla="*/ 2147483646 w 161"/>
                  <a:gd name="T37" fmla="*/ 2147483646 h 179"/>
                  <a:gd name="T38" fmla="*/ 2147483646 w 161"/>
                  <a:gd name="T39" fmla="*/ 2147483646 h 179"/>
                  <a:gd name="T40" fmla="*/ 2147483646 w 161"/>
                  <a:gd name="T41" fmla="*/ 2147483646 h 179"/>
                  <a:gd name="T42" fmla="*/ 2147483646 w 161"/>
                  <a:gd name="T43" fmla="*/ 2147483646 h 179"/>
                  <a:gd name="T44" fmla="*/ 2147483646 w 161"/>
                  <a:gd name="T45" fmla="*/ 2147483646 h 179"/>
                  <a:gd name="T46" fmla="*/ 2147483646 w 161"/>
                  <a:gd name="T47" fmla="*/ 2147483646 h 179"/>
                  <a:gd name="T48" fmla="*/ 2147483646 w 161"/>
                  <a:gd name="T49" fmla="*/ 2147483646 h 179"/>
                  <a:gd name="T50" fmla="*/ 2147483646 w 161"/>
                  <a:gd name="T51" fmla="*/ 2147483646 h 179"/>
                  <a:gd name="T52" fmla="*/ 2147483646 w 161"/>
                  <a:gd name="T53" fmla="*/ 2147483646 h 179"/>
                  <a:gd name="T54" fmla="*/ 2147483646 w 161"/>
                  <a:gd name="T55" fmla="*/ 2147483646 h 179"/>
                  <a:gd name="T56" fmla="*/ 2147483646 w 161"/>
                  <a:gd name="T57" fmla="*/ 2147483646 h 179"/>
                  <a:gd name="T58" fmla="*/ 2147483646 w 161"/>
                  <a:gd name="T59" fmla="*/ 2147483646 h 179"/>
                  <a:gd name="T60" fmla="*/ 2147483646 w 161"/>
                  <a:gd name="T61" fmla="*/ 2147483646 h 179"/>
                  <a:gd name="T62" fmla="*/ 2147483646 w 161"/>
                  <a:gd name="T63" fmla="*/ 2147483646 h 179"/>
                  <a:gd name="T64" fmla="*/ 2147483646 w 161"/>
                  <a:gd name="T65" fmla="*/ 2147483646 h 179"/>
                  <a:gd name="T66" fmla="*/ 0 w 161"/>
                  <a:gd name="T67" fmla="*/ 2147483646 h 1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179">
                    <a:moveTo>
                      <a:pt x="0" y="138"/>
                    </a:moveTo>
                    <a:lnTo>
                      <a:pt x="0" y="108"/>
                    </a:lnTo>
                    <a:lnTo>
                      <a:pt x="0" y="84"/>
                    </a:lnTo>
                    <a:lnTo>
                      <a:pt x="18" y="84"/>
                    </a:lnTo>
                    <a:lnTo>
                      <a:pt x="18" y="60"/>
                    </a:lnTo>
                    <a:lnTo>
                      <a:pt x="18" y="24"/>
                    </a:lnTo>
                    <a:lnTo>
                      <a:pt x="18" y="6"/>
                    </a:lnTo>
                    <a:lnTo>
                      <a:pt x="42" y="6"/>
                    </a:lnTo>
                    <a:lnTo>
                      <a:pt x="60" y="0"/>
                    </a:lnTo>
                    <a:lnTo>
                      <a:pt x="66" y="12"/>
                    </a:lnTo>
                    <a:lnTo>
                      <a:pt x="83" y="0"/>
                    </a:lnTo>
                    <a:lnTo>
                      <a:pt x="95" y="0"/>
                    </a:lnTo>
                    <a:lnTo>
                      <a:pt x="101" y="18"/>
                    </a:lnTo>
                    <a:lnTo>
                      <a:pt x="113" y="36"/>
                    </a:lnTo>
                    <a:lnTo>
                      <a:pt x="125" y="48"/>
                    </a:lnTo>
                    <a:lnTo>
                      <a:pt x="131" y="48"/>
                    </a:lnTo>
                    <a:lnTo>
                      <a:pt x="137" y="54"/>
                    </a:lnTo>
                    <a:lnTo>
                      <a:pt x="143" y="72"/>
                    </a:lnTo>
                    <a:lnTo>
                      <a:pt x="155" y="78"/>
                    </a:lnTo>
                    <a:lnTo>
                      <a:pt x="161" y="84"/>
                    </a:lnTo>
                    <a:lnTo>
                      <a:pt x="137" y="102"/>
                    </a:lnTo>
                    <a:lnTo>
                      <a:pt x="119" y="114"/>
                    </a:lnTo>
                    <a:lnTo>
                      <a:pt x="107" y="132"/>
                    </a:lnTo>
                    <a:lnTo>
                      <a:pt x="101" y="138"/>
                    </a:lnTo>
                    <a:lnTo>
                      <a:pt x="89" y="155"/>
                    </a:lnTo>
                    <a:lnTo>
                      <a:pt x="66" y="150"/>
                    </a:lnTo>
                    <a:lnTo>
                      <a:pt x="48" y="150"/>
                    </a:lnTo>
                    <a:lnTo>
                      <a:pt x="42" y="161"/>
                    </a:lnTo>
                    <a:lnTo>
                      <a:pt x="30" y="173"/>
                    </a:lnTo>
                    <a:lnTo>
                      <a:pt x="12" y="179"/>
                    </a:lnTo>
                    <a:lnTo>
                      <a:pt x="6" y="173"/>
                    </a:lnTo>
                    <a:lnTo>
                      <a:pt x="12" y="155"/>
                    </a:lnTo>
                    <a:lnTo>
                      <a:pt x="0" y="13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31" name="Freeform 271">
                <a:extLst>
                  <a:ext uri="{FF2B5EF4-FFF2-40B4-BE49-F238E27FC236}">
                    <a16:creationId xmlns:a16="http://schemas.microsoft.com/office/drawing/2014/main" id="{04B87066-37BB-44F8-A92F-16F95B3AE630}"/>
                  </a:ext>
                </a:extLst>
              </p:cNvPr>
              <p:cNvSpPr>
                <a:spLocks noChangeAspect="1"/>
              </p:cNvSpPr>
              <p:nvPr/>
            </p:nvSpPr>
            <p:spPr bwMode="auto">
              <a:xfrm>
                <a:off x="8515053" y="7143784"/>
                <a:ext cx="15592" cy="33790"/>
              </a:xfrm>
              <a:custGeom>
                <a:avLst/>
                <a:gdLst>
                  <a:gd name="T0" fmla="*/ 2147483646 w 6"/>
                  <a:gd name="T1" fmla="*/ 2147483646 h 12"/>
                  <a:gd name="T2" fmla="*/ 0 w 6"/>
                  <a:gd name="T3" fmla="*/ 2147483646 h 12"/>
                  <a:gd name="T4" fmla="*/ 0 w 6"/>
                  <a:gd name="T5" fmla="*/ 0 h 12"/>
                  <a:gd name="T6" fmla="*/ 2147483646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12"/>
                    </a:lnTo>
                    <a:lnTo>
                      <a:pt x="0" y="0"/>
                    </a:lnTo>
                    <a:lnTo>
                      <a:pt x="6"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32" name="Freeform 272">
                <a:extLst>
                  <a:ext uri="{FF2B5EF4-FFF2-40B4-BE49-F238E27FC236}">
                    <a16:creationId xmlns:a16="http://schemas.microsoft.com/office/drawing/2014/main" id="{EF8BA32D-C986-4096-8417-D90BEE8391D0}"/>
                  </a:ext>
                </a:extLst>
              </p:cNvPr>
              <p:cNvSpPr>
                <a:spLocks noChangeAspect="1"/>
              </p:cNvSpPr>
              <p:nvPr/>
            </p:nvSpPr>
            <p:spPr bwMode="auto">
              <a:xfrm>
                <a:off x="7727713" y="8266661"/>
                <a:ext cx="111734" cy="103978"/>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2147483646 h 36"/>
                  <a:gd name="T10" fmla="*/ 2147483646 w 42"/>
                  <a:gd name="T11" fmla="*/ 2147483646 h 36"/>
                  <a:gd name="T12" fmla="*/ 2147483646 w 42"/>
                  <a:gd name="T13" fmla="*/ 0 h 36"/>
                  <a:gd name="T14" fmla="*/ 2147483646 w 42"/>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6">
                    <a:moveTo>
                      <a:pt x="18" y="0"/>
                    </a:moveTo>
                    <a:lnTo>
                      <a:pt x="0" y="18"/>
                    </a:lnTo>
                    <a:lnTo>
                      <a:pt x="12" y="36"/>
                    </a:lnTo>
                    <a:lnTo>
                      <a:pt x="18" y="30"/>
                    </a:lnTo>
                    <a:lnTo>
                      <a:pt x="36" y="18"/>
                    </a:lnTo>
                    <a:lnTo>
                      <a:pt x="42" y="6"/>
                    </a:lnTo>
                    <a:lnTo>
                      <a:pt x="24" y="0"/>
                    </a:lnTo>
                    <a:lnTo>
                      <a:pt x="18"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33" name="Freeform 273">
                <a:extLst>
                  <a:ext uri="{FF2B5EF4-FFF2-40B4-BE49-F238E27FC236}">
                    <a16:creationId xmlns:a16="http://schemas.microsoft.com/office/drawing/2014/main" id="{108ACAD7-7EDC-4E6A-8154-EEA9A85DA53F}"/>
                  </a:ext>
                </a:extLst>
              </p:cNvPr>
              <p:cNvSpPr>
                <a:spLocks noChangeAspect="1"/>
              </p:cNvSpPr>
              <p:nvPr/>
            </p:nvSpPr>
            <p:spPr bwMode="auto">
              <a:xfrm>
                <a:off x="8489069" y="7302280"/>
                <a:ext cx="358592" cy="774624"/>
              </a:xfrm>
              <a:custGeom>
                <a:avLst/>
                <a:gdLst>
                  <a:gd name="T0" fmla="*/ 2147483646 w 137"/>
                  <a:gd name="T1" fmla="*/ 2147483646 h 264"/>
                  <a:gd name="T2" fmla="*/ 2147483646 w 137"/>
                  <a:gd name="T3" fmla="*/ 2147483646 h 264"/>
                  <a:gd name="T4" fmla="*/ 2147483646 w 137"/>
                  <a:gd name="T5" fmla="*/ 2147483646 h 264"/>
                  <a:gd name="T6" fmla="*/ 2147483646 w 137"/>
                  <a:gd name="T7" fmla="*/ 2147483646 h 264"/>
                  <a:gd name="T8" fmla="*/ 2147483646 w 137"/>
                  <a:gd name="T9" fmla="*/ 2147483646 h 264"/>
                  <a:gd name="T10" fmla="*/ 2147483646 w 137"/>
                  <a:gd name="T11" fmla="*/ 2147483646 h 264"/>
                  <a:gd name="T12" fmla="*/ 2147483646 w 137"/>
                  <a:gd name="T13" fmla="*/ 2147483646 h 264"/>
                  <a:gd name="T14" fmla="*/ 2147483646 w 137"/>
                  <a:gd name="T15" fmla="*/ 2147483646 h 264"/>
                  <a:gd name="T16" fmla="*/ 2147483646 w 137"/>
                  <a:gd name="T17" fmla="*/ 2147483646 h 264"/>
                  <a:gd name="T18" fmla="*/ 0 w 137"/>
                  <a:gd name="T19" fmla="*/ 2147483646 h 264"/>
                  <a:gd name="T20" fmla="*/ 2147483646 w 137"/>
                  <a:gd name="T21" fmla="*/ 2147483646 h 264"/>
                  <a:gd name="T22" fmla="*/ 2147483646 w 137"/>
                  <a:gd name="T23" fmla="*/ 2147483646 h 264"/>
                  <a:gd name="T24" fmla="*/ 2147483646 w 137"/>
                  <a:gd name="T25" fmla="*/ 2147483646 h 264"/>
                  <a:gd name="T26" fmla="*/ 2147483646 w 137"/>
                  <a:gd name="T27" fmla="*/ 2147483646 h 264"/>
                  <a:gd name="T28" fmla="*/ 2147483646 w 137"/>
                  <a:gd name="T29" fmla="*/ 2147483646 h 264"/>
                  <a:gd name="T30" fmla="*/ 2147483646 w 137"/>
                  <a:gd name="T31" fmla="*/ 2147483646 h 264"/>
                  <a:gd name="T32" fmla="*/ 2147483646 w 137"/>
                  <a:gd name="T33" fmla="*/ 2147483646 h 264"/>
                  <a:gd name="T34" fmla="*/ 2147483646 w 137"/>
                  <a:gd name="T35" fmla="*/ 2147483646 h 264"/>
                  <a:gd name="T36" fmla="*/ 2147483646 w 137"/>
                  <a:gd name="T37" fmla="*/ 2147483646 h 264"/>
                  <a:gd name="T38" fmla="*/ 2147483646 w 137"/>
                  <a:gd name="T39" fmla="*/ 2147483646 h 264"/>
                  <a:gd name="T40" fmla="*/ 2147483646 w 137"/>
                  <a:gd name="T41" fmla="*/ 2147483646 h 264"/>
                  <a:gd name="T42" fmla="*/ 2147483646 w 137"/>
                  <a:gd name="T43" fmla="*/ 2147483646 h 264"/>
                  <a:gd name="T44" fmla="*/ 2147483646 w 137"/>
                  <a:gd name="T45" fmla="*/ 2147483646 h 264"/>
                  <a:gd name="T46" fmla="*/ 2147483646 w 137"/>
                  <a:gd name="T47" fmla="*/ 2147483646 h 264"/>
                  <a:gd name="T48" fmla="*/ 2147483646 w 137"/>
                  <a:gd name="T49" fmla="*/ 2147483646 h 264"/>
                  <a:gd name="T50" fmla="*/ 2147483646 w 137"/>
                  <a:gd name="T51" fmla="*/ 2147483646 h 264"/>
                  <a:gd name="T52" fmla="*/ 2147483646 w 137"/>
                  <a:gd name="T53" fmla="*/ 2147483646 h 264"/>
                  <a:gd name="T54" fmla="*/ 2147483646 w 137"/>
                  <a:gd name="T55" fmla="*/ 2147483646 h 264"/>
                  <a:gd name="T56" fmla="*/ 2147483646 w 137"/>
                  <a:gd name="T57" fmla="*/ 2147483646 h 264"/>
                  <a:gd name="T58" fmla="*/ 2147483646 w 137"/>
                  <a:gd name="T59" fmla="*/ 0 h 264"/>
                  <a:gd name="T60" fmla="*/ 2147483646 w 137"/>
                  <a:gd name="T61" fmla="*/ 0 h 264"/>
                  <a:gd name="T62" fmla="*/ 2147483646 w 137"/>
                  <a:gd name="T63" fmla="*/ 2147483646 h 264"/>
                  <a:gd name="T64" fmla="*/ 2147483646 w 137"/>
                  <a:gd name="T65" fmla="*/ 2147483646 h 264"/>
                  <a:gd name="T66" fmla="*/ 2147483646 w 137"/>
                  <a:gd name="T67" fmla="*/ 2147483646 h 264"/>
                  <a:gd name="T68" fmla="*/ 2147483646 w 137"/>
                  <a:gd name="T69" fmla="*/ 2147483646 h 264"/>
                  <a:gd name="T70" fmla="*/ 2147483646 w 137"/>
                  <a:gd name="T71" fmla="*/ 2147483646 h 264"/>
                  <a:gd name="T72" fmla="*/ 2147483646 w 137"/>
                  <a:gd name="T73" fmla="*/ 2147483646 h 264"/>
                  <a:gd name="T74" fmla="*/ 2147483646 w 137"/>
                  <a:gd name="T75" fmla="*/ 2147483646 h 264"/>
                  <a:gd name="T76" fmla="*/ 2147483646 w 137"/>
                  <a:gd name="T77" fmla="*/ 2147483646 h 264"/>
                  <a:gd name="T78" fmla="*/ 2147483646 w 137"/>
                  <a:gd name="T79" fmla="*/ 2147483646 h 264"/>
                  <a:gd name="T80" fmla="*/ 2147483646 w 137"/>
                  <a:gd name="T81" fmla="*/ 2147483646 h 264"/>
                  <a:gd name="T82" fmla="*/ 2147483646 w 137"/>
                  <a:gd name="T83" fmla="*/ 2147483646 h 264"/>
                  <a:gd name="T84" fmla="*/ 2147483646 w 137"/>
                  <a:gd name="T85" fmla="*/ 2147483646 h 264"/>
                  <a:gd name="T86" fmla="*/ 2147483646 w 137"/>
                  <a:gd name="T87" fmla="*/ 2147483646 h 264"/>
                  <a:gd name="T88" fmla="*/ 2147483646 w 137"/>
                  <a:gd name="T89" fmla="*/ 2147483646 h 264"/>
                  <a:gd name="T90" fmla="*/ 2147483646 w 137"/>
                  <a:gd name="T91" fmla="*/ 2147483646 h 2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264">
                    <a:moveTo>
                      <a:pt x="47" y="72"/>
                    </a:moveTo>
                    <a:lnTo>
                      <a:pt x="41" y="72"/>
                    </a:lnTo>
                    <a:lnTo>
                      <a:pt x="29" y="84"/>
                    </a:lnTo>
                    <a:lnTo>
                      <a:pt x="23" y="96"/>
                    </a:lnTo>
                    <a:lnTo>
                      <a:pt x="17" y="114"/>
                    </a:lnTo>
                    <a:lnTo>
                      <a:pt x="23" y="132"/>
                    </a:lnTo>
                    <a:lnTo>
                      <a:pt x="23" y="156"/>
                    </a:lnTo>
                    <a:lnTo>
                      <a:pt x="11" y="168"/>
                    </a:lnTo>
                    <a:lnTo>
                      <a:pt x="5" y="180"/>
                    </a:lnTo>
                    <a:lnTo>
                      <a:pt x="0" y="210"/>
                    </a:lnTo>
                    <a:lnTo>
                      <a:pt x="5" y="228"/>
                    </a:lnTo>
                    <a:lnTo>
                      <a:pt x="11" y="258"/>
                    </a:lnTo>
                    <a:lnTo>
                      <a:pt x="35" y="264"/>
                    </a:lnTo>
                    <a:lnTo>
                      <a:pt x="47" y="258"/>
                    </a:lnTo>
                    <a:lnTo>
                      <a:pt x="65" y="252"/>
                    </a:lnTo>
                    <a:lnTo>
                      <a:pt x="71" y="234"/>
                    </a:lnTo>
                    <a:lnTo>
                      <a:pt x="77" y="216"/>
                    </a:lnTo>
                    <a:lnTo>
                      <a:pt x="83" y="198"/>
                    </a:lnTo>
                    <a:lnTo>
                      <a:pt x="89" y="180"/>
                    </a:lnTo>
                    <a:lnTo>
                      <a:pt x="95" y="162"/>
                    </a:lnTo>
                    <a:lnTo>
                      <a:pt x="101" y="144"/>
                    </a:lnTo>
                    <a:lnTo>
                      <a:pt x="107" y="126"/>
                    </a:lnTo>
                    <a:lnTo>
                      <a:pt x="113" y="108"/>
                    </a:lnTo>
                    <a:lnTo>
                      <a:pt x="119" y="90"/>
                    </a:lnTo>
                    <a:lnTo>
                      <a:pt x="119" y="66"/>
                    </a:lnTo>
                    <a:lnTo>
                      <a:pt x="131" y="72"/>
                    </a:lnTo>
                    <a:lnTo>
                      <a:pt x="137" y="60"/>
                    </a:lnTo>
                    <a:lnTo>
                      <a:pt x="131" y="36"/>
                    </a:lnTo>
                    <a:lnTo>
                      <a:pt x="125" y="12"/>
                    </a:lnTo>
                    <a:lnTo>
                      <a:pt x="119" y="0"/>
                    </a:lnTo>
                    <a:lnTo>
                      <a:pt x="113" y="0"/>
                    </a:lnTo>
                    <a:lnTo>
                      <a:pt x="107" y="6"/>
                    </a:lnTo>
                    <a:lnTo>
                      <a:pt x="107" y="24"/>
                    </a:lnTo>
                    <a:lnTo>
                      <a:pt x="101" y="30"/>
                    </a:lnTo>
                    <a:lnTo>
                      <a:pt x="95" y="30"/>
                    </a:lnTo>
                    <a:lnTo>
                      <a:pt x="89" y="30"/>
                    </a:lnTo>
                    <a:lnTo>
                      <a:pt x="89" y="36"/>
                    </a:lnTo>
                    <a:lnTo>
                      <a:pt x="89" y="48"/>
                    </a:lnTo>
                    <a:lnTo>
                      <a:pt x="83" y="54"/>
                    </a:lnTo>
                    <a:lnTo>
                      <a:pt x="83" y="48"/>
                    </a:lnTo>
                    <a:lnTo>
                      <a:pt x="77" y="60"/>
                    </a:lnTo>
                    <a:lnTo>
                      <a:pt x="71" y="66"/>
                    </a:lnTo>
                    <a:lnTo>
                      <a:pt x="71" y="60"/>
                    </a:lnTo>
                    <a:lnTo>
                      <a:pt x="65" y="72"/>
                    </a:lnTo>
                    <a:lnTo>
                      <a:pt x="47"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34" name="Freeform 274">
                <a:extLst>
                  <a:ext uri="{FF2B5EF4-FFF2-40B4-BE49-F238E27FC236}">
                    <a16:creationId xmlns:a16="http://schemas.microsoft.com/office/drawing/2014/main" id="{593E5AC0-E969-4BBD-91FC-BA0772D9880C}"/>
                  </a:ext>
                </a:extLst>
              </p:cNvPr>
              <p:cNvSpPr>
                <a:spLocks noChangeAspect="1"/>
              </p:cNvSpPr>
              <p:nvPr/>
            </p:nvSpPr>
            <p:spPr bwMode="auto">
              <a:xfrm>
                <a:off x="8024190" y="7143716"/>
                <a:ext cx="145515" cy="439300"/>
              </a:xfrm>
              <a:custGeom>
                <a:avLst/>
                <a:gdLst>
                  <a:gd name="T0" fmla="*/ 2147483646 w 54"/>
                  <a:gd name="T1" fmla="*/ 2147483646 h 150"/>
                  <a:gd name="T2" fmla="*/ 2147483646 w 54"/>
                  <a:gd name="T3" fmla="*/ 2147483646 h 150"/>
                  <a:gd name="T4" fmla="*/ 2147483646 w 54"/>
                  <a:gd name="T5" fmla="*/ 2147483646 h 150"/>
                  <a:gd name="T6" fmla="*/ 2147483646 w 54"/>
                  <a:gd name="T7" fmla="*/ 2147483646 h 150"/>
                  <a:gd name="T8" fmla="*/ 2147483646 w 54"/>
                  <a:gd name="T9" fmla="*/ 2147483646 h 150"/>
                  <a:gd name="T10" fmla="*/ 2147483646 w 54"/>
                  <a:gd name="T11" fmla="*/ 2147483646 h 150"/>
                  <a:gd name="T12" fmla="*/ 2147483646 w 54"/>
                  <a:gd name="T13" fmla="*/ 2147483646 h 150"/>
                  <a:gd name="T14" fmla="*/ 2147483646 w 54"/>
                  <a:gd name="T15" fmla="*/ 2147483646 h 150"/>
                  <a:gd name="T16" fmla="*/ 2147483646 w 54"/>
                  <a:gd name="T17" fmla="*/ 2147483646 h 150"/>
                  <a:gd name="T18" fmla="*/ 2147483646 w 54"/>
                  <a:gd name="T19" fmla="*/ 2147483646 h 150"/>
                  <a:gd name="T20" fmla="*/ 2147483646 w 54"/>
                  <a:gd name="T21" fmla="*/ 2147483646 h 150"/>
                  <a:gd name="T22" fmla="*/ 2147483646 w 54"/>
                  <a:gd name="T23" fmla="*/ 2147483646 h 150"/>
                  <a:gd name="T24" fmla="*/ 2147483646 w 54"/>
                  <a:gd name="T25" fmla="*/ 2147483646 h 150"/>
                  <a:gd name="T26" fmla="*/ 2147483646 w 54"/>
                  <a:gd name="T27" fmla="*/ 2147483646 h 150"/>
                  <a:gd name="T28" fmla="*/ 2147483646 w 54"/>
                  <a:gd name="T29" fmla="*/ 2147483646 h 150"/>
                  <a:gd name="T30" fmla="*/ 2147483646 w 54"/>
                  <a:gd name="T31" fmla="*/ 0 h 150"/>
                  <a:gd name="T32" fmla="*/ 2147483646 w 54"/>
                  <a:gd name="T33" fmla="*/ 0 h 150"/>
                  <a:gd name="T34" fmla="*/ 2147483646 w 54"/>
                  <a:gd name="T35" fmla="*/ 0 h 150"/>
                  <a:gd name="T36" fmla="*/ 2147483646 w 54"/>
                  <a:gd name="T37" fmla="*/ 2147483646 h 150"/>
                  <a:gd name="T38" fmla="*/ 2147483646 w 54"/>
                  <a:gd name="T39" fmla="*/ 2147483646 h 150"/>
                  <a:gd name="T40" fmla="*/ 2147483646 w 54"/>
                  <a:gd name="T41" fmla="*/ 2147483646 h 150"/>
                  <a:gd name="T42" fmla="*/ 2147483646 w 54"/>
                  <a:gd name="T43" fmla="*/ 2147483646 h 150"/>
                  <a:gd name="T44" fmla="*/ 2147483646 w 54"/>
                  <a:gd name="T45" fmla="*/ 2147483646 h 150"/>
                  <a:gd name="T46" fmla="*/ 0 w 54"/>
                  <a:gd name="T47" fmla="*/ 2147483646 h 150"/>
                  <a:gd name="T48" fmla="*/ 2147483646 w 54"/>
                  <a:gd name="T49" fmla="*/ 2147483646 h 150"/>
                  <a:gd name="T50" fmla="*/ 2147483646 w 54"/>
                  <a:gd name="T51" fmla="*/ 2147483646 h 150"/>
                  <a:gd name="T52" fmla="*/ 2147483646 w 54"/>
                  <a:gd name="T53" fmla="*/ 2147483646 h 150"/>
                  <a:gd name="T54" fmla="*/ 2147483646 w 54"/>
                  <a:gd name="T55" fmla="*/ 2147483646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150">
                    <a:moveTo>
                      <a:pt x="30" y="108"/>
                    </a:moveTo>
                    <a:lnTo>
                      <a:pt x="24" y="126"/>
                    </a:lnTo>
                    <a:lnTo>
                      <a:pt x="36" y="138"/>
                    </a:lnTo>
                    <a:lnTo>
                      <a:pt x="42" y="150"/>
                    </a:lnTo>
                    <a:lnTo>
                      <a:pt x="42" y="138"/>
                    </a:lnTo>
                    <a:lnTo>
                      <a:pt x="48" y="132"/>
                    </a:lnTo>
                    <a:lnTo>
                      <a:pt x="54" y="102"/>
                    </a:lnTo>
                    <a:lnTo>
                      <a:pt x="42" y="90"/>
                    </a:lnTo>
                    <a:lnTo>
                      <a:pt x="36" y="78"/>
                    </a:lnTo>
                    <a:lnTo>
                      <a:pt x="30" y="60"/>
                    </a:lnTo>
                    <a:lnTo>
                      <a:pt x="36" y="42"/>
                    </a:lnTo>
                    <a:lnTo>
                      <a:pt x="42" y="42"/>
                    </a:lnTo>
                    <a:lnTo>
                      <a:pt x="36" y="24"/>
                    </a:lnTo>
                    <a:lnTo>
                      <a:pt x="30" y="6"/>
                    </a:lnTo>
                    <a:lnTo>
                      <a:pt x="24" y="0"/>
                    </a:lnTo>
                    <a:lnTo>
                      <a:pt x="6" y="0"/>
                    </a:lnTo>
                    <a:lnTo>
                      <a:pt x="18" y="18"/>
                    </a:lnTo>
                    <a:lnTo>
                      <a:pt x="12" y="24"/>
                    </a:lnTo>
                    <a:lnTo>
                      <a:pt x="12" y="42"/>
                    </a:lnTo>
                    <a:lnTo>
                      <a:pt x="12" y="54"/>
                    </a:lnTo>
                    <a:lnTo>
                      <a:pt x="12" y="60"/>
                    </a:lnTo>
                    <a:lnTo>
                      <a:pt x="0" y="78"/>
                    </a:lnTo>
                    <a:lnTo>
                      <a:pt x="6" y="90"/>
                    </a:lnTo>
                    <a:lnTo>
                      <a:pt x="12" y="96"/>
                    </a:lnTo>
                    <a:lnTo>
                      <a:pt x="24" y="96"/>
                    </a:lnTo>
                    <a:lnTo>
                      <a:pt x="30" y="10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35" name="Freeform 275">
                <a:extLst>
                  <a:ext uri="{FF2B5EF4-FFF2-40B4-BE49-F238E27FC236}">
                    <a16:creationId xmlns:a16="http://schemas.microsoft.com/office/drawing/2014/main" id="{320CD587-97DD-4C03-8465-E91C8F73644F}"/>
                  </a:ext>
                </a:extLst>
              </p:cNvPr>
              <p:cNvSpPr>
                <a:spLocks noChangeAspect="1"/>
              </p:cNvSpPr>
              <p:nvPr/>
            </p:nvSpPr>
            <p:spPr bwMode="auto">
              <a:xfrm>
                <a:off x="7901811" y="7198304"/>
                <a:ext cx="488515" cy="961781"/>
              </a:xfrm>
              <a:custGeom>
                <a:avLst/>
                <a:gdLst>
                  <a:gd name="T0" fmla="*/ 2147483646 w 186"/>
                  <a:gd name="T1" fmla="*/ 2147483646 h 329"/>
                  <a:gd name="T2" fmla="*/ 2147483646 w 186"/>
                  <a:gd name="T3" fmla="*/ 2147483646 h 329"/>
                  <a:gd name="T4" fmla="*/ 2147483646 w 186"/>
                  <a:gd name="T5" fmla="*/ 2147483646 h 329"/>
                  <a:gd name="T6" fmla="*/ 2147483646 w 186"/>
                  <a:gd name="T7" fmla="*/ 2147483646 h 329"/>
                  <a:gd name="T8" fmla="*/ 2147483646 w 186"/>
                  <a:gd name="T9" fmla="*/ 2147483646 h 329"/>
                  <a:gd name="T10" fmla="*/ 2147483646 w 186"/>
                  <a:gd name="T11" fmla="*/ 2147483646 h 329"/>
                  <a:gd name="T12" fmla="*/ 2147483646 w 186"/>
                  <a:gd name="T13" fmla="*/ 2147483646 h 329"/>
                  <a:gd name="T14" fmla="*/ 2147483646 w 186"/>
                  <a:gd name="T15" fmla="*/ 0 h 329"/>
                  <a:gd name="T16" fmla="*/ 2147483646 w 186"/>
                  <a:gd name="T17" fmla="*/ 2147483646 h 329"/>
                  <a:gd name="T18" fmla="*/ 2147483646 w 186"/>
                  <a:gd name="T19" fmla="*/ 2147483646 h 329"/>
                  <a:gd name="T20" fmla="*/ 2147483646 w 186"/>
                  <a:gd name="T21" fmla="*/ 2147483646 h 329"/>
                  <a:gd name="T22" fmla="*/ 2147483646 w 186"/>
                  <a:gd name="T23" fmla="*/ 2147483646 h 329"/>
                  <a:gd name="T24" fmla="*/ 2147483646 w 186"/>
                  <a:gd name="T25" fmla="*/ 2147483646 h 329"/>
                  <a:gd name="T26" fmla="*/ 2147483646 w 186"/>
                  <a:gd name="T27" fmla="*/ 2147483646 h 329"/>
                  <a:gd name="T28" fmla="*/ 2147483646 w 186"/>
                  <a:gd name="T29" fmla="*/ 2147483646 h 329"/>
                  <a:gd name="T30" fmla="*/ 2147483646 w 186"/>
                  <a:gd name="T31" fmla="*/ 2147483646 h 329"/>
                  <a:gd name="T32" fmla="*/ 2147483646 w 186"/>
                  <a:gd name="T33" fmla="*/ 2147483646 h 329"/>
                  <a:gd name="T34" fmla="*/ 2147483646 w 186"/>
                  <a:gd name="T35" fmla="*/ 2147483646 h 329"/>
                  <a:gd name="T36" fmla="*/ 2147483646 w 186"/>
                  <a:gd name="T37" fmla="*/ 2147483646 h 329"/>
                  <a:gd name="T38" fmla="*/ 2147483646 w 186"/>
                  <a:gd name="T39" fmla="*/ 2147483646 h 329"/>
                  <a:gd name="T40" fmla="*/ 0 w 186"/>
                  <a:gd name="T41" fmla="*/ 2147483646 h 329"/>
                  <a:gd name="T42" fmla="*/ 2147483646 w 186"/>
                  <a:gd name="T43" fmla="*/ 2147483646 h 329"/>
                  <a:gd name="T44" fmla="*/ 2147483646 w 186"/>
                  <a:gd name="T45" fmla="*/ 2147483646 h 329"/>
                  <a:gd name="T46" fmla="*/ 2147483646 w 186"/>
                  <a:gd name="T47" fmla="*/ 2147483646 h 329"/>
                  <a:gd name="T48" fmla="*/ 2147483646 w 186"/>
                  <a:gd name="T49" fmla="*/ 2147483646 h 329"/>
                  <a:gd name="T50" fmla="*/ 2147483646 w 186"/>
                  <a:gd name="T51" fmla="*/ 2147483646 h 329"/>
                  <a:gd name="T52" fmla="*/ 2147483646 w 186"/>
                  <a:gd name="T53" fmla="*/ 2147483646 h 329"/>
                  <a:gd name="T54" fmla="*/ 2147483646 w 186"/>
                  <a:gd name="T55" fmla="*/ 2147483646 h 329"/>
                  <a:gd name="T56" fmla="*/ 2147483646 w 186"/>
                  <a:gd name="T57" fmla="*/ 2147483646 h 329"/>
                  <a:gd name="T58" fmla="*/ 2147483646 w 186"/>
                  <a:gd name="T59" fmla="*/ 2147483646 h 329"/>
                  <a:gd name="T60" fmla="*/ 2147483646 w 186"/>
                  <a:gd name="T61" fmla="*/ 2147483646 h 329"/>
                  <a:gd name="T62" fmla="*/ 2147483646 w 186"/>
                  <a:gd name="T63" fmla="*/ 2147483646 h 329"/>
                  <a:gd name="T64" fmla="*/ 2147483646 w 186"/>
                  <a:gd name="T65" fmla="*/ 2147483646 h 329"/>
                  <a:gd name="T66" fmla="*/ 2147483646 w 186"/>
                  <a:gd name="T67" fmla="*/ 2147483646 h 329"/>
                  <a:gd name="T68" fmla="*/ 2147483646 w 186"/>
                  <a:gd name="T69" fmla="*/ 2147483646 h 3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6" h="329">
                    <a:moveTo>
                      <a:pt x="78" y="204"/>
                    </a:moveTo>
                    <a:lnTo>
                      <a:pt x="78" y="192"/>
                    </a:lnTo>
                    <a:lnTo>
                      <a:pt x="78" y="186"/>
                    </a:lnTo>
                    <a:lnTo>
                      <a:pt x="84" y="186"/>
                    </a:lnTo>
                    <a:lnTo>
                      <a:pt x="102" y="168"/>
                    </a:lnTo>
                    <a:lnTo>
                      <a:pt x="114" y="150"/>
                    </a:lnTo>
                    <a:lnTo>
                      <a:pt x="132" y="144"/>
                    </a:lnTo>
                    <a:lnTo>
                      <a:pt x="150" y="132"/>
                    </a:lnTo>
                    <a:lnTo>
                      <a:pt x="168" y="120"/>
                    </a:lnTo>
                    <a:lnTo>
                      <a:pt x="186" y="96"/>
                    </a:lnTo>
                    <a:lnTo>
                      <a:pt x="186" y="78"/>
                    </a:lnTo>
                    <a:lnTo>
                      <a:pt x="186" y="54"/>
                    </a:lnTo>
                    <a:lnTo>
                      <a:pt x="186" y="42"/>
                    </a:lnTo>
                    <a:lnTo>
                      <a:pt x="186" y="12"/>
                    </a:lnTo>
                    <a:lnTo>
                      <a:pt x="186" y="0"/>
                    </a:lnTo>
                    <a:lnTo>
                      <a:pt x="168" y="12"/>
                    </a:lnTo>
                    <a:lnTo>
                      <a:pt x="150" y="18"/>
                    </a:lnTo>
                    <a:lnTo>
                      <a:pt x="138" y="18"/>
                    </a:lnTo>
                    <a:lnTo>
                      <a:pt x="126" y="24"/>
                    </a:lnTo>
                    <a:lnTo>
                      <a:pt x="108" y="24"/>
                    </a:lnTo>
                    <a:lnTo>
                      <a:pt x="96" y="24"/>
                    </a:lnTo>
                    <a:lnTo>
                      <a:pt x="90" y="24"/>
                    </a:lnTo>
                    <a:lnTo>
                      <a:pt x="84" y="24"/>
                    </a:lnTo>
                    <a:lnTo>
                      <a:pt x="78" y="42"/>
                    </a:lnTo>
                    <a:lnTo>
                      <a:pt x="84" y="60"/>
                    </a:lnTo>
                    <a:lnTo>
                      <a:pt x="90" y="72"/>
                    </a:lnTo>
                    <a:lnTo>
                      <a:pt x="102" y="84"/>
                    </a:lnTo>
                    <a:lnTo>
                      <a:pt x="96" y="114"/>
                    </a:lnTo>
                    <a:lnTo>
                      <a:pt x="90" y="120"/>
                    </a:lnTo>
                    <a:lnTo>
                      <a:pt x="90" y="132"/>
                    </a:lnTo>
                    <a:lnTo>
                      <a:pt x="84" y="120"/>
                    </a:lnTo>
                    <a:lnTo>
                      <a:pt x="72" y="108"/>
                    </a:lnTo>
                    <a:lnTo>
                      <a:pt x="78" y="90"/>
                    </a:lnTo>
                    <a:lnTo>
                      <a:pt x="72" y="78"/>
                    </a:lnTo>
                    <a:lnTo>
                      <a:pt x="60" y="78"/>
                    </a:lnTo>
                    <a:lnTo>
                      <a:pt x="54" y="72"/>
                    </a:lnTo>
                    <a:lnTo>
                      <a:pt x="42" y="78"/>
                    </a:lnTo>
                    <a:lnTo>
                      <a:pt x="30" y="84"/>
                    </a:lnTo>
                    <a:lnTo>
                      <a:pt x="18" y="90"/>
                    </a:lnTo>
                    <a:lnTo>
                      <a:pt x="0" y="96"/>
                    </a:lnTo>
                    <a:lnTo>
                      <a:pt x="6" y="102"/>
                    </a:lnTo>
                    <a:lnTo>
                      <a:pt x="6" y="114"/>
                    </a:lnTo>
                    <a:lnTo>
                      <a:pt x="12" y="114"/>
                    </a:lnTo>
                    <a:lnTo>
                      <a:pt x="30" y="120"/>
                    </a:lnTo>
                    <a:lnTo>
                      <a:pt x="48" y="126"/>
                    </a:lnTo>
                    <a:lnTo>
                      <a:pt x="48" y="150"/>
                    </a:lnTo>
                    <a:lnTo>
                      <a:pt x="42" y="168"/>
                    </a:lnTo>
                    <a:lnTo>
                      <a:pt x="48" y="186"/>
                    </a:lnTo>
                    <a:lnTo>
                      <a:pt x="42" y="204"/>
                    </a:lnTo>
                    <a:lnTo>
                      <a:pt x="36" y="216"/>
                    </a:lnTo>
                    <a:lnTo>
                      <a:pt x="24" y="228"/>
                    </a:lnTo>
                    <a:lnTo>
                      <a:pt x="18" y="240"/>
                    </a:lnTo>
                    <a:lnTo>
                      <a:pt x="18" y="252"/>
                    </a:lnTo>
                    <a:lnTo>
                      <a:pt x="24" y="270"/>
                    </a:lnTo>
                    <a:lnTo>
                      <a:pt x="24" y="288"/>
                    </a:lnTo>
                    <a:lnTo>
                      <a:pt x="24" y="311"/>
                    </a:lnTo>
                    <a:lnTo>
                      <a:pt x="24" y="329"/>
                    </a:lnTo>
                    <a:lnTo>
                      <a:pt x="36" y="329"/>
                    </a:lnTo>
                    <a:lnTo>
                      <a:pt x="36" y="317"/>
                    </a:lnTo>
                    <a:lnTo>
                      <a:pt x="36" y="311"/>
                    </a:lnTo>
                    <a:lnTo>
                      <a:pt x="54" y="294"/>
                    </a:lnTo>
                    <a:lnTo>
                      <a:pt x="84" y="276"/>
                    </a:lnTo>
                    <a:lnTo>
                      <a:pt x="84" y="270"/>
                    </a:lnTo>
                    <a:lnTo>
                      <a:pt x="84" y="252"/>
                    </a:lnTo>
                    <a:lnTo>
                      <a:pt x="90" y="234"/>
                    </a:lnTo>
                    <a:lnTo>
                      <a:pt x="84" y="240"/>
                    </a:lnTo>
                    <a:lnTo>
                      <a:pt x="84" y="222"/>
                    </a:lnTo>
                    <a:lnTo>
                      <a:pt x="78" y="20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36" name="Freeform 276">
                <a:extLst>
                  <a:ext uri="{FF2B5EF4-FFF2-40B4-BE49-F238E27FC236}">
                    <a16:creationId xmlns:a16="http://schemas.microsoft.com/office/drawing/2014/main" id="{19E1C1C0-734E-4F11-B7D1-6CF109FCF057}"/>
                  </a:ext>
                </a:extLst>
              </p:cNvPr>
              <p:cNvSpPr>
                <a:spLocks noChangeAspect="1"/>
              </p:cNvSpPr>
              <p:nvPr/>
            </p:nvSpPr>
            <p:spPr bwMode="auto">
              <a:xfrm>
                <a:off x="7257385" y="7881949"/>
                <a:ext cx="740568" cy="735632"/>
              </a:xfrm>
              <a:custGeom>
                <a:avLst/>
                <a:gdLst>
                  <a:gd name="T0" fmla="*/ 2147483646 w 281"/>
                  <a:gd name="T1" fmla="*/ 2147483646 h 251"/>
                  <a:gd name="T2" fmla="*/ 2147483646 w 281"/>
                  <a:gd name="T3" fmla="*/ 2147483646 h 251"/>
                  <a:gd name="T4" fmla="*/ 2147483646 w 281"/>
                  <a:gd name="T5" fmla="*/ 2147483646 h 251"/>
                  <a:gd name="T6" fmla="*/ 2147483646 w 281"/>
                  <a:gd name="T7" fmla="*/ 2147483646 h 251"/>
                  <a:gd name="T8" fmla="*/ 2147483646 w 281"/>
                  <a:gd name="T9" fmla="*/ 2147483646 h 251"/>
                  <a:gd name="T10" fmla="*/ 2147483646 w 281"/>
                  <a:gd name="T11" fmla="*/ 2147483646 h 251"/>
                  <a:gd name="T12" fmla="*/ 2147483646 w 281"/>
                  <a:gd name="T13" fmla="*/ 2147483646 h 251"/>
                  <a:gd name="T14" fmla="*/ 2147483646 w 281"/>
                  <a:gd name="T15" fmla="*/ 2147483646 h 251"/>
                  <a:gd name="T16" fmla="*/ 2147483646 w 281"/>
                  <a:gd name="T17" fmla="*/ 2147483646 h 251"/>
                  <a:gd name="T18" fmla="*/ 2147483646 w 281"/>
                  <a:gd name="T19" fmla="*/ 2147483646 h 251"/>
                  <a:gd name="T20" fmla="*/ 2147483646 w 281"/>
                  <a:gd name="T21" fmla="*/ 2147483646 h 251"/>
                  <a:gd name="T22" fmla="*/ 2147483646 w 281"/>
                  <a:gd name="T23" fmla="*/ 2147483646 h 251"/>
                  <a:gd name="T24" fmla="*/ 2147483646 w 281"/>
                  <a:gd name="T25" fmla="*/ 2147483646 h 251"/>
                  <a:gd name="T26" fmla="*/ 2147483646 w 281"/>
                  <a:gd name="T27" fmla="*/ 2147483646 h 251"/>
                  <a:gd name="T28" fmla="*/ 2147483646 w 281"/>
                  <a:gd name="T29" fmla="*/ 2147483646 h 251"/>
                  <a:gd name="T30" fmla="*/ 2147483646 w 281"/>
                  <a:gd name="T31" fmla="*/ 2147483646 h 251"/>
                  <a:gd name="T32" fmla="*/ 2147483646 w 281"/>
                  <a:gd name="T33" fmla="*/ 2147483646 h 251"/>
                  <a:gd name="T34" fmla="*/ 2147483646 w 281"/>
                  <a:gd name="T35" fmla="*/ 2147483646 h 251"/>
                  <a:gd name="T36" fmla="*/ 2147483646 w 281"/>
                  <a:gd name="T37" fmla="*/ 2147483646 h 251"/>
                  <a:gd name="T38" fmla="*/ 2147483646 w 281"/>
                  <a:gd name="T39" fmla="*/ 2147483646 h 251"/>
                  <a:gd name="T40" fmla="*/ 2147483646 w 281"/>
                  <a:gd name="T41" fmla="*/ 2147483646 h 251"/>
                  <a:gd name="T42" fmla="*/ 2147483646 w 281"/>
                  <a:gd name="T43" fmla="*/ 2147483646 h 251"/>
                  <a:gd name="T44" fmla="*/ 2147483646 w 281"/>
                  <a:gd name="T45" fmla="*/ 0 h 251"/>
                  <a:gd name="T46" fmla="*/ 2147483646 w 281"/>
                  <a:gd name="T47" fmla="*/ 2147483646 h 251"/>
                  <a:gd name="T48" fmla="*/ 2147483646 w 281"/>
                  <a:gd name="T49" fmla="*/ 2147483646 h 251"/>
                  <a:gd name="T50" fmla="*/ 2147483646 w 281"/>
                  <a:gd name="T51" fmla="*/ 2147483646 h 251"/>
                  <a:gd name="T52" fmla="*/ 2147483646 w 281"/>
                  <a:gd name="T53" fmla="*/ 2147483646 h 251"/>
                  <a:gd name="T54" fmla="*/ 2147483646 w 281"/>
                  <a:gd name="T55" fmla="*/ 2147483646 h 251"/>
                  <a:gd name="T56" fmla="*/ 2147483646 w 281"/>
                  <a:gd name="T57" fmla="*/ 2147483646 h 251"/>
                  <a:gd name="T58" fmla="*/ 2147483646 w 281"/>
                  <a:gd name="T59" fmla="*/ 2147483646 h 251"/>
                  <a:gd name="T60" fmla="*/ 2147483646 w 281"/>
                  <a:gd name="T61" fmla="*/ 2147483646 h 251"/>
                  <a:gd name="T62" fmla="*/ 2147483646 w 281"/>
                  <a:gd name="T63" fmla="*/ 2147483646 h 251"/>
                  <a:gd name="T64" fmla="*/ 2147483646 w 281"/>
                  <a:gd name="T65" fmla="*/ 2147483646 h 251"/>
                  <a:gd name="T66" fmla="*/ 2147483646 w 281"/>
                  <a:gd name="T67" fmla="*/ 2147483646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251">
                    <a:moveTo>
                      <a:pt x="66" y="54"/>
                    </a:moveTo>
                    <a:lnTo>
                      <a:pt x="60" y="71"/>
                    </a:lnTo>
                    <a:lnTo>
                      <a:pt x="60" y="89"/>
                    </a:lnTo>
                    <a:lnTo>
                      <a:pt x="60" y="107"/>
                    </a:lnTo>
                    <a:lnTo>
                      <a:pt x="60" y="125"/>
                    </a:lnTo>
                    <a:lnTo>
                      <a:pt x="42" y="131"/>
                    </a:lnTo>
                    <a:lnTo>
                      <a:pt x="18" y="131"/>
                    </a:lnTo>
                    <a:lnTo>
                      <a:pt x="12" y="119"/>
                    </a:lnTo>
                    <a:lnTo>
                      <a:pt x="0" y="125"/>
                    </a:lnTo>
                    <a:lnTo>
                      <a:pt x="6" y="149"/>
                    </a:lnTo>
                    <a:lnTo>
                      <a:pt x="18" y="167"/>
                    </a:lnTo>
                    <a:lnTo>
                      <a:pt x="24" y="185"/>
                    </a:lnTo>
                    <a:lnTo>
                      <a:pt x="30" y="203"/>
                    </a:lnTo>
                    <a:lnTo>
                      <a:pt x="24" y="209"/>
                    </a:lnTo>
                    <a:lnTo>
                      <a:pt x="24" y="221"/>
                    </a:lnTo>
                    <a:lnTo>
                      <a:pt x="30" y="239"/>
                    </a:lnTo>
                    <a:lnTo>
                      <a:pt x="36" y="239"/>
                    </a:lnTo>
                    <a:lnTo>
                      <a:pt x="42" y="245"/>
                    </a:lnTo>
                    <a:lnTo>
                      <a:pt x="54" y="251"/>
                    </a:lnTo>
                    <a:lnTo>
                      <a:pt x="72" y="245"/>
                    </a:lnTo>
                    <a:lnTo>
                      <a:pt x="90" y="239"/>
                    </a:lnTo>
                    <a:lnTo>
                      <a:pt x="108" y="239"/>
                    </a:lnTo>
                    <a:lnTo>
                      <a:pt x="126" y="239"/>
                    </a:lnTo>
                    <a:lnTo>
                      <a:pt x="149" y="233"/>
                    </a:lnTo>
                    <a:lnTo>
                      <a:pt x="161" y="233"/>
                    </a:lnTo>
                    <a:lnTo>
                      <a:pt x="179" y="221"/>
                    </a:lnTo>
                    <a:lnTo>
                      <a:pt x="197" y="209"/>
                    </a:lnTo>
                    <a:lnTo>
                      <a:pt x="209" y="197"/>
                    </a:lnTo>
                    <a:lnTo>
                      <a:pt x="221" y="185"/>
                    </a:lnTo>
                    <a:lnTo>
                      <a:pt x="239" y="161"/>
                    </a:lnTo>
                    <a:lnTo>
                      <a:pt x="251" y="149"/>
                    </a:lnTo>
                    <a:lnTo>
                      <a:pt x="263" y="131"/>
                    </a:lnTo>
                    <a:lnTo>
                      <a:pt x="275" y="113"/>
                    </a:lnTo>
                    <a:lnTo>
                      <a:pt x="281" y="95"/>
                    </a:lnTo>
                    <a:lnTo>
                      <a:pt x="269" y="95"/>
                    </a:lnTo>
                    <a:lnTo>
                      <a:pt x="269" y="101"/>
                    </a:lnTo>
                    <a:lnTo>
                      <a:pt x="251" y="95"/>
                    </a:lnTo>
                    <a:lnTo>
                      <a:pt x="251" y="83"/>
                    </a:lnTo>
                    <a:lnTo>
                      <a:pt x="257" y="71"/>
                    </a:lnTo>
                    <a:lnTo>
                      <a:pt x="269" y="77"/>
                    </a:lnTo>
                    <a:lnTo>
                      <a:pt x="269" y="54"/>
                    </a:lnTo>
                    <a:lnTo>
                      <a:pt x="269" y="36"/>
                    </a:lnTo>
                    <a:lnTo>
                      <a:pt x="263" y="18"/>
                    </a:lnTo>
                    <a:lnTo>
                      <a:pt x="263" y="6"/>
                    </a:lnTo>
                    <a:lnTo>
                      <a:pt x="245" y="6"/>
                    </a:lnTo>
                    <a:lnTo>
                      <a:pt x="227" y="0"/>
                    </a:lnTo>
                    <a:lnTo>
                      <a:pt x="203" y="18"/>
                    </a:lnTo>
                    <a:lnTo>
                      <a:pt x="185" y="30"/>
                    </a:lnTo>
                    <a:lnTo>
                      <a:pt x="173" y="48"/>
                    </a:lnTo>
                    <a:lnTo>
                      <a:pt x="167" y="54"/>
                    </a:lnTo>
                    <a:lnTo>
                      <a:pt x="155" y="71"/>
                    </a:lnTo>
                    <a:lnTo>
                      <a:pt x="132" y="66"/>
                    </a:lnTo>
                    <a:lnTo>
                      <a:pt x="114" y="66"/>
                    </a:lnTo>
                    <a:lnTo>
                      <a:pt x="108" y="77"/>
                    </a:lnTo>
                    <a:lnTo>
                      <a:pt x="96" y="89"/>
                    </a:lnTo>
                    <a:lnTo>
                      <a:pt x="78" y="95"/>
                    </a:lnTo>
                    <a:lnTo>
                      <a:pt x="72" y="89"/>
                    </a:lnTo>
                    <a:lnTo>
                      <a:pt x="78" y="71"/>
                    </a:lnTo>
                    <a:lnTo>
                      <a:pt x="66" y="54"/>
                    </a:lnTo>
                    <a:lnTo>
                      <a:pt x="197" y="131"/>
                    </a:lnTo>
                    <a:lnTo>
                      <a:pt x="179" y="149"/>
                    </a:lnTo>
                    <a:lnTo>
                      <a:pt x="191" y="167"/>
                    </a:lnTo>
                    <a:lnTo>
                      <a:pt x="197" y="161"/>
                    </a:lnTo>
                    <a:lnTo>
                      <a:pt x="215" y="149"/>
                    </a:lnTo>
                    <a:lnTo>
                      <a:pt x="221" y="137"/>
                    </a:lnTo>
                    <a:lnTo>
                      <a:pt x="203" y="131"/>
                    </a:lnTo>
                    <a:lnTo>
                      <a:pt x="197" y="131"/>
                    </a:lnTo>
                    <a:lnTo>
                      <a:pt x="66" y="5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H" dirty="0"/>
              </a:p>
            </p:txBody>
          </p:sp>
          <p:sp>
            <p:nvSpPr>
              <p:cNvPr id="97537" name="Freeform 277">
                <a:extLst>
                  <a:ext uri="{FF2B5EF4-FFF2-40B4-BE49-F238E27FC236}">
                    <a16:creationId xmlns:a16="http://schemas.microsoft.com/office/drawing/2014/main" id="{A8D14A53-BFF1-40B0-BA53-C42A0222D9F0}"/>
                  </a:ext>
                </a:extLst>
              </p:cNvPr>
              <p:cNvSpPr>
                <a:spLocks noChangeAspect="1"/>
              </p:cNvSpPr>
              <p:nvPr/>
            </p:nvSpPr>
            <p:spPr bwMode="auto">
              <a:xfrm>
                <a:off x="7257385" y="7881949"/>
                <a:ext cx="740568" cy="735632"/>
              </a:xfrm>
              <a:custGeom>
                <a:avLst/>
                <a:gdLst>
                  <a:gd name="T0" fmla="*/ 2147483646 w 281"/>
                  <a:gd name="T1" fmla="*/ 2147483646 h 251"/>
                  <a:gd name="T2" fmla="*/ 2147483646 w 281"/>
                  <a:gd name="T3" fmla="*/ 2147483646 h 251"/>
                  <a:gd name="T4" fmla="*/ 2147483646 w 281"/>
                  <a:gd name="T5" fmla="*/ 2147483646 h 251"/>
                  <a:gd name="T6" fmla="*/ 2147483646 w 281"/>
                  <a:gd name="T7" fmla="*/ 2147483646 h 251"/>
                  <a:gd name="T8" fmla="*/ 2147483646 w 281"/>
                  <a:gd name="T9" fmla="*/ 2147483646 h 251"/>
                  <a:gd name="T10" fmla="*/ 2147483646 w 281"/>
                  <a:gd name="T11" fmla="*/ 2147483646 h 251"/>
                  <a:gd name="T12" fmla="*/ 2147483646 w 281"/>
                  <a:gd name="T13" fmla="*/ 2147483646 h 251"/>
                  <a:gd name="T14" fmla="*/ 2147483646 w 281"/>
                  <a:gd name="T15" fmla="*/ 2147483646 h 251"/>
                  <a:gd name="T16" fmla="*/ 0 w 281"/>
                  <a:gd name="T17" fmla="*/ 2147483646 h 251"/>
                  <a:gd name="T18" fmla="*/ 2147483646 w 281"/>
                  <a:gd name="T19" fmla="*/ 2147483646 h 251"/>
                  <a:gd name="T20" fmla="*/ 2147483646 w 281"/>
                  <a:gd name="T21" fmla="*/ 2147483646 h 251"/>
                  <a:gd name="T22" fmla="*/ 2147483646 w 281"/>
                  <a:gd name="T23" fmla="*/ 2147483646 h 251"/>
                  <a:gd name="T24" fmla="*/ 2147483646 w 281"/>
                  <a:gd name="T25" fmla="*/ 2147483646 h 251"/>
                  <a:gd name="T26" fmla="*/ 2147483646 w 281"/>
                  <a:gd name="T27" fmla="*/ 2147483646 h 251"/>
                  <a:gd name="T28" fmla="*/ 2147483646 w 281"/>
                  <a:gd name="T29" fmla="*/ 2147483646 h 251"/>
                  <a:gd name="T30" fmla="*/ 2147483646 w 281"/>
                  <a:gd name="T31" fmla="*/ 2147483646 h 251"/>
                  <a:gd name="T32" fmla="*/ 2147483646 w 281"/>
                  <a:gd name="T33" fmla="*/ 2147483646 h 251"/>
                  <a:gd name="T34" fmla="*/ 2147483646 w 281"/>
                  <a:gd name="T35" fmla="*/ 2147483646 h 251"/>
                  <a:gd name="T36" fmla="*/ 2147483646 w 281"/>
                  <a:gd name="T37" fmla="*/ 2147483646 h 251"/>
                  <a:gd name="T38" fmla="*/ 2147483646 w 281"/>
                  <a:gd name="T39" fmla="*/ 2147483646 h 251"/>
                  <a:gd name="T40" fmla="*/ 2147483646 w 281"/>
                  <a:gd name="T41" fmla="*/ 2147483646 h 251"/>
                  <a:gd name="T42" fmla="*/ 2147483646 w 281"/>
                  <a:gd name="T43" fmla="*/ 2147483646 h 251"/>
                  <a:gd name="T44" fmla="*/ 2147483646 w 281"/>
                  <a:gd name="T45" fmla="*/ 2147483646 h 251"/>
                  <a:gd name="T46" fmla="*/ 2147483646 w 281"/>
                  <a:gd name="T47" fmla="*/ 2147483646 h 251"/>
                  <a:gd name="T48" fmla="*/ 2147483646 w 281"/>
                  <a:gd name="T49" fmla="*/ 2147483646 h 251"/>
                  <a:gd name="T50" fmla="*/ 2147483646 w 281"/>
                  <a:gd name="T51" fmla="*/ 2147483646 h 251"/>
                  <a:gd name="T52" fmla="*/ 2147483646 w 281"/>
                  <a:gd name="T53" fmla="*/ 2147483646 h 251"/>
                  <a:gd name="T54" fmla="*/ 2147483646 w 281"/>
                  <a:gd name="T55" fmla="*/ 2147483646 h 251"/>
                  <a:gd name="T56" fmla="*/ 2147483646 w 281"/>
                  <a:gd name="T57" fmla="*/ 2147483646 h 251"/>
                  <a:gd name="T58" fmla="*/ 2147483646 w 281"/>
                  <a:gd name="T59" fmla="*/ 2147483646 h 251"/>
                  <a:gd name="T60" fmla="*/ 2147483646 w 281"/>
                  <a:gd name="T61" fmla="*/ 2147483646 h 251"/>
                  <a:gd name="T62" fmla="*/ 2147483646 w 281"/>
                  <a:gd name="T63" fmla="*/ 2147483646 h 251"/>
                  <a:gd name="T64" fmla="*/ 2147483646 w 281"/>
                  <a:gd name="T65" fmla="*/ 2147483646 h 251"/>
                  <a:gd name="T66" fmla="*/ 2147483646 w 281"/>
                  <a:gd name="T67" fmla="*/ 2147483646 h 251"/>
                  <a:gd name="T68" fmla="*/ 2147483646 w 281"/>
                  <a:gd name="T69" fmla="*/ 2147483646 h 251"/>
                  <a:gd name="T70" fmla="*/ 2147483646 w 281"/>
                  <a:gd name="T71" fmla="*/ 2147483646 h 251"/>
                  <a:gd name="T72" fmla="*/ 2147483646 w 281"/>
                  <a:gd name="T73" fmla="*/ 2147483646 h 251"/>
                  <a:gd name="T74" fmla="*/ 2147483646 w 281"/>
                  <a:gd name="T75" fmla="*/ 2147483646 h 251"/>
                  <a:gd name="T76" fmla="*/ 2147483646 w 281"/>
                  <a:gd name="T77" fmla="*/ 2147483646 h 251"/>
                  <a:gd name="T78" fmla="*/ 2147483646 w 281"/>
                  <a:gd name="T79" fmla="*/ 2147483646 h 251"/>
                  <a:gd name="T80" fmla="*/ 2147483646 w 281"/>
                  <a:gd name="T81" fmla="*/ 2147483646 h 251"/>
                  <a:gd name="T82" fmla="*/ 2147483646 w 281"/>
                  <a:gd name="T83" fmla="*/ 2147483646 h 251"/>
                  <a:gd name="T84" fmla="*/ 2147483646 w 281"/>
                  <a:gd name="T85" fmla="*/ 2147483646 h 251"/>
                  <a:gd name="T86" fmla="*/ 2147483646 w 281"/>
                  <a:gd name="T87" fmla="*/ 2147483646 h 251"/>
                  <a:gd name="T88" fmla="*/ 2147483646 w 281"/>
                  <a:gd name="T89" fmla="*/ 2147483646 h 251"/>
                  <a:gd name="T90" fmla="*/ 2147483646 w 281"/>
                  <a:gd name="T91" fmla="*/ 0 h 251"/>
                  <a:gd name="T92" fmla="*/ 2147483646 w 281"/>
                  <a:gd name="T93" fmla="*/ 0 h 251"/>
                  <a:gd name="T94" fmla="*/ 2147483646 w 281"/>
                  <a:gd name="T95" fmla="*/ 2147483646 h 251"/>
                  <a:gd name="T96" fmla="*/ 2147483646 w 281"/>
                  <a:gd name="T97" fmla="*/ 2147483646 h 251"/>
                  <a:gd name="T98" fmla="*/ 2147483646 w 281"/>
                  <a:gd name="T99" fmla="*/ 2147483646 h 251"/>
                  <a:gd name="T100" fmla="*/ 2147483646 w 281"/>
                  <a:gd name="T101" fmla="*/ 2147483646 h 251"/>
                  <a:gd name="T102" fmla="*/ 2147483646 w 281"/>
                  <a:gd name="T103" fmla="*/ 2147483646 h 251"/>
                  <a:gd name="T104" fmla="*/ 2147483646 w 281"/>
                  <a:gd name="T105" fmla="*/ 2147483646 h 251"/>
                  <a:gd name="T106" fmla="*/ 2147483646 w 281"/>
                  <a:gd name="T107" fmla="*/ 2147483646 h 251"/>
                  <a:gd name="T108" fmla="*/ 2147483646 w 281"/>
                  <a:gd name="T109" fmla="*/ 2147483646 h 251"/>
                  <a:gd name="T110" fmla="*/ 2147483646 w 281"/>
                  <a:gd name="T111" fmla="*/ 2147483646 h 251"/>
                  <a:gd name="T112" fmla="*/ 2147483646 w 281"/>
                  <a:gd name="T113" fmla="*/ 2147483646 h 251"/>
                  <a:gd name="T114" fmla="*/ 2147483646 w 281"/>
                  <a:gd name="T115" fmla="*/ 2147483646 h 251"/>
                  <a:gd name="T116" fmla="*/ 2147483646 w 281"/>
                  <a:gd name="T117" fmla="*/ 2147483646 h 251"/>
                  <a:gd name="T118" fmla="*/ 2147483646 w 281"/>
                  <a:gd name="T119" fmla="*/ 2147483646 h 2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1" h="251">
                    <a:moveTo>
                      <a:pt x="66" y="54"/>
                    </a:moveTo>
                    <a:lnTo>
                      <a:pt x="60" y="71"/>
                    </a:lnTo>
                    <a:lnTo>
                      <a:pt x="60" y="89"/>
                    </a:lnTo>
                    <a:lnTo>
                      <a:pt x="60" y="107"/>
                    </a:lnTo>
                    <a:lnTo>
                      <a:pt x="60" y="125"/>
                    </a:lnTo>
                    <a:lnTo>
                      <a:pt x="42" y="131"/>
                    </a:lnTo>
                    <a:lnTo>
                      <a:pt x="18" y="131"/>
                    </a:lnTo>
                    <a:lnTo>
                      <a:pt x="12" y="119"/>
                    </a:lnTo>
                    <a:lnTo>
                      <a:pt x="0" y="125"/>
                    </a:lnTo>
                    <a:lnTo>
                      <a:pt x="6" y="149"/>
                    </a:lnTo>
                    <a:lnTo>
                      <a:pt x="18" y="167"/>
                    </a:lnTo>
                    <a:lnTo>
                      <a:pt x="24" y="185"/>
                    </a:lnTo>
                    <a:lnTo>
                      <a:pt x="30" y="203"/>
                    </a:lnTo>
                    <a:lnTo>
                      <a:pt x="24" y="209"/>
                    </a:lnTo>
                    <a:lnTo>
                      <a:pt x="24" y="221"/>
                    </a:lnTo>
                    <a:lnTo>
                      <a:pt x="30" y="239"/>
                    </a:lnTo>
                    <a:lnTo>
                      <a:pt x="36" y="239"/>
                    </a:lnTo>
                    <a:lnTo>
                      <a:pt x="42" y="245"/>
                    </a:lnTo>
                    <a:lnTo>
                      <a:pt x="54" y="251"/>
                    </a:lnTo>
                    <a:lnTo>
                      <a:pt x="72" y="245"/>
                    </a:lnTo>
                    <a:lnTo>
                      <a:pt x="90" y="239"/>
                    </a:lnTo>
                    <a:lnTo>
                      <a:pt x="108" y="239"/>
                    </a:lnTo>
                    <a:lnTo>
                      <a:pt x="126" y="239"/>
                    </a:lnTo>
                    <a:lnTo>
                      <a:pt x="149" y="233"/>
                    </a:lnTo>
                    <a:lnTo>
                      <a:pt x="161" y="233"/>
                    </a:lnTo>
                    <a:lnTo>
                      <a:pt x="179" y="221"/>
                    </a:lnTo>
                    <a:lnTo>
                      <a:pt x="197" y="209"/>
                    </a:lnTo>
                    <a:lnTo>
                      <a:pt x="209" y="197"/>
                    </a:lnTo>
                    <a:lnTo>
                      <a:pt x="221" y="185"/>
                    </a:lnTo>
                    <a:lnTo>
                      <a:pt x="239" y="161"/>
                    </a:lnTo>
                    <a:lnTo>
                      <a:pt x="251" y="149"/>
                    </a:lnTo>
                    <a:lnTo>
                      <a:pt x="263" y="131"/>
                    </a:lnTo>
                    <a:lnTo>
                      <a:pt x="275" y="113"/>
                    </a:lnTo>
                    <a:lnTo>
                      <a:pt x="281" y="95"/>
                    </a:lnTo>
                    <a:lnTo>
                      <a:pt x="269" y="95"/>
                    </a:lnTo>
                    <a:lnTo>
                      <a:pt x="269" y="101"/>
                    </a:lnTo>
                    <a:lnTo>
                      <a:pt x="251" y="95"/>
                    </a:lnTo>
                    <a:lnTo>
                      <a:pt x="251" y="83"/>
                    </a:lnTo>
                    <a:lnTo>
                      <a:pt x="257" y="71"/>
                    </a:lnTo>
                    <a:lnTo>
                      <a:pt x="269" y="77"/>
                    </a:lnTo>
                    <a:lnTo>
                      <a:pt x="269" y="54"/>
                    </a:lnTo>
                    <a:lnTo>
                      <a:pt x="269" y="36"/>
                    </a:lnTo>
                    <a:lnTo>
                      <a:pt x="263" y="18"/>
                    </a:lnTo>
                    <a:lnTo>
                      <a:pt x="263" y="6"/>
                    </a:lnTo>
                    <a:lnTo>
                      <a:pt x="245" y="6"/>
                    </a:lnTo>
                    <a:lnTo>
                      <a:pt x="227" y="0"/>
                    </a:lnTo>
                    <a:lnTo>
                      <a:pt x="203" y="18"/>
                    </a:lnTo>
                    <a:lnTo>
                      <a:pt x="185" y="30"/>
                    </a:lnTo>
                    <a:lnTo>
                      <a:pt x="173" y="48"/>
                    </a:lnTo>
                    <a:lnTo>
                      <a:pt x="167" y="54"/>
                    </a:lnTo>
                    <a:lnTo>
                      <a:pt x="155" y="71"/>
                    </a:lnTo>
                    <a:lnTo>
                      <a:pt x="132" y="66"/>
                    </a:lnTo>
                    <a:lnTo>
                      <a:pt x="114" y="66"/>
                    </a:lnTo>
                    <a:lnTo>
                      <a:pt x="108" y="77"/>
                    </a:lnTo>
                    <a:lnTo>
                      <a:pt x="96" y="89"/>
                    </a:lnTo>
                    <a:lnTo>
                      <a:pt x="78" y="95"/>
                    </a:lnTo>
                    <a:lnTo>
                      <a:pt x="72" y="89"/>
                    </a:lnTo>
                    <a:lnTo>
                      <a:pt x="78" y="71"/>
                    </a:lnTo>
                    <a:lnTo>
                      <a:pt x="66" y="54"/>
                    </a:lnTo>
                  </a:path>
                </a:pathLst>
              </a:custGeom>
              <a:solidFill>
                <a:srgbClr val="4C8FCC"/>
              </a:solidFill>
              <a:ln w="9525">
                <a:solidFill>
                  <a:srgbClr val="000000"/>
                </a:solidFill>
                <a:prstDash val="solid"/>
                <a:round/>
                <a:headEnd/>
                <a:tailEnd/>
              </a:ln>
            </p:spPr>
            <p:txBody>
              <a:bodyPr/>
              <a:lstStyle/>
              <a:p>
                <a:endParaRPr lang="en-CH" dirty="0"/>
              </a:p>
            </p:txBody>
          </p:sp>
          <p:sp>
            <p:nvSpPr>
              <p:cNvPr id="97538" name="Freeform 278">
                <a:extLst>
                  <a:ext uri="{FF2B5EF4-FFF2-40B4-BE49-F238E27FC236}">
                    <a16:creationId xmlns:a16="http://schemas.microsoft.com/office/drawing/2014/main" id="{B7084798-BB08-4270-9724-C2F58A88F84E}"/>
                  </a:ext>
                </a:extLst>
              </p:cNvPr>
              <p:cNvSpPr>
                <a:spLocks noChangeAspect="1"/>
              </p:cNvSpPr>
              <p:nvPr/>
            </p:nvSpPr>
            <p:spPr bwMode="auto">
              <a:xfrm>
                <a:off x="7727713" y="8266661"/>
                <a:ext cx="111734" cy="103978"/>
              </a:xfrm>
              <a:custGeom>
                <a:avLst/>
                <a:gdLst>
                  <a:gd name="T0" fmla="*/ 2147483646 w 42"/>
                  <a:gd name="T1" fmla="*/ 0 h 36"/>
                  <a:gd name="T2" fmla="*/ 0 w 42"/>
                  <a:gd name="T3" fmla="*/ 2147483646 h 36"/>
                  <a:gd name="T4" fmla="*/ 2147483646 w 42"/>
                  <a:gd name="T5" fmla="*/ 2147483646 h 36"/>
                  <a:gd name="T6" fmla="*/ 2147483646 w 42"/>
                  <a:gd name="T7" fmla="*/ 2147483646 h 36"/>
                  <a:gd name="T8" fmla="*/ 2147483646 w 42"/>
                  <a:gd name="T9" fmla="*/ 2147483646 h 36"/>
                  <a:gd name="T10" fmla="*/ 2147483646 w 42"/>
                  <a:gd name="T11" fmla="*/ 2147483646 h 36"/>
                  <a:gd name="T12" fmla="*/ 2147483646 w 42"/>
                  <a:gd name="T13" fmla="*/ 0 h 36"/>
                  <a:gd name="T14" fmla="*/ 2147483646 w 42"/>
                  <a:gd name="T15" fmla="*/ 0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36">
                    <a:moveTo>
                      <a:pt x="18" y="0"/>
                    </a:moveTo>
                    <a:lnTo>
                      <a:pt x="0" y="18"/>
                    </a:lnTo>
                    <a:lnTo>
                      <a:pt x="12" y="36"/>
                    </a:lnTo>
                    <a:lnTo>
                      <a:pt x="18" y="30"/>
                    </a:lnTo>
                    <a:lnTo>
                      <a:pt x="36" y="18"/>
                    </a:lnTo>
                    <a:lnTo>
                      <a:pt x="42" y="6"/>
                    </a:lnTo>
                    <a:lnTo>
                      <a:pt x="24" y="0"/>
                    </a:lnTo>
                    <a:lnTo>
                      <a:pt x="18" y="0"/>
                    </a:lnTo>
                  </a:path>
                </a:pathLst>
              </a:custGeom>
              <a:solidFill>
                <a:srgbClr val="4C8FCC"/>
              </a:solidFill>
              <a:ln w="9525">
                <a:solidFill>
                  <a:srgbClr val="000000"/>
                </a:solidFill>
                <a:prstDash val="solid"/>
                <a:round/>
                <a:headEnd/>
                <a:tailEnd/>
              </a:ln>
            </p:spPr>
            <p:txBody>
              <a:bodyPr/>
              <a:lstStyle/>
              <a:p>
                <a:endParaRPr lang="en-CH" dirty="0"/>
              </a:p>
            </p:txBody>
          </p:sp>
          <p:sp>
            <p:nvSpPr>
              <p:cNvPr id="97539" name="Freeform 279">
                <a:extLst>
                  <a:ext uri="{FF2B5EF4-FFF2-40B4-BE49-F238E27FC236}">
                    <a16:creationId xmlns:a16="http://schemas.microsoft.com/office/drawing/2014/main" id="{73F56F9D-8E0E-4126-AABF-B060428E0D9C}"/>
                  </a:ext>
                </a:extLst>
              </p:cNvPr>
              <p:cNvSpPr>
                <a:spLocks noChangeAspect="1"/>
              </p:cNvSpPr>
              <p:nvPr/>
            </p:nvSpPr>
            <p:spPr bwMode="auto">
              <a:xfrm>
                <a:off x="7179431" y="7918340"/>
                <a:ext cx="12993" cy="18195"/>
              </a:xfrm>
              <a:custGeom>
                <a:avLst/>
                <a:gdLst>
                  <a:gd name="T0" fmla="*/ 2147483646 w 6"/>
                  <a:gd name="T1" fmla="*/ 2147483646 h 6"/>
                  <a:gd name="T2" fmla="*/ 0 w 6"/>
                  <a:gd name="T3" fmla="*/ 2147483646 h 6"/>
                  <a:gd name="T4" fmla="*/ 0 w 6"/>
                  <a:gd name="T5" fmla="*/ 0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6"/>
                    </a:ln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40" name="Freeform 280">
                <a:extLst>
                  <a:ext uri="{FF2B5EF4-FFF2-40B4-BE49-F238E27FC236}">
                    <a16:creationId xmlns:a16="http://schemas.microsoft.com/office/drawing/2014/main" id="{3C7DE7FF-3C3B-43B4-9049-BBEC1EC4778B}"/>
                  </a:ext>
                </a:extLst>
              </p:cNvPr>
              <p:cNvSpPr>
                <a:spLocks noChangeAspect="1"/>
              </p:cNvSpPr>
              <p:nvPr/>
            </p:nvSpPr>
            <p:spPr bwMode="auto">
              <a:xfrm>
                <a:off x="7920001" y="8089901"/>
                <a:ext cx="41576" cy="88378"/>
              </a:xfrm>
              <a:custGeom>
                <a:avLst/>
                <a:gdLst>
                  <a:gd name="T0" fmla="*/ 2147483646 w 18"/>
                  <a:gd name="T1" fmla="*/ 0 h 30"/>
                  <a:gd name="T2" fmla="*/ 0 w 18"/>
                  <a:gd name="T3" fmla="*/ 2147483646 h 30"/>
                  <a:gd name="T4" fmla="*/ 0 w 18"/>
                  <a:gd name="T5" fmla="*/ 2147483646 h 30"/>
                  <a:gd name="T6" fmla="*/ 2147483646 w 18"/>
                  <a:gd name="T7" fmla="*/ 2147483646 h 30"/>
                  <a:gd name="T8" fmla="*/ 2147483646 w 18"/>
                  <a:gd name="T9" fmla="*/ 2147483646 h 30"/>
                  <a:gd name="T10" fmla="*/ 2147483646 w 18"/>
                  <a:gd name="T11" fmla="*/ 2147483646 h 30"/>
                  <a:gd name="T12" fmla="*/ 2147483646 w 1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6" y="0"/>
                    </a:moveTo>
                    <a:lnTo>
                      <a:pt x="0" y="12"/>
                    </a:lnTo>
                    <a:lnTo>
                      <a:pt x="0" y="24"/>
                    </a:lnTo>
                    <a:lnTo>
                      <a:pt x="18" y="30"/>
                    </a:lnTo>
                    <a:lnTo>
                      <a:pt x="18" y="24"/>
                    </a:lnTo>
                    <a:lnTo>
                      <a:pt x="18" y="6"/>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1" name="Freeform 281">
                <a:extLst>
                  <a:ext uri="{FF2B5EF4-FFF2-40B4-BE49-F238E27FC236}">
                    <a16:creationId xmlns:a16="http://schemas.microsoft.com/office/drawing/2014/main" id="{251C122F-037D-4B4E-B481-3F43954D5ABE}"/>
                  </a:ext>
                </a:extLst>
              </p:cNvPr>
              <p:cNvSpPr>
                <a:spLocks noChangeAspect="1"/>
              </p:cNvSpPr>
              <p:nvPr/>
            </p:nvSpPr>
            <p:spPr bwMode="auto">
              <a:xfrm>
                <a:off x="7067695" y="6935762"/>
                <a:ext cx="569069" cy="701840"/>
              </a:xfrm>
              <a:custGeom>
                <a:avLst/>
                <a:gdLst>
                  <a:gd name="T0" fmla="*/ 2147483646 w 216"/>
                  <a:gd name="T1" fmla="*/ 2147483646 h 239"/>
                  <a:gd name="T2" fmla="*/ 2147483646 w 216"/>
                  <a:gd name="T3" fmla="*/ 2147483646 h 239"/>
                  <a:gd name="T4" fmla="*/ 2147483646 w 216"/>
                  <a:gd name="T5" fmla="*/ 2147483646 h 239"/>
                  <a:gd name="T6" fmla="*/ 2147483646 w 216"/>
                  <a:gd name="T7" fmla="*/ 2147483646 h 239"/>
                  <a:gd name="T8" fmla="*/ 2147483646 w 216"/>
                  <a:gd name="T9" fmla="*/ 2147483646 h 239"/>
                  <a:gd name="T10" fmla="*/ 2147483646 w 216"/>
                  <a:gd name="T11" fmla="*/ 2147483646 h 239"/>
                  <a:gd name="T12" fmla="*/ 2147483646 w 216"/>
                  <a:gd name="T13" fmla="*/ 2147483646 h 239"/>
                  <a:gd name="T14" fmla="*/ 2147483646 w 216"/>
                  <a:gd name="T15" fmla="*/ 2147483646 h 239"/>
                  <a:gd name="T16" fmla="*/ 2147483646 w 216"/>
                  <a:gd name="T17" fmla="*/ 2147483646 h 239"/>
                  <a:gd name="T18" fmla="*/ 2147483646 w 216"/>
                  <a:gd name="T19" fmla="*/ 2147483646 h 239"/>
                  <a:gd name="T20" fmla="*/ 2147483646 w 216"/>
                  <a:gd name="T21" fmla="*/ 2147483646 h 239"/>
                  <a:gd name="T22" fmla="*/ 2147483646 w 216"/>
                  <a:gd name="T23" fmla="*/ 2147483646 h 239"/>
                  <a:gd name="T24" fmla="*/ 2147483646 w 216"/>
                  <a:gd name="T25" fmla="*/ 2147483646 h 239"/>
                  <a:gd name="T26" fmla="*/ 2147483646 w 216"/>
                  <a:gd name="T27" fmla="*/ 2147483646 h 239"/>
                  <a:gd name="T28" fmla="*/ 2147483646 w 216"/>
                  <a:gd name="T29" fmla="*/ 2147483646 h 239"/>
                  <a:gd name="T30" fmla="*/ 0 w 216"/>
                  <a:gd name="T31" fmla="*/ 2147483646 h 239"/>
                  <a:gd name="T32" fmla="*/ 0 w 216"/>
                  <a:gd name="T33" fmla="*/ 2147483646 h 239"/>
                  <a:gd name="T34" fmla="*/ 0 w 216"/>
                  <a:gd name="T35" fmla="*/ 2147483646 h 239"/>
                  <a:gd name="T36" fmla="*/ 2147483646 w 216"/>
                  <a:gd name="T37" fmla="*/ 2147483646 h 239"/>
                  <a:gd name="T38" fmla="*/ 2147483646 w 216"/>
                  <a:gd name="T39" fmla="*/ 2147483646 h 239"/>
                  <a:gd name="T40" fmla="*/ 2147483646 w 216"/>
                  <a:gd name="T41" fmla="*/ 2147483646 h 239"/>
                  <a:gd name="T42" fmla="*/ 2147483646 w 216"/>
                  <a:gd name="T43" fmla="*/ 2147483646 h 239"/>
                  <a:gd name="T44" fmla="*/ 2147483646 w 216"/>
                  <a:gd name="T45" fmla="*/ 2147483646 h 239"/>
                  <a:gd name="T46" fmla="*/ 2147483646 w 216"/>
                  <a:gd name="T47" fmla="*/ 2147483646 h 239"/>
                  <a:gd name="T48" fmla="*/ 2147483646 w 216"/>
                  <a:gd name="T49" fmla="*/ 2147483646 h 239"/>
                  <a:gd name="T50" fmla="*/ 2147483646 w 216"/>
                  <a:gd name="T51" fmla="*/ 2147483646 h 239"/>
                  <a:gd name="T52" fmla="*/ 2147483646 w 216"/>
                  <a:gd name="T53" fmla="*/ 2147483646 h 239"/>
                  <a:gd name="T54" fmla="*/ 2147483646 w 216"/>
                  <a:gd name="T55" fmla="*/ 0 h 239"/>
                  <a:gd name="T56" fmla="*/ 2147483646 w 216"/>
                  <a:gd name="T57" fmla="*/ 0 h 239"/>
                  <a:gd name="T58" fmla="*/ 2147483646 w 216"/>
                  <a:gd name="T59" fmla="*/ 0 h 239"/>
                  <a:gd name="T60" fmla="*/ 2147483646 w 216"/>
                  <a:gd name="T61" fmla="*/ 0 h 239"/>
                  <a:gd name="T62" fmla="*/ 2147483646 w 216"/>
                  <a:gd name="T63" fmla="*/ 0 h 239"/>
                  <a:gd name="T64" fmla="*/ 2147483646 w 216"/>
                  <a:gd name="T65" fmla="*/ 2147483646 h 239"/>
                  <a:gd name="T66" fmla="*/ 2147483646 w 216"/>
                  <a:gd name="T67" fmla="*/ 2147483646 h 239"/>
                  <a:gd name="T68" fmla="*/ 2147483646 w 216"/>
                  <a:gd name="T69" fmla="*/ 2147483646 h 239"/>
                  <a:gd name="T70" fmla="*/ 2147483646 w 216"/>
                  <a:gd name="T71" fmla="*/ 2147483646 h 239"/>
                  <a:gd name="T72" fmla="*/ 2147483646 w 216"/>
                  <a:gd name="T73" fmla="*/ 2147483646 h 239"/>
                  <a:gd name="T74" fmla="*/ 2147483646 w 216"/>
                  <a:gd name="T75" fmla="*/ 2147483646 h 239"/>
                  <a:gd name="T76" fmla="*/ 2147483646 w 216"/>
                  <a:gd name="T77" fmla="*/ 2147483646 h 239"/>
                  <a:gd name="T78" fmla="*/ 2147483646 w 216"/>
                  <a:gd name="T79" fmla="*/ 2147483646 h 239"/>
                  <a:gd name="T80" fmla="*/ 2147483646 w 216"/>
                  <a:gd name="T81" fmla="*/ 2147483646 h 239"/>
                  <a:gd name="T82" fmla="*/ 2147483646 w 216"/>
                  <a:gd name="T83" fmla="*/ 2147483646 h 239"/>
                  <a:gd name="T84" fmla="*/ 2147483646 w 216"/>
                  <a:gd name="T85" fmla="*/ 2147483646 h 239"/>
                  <a:gd name="T86" fmla="*/ 2147483646 w 216"/>
                  <a:gd name="T87" fmla="*/ 2147483646 h 239"/>
                  <a:gd name="T88" fmla="*/ 2147483646 w 216"/>
                  <a:gd name="T89" fmla="*/ 2147483646 h 2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 h="239">
                    <a:moveTo>
                      <a:pt x="216" y="137"/>
                    </a:moveTo>
                    <a:lnTo>
                      <a:pt x="198" y="137"/>
                    </a:lnTo>
                    <a:lnTo>
                      <a:pt x="180" y="143"/>
                    </a:lnTo>
                    <a:lnTo>
                      <a:pt x="180" y="155"/>
                    </a:lnTo>
                    <a:lnTo>
                      <a:pt x="180" y="185"/>
                    </a:lnTo>
                    <a:lnTo>
                      <a:pt x="174" y="203"/>
                    </a:lnTo>
                    <a:lnTo>
                      <a:pt x="204" y="233"/>
                    </a:lnTo>
                    <a:lnTo>
                      <a:pt x="150" y="239"/>
                    </a:lnTo>
                    <a:lnTo>
                      <a:pt x="132" y="233"/>
                    </a:lnTo>
                    <a:lnTo>
                      <a:pt x="114" y="233"/>
                    </a:lnTo>
                    <a:lnTo>
                      <a:pt x="114" y="227"/>
                    </a:lnTo>
                    <a:lnTo>
                      <a:pt x="90" y="227"/>
                    </a:lnTo>
                    <a:lnTo>
                      <a:pt x="72" y="227"/>
                    </a:lnTo>
                    <a:lnTo>
                      <a:pt x="30" y="227"/>
                    </a:lnTo>
                    <a:lnTo>
                      <a:pt x="18" y="221"/>
                    </a:lnTo>
                    <a:lnTo>
                      <a:pt x="0" y="227"/>
                    </a:lnTo>
                    <a:lnTo>
                      <a:pt x="0" y="209"/>
                    </a:lnTo>
                    <a:lnTo>
                      <a:pt x="0" y="191"/>
                    </a:lnTo>
                    <a:lnTo>
                      <a:pt x="18" y="143"/>
                    </a:lnTo>
                    <a:lnTo>
                      <a:pt x="24" y="131"/>
                    </a:lnTo>
                    <a:lnTo>
                      <a:pt x="36" y="119"/>
                    </a:lnTo>
                    <a:lnTo>
                      <a:pt x="30" y="89"/>
                    </a:lnTo>
                    <a:lnTo>
                      <a:pt x="30" y="77"/>
                    </a:lnTo>
                    <a:lnTo>
                      <a:pt x="24" y="59"/>
                    </a:lnTo>
                    <a:lnTo>
                      <a:pt x="30" y="47"/>
                    </a:lnTo>
                    <a:lnTo>
                      <a:pt x="18" y="24"/>
                    </a:lnTo>
                    <a:lnTo>
                      <a:pt x="12" y="6"/>
                    </a:lnTo>
                    <a:lnTo>
                      <a:pt x="24" y="0"/>
                    </a:lnTo>
                    <a:lnTo>
                      <a:pt x="42" y="0"/>
                    </a:lnTo>
                    <a:lnTo>
                      <a:pt x="54" y="0"/>
                    </a:lnTo>
                    <a:lnTo>
                      <a:pt x="72" y="0"/>
                    </a:lnTo>
                    <a:lnTo>
                      <a:pt x="84" y="0"/>
                    </a:lnTo>
                    <a:lnTo>
                      <a:pt x="102" y="36"/>
                    </a:lnTo>
                    <a:lnTo>
                      <a:pt x="114" y="41"/>
                    </a:lnTo>
                    <a:lnTo>
                      <a:pt x="132" y="41"/>
                    </a:lnTo>
                    <a:lnTo>
                      <a:pt x="138" y="24"/>
                    </a:lnTo>
                    <a:lnTo>
                      <a:pt x="156" y="24"/>
                    </a:lnTo>
                    <a:lnTo>
                      <a:pt x="180" y="30"/>
                    </a:lnTo>
                    <a:lnTo>
                      <a:pt x="180" y="77"/>
                    </a:lnTo>
                    <a:lnTo>
                      <a:pt x="186" y="95"/>
                    </a:lnTo>
                    <a:lnTo>
                      <a:pt x="186" y="101"/>
                    </a:lnTo>
                    <a:lnTo>
                      <a:pt x="216" y="95"/>
                    </a:lnTo>
                    <a:lnTo>
                      <a:pt x="216" y="119"/>
                    </a:lnTo>
                    <a:lnTo>
                      <a:pt x="216" y="13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2" name="Freeform 282">
                <a:extLst>
                  <a:ext uri="{FF2B5EF4-FFF2-40B4-BE49-F238E27FC236}">
                    <a16:creationId xmlns:a16="http://schemas.microsoft.com/office/drawing/2014/main" id="{77CD8113-574C-4A72-9752-430F013C84EC}"/>
                  </a:ext>
                </a:extLst>
              </p:cNvPr>
              <p:cNvSpPr>
                <a:spLocks noChangeAspect="1"/>
              </p:cNvSpPr>
              <p:nvPr/>
            </p:nvSpPr>
            <p:spPr bwMode="auto">
              <a:xfrm>
                <a:off x="7085885" y="6849985"/>
                <a:ext cx="44175" cy="85779"/>
              </a:xfrm>
              <a:custGeom>
                <a:avLst/>
                <a:gdLst>
                  <a:gd name="T0" fmla="*/ 0 w 18"/>
                  <a:gd name="T1" fmla="*/ 2147483646 h 30"/>
                  <a:gd name="T2" fmla="*/ 0 w 18"/>
                  <a:gd name="T3" fmla="*/ 2147483646 h 30"/>
                  <a:gd name="T4" fmla="*/ 2147483646 w 18"/>
                  <a:gd name="T5" fmla="*/ 0 h 30"/>
                  <a:gd name="T6" fmla="*/ 2147483646 w 18"/>
                  <a:gd name="T7" fmla="*/ 2147483646 h 30"/>
                  <a:gd name="T8" fmla="*/ 2147483646 w 18"/>
                  <a:gd name="T9" fmla="*/ 2147483646 h 30"/>
                  <a:gd name="T10" fmla="*/ 2147483646 w 18"/>
                  <a:gd name="T11" fmla="*/ 2147483646 h 30"/>
                  <a:gd name="T12" fmla="*/ 0 w 18"/>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0" y="30"/>
                    </a:moveTo>
                    <a:lnTo>
                      <a:pt x="0" y="12"/>
                    </a:lnTo>
                    <a:lnTo>
                      <a:pt x="12" y="0"/>
                    </a:lnTo>
                    <a:lnTo>
                      <a:pt x="18" y="6"/>
                    </a:lnTo>
                    <a:lnTo>
                      <a:pt x="12" y="12"/>
                    </a:lnTo>
                    <a:lnTo>
                      <a:pt x="6" y="24"/>
                    </a:lnTo>
                    <a:lnTo>
                      <a:pt x="0"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3" name="Freeform 283">
                <a:extLst>
                  <a:ext uri="{FF2B5EF4-FFF2-40B4-BE49-F238E27FC236}">
                    <a16:creationId xmlns:a16="http://schemas.microsoft.com/office/drawing/2014/main" id="{447F76E4-C3BA-4251-8633-F84DA6C1F5E3}"/>
                  </a:ext>
                </a:extLst>
              </p:cNvPr>
              <p:cNvSpPr>
                <a:spLocks noChangeAspect="1"/>
              </p:cNvSpPr>
              <p:nvPr/>
            </p:nvSpPr>
            <p:spPr bwMode="auto">
              <a:xfrm>
                <a:off x="3117994" y="6285913"/>
                <a:ext cx="1792957" cy="2279680"/>
              </a:xfrm>
              <a:custGeom>
                <a:avLst/>
                <a:gdLst>
                  <a:gd name="T0" fmla="*/ 2147483646 w 682"/>
                  <a:gd name="T1" fmla="*/ 2147483646 h 778"/>
                  <a:gd name="T2" fmla="*/ 2147483646 w 682"/>
                  <a:gd name="T3" fmla="*/ 2147483646 h 778"/>
                  <a:gd name="T4" fmla="*/ 2147483646 w 682"/>
                  <a:gd name="T5" fmla="*/ 2147483646 h 778"/>
                  <a:gd name="T6" fmla="*/ 2147483646 w 682"/>
                  <a:gd name="T7" fmla="*/ 2147483646 h 778"/>
                  <a:gd name="T8" fmla="*/ 2147483646 w 682"/>
                  <a:gd name="T9" fmla="*/ 2147483646 h 778"/>
                  <a:gd name="T10" fmla="*/ 2147483646 w 682"/>
                  <a:gd name="T11" fmla="*/ 2147483646 h 778"/>
                  <a:gd name="T12" fmla="*/ 2147483646 w 682"/>
                  <a:gd name="T13" fmla="*/ 2147483646 h 778"/>
                  <a:gd name="T14" fmla="*/ 2147483646 w 682"/>
                  <a:gd name="T15" fmla="*/ 2147483646 h 778"/>
                  <a:gd name="T16" fmla="*/ 2147483646 w 682"/>
                  <a:gd name="T17" fmla="*/ 2147483646 h 778"/>
                  <a:gd name="T18" fmla="*/ 2147483646 w 682"/>
                  <a:gd name="T19" fmla="*/ 2147483646 h 778"/>
                  <a:gd name="T20" fmla="*/ 2147483646 w 682"/>
                  <a:gd name="T21" fmla="*/ 2147483646 h 778"/>
                  <a:gd name="T22" fmla="*/ 2147483646 w 682"/>
                  <a:gd name="T23" fmla="*/ 2147483646 h 778"/>
                  <a:gd name="T24" fmla="*/ 2147483646 w 682"/>
                  <a:gd name="T25" fmla="*/ 2147483646 h 778"/>
                  <a:gd name="T26" fmla="*/ 2147483646 w 682"/>
                  <a:gd name="T27" fmla="*/ 2147483646 h 778"/>
                  <a:gd name="T28" fmla="*/ 2147483646 w 682"/>
                  <a:gd name="T29" fmla="*/ 2147483646 h 778"/>
                  <a:gd name="T30" fmla="*/ 2147483646 w 682"/>
                  <a:gd name="T31" fmla="*/ 2147483646 h 778"/>
                  <a:gd name="T32" fmla="*/ 2147483646 w 682"/>
                  <a:gd name="T33" fmla="*/ 2147483646 h 778"/>
                  <a:gd name="T34" fmla="*/ 2147483646 w 682"/>
                  <a:gd name="T35" fmla="*/ 2147483646 h 778"/>
                  <a:gd name="T36" fmla="*/ 2147483646 w 682"/>
                  <a:gd name="T37" fmla="*/ 2147483646 h 778"/>
                  <a:gd name="T38" fmla="*/ 2147483646 w 682"/>
                  <a:gd name="T39" fmla="*/ 2147483646 h 778"/>
                  <a:gd name="T40" fmla="*/ 2147483646 w 682"/>
                  <a:gd name="T41" fmla="*/ 2147483646 h 778"/>
                  <a:gd name="T42" fmla="*/ 2147483646 w 682"/>
                  <a:gd name="T43" fmla="*/ 2147483646 h 778"/>
                  <a:gd name="T44" fmla="*/ 2147483646 w 682"/>
                  <a:gd name="T45" fmla="*/ 2147483646 h 778"/>
                  <a:gd name="T46" fmla="*/ 2147483646 w 682"/>
                  <a:gd name="T47" fmla="*/ 2147483646 h 778"/>
                  <a:gd name="T48" fmla="*/ 2147483646 w 682"/>
                  <a:gd name="T49" fmla="*/ 2147483646 h 778"/>
                  <a:gd name="T50" fmla="*/ 2147483646 w 682"/>
                  <a:gd name="T51" fmla="*/ 2147483646 h 778"/>
                  <a:gd name="T52" fmla="*/ 2147483646 w 682"/>
                  <a:gd name="T53" fmla="*/ 2147483646 h 778"/>
                  <a:gd name="T54" fmla="*/ 2147483646 w 682"/>
                  <a:gd name="T55" fmla="*/ 2147483646 h 778"/>
                  <a:gd name="T56" fmla="*/ 2147483646 w 682"/>
                  <a:gd name="T57" fmla="*/ 2147483646 h 778"/>
                  <a:gd name="T58" fmla="*/ 2147483646 w 682"/>
                  <a:gd name="T59" fmla="*/ 2147483646 h 778"/>
                  <a:gd name="T60" fmla="*/ 2147483646 w 682"/>
                  <a:gd name="T61" fmla="*/ 2147483646 h 778"/>
                  <a:gd name="T62" fmla="*/ 2147483646 w 682"/>
                  <a:gd name="T63" fmla="*/ 2147483646 h 778"/>
                  <a:gd name="T64" fmla="*/ 2147483646 w 682"/>
                  <a:gd name="T65" fmla="*/ 2147483646 h 778"/>
                  <a:gd name="T66" fmla="*/ 2147483646 w 682"/>
                  <a:gd name="T67" fmla="*/ 2147483646 h 778"/>
                  <a:gd name="T68" fmla="*/ 2147483646 w 682"/>
                  <a:gd name="T69" fmla="*/ 2147483646 h 778"/>
                  <a:gd name="T70" fmla="*/ 2147483646 w 682"/>
                  <a:gd name="T71" fmla="*/ 2147483646 h 778"/>
                  <a:gd name="T72" fmla="*/ 2147483646 w 682"/>
                  <a:gd name="T73" fmla="*/ 2147483646 h 778"/>
                  <a:gd name="T74" fmla="*/ 2147483646 w 682"/>
                  <a:gd name="T75" fmla="*/ 2147483646 h 778"/>
                  <a:gd name="T76" fmla="*/ 2147483646 w 682"/>
                  <a:gd name="T77" fmla="*/ 2147483646 h 778"/>
                  <a:gd name="T78" fmla="*/ 2147483646 w 682"/>
                  <a:gd name="T79" fmla="*/ 2147483646 h 778"/>
                  <a:gd name="T80" fmla="*/ 2147483646 w 682"/>
                  <a:gd name="T81" fmla="*/ 2147483646 h 778"/>
                  <a:gd name="T82" fmla="*/ 2147483646 w 682"/>
                  <a:gd name="T83" fmla="*/ 2147483646 h 778"/>
                  <a:gd name="T84" fmla="*/ 2147483646 w 682"/>
                  <a:gd name="T85" fmla="*/ 2147483646 h 778"/>
                  <a:gd name="T86" fmla="*/ 2147483646 w 682"/>
                  <a:gd name="T87" fmla="*/ 2147483646 h 778"/>
                  <a:gd name="T88" fmla="*/ 2147483646 w 682"/>
                  <a:gd name="T89" fmla="*/ 2147483646 h 778"/>
                  <a:gd name="T90" fmla="*/ 2147483646 w 682"/>
                  <a:gd name="T91" fmla="*/ 2147483646 h 778"/>
                  <a:gd name="T92" fmla="*/ 2147483646 w 682"/>
                  <a:gd name="T93" fmla="*/ 2147483646 h 778"/>
                  <a:gd name="T94" fmla="*/ 2147483646 w 682"/>
                  <a:gd name="T95" fmla="*/ 2147483646 h 778"/>
                  <a:gd name="T96" fmla="*/ 2147483646 w 682"/>
                  <a:gd name="T97" fmla="*/ 2147483646 h 778"/>
                  <a:gd name="T98" fmla="*/ 2147483646 w 682"/>
                  <a:gd name="T99" fmla="*/ 2147483646 h 778"/>
                  <a:gd name="T100" fmla="*/ 2147483646 w 682"/>
                  <a:gd name="T101" fmla="*/ 2147483646 h 778"/>
                  <a:gd name="T102" fmla="*/ 2147483646 w 682"/>
                  <a:gd name="T103" fmla="*/ 2147483646 h 778"/>
                  <a:gd name="T104" fmla="*/ 2147483646 w 682"/>
                  <a:gd name="T105" fmla="*/ 2147483646 h 778"/>
                  <a:gd name="T106" fmla="*/ 2147483646 w 682"/>
                  <a:gd name="T107" fmla="*/ 2147483646 h 778"/>
                  <a:gd name="T108" fmla="*/ 2147483646 w 682"/>
                  <a:gd name="T109" fmla="*/ 2147483646 h 7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2" h="778">
                    <a:moveTo>
                      <a:pt x="520" y="150"/>
                    </a:moveTo>
                    <a:lnTo>
                      <a:pt x="514" y="156"/>
                    </a:lnTo>
                    <a:lnTo>
                      <a:pt x="508" y="168"/>
                    </a:lnTo>
                    <a:lnTo>
                      <a:pt x="514" y="150"/>
                    </a:lnTo>
                    <a:lnTo>
                      <a:pt x="508" y="150"/>
                    </a:lnTo>
                    <a:lnTo>
                      <a:pt x="508" y="138"/>
                    </a:lnTo>
                    <a:lnTo>
                      <a:pt x="502" y="132"/>
                    </a:lnTo>
                    <a:lnTo>
                      <a:pt x="496" y="138"/>
                    </a:lnTo>
                    <a:lnTo>
                      <a:pt x="496" y="132"/>
                    </a:lnTo>
                    <a:lnTo>
                      <a:pt x="490" y="126"/>
                    </a:lnTo>
                    <a:lnTo>
                      <a:pt x="478" y="126"/>
                    </a:lnTo>
                    <a:lnTo>
                      <a:pt x="472" y="120"/>
                    </a:lnTo>
                    <a:lnTo>
                      <a:pt x="466" y="120"/>
                    </a:lnTo>
                    <a:lnTo>
                      <a:pt x="460" y="114"/>
                    </a:lnTo>
                    <a:lnTo>
                      <a:pt x="460" y="120"/>
                    </a:lnTo>
                    <a:lnTo>
                      <a:pt x="448" y="120"/>
                    </a:lnTo>
                    <a:lnTo>
                      <a:pt x="442" y="132"/>
                    </a:lnTo>
                    <a:lnTo>
                      <a:pt x="442" y="138"/>
                    </a:lnTo>
                    <a:lnTo>
                      <a:pt x="436" y="138"/>
                    </a:lnTo>
                    <a:lnTo>
                      <a:pt x="425" y="156"/>
                    </a:lnTo>
                    <a:lnTo>
                      <a:pt x="425" y="138"/>
                    </a:lnTo>
                    <a:lnTo>
                      <a:pt x="419" y="144"/>
                    </a:lnTo>
                    <a:lnTo>
                      <a:pt x="413" y="144"/>
                    </a:lnTo>
                    <a:lnTo>
                      <a:pt x="407" y="144"/>
                    </a:lnTo>
                    <a:lnTo>
                      <a:pt x="401" y="120"/>
                    </a:lnTo>
                    <a:lnTo>
                      <a:pt x="389" y="132"/>
                    </a:lnTo>
                    <a:lnTo>
                      <a:pt x="377" y="138"/>
                    </a:lnTo>
                    <a:lnTo>
                      <a:pt x="371" y="132"/>
                    </a:lnTo>
                    <a:lnTo>
                      <a:pt x="383" y="126"/>
                    </a:lnTo>
                    <a:lnTo>
                      <a:pt x="395" y="102"/>
                    </a:lnTo>
                    <a:lnTo>
                      <a:pt x="407" y="90"/>
                    </a:lnTo>
                    <a:lnTo>
                      <a:pt x="419" y="78"/>
                    </a:lnTo>
                    <a:lnTo>
                      <a:pt x="413" y="66"/>
                    </a:lnTo>
                    <a:lnTo>
                      <a:pt x="401" y="60"/>
                    </a:lnTo>
                    <a:lnTo>
                      <a:pt x="395" y="24"/>
                    </a:lnTo>
                    <a:lnTo>
                      <a:pt x="395" y="30"/>
                    </a:lnTo>
                    <a:lnTo>
                      <a:pt x="389" y="18"/>
                    </a:lnTo>
                    <a:lnTo>
                      <a:pt x="389" y="24"/>
                    </a:lnTo>
                    <a:lnTo>
                      <a:pt x="377" y="42"/>
                    </a:lnTo>
                    <a:lnTo>
                      <a:pt x="365" y="60"/>
                    </a:lnTo>
                    <a:lnTo>
                      <a:pt x="347" y="60"/>
                    </a:lnTo>
                    <a:lnTo>
                      <a:pt x="335" y="60"/>
                    </a:lnTo>
                    <a:lnTo>
                      <a:pt x="323" y="54"/>
                    </a:lnTo>
                    <a:lnTo>
                      <a:pt x="311" y="54"/>
                    </a:lnTo>
                    <a:lnTo>
                      <a:pt x="311" y="66"/>
                    </a:lnTo>
                    <a:lnTo>
                      <a:pt x="299" y="66"/>
                    </a:lnTo>
                    <a:lnTo>
                      <a:pt x="281" y="66"/>
                    </a:lnTo>
                    <a:lnTo>
                      <a:pt x="269" y="78"/>
                    </a:lnTo>
                    <a:lnTo>
                      <a:pt x="257" y="78"/>
                    </a:lnTo>
                    <a:lnTo>
                      <a:pt x="245" y="60"/>
                    </a:lnTo>
                    <a:lnTo>
                      <a:pt x="239" y="36"/>
                    </a:lnTo>
                    <a:lnTo>
                      <a:pt x="245" y="18"/>
                    </a:lnTo>
                    <a:lnTo>
                      <a:pt x="239" y="12"/>
                    </a:lnTo>
                    <a:lnTo>
                      <a:pt x="239" y="0"/>
                    </a:lnTo>
                    <a:lnTo>
                      <a:pt x="227" y="0"/>
                    </a:lnTo>
                    <a:lnTo>
                      <a:pt x="221" y="12"/>
                    </a:lnTo>
                    <a:lnTo>
                      <a:pt x="209" y="18"/>
                    </a:lnTo>
                    <a:lnTo>
                      <a:pt x="197" y="24"/>
                    </a:lnTo>
                    <a:lnTo>
                      <a:pt x="191" y="30"/>
                    </a:lnTo>
                    <a:lnTo>
                      <a:pt x="173" y="24"/>
                    </a:lnTo>
                    <a:lnTo>
                      <a:pt x="155" y="18"/>
                    </a:lnTo>
                    <a:lnTo>
                      <a:pt x="161" y="30"/>
                    </a:lnTo>
                    <a:lnTo>
                      <a:pt x="167" y="54"/>
                    </a:lnTo>
                    <a:lnTo>
                      <a:pt x="179" y="54"/>
                    </a:lnTo>
                    <a:lnTo>
                      <a:pt x="179" y="60"/>
                    </a:lnTo>
                    <a:lnTo>
                      <a:pt x="161" y="72"/>
                    </a:lnTo>
                    <a:lnTo>
                      <a:pt x="143" y="90"/>
                    </a:lnTo>
                    <a:lnTo>
                      <a:pt x="143" y="84"/>
                    </a:lnTo>
                    <a:lnTo>
                      <a:pt x="131" y="90"/>
                    </a:lnTo>
                    <a:lnTo>
                      <a:pt x="119" y="78"/>
                    </a:lnTo>
                    <a:lnTo>
                      <a:pt x="113" y="78"/>
                    </a:lnTo>
                    <a:lnTo>
                      <a:pt x="107" y="60"/>
                    </a:lnTo>
                    <a:lnTo>
                      <a:pt x="96" y="66"/>
                    </a:lnTo>
                    <a:lnTo>
                      <a:pt x="96" y="72"/>
                    </a:lnTo>
                    <a:lnTo>
                      <a:pt x="66" y="72"/>
                    </a:lnTo>
                    <a:lnTo>
                      <a:pt x="66" y="84"/>
                    </a:lnTo>
                    <a:lnTo>
                      <a:pt x="78" y="84"/>
                    </a:lnTo>
                    <a:lnTo>
                      <a:pt x="72" y="90"/>
                    </a:lnTo>
                    <a:lnTo>
                      <a:pt x="60" y="90"/>
                    </a:lnTo>
                    <a:lnTo>
                      <a:pt x="66" y="108"/>
                    </a:lnTo>
                    <a:lnTo>
                      <a:pt x="72" y="132"/>
                    </a:lnTo>
                    <a:lnTo>
                      <a:pt x="66" y="186"/>
                    </a:lnTo>
                    <a:lnTo>
                      <a:pt x="60" y="186"/>
                    </a:lnTo>
                    <a:lnTo>
                      <a:pt x="42" y="192"/>
                    </a:lnTo>
                    <a:lnTo>
                      <a:pt x="30" y="198"/>
                    </a:lnTo>
                    <a:lnTo>
                      <a:pt x="18" y="204"/>
                    </a:lnTo>
                    <a:lnTo>
                      <a:pt x="12" y="222"/>
                    </a:lnTo>
                    <a:lnTo>
                      <a:pt x="6" y="234"/>
                    </a:lnTo>
                    <a:lnTo>
                      <a:pt x="0" y="252"/>
                    </a:lnTo>
                    <a:lnTo>
                      <a:pt x="6" y="263"/>
                    </a:lnTo>
                    <a:lnTo>
                      <a:pt x="12" y="281"/>
                    </a:lnTo>
                    <a:lnTo>
                      <a:pt x="12" y="287"/>
                    </a:lnTo>
                    <a:lnTo>
                      <a:pt x="18" y="293"/>
                    </a:lnTo>
                    <a:lnTo>
                      <a:pt x="30" y="299"/>
                    </a:lnTo>
                    <a:lnTo>
                      <a:pt x="42" y="305"/>
                    </a:lnTo>
                    <a:lnTo>
                      <a:pt x="54" y="293"/>
                    </a:lnTo>
                    <a:lnTo>
                      <a:pt x="60" y="305"/>
                    </a:lnTo>
                    <a:lnTo>
                      <a:pt x="60" y="323"/>
                    </a:lnTo>
                    <a:lnTo>
                      <a:pt x="78" y="323"/>
                    </a:lnTo>
                    <a:lnTo>
                      <a:pt x="102" y="323"/>
                    </a:lnTo>
                    <a:lnTo>
                      <a:pt x="107" y="317"/>
                    </a:lnTo>
                    <a:lnTo>
                      <a:pt x="119" y="305"/>
                    </a:lnTo>
                    <a:lnTo>
                      <a:pt x="137" y="299"/>
                    </a:lnTo>
                    <a:lnTo>
                      <a:pt x="149" y="299"/>
                    </a:lnTo>
                    <a:lnTo>
                      <a:pt x="155" y="335"/>
                    </a:lnTo>
                    <a:lnTo>
                      <a:pt x="167" y="347"/>
                    </a:lnTo>
                    <a:lnTo>
                      <a:pt x="179" y="353"/>
                    </a:lnTo>
                    <a:lnTo>
                      <a:pt x="197" y="359"/>
                    </a:lnTo>
                    <a:lnTo>
                      <a:pt x="215" y="371"/>
                    </a:lnTo>
                    <a:lnTo>
                      <a:pt x="233" y="377"/>
                    </a:lnTo>
                    <a:lnTo>
                      <a:pt x="239" y="383"/>
                    </a:lnTo>
                    <a:lnTo>
                      <a:pt x="245" y="407"/>
                    </a:lnTo>
                    <a:lnTo>
                      <a:pt x="239" y="407"/>
                    </a:lnTo>
                    <a:lnTo>
                      <a:pt x="245" y="413"/>
                    </a:lnTo>
                    <a:lnTo>
                      <a:pt x="251" y="425"/>
                    </a:lnTo>
                    <a:lnTo>
                      <a:pt x="263" y="431"/>
                    </a:lnTo>
                    <a:lnTo>
                      <a:pt x="281" y="431"/>
                    </a:lnTo>
                    <a:lnTo>
                      <a:pt x="281" y="449"/>
                    </a:lnTo>
                    <a:lnTo>
                      <a:pt x="293" y="461"/>
                    </a:lnTo>
                    <a:lnTo>
                      <a:pt x="299" y="467"/>
                    </a:lnTo>
                    <a:lnTo>
                      <a:pt x="293" y="479"/>
                    </a:lnTo>
                    <a:lnTo>
                      <a:pt x="287" y="497"/>
                    </a:lnTo>
                    <a:lnTo>
                      <a:pt x="293" y="503"/>
                    </a:lnTo>
                    <a:lnTo>
                      <a:pt x="287" y="503"/>
                    </a:lnTo>
                    <a:lnTo>
                      <a:pt x="293" y="515"/>
                    </a:lnTo>
                    <a:lnTo>
                      <a:pt x="293" y="545"/>
                    </a:lnTo>
                    <a:lnTo>
                      <a:pt x="323" y="545"/>
                    </a:lnTo>
                    <a:lnTo>
                      <a:pt x="335" y="545"/>
                    </a:lnTo>
                    <a:lnTo>
                      <a:pt x="341" y="563"/>
                    </a:lnTo>
                    <a:lnTo>
                      <a:pt x="347" y="581"/>
                    </a:lnTo>
                    <a:lnTo>
                      <a:pt x="353" y="581"/>
                    </a:lnTo>
                    <a:lnTo>
                      <a:pt x="365" y="581"/>
                    </a:lnTo>
                    <a:lnTo>
                      <a:pt x="359" y="599"/>
                    </a:lnTo>
                    <a:lnTo>
                      <a:pt x="359" y="611"/>
                    </a:lnTo>
                    <a:lnTo>
                      <a:pt x="371" y="616"/>
                    </a:lnTo>
                    <a:lnTo>
                      <a:pt x="383" y="640"/>
                    </a:lnTo>
                    <a:lnTo>
                      <a:pt x="371" y="646"/>
                    </a:lnTo>
                    <a:lnTo>
                      <a:pt x="359" y="658"/>
                    </a:lnTo>
                    <a:lnTo>
                      <a:pt x="323" y="706"/>
                    </a:lnTo>
                    <a:lnTo>
                      <a:pt x="329" y="706"/>
                    </a:lnTo>
                    <a:lnTo>
                      <a:pt x="353" y="718"/>
                    </a:lnTo>
                    <a:lnTo>
                      <a:pt x="359" y="718"/>
                    </a:lnTo>
                    <a:lnTo>
                      <a:pt x="365" y="724"/>
                    </a:lnTo>
                    <a:lnTo>
                      <a:pt x="383" y="742"/>
                    </a:lnTo>
                    <a:lnTo>
                      <a:pt x="401" y="754"/>
                    </a:lnTo>
                    <a:lnTo>
                      <a:pt x="401" y="760"/>
                    </a:lnTo>
                    <a:lnTo>
                      <a:pt x="407" y="778"/>
                    </a:lnTo>
                    <a:lnTo>
                      <a:pt x="413" y="766"/>
                    </a:lnTo>
                    <a:lnTo>
                      <a:pt x="419" y="748"/>
                    </a:lnTo>
                    <a:lnTo>
                      <a:pt x="419" y="736"/>
                    </a:lnTo>
                    <a:lnTo>
                      <a:pt x="425" y="724"/>
                    </a:lnTo>
                    <a:lnTo>
                      <a:pt x="430" y="718"/>
                    </a:lnTo>
                    <a:lnTo>
                      <a:pt x="430" y="706"/>
                    </a:lnTo>
                    <a:lnTo>
                      <a:pt x="436" y="706"/>
                    </a:lnTo>
                    <a:lnTo>
                      <a:pt x="442" y="706"/>
                    </a:lnTo>
                    <a:lnTo>
                      <a:pt x="425" y="736"/>
                    </a:lnTo>
                    <a:lnTo>
                      <a:pt x="425" y="742"/>
                    </a:lnTo>
                    <a:lnTo>
                      <a:pt x="436" y="724"/>
                    </a:lnTo>
                    <a:lnTo>
                      <a:pt x="448" y="712"/>
                    </a:lnTo>
                    <a:lnTo>
                      <a:pt x="454" y="694"/>
                    </a:lnTo>
                    <a:lnTo>
                      <a:pt x="460" y="676"/>
                    </a:lnTo>
                    <a:lnTo>
                      <a:pt x="466" y="670"/>
                    </a:lnTo>
                    <a:lnTo>
                      <a:pt x="466" y="634"/>
                    </a:lnTo>
                    <a:lnTo>
                      <a:pt x="460" y="628"/>
                    </a:lnTo>
                    <a:lnTo>
                      <a:pt x="460" y="616"/>
                    </a:lnTo>
                    <a:lnTo>
                      <a:pt x="466" y="611"/>
                    </a:lnTo>
                    <a:lnTo>
                      <a:pt x="460" y="611"/>
                    </a:lnTo>
                    <a:lnTo>
                      <a:pt x="472" y="611"/>
                    </a:lnTo>
                    <a:lnTo>
                      <a:pt x="502" y="581"/>
                    </a:lnTo>
                    <a:lnTo>
                      <a:pt x="514" y="575"/>
                    </a:lnTo>
                    <a:lnTo>
                      <a:pt x="526" y="569"/>
                    </a:lnTo>
                    <a:lnTo>
                      <a:pt x="532" y="563"/>
                    </a:lnTo>
                    <a:lnTo>
                      <a:pt x="544" y="563"/>
                    </a:lnTo>
                    <a:lnTo>
                      <a:pt x="538" y="563"/>
                    </a:lnTo>
                    <a:lnTo>
                      <a:pt x="550" y="557"/>
                    </a:lnTo>
                    <a:lnTo>
                      <a:pt x="556" y="557"/>
                    </a:lnTo>
                    <a:lnTo>
                      <a:pt x="574" y="557"/>
                    </a:lnTo>
                    <a:lnTo>
                      <a:pt x="580" y="545"/>
                    </a:lnTo>
                    <a:lnTo>
                      <a:pt x="586" y="539"/>
                    </a:lnTo>
                    <a:lnTo>
                      <a:pt x="592" y="521"/>
                    </a:lnTo>
                    <a:lnTo>
                      <a:pt x="598" y="503"/>
                    </a:lnTo>
                    <a:lnTo>
                      <a:pt x="610" y="491"/>
                    </a:lnTo>
                    <a:lnTo>
                      <a:pt x="610" y="461"/>
                    </a:lnTo>
                    <a:lnTo>
                      <a:pt x="616" y="449"/>
                    </a:lnTo>
                    <a:lnTo>
                      <a:pt x="616" y="413"/>
                    </a:lnTo>
                    <a:lnTo>
                      <a:pt x="616" y="395"/>
                    </a:lnTo>
                    <a:lnTo>
                      <a:pt x="616" y="383"/>
                    </a:lnTo>
                    <a:lnTo>
                      <a:pt x="616" y="377"/>
                    </a:lnTo>
                    <a:lnTo>
                      <a:pt x="616" y="359"/>
                    </a:lnTo>
                    <a:lnTo>
                      <a:pt x="622" y="359"/>
                    </a:lnTo>
                    <a:lnTo>
                      <a:pt x="622" y="365"/>
                    </a:lnTo>
                    <a:lnTo>
                      <a:pt x="634" y="347"/>
                    </a:lnTo>
                    <a:lnTo>
                      <a:pt x="640" y="329"/>
                    </a:lnTo>
                    <a:lnTo>
                      <a:pt x="646" y="323"/>
                    </a:lnTo>
                    <a:lnTo>
                      <a:pt x="658" y="311"/>
                    </a:lnTo>
                    <a:lnTo>
                      <a:pt x="664" y="293"/>
                    </a:lnTo>
                    <a:lnTo>
                      <a:pt x="682" y="275"/>
                    </a:lnTo>
                    <a:lnTo>
                      <a:pt x="682" y="246"/>
                    </a:lnTo>
                    <a:lnTo>
                      <a:pt x="676" y="228"/>
                    </a:lnTo>
                    <a:lnTo>
                      <a:pt x="670" y="204"/>
                    </a:lnTo>
                    <a:lnTo>
                      <a:pt x="658" y="204"/>
                    </a:lnTo>
                    <a:lnTo>
                      <a:pt x="640" y="198"/>
                    </a:lnTo>
                    <a:lnTo>
                      <a:pt x="622" y="186"/>
                    </a:lnTo>
                    <a:lnTo>
                      <a:pt x="604" y="168"/>
                    </a:lnTo>
                    <a:lnTo>
                      <a:pt x="580" y="162"/>
                    </a:lnTo>
                    <a:lnTo>
                      <a:pt x="562" y="162"/>
                    </a:lnTo>
                    <a:lnTo>
                      <a:pt x="544" y="156"/>
                    </a:lnTo>
                    <a:lnTo>
                      <a:pt x="532" y="156"/>
                    </a:lnTo>
                    <a:lnTo>
                      <a:pt x="514" y="156"/>
                    </a:lnTo>
                    <a:lnTo>
                      <a:pt x="520" y="15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4" name="Freeform 284">
                <a:extLst>
                  <a:ext uri="{FF2B5EF4-FFF2-40B4-BE49-F238E27FC236}">
                    <a16:creationId xmlns:a16="http://schemas.microsoft.com/office/drawing/2014/main" id="{C45D68C7-9984-4CB3-8EB5-9E2E3EC42646}"/>
                  </a:ext>
                </a:extLst>
              </p:cNvPr>
              <p:cNvSpPr>
                <a:spLocks noChangeAspect="1"/>
              </p:cNvSpPr>
              <p:nvPr/>
            </p:nvSpPr>
            <p:spPr bwMode="auto">
              <a:xfrm>
                <a:off x="4170381" y="6603041"/>
                <a:ext cx="109135" cy="88378"/>
              </a:xfrm>
              <a:custGeom>
                <a:avLst/>
                <a:gdLst>
                  <a:gd name="T0" fmla="*/ 2147483646 w 41"/>
                  <a:gd name="T1" fmla="*/ 2147483646 h 30"/>
                  <a:gd name="T2" fmla="*/ 2147483646 w 41"/>
                  <a:gd name="T3" fmla="*/ 2147483646 h 30"/>
                  <a:gd name="T4" fmla="*/ 2147483646 w 41"/>
                  <a:gd name="T5" fmla="*/ 2147483646 h 30"/>
                  <a:gd name="T6" fmla="*/ 2147483646 w 41"/>
                  <a:gd name="T7" fmla="*/ 2147483646 h 30"/>
                  <a:gd name="T8" fmla="*/ 0 w 41"/>
                  <a:gd name="T9" fmla="*/ 2147483646 h 30"/>
                  <a:gd name="T10" fmla="*/ 2147483646 w 41"/>
                  <a:gd name="T11" fmla="*/ 2147483646 h 30"/>
                  <a:gd name="T12" fmla="*/ 0 w 41"/>
                  <a:gd name="T13" fmla="*/ 2147483646 h 30"/>
                  <a:gd name="T14" fmla="*/ 2147483646 w 41"/>
                  <a:gd name="T15" fmla="*/ 0 h 30"/>
                  <a:gd name="T16" fmla="*/ 2147483646 w 41"/>
                  <a:gd name="T17" fmla="*/ 0 h 30"/>
                  <a:gd name="T18" fmla="*/ 2147483646 w 41"/>
                  <a:gd name="T19" fmla="*/ 2147483646 h 30"/>
                  <a:gd name="T20" fmla="*/ 2147483646 w 41"/>
                  <a:gd name="T21" fmla="*/ 2147483646 h 30"/>
                  <a:gd name="T22" fmla="*/ 2147483646 w 41"/>
                  <a:gd name="T23" fmla="*/ 2147483646 h 30"/>
                  <a:gd name="T24" fmla="*/ 2147483646 w 41"/>
                  <a:gd name="T25" fmla="*/ 2147483646 h 30"/>
                  <a:gd name="T26" fmla="*/ 2147483646 w 41"/>
                  <a:gd name="T27" fmla="*/ 214748364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30">
                    <a:moveTo>
                      <a:pt x="24" y="30"/>
                    </a:moveTo>
                    <a:lnTo>
                      <a:pt x="18" y="30"/>
                    </a:lnTo>
                    <a:lnTo>
                      <a:pt x="12" y="30"/>
                    </a:lnTo>
                    <a:lnTo>
                      <a:pt x="6" y="30"/>
                    </a:lnTo>
                    <a:lnTo>
                      <a:pt x="0" y="18"/>
                    </a:lnTo>
                    <a:lnTo>
                      <a:pt x="6" y="18"/>
                    </a:lnTo>
                    <a:lnTo>
                      <a:pt x="0" y="6"/>
                    </a:lnTo>
                    <a:lnTo>
                      <a:pt x="6" y="0"/>
                    </a:lnTo>
                    <a:lnTo>
                      <a:pt x="41" y="0"/>
                    </a:lnTo>
                    <a:lnTo>
                      <a:pt x="35" y="18"/>
                    </a:lnTo>
                    <a:lnTo>
                      <a:pt x="35" y="24"/>
                    </a:lnTo>
                    <a:lnTo>
                      <a:pt x="29" y="24"/>
                    </a:lnTo>
                    <a:lnTo>
                      <a:pt x="24"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5" name="Freeform 285">
                <a:extLst>
                  <a:ext uri="{FF2B5EF4-FFF2-40B4-BE49-F238E27FC236}">
                    <a16:creationId xmlns:a16="http://schemas.microsoft.com/office/drawing/2014/main" id="{0922AD03-804A-4328-9042-556F1082CA6A}"/>
                  </a:ext>
                </a:extLst>
              </p:cNvPr>
              <p:cNvSpPr>
                <a:spLocks noChangeAspect="1"/>
              </p:cNvSpPr>
              <p:nvPr/>
            </p:nvSpPr>
            <p:spPr bwMode="auto">
              <a:xfrm>
                <a:off x="6955961" y="6444475"/>
                <a:ext cx="96144" cy="88378"/>
              </a:xfrm>
              <a:custGeom>
                <a:avLst/>
                <a:gdLst>
                  <a:gd name="T0" fmla="*/ 2147483646 w 36"/>
                  <a:gd name="T1" fmla="*/ 2147483646 h 30"/>
                  <a:gd name="T2" fmla="*/ 0 w 36"/>
                  <a:gd name="T3" fmla="*/ 2147483646 h 30"/>
                  <a:gd name="T4" fmla="*/ 2147483646 w 36"/>
                  <a:gd name="T5" fmla="*/ 2147483646 h 30"/>
                  <a:gd name="T6" fmla="*/ 2147483646 w 36"/>
                  <a:gd name="T7" fmla="*/ 0 h 30"/>
                  <a:gd name="T8" fmla="*/ 2147483646 w 36"/>
                  <a:gd name="T9" fmla="*/ 2147483646 h 30"/>
                  <a:gd name="T10" fmla="*/ 2147483646 w 36"/>
                  <a:gd name="T11" fmla="*/ 2147483646 h 30"/>
                  <a:gd name="T12" fmla="*/ 2147483646 w 36"/>
                  <a:gd name="T13" fmla="*/ 2147483646 h 30"/>
                  <a:gd name="T14" fmla="*/ 2147483646 w 36"/>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0">
                    <a:moveTo>
                      <a:pt x="6" y="30"/>
                    </a:moveTo>
                    <a:lnTo>
                      <a:pt x="0" y="24"/>
                    </a:lnTo>
                    <a:lnTo>
                      <a:pt x="6" y="18"/>
                    </a:lnTo>
                    <a:lnTo>
                      <a:pt x="6" y="0"/>
                    </a:lnTo>
                    <a:lnTo>
                      <a:pt x="24" y="6"/>
                    </a:lnTo>
                    <a:lnTo>
                      <a:pt x="36" y="6"/>
                    </a:lnTo>
                    <a:lnTo>
                      <a:pt x="36" y="30"/>
                    </a:lnTo>
                    <a:lnTo>
                      <a:pt x="6"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6" name="Freeform 286">
                <a:extLst>
                  <a:ext uri="{FF2B5EF4-FFF2-40B4-BE49-F238E27FC236}">
                    <a16:creationId xmlns:a16="http://schemas.microsoft.com/office/drawing/2014/main" id="{73C761BE-0BEF-4F20-A7F9-FF2BB705BA37}"/>
                  </a:ext>
                </a:extLst>
              </p:cNvPr>
              <p:cNvSpPr>
                <a:spLocks noChangeAspect="1"/>
              </p:cNvSpPr>
              <p:nvPr/>
            </p:nvSpPr>
            <p:spPr bwMode="auto">
              <a:xfrm>
                <a:off x="6909189" y="6374292"/>
                <a:ext cx="31184" cy="18195"/>
              </a:xfrm>
              <a:custGeom>
                <a:avLst/>
                <a:gdLst>
                  <a:gd name="T0" fmla="*/ 2147483646 w 12"/>
                  <a:gd name="T1" fmla="*/ 0 h 6"/>
                  <a:gd name="T2" fmla="*/ 2147483646 w 12"/>
                  <a:gd name="T3" fmla="*/ 0 h 6"/>
                  <a:gd name="T4" fmla="*/ 0 w 12"/>
                  <a:gd name="T5" fmla="*/ 2147483646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6" y="0"/>
                    </a:lnTo>
                    <a:lnTo>
                      <a:pt x="0" y="6"/>
                    </a:lnTo>
                    <a:lnTo>
                      <a:pt x="12"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47" name="Freeform 287">
                <a:extLst>
                  <a:ext uri="{FF2B5EF4-FFF2-40B4-BE49-F238E27FC236}">
                    <a16:creationId xmlns:a16="http://schemas.microsoft.com/office/drawing/2014/main" id="{F2664803-19E1-4E10-9CFA-B4E62C3BAD48}"/>
                  </a:ext>
                </a:extLst>
              </p:cNvPr>
              <p:cNvSpPr>
                <a:spLocks noChangeAspect="1"/>
              </p:cNvSpPr>
              <p:nvPr/>
            </p:nvSpPr>
            <p:spPr bwMode="auto">
              <a:xfrm>
                <a:off x="6924779" y="6462672"/>
                <a:ext cx="267645" cy="350920"/>
              </a:xfrm>
              <a:custGeom>
                <a:avLst/>
                <a:gdLst>
                  <a:gd name="T0" fmla="*/ 2147483646 w 102"/>
                  <a:gd name="T1" fmla="*/ 2147483646 h 120"/>
                  <a:gd name="T2" fmla="*/ 2147483646 w 102"/>
                  <a:gd name="T3" fmla="*/ 2147483646 h 120"/>
                  <a:gd name="T4" fmla="*/ 2147483646 w 102"/>
                  <a:gd name="T5" fmla="*/ 2147483646 h 120"/>
                  <a:gd name="T6" fmla="*/ 2147483646 w 102"/>
                  <a:gd name="T7" fmla="*/ 2147483646 h 120"/>
                  <a:gd name="T8" fmla="*/ 2147483646 w 102"/>
                  <a:gd name="T9" fmla="*/ 2147483646 h 120"/>
                  <a:gd name="T10" fmla="*/ 2147483646 w 102"/>
                  <a:gd name="T11" fmla="*/ 2147483646 h 120"/>
                  <a:gd name="T12" fmla="*/ 0 w 102"/>
                  <a:gd name="T13" fmla="*/ 2147483646 h 120"/>
                  <a:gd name="T14" fmla="*/ 2147483646 w 102"/>
                  <a:gd name="T15" fmla="*/ 2147483646 h 120"/>
                  <a:gd name="T16" fmla="*/ 2147483646 w 102"/>
                  <a:gd name="T17" fmla="*/ 2147483646 h 120"/>
                  <a:gd name="T18" fmla="*/ 2147483646 w 102"/>
                  <a:gd name="T19" fmla="*/ 2147483646 h 120"/>
                  <a:gd name="T20" fmla="*/ 2147483646 w 102"/>
                  <a:gd name="T21" fmla="*/ 2147483646 h 120"/>
                  <a:gd name="T22" fmla="*/ 2147483646 w 102"/>
                  <a:gd name="T23" fmla="*/ 2147483646 h 120"/>
                  <a:gd name="T24" fmla="*/ 2147483646 w 102"/>
                  <a:gd name="T25" fmla="*/ 2147483646 h 120"/>
                  <a:gd name="T26" fmla="*/ 2147483646 w 102"/>
                  <a:gd name="T27" fmla="*/ 2147483646 h 120"/>
                  <a:gd name="T28" fmla="*/ 2147483646 w 102"/>
                  <a:gd name="T29" fmla="*/ 2147483646 h 120"/>
                  <a:gd name="T30" fmla="*/ 2147483646 w 102"/>
                  <a:gd name="T31" fmla="*/ 2147483646 h 120"/>
                  <a:gd name="T32" fmla="*/ 2147483646 w 102"/>
                  <a:gd name="T33" fmla="*/ 2147483646 h 120"/>
                  <a:gd name="T34" fmla="*/ 2147483646 w 102"/>
                  <a:gd name="T35" fmla="*/ 2147483646 h 120"/>
                  <a:gd name="T36" fmla="*/ 2147483646 w 102"/>
                  <a:gd name="T37" fmla="*/ 2147483646 h 120"/>
                  <a:gd name="T38" fmla="*/ 2147483646 w 102"/>
                  <a:gd name="T39" fmla="*/ 2147483646 h 120"/>
                  <a:gd name="T40" fmla="*/ 2147483646 w 102"/>
                  <a:gd name="T41" fmla="*/ 2147483646 h 120"/>
                  <a:gd name="T42" fmla="*/ 2147483646 w 102"/>
                  <a:gd name="T43" fmla="*/ 2147483646 h 120"/>
                  <a:gd name="T44" fmla="*/ 2147483646 w 102"/>
                  <a:gd name="T45" fmla="*/ 2147483646 h 120"/>
                  <a:gd name="T46" fmla="*/ 2147483646 w 102"/>
                  <a:gd name="T47" fmla="*/ 2147483646 h 120"/>
                  <a:gd name="T48" fmla="*/ 2147483646 w 102"/>
                  <a:gd name="T49" fmla="*/ 2147483646 h 120"/>
                  <a:gd name="T50" fmla="*/ 2147483646 w 102"/>
                  <a:gd name="T51" fmla="*/ 2147483646 h 120"/>
                  <a:gd name="T52" fmla="*/ 2147483646 w 102"/>
                  <a:gd name="T53" fmla="*/ 2147483646 h 120"/>
                  <a:gd name="T54" fmla="*/ 2147483646 w 102"/>
                  <a:gd name="T55" fmla="*/ 2147483646 h 120"/>
                  <a:gd name="T56" fmla="*/ 2147483646 w 102"/>
                  <a:gd name="T57" fmla="*/ 2147483646 h 120"/>
                  <a:gd name="T58" fmla="*/ 2147483646 w 102"/>
                  <a:gd name="T59" fmla="*/ 2147483646 h 120"/>
                  <a:gd name="T60" fmla="*/ 2147483646 w 102"/>
                  <a:gd name="T61" fmla="*/ 2147483646 h 120"/>
                  <a:gd name="T62" fmla="*/ 2147483646 w 102"/>
                  <a:gd name="T63" fmla="*/ 2147483646 h 120"/>
                  <a:gd name="T64" fmla="*/ 2147483646 w 102"/>
                  <a:gd name="T65" fmla="*/ 2147483646 h 120"/>
                  <a:gd name="T66" fmla="*/ 2147483646 w 102"/>
                  <a:gd name="T67" fmla="*/ 0 h 120"/>
                  <a:gd name="T68" fmla="*/ 2147483646 w 102"/>
                  <a:gd name="T69" fmla="*/ 0 h 120"/>
                  <a:gd name="T70" fmla="*/ 2147483646 w 102"/>
                  <a:gd name="T71" fmla="*/ 2147483646 h 120"/>
                  <a:gd name="T72" fmla="*/ 2147483646 w 102"/>
                  <a:gd name="T73" fmla="*/ 2147483646 h 120"/>
                  <a:gd name="T74" fmla="*/ 2147483646 w 102"/>
                  <a:gd name="T75" fmla="*/ 2147483646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20">
                    <a:moveTo>
                      <a:pt x="18" y="24"/>
                    </a:moveTo>
                    <a:lnTo>
                      <a:pt x="18" y="30"/>
                    </a:lnTo>
                    <a:lnTo>
                      <a:pt x="12" y="30"/>
                    </a:lnTo>
                    <a:lnTo>
                      <a:pt x="24" y="42"/>
                    </a:lnTo>
                    <a:lnTo>
                      <a:pt x="12" y="42"/>
                    </a:lnTo>
                    <a:lnTo>
                      <a:pt x="6" y="60"/>
                    </a:lnTo>
                    <a:lnTo>
                      <a:pt x="0" y="60"/>
                    </a:lnTo>
                    <a:lnTo>
                      <a:pt x="12" y="72"/>
                    </a:lnTo>
                    <a:lnTo>
                      <a:pt x="12" y="78"/>
                    </a:lnTo>
                    <a:lnTo>
                      <a:pt x="6" y="72"/>
                    </a:lnTo>
                    <a:lnTo>
                      <a:pt x="12" y="84"/>
                    </a:lnTo>
                    <a:lnTo>
                      <a:pt x="24" y="96"/>
                    </a:lnTo>
                    <a:lnTo>
                      <a:pt x="18" y="96"/>
                    </a:lnTo>
                    <a:lnTo>
                      <a:pt x="30" y="108"/>
                    </a:lnTo>
                    <a:lnTo>
                      <a:pt x="42" y="120"/>
                    </a:lnTo>
                    <a:lnTo>
                      <a:pt x="48" y="114"/>
                    </a:lnTo>
                    <a:lnTo>
                      <a:pt x="54" y="114"/>
                    </a:lnTo>
                    <a:lnTo>
                      <a:pt x="60" y="114"/>
                    </a:lnTo>
                    <a:lnTo>
                      <a:pt x="54" y="102"/>
                    </a:lnTo>
                    <a:lnTo>
                      <a:pt x="54" y="96"/>
                    </a:lnTo>
                    <a:lnTo>
                      <a:pt x="66" y="90"/>
                    </a:lnTo>
                    <a:lnTo>
                      <a:pt x="66" y="78"/>
                    </a:lnTo>
                    <a:lnTo>
                      <a:pt x="78" y="90"/>
                    </a:lnTo>
                    <a:lnTo>
                      <a:pt x="90" y="90"/>
                    </a:lnTo>
                    <a:lnTo>
                      <a:pt x="96" y="90"/>
                    </a:lnTo>
                    <a:lnTo>
                      <a:pt x="102" y="60"/>
                    </a:lnTo>
                    <a:lnTo>
                      <a:pt x="90" y="42"/>
                    </a:lnTo>
                    <a:lnTo>
                      <a:pt x="102" y="30"/>
                    </a:lnTo>
                    <a:lnTo>
                      <a:pt x="102" y="18"/>
                    </a:lnTo>
                    <a:lnTo>
                      <a:pt x="78" y="18"/>
                    </a:lnTo>
                    <a:lnTo>
                      <a:pt x="84" y="0"/>
                    </a:lnTo>
                    <a:lnTo>
                      <a:pt x="48" y="0"/>
                    </a:lnTo>
                    <a:lnTo>
                      <a:pt x="48" y="24"/>
                    </a:lnTo>
                    <a:lnTo>
                      <a:pt x="18"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48" name="Freeform 288">
                <a:extLst>
                  <a:ext uri="{FF2B5EF4-FFF2-40B4-BE49-F238E27FC236}">
                    <a16:creationId xmlns:a16="http://schemas.microsoft.com/office/drawing/2014/main" id="{F100F6A0-20FE-4B5A-B843-1A5F16967BF2}"/>
                  </a:ext>
                </a:extLst>
              </p:cNvPr>
              <p:cNvSpPr>
                <a:spLocks noChangeAspect="1"/>
              </p:cNvSpPr>
              <p:nvPr/>
            </p:nvSpPr>
            <p:spPr bwMode="auto">
              <a:xfrm>
                <a:off x="3681866" y="7723383"/>
                <a:ext cx="392373" cy="473092"/>
              </a:xfrm>
              <a:custGeom>
                <a:avLst/>
                <a:gdLst>
                  <a:gd name="T0" fmla="*/ 2147483646 w 150"/>
                  <a:gd name="T1" fmla="*/ 2147483646 h 161"/>
                  <a:gd name="T2" fmla="*/ 2147483646 w 150"/>
                  <a:gd name="T3" fmla="*/ 2147483646 h 161"/>
                  <a:gd name="T4" fmla="*/ 0 w 150"/>
                  <a:gd name="T5" fmla="*/ 2147483646 h 161"/>
                  <a:gd name="T6" fmla="*/ 2147483646 w 150"/>
                  <a:gd name="T7" fmla="*/ 2147483646 h 161"/>
                  <a:gd name="T8" fmla="*/ 2147483646 w 150"/>
                  <a:gd name="T9" fmla="*/ 2147483646 h 161"/>
                  <a:gd name="T10" fmla="*/ 2147483646 w 150"/>
                  <a:gd name="T11" fmla="*/ 2147483646 h 161"/>
                  <a:gd name="T12" fmla="*/ 2147483646 w 150"/>
                  <a:gd name="T13" fmla="*/ 2147483646 h 161"/>
                  <a:gd name="T14" fmla="*/ 2147483646 w 150"/>
                  <a:gd name="T15" fmla="*/ 2147483646 h 161"/>
                  <a:gd name="T16" fmla="*/ 2147483646 w 150"/>
                  <a:gd name="T17" fmla="*/ 2147483646 h 161"/>
                  <a:gd name="T18" fmla="*/ 2147483646 w 150"/>
                  <a:gd name="T19" fmla="*/ 2147483646 h 161"/>
                  <a:gd name="T20" fmla="*/ 2147483646 w 150"/>
                  <a:gd name="T21" fmla="*/ 2147483646 h 161"/>
                  <a:gd name="T22" fmla="*/ 2147483646 w 150"/>
                  <a:gd name="T23" fmla="*/ 2147483646 h 161"/>
                  <a:gd name="T24" fmla="*/ 2147483646 w 150"/>
                  <a:gd name="T25" fmla="*/ 2147483646 h 161"/>
                  <a:gd name="T26" fmla="*/ 2147483646 w 150"/>
                  <a:gd name="T27" fmla="*/ 2147483646 h 161"/>
                  <a:gd name="T28" fmla="*/ 2147483646 w 150"/>
                  <a:gd name="T29" fmla="*/ 2147483646 h 161"/>
                  <a:gd name="T30" fmla="*/ 2147483646 w 150"/>
                  <a:gd name="T31" fmla="*/ 2147483646 h 161"/>
                  <a:gd name="T32" fmla="*/ 2147483646 w 150"/>
                  <a:gd name="T33" fmla="*/ 2147483646 h 161"/>
                  <a:gd name="T34" fmla="*/ 2147483646 w 150"/>
                  <a:gd name="T35" fmla="*/ 2147483646 h 161"/>
                  <a:gd name="T36" fmla="*/ 2147483646 w 150"/>
                  <a:gd name="T37" fmla="*/ 2147483646 h 161"/>
                  <a:gd name="T38" fmla="*/ 2147483646 w 150"/>
                  <a:gd name="T39" fmla="*/ 2147483646 h 161"/>
                  <a:gd name="T40" fmla="*/ 2147483646 w 150"/>
                  <a:gd name="T41" fmla="*/ 2147483646 h 161"/>
                  <a:gd name="T42" fmla="*/ 2147483646 w 150"/>
                  <a:gd name="T43" fmla="*/ 2147483646 h 161"/>
                  <a:gd name="T44" fmla="*/ 2147483646 w 150"/>
                  <a:gd name="T45" fmla="*/ 2147483646 h 161"/>
                  <a:gd name="T46" fmla="*/ 2147483646 w 150"/>
                  <a:gd name="T47" fmla="*/ 2147483646 h 161"/>
                  <a:gd name="T48" fmla="*/ 2147483646 w 150"/>
                  <a:gd name="T49" fmla="*/ 2147483646 h 161"/>
                  <a:gd name="T50" fmla="*/ 2147483646 w 150"/>
                  <a:gd name="T51" fmla="*/ 2147483646 h 161"/>
                  <a:gd name="T52" fmla="*/ 2147483646 w 150"/>
                  <a:gd name="T53" fmla="*/ 2147483646 h 161"/>
                  <a:gd name="T54" fmla="*/ 2147483646 w 150"/>
                  <a:gd name="T55" fmla="*/ 0 h 161"/>
                  <a:gd name="T56" fmla="*/ 2147483646 w 150"/>
                  <a:gd name="T57" fmla="*/ 2147483646 h 161"/>
                  <a:gd name="T58" fmla="*/ 2147483646 w 150"/>
                  <a:gd name="T59" fmla="*/ 2147483646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0" h="161">
                    <a:moveTo>
                      <a:pt x="12" y="12"/>
                    </a:moveTo>
                    <a:lnTo>
                      <a:pt x="6" y="36"/>
                    </a:lnTo>
                    <a:lnTo>
                      <a:pt x="0" y="54"/>
                    </a:lnTo>
                    <a:lnTo>
                      <a:pt x="18" y="72"/>
                    </a:lnTo>
                    <a:lnTo>
                      <a:pt x="36" y="90"/>
                    </a:lnTo>
                    <a:lnTo>
                      <a:pt x="48" y="96"/>
                    </a:lnTo>
                    <a:lnTo>
                      <a:pt x="66" y="102"/>
                    </a:lnTo>
                    <a:lnTo>
                      <a:pt x="78" y="108"/>
                    </a:lnTo>
                    <a:lnTo>
                      <a:pt x="96" y="120"/>
                    </a:lnTo>
                    <a:lnTo>
                      <a:pt x="90" y="137"/>
                    </a:lnTo>
                    <a:lnTo>
                      <a:pt x="84" y="155"/>
                    </a:lnTo>
                    <a:lnTo>
                      <a:pt x="102" y="161"/>
                    </a:lnTo>
                    <a:lnTo>
                      <a:pt x="120" y="161"/>
                    </a:lnTo>
                    <a:lnTo>
                      <a:pt x="132" y="155"/>
                    </a:lnTo>
                    <a:lnTo>
                      <a:pt x="150" y="137"/>
                    </a:lnTo>
                    <a:lnTo>
                      <a:pt x="144" y="120"/>
                    </a:lnTo>
                    <a:lnTo>
                      <a:pt x="144" y="108"/>
                    </a:lnTo>
                    <a:lnTo>
                      <a:pt x="150" y="90"/>
                    </a:lnTo>
                    <a:lnTo>
                      <a:pt x="138" y="90"/>
                    </a:lnTo>
                    <a:lnTo>
                      <a:pt x="132" y="90"/>
                    </a:lnTo>
                    <a:lnTo>
                      <a:pt x="126" y="72"/>
                    </a:lnTo>
                    <a:lnTo>
                      <a:pt x="120" y="54"/>
                    </a:lnTo>
                    <a:lnTo>
                      <a:pt x="108" y="54"/>
                    </a:lnTo>
                    <a:lnTo>
                      <a:pt x="78" y="54"/>
                    </a:lnTo>
                    <a:lnTo>
                      <a:pt x="78" y="24"/>
                    </a:lnTo>
                    <a:lnTo>
                      <a:pt x="72" y="12"/>
                    </a:lnTo>
                    <a:lnTo>
                      <a:pt x="60" y="0"/>
                    </a:lnTo>
                    <a:lnTo>
                      <a:pt x="12" y="6"/>
                    </a:lnTo>
                    <a:lnTo>
                      <a:pt x="12"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49" name="Rectangle 289">
                <a:extLst>
                  <a:ext uri="{FF2B5EF4-FFF2-40B4-BE49-F238E27FC236}">
                    <a16:creationId xmlns:a16="http://schemas.microsoft.com/office/drawing/2014/main" id="{F56D7045-2B96-4149-AFA8-B610298A0146}"/>
                  </a:ext>
                </a:extLst>
              </p:cNvPr>
              <p:cNvSpPr>
                <a:spLocks noChangeAspect="1" noChangeArrowheads="1"/>
              </p:cNvSpPr>
              <p:nvPr/>
            </p:nvSpPr>
            <p:spPr bwMode="auto">
              <a:xfrm>
                <a:off x="6831233" y="6566650"/>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550" name="Rectangle 290">
                <a:extLst>
                  <a:ext uri="{FF2B5EF4-FFF2-40B4-BE49-F238E27FC236}">
                    <a16:creationId xmlns:a16="http://schemas.microsoft.com/office/drawing/2014/main" id="{56F96E42-1A77-4E91-8444-65AC5B0BA826}"/>
                  </a:ext>
                </a:extLst>
              </p:cNvPr>
              <p:cNvSpPr>
                <a:spLocks noChangeAspect="1" noChangeArrowheads="1"/>
              </p:cNvSpPr>
              <p:nvPr/>
            </p:nvSpPr>
            <p:spPr bwMode="auto">
              <a:xfrm>
                <a:off x="6862415" y="6496464"/>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551" name="Freeform 291">
                <a:extLst>
                  <a:ext uri="{FF2B5EF4-FFF2-40B4-BE49-F238E27FC236}">
                    <a16:creationId xmlns:a16="http://schemas.microsoft.com/office/drawing/2014/main" id="{56A9EA38-E95C-45E9-A8E6-5EE43D3B7816}"/>
                  </a:ext>
                </a:extLst>
              </p:cNvPr>
              <p:cNvSpPr>
                <a:spLocks noChangeAspect="1"/>
              </p:cNvSpPr>
              <p:nvPr/>
            </p:nvSpPr>
            <p:spPr bwMode="auto">
              <a:xfrm>
                <a:off x="7886219" y="6655028"/>
                <a:ext cx="504107" cy="613459"/>
              </a:xfrm>
              <a:custGeom>
                <a:avLst/>
                <a:gdLst>
                  <a:gd name="T0" fmla="*/ 2147483646 w 192"/>
                  <a:gd name="T1" fmla="*/ 2147483646 h 209"/>
                  <a:gd name="T2" fmla="*/ 2147483646 w 192"/>
                  <a:gd name="T3" fmla="*/ 2147483646 h 209"/>
                  <a:gd name="T4" fmla="*/ 2147483646 w 192"/>
                  <a:gd name="T5" fmla="*/ 2147483646 h 209"/>
                  <a:gd name="T6" fmla="*/ 2147483646 w 192"/>
                  <a:gd name="T7" fmla="*/ 2147483646 h 209"/>
                  <a:gd name="T8" fmla="*/ 2147483646 w 192"/>
                  <a:gd name="T9" fmla="*/ 0 h 209"/>
                  <a:gd name="T10" fmla="*/ 2147483646 w 192"/>
                  <a:gd name="T11" fmla="*/ 0 h 209"/>
                  <a:gd name="T12" fmla="*/ 2147483646 w 192"/>
                  <a:gd name="T13" fmla="*/ 0 h 209"/>
                  <a:gd name="T14" fmla="*/ 2147483646 w 192"/>
                  <a:gd name="T15" fmla="*/ 0 h 209"/>
                  <a:gd name="T16" fmla="*/ 2147483646 w 192"/>
                  <a:gd name="T17" fmla="*/ 0 h 209"/>
                  <a:gd name="T18" fmla="*/ 2147483646 w 192"/>
                  <a:gd name="T19" fmla="*/ 2147483646 h 209"/>
                  <a:gd name="T20" fmla="*/ 2147483646 w 192"/>
                  <a:gd name="T21" fmla="*/ 2147483646 h 209"/>
                  <a:gd name="T22" fmla="*/ 2147483646 w 192"/>
                  <a:gd name="T23" fmla="*/ 2147483646 h 209"/>
                  <a:gd name="T24" fmla="*/ 2147483646 w 192"/>
                  <a:gd name="T25" fmla="*/ 2147483646 h 209"/>
                  <a:gd name="T26" fmla="*/ 2147483646 w 192"/>
                  <a:gd name="T27" fmla="*/ 2147483646 h 209"/>
                  <a:gd name="T28" fmla="*/ 2147483646 w 192"/>
                  <a:gd name="T29" fmla="*/ 2147483646 h 209"/>
                  <a:gd name="T30" fmla="*/ 0 w 192"/>
                  <a:gd name="T31" fmla="*/ 2147483646 h 209"/>
                  <a:gd name="T32" fmla="*/ 0 w 192"/>
                  <a:gd name="T33" fmla="*/ 2147483646 h 209"/>
                  <a:gd name="T34" fmla="*/ 2147483646 w 192"/>
                  <a:gd name="T35" fmla="*/ 2147483646 h 209"/>
                  <a:gd name="T36" fmla="*/ 2147483646 w 192"/>
                  <a:gd name="T37" fmla="*/ 2147483646 h 209"/>
                  <a:gd name="T38" fmla="*/ 2147483646 w 192"/>
                  <a:gd name="T39" fmla="*/ 2147483646 h 209"/>
                  <a:gd name="T40" fmla="*/ 2147483646 w 192"/>
                  <a:gd name="T41" fmla="*/ 2147483646 h 209"/>
                  <a:gd name="T42" fmla="*/ 2147483646 w 192"/>
                  <a:gd name="T43" fmla="*/ 2147483646 h 209"/>
                  <a:gd name="T44" fmla="*/ 2147483646 w 192"/>
                  <a:gd name="T45" fmla="*/ 2147483646 h 209"/>
                  <a:gd name="T46" fmla="*/ 2147483646 w 192"/>
                  <a:gd name="T47" fmla="*/ 2147483646 h 209"/>
                  <a:gd name="T48" fmla="*/ 2147483646 w 192"/>
                  <a:gd name="T49" fmla="*/ 2147483646 h 209"/>
                  <a:gd name="T50" fmla="*/ 2147483646 w 192"/>
                  <a:gd name="T51" fmla="*/ 2147483646 h 209"/>
                  <a:gd name="T52" fmla="*/ 2147483646 w 192"/>
                  <a:gd name="T53" fmla="*/ 2147483646 h 209"/>
                  <a:gd name="T54" fmla="*/ 2147483646 w 192"/>
                  <a:gd name="T55" fmla="*/ 2147483646 h 209"/>
                  <a:gd name="T56" fmla="*/ 2147483646 w 192"/>
                  <a:gd name="T57" fmla="*/ 2147483646 h 209"/>
                  <a:gd name="T58" fmla="*/ 2147483646 w 192"/>
                  <a:gd name="T59" fmla="*/ 2147483646 h 209"/>
                  <a:gd name="T60" fmla="*/ 2147483646 w 192"/>
                  <a:gd name="T61" fmla="*/ 2147483646 h 209"/>
                  <a:gd name="T62" fmla="*/ 2147483646 w 192"/>
                  <a:gd name="T63" fmla="*/ 2147483646 h 209"/>
                  <a:gd name="T64" fmla="*/ 2147483646 w 192"/>
                  <a:gd name="T65" fmla="*/ 2147483646 h 209"/>
                  <a:gd name="T66" fmla="*/ 2147483646 w 192"/>
                  <a:gd name="T67" fmla="*/ 2147483646 h 209"/>
                  <a:gd name="T68" fmla="*/ 2147483646 w 192"/>
                  <a:gd name="T69" fmla="*/ 2147483646 h 209"/>
                  <a:gd name="T70" fmla="*/ 2147483646 w 192"/>
                  <a:gd name="T71" fmla="*/ 2147483646 h 209"/>
                  <a:gd name="T72" fmla="*/ 2147483646 w 192"/>
                  <a:gd name="T73" fmla="*/ 2147483646 h 209"/>
                  <a:gd name="T74" fmla="*/ 2147483646 w 192"/>
                  <a:gd name="T75" fmla="*/ 2147483646 h 209"/>
                  <a:gd name="T76" fmla="*/ 2147483646 w 192"/>
                  <a:gd name="T77" fmla="*/ 2147483646 h 209"/>
                  <a:gd name="T78" fmla="*/ 2147483646 w 192"/>
                  <a:gd name="T79" fmla="*/ 2147483646 h 209"/>
                  <a:gd name="T80" fmla="*/ 2147483646 w 192"/>
                  <a:gd name="T81" fmla="*/ 2147483646 h 209"/>
                  <a:gd name="T82" fmla="*/ 2147483646 w 192"/>
                  <a:gd name="T83" fmla="*/ 2147483646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2" h="209">
                    <a:moveTo>
                      <a:pt x="144" y="42"/>
                    </a:moveTo>
                    <a:lnTo>
                      <a:pt x="144" y="36"/>
                    </a:lnTo>
                    <a:lnTo>
                      <a:pt x="126" y="30"/>
                    </a:lnTo>
                    <a:lnTo>
                      <a:pt x="114" y="18"/>
                    </a:lnTo>
                    <a:lnTo>
                      <a:pt x="78" y="0"/>
                    </a:lnTo>
                    <a:lnTo>
                      <a:pt x="66" y="0"/>
                    </a:lnTo>
                    <a:lnTo>
                      <a:pt x="48" y="0"/>
                    </a:lnTo>
                    <a:lnTo>
                      <a:pt x="36" y="0"/>
                    </a:lnTo>
                    <a:lnTo>
                      <a:pt x="18" y="0"/>
                    </a:lnTo>
                    <a:lnTo>
                      <a:pt x="24" y="24"/>
                    </a:lnTo>
                    <a:lnTo>
                      <a:pt x="18" y="24"/>
                    </a:lnTo>
                    <a:lnTo>
                      <a:pt x="18" y="36"/>
                    </a:lnTo>
                    <a:lnTo>
                      <a:pt x="24" y="42"/>
                    </a:lnTo>
                    <a:lnTo>
                      <a:pt x="12" y="54"/>
                    </a:lnTo>
                    <a:lnTo>
                      <a:pt x="6" y="66"/>
                    </a:lnTo>
                    <a:lnTo>
                      <a:pt x="0" y="66"/>
                    </a:lnTo>
                    <a:lnTo>
                      <a:pt x="0" y="96"/>
                    </a:lnTo>
                    <a:lnTo>
                      <a:pt x="6" y="114"/>
                    </a:lnTo>
                    <a:lnTo>
                      <a:pt x="12" y="126"/>
                    </a:lnTo>
                    <a:lnTo>
                      <a:pt x="24" y="143"/>
                    </a:lnTo>
                    <a:lnTo>
                      <a:pt x="42" y="155"/>
                    </a:lnTo>
                    <a:lnTo>
                      <a:pt x="60" y="167"/>
                    </a:lnTo>
                    <a:lnTo>
                      <a:pt x="78" y="167"/>
                    </a:lnTo>
                    <a:lnTo>
                      <a:pt x="84" y="173"/>
                    </a:lnTo>
                    <a:lnTo>
                      <a:pt x="90" y="191"/>
                    </a:lnTo>
                    <a:lnTo>
                      <a:pt x="96" y="209"/>
                    </a:lnTo>
                    <a:lnTo>
                      <a:pt x="102" y="209"/>
                    </a:lnTo>
                    <a:lnTo>
                      <a:pt x="114" y="209"/>
                    </a:lnTo>
                    <a:lnTo>
                      <a:pt x="132" y="209"/>
                    </a:lnTo>
                    <a:lnTo>
                      <a:pt x="144" y="203"/>
                    </a:lnTo>
                    <a:lnTo>
                      <a:pt x="156" y="203"/>
                    </a:lnTo>
                    <a:lnTo>
                      <a:pt x="174" y="197"/>
                    </a:lnTo>
                    <a:lnTo>
                      <a:pt x="192" y="185"/>
                    </a:lnTo>
                    <a:lnTo>
                      <a:pt x="180" y="173"/>
                    </a:lnTo>
                    <a:lnTo>
                      <a:pt x="174" y="155"/>
                    </a:lnTo>
                    <a:lnTo>
                      <a:pt x="174" y="137"/>
                    </a:lnTo>
                    <a:lnTo>
                      <a:pt x="174" y="132"/>
                    </a:lnTo>
                    <a:lnTo>
                      <a:pt x="174" y="114"/>
                    </a:lnTo>
                    <a:lnTo>
                      <a:pt x="162" y="96"/>
                    </a:lnTo>
                    <a:lnTo>
                      <a:pt x="174" y="72"/>
                    </a:lnTo>
                    <a:lnTo>
                      <a:pt x="144"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52" name="Freeform 292">
                <a:extLst>
                  <a:ext uri="{FF2B5EF4-FFF2-40B4-BE49-F238E27FC236}">
                    <a16:creationId xmlns:a16="http://schemas.microsoft.com/office/drawing/2014/main" id="{7DDAAB42-FED5-4D32-AA64-87ED8EEA7EC8}"/>
                  </a:ext>
                </a:extLst>
              </p:cNvPr>
              <p:cNvSpPr>
                <a:spLocks noChangeAspect="1"/>
              </p:cNvSpPr>
              <p:nvPr/>
            </p:nvSpPr>
            <p:spPr bwMode="auto">
              <a:xfrm>
                <a:off x="8346153" y="6935762"/>
                <a:ext cx="15592" cy="36393"/>
              </a:xfrm>
              <a:custGeom>
                <a:avLst/>
                <a:gdLst>
                  <a:gd name="T0" fmla="*/ 2147483646 w 6"/>
                  <a:gd name="T1" fmla="*/ 2147483646 h 12"/>
                  <a:gd name="T2" fmla="*/ 0 w 6"/>
                  <a:gd name="T3" fmla="*/ 0 h 12"/>
                  <a:gd name="T4" fmla="*/ 0 w 6"/>
                  <a:gd name="T5" fmla="*/ 0 h 12"/>
                  <a:gd name="T6" fmla="*/ 2147483646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12"/>
                    </a:moveTo>
                    <a:lnTo>
                      <a:pt x="0" y="0"/>
                    </a:lnTo>
                    <a:lnTo>
                      <a:pt x="6"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53" name="Freeform 293">
                <a:extLst>
                  <a:ext uri="{FF2B5EF4-FFF2-40B4-BE49-F238E27FC236}">
                    <a16:creationId xmlns:a16="http://schemas.microsoft.com/office/drawing/2014/main" id="{E30B46FF-192C-4CED-A5E4-98380460DD93}"/>
                  </a:ext>
                </a:extLst>
              </p:cNvPr>
              <p:cNvSpPr>
                <a:spLocks noChangeAspect="1"/>
              </p:cNvSpPr>
              <p:nvPr/>
            </p:nvSpPr>
            <p:spPr bwMode="auto">
              <a:xfrm>
                <a:off x="7901811" y="6340499"/>
                <a:ext cx="236462" cy="332725"/>
              </a:xfrm>
              <a:custGeom>
                <a:avLst/>
                <a:gdLst>
                  <a:gd name="T0" fmla="*/ 2147483646 w 90"/>
                  <a:gd name="T1" fmla="*/ 2147483646 h 114"/>
                  <a:gd name="T2" fmla="*/ 2147483646 w 90"/>
                  <a:gd name="T3" fmla="*/ 0 h 114"/>
                  <a:gd name="T4" fmla="*/ 2147483646 w 90"/>
                  <a:gd name="T5" fmla="*/ 2147483646 h 114"/>
                  <a:gd name="T6" fmla="*/ 2147483646 w 90"/>
                  <a:gd name="T7" fmla="*/ 2147483646 h 114"/>
                  <a:gd name="T8" fmla="*/ 2147483646 w 90"/>
                  <a:gd name="T9" fmla="*/ 2147483646 h 114"/>
                  <a:gd name="T10" fmla="*/ 2147483646 w 90"/>
                  <a:gd name="T11" fmla="*/ 2147483646 h 114"/>
                  <a:gd name="T12" fmla="*/ 2147483646 w 90"/>
                  <a:gd name="T13" fmla="*/ 2147483646 h 114"/>
                  <a:gd name="T14" fmla="*/ 2147483646 w 90"/>
                  <a:gd name="T15" fmla="*/ 2147483646 h 114"/>
                  <a:gd name="T16" fmla="*/ 2147483646 w 90"/>
                  <a:gd name="T17" fmla="*/ 2147483646 h 114"/>
                  <a:gd name="T18" fmla="*/ 2147483646 w 90"/>
                  <a:gd name="T19" fmla="*/ 2147483646 h 114"/>
                  <a:gd name="T20" fmla="*/ 2147483646 w 90"/>
                  <a:gd name="T21" fmla="*/ 2147483646 h 114"/>
                  <a:gd name="T22" fmla="*/ 2147483646 w 90"/>
                  <a:gd name="T23" fmla="*/ 2147483646 h 114"/>
                  <a:gd name="T24" fmla="*/ 0 w 90"/>
                  <a:gd name="T25" fmla="*/ 2147483646 h 114"/>
                  <a:gd name="T26" fmla="*/ 0 w 90"/>
                  <a:gd name="T27" fmla="*/ 2147483646 h 114"/>
                  <a:gd name="T28" fmla="*/ 2147483646 w 90"/>
                  <a:gd name="T29" fmla="*/ 2147483646 h 114"/>
                  <a:gd name="T30" fmla="*/ 2147483646 w 90"/>
                  <a:gd name="T31" fmla="*/ 2147483646 h 114"/>
                  <a:gd name="T32" fmla="*/ 2147483646 w 90"/>
                  <a:gd name="T33" fmla="*/ 2147483646 h 114"/>
                  <a:gd name="T34" fmla="*/ 2147483646 w 90"/>
                  <a:gd name="T35" fmla="*/ 2147483646 h 114"/>
                  <a:gd name="T36" fmla="*/ 2147483646 w 90"/>
                  <a:gd name="T37" fmla="*/ 2147483646 h 114"/>
                  <a:gd name="T38" fmla="*/ 2147483646 w 90"/>
                  <a:gd name="T39" fmla="*/ 2147483646 h 114"/>
                  <a:gd name="T40" fmla="*/ 2147483646 w 90"/>
                  <a:gd name="T41" fmla="*/ 2147483646 h 114"/>
                  <a:gd name="T42" fmla="*/ 2147483646 w 90"/>
                  <a:gd name="T43" fmla="*/ 2147483646 h 114"/>
                  <a:gd name="T44" fmla="*/ 2147483646 w 90"/>
                  <a:gd name="T45" fmla="*/ 2147483646 h 114"/>
                  <a:gd name="T46" fmla="*/ 2147483646 w 90"/>
                  <a:gd name="T47" fmla="*/ 2147483646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114">
                    <a:moveTo>
                      <a:pt x="84" y="18"/>
                    </a:moveTo>
                    <a:lnTo>
                      <a:pt x="72" y="0"/>
                    </a:lnTo>
                    <a:lnTo>
                      <a:pt x="66" y="12"/>
                    </a:lnTo>
                    <a:lnTo>
                      <a:pt x="48" y="12"/>
                    </a:lnTo>
                    <a:lnTo>
                      <a:pt x="36" y="12"/>
                    </a:lnTo>
                    <a:lnTo>
                      <a:pt x="24" y="12"/>
                    </a:lnTo>
                    <a:lnTo>
                      <a:pt x="18" y="18"/>
                    </a:lnTo>
                    <a:lnTo>
                      <a:pt x="18" y="36"/>
                    </a:lnTo>
                    <a:lnTo>
                      <a:pt x="30" y="42"/>
                    </a:lnTo>
                    <a:lnTo>
                      <a:pt x="18" y="54"/>
                    </a:lnTo>
                    <a:lnTo>
                      <a:pt x="6" y="66"/>
                    </a:lnTo>
                    <a:lnTo>
                      <a:pt x="0" y="114"/>
                    </a:lnTo>
                    <a:lnTo>
                      <a:pt x="12" y="108"/>
                    </a:lnTo>
                    <a:lnTo>
                      <a:pt x="30" y="108"/>
                    </a:lnTo>
                    <a:lnTo>
                      <a:pt x="42" y="108"/>
                    </a:lnTo>
                    <a:lnTo>
                      <a:pt x="60" y="108"/>
                    </a:lnTo>
                    <a:lnTo>
                      <a:pt x="72" y="108"/>
                    </a:lnTo>
                    <a:lnTo>
                      <a:pt x="72" y="84"/>
                    </a:lnTo>
                    <a:lnTo>
                      <a:pt x="84" y="66"/>
                    </a:lnTo>
                    <a:lnTo>
                      <a:pt x="90" y="48"/>
                    </a:lnTo>
                    <a:lnTo>
                      <a:pt x="90" y="30"/>
                    </a:lnTo>
                    <a:lnTo>
                      <a:pt x="84"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54" name="Freeform 294">
                <a:extLst>
                  <a:ext uri="{FF2B5EF4-FFF2-40B4-BE49-F238E27FC236}">
                    <a16:creationId xmlns:a16="http://schemas.microsoft.com/office/drawing/2014/main" id="{A94347CA-3523-4F08-8348-79FC140DECB2}"/>
                  </a:ext>
                </a:extLst>
              </p:cNvPr>
              <p:cNvSpPr>
                <a:spLocks noChangeAspect="1"/>
              </p:cNvSpPr>
              <p:nvPr/>
            </p:nvSpPr>
            <p:spPr bwMode="auto">
              <a:xfrm>
                <a:off x="7085885" y="6285913"/>
                <a:ext cx="893879" cy="1086552"/>
              </a:xfrm>
              <a:custGeom>
                <a:avLst/>
                <a:gdLst>
                  <a:gd name="T0" fmla="*/ 2147483646 w 341"/>
                  <a:gd name="T1" fmla="*/ 2147483646 h 371"/>
                  <a:gd name="T2" fmla="*/ 2147483646 w 341"/>
                  <a:gd name="T3" fmla="*/ 2147483646 h 371"/>
                  <a:gd name="T4" fmla="*/ 2147483646 w 341"/>
                  <a:gd name="T5" fmla="*/ 2147483646 h 371"/>
                  <a:gd name="T6" fmla="*/ 2147483646 w 341"/>
                  <a:gd name="T7" fmla="*/ 2147483646 h 371"/>
                  <a:gd name="T8" fmla="*/ 2147483646 w 341"/>
                  <a:gd name="T9" fmla="*/ 2147483646 h 371"/>
                  <a:gd name="T10" fmla="*/ 2147483646 w 341"/>
                  <a:gd name="T11" fmla="*/ 2147483646 h 371"/>
                  <a:gd name="T12" fmla="*/ 2147483646 w 341"/>
                  <a:gd name="T13" fmla="*/ 2147483646 h 371"/>
                  <a:gd name="T14" fmla="*/ 2147483646 w 341"/>
                  <a:gd name="T15" fmla="*/ 2147483646 h 371"/>
                  <a:gd name="T16" fmla="*/ 2147483646 w 341"/>
                  <a:gd name="T17" fmla="*/ 2147483646 h 371"/>
                  <a:gd name="T18" fmla="*/ 2147483646 w 341"/>
                  <a:gd name="T19" fmla="*/ 2147483646 h 371"/>
                  <a:gd name="T20" fmla="*/ 2147483646 w 341"/>
                  <a:gd name="T21" fmla="*/ 2147483646 h 371"/>
                  <a:gd name="T22" fmla="*/ 2147483646 w 341"/>
                  <a:gd name="T23" fmla="*/ 2147483646 h 371"/>
                  <a:gd name="T24" fmla="*/ 2147483646 w 341"/>
                  <a:gd name="T25" fmla="*/ 2147483646 h 371"/>
                  <a:gd name="T26" fmla="*/ 2147483646 w 341"/>
                  <a:gd name="T27" fmla="*/ 2147483646 h 371"/>
                  <a:gd name="T28" fmla="*/ 2147483646 w 341"/>
                  <a:gd name="T29" fmla="*/ 2147483646 h 371"/>
                  <a:gd name="T30" fmla="*/ 2147483646 w 341"/>
                  <a:gd name="T31" fmla="*/ 2147483646 h 371"/>
                  <a:gd name="T32" fmla="*/ 2147483646 w 341"/>
                  <a:gd name="T33" fmla="*/ 2147483646 h 371"/>
                  <a:gd name="T34" fmla="*/ 2147483646 w 341"/>
                  <a:gd name="T35" fmla="*/ 2147483646 h 371"/>
                  <a:gd name="T36" fmla="*/ 2147483646 w 341"/>
                  <a:gd name="T37" fmla="*/ 2147483646 h 371"/>
                  <a:gd name="T38" fmla="*/ 2147483646 w 341"/>
                  <a:gd name="T39" fmla="*/ 2147483646 h 371"/>
                  <a:gd name="T40" fmla="*/ 2147483646 w 341"/>
                  <a:gd name="T41" fmla="*/ 2147483646 h 371"/>
                  <a:gd name="T42" fmla="*/ 2147483646 w 341"/>
                  <a:gd name="T43" fmla="*/ 2147483646 h 371"/>
                  <a:gd name="T44" fmla="*/ 0 w 341"/>
                  <a:gd name="T45" fmla="*/ 2147483646 h 371"/>
                  <a:gd name="T46" fmla="*/ 2147483646 w 341"/>
                  <a:gd name="T47" fmla="*/ 2147483646 h 371"/>
                  <a:gd name="T48" fmla="*/ 2147483646 w 341"/>
                  <a:gd name="T49" fmla="*/ 2147483646 h 371"/>
                  <a:gd name="T50" fmla="*/ 2147483646 w 341"/>
                  <a:gd name="T51" fmla="*/ 2147483646 h 371"/>
                  <a:gd name="T52" fmla="*/ 2147483646 w 341"/>
                  <a:gd name="T53" fmla="*/ 2147483646 h 371"/>
                  <a:gd name="T54" fmla="*/ 2147483646 w 341"/>
                  <a:gd name="T55" fmla="*/ 2147483646 h 371"/>
                  <a:gd name="T56" fmla="*/ 2147483646 w 341"/>
                  <a:gd name="T57" fmla="*/ 2147483646 h 371"/>
                  <a:gd name="T58" fmla="*/ 2147483646 w 341"/>
                  <a:gd name="T59" fmla="*/ 2147483646 h 371"/>
                  <a:gd name="T60" fmla="*/ 2147483646 w 341"/>
                  <a:gd name="T61" fmla="*/ 2147483646 h 371"/>
                  <a:gd name="T62" fmla="*/ 2147483646 w 341"/>
                  <a:gd name="T63" fmla="*/ 0 h 371"/>
                  <a:gd name="T64" fmla="*/ 2147483646 w 341"/>
                  <a:gd name="T65" fmla="*/ 2147483646 h 371"/>
                  <a:gd name="T66" fmla="*/ 2147483646 w 341"/>
                  <a:gd name="T67" fmla="*/ 2147483646 h 371"/>
                  <a:gd name="T68" fmla="*/ 2147483646 w 341"/>
                  <a:gd name="T69" fmla="*/ 2147483646 h 371"/>
                  <a:gd name="T70" fmla="*/ 2147483646 w 341"/>
                  <a:gd name="T71" fmla="*/ 0 h 371"/>
                  <a:gd name="T72" fmla="*/ 2147483646 w 341"/>
                  <a:gd name="T73" fmla="*/ 0 h 371"/>
                  <a:gd name="T74" fmla="*/ 2147483646 w 341"/>
                  <a:gd name="T75" fmla="*/ 2147483646 h 371"/>
                  <a:gd name="T76" fmla="*/ 2147483646 w 341"/>
                  <a:gd name="T77" fmla="*/ 2147483646 h 371"/>
                  <a:gd name="T78" fmla="*/ 2147483646 w 341"/>
                  <a:gd name="T79" fmla="*/ 2147483646 h 371"/>
                  <a:gd name="T80" fmla="*/ 2147483646 w 341"/>
                  <a:gd name="T81" fmla="*/ 2147483646 h 371"/>
                  <a:gd name="T82" fmla="*/ 2147483646 w 341"/>
                  <a:gd name="T83" fmla="*/ 2147483646 h 371"/>
                  <a:gd name="T84" fmla="*/ 2147483646 w 341"/>
                  <a:gd name="T85" fmla="*/ 2147483646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1" h="371">
                    <a:moveTo>
                      <a:pt x="311" y="132"/>
                    </a:moveTo>
                    <a:lnTo>
                      <a:pt x="299" y="144"/>
                    </a:lnTo>
                    <a:lnTo>
                      <a:pt x="299" y="156"/>
                    </a:lnTo>
                    <a:lnTo>
                      <a:pt x="299" y="162"/>
                    </a:lnTo>
                    <a:lnTo>
                      <a:pt x="299" y="174"/>
                    </a:lnTo>
                    <a:lnTo>
                      <a:pt x="305" y="192"/>
                    </a:lnTo>
                    <a:lnTo>
                      <a:pt x="305" y="222"/>
                    </a:lnTo>
                    <a:lnTo>
                      <a:pt x="311" y="240"/>
                    </a:lnTo>
                    <a:lnTo>
                      <a:pt x="317" y="252"/>
                    </a:lnTo>
                    <a:lnTo>
                      <a:pt x="329" y="269"/>
                    </a:lnTo>
                    <a:lnTo>
                      <a:pt x="293" y="275"/>
                    </a:lnTo>
                    <a:lnTo>
                      <a:pt x="287" y="287"/>
                    </a:lnTo>
                    <a:lnTo>
                      <a:pt x="287" y="305"/>
                    </a:lnTo>
                    <a:lnTo>
                      <a:pt x="287" y="341"/>
                    </a:lnTo>
                    <a:lnTo>
                      <a:pt x="305" y="353"/>
                    </a:lnTo>
                    <a:lnTo>
                      <a:pt x="311" y="347"/>
                    </a:lnTo>
                    <a:lnTo>
                      <a:pt x="305" y="371"/>
                    </a:lnTo>
                    <a:lnTo>
                      <a:pt x="299" y="371"/>
                    </a:lnTo>
                    <a:lnTo>
                      <a:pt x="293" y="371"/>
                    </a:lnTo>
                    <a:lnTo>
                      <a:pt x="281" y="347"/>
                    </a:lnTo>
                    <a:lnTo>
                      <a:pt x="269" y="341"/>
                    </a:lnTo>
                    <a:lnTo>
                      <a:pt x="263" y="335"/>
                    </a:lnTo>
                    <a:lnTo>
                      <a:pt x="251" y="341"/>
                    </a:lnTo>
                    <a:lnTo>
                      <a:pt x="227" y="335"/>
                    </a:lnTo>
                    <a:lnTo>
                      <a:pt x="227" y="329"/>
                    </a:lnTo>
                    <a:lnTo>
                      <a:pt x="215" y="329"/>
                    </a:lnTo>
                    <a:lnTo>
                      <a:pt x="210" y="317"/>
                    </a:lnTo>
                    <a:lnTo>
                      <a:pt x="180" y="323"/>
                    </a:lnTo>
                    <a:lnTo>
                      <a:pt x="180" y="317"/>
                    </a:lnTo>
                    <a:lnTo>
                      <a:pt x="174" y="299"/>
                    </a:lnTo>
                    <a:lnTo>
                      <a:pt x="174" y="252"/>
                    </a:lnTo>
                    <a:lnTo>
                      <a:pt x="150" y="246"/>
                    </a:lnTo>
                    <a:lnTo>
                      <a:pt x="132" y="246"/>
                    </a:lnTo>
                    <a:lnTo>
                      <a:pt x="126" y="263"/>
                    </a:lnTo>
                    <a:lnTo>
                      <a:pt x="108" y="263"/>
                    </a:lnTo>
                    <a:lnTo>
                      <a:pt x="96" y="258"/>
                    </a:lnTo>
                    <a:lnTo>
                      <a:pt x="78" y="222"/>
                    </a:lnTo>
                    <a:lnTo>
                      <a:pt x="66" y="222"/>
                    </a:lnTo>
                    <a:lnTo>
                      <a:pt x="48" y="222"/>
                    </a:lnTo>
                    <a:lnTo>
                      <a:pt x="36" y="222"/>
                    </a:lnTo>
                    <a:lnTo>
                      <a:pt x="18" y="222"/>
                    </a:lnTo>
                    <a:lnTo>
                      <a:pt x="6" y="222"/>
                    </a:lnTo>
                    <a:lnTo>
                      <a:pt x="0" y="222"/>
                    </a:lnTo>
                    <a:lnTo>
                      <a:pt x="6" y="216"/>
                    </a:lnTo>
                    <a:lnTo>
                      <a:pt x="12" y="204"/>
                    </a:lnTo>
                    <a:lnTo>
                      <a:pt x="18" y="198"/>
                    </a:lnTo>
                    <a:lnTo>
                      <a:pt x="24" y="198"/>
                    </a:lnTo>
                    <a:lnTo>
                      <a:pt x="30" y="192"/>
                    </a:lnTo>
                    <a:lnTo>
                      <a:pt x="42" y="192"/>
                    </a:lnTo>
                    <a:lnTo>
                      <a:pt x="42" y="198"/>
                    </a:lnTo>
                    <a:lnTo>
                      <a:pt x="60" y="186"/>
                    </a:lnTo>
                    <a:lnTo>
                      <a:pt x="72" y="174"/>
                    </a:lnTo>
                    <a:lnTo>
                      <a:pt x="78" y="144"/>
                    </a:lnTo>
                    <a:lnTo>
                      <a:pt x="102" y="114"/>
                    </a:lnTo>
                    <a:lnTo>
                      <a:pt x="102" y="96"/>
                    </a:lnTo>
                    <a:lnTo>
                      <a:pt x="108" y="84"/>
                    </a:lnTo>
                    <a:lnTo>
                      <a:pt x="108" y="66"/>
                    </a:lnTo>
                    <a:lnTo>
                      <a:pt x="108" y="54"/>
                    </a:lnTo>
                    <a:lnTo>
                      <a:pt x="114" y="36"/>
                    </a:lnTo>
                    <a:lnTo>
                      <a:pt x="114" y="18"/>
                    </a:lnTo>
                    <a:lnTo>
                      <a:pt x="126" y="0"/>
                    </a:lnTo>
                    <a:lnTo>
                      <a:pt x="150" y="12"/>
                    </a:lnTo>
                    <a:lnTo>
                      <a:pt x="162" y="18"/>
                    </a:lnTo>
                    <a:lnTo>
                      <a:pt x="180" y="24"/>
                    </a:lnTo>
                    <a:lnTo>
                      <a:pt x="186" y="12"/>
                    </a:lnTo>
                    <a:lnTo>
                      <a:pt x="198" y="12"/>
                    </a:lnTo>
                    <a:lnTo>
                      <a:pt x="215" y="6"/>
                    </a:lnTo>
                    <a:lnTo>
                      <a:pt x="227" y="6"/>
                    </a:lnTo>
                    <a:lnTo>
                      <a:pt x="233" y="0"/>
                    </a:lnTo>
                    <a:lnTo>
                      <a:pt x="245" y="0"/>
                    </a:lnTo>
                    <a:lnTo>
                      <a:pt x="263" y="0"/>
                    </a:lnTo>
                    <a:lnTo>
                      <a:pt x="269" y="6"/>
                    </a:lnTo>
                    <a:lnTo>
                      <a:pt x="275" y="6"/>
                    </a:lnTo>
                    <a:lnTo>
                      <a:pt x="287" y="18"/>
                    </a:lnTo>
                    <a:lnTo>
                      <a:pt x="299" y="18"/>
                    </a:lnTo>
                    <a:lnTo>
                      <a:pt x="305" y="12"/>
                    </a:lnTo>
                    <a:lnTo>
                      <a:pt x="317" y="24"/>
                    </a:lnTo>
                    <a:lnTo>
                      <a:pt x="329" y="36"/>
                    </a:lnTo>
                    <a:lnTo>
                      <a:pt x="329" y="54"/>
                    </a:lnTo>
                    <a:lnTo>
                      <a:pt x="341" y="60"/>
                    </a:lnTo>
                    <a:lnTo>
                      <a:pt x="329" y="72"/>
                    </a:lnTo>
                    <a:lnTo>
                      <a:pt x="317" y="84"/>
                    </a:lnTo>
                    <a:lnTo>
                      <a:pt x="311" y="13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55" name="Freeform 295">
                <a:extLst>
                  <a:ext uri="{FF2B5EF4-FFF2-40B4-BE49-F238E27FC236}">
                    <a16:creationId xmlns:a16="http://schemas.microsoft.com/office/drawing/2014/main" id="{D559E1C9-D44F-4A63-A4D6-E98B20855EFE}"/>
                  </a:ext>
                </a:extLst>
              </p:cNvPr>
              <p:cNvSpPr>
                <a:spLocks noChangeAspect="1"/>
              </p:cNvSpPr>
              <p:nvPr/>
            </p:nvSpPr>
            <p:spPr bwMode="auto">
              <a:xfrm>
                <a:off x="7527629" y="7073532"/>
                <a:ext cx="545683" cy="564071"/>
              </a:xfrm>
              <a:custGeom>
                <a:avLst/>
                <a:gdLst>
                  <a:gd name="T0" fmla="*/ 2147483646 w 209"/>
                  <a:gd name="T1" fmla="*/ 2147483646 h 192"/>
                  <a:gd name="T2" fmla="*/ 2147483646 w 209"/>
                  <a:gd name="T3" fmla="*/ 2147483646 h 192"/>
                  <a:gd name="T4" fmla="*/ 2147483646 w 209"/>
                  <a:gd name="T5" fmla="*/ 2147483646 h 192"/>
                  <a:gd name="T6" fmla="*/ 2147483646 w 209"/>
                  <a:gd name="T7" fmla="*/ 2147483646 h 192"/>
                  <a:gd name="T8" fmla="*/ 2147483646 w 209"/>
                  <a:gd name="T9" fmla="*/ 2147483646 h 192"/>
                  <a:gd name="T10" fmla="*/ 0 w 209"/>
                  <a:gd name="T11" fmla="*/ 2147483646 h 192"/>
                  <a:gd name="T12" fmla="*/ 2147483646 w 209"/>
                  <a:gd name="T13" fmla="*/ 2147483646 h 192"/>
                  <a:gd name="T14" fmla="*/ 2147483646 w 209"/>
                  <a:gd name="T15" fmla="*/ 2147483646 h 192"/>
                  <a:gd name="T16" fmla="*/ 2147483646 w 209"/>
                  <a:gd name="T17" fmla="*/ 2147483646 h 192"/>
                  <a:gd name="T18" fmla="*/ 2147483646 w 209"/>
                  <a:gd name="T19" fmla="*/ 2147483646 h 192"/>
                  <a:gd name="T20" fmla="*/ 2147483646 w 209"/>
                  <a:gd name="T21" fmla="*/ 2147483646 h 192"/>
                  <a:gd name="T22" fmla="*/ 2147483646 w 209"/>
                  <a:gd name="T23" fmla="*/ 2147483646 h 192"/>
                  <a:gd name="T24" fmla="*/ 2147483646 w 209"/>
                  <a:gd name="T25" fmla="*/ 2147483646 h 192"/>
                  <a:gd name="T26" fmla="*/ 2147483646 w 209"/>
                  <a:gd name="T27" fmla="*/ 2147483646 h 192"/>
                  <a:gd name="T28" fmla="*/ 2147483646 w 209"/>
                  <a:gd name="T29" fmla="*/ 2147483646 h 192"/>
                  <a:gd name="T30" fmla="*/ 2147483646 w 209"/>
                  <a:gd name="T31" fmla="*/ 2147483646 h 192"/>
                  <a:gd name="T32" fmla="*/ 2147483646 w 209"/>
                  <a:gd name="T33" fmla="*/ 2147483646 h 192"/>
                  <a:gd name="T34" fmla="*/ 2147483646 w 209"/>
                  <a:gd name="T35" fmla="*/ 2147483646 h 192"/>
                  <a:gd name="T36" fmla="*/ 2147483646 w 209"/>
                  <a:gd name="T37" fmla="*/ 2147483646 h 192"/>
                  <a:gd name="T38" fmla="*/ 2147483646 w 209"/>
                  <a:gd name="T39" fmla="*/ 2147483646 h 192"/>
                  <a:gd name="T40" fmla="*/ 2147483646 w 209"/>
                  <a:gd name="T41" fmla="*/ 2147483646 h 192"/>
                  <a:gd name="T42" fmla="*/ 2147483646 w 209"/>
                  <a:gd name="T43" fmla="*/ 2147483646 h 192"/>
                  <a:gd name="T44" fmla="*/ 2147483646 w 209"/>
                  <a:gd name="T45" fmla="*/ 2147483646 h 192"/>
                  <a:gd name="T46" fmla="*/ 2147483646 w 209"/>
                  <a:gd name="T47" fmla="*/ 2147483646 h 192"/>
                  <a:gd name="T48" fmla="*/ 2147483646 w 209"/>
                  <a:gd name="T49" fmla="*/ 2147483646 h 192"/>
                  <a:gd name="T50" fmla="*/ 2147483646 w 209"/>
                  <a:gd name="T51" fmla="*/ 2147483646 h 192"/>
                  <a:gd name="T52" fmla="*/ 2147483646 w 209"/>
                  <a:gd name="T53" fmla="*/ 2147483646 h 192"/>
                  <a:gd name="T54" fmla="*/ 2147483646 w 209"/>
                  <a:gd name="T55" fmla="*/ 2147483646 h 192"/>
                  <a:gd name="T56" fmla="*/ 2147483646 w 209"/>
                  <a:gd name="T57" fmla="*/ 2147483646 h 192"/>
                  <a:gd name="T58" fmla="*/ 2147483646 w 209"/>
                  <a:gd name="T59" fmla="*/ 0 h 192"/>
                  <a:gd name="T60" fmla="*/ 2147483646 w 209"/>
                  <a:gd name="T61" fmla="*/ 0 h 192"/>
                  <a:gd name="T62" fmla="*/ 2147483646 w 209"/>
                  <a:gd name="T63" fmla="*/ 2147483646 h 192"/>
                  <a:gd name="T64" fmla="*/ 2147483646 w 209"/>
                  <a:gd name="T65" fmla="*/ 2147483646 h 192"/>
                  <a:gd name="T66" fmla="*/ 2147483646 w 209"/>
                  <a:gd name="T67" fmla="*/ 2147483646 h 192"/>
                  <a:gd name="T68" fmla="*/ 2147483646 w 209"/>
                  <a:gd name="T69" fmla="*/ 2147483646 h 192"/>
                  <a:gd name="T70" fmla="*/ 2147483646 w 209"/>
                  <a:gd name="T71" fmla="*/ 2147483646 h 192"/>
                  <a:gd name="T72" fmla="*/ 2147483646 w 209"/>
                  <a:gd name="T73" fmla="*/ 2147483646 h 192"/>
                  <a:gd name="T74" fmla="*/ 2147483646 w 209"/>
                  <a:gd name="T75" fmla="*/ 2147483646 h 192"/>
                  <a:gd name="T76" fmla="*/ 2147483646 w 209"/>
                  <a:gd name="T77" fmla="*/ 2147483646 h 192"/>
                  <a:gd name="T78" fmla="*/ 2147483646 w 209"/>
                  <a:gd name="T79" fmla="*/ 2147483646 h 192"/>
                  <a:gd name="T80" fmla="*/ 2147483646 w 209"/>
                  <a:gd name="T81" fmla="*/ 2147483646 h 192"/>
                  <a:gd name="T82" fmla="*/ 2147483646 w 209"/>
                  <a:gd name="T83" fmla="*/ 2147483646 h 192"/>
                  <a:gd name="T84" fmla="*/ 2147483646 w 209"/>
                  <a:gd name="T85" fmla="*/ 2147483646 h 192"/>
                  <a:gd name="T86" fmla="*/ 2147483646 w 209"/>
                  <a:gd name="T87" fmla="*/ 2147483646 h 192"/>
                  <a:gd name="T88" fmla="*/ 2147483646 w 209"/>
                  <a:gd name="T89" fmla="*/ 2147483646 h 192"/>
                  <a:gd name="T90" fmla="*/ 2147483646 w 209"/>
                  <a:gd name="T91" fmla="*/ 2147483646 h 192"/>
                  <a:gd name="T92" fmla="*/ 2147483646 w 209"/>
                  <a:gd name="T93" fmla="*/ 2147483646 h 192"/>
                  <a:gd name="T94" fmla="*/ 2147483646 w 209"/>
                  <a:gd name="T95" fmla="*/ 2147483646 h 192"/>
                  <a:gd name="T96" fmla="*/ 2147483646 w 209"/>
                  <a:gd name="T97" fmla="*/ 2147483646 h 192"/>
                  <a:gd name="T98" fmla="*/ 2147483646 w 209"/>
                  <a:gd name="T99" fmla="*/ 2147483646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9" h="192">
                    <a:moveTo>
                      <a:pt x="42" y="90"/>
                    </a:moveTo>
                    <a:lnTo>
                      <a:pt x="24" y="90"/>
                    </a:lnTo>
                    <a:lnTo>
                      <a:pt x="6" y="96"/>
                    </a:lnTo>
                    <a:lnTo>
                      <a:pt x="6" y="108"/>
                    </a:lnTo>
                    <a:lnTo>
                      <a:pt x="6" y="138"/>
                    </a:lnTo>
                    <a:lnTo>
                      <a:pt x="0" y="156"/>
                    </a:lnTo>
                    <a:lnTo>
                      <a:pt x="30" y="186"/>
                    </a:lnTo>
                    <a:lnTo>
                      <a:pt x="42" y="186"/>
                    </a:lnTo>
                    <a:lnTo>
                      <a:pt x="59" y="192"/>
                    </a:lnTo>
                    <a:lnTo>
                      <a:pt x="83" y="192"/>
                    </a:lnTo>
                    <a:lnTo>
                      <a:pt x="101" y="180"/>
                    </a:lnTo>
                    <a:lnTo>
                      <a:pt x="119" y="162"/>
                    </a:lnTo>
                    <a:lnTo>
                      <a:pt x="125" y="150"/>
                    </a:lnTo>
                    <a:lnTo>
                      <a:pt x="137" y="150"/>
                    </a:lnTo>
                    <a:lnTo>
                      <a:pt x="149" y="144"/>
                    </a:lnTo>
                    <a:lnTo>
                      <a:pt x="143" y="138"/>
                    </a:lnTo>
                    <a:lnTo>
                      <a:pt x="161" y="132"/>
                    </a:lnTo>
                    <a:lnTo>
                      <a:pt x="173" y="126"/>
                    </a:lnTo>
                    <a:lnTo>
                      <a:pt x="185" y="120"/>
                    </a:lnTo>
                    <a:lnTo>
                      <a:pt x="197" y="114"/>
                    </a:lnTo>
                    <a:lnTo>
                      <a:pt x="191" y="102"/>
                    </a:lnTo>
                    <a:lnTo>
                      <a:pt x="203" y="84"/>
                    </a:lnTo>
                    <a:lnTo>
                      <a:pt x="203" y="78"/>
                    </a:lnTo>
                    <a:lnTo>
                      <a:pt x="203" y="66"/>
                    </a:lnTo>
                    <a:lnTo>
                      <a:pt x="203" y="48"/>
                    </a:lnTo>
                    <a:lnTo>
                      <a:pt x="209" y="42"/>
                    </a:lnTo>
                    <a:lnTo>
                      <a:pt x="197" y="24"/>
                    </a:lnTo>
                    <a:lnTo>
                      <a:pt x="179" y="12"/>
                    </a:lnTo>
                    <a:lnTo>
                      <a:pt x="161" y="0"/>
                    </a:lnTo>
                    <a:lnTo>
                      <a:pt x="125" y="6"/>
                    </a:lnTo>
                    <a:lnTo>
                      <a:pt x="119" y="18"/>
                    </a:lnTo>
                    <a:lnTo>
                      <a:pt x="119" y="36"/>
                    </a:lnTo>
                    <a:lnTo>
                      <a:pt x="119" y="72"/>
                    </a:lnTo>
                    <a:lnTo>
                      <a:pt x="137" y="84"/>
                    </a:lnTo>
                    <a:lnTo>
                      <a:pt x="143" y="78"/>
                    </a:lnTo>
                    <a:lnTo>
                      <a:pt x="137" y="102"/>
                    </a:lnTo>
                    <a:lnTo>
                      <a:pt x="131" y="102"/>
                    </a:lnTo>
                    <a:lnTo>
                      <a:pt x="125" y="102"/>
                    </a:lnTo>
                    <a:lnTo>
                      <a:pt x="113" y="78"/>
                    </a:lnTo>
                    <a:lnTo>
                      <a:pt x="101" y="72"/>
                    </a:lnTo>
                    <a:lnTo>
                      <a:pt x="95" y="66"/>
                    </a:lnTo>
                    <a:lnTo>
                      <a:pt x="83" y="72"/>
                    </a:lnTo>
                    <a:lnTo>
                      <a:pt x="59" y="66"/>
                    </a:lnTo>
                    <a:lnTo>
                      <a:pt x="59" y="60"/>
                    </a:lnTo>
                    <a:lnTo>
                      <a:pt x="47" y="60"/>
                    </a:lnTo>
                    <a:lnTo>
                      <a:pt x="42" y="48"/>
                    </a:lnTo>
                    <a:lnTo>
                      <a:pt x="42" y="72"/>
                    </a:lnTo>
                    <a:lnTo>
                      <a:pt x="42" y="9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56" name="Freeform 296">
                <a:extLst>
                  <a:ext uri="{FF2B5EF4-FFF2-40B4-BE49-F238E27FC236}">
                    <a16:creationId xmlns:a16="http://schemas.microsoft.com/office/drawing/2014/main" id="{D23B214A-54B3-4257-9BA7-8BE3C479D0E5}"/>
                  </a:ext>
                </a:extLst>
              </p:cNvPr>
              <p:cNvSpPr>
                <a:spLocks noChangeAspect="1"/>
              </p:cNvSpPr>
              <p:nvPr/>
            </p:nvSpPr>
            <p:spPr bwMode="auto">
              <a:xfrm>
                <a:off x="7680939" y="7497236"/>
                <a:ext cx="348198" cy="402909"/>
              </a:xfrm>
              <a:custGeom>
                <a:avLst/>
                <a:gdLst>
                  <a:gd name="T0" fmla="*/ 2147483646 w 132"/>
                  <a:gd name="T1" fmla="*/ 2147483646 h 138"/>
                  <a:gd name="T2" fmla="*/ 2147483646 w 132"/>
                  <a:gd name="T3" fmla="*/ 2147483646 h 138"/>
                  <a:gd name="T4" fmla="*/ 2147483646 w 132"/>
                  <a:gd name="T5" fmla="*/ 2147483646 h 138"/>
                  <a:gd name="T6" fmla="*/ 2147483646 w 132"/>
                  <a:gd name="T7" fmla="*/ 2147483646 h 138"/>
                  <a:gd name="T8" fmla="*/ 2147483646 w 132"/>
                  <a:gd name="T9" fmla="*/ 2147483646 h 138"/>
                  <a:gd name="T10" fmla="*/ 2147483646 w 132"/>
                  <a:gd name="T11" fmla="*/ 2147483646 h 138"/>
                  <a:gd name="T12" fmla="*/ 2147483646 w 132"/>
                  <a:gd name="T13" fmla="*/ 2147483646 h 138"/>
                  <a:gd name="T14" fmla="*/ 2147483646 w 132"/>
                  <a:gd name="T15" fmla="*/ 2147483646 h 138"/>
                  <a:gd name="T16" fmla="*/ 0 w 132"/>
                  <a:gd name="T17" fmla="*/ 2147483646 h 138"/>
                  <a:gd name="T18" fmla="*/ 2147483646 w 132"/>
                  <a:gd name="T19" fmla="*/ 2147483646 h 138"/>
                  <a:gd name="T20" fmla="*/ 2147483646 w 132"/>
                  <a:gd name="T21" fmla="*/ 2147483646 h 138"/>
                  <a:gd name="T22" fmla="*/ 2147483646 w 132"/>
                  <a:gd name="T23" fmla="*/ 2147483646 h 138"/>
                  <a:gd name="T24" fmla="*/ 2147483646 w 132"/>
                  <a:gd name="T25" fmla="*/ 2147483646 h 138"/>
                  <a:gd name="T26" fmla="*/ 2147483646 w 132"/>
                  <a:gd name="T27" fmla="*/ 2147483646 h 138"/>
                  <a:gd name="T28" fmla="*/ 2147483646 w 132"/>
                  <a:gd name="T29" fmla="*/ 0 h 138"/>
                  <a:gd name="T30" fmla="*/ 2147483646 w 132"/>
                  <a:gd name="T31" fmla="*/ 2147483646 h 138"/>
                  <a:gd name="T32" fmla="*/ 2147483646 w 132"/>
                  <a:gd name="T33" fmla="*/ 2147483646 h 138"/>
                  <a:gd name="T34" fmla="*/ 2147483646 w 132"/>
                  <a:gd name="T35" fmla="*/ 2147483646 h 138"/>
                  <a:gd name="T36" fmla="*/ 2147483646 w 132"/>
                  <a:gd name="T37" fmla="*/ 2147483646 h 138"/>
                  <a:gd name="T38" fmla="*/ 2147483646 w 132"/>
                  <a:gd name="T39" fmla="*/ 2147483646 h 138"/>
                  <a:gd name="T40" fmla="*/ 2147483646 w 132"/>
                  <a:gd name="T41" fmla="*/ 2147483646 h 138"/>
                  <a:gd name="T42" fmla="*/ 2147483646 w 132"/>
                  <a:gd name="T43" fmla="*/ 2147483646 h 138"/>
                  <a:gd name="T44" fmla="*/ 2147483646 w 132"/>
                  <a:gd name="T45" fmla="*/ 2147483646 h 138"/>
                  <a:gd name="T46" fmla="*/ 2147483646 w 132"/>
                  <a:gd name="T47" fmla="*/ 2147483646 h 138"/>
                  <a:gd name="T48" fmla="*/ 2147483646 w 132"/>
                  <a:gd name="T49" fmla="*/ 2147483646 h 138"/>
                  <a:gd name="T50" fmla="*/ 2147483646 w 132"/>
                  <a:gd name="T51" fmla="*/ 2147483646 h 138"/>
                  <a:gd name="T52" fmla="*/ 2147483646 w 132"/>
                  <a:gd name="T53" fmla="*/ 2147483646 h 138"/>
                  <a:gd name="T54" fmla="*/ 2147483646 w 132"/>
                  <a:gd name="T55" fmla="*/ 2147483646 h 138"/>
                  <a:gd name="T56" fmla="*/ 2147483646 w 132"/>
                  <a:gd name="T57" fmla="*/ 2147483646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2" h="138">
                    <a:moveTo>
                      <a:pt x="66" y="132"/>
                    </a:moveTo>
                    <a:lnTo>
                      <a:pt x="60" y="126"/>
                    </a:lnTo>
                    <a:lnTo>
                      <a:pt x="48" y="120"/>
                    </a:lnTo>
                    <a:lnTo>
                      <a:pt x="42" y="102"/>
                    </a:lnTo>
                    <a:lnTo>
                      <a:pt x="36" y="96"/>
                    </a:lnTo>
                    <a:lnTo>
                      <a:pt x="30" y="96"/>
                    </a:lnTo>
                    <a:lnTo>
                      <a:pt x="18" y="84"/>
                    </a:lnTo>
                    <a:lnTo>
                      <a:pt x="6" y="66"/>
                    </a:lnTo>
                    <a:lnTo>
                      <a:pt x="0" y="48"/>
                    </a:lnTo>
                    <a:lnTo>
                      <a:pt x="24" y="48"/>
                    </a:lnTo>
                    <a:lnTo>
                      <a:pt x="42" y="36"/>
                    </a:lnTo>
                    <a:lnTo>
                      <a:pt x="60" y="18"/>
                    </a:lnTo>
                    <a:lnTo>
                      <a:pt x="66" y="6"/>
                    </a:lnTo>
                    <a:lnTo>
                      <a:pt x="78" y="6"/>
                    </a:lnTo>
                    <a:lnTo>
                      <a:pt x="90" y="0"/>
                    </a:lnTo>
                    <a:lnTo>
                      <a:pt x="90" y="12"/>
                    </a:lnTo>
                    <a:lnTo>
                      <a:pt x="96" y="12"/>
                    </a:lnTo>
                    <a:lnTo>
                      <a:pt x="114" y="18"/>
                    </a:lnTo>
                    <a:lnTo>
                      <a:pt x="132" y="24"/>
                    </a:lnTo>
                    <a:lnTo>
                      <a:pt x="132" y="48"/>
                    </a:lnTo>
                    <a:lnTo>
                      <a:pt x="126" y="66"/>
                    </a:lnTo>
                    <a:lnTo>
                      <a:pt x="132" y="84"/>
                    </a:lnTo>
                    <a:lnTo>
                      <a:pt x="126" y="102"/>
                    </a:lnTo>
                    <a:lnTo>
                      <a:pt x="120" y="114"/>
                    </a:lnTo>
                    <a:lnTo>
                      <a:pt x="108" y="126"/>
                    </a:lnTo>
                    <a:lnTo>
                      <a:pt x="102" y="138"/>
                    </a:lnTo>
                    <a:lnTo>
                      <a:pt x="84" y="138"/>
                    </a:lnTo>
                    <a:lnTo>
                      <a:pt x="66" y="13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57" name="Freeform 297">
                <a:extLst>
                  <a:ext uri="{FF2B5EF4-FFF2-40B4-BE49-F238E27FC236}">
                    <a16:creationId xmlns:a16="http://schemas.microsoft.com/office/drawing/2014/main" id="{49FC9115-8231-4DEE-BD04-E9476A38C46B}"/>
                  </a:ext>
                </a:extLst>
              </p:cNvPr>
              <p:cNvSpPr>
                <a:spLocks noChangeAspect="1"/>
              </p:cNvSpPr>
              <p:nvPr/>
            </p:nvSpPr>
            <p:spPr bwMode="auto">
              <a:xfrm>
                <a:off x="3952108" y="8355039"/>
                <a:ext cx="233865" cy="262540"/>
              </a:xfrm>
              <a:custGeom>
                <a:avLst/>
                <a:gdLst>
                  <a:gd name="T0" fmla="*/ 2147483646 w 90"/>
                  <a:gd name="T1" fmla="*/ 2147483646 h 90"/>
                  <a:gd name="T2" fmla="*/ 2147483646 w 90"/>
                  <a:gd name="T3" fmla="*/ 2147483646 h 90"/>
                  <a:gd name="T4" fmla="*/ 2147483646 w 90"/>
                  <a:gd name="T5" fmla="*/ 2147483646 h 90"/>
                  <a:gd name="T6" fmla="*/ 2147483646 w 90"/>
                  <a:gd name="T7" fmla="*/ 2147483646 h 90"/>
                  <a:gd name="T8" fmla="*/ 2147483646 w 90"/>
                  <a:gd name="T9" fmla="*/ 2147483646 h 90"/>
                  <a:gd name="T10" fmla="*/ 2147483646 w 90"/>
                  <a:gd name="T11" fmla="*/ 0 h 90"/>
                  <a:gd name="T12" fmla="*/ 2147483646 w 90"/>
                  <a:gd name="T13" fmla="*/ 0 h 90"/>
                  <a:gd name="T14" fmla="*/ 2147483646 w 90"/>
                  <a:gd name="T15" fmla="*/ 0 h 90"/>
                  <a:gd name="T16" fmla="*/ 2147483646 w 90"/>
                  <a:gd name="T17" fmla="*/ 2147483646 h 90"/>
                  <a:gd name="T18" fmla="*/ 2147483646 w 90"/>
                  <a:gd name="T19" fmla="*/ 2147483646 h 90"/>
                  <a:gd name="T20" fmla="*/ 2147483646 w 90"/>
                  <a:gd name="T21" fmla="*/ 2147483646 h 90"/>
                  <a:gd name="T22" fmla="*/ 0 w 90"/>
                  <a:gd name="T23" fmla="*/ 2147483646 h 90"/>
                  <a:gd name="T24" fmla="*/ 2147483646 w 90"/>
                  <a:gd name="T25" fmla="*/ 2147483646 h 90"/>
                  <a:gd name="T26" fmla="*/ 2147483646 w 90"/>
                  <a:gd name="T27" fmla="*/ 2147483646 h 90"/>
                  <a:gd name="T28" fmla="*/ 2147483646 w 90"/>
                  <a:gd name="T29" fmla="*/ 2147483646 h 90"/>
                  <a:gd name="T30" fmla="*/ 2147483646 w 90"/>
                  <a:gd name="T31" fmla="*/ 2147483646 h 90"/>
                  <a:gd name="T32" fmla="*/ 2147483646 w 90"/>
                  <a:gd name="T33" fmla="*/ 2147483646 h 90"/>
                  <a:gd name="T34" fmla="*/ 2147483646 w 90"/>
                  <a:gd name="T35" fmla="*/ 2147483646 h 90"/>
                  <a:gd name="T36" fmla="*/ 2147483646 w 90"/>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90">
                    <a:moveTo>
                      <a:pt x="84" y="48"/>
                    </a:moveTo>
                    <a:lnTo>
                      <a:pt x="66" y="36"/>
                    </a:lnTo>
                    <a:lnTo>
                      <a:pt x="48" y="18"/>
                    </a:lnTo>
                    <a:lnTo>
                      <a:pt x="42" y="12"/>
                    </a:lnTo>
                    <a:lnTo>
                      <a:pt x="36" y="12"/>
                    </a:lnTo>
                    <a:lnTo>
                      <a:pt x="12" y="0"/>
                    </a:lnTo>
                    <a:lnTo>
                      <a:pt x="6" y="0"/>
                    </a:lnTo>
                    <a:lnTo>
                      <a:pt x="6" y="24"/>
                    </a:lnTo>
                    <a:lnTo>
                      <a:pt x="6" y="42"/>
                    </a:lnTo>
                    <a:lnTo>
                      <a:pt x="6" y="48"/>
                    </a:lnTo>
                    <a:lnTo>
                      <a:pt x="0" y="66"/>
                    </a:lnTo>
                    <a:lnTo>
                      <a:pt x="12" y="78"/>
                    </a:lnTo>
                    <a:lnTo>
                      <a:pt x="36" y="90"/>
                    </a:lnTo>
                    <a:lnTo>
                      <a:pt x="60" y="90"/>
                    </a:lnTo>
                    <a:lnTo>
                      <a:pt x="78" y="84"/>
                    </a:lnTo>
                    <a:lnTo>
                      <a:pt x="90" y="72"/>
                    </a:lnTo>
                    <a:lnTo>
                      <a:pt x="84" y="54"/>
                    </a:lnTo>
                    <a:lnTo>
                      <a:pt x="84" y="4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58" name="Freeform 298">
                <a:extLst>
                  <a:ext uri="{FF2B5EF4-FFF2-40B4-BE49-F238E27FC236}">
                    <a16:creationId xmlns:a16="http://schemas.microsoft.com/office/drawing/2014/main" id="{6833F46C-CE74-4031-BEFA-029EB16AF7F8}"/>
                  </a:ext>
                </a:extLst>
              </p:cNvPr>
              <p:cNvSpPr>
                <a:spLocks noChangeAspect="1"/>
              </p:cNvSpPr>
              <p:nvPr/>
            </p:nvSpPr>
            <p:spPr bwMode="auto">
              <a:xfrm>
                <a:off x="3398631" y="7866351"/>
                <a:ext cx="724977" cy="1767596"/>
              </a:xfrm>
              <a:custGeom>
                <a:avLst/>
                <a:gdLst>
                  <a:gd name="T0" fmla="*/ 2147483646 w 276"/>
                  <a:gd name="T1" fmla="*/ 2147483646 h 604"/>
                  <a:gd name="T2" fmla="*/ 2147483646 w 276"/>
                  <a:gd name="T3" fmla="*/ 2147483646 h 604"/>
                  <a:gd name="T4" fmla="*/ 2147483646 w 276"/>
                  <a:gd name="T5" fmla="*/ 2147483646 h 604"/>
                  <a:gd name="T6" fmla="*/ 2147483646 w 276"/>
                  <a:gd name="T7" fmla="*/ 2147483646 h 604"/>
                  <a:gd name="T8" fmla="*/ 2147483646 w 276"/>
                  <a:gd name="T9" fmla="*/ 2147483646 h 604"/>
                  <a:gd name="T10" fmla="*/ 2147483646 w 276"/>
                  <a:gd name="T11" fmla="*/ 2147483646 h 604"/>
                  <a:gd name="T12" fmla="*/ 2147483646 w 276"/>
                  <a:gd name="T13" fmla="*/ 2147483646 h 604"/>
                  <a:gd name="T14" fmla="*/ 2147483646 w 276"/>
                  <a:gd name="T15" fmla="*/ 2147483646 h 604"/>
                  <a:gd name="T16" fmla="*/ 2147483646 w 276"/>
                  <a:gd name="T17" fmla="*/ 2147483646 h 604"/>
                  <a:gd name="T18" fmla="*/ 2147483646 w 276"/>
                  <a:gd name="T19" fmla="*/ 2147483646 h 604"/>
                  <a:gd name="T20" fmla="*/ 2147483646 w 276"/>
                  <a:gd name="T21" fmla="*/ 2147483646 h 604"/>
                  <a:gd name="T22" fmla="*/ 2147483646 w 276"/>
                  <a:gd name="T23" fmla="*/ 2147483646 h 604"/>
                  <a:gd name="T24" fmla="*/ 2147483646 w 276"/>
                  <a:gd name="T25" fmla="*/ 2147483646 h 604"/>
                  <a:gd name="T26" fmla="*/ 2147483646 w 276"/>
                  <a:gd name="T27" fmla="*/ 2147483646 h 604"/>
                  <a:gd name="T28" fmla="*/ 2147483646 w 276"/>
                  <a:gd name="T29" fmla="*/ 2147483646 h 604"/>
                  <a:gd name="T30" fmla="*/ 2147483646 w 276"/>
                  <a:gd name="T31" fmla="*/ 2147483646 h 604"/>
                  <a:gd name="T32" fmla="*/ 2147483646 w 276"/>
                  <a:gd name="T33" fmla="*/ 2147483646 h 604"/>
                  <a:gd name="T34" fmla="*/ 2147483646 w 276"/>
                  <a:gd name="T35" fmla="*/ 2147483646 h 604"/>
                  <a:gd name="T36" fmla="*/ 2147483646 w 276"/>
                  <a:gd name="T37" fmla="*/ 2147483646 h 604"/>
                  <a:gd name="T38" fmla="*/ 2147483646 w 276"/>
                  <a:gd name="T39" fmla="*/ 2147483646 h 604"/>
                  <a:gd name="T40" fmla="*/ 2147483646 w 276"/>
                  <a:gd name="T41" fmla="*/ 2147483646 h 604"/>
                  <a:gd name="T42" fmla="*/ 2147483646 w 276"/>
                  <a:gd name="T43" fmla="*/ 2147483646 h 604"/>
                  <a:gd name="T44" fmla="*/ 2147483646 w 276"/>
                  <a:gd name="T45" fmla="*/ 2147483646 h 604"/>
                  <a:gd name="T46" fmla="*/ 2147483646 w 276"/>
                  <a:gd name="T47" fmla="*/ 2147483646 h 604"/>
                  <a:gd name="T48" fmla="*/ 2147483646 w 276"/>
                  <a:gd name="T49" fmla="*/ 2147483646 h 604"/>
                  <a:gd name="T50" fmla="*/ 2147483646 w 276"/>
                  <a:gd name="T51" fmla="*/ 2147483646 h 604"/>
                  <a:gd name="T52" fmla="*/ 2147483646 w 276"/>
                  <a:gd name="T53" fmla="*/ 2147483646 h 604"/>
                  <a:gd name="T54" fmla="*/ 2147483646 w 276"/>
                  <a:gd name="T55" fmla="*/ 2147483646 h 604"/>
                  <a:gd name="T56" fmla="*/ 2147483646 w 276"/>
                  <a:gd name="T57" fmla="*/ 2147483646 h 604"/>
                  <a:gd name="T58" fmla="*/ 2147483646 w 276"/>
                  <a:gd name="T59" fmla="*/ 2147483646 h 604"/>
                  <a:gd name="T60" fmla="*/ 2147483646 w 276"/>
                  <a:gd name="T61" fmla="*/ 2147483646 h 604"/>
                  <a:gd name="T62" fmla="*/ 2147483646 w 276"/>
                  <a:gd name="T63" fmla="*/ 2147483646 h 604"/>
                  <a:gd name="T64" fmla="*/ 2147483646 w 276"/>
                  <a:gd name="T65" fmla="*/ 2147483646 h 604"/>
                  <a:gd name="T66" fmla="*/ 2147483646 w 276"/>
                  <a:gd name="T67" fmla="*/ 2147483646 h 604"/>
                  <a:gd name="T68" fmla="*/ 2147483646 w 276"/>
                  <a:gd name="T69" fmla="*/ 2147483646 h 604"/>
                  <a:gd name="T70" fmla="*/ 2147483646 w 276"/>
                  <a:gd name="T71" fmla="*/ 2147483646 h 604"/>
                  <a:gd name="T72" fmla="*/ 2147483646 w 276"/>
                  <a:gd name="T73" fmla="*/ 0 h 604"/>
                  <a:gd name="T74" fmla="*/ 2147483646 w 276"/>
                  <a:gd name="T75" fmla="*/ 2147483646 h 604"/>
                  <a:gd name="T76" fmla="*/ 2147483646 w 276"/>
                  <a:gd name="T77" fmla="*/ 2147483646 h 604"/>
                  <a:gd name="T78" fmla="*/ 2147483646 w 276"/>
                  <a:gd name="T79" fmla="*/ 2147483646 h 604"/>
                  <a:gd name="T80" fmla="*/ 2147483646 w 276"/>
                  <a:gd name="T81" fmla="*/ 2147483646 h 604"/>
                  <a:gd name="T82" fmla="*/ 2147483646 w 276"/>
                  <a:gd name="T83" fmla="*/ 2147483646 h 604"/>
                  <a:gd name="T84" fmla="*/ 2147483646 w 276"/>
                  <a:gd name="T85" fmla="*/ 2147483646 h 604"/>
                  <a:gd name="T86" fmla="*/ 2147483646 w 276"/>
                  <a:gd name="T87" fmla="*/ 2147483646 h 604"/>
                  <a:gd name="T88" fmla="*/ 2147483646 w 276"/>
                  <a:gd name="T89" fmla="*/ 2147483646 h 604"/>
                  <a:gd name="T90" fmla="*/ 2147483646 w 276"/>
                  <a:gd name="T91" fmla="*/ 2147483646 h 604"/>
                  <a:gd name="T92" fmla="*/ 2147483646 w 276"/>
                  <a:gd name="T93" fmla="*/ 2147483646 h 604"/>
                  <a:gd name="T94" fmla="*/ 2147483646 w 276"/>
                  <a:gd name="T95" fmla="*/ 2147483646 h 604"/>
                  <a:gd name="T96" fmla="*/ 2147483646 w 276"/>
                  <a:gd name="T97" fmla="*/ 2147483646 h 604"/>
                  <a:gd name="T98" fmla="*/ 2147483646 w 276"/>
                  <a:gd name="T99" fmla="*/ 2147483646 h 604"/>
                  <a:gd name="T100" fmla="*/ 2147483646 w 276"/>
                  <a:gd name="T101" fmla="*/ 2147483646 h 604"/>
                  <a:gd name="T102" fmla="*/ 2147483646 w 276"/>
                  <a:gd name="T103" fmla="*/ 2147483646 h 604"/>
                  <a:gd name="T104" fmla="*/ 2147483646 w 276"/>
                  <a:gd name="T105" fmla="*/ 2147483646 h 604"/>
                  <a:gd name="T106" fmla="*/ 2147483646 w 276"/>
                  <a:gd name="T107" fmla="*/ 2147483646 h 604"/>
                  <a:gd name="T108" fmla="*/ 2147483646 w 276"/>
                  <a:gd name="T109" fmla="*/ 2147483646 h 604"/>
                  <a:gd name="T110" fmla="*/ 2147483646 w 276"/>
                  <a:gd name="T111" fmla="*/ 2147483646 h 604"/>
                  <a:gd name="T112" fmla="*/ 2147483646 w 276"/>
                  <a:gd name="T113" fmla="*/ 2147483646 h 6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6" h="604">
                    <a:moveTo>
                      <a:pt x="174" y="383"/>
                    </a:moveTo>
                    <a:lnTo>
                      <a:pt x="150" y="383"/>
                    </a:lnTo>
                    <a:lnTo>
                      <a:pt x="138" y="377"/>
                    </a:lnTo>
                    <a:lnTo>
                      <a:pt x="150" y="407"/>
                    </a:lnTo>
                    <a:lnTo>
                      <a:pt x="156" y="407"/>
                    </a:lnTo>
                    <a:lnTo>
                      <a:pt x="162" y="407"/>
                    </a:lnTo>
                    <a:lnTo>
                      <a:pt x="168" y="401"/>
                    </a:lnTo>
                    <a:lnTo>
                      <a:pt x="168" y="419"/>
                    </a:lnTo>
                    <a:lnTo>
                      <a:pt x="162" y="413"/>
                    </a:lnTo>
                    <a:lnTo>
                      <a:pt x="150" y="413"/>
                    </a:lnTo>
                    <a:lnTo>
                      <a:pt x="162" y="419"/>
                    </a:lnTo>
                    <a:lnTo>
                      <a:pt x="150" y="436"/>
                    </a:lnTo>
                    <a:lnTo>
                      <a:pt x="150" y="448"/>
                    </a:lnTo>
                    <a:lnTo>
                      <a:pt x="150" y="460"/>
                    </a:lnTo>
                    <a:lnTo>
                      <a:pt x="132" y="466"/>
                    </a:lnTo>
                    <a:lnTo>
                      <a:pt x="132" y="490"/>
                    </a:lnTo>
                    <a:lnTo>
                      <a:pt x="156" y="502"/>
                    </a:lnTo>
                    <a:lnTo>
                      <a:pt x="168" y="508"/>
                    </a:lnTo>
                    <a:lnTo>
                      <a:pt x="162" y="514"/>
                    </a:lnTo>
                    <a:lnTo>
                      <a:pt x="168" y="520"/>
                    </a:lnTo>
                    <a:lnTo>
                      <a:pt x="150" y="544"/>
                    </a:lnTo>
                    <a:lnTo>
                      <a:pt x="150" y="556"/>
                    </a:lnTo>
                    <a:lnTo>
                      <a:pt x="138" y="556"/>
                    </a:lnTo>
                    <a:lnTo>
                      <a:pt x="144" y="562"/>
                    </a:lnTo>
                    <a:lnTo>
                      <a:pt x="138" y="568"/>
                    </a:lnTo>
                    <a:lnTo>
                      <a:pt x="138" y="574"/>
                    </a:lnTo>
                    <a:lnTo>
                      <a:pt x="144" y="586"/>
                    </a:lnTo>
                    <a:lnTo>
                      <a:pt x="138" y="586"/>
                    </a:lnTo>
                    <a:lnTo>
                      <a:pt x="150" y="592"/>
                    </a:lnTo>
                    <a:lnTo>
                      <a:pt x="162" y="604"/>
                    </a:lnTo>
                    <a:lnTo>
                      <a:pt x="132" y="592"/>
                    </a:lnTo>
                    <a:lnTo>
                      <a:pt x="102" y="592"/>
                    </a:lnTo>
                    <a:lnTo>
                      <a:pt x="96" y="586"/>
                    </a:lnTo>
                    <a:lnTo>
                      <a:pt x="84" y="568"/>
                    </a:lnTo>
                    <a:lnTo>
                      <a:pt x="78" y="568"/>
                    </a:lnTo>
                    <a:lnTo>
                      <a:pt x="60" y="544"/>
                    </a:lnTo>
                    <a:lnTo>
                      <a:pt x="72" y="532"/>
                    </a:lnTo>
                    <a:lnTo>
                      <a:pt x="66" y="508"/>
                    </a:lnTo>
                    <a:lnTo>
                      <a:pt x="66" y="484"/>
                    </a:lnTo>
                    <a:lnTo>
                      <a:pt x="60" y="466"/>
                    </a:lnTo>
                    <a:lnTo>
                      <a:pt x="60" y="460"/>
                    </a:lnTo>
                    <a:lnTo>
                      <a:pt x="54" y="454"/>
                    </a:lnTo>
                    <a:lnTo>
                      <a:pt x="60" y="448"/>
                    </a:lnTo>
                    <a:lnTo>
                      <a:pt x="48" y="442"/>
                    </a:lnTo>
                    <a:lnTo>
                      <a:pt x="42" y="425"/>
                    </a:lnTo>
                    <a:lnTo>
                      <a:pt x="36" y="413"/>
                    </a:lnTo>
                    <a:lnTo>
                      <a:pt x="36" y="395"/>
                    </a:lnTo>
                    <a:lnTo>
                      <a:pt x="24" y="371"/>
                    </a:lnTo>
                    <a:lnTo>
                      <a:pt x="24" y="347"/>
                    </a:lnTo>
                    <a:lnTo>
                      <a:pt x="30" y="335"/>
                    </a:lnTo>
                    <a:lnTo>
                      <a:pt x="24" y="323"/>
                    </a:lnTo>
                    <a:lnTo>
                      <a:pt x="18" y="293"/>
                    </a:lnTo>
                    <a:lnTo>
                      <a:pt x="24" y="281"/>
                    </a:lnTo>
                    <a:lnTo>
                      <a:pt x="18" y="263"/>
                    </a:lnTo>
                    <a:lnTo>
                      <a:pt x="24" y="239"/>
                    </a:lnTo>
                    <a:lnTo>
                      <a:pt x="18" y="227"/>
                    </a:lnTo>
                    <a:lnTo>
                      <a:pt x="12" y="209"/>
                    </a:lnTo>
                    <a:lnTo>
                      <a:pt x="0" y="197"/>
                    </a:lnTo>
                    <a:lnTo>
                      <a:pt x="6" y="185"/>
                    </a:lnTo>
                    <a:lnTo>
                      <a:pt x="6" y="167"/>
                    </a:lnTo>
                    <a:lnTo>
                      <a:pt x="6" y="155"/>
                    </a:lnTo>
                    <a:lnTo>
                      <a:pt x="6" y="143"/>
                    </a:lnTo>
                    <a:lnTo>
                      <a:pt x="12" y="125"/>
                    </a:lnTo>
                    <a:lnTo>
                      <a:pt x="18" y="107"/>
                    </a:lnTo>
                    <a:lnTo>
                      <a:pt x="24" y="101"/>
                    </a:lnTo>
                    <a:lnTo>
                      <a:pt x="18" y="89"/>
                    </a:lnTo>
                    <a:lnTo>
                      <a:pt x="12" y="60"/>
                    </a:lnTo>
                    <a:lnTo>
                      <a:pt x="18" y="48"/>
                    </a:lnTo>
                    <a:lnTo>
                      <a:pt x="30" y="42"/>
                    </a:lnTo>
                    <a:lnTo>
                      <a:pt x="36" y="24"/>
                    </a:lnTo>
                    <a:lnTo>
                      <a:pt x="30" y="18"/>
                    </a:lnTo>
                    <a:lnTo>
                      <a:pt x="48" y="0"/>
                    </a:lnTo>
                    <a:lnTo>
                      <a:pt x="72" y="6"/>
                    </a:lnTo>
                    <a:lnTo>
                      <a:pt x="78" y="18"/>
                    </a:lnTo>
                    <a:lnTo>
                      <a:pt x="84" y="6"/>
                    </a:lnTo>
                    <a:lnTo>
                      <a:pt x="108" y="6"/>
                    </a:lnTo>
                    <a:lnTo>
                      <a:pt x="126" y="24"/>
                    </a:lnTo>
                    <a:lnTo>
                      <a:pt x="144" y="42"/>
                    </a:lnTo>
                    <a:lnTo>
                      <a:pt x="156" y="48"/>
                    </a:lnTo>
                    <a:lnTo>
                      <a:pt x="174" y="54"/>
                    </a:lnTo>
                    <a:lnTo>
                      <a:pt x="186" y="60"/>
                    </a:lnTo>
                    <a:lnTo>
                      <a:pt x="204" y="72"/>
                    </a:lnTo>
                    <a:lnTo>
                      <a:pt x="198" y="89"/>
                    </a:lnTo>
                    <a:lnTo>
                      <a:pt x="192" y="107"/>
                    </a:lnTo>
                    <a:lnTo>
                      <a:pt x="210" y="113"/>
                    </a:lnTo>
                    <a:lnTo>
                      <a:pt x="228" y="113"/>
                    </a:lnTo>
                    <a:lnTo>
                      <a:pt x="240" y="107"/>
                    </a:lnTo>
                    <a:lnTo>
                      <a:pt x="258" y="89"/>
                    </a:lnTo>
                    <a:lnTo>
                      <a:pt x="252" y="72"/>
                    </a:lnTo>
                    <a:lnTo>
                      <a:pt x="264" y="77"/>
                    </a:lnTo>
                    <a:lnTo>
                      <a:pt x="276" y="101"/>
                    </a:lnTo>
                    <a:lnTo>
                      <a:pt x="264" y="107"/>
                    </a:lnTo>
                    <a:lnTo>
                      <a:pt x="252" y="119"/>
                    </a:lnTo>
                    <a:lnTo>
                      <a:pt x="216" y="167"/>
                    </a:lnTo>
                    <a:lnTo>
                      <a:pt x="216" y="191"/>
                    </a:lnTo>
                    <a:lnTo>
                      <a:pt x="216" y="209"/>
                    </a:lnTo>
                    <a:lnTo>
                      <a:pt x="216" y="227"/>
                    </a:lnTo>
                    <a:lnTo>
                      <a:pt x="210" y="233"/>
                    </a:lnTo>
                    <a:lnTo>
                      <a:pt x="216" y="257"/>
                    </a:lnTo>
                    <a:lnTo>
                      <a:pt x="240" y="269"/>
                    </a:lnTo>
                    <a:lnTo>
                      <a:pt x="246" y="287"/>
                    </a:lnTo>
                    <a:lnTo>
                      <a:pt x="252" y="293"/>
                    </a:lnTo>
                    <a:lnTo>
                      <a:pt x="240" y="329"/>
                    </a:lnTo>
                    <a:lnTo>
                      <a:pt x="210" y="335"/>
                    </a:lnTo>
                    <a:lnTo>
                      <a:pt x="198" y="341"/>
                    </a:lnTo>
                    <a:lnTo>
                      <a:pt x="186" y="341"/>
                    </a:lnTo>
                    <a:lnTo>
                      <a:pt x="174" y="341"/>
                    </a:lnTo>
                    <a:lnTo>
                      <a:pt x="174" y="347"/>
                    </a:lnTo>
                    <a:lnTo>
                      <a:pt x="180" y="371"/>
                    </a:lnTo>
                    <a:lnTo>
                      <a:pt x="174" y="383"/>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59" name="Freeform 299">
                <a:extLst>
                  <a:ext uri="{FF2B5EF4-FFF2-40B4-BE49-F238E27FC236}">
                    <a16:creationId xmlns:a16="http://schemas.microsoft.com/office/drawing/2014/main" id="{7C924CF2-B8CC-4A29-9708-E1336E7C52E1}"/>
                  </a:ext>
                </a:extLst>
              </p:cNvPr>
              <p:cNvSpPr>
                <a:spLocks noChangeAspect="1"/>
              </p:cNvSpPr>
              <p:nvPr/>
            </p:nvSpPr>
            <p:spPr bwMode="auto">
              <a:xfrm>
                <a:off x="3822184" y="9652143"/>
                <a:ext cx="176698" cy="122173"/>
              </a:xfrm>
              <a:custGeom>
                <a:avLst/>
                <a:gdLst>
                  <a:gd name="T0" fmla="*/ 2147483646 w 66"/>
                  <a:gd name="T1" fmla="*/ 2147483646 h 42"/>
                  <a:gd name="T2" fmla="*/ 0 w 66"/>
                  <a:gd name="T3" fmla="*/ 0 h 42"/>
                  <a:gd name="T4" fmla="*/ 2147483646 w 66"/>
                  <a:gd name="T5" fmla="*/ 2147483646 h 42"/>
                  <a:gd name="T6" fmla="*/ 2147483646 w 66"/>
                  <a:gd name="T7" fmla="*/ 2147483646 h 42"/>
                  <a:gd name="T8" fmla="*/ 2147483646 w 66"/>
                  <a:gd name="T9" fmla="*/ 2147483646 h 42"/>
                  <a:gd name="T10" fmla="*/ 2147483646 w 66"/>
                  <a:gd name="T11" fmla="*/ 2147483646 h 42"/>
                  <a:gd name="T12" fmla="*/ 2147483646 w 66"/>
                  <a:gd name="T13" fmla="*/ 2147483646 h 42"/>
                  <a:gd name="T14" fmla="*/ 2147483646 w 66"/>
                  <a:gd name="T15" fmla="*/ 2147483646 h 42"/>
                  <a:gd name="T16" fmla="*/ 2147483646 w 6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42">
                    <a:moveTo>
                      <a:pt x="6" y="6"/>
                    </a:moveTo>
                    <a:lnTo>
                      <a:pt x="0" y="0"/>
                    </a:lnTo>
                    <a:lnTo>
                      <a:pt x="6" y="18"/>
                    </a:lnTo>
                    <a:lnTo>
                      <a:pt x="18" y="42"/>
                    </a:lnTo>
                    <a:lnTo>
                      <a:pt x="42" y="42"/>
                    </a:lnTo>
                    <a:lnTo>
                      <a:pt x="66" y="42"/>
                    </a:lnTo>
                    <a:lnTo>
                      <a:pt x="60" y="36"/>
                    </a:lnTo>
                    <a:lnTo>
                      <a:pt x="30" y="24"/>
                    </a:lnTo>
                    <a:lnTo>
                      <a:pt x="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0" name="Freeform 300">
                <a:extLst>
                  <a:ext uri="{FF2B5EF4-FFF2-40B4-BE49-F238E27FC236}">
                    <a16:creationId xmlns:a16="http://schemas.microsoft.com/office/drawing/2014/main" id="{C1E92307-D6BE-4969-9DBF-9EAB833E155F}"/>
                  </a:ext>
                </a:extLst>
              </p:cNvPr>
              <p:cNvSpPr>
                <a:spLocks noChangeAspect="1"/>
              </p:cNvSpPr>
              <p:nvPr/>
            </p:nvSpPr>
            <p:spPr bwMode="auto">
              <a:xfrm>
                <a:off x="3323274" y="7619409"/>
                <a:ext cx="498910" cy="2084723"/>
              </a:xfrm>
              <a:custGeom>
                <a:avLst/>
                <a:gdLst>
                  <a:gd name="T0" fmla="*/ 2147483646 w 191"/>
                  <a:gd name="T1" fmla="*/ 2147483646 h 712"/>
                  <a:gd name="T2" fmla="*/ 2147483646 w 191"/>
                  <a:gd name="T3" fmla="*/ 2147483646 h 712"/>
                  <a:gd name="T4" fmla="*/ 2147483646 w 191"/>
                  <a:gd name="T5" fmla="*/ 2147483646 h 712"/>
                  <a:gd name="T6" fmla="*/ 2147483646 w 191"/>
                  <a:gd name="T7" fmla="*/ 2147483646 h 712"/>
                  <a:gd name="T8" fmla="*/ 2147483646 w 191"/>
                  <a:gd name="T9" fmla="*/ 2147483646 h 712"/>
                  <a:gd name="T10" fmla="*/ 2147483646 w 191"/>
                  <a:gd name="T11" fmla="*/ 2147483646 h 712"/>
                  <a:gd name="T12" fmla="*/ 2147483646 w 191"/>
                  <a:gd name="T13" fmla="*/ 2147483646 h 712"/>
                  <a:gd name="T14" fmla="*/ 2147483646 w 191"/>
                  <a:gd name="T15" fmla="*/ 2147483646 h 712"/>
                  <a:gd name="T16" fmla="*/ 2147483646 w 191"/>
                  <a:gd name="T17" fmla="*/ 2147483646 h 712"/>
                  <a:gd name="T18" fmla="*/ 2147483646 w 191"/>
                  <a:gd name="T19" fmla="*/ 2147483646 h 712"/>
                  <a:gd name="T20" fmla="*/ 2147483646 w 191"/>
                  <a:gd name="T21" fmla="*/ 2147483646 h 712"/>
                  <a:gd name="T22" fmla="*/ 2147483646 w 191"/>
                  <a:gd name="T23" fmla="*/ 2147483646 h 712"/>
                  <a:gd name="T24" fmla="*/ 2147483646 w 191"/>
                  <a:gd name="T25" fmla="*/ 2147483646 h 712"/>
                  <a:gd name="T26" fmla="*/ 2147483646 w 191"/>
                  <a:gd name="T27" fmla="*/ 2147483646 h 712"/>
                  <a:gd name="T28" fmla="*/ 2147483646 w 191"/>
                  <a:gd name="T29" fmla="*/ 2147483646 h 712"/>
                  <a:gd name="T30" fmla="*/ 2147483646 w 191"/>
                  <a:gd name="T31" fmla="*/ 2147483646 h 712"/>
                  <a:gd name="T32" fmla="*/ 2147483646 w 191"/>
                  <a:gd name="T33" fmla="*/ 2147483646 h 712"/>
                  <a:gd name="T34" fmla="*/ 2147483646 w 191"/>
                  <a:gd name="T35" fmla="*/ 2147483646 h 712"/>
                  <a:gd name="T36" fmla="*/ 2147483646 w 191"/>
                  <a:gd name="T37" fmla="*/ 2147483646 h 712"/>
                  <a:gd name="T38" fmla="*/ 2147483646 w 191"/>
                  <a:gd name="T39" fmla="*/ 2147483646 h 712"/>
                  <a:gd name="T40" fmla="*/ 2147483646 w 191"/>
                  <a:gd name="T41" fmla="*/ 2147483646 h 712"/>
                  <a:gd name="T42" fmla="*/ 2147483646 w 191"/>
                  <a:gd name="T43" fmla="*/ 2147483646 h 712"/>
                  <a:gd name="T44" fmla="*/ 2147483646 w 191"/>
                  <a:gd name="T45" fmla="*/ 2147483646 h 712"/>
                  <a:gd name="T46" fmla="*/ 2147483646 w 191"/>
                  <a:gd name="T47" fmla="*/ 2147483646 h 712"/>
                  <a:gd name="T48" fmla="*/ 2147483646 w 191"/>
                  <a:gd name="T49" fmla="*/ 2147483646 h 712"/>
                  <a:gd name="T50" fmla="*/ 2147483646 w 191"/>
                  <a:gd name="T51" fmla="*/ 2147483646 h 712"/>
                  <a:gd name="T52" fmla="*/ 2147483646 w 191"/>
                  <a:gd name="T53" fmla="*/ 2147483646 h 712"/>
                  <a:gd name="T54" fmla="*/ 2147483646 w 191"/>
                  <a:gd name="T55" fmla="*/ 2147483646 h 712"/>
                  <a:gd name="T56" fmla="*/ 2147483646 w 191"/>
                  <a:gd name="T57" fmla="*/ 2147483646 h 712"/>
                  <a:gd name="T58" fmla="*/ 2147483646 w 191"/>
                  <a:gd name="T59" fmla="*/ 2147483646 h 712"/>
                  <a:gd name="T60" fmla="*/ 2147483646 w 191"/>
                  <a:gd name="T61" fmla="*/ 2147483646 h 712"/>
                  <a:gd name="T62" fmla="*/ 2147483646 w 191"/>
                  <a:gd name="T63" fmla="*/ 2147483646 h 712"/>
                  <a:gd name="T64" fmla="*/ 2147483646 w 191"/>
                  <a:gd name="T65" fmla="*/ 2147483646 h 712"/>
                  <a:gd name="T66" fmla="*/ 2147483646 w 191"/>
                  <a:gd name="T67" fmla="*/ 2147483646 h 712"/>
                  <a:gd name="T68" fmla="*/ 2147483646 w 191"/>
                  <a:gd name="T69" fmla="*/ 2147483646 h 712"/>
                  <a:gd name="T70" fmla="*/ 2147483646 w 191"/>
                  <a:gd name="T71" fmla="*/ 2147483646 h 712"/>
                  <a:gd name="T72" fmla="*/ 2147483646 w 191"/>
                  <a:gd name="T73" fmla="*/ 2147483646 h 712"/>
                  <a:gd name="T74" fmla="*/ 2147483646 w 191"/>
                  <a:gd name="T75" fmla="*/ 2147483646 h 712"/>
                  <a:gd name="T76" fmla="*/ 2147483646 w 191"/>
                  <a:gd name="T77" fmla="*/ 2147483646 h 712"/>
                  <a:gd name="T78" fmla="*/ 2147483646 w 191"/>
                  <a:gd name="T79" fmla="*/ 2147483646 h 712"/>
                  <a:gd name="T80" fmla="*/ 2147483646 w 191"/>
                  <a:gd name="T81" fmla="*/ 2147483646 h 712"/>
                  <a:gd name="T82" fmla="*/ 0 w 191"/>
                  <a:gd name="T83" fmla="*/ 2147483646 h 712"/>
                  <a:gd name="T84" fmla="*/ 2147483646 w 191"/>
                  <a:gd name="T85" fmla="*/ 2147483646 h 712"/>
                  <a:gd name="T86" fmla="*/ 2147483646 w 191"/>
                  <a:gd name="T87" fmla="*/ 2147483646 h 712"/>
                  <a:gd name="T88" fmla="*/ 2147483646 w 191"/>
                  <a:gd name="T89" fmla="*/ 2147483646 h 7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1" h="712">
                    <a:moveTo>
                      <a:pt x="12" y="251"/>
                    </a:moveTo>
                    <a:lnTo>
                      <a:pt x="12" y="269"/>
                    </a:lnTo>
                    <a:lnTo>
                      <a:pt x="18" y="281"/>
                    </a:lnTo>
                    <a:lnTo>
                      <a:pt x="18" y="311"/>
                    </a:lnTo>
                    <a:lnTo>
                      <a:pt x="18" y="347"/>
                    </a:lnTo>
                    <a:lnTo>
                      <a:pt x="12" y="365"/>
                    </a:lnTo>
                    <a:lnTo>
                      <a:pt x="12" y="383"/>
                    </a:lnTo>
                    <a:lnTo>
                      <a:pt x="12" y="389"/>
                    </a:lnTo>
                    <a:lnTo>
                      <a:pt x="18" y="407"/>
                    </a:lnTo>
                    <a:lnTo>
                      <a:pt x="18" y="425"/>
                    </a:lnTo>
                    <a:lnTo>
                      <a:pt x="24" y="443"/>
                    </a:lnTo>
                    <a:lnTo>
                      <a:pt x="24" y="461"/>
                    </a:lnTo>
                    <a:lnTo>
                      <a:pt x="35" y="479"/>
                    </a:lnTo>
                    <a:lnTo>
                      <a:pt x="41" y="479"/>
                    </a:lnTo>
                    <a:lnTo>
                      <a:pt x="47" y="479"/>
                    </a:lnTo>
                    <a:lnTo>
                      <a:pt x="53" y="473"/>
                    </a:lnTo>
                    <a:lnTo>
                      <a:pt x="53" y="485"/>
                    </a:lnTo>
                    <a:lnTo>
                      <a:pt x="53" y="491"/>
                    </a:lnTo>
                    <a:lnTo>
                      <a:pt x="53" y="497"/>
                    </a:lnTo>
                    <a:lnTo>
                      <a:pt x="53" y="509"/>
                    </a:lnTo>
                    <a:lnTo>
                      <a:pt x="59" y="520"/>
                    </a:lnTo>
                    <a:lnTo>
                      <a:pt x="59" y="526"/>
                    </a:lnTo>
                    <a:lnTo>
                      <a:pt x="65" y="532"/>
                    </a:lnTo>
                    <a:lnTo>
                      <a:pt x="59" y="544"/>
                    </a:lnTo>
                    <a:lnTo>
                      <a:pt x="65" y="550"/>
                    </a:lnTo>
                    <a:lnTo>
                      <a:pt x="65" y="556"/>
                    </a:lnTo>
                    <a:lnTo>
                      <a:pt x="65" y="568"/>
                    </a:lnTo>
                    <a:lnTo>
                      <a:pt x="59" y="574"/>
                    </a:lnTo>
                    <a:lnTo>
                      <a:pt x="59" y="568"/>
                    </a:lnTo>
                    <a:lnTo>
                      <a:pt x="53" y="568"/>
                    </a:lnTo>
                    <a:lnTo>
                      <a:pt x="53" y="562"/>
                    </a:lnTo>
                    <a:lnTo>
                      <a:pt x="47" y="562"/>
                    </a:lnTo>
                    <a:lnTo>
                      <a:pt x="35" y="580"/>
                    </a:lnTo>
                    <a:lnTo>
                      <a:pt x="41" y="580"/>
                    </a:lnTo>
                    <a:lnTo>
                      <a:pt x="47" y="574"/>
                    </a:lnTo>
                    <a:lnTo>
                      <a:pt x="53" y="580"/>
                    </a:lnTo>
                    <a:lnTo>
                      <a:pt x="65" y="586"/>
                    </a:lnTo>
                    <a:lnTo>
                      <a:pt x="59" y="592"/>
                    </a:lnTo>
                    <a:lnTo>
                      <a:pt x="65" y="592"/>
                    </a:lnTo>
                    <a:lnTo>
                      <a:pt x="59" y="598"/>
                    </a:lnTo>
                    <a:lnTo>
                      <a:pt x="71" y="598"/>
                    </a:lnTo>
                    <a:lnTo>
                      <a:pt x="77" y="592"/>
                    </a:lnTo>
                    <a:lnTo>
                      <a:pt x="83" y="604"/>
                    </a:lnTo>
                    <a:lnTo>
                      <a:pt x="71" y="604"/>
                    </a:lnTo>
                    <a:lnTo>
                      <a:pt x="65" y="604"/>
                    </a:lnTo>
                    <a:lnTo>
                      <a:pt x="71" y="616"/>
                    </a:lnTo>
                    <a:lnTo>
                      <a:pt x="77" y="628"/>
                    </a:lnTo>
                    <a:lnTo>
                      <a:pt x="77" y="634"/>
                    </a:lnTo>
                    <a:lnTo>
                      <a:pt x="83" y="640"/>
                    </a:lnTo>
                    <a:lnTo>
                      <a:pt x="77" y="646"/>
                    </a:lnTo>
                    <a:lnTo>
                      <a:pt x="89" y="652"/>
                    </a:lnTo>
                    <a:lnTo>
                      <a:pt x="95" y="658"/>
                    </a:lnTo>
                    <a:lnTo>
                      <a:pt x="95" y="664"/>
                    </a:lnTo>
                    <a:lnTo>
                      <a:pt x="101" y="664"/>
                    </a:lnTo>
                    <a:lnTo>
                      <a:pt x="107" y="670"/>
                    </a:lnTo>
                    <a:lnTo>
                      <a:pt x="101" y="670"/>
                    </a:lnTo>
                    <a:lnTo>
                      <a:pt x="107" y="676"/>
                    </a:lnTo>
                    <a:lnTo>
                      <a:pt x="113" y="682"/>
                    </a:lnTo>
                    <a:lnTo>
                      <a:pt x="119" y="688"/>
                    </a:lnTo>
                    <a:lnTo>
                      <a:pt x="119" y="694"/>
                    </a:lnTo>
                    <a:lnTo>
                      <a:pt x="125" y="700"/>
                    </a:lnTo>
                    <a:lnTo>
                      <a:pt x="131" y="700"/>
                    </a:lnTo>
                    <a:lnTo>
                      <a:pt x="125" y="706"/>
                    </a:lnTo>
                    <a:lnTo>
                      <a:pt x="137" y="706"/>
                    </a:lnTo>
                    <a:lnTo>
                      <a:pt x="161" y="712"/>
                    </a:lnTo>
                    <a:lnTo>
                      <a:pt x="161" y="694"/>
                    </a:lnTo>
                    <a:lnTo>
                      <a:pt x="173" y="682"/>
                    </a:lnTo>
                    <a:lnTo>
                      <a:pt x="191" y="688"/>
                    </a:lnTo>
                    <a:lnTo>
                      <a:pt x="161" y="676"/>
                    </a:lnTo>
                    <a:lnTo>
                      <a:pt x="131" y="676"/>
                    </a:lnTo>
                    <a:lnTo>
                      <a:pt x="125" y="670"/>
                    </a:lnTo>
                    <a:lnTo>
                      <a:pt x="113" y="652"/>
                    </a:lnTo>
                    <a:lnTo>
                      <a:pt x="107" y="652"/>
                    </a:lnTo>
                    <a:lnTo>
                      <a:pt x="89" y="628"/>
                    </a:lnTo>
                    <a:lnTo>
                      <a:pt x="101" y="616"/>
                    </a:lnTo>
                    <a:lnTo>
                      <a:pt x="95" y="592"/>
                    </a:lnTo>
                    <a:lnTo>
                      <a:pt x="95" y="568"/>
                    </a:lnTo>
                    <a:lnTo>
                      <a:pt x="89" y="550"/>
                    </a:lnTo>
                    <a:lnTo>
                      <a:pt x="89" y="544"/>
                    </a:lnTo>
                    <a:lnTo>
                      <a:pt x="83" y="538"/>
                    </a:lnTo>
                    <a:lnTo>
                      <a:pt x="89" y="532"/>
                    </a:lnTo>
                    <a:lnTo>
                      <a:pt x="77" y="526"/>
                    </a:lnTo>
                    <a:lnTo>
                      <a:pt x="71" y="509"/>
                    </a:lnTo>
                    <a:lnTo>
                      <a:pt x="65" y="497"/>
                    </a:lnTo>
                    <a:lnTo>
                      <a:pt x="65" y="479"/>
                    </a:lnTo>
                    <a:lnTo>
                      <a:pt x="53" y="455"/>
                    </a:lnTo>
                    <a:lnTo>
                      <a:pt x="53" y="431"/>
                    </a:lnTo>
                    <a:lnTo>
                      <a:pt x="59" y="419"/>
                    </a:lnTo>
                    <a:lnTo>
                      <a:pt x="53" y="407"/>
                    </a:lnTo>
                    <a:lnTo>
                      <a:pt x="47" y="377"/>
                    </a:lnTo>
                    <a:lnTo>
                      <a:pt x="53" y="365"/>
                    </a:lnTo>
                    <a:lnTo>
                      <a:pt x="47" y="347"/>
                    </a:lnTo>
                    <a:lnTo>
                      <a:pt x="53" y="323"/>
                    </a:lnTo>
                    <a:lnTo>
                      <a:pt x="47" y="311"/>
                    </a:lnTo>
                    <a:lnTo>
                      <a:pt x="41" y="293"/>
                    </a:lnTo>
                    <a:lnTo>
                      <a:pt x="29" y="281"/>
                    </a:lnTo>
                    <a:lnTo>
                      <a:pt x="35" y="269"/>
                    </a:lnTo>
                    <a:lnTo>
                      <a:pt x="35" y="251"/>
                    </a:lnTo>
                    <a:lnTo>
                      <a:pt x="35" y="239"/>
                    </a:lnTo>
                    <a:lnTo>
                      <a:pt x="35" y="227"/>
                    </a:lnTo>
                    <a:lnTo>
                      <a:pt x="41" y="209"/>
                    </a:lnTo>
                    <a:lnTo>
                      <a:pt x="47" y="191"/>
                    </a:lnTo>
                    <a:lnTo>
                      <a:pt x="53" y="185"/>
                    </a:lnTo>
                    <a:lnTo>
                      <a:pt x="47" y="173"/>
                    </a:lnTo>
                    <a:lnTo>
                      <a:pt x="41" y="144"/>
                    </a:lnTo>
                    <a:lnTo>
                      <a:pt x="47" y="132"/>
                    </a:lnTo>
                    <a:lnTo>
                      <a:pt x="59" y="126"/>
                    </a:lnTo>
                    <a:lnTo>
                      <a:pt x="65" y="108"/>
                    </a:lnTo>
                    <a:lnTo>
                      <a:pt x="59" y="102"/>
                    </a:lnTo>
                    <a:lnTo>
                      <a:pt x="47" y="102"/>
                    </a:lnTo>
                    <a:lnTo>
                      <a:pt x="41" y="84"/>
                    </a:lnTo>
                    <a:lnTo>
                      <a:pt x="35" y="66"/>
                    </a:lnTo>
                    <a:lnTo>
                      <a:pt x="29" y="48"/>
                    </a:lnTo>
                    <a:lnTo>
                      <a:pt x="29" y="36"/>
                    </a:lnTo>
                    <a:lnTo>
                      <a:pt x="24" y="18"/>
                    </a:lnTo>
                    <a:lnTo>
                      <a:pt x="18" y="6"/>
                    </a:lnTo>
                    <a:lnTo>
                      <a:pt x="12" y="0"/>
                    </a:lnTo>
                    <a:lnTo>
                      <a:pt x="6" y="6"/>
                    </a:lnTo>
                    <a:lnTo>
                      <a:pt x="0" y="12"/>
                    </a:lnTo>
                    <a:lnTo>
                      <a:pt x="0" y="42"/>
                    </a:lnTo>
                    <a:lnTo>
                      <a:pt x="6" y="66"/>
                    </a:lnTo>
                    <a:lnTo>
                      <a:pt x="6" y="84"/>
                    </a:lnTo>
                    <a:lnTo>
                      <a:pt x="6" y="108"/>
                    </a:lnTo>
                    <a:lnTo>
                      <a:pt x="6" y="120"/>
                    </a:lnTo>
                    <a:lnTo>
                      <a:pt x="6" y="144"/>
                    </a:lnTo>
                    <a:lnTo>
                      <a:pt x="12" y="161"/>
                    </a:lnTo>
                    <a:lnTo>
                      <a:pt x="6" y="221"/>
                    </a:lnTo>
                    <a:lnTo>
                      <a:pt x="12" y="233"/>
                    </a:lnTo>
                    <a:lnTo>
                      <a:pt x="12" y="25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1" name="Freeform 301">
                <a:extLst>
                  <a:ext uri="{FF2B5EF4-FFF2-40B4-BE49-F238E27FC236}">
                    <a16:creationId xmlns:a16="http://schemas.microsoft.com/office/drawing/2014/main" id="{BF927FD1-8FEC-4B04-80C6-89DD7A070E1D}"/>
                  </a:ext>
                </a:extLst>
              </p:cNvPr>
              <p:cNvSpPr>
                <a:spLocks noChangeAspect="1"/>
              </p:cNvSpPr>
              <p:nvPr/>
            </p:nvSpPr>
            <p:spPr bwMode="auto">
              <a:xfrm>
                <a:off x="3398631" y="9020487"/>
                <a:ext cx="31184" cy="88378"/>
              </a:xfrm>
              <a:custGeom>
                <a:avLst/>
                <a:gdLst>
                  <a:gd name="T0" fmla="*/ 2147483646 w 12"/>
                  <a:gd name="T1" fmla="*/ 0 h 30"/>
                  <a:gd name="T2" fmla="*/ 0 w 12"/>
                  <a:gd name="T3" fmla="*/ 2147483646 h 30"/>
                  <a:gd name="T4" fmla="*/ 2147483646 w 12"/>
                  <a:gd name="T5" fmla="*/ 2147483646 h 30"/>
                  <a:gd name="T6" fmla="*/ 2147483646 w 12"/>
                  <a:gd name="T7" fmla="*/ 2147483646 h 30"/>
                  <a:gd name="T8" fmla="*/ 2147483646 w 12"/>
                  <a:gd name="T9" fmla="*/ 2147483646 h 30"/>
                  <a:gd name="T10" fmla="*/ 2147483646 w 12"/>
                  <a:gd name="T11" fmla="*/ 2147483646 h 30"/>
                  <a:gd name="T12" fmla="*/ 2147483646 w 12"/>
                  <a:gd name="T13" fmla="*/ 2147483646 h 30"/>
                  <a:gd name="T14" fmla="*/ 2147483646 w 12"/>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30">
                    <a:moveTo>
                      <a:pt x="6" y="0"/>
                    </a:moveTo>
                    <a:lnTo>
                      <a:pt x="0" y="6"/>
                    </a:lnTo>
                    <a:lnTo>
                      <a:pt x="6" y="30"/>
                    </a:lnTo>
                    <a:lnTo>
                      <a:pt x="12" y="30"/>
                    </a:lnTo>
                    <a:lnTo>
                      <a:pt x="12" y="24"/>
                    </a:lnTo>
                    <a:lnTo>
                      <a:pt x="12" y="12"/>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2" name="Freeform 302">
                <a:extLst>
                  <a:ext uri="{FF2B5EF4-FFF2-40B4-BE49-F238E27FC236}">
                    <a16:creationId xmlns:a16="http://schemas.microsoft.com/office/drawing/2014/main" id="{3E5792C5-0C58-4B8F-BE62-BECF3F28D0C5}"/>
                  </a:ext>
                </a:extLst>
              </p:cNvPr>
              <p:cNvSpPr>
                <a:spLocks noChangeAspect="1"/>
              </p:cNvSpPr>
              <p:nvPr/>
            </p:nvSpPr>
            <p:spPr bwMode="auto">
              <a:xfrm>
                <a:off x="3473988" y="9423396"/>
                <a:ext cx="49372" cy="70184"/>
              </a:xfrm>
              <a:custGeom>
                <a:avLst/>
                <a:gdLst>
                  <a:gd name="T0" fmla="*/ 2147483646 w 18"/>
                  <a:gd name="T1" fmla="*/ 0 h 24"/>
                  <a:gd name="T2" fmla="*/ 0 w 18"/>
                  <a:gd name="T3" fmla="*/ 2147483646 h 24"/>
                  <a:gd name="T4" fmla="*/ 2147483646 w 18"/>
                  <a:gd name="T5" fmla="*/ 2147483646 h 24"/>
                  <a:gd name="T6" fmla="*/ 2147483646 w 18"/>
                  <a:gd name="T7" fmla="*/ 2147483646 h 24"/>
                  <a:gd name="T8" fmla="*/ 2147483646 w 18"/>
                  <a:gd name="T9" fmla="*/ 2147483646 h 24"/>
                  <a:gd name="T10" fmla="*/ 2147483646 w 1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6" y="0"/>
                    </a:moveTo>
                    <a:lnTo>
                      <a:pt x="0" y="12"/>
                    </a:lnTo>
                    <a:lnTo>
                      <a:pt x="12" y="24"/>
                    </a:lnTo>
                    <a:lnTo>
                      <a:pt x="18" y="24"/>
                    </a:lnTo>
                    <a:lnTo>
                      <a:pt x="18" y="18"/>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3" name="Freeform 303">
                <a:extLst>
                  <a:ext uri="{FF2B5EF4-FFF2-40B4-BE49-F238E27FC236}">
                    <a16:creationId xmlns:a16="http://schemas.microsoft.com/office/drawing/2014/main" id="{00745C21-AD45-46A5-A66E-E58B36C010F9}"/>
                  </a:ext>
                </a:extLst>
              </p:cNvPr>
              <p:cNvSpPr>
                <a:spLocks noChangeAspect="1"/>
              </p:cNvSpPr>
              <p:nvPr/>
            </p:nvSpPr>
            <p:spPr bwMode="auto">
              <a:xfrm>
                <a:off x="2782790" y="6496464"/>
                <a:ext cx="252053" cy="387311"/>
              </a:xfrm>
              <a:custGeom>
                <a:avLst/>
                <a:gdLst>
                  <a:gd name="T0" fmla="*/ 0 w 96"/>
                  <a:gd name="T1" fmla="*/ 2147483646 h 132"/>
                  <a:gd name="T2" fmla="*/ 0 w 96"/>
                  <a:gd name="T3" fmla="*/ 2147483646 h 132"/>
                  <a:gd name="T4" fmla="*/ 0 w 96"/>
                  <a:gd name="T5" fmla="*/ 2147483646 h 132"/>
                  <a:gd name="T6" fmla="*/ 2147483646 w 96"/>
                  <a:gd name="T7" fmla="*/ 2147483646 h 132"/>
                  <a:gd name="T8" fmla="*/ 2147483646 w 96"/>
                  <a:gd name="T9" fmla="*/ 2147483646 h 132"/>
                  <a:gd name="T10" fmla="*/ 2147483646 w 96"/>
                  <a:gd name="T11" fmla="*/ 2147483646 h 132"/>
                  <a:gd name="T12" fmla="*/ 2147483646 w 96"/>
                  <a:gd name="T13" fmla="*/ 2147483646 h 132"/>
                  <a:gd name="T14" fmla="*/ 2147483646 w 96"/>
                  <a:gd name="T15" fmla="*/ 2147483646 h 132"/>
                  <a:gd name="T16" fmla="*/ 2147483646 w 96"/>
                  <a:gd name="T17" fmla="*/ 2147483646 h 132"/>
                  <a:gd name="T18" fmla="*/ 2147483646 w 96"/>
                  <a:gd name="T19" fmla="*/ 2147483646 h 132"/>
                  <a:gd name="T20" fmla="*/ 2147483646 w 96"/>
                  <a:gd name="T21" fmla="*/ 2147483646 h 132"/>
                  <a:gd name="T22" fmla="*/ 2147483646 w 96"/>
                  <a:gd name="T23" fmla="*/ 2147483646 h 132"/>
                  <a:gd name="T24" fmla="*/ 2147483646 w 96"/>
                  <a:gd name="T25" fmla="*/ 2147483646 h 132"/>
                  <a:gd name="T26" fmla="*/ 2147483646 w 96"/>
                  <a:gd name="T27" fmla="*/ 2147483646 h 132"/>
                  <a:gd name="T28" fmla="*/ 2147483646 w 96"/>
                  <a:gd name="T29" fmla="*/ 2147483646 h 132"/>
                  <a:gd name="T30" fmla="*/ 2147483646 w 96"/>
                  <a:gd name="T31" fmla="*/ 2147483646 h 132"/>
                  <a:gd name="T32" fmla="*/ 2147483646 w 96"/>
                  <a:gd name="T33" fmla="*/ 2147483646 h 132"/>
                  <a:gd name="T34" fmla="*/ 2147483646 w 96"/>
                  <a:gd name="T35" fmla="*/ 2147483646 h 132"/>
                  <a:gd name="T36" fmla="*/ 2147483646 w 96"/>
                  <a:gd name="T37" fmla="*/ 2147483646 h 132"/>
                  <a:gd name="T38" fmla="*/ 2147483646 w 96"/>
                  <a:gd name="T39" fmla="*/ 2147483646 h 132"/>
                  <a:gd name="T40" fmla="*/ 2147483646 w 96"/>
                  <a:gd name="T41" fmla="*/ 2147483646 h 132"/>
                  <a:gd name="T42" fmla="*/ 2147483646 w 96"/>
                  <a:gd name="T43" fmla="*/ 2147483646 h 132"/>
                  <a:gd name="T44" fmla="*/ 2147483646 w 96"/>
                  <a:gd name="T45" fmla="*/ 2147483646 h 132"/>
                  <a:gd name="T46" fmla="*/ 2147483646 w 96"/>
                  <a:gd name="T47" fmla="*/ 2147483646 h 132"/>
                  <a:gd name="T48" fmla="*/ 2147483646 w 96"/>
                  <a:gd name="T49" fmla="*/ 2147483646 h 132"/>
                  <a:gd name="T50" fmla="*/ 2147483646 w 96"/>
                  <a:gd name="T51" fmla="*/ 2147483646 h 132"/>
                  <a:gd name="T52" fmla="*/ 2147483646 w 96"/>
                  <a:gd name="T53" fmla="*/ 2147483646 h 132"/>
                  <a:gd name="T54" fmla="*/ 2147483646 w 96"/>
                  <a:gd name="T55" fmla="*/ 2147483646 h 132"/>
                  <a:gd name="T56" fmla="*/ 2147483646 w 96"/>
                  <a:gd name="T57" fmla="*/ 2147483646 h 132"/>
                  <a:gd name="T58" fmla="*/ 2147483646 w 96"/>
                  <a:gd name="T59" fmla="*/ 2147483646 h 132"/>
                  <a:gd name="T60" fmla="*/ 2147483646 w 96"/>
                  <a:gd name="T61" fmla="*/ 0 h 132"/>
                  <a:gd name="T62" fmla="*/ 2147483646 w 96"/>
                  <a:gd name="T63" fmla="*/ 2147483646 h 132"/>
                  <a:gd name="T64" fmla="*/ 2147483646 w 96"/>
                  <a:gd name="T65" fmla="*/ 2147483646 h 132"/>
                  <a:gd name="T66" fmla="*/ 2147483646 w 96"/>
                  <a:gd name="T67" fmla="*/ 2147483646 h 132"/>
                  <a:gd name="T68" fmla="*/ 2147483646 w 96"/>
                  <a:gd name="T69" fmla="*/ 2147483646 h 132"/>
                  <a:gd name="T70" fmla="*/ 0 w 96"/>
                  <a:gd name="T71" fmla="*/ 2147483646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132">
                    <a:moveTo>
                      <a:pt x="0" y="54"/>
                    </a:moveTo>
                    <a:lnTo>
                      <a:pt x="0" y="72"/>
                    </a:lnTo>
                    <a:lnTo>
                      <a:pt x="0" y="78"/>
                    </a:lnTo>
                    <a:lnTo>
                      <a:pt x="12" y="84"/>
                    </a:lnTo>
                    <a:lnTo>
                      <a:pt x="12" y="78"/>
                    </a:lnTo>
                    <a:lnTo>
                      <a:pt x="18" y="84"/>
                    </a:lnTo>
                    <a:lnTo>
                      <a:pt x="12" y="96"/>
                    </a:lnTo>
                    <a:lnTo>
                      <a:pt x="6" y="102"/>
                    </a:lnTo>
                    <a:lnTo>
                      <a:pt x="12" y="108"/>
                    </a:lnTo>
                    <a:lnTo>
                      <a:pt x="6" y="120"/>
                    </a:lnTo>
                    <a:lnTo>
                      <a:pt x="12" y="120"/>
                    </a:lnTo>
                    <a:lnTo>
                      <a:pt x="30" y="132"/>
                    </a:lnTo>
                    <a:lnTo>
                      <a:pt x="36" y="126"/>
                    </a:lnTo>
                    <a:lnTo>
                      <a:pt x="36" y="114"/>
                    </a:lnTo>
                    <a:lnTo>
                      <a:pt x="42" y="108"/>
                    </a:lnTo>
                    <a:lnTo>
                      <a:pt x="48" y="96"/>
                    </a:lnTo>
                    <a:lnTo>
                      <a:pt x="48" y="102"/>
                    </a:lnTo>
                    <a:lnTo>
                      <a:pt x="48" y="96"/>
                    </a:lnTo>
                    <a:lnTo>
                      <a:pt x="54" y="90"/>
                    </a:lnTo>
                    <a:lnTo>
                      <a:pt x="66" y="84"/>
                    </a:lnTo>
                    <a:lnTo>
                      <a:pt x="84" y="72"/>
                    </a:lnTo>
                    <a:lnTo>
                      <a:pt x="96" y="48"/>
                    </a:lnTo>
                    <a:lnTo>
                      <a:pt x="96" y="54"/>
                    </a:lnTo>
                    <a:lnTo>
                      <a:pt x="90" y="36"/>
                    </a:lnTo>
                    <a:lnTo>
                      <a:pt x="96" y="36"/>
                    </a:lnTo>
                    <a:lnTo>
                      <a:pt x="78" y="24"/>
                    </a:lnTo>
                    <a:lnTo>
                      <a:pt x="60" y="24"/>
                    </a:lnTo>
                    <a:lnTo>
                      <a:pt x="48" y="12"/>
                    </a:lnTo>
                    <a:lnTo>
                      <a:pt x="36" y="0"/>
                    </a:lnTo>
                    <a:lnTo>
                      <a:pt x="30" y="12"/>
                    </a:lnTo>
                    <a:lnTo>
                      <a:pt x="12" y="18"/>
                    </a:lnTo>
                    <a:lnTo>
                      <a:pt x="6" y="36"/>
                    </a:lnTo>
                    <a:lnTo>
                      <a:pt x="6" y="42"/>
                    </a:lnTo>
                    <a:lnTo>
                      <a:pt x="0" y="5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4" name="Freeform 304">
                <a:extLst>
                  <a:ext uri="{FF2B5EF4-FFF2-40B4-BE49-F238E27FC236}">
                    <a16:creationId xmlns:a16="http://schemas.microsoft.com/office/drawing/2014/main" id="{F4F691AC-C447-4B23-B066-87DB3B5A4D2A}"/>
                  </a:ext>
                </a:extLst>
              </p:cNvPr>
              <p:cNvSpPr>
                <a:spLocks noChangeAspect="1"/>
              </p:cNvSpPr>
              <p:nvPr/>
            </p:nvSpPr>
            <p:spPr bwMode="auto">
              <a:xfrm>
                <a:off x="2281280" y="6584844"/>
                <a:ext cx="31184" cy="54588"/>
              </a:xfrm>
              <a:custGeom>
                <a:avLst/>
                <a:gdLst>
                  <a:gd name="T0" fmla="*/ 0 w 12"/>
                  <a:gd name="T1" fmla="*/ 0 h 18"/>
                  <a:gd name="T2" fmla="*/ 2147483646 w 12"/>
                  <a:gd name="T3" fmla="*/ 2147483646 h 18"/>
                  <a:gd name="T4" fmla="*/ 0 w 12"/>
                  <a:gd name="T5" fmla="*/ 2147483646 h 18"/>
                  <a:gd name="T6" fmla="*/ 2147483646 w 12"/>
                  <a:gd name="T7" fmla="*/ 2147483646 h 18"/>
                  <a:gd name="T8" fmla="*/ 2147483646 w 12"/>
                  <a:gd name="T9" fmla="*/ 0 h 18"/>
                  <a:gd name="T10" fmla="*/ 0 w 12"/>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8">
                    <a:moveTo>
                      <a:pt x="0" y="0"/>
                    </a:moveTo>
                    <a:lnTo>
                      <a:pt x="6" y="12"/>
                    </a:lnTo>
                    <a:lnTo>
                      <a:pt x="0" y="18"/>
                    </a:lnTo>
                    <a:lnTo>
                      <a:pt x="12" y="18"/>
                    </a:lnTo>
                    <a:lnTo>
                      <a:pt x="6" y="0"/>
                    </a:lnTo>
                    <a:lnTo>
                      <a:pt x="0"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5" name="Freeform 305">
                <a:extLst>
                  <a:ext uri="{FF2B5EF4-FFF2-40B4-BE49-F238E27FC236}">
                    <a16:creationId xmlns:a16="http://schemas.microsoft.com/office/drawing/2014/main" id="{AAE3C9DE-C4F7-49F1-AC34-D3A2C42ED0A2}"/>
                  </a:ext>
                </a:extLst>
              </p:cNvPr>
              <p:cNvSpPr>
                <a:spLocks noChangeAspect="1"/>
              </p:cNvSpPr>
              <p:nvPr/>
            </p:nvSpPr>
            <p:spPr bwMode="auto">
              <a:xfrm>
                <a:off x="2813970" y="6743406"/>
                <a:ext cx="15592" cy="18195"/>
              </a:xfrm>
              <a:custGeom>
                <a:avLst/>
                <a:gdLst>
                  <a:gd name="T0" fmla="*/ 2147483646 w 6"/>
                  <a:gd name="T1" fmla="*/ 0 h 6"/>
                  <a:gd name="T2" fmla="*/ 0 w 6"/>
                  <a:gd name="T3" fmla="*/ 2147483646 h 6"/>
                  <a:gd name="T4" fmla="*/ 0 w 6"/>
                  <a:gd name="T5" fmla="*/ 0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0" y="6"/>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66" name="Freeform 306">
                <a:extLst>
                  <a:ext uri="{FF2B5EF4-FFF2-40B4-BE49-F238E27FC236}">
                    <a16:creationId xmlns:a16="http://schemas.microsoft.com/office/drawing/2014/main" id="{A9338B7E-5871-4B2A-AFD5-951AF2D76DD2}"/>
                  </a:ext>
                </a:extLst>
              </p:cNvPr>
              <p:cNvSpPr>
                <a:spLocks noChangeAspect="1"/>
              </p:cNvSpPr>
              <p:nvPr/>
            </p:nvSpPr>
            <p:spPr bwMode="auto">
              <a:xfrm>
                <a:off x="2328053" y="6621237"/>
                <a:ext cx="18189" cy="18195"/>
              </a:xfrm>
              <a:custGeom>
                <a:avLst/>
                <a:gdLst>
                  <a:gd name="T0" fmla="*/ 2147483646 w 6"/>
                  <a:gd name="T1" fmla="*/ 2147483646 h 6"/>
                  <a:gd name="T2" fmla="*/ 2147483646 w 6"/>
                  <a:gd name="T3" fmla="*/ 2147483646 h 6"/>
                  <a:gd name="T4" fmla="*/ 0 w 6"/>
                  <a:gd name="T5" fmla="*/ 0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6"/>
                    </a:ln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67" name="Freeform 307">
                <a:extLst>
                  <a:ext uri="{FF2B5EF4-FFF2-40B4-BE49-F238E27FC236}">
                    <a16:creationId xmlns:a16="http://schemas.microsoft.com/office/drawing/2014/main" id="{4F4ED10F-954A-4478-BD28-29DE1DBCCAE4}"/>
                  </a:ext>
                </a:extLst>
              </p:cNvPr>
              <p:cNvSpPr>
                <a:spLocks noChangeAspect="1"/>
              </p:cNvSpPr>
              <p:nvPr/>
            </p:nvSpPr>
            <p:spPr bwMode="auto">
              <a:xfrm>
                <a:off x="2769795" y="6584844"/>
                <a:ext cx="595054" cy="1068355"/>
              </a:xfrm>
              <a:custGeom>
                <a:avLst/>
                <a:gdLst>
                  <a:gd name="T0" fmla="*/ 2147483646 w 228"/>
                  <a:gd name="T1" fmla="*/ 2147483646 h 365"/>
                  <a:gd name="T2" fmla="*/ 2147483646 w 228"/>
                  <a:gd name="T3" fmla="*/ 2147483646 h 365"/>
                  <a:gd name="T4" fmla="*/ 2147483646 w 228"/>
                  <a:gd name="T5" fmla="*/ 2147483646 h 365"/>
                  <a:gd name="T6" fmla="*/ 2147483646 w 228"/>
                  <a:gd name="T7" fmla="*/ 2147483646 h 365"/>
                  <a:gd name="T8" fmla="*/ 2147483646 w 228"/>
                  <a:gd name="T9" fmla="*/ 2147483646 h 365"/>
                  <a:gd name="T10" fmla="*/ 2147483646 w 228"/>
                  <a:gd name="T11" fmla="*/ 2147483646 h 365"/>
                  <a:gd name="T12" fmla="*/ 2147483646 w 228"/>
                  <a:gd name="T13" fmla="*/ 2147483646 h 365"/>
                  <a:gd name="T14" fmla="*/ 2147483646 w 228"/>
                  <a:gd name="T15" fmla="*/ 2147483646 h 365"/>
                  <a:gd name="T16" fmla="*/ 2147483646 w 228"/>
                  <a:gd name="T17" fmla="*/ 2147483646 h 365"/>
                  <a:gd name="T18" fmla="*/ 2147483646 w 228"/>
                  <a:gd name="T19" fmla="*/ 2147483646 h 365"/>
                  <a:gd name="T20" fmla="*/ 2147483646 w 228"/>
                  <a:gd name="T21" fmla="*/ 2147483646 h 365"/>
                  <a:gd name="T22" fmla="*/ 2147483646 w 228"/>
                  <a:gd name="T23" fmla="*/ 2147483646 h 365"/>
                  <a:gd name="T24" fmla="*/ 2147483646 w 228"/>
                  <a:gd name="T25" fmla="*/ 2147483646 h 365"/>
                  <a:gd name="T26" fmla="*/ 2147483646 w 228"/>
                  <a:gd name="T27" fmla="*/ 2147483646 h 365"/>
                  <a:gd name="T28" fmla="*/ 2147483646 w 228"/>
                  <a:gd name="T29" fmla="*/ 2147483646 h 365"/>
                  <a:gd name="T30" fmla="*/ 2147483646 w 228"/>
                  <a:gd name="T31" fmla="*/ 2147483646 h 365"/>
                  <a:gd name="T32" fmla="*/ 2147483646 w 228"/>
                  <a:gd name="T33" fmla="*/ 2147483646 h 365"/>
                  <a:gd name="T34" fmla="*/ 2147483646 w 228"/>
                  <a:gd name="T35" fmla="*/ 2147483646 h 365"/>
                  <a:gd name="T36" fmla="*/ 2147483646 w 228"/>
                  <a:gd name="T37" fmla="*/ 2147483646 h 365"/>
                  <a:gd name="T38" fmla="*/ 2147483646 w 228"/>
                  <a:gd name="T39" fmla="*/ 2147483646 h 365"/>
                  <a:gd name="T40" fmla="*/ 2147483646 w 228"/>
                  <a:gd name="T41" fmla="*/ 2147483646 h 365"/>
                  <a:gd name="T42" fmla="*/ 2147483646 w 228"/>
                  <a:gd name="T43" fmla="*/ 2147483646 h 365"/>
                  <a:gd name="T44" fmla="*/ 2147483646 w 228"/>
                  <a:gd name="T45" fmla="*/ 2147483646 h 365"/>
                  <a:gd name="T46" fmla="*/ 2147483646 w 228"/>
                  <a:gd name="T47" fmla="*/ 2147483646 h 365"/>
                  <a:gd name="T48" fmla="*/ 2147483646 w 228"/>
                  <a:gd name="T49" fmla="*/ 2147483646 h 365"/>
                  <a:gd name="T50" fmla="*/ 2147483646 w 228"/>
                  <a:gd name="T51" fmla="*/ 2147483646 h 365"/>
                  <a:gd name="T52" fmla="*/ 2147483646 w 228"/>
                  <a:gd name="T53" fmla="*/ 2147483646 h 365"/>
                  <a:gd name="T54" fmla="*/ 2147483646 w 228"/>
                  <a:gd name="T55" fmla="*/ 2147483646 h 365"/>
                  <a:gd name="T56" fmla="*/ 2147483646 w 228"/>
                  <a:gd name="T57" fmla="*/ 2147483646 h 365"/>
                  <a:gd name="T58" fmla="*/ 2147483646 w 228"/>
                  <a:gd name="T59" fmla="*/ 2147483646 h 365"/>
                  <a:gd name="T60" fmla="*/ 2147483646 w 228"/>
                  <a:gd name="T61" fmla="*/ 2147483646 h 365"/>
                  <a:gd name="T62" fmla="*/ 2147483646 w 228"/>
                  <a:gd name="T63" fmla="*/ 2147483646 h 365"/>
                  <a:gd name="T64" fmla="*/ 2147483646 w 228"/>
                  <a:gd name="T65" fmla="*/ 2147483646 h 365"/>
                  <a:gd name="T66" fmla="*/ 2147483646 w 228"/>
                  <a:gd name="T67" fmla="*/ 2147483646 h 365"/>
                  <a:gd name="T68" fmla="*/ 2147483646 w 228"/>
                  <a:gd name="T69" fmla="*/ 2147483646 h 365"/>
                  <a:gd name="T70" fmla="*/ 2147483646 w 228"/>
                  <a:gd name="T71" fmla="*/ 2147483646 h 365"/>
                  <a:gd name="T72" fmla="*/ 2147483646 w 228"/>
                  <a:gd name="T73" fmla="*/ 2147483646 h 365"/>
                  <a:gd name="T74" fmla="*/ 2147483646 w 228"/>
                  <a:gd name="T75" fmla="*/ 2147483646 h 365"/>
                  <a:gd name="T76" fmla="*/ 2147483646 w 228"/>
                  <a:gd name="T77" fmla="*/ 2147483646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8" h="365">
                    <a:moveTo>
                      <a:pt x="222" y="281"/>
                    </a:moveTo>
                    <a:lnTo>
                      <a:pt x="222" y="293"/>
                    </a:lnTo>
                    <a:lnTo>
                      <a:pt x="222" y="305"/>
                    </a:lnTo>
                    <a:lnTo>
                      <a:pt x="222" y="323"/>
                    </a:lnTo>
                    <a:lnTo>
                      <a:pt x="228" y="323"/>
                    </a:lnTo>
                    <a:lnTo>
                      <a:pt x="222" y="341"/>
                    </a:lnTo>
                    <a:lnTo>
                      <a:pt x="222" y="353"/>
                    </a:lnTo>
                    <a:lnTo>
                      <a:pt x="216" y="359"/>
                    </a:lnTo>
                    <a:lnTo>
                      <a:pt x="210" y="365"/>
                    </a:lnTo>
                    <a:lnTo>
                      <a:pt x="198" y="359"/>
                    </a:lnTo>
                    <a:lnTo>
                      <a:pt x="186" y="347"/>
                    </a:lnTo>
                    <a:lnTo>
                      <a:pt x="144" y="323"/>
                    </a:lnTo>
                    <a:lnTo>
                      <a:pt x="126" y="311"/>
                    </a:lnTo>
                    <a:lnTo>
                      <a:pt x="114" y="299"/>
                    </a:lnTo>
                    <a:lnTo>
                      <a:pt x="96" y="281"/>
                    </a:lnTo>
                    <a:lnTo>
                      <a:pt x="96" y="275"/>
                    </a:lnTo>
                    <a:lnTo>
                      <a:pt x="84" y="251"/>
                    </a:lnTo>
                    <a:lnTo>
                      <a:pt x="72" y="227"/>
                    </a:lnTo>
                    <a:lnTo>
                      <a:pt x="66" y="215"/>
                    </a:lnTo>
                    <a:lnTo>
                      <a:pt x="60" y="203"/>
                    </a:lnTo>
                    <a:lnTo>
                      <a:pt x="42" y="173"/>
                    </a:lnTo>
                    <a:lnTo>
                      <a:pt x="36" y="156"/>
                    </a:lnTo>
                    <a:lnTo>
                      <a:pt x="30" y="144"/>
                    </a:lnTo>
                    <a:lnTo>
                      <a:pt x="0" y="126"/>
                    </a:lnTo>
                    <a:lnTo>
                      <a:pt x="6" y="120"/>
                    </a:lnTo>
                    <a:lnTo>
                      <a:pt x="0" y="90"/>
                    </a:lnTo>
                    <a:lnTo>
                      <a:pt x="6" y="78"/>
                    </a:lnTo>
                    <a:lnTo>
                      <a:pt x="12" y="72"/>
                    </a:lnTo>
                    <a:lnTo>
                      <a:pt x="18" y="78"/>
                    </a:lnTo>
                    <a:lnTo>
                      <a:pt x="12" y="90"/>
                    </a:lnTo>
                    <a:lnTo>
                      <a:pt x="18" y="90"/>
                    </a:lnTo>
                    <a:lnTo>
                      <a:pt x="36" y="102"/>
                    </a:lnTo>
                    <a:lnTo>
                      <a:pt x="42" y="96"/>
                    </a:lnTo>
                    <a:lnTo>
                      <a:pt x="42" y="84"/>
                    </a:lnTo>
                    <a:lnTo>
                      <a:pt x="48" y="78"/>
                    </a:lnTo>
                    <a:lnTo>
                      <a:pt x="54" y="66"/>
                    </a:lnTo>
                    <a:lnTo>
                      <a:pt x="54" y="72"/>
                    </a:lnTo>
                    <a:lnTo>
                      <a:pt x="54" y="66"/>
                    </a:lnTo>
                    <a:lnTo>
                      <a:pt x="60" y="60"/>
                    </a:lnTo>
                    <a:lnTo>
                      <a:pt x="72" y="54"/>
                    </a:lnTo>
                    <a:lnTo>
                      <a:pt x="90" y="42"/>
                    </a:lnTo>
                    <a:lnTo>
                      <a:pt x="102" y="18"/>
                    </a:lnTo>
                    <a:lnTo>
                      <a:pt x="102" y="24"/>
                    </a:lnTo>
                    <a:lnTo>
                      <a:pt x="96" y="6"/>
                    </a:lnTo>
                    <a:lnTo>
                      <a:pt x="102" y="6"/>
                    </a:lnTo>
                    <a:lnTo>
                      <a:pt x="102" y="0"/>
                    </a:lnTo>
                    <a:lnTo>
                      <a:pt x="120" y="24"/>
                    </a:lnTo>
                    <a:lnTo>
                      <a:pt x="138" y="36"/>
                    </a:lnTo>
                    <a:lnTo>
                      <a:pt x="138" y="48"/>
                    </a:lnTo>
                    <a:lnTo>
                      <a:pt x="162" y="48"/>
                    </a:lnTo>
                    <a:lnTo>
                      <a:pt x="174" y="48"/>
                    </a:lnTo>
                    <a:lnTo>
                      <a:pt x="192" y="54"/>
                    </a:lnTo>
                    <a:lnTo>
                      <a:pt x="186" y="78"/>
                    </a:lnTo>
                    <a:lnTo>
                      <a:pt x="198" y="84"/>
                    </a:lnTo>
                    <a:lnTo>
                      <a:pt x="192" y="84"/>
                    </a:lnTo>
                    <a:lnTo>
                      <a:pt x="174" y="90"/>
                    </a:lnTo>
                    <a:lnTo>
                      <a:pt x="162" y="96"/>
                    </a:lnTo>
                    <a:lnTo>
                      <a:pt x="150" y="102"/>
                    </a:lnTo>
                    <a:lnTo>
                      <a:pt x="144" y="120"/>
                    </a:lnTo>
                    <a:lnTo>
                      <a:pt x="138" y="132"/>
                    </a:lnTo>
                    <a:lnTo>
                      <a:pt x="132" y="150"/>
                    </a:lnTo>
                    <a:lnTo>
                      <a:pt x="138" y="161"/>
                    </a:lnTo>
                    <a:lnTo>
                      <a:pt x="144" y="179"/>
                    </a:lnTo>
                    <a:lnTo>
                      <a:pt x="144" y="185"/>
                    </a:lnTo>
                    <a:lnTo>
                      <a:pt x="150" y="191"/>
                    </a:lnTo>
                    <a:lnTo>
                      <a:pt x="162" y="197"/>
                    </a:lnTo>
                    <a:lnTo>
                      <a:pt x="174" y="203"/>
                    </a:lnTo>
                    <a:lnTo>
                      <a:pt x="186" y="191"/>
                    </a:lnTo>
                    <a:lnTo>
                      <a:pt x="192" y="203"/>
                    </a:lnTo>
                    <a:lnTo>
                      <a:pt x="192" y="221"/>
                    </a:lnTo>
                    <a:lnTo>
                      <a:pt x="210" y="221"/>
                    </a:lnTo>
                    <a:lnTo>
                      <a:pt x="216" y="233"/>
                    </a:lnTo>
                    <a:lnTo>
                      <a:pt x="228" y="251"/>
                    </a:lnTo>
                    <a:lnTo>
                      <a:pt x="222" y="257"/>
                    </a:lnTo>
                    <a:lnTo>
                      <a:pt x="222" y="28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8" name="Freeform 308">
                <a:extLst>
                  <a:ext uri="{FF2B5EF4-FFF2-40B4-BE49-F238E27FC236}">
                    <a16:creationId xmlns:a16="http://schemas.microsoft.com/office/drawing/2014/main" id="{10BAFA47-D09D-43D3-8CEA-95A2BFA4337A}"/>
                  </a:ext>
                </a:extLst>
              </p:cNvPr>
              <p:cNvSpPr>
                <a:spLocks noChangeAspect="1"/>
              </p:cNvSpPr>
              <p:nvPr/>
            </p:nvSpPr>
            <p:spPr bwMode="auto">
              <a:xfrm>
                <a:off x="9684374" y="3504548"/>
                <a:ext cx="2359428" cy="1907965"/>
              </a:xfrm>
              <a:custGeom>
                <a:avLst/>
                <a:gdLst>
                  <a:gd name="T0" fmla="*/ 2147483646 w 897"/>
                  <a:gd name="T1" fmla="*/ 2147483646 h 652"/>
                  <a:gd name="T2" fmla="*/ 2147483646 w 897"/>
                  <a:gd name="T3" fmla="*/ 2147483646 h 652"/>
                  <a:gd name="T4" fmla="*/ 2147483646 w 897"/>
                  <a:gd name="T5" fmla="*/ 2147483646 h 652"/>
                  <a:gd name="T6" fmla="*/ 2147483646 w 897"/>
                  <a:gd name="T7" fmla="*/ 2147483646 h 652"/>
                  <a:gd name="T8" fmla="*/ 2147483646 w 897"/>
                  <a:gd name="T9" fmla="*/ 2147483646 h 652"/>
                  <a:gd name="T10" fmla="*/ 2147483646 w 897"/>
                  <a:gd name="T11" fmla="*/ 2147483646 h 652"/>
                  <a:gd name="T12" fmla="*/ 2147483646 w 897"/>
                  <a:gd name="T13" fmla="*/ 2147483646 h 652"/>
                  <a:gd name="T14" fmla="*/ 2147483646 w 897"/>
                  <a:gd name="T15" fmla="*/ 2147483646 h 652"/>
                  <a:gd name="T16" fmla="*/ 2147483646 w 897"/>
                  <a:gd name="T17" fmla="*/ 2147483646 h 652"/>
                  <a:gd name="T18" fmla="*/ 2147483646 w 897"/>
                  <a:gd name="T19" fmla="*/ 2147483646 h 652"/>
                  <a:gd name="T20" fmla="*/ 2147483646 w 897"/>
                  <a:gd name="T21" fmla="*/ 2147483646 h 652"/>
                  <a:gd name="T22" fmla="*/ 2147483646 w 897"/>
                  <a:gd name="T23" fmla="*/ 2147483646 h 652"/>
                  <a:gd name="T24" fmla="*/ 2147483646 w 897"/>
                  <a:gd name="T25" fmla="*/ 2147483646 h 652"/>
                  <a:gd name="T26" fmla="*/ 2147483646 w 897"/>
                  <a:gd name="T27" fmla="*/ 2147483646 h 652"/>
                  <a:gd name="T28" fmla="*/ 2147483646 w 897"/>
                  <a:gd name="T29" fmla="*/ 2147483646 h 652"/>
                  <a:gd name="T30" fmla="*/ 2147483646 w 897"/>
                  <a:gd name="T31" fmla="*/ 2147483646 h 652"/>
                  <a:gd name="T32" fmla="*/ 2147483646 w 897"/>
                  <a:gd name="T33" fmla="*/ 2147483646 h 652"/>
                  <a:gd name="T34" fmla="*/ 2147483646 w 897"/>
                  <a:gd name="T35" fmla="*/ 2147483646 h 652"/>
                  <a:gd name="T36" fmla="*/ 2147483646 w 897"/>
                  <a:gd name="T37" fmla="*/ 2147483646 h 652"/>
                  <a:gd name="T38" fmla="*/ 2147483646 w 897"/>
                  <a:gd name="T39" fmla="*/ 2147483646 h 652"/>
                  <a:gd name="T40" fmla="*/ 2147483646 w 897"/>
                  <a:gd name="T41" fmla="*/ 2147483646 h 652"/>
                  <a:gd name="T42" fmla="*/ 2147483646 w 897"/>
                  <a:gd name="T43" fmla="*/ 2147483646 h 652"/>
                  <a:gd name="T44" fmla="*/ 2147483646 w 897"/>
                  <a:gd name="T45" fmla="*/ 2147483646 h 652"/>
                  <a:gd name="T46" fmla="*/ 2147483646 w 897"/>
                  <a:gd name="T47" fmla="*/ 0 h 652"/>
                  <a:gd name="T48" fmla="*/ 2147483646 w 897"/>
                  <a:gd name="T49" fmla="*/ 2147483646 h 652"/>
                  <a:gd name="T50" fmla="*/ 2147483646 w 897"/>
                  <a:gd name="T51" fmla="*/ 2147483646 h 652"/>
                  <a:gd name="T52" fmla="*/ 2147483646 w 897"/>
                  <a:gd name="T53" fmla="*/ 2147483646 h 652"/>
                  <a:gd name="T54" fmla="*/ 2147483646 w 897"/>
                  <a:gd name="T55" fmla="*/ 2147483646 h 652"/>
                  <a:gd name="T56" fmla="*/ 2147483646 w 897"/>
                  <a:gd name="T57" fmla="*/ 2147483646 h 652"/>
                  <a:gd name="T58" fmla="*/ 2147483646 w 897"/>
                  <a:gd name="T59" fmla="*/ 2147483646 h 652"/>
                  <a:gd name="T60" fmla="*/ 2147483646 w 897"/>
                  <a:gd name="T61" fmla="*/ 2147483646 h 652"/>
                  <a:gd name="T62" fmla="*/ 2147483646 w 897"/>
                  <a:gd name="T63" fmla="*/ 2147483646 h 652"/>
                  <a:gd name="T64" fmla="*/ 2147483646 w 897"/>
                  <a:gd name="T65" fmla="*/ 2147483646 h 652"/>
                  <a:gd name="T66" fmla="*/ 2147483646 w 897"/>
                  <a:gd name="T67" fmla="*/ 2147483646 h 652"/>
                  <a:gd name="T68" fmla="*/ 2147483646 w 897"/>
                  <a:gd name="T69" fmla="*/ 2147483646 h 652"/>
                  <a:gd name="T70" fmla="*/ 2147483646 w 897"/>
                  <a:gd name="T71" fmla="*/ 2147483646 h 652"/>
                  <a:gd name="T72" fmla="*/ 2147483646 w 897"/>
                  <a:gd name="T73" fmla="*/ 2147483646 h 652"/>
                  <a:gd name="T74" fmla="*/ 2147483646 w 897"/>
                  <a:gd name="T75" fmla="*/ 2147483646 h 652"/>
                  <a:gd name="T76" fmla="*/ 2147483646 w 897"/>
                  <a:gd name="T77" fmla="*/ 2147483646 h 652"/>
                  <a:gd name="T78" fmla="*/ 2147483646 w 897"/>
                  <a:gd name="T79" fmla="*/ 2147483646 h 652"/>
                  <a:gd name="T80" fmla="*/ 2147483646 w 897"/>
                  <a:gd name="T81" fmla="*/ 2147483646 h 652"/>
                  <a:gd name="T82" fmla="*/ 2147483646 w 897"/>
                  <a:gd name="T83" fmla="*/ 2147483646 h 652"/>
                  <a:gd name="T84" fmla="*/ 2147483646 w 897"/>
                  <a:gd name="T85" fmla="*/ 2147483646 h 652"/>
                  <a:gd name="T86" fmla="*/ 2147483646 w 897"/>
                  <a:gd name="T87" fmla="*/ 2147483646 h 652"/>
                  <a:gd name="T88" fmla="*/ 2147483646 w 897"/>
                  <a:gd name="T89" fmla="*/ 2147483646 h 652"/>
                  <a:gd name="T90" fmla="*/ 2147483646 w 897"/>
                  <a:gd name="T91" fmla="*/ 2147483646 h 652"/>
                  <a:gd name="T92" fmla="*/ 2147483646 w 897"/>
                  <a:gd name="T93" fmla="*/ 2147483646 h 652"/>
                  <a:gd name="T94" fmla="*/ 2147483646 w 897"/>
                  <a:gd name="T95" fmla="*/ 2147483646 h 652"/>
                  <a:gd name="T96" fmla="*/ 2147483646 w 897"/>
                  <a:gd name="T97" fmla="*/ 2147483646 h 652"/>
                  <a:gd name="T98" fmla="*/ 2147483646 w 897"/>
                  <a:gd name="T99" fmla="*/ 2147483646 h 652"/>
                  <a:gd name="T100" fmla="*/ 2147483646 w 897"/>
                  <a:gd name="T101" fmla="*/ 2147483646 h 652"/>
                  <a:gd name="T102" fmla="*/ 2147483646 w 897"/>
                  <a:gd name="T103" fmla="*/ 2147483646 h 652"/>
                  <a:gd name="T104" fmla="*/ 2147483646 w 897"/>
                  <a:gd name="T105" fmla="*/ 2147483646 h 652"/>
                  <a:gd name="T106" fmla="*/ 2147483646 w 897"/>
                  <a:gd name="T107" fmla="*/ 2147483646 h 652"/>
                  <a:gd name="T108" fmla="*/ 2147483646 w 897"/>
                  <a:gd name="T109" fmla="*/ 2147483646 h 652"/>
                  <a:gd name="T110" fmla="*/ 2147483646 w 897"/>
                  <a:gd name="T111" fmla="*/ 2147483646 h 652"/>
                  <a:gd name="T112" fmla="*/ 2147483646 w 897"/>
                  <a:gd name="T113" fmla="*/ 2147483646 h 652"/>
                  <a:gd name="T114" fmla="*/ 2147483646 w 897"/>
                  <a:gd name="T115" fmla="*/ 2147483646 h 6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97" h="652">
                    <a:moveTo>
                      <a:pt x="401" y="473"/>
                    </a:moveTo>
                    <a:lnTo>
                      <a:pt x="389" y="485"/>
                    </a:lnTo>
                    <a:lnTo>
                      <a:pt x="377" y="497"/>
                    </a:lnTo>
                    <a:lnTo>
                      <a:pt x="359" y="502"/>
                    </a:lnTo>
                    <a:lnTo>
                      <a:pt x="347" y="497"/>
                    </a:lnTo>
                    <a:lnTo>
                      <a:pt x="323" y="491"/>
                    </a:lnTo>
                    <a:lnTo>
                      <a:pt x="311" y="508"/>
                    </a:lnTo>
                    <a:lnTo>
                      <a:pt x="305" y="497"/>
                    </a:lnTo>
                    <a:lnTo>
                      <a:pt x="299" y="497"/>
                    </a:lnTo>
                    <a:lnTo>
                      <a:pt x="275" y="497"/>
                    </a:lnTo>
                    <a:lnTo>
                      <a:pt x="263" y="497"/>
                    </a:lnTo>
                    <a:lnTo>
                      <a:pt x="245" y="491"/>
                    </a:lnTo>
                    <a:lnTo>
                      <a:pt x="239" y="485"/>
                    </a:lnTo>
                    <a:lnTo>
                      <a:pt x="227" y="479"/>
                    </a:lnTo>
                    <a:lnTo>
                      <a:pt x="221" y="473"/>
                    </a:lnTo>
                    <a:lnTo>
                      <a:pt x="215" y="473"/>
                    </a:lnTo>
                    <a:lnTo>
                      <a:pt x="192" y="455"/>
                    </a:lnTo>
                    <a:lnTo>
                      <a:pt x="180" y="449"/>
                    </a:lnTo>
                    <a:lnTo>
                      <a:pt x="168" y="455"/>
                    </a:lnTo>
                    <a:lnTo>
                      <a:pt x="150" y="443"/>
                    </a:lnTo>
                    <a:lnTo>
                      <a:pt x="132" y="431"/>
                    </a:lnTo>
                    <a:lnTo>
                      <a:pt x="126" y="425"/>
                    </a:lnTo>
                    <a:lnTo>
                      <a:pt x="114" y="407"/>
                    </a:lnTo>
                    <a:lnTo>
                      <a:pt x="126" y="407"/>
                    </a:lnTo>
                    <a:lnTo>
                      <a:pt x="132" y="401"/>
                    </a:lnTo>
                    <a:lnTo>
                      <a:pt x="120" y="383"/>
                    </a:lnTo>
                    <a:lnTo>
                      <a:pt x="120" y="377"/>
                    </a:lnTo>
                    <a:lnTo>
                      <a:pt x="114" y="371"/>
                    </a:lnTo>
                    <a:lnTo>
                      <a:pt x="108" y="365"/>
                    </a:lnTo>
                    <a:lnTo>
                      <a:pt x="108" y="359"/>
                    </a:lnTo>
                    <a:lnTo>
                      <a:pt x="108" y="353"/>
                    </a:lnTo>
                    <a:lnTo>
                      <a:pt x="102" y="353"/>
                    </a:lnTo>
                    <a:lnTo>
                      <a:pt x="96" y="347"/>
                    </a:lnTo>
                    <a:lnTo>
                      <a:pt x="90" y="347"/>
                    </a:lnTo>
                    <a:lnTo>
                      <a:pt x="66" y="341"/>
                    </a:lnTo>
                    <a:lnTo>
                      <a:pt x="54" y="335"/>
                    </a:lnTo>
                    <a:lnTo>
                      <a:pt x="48" y="323"/>
                    </a:lnTo>
                    <a:lnTo>
                      <a:pt x="24" y="317"/>
                    </a:lnTo>
                    <a:lnTo>
                      <a:pt x="24" y="311"/>
                    </a:lnTo>
                    <a:lnTo>
                      <a:pt x="30" y="311"/>
                    </a:lnTo>
                    <a:lnTo>
                      <a:pt x="36" y="311"/>
                    </a:lnTo>
                    <a:lnTo>
                      <a:pt x="24" y="287"/>
                    </a:lnTo>
                    <a:lnTo>
                      <a:pt x="6" y="287"/>
                    </a:lnTo>
                    <a:lnTo>
                      <a:pt x="0" y="269"/>
                    </a:lnTo>
                    <a:lnTo>
                      <a:pt x="6" y="257"/>
                    </a:lnTo>
                    <a:lnTo>
                      <a:pt x="18" y="251"/>
                    </a:lnTo>
                    <a:lnTo>
                      <a:pt x="24" y="245"/>
                    </a:lnTo>
                    <a:lnTo>
                      <a:pt x="36" y="251"/>
                    </a:lnTo>
                    <a:lnTo>
                      <a:pt x="42" y="239"/>
                    </a:lnTo>
                    <a:lnTo>
                      <a:pt x="60" y="233"/>
                    </a:lnTo>
                    <a:lnTo>
                      <a:pt x="90" y="215"/>
                    </a:lnTo>
                    <a:lnTo>
                      <a:pt x="84" y="203"/>
                    </a:lnTo>
                    <a:lnTo>
                      <a:pt x="84" y="197"/>
                    </a:lnTo>
                    <a:lnTo>
                      <a:pt x="78" y="179"/>
                    </a:lnTo>
                    <a:lnTo>
                      <a:pt x="72" y="167"/>
                    </a:lnTo>
                    <a:lnTo>
                      <a:pt x="60" y="161"/>
                    </a:lnTo>
                    <a:lnTo>
                      <a:pt x="78" y="155"/>
                    </a:lnTo>
                    <a:lnTo>
                      <a:pt x="102" y="155"/>
                    </a:lnTo>
                    <a:lnTo>
                      <a:pt x="96" y="149"/>
                    </a:lnTo>
                    <a:lnTo>
                      <a:pt x="96" y="132"/>
                    </a:lnTo>
                    <a:lnTo>
                      <a:pt x="90" y="114"/>
                    </a:lnTo>
                    <a:lnTo>
                      <a:pt x="120" y="120"/>
                    </a:lnTo>
                    <a:lnTo>
                      <a:pt x="132" y="120"/>
                    </a:lnTo>
                    <a:lnTo>
                      <a:pt x="126" y="96"/>
                    </a:lnTo>
                    <a:lnTo>
                      <a:pt x="132" y="96"/>
                    </a:lnTo>
                    <a:lnTo>
                      <a:pt x="138" y="78"/>
                    </a:lnTo>
                    <a:lnTo>
                      <a:pt x="150" y="78"/>
                    </a:lnTo>
                    <a:lnTo>
                      <a:pt x="150" y="84"/>
                    </a:lnTo>
                    <a:lnTo>
                      <a:pt x="156" y="90"/>
                    </a:lnTo>
                    <a:lnTo>
                      <a:pt x="180" y="102"/>
                    </a:lnTo>
                    <a:lnTo>
                      <a:pt x="192" y="108"/>
                    </a:lnTo>
                    <a:lnTo>
                      <a:pt x="215" y="120"/>
                    </a:lnTo>
                    <a:lnTo>
                      <a:pt x="221" y="138"/>
                    </a:lnTo>
                    <a:lnTo>
                      <a:pt x="227" y="155"/>
                    </a:lnTo>
                    <a:lnTo>
                      <a:pt x="263" y="161"/>
                    </a:lnTo>
                    <a:lnTo>
                      <a:pt x="287" y="167"/>
                    </a:lnTo>
                    <a:lnTo>
                      <a:pt x="311" y="173"/>
                    </a:lnTo>
                    <a:lnTo>
                      <a:pt x="323" y="191"/>
                    </a:lnTo>
                    <a:lnTo>
                      <a:pt x="341" y="203"/>
                    </a:lnTo>
                    <a:lnTo>
                      <a:pt x="365" y="203"/>
                    </a:lnTo>
                    <a:lnTo>
                      <a:pt x="383" y="209"/>
                    </a:lnTo>
                    <a:lnTo>
                      <a:pt x="407" y="209"/>
                    </a:lnTo>
                    <a:lnTo>
                      <a:pt x="431" y="209"/>
                    </a:lnTo>
                    <a:lnTo>
                      <a:pt x="437" y="215"/>
                    </a:lnTo>
                    <a:lnTo>
                      <a:pt x="455" y="221"/>
                    </a:lnTo>
                    <a:lnTo>
                      <a:pt x="479" y="221"/>
                    </a:lnTo>
                    <a:lnTo>
                      <a:pt x="491" y="227"/>
                    </a:lnTo>
                    <a:lnTo>
                      <a:pt x="503" y="221"/>
                    </a:lnTo>
                    <a:lnTo>
                      <a:pt x="515" y="215"/>
                    </a:lnTo>
                    <a:lnTo>
                      <a:pt x="550" y="209"/>
                    </a:lnTo>
                    <a:lnTo>
                      <a:pt x="580" y="185"/>
                    </a:lnTo>
                    <a:lnTo>
                      <a:pt x="568" y="173"/>
                    </a:lnTo>
                    <a:lnTo>
                      <a:pt x="568" y="155"/>
                    </a:lnTo>
                    <a:lnTo>
                      <a:pt x="586" y="161"/>
                    </a:lnTo>
                    <a:lnTo>
                      <a:pt x="604" y="155"/>
                    </a:lnTo>
                    <a:lnTo>
                      <a:pt x="622" y="149"/>
                    </a:lnTo>
                    <a:lnTo>
                      <a:pt x="622" y="138"/>
                    </a:lnTo>
                    <a:lnTo>
                      <a:pt x="640" y="126"/>
                    </a:lnTo>
                    <a:lnTo>
                      <a:pt x="670" y="126"/>
                    </a:lnTo>
                    <a:lnTo>
                      <a:pt x="664" y="120"/>
                    </a:lnTo>
                    <a:lnTo>
                      <a:pt x="628" y="102"/>
                    </a:lnTo>
                    <a:lnTo>
                      <a:pt x="622" y="108"/>
                    </a:lnTo>
                    <a:lnTo>
                      <a:pt x="616" y="108"/>
                    </a:lnTo>
                    <a:lnTo>
                      <a:pt x="598" y="108"/>
                    </a:lnTo>
                    <a:lnTo>
                      <a:pt x="586" y="96"/>
                    </a:lnTo>
                    <a:lnTo>
                      <a:pt x="592" y="96"/>
                    </a:lnTo>
                    <a:lnTo>
                      <a:pt x="586" y="78"/>
                    </a:lnTo>
                    <a:lnTo>
                      <a:pt x="586" y="66"/>
                    </a:lnTo>
                    <a:lnTo>
                      <a:pt x="610" y="72"/>
                    </a:lnTo>
                    <a:lnTo>
                      <a:pt x="622" y="60"/>
                    </a:lnTo>
                    <a:lnTo>
                      <a:pt x="616" y="42"/>
                    </a:lnTo>
                    <a:lnTo>
                      <a:pt x="616" y="18"/>
                    </a:lnTo>
                    <a:lnTo>
                      <a:pt x="604" y="12"/>
                    </a:lnTo>
                    <a:lnTo>
                      <a:pt x="598" y="12"/>
                    </a:lnTo>
                    <a:lnTo>
                      <a:pt x="610" y="0"/>
                    </a:lnTo>
                    <a:lnTo>
                      <a:pt x="628" y="0"/>
                    </a:lnTo>
                    <a:lnTo>
                      <a:pt x="646" y="0"/>
                    </a:lnTo>
                    <a:lnTo>
                      <a:pt x="688" y="12"/>
                    </a:lnTo>
                    <a:lnTo>
                      <a:pt x="700" y="24"/>
                    </a:lnTo>
                    <a:lnTo>
                      <a:pt x="718" y="36"/>
                    </a:lnTo>
                    <a:lnTo>
                      <a:pt x="736" y="48"/>
                    </a:lnTo>
                    <a:lnTo>
                      <a:pt x="748" y="66"/>
                    </a:lnTo>
                    <a:lnTo>
                      <a:pt x="766" y="72"/>
                    </a:lnTo>
                    <a:lnTo>
                      <a:pt x="796" y="78"/>
                    </a:lnTo>
                    <a:lnTo>
                      <a:pt x="814" y="84"/>
                    </a:lnTo>
                    <a:lnTo>
                      <a:pt x="832" y="108"/>
                    </a:lnTo>
                    <a:lnTo>
                      <a:pt x="855" y="102"/>
                    </a:lnTo>
                    <a:lnTo>
                      <a:pt x="879" y="96"/>
                    </a:lnTo>
                    <a:lnTo>
                      <a:pt x="891" y="114"/>
                    </a:lnTo>
                    <a:lnTo>
                      <a:pt x="891" y="138"/>
                    </a:lnTo>
                    <a:lnTo>
                      <a:pt x="897" y="155"/>
                    </a:lnTo>
                    <a:lnTo>
                      <a:pt x="873" y="155"/>
                    </a:lnTo>
                    <a:lnTo>
                      <a:pt x="873" y="167"/>
                    </a:lnTo>
                    <a:lnTo>
                      <a:pt x="885" y="185"/>
                    </a:lnTo>
                    <a:lnTo>
                      <a:pt x="891" y="197"/>
                    </a:lnTo>
                    <a:lnTo>
                      <a:pt x="885" y="203"/>
                    </a:lnTo>
                    <a:lnTo>
                      <a:pt x="891" y="209"/>
                    </a:lnTo>
                    <a:lnTo>
                      <a:pt x="873" y="197"/>
                    </a:lnTo>
                    <a:lnTo>
                      <a:pt x="873" y="209"/>
                    </a:lnTo>
                    <a:lnTo>
                      <a:pt x="861" y="221"/>
                    </a:lnTo>
                    <a:lnTo>
                      <a:pt x="855" y="221"/>
                    </a:lnTo>
                    <a:lnTo>
                      <a:pt x="861" y="233"/>
                    </a:lnTo>
                    <a:lnTo>
                      <a:pt x="843" y="227"/>
                    </a:lnTo>
                    <a:lnTo>
                      <a:pt x="838" y="227"/>
                    </a:lnTo>
                    <a:lnTo>
                      <a:pt x="826" y="245"/>
                    </a:lnTo>
                    <a:lnTo>
                      <a:pt x="820" y="257"/>
                    </a:lnTo>
                    <a:lnTo>
                      <a:pt x="808" y="263"/>
                    </a:lnTo>
                    <a:lnTo>
                      <a:pt x="802" y="269"/>
                    </a:lnTo>
                    <a:lnTo>
                      <a:pt x="790" y="275"/>
                    </a:lnTo>
                    <a:lnTo>
                      <a:pt x="778" y="281"/>
                    </a:lnTo>
                    <a:lnTo>
                      <a:pt x="784" y="269"/>
                    </a:lnTo>
                    <a:lnTo>
                      <a:pt x="772" y="263"/>
                    </a:lnTo>
                    <a:lnTo>
                      <a:pt x="778" y="245"/>
                    </a:lnTo>
                    <a:lnTo>
                      <a:pt x="766" y="239"/>
                    </a:lnTo>
                    <a:lnTo>
                      <a:pt x="754" y="245"/>
                    </a:lnTo>
                    <a:lnTo>
                      <a:pt x="748" y="257"/>
                    </a:lnTo>
                    <a:lnTo>
                      <a:pt x="742" y="269"/>
                    </a:lnTo>
                    <a:lnTo>
                      <a:pt x="730" y="275"/>
                    </a:lnTo>
                    <a:lnTo>
                      <a:pt x="718" y="275"/>
                    </a:lnTo>
                    <a:lnTo>
                      <a:pt x="724" y="293"/>
                    </a:lnTo>
                    <a:lnTo>
                      <a:pt x="748" y="299"/>
                    </a:lnTo>
                    <a:lnTo>
                      <a:pt x="754" y="311"/>
                    </a:lnTo>
                    <a:lnTo>
                      <a:pt x="766" y="311"/>
                    </a:lnTo>
                    <a:lnTo>
                      <a:pt x="784" y="299"/>
                    </a:lnTo>
                    <a:lnTo>
                      <a:pt x="802" y="311"/>
                    </a:lnTo>
                    <a:lnTo>
                      <a:pt x="814" y="311"/>
                    </a:lnTo>
                    <a:lnTo>
                      <a:pt x="814" y="323"/>
                    </a:lnTo>
                    <a:lnTo>
                      <a:pt x="802" y="317"/>
                    </a:lnTo>
                    <a:lnTo>
                      <a:pt x="796" y="329"/>
                    </a:lnTo>
                    <a:lnTo>
                      <a:pt x="790" y="335"/>
                    </a:lnTo>
                    <a:lnTo>
                      <a:pt x="784" y="341"/>
                    </a:lnTo>
                    <a:lnTo>
                      <a:pt x="778" y="359"/>
                    </a:lnTo>
                    <a:lnTo>
                      <a:pt x="808" y="377"/>
                    </a:lnTo>
                    <a:lnTo>
                      <a:pt x="814" y="389"/>
                    </a:lnTo>
                    <a:lnTo>
                      <a:pt x="832" y="407"/>
                    </a:lnTo>
                    <a:lnTo>
                      <a:pt x="849" y="425"/>
                    </a:lnTo>
                    <a:lnTo>
                      <a:pt x="820" y="413"/>
                    </a:lnTo>
                    <a:lnTo>
                      <a:pt x="820" y="419"/>
                    </a:lnTo>
                    <a:lnTo>
                      <a:pt x="855" y="437"/>
                    </a:lnTo>
                    <a:lnTo>
                      <a:pt x="838" y="449"/>
                    </a:lnTo>
                    <a:lnTo>
                      <a:pt x="832" y="455"/>
                    </a:lnTo>
                    <a:lnTo>
                      <a:pt x="843" y="455"/>
                    </a:lnTo>
                    <a:lnTo>
                      <a:pt x="849" y="455"/>
                    </a:lnTo>
                    <a:lnTo>
                      <a:pt x="861" y="461"/>
                    </a:lnTo>
                    <a:lnTo>
                      <a:pt x="855" y="467"/>
                    </a:lnTo>
                    <a:lnTo>
                      <a:pt x="861" y="467"/>
                    </a:lnTo>
                    <a:lnTo>
                      <a:pt x="861" y="473"/>
                    </a:lnTo>
                    <a:lnTo>
                      <a:pt x="855" y="473"/>
                    </a:lnTo>
                    <a:lnTo>
                      <a:pt x="861" y="479"/>
                    </a:lnTo>
                    <a:lnTo>
                      <a:pt x="861" y="485"/>
                    </a:lnTo>
                    <a:lnTo>
                      <a:pt x="855" y="485"/>
                    </a:lnTo>
                    <a:lnTo>
                      <a:pt x="861" y="491"/>
                    </a:lnTo>
                    <a:lnTo>
                      <a:pt x="849" y="497"/>
                    </a:lnTo>
                    <a:lnTo>
                      <a:pt x="855" y="502"/>
                    </a:lnTo>
                    <a:lnTo>
                      <a:pt x="849" y="514"/>
                    </a:lnTo>
                    <a:lnTo>
                      <a:pt x="843" y="526"/>
                    </a:lnTo>
                    <a:lnTo>
                      <a:pt x="843" y="532"/>
                    </a:lnTo>
                    <a:lnTo>
                      <a:pt x="838" y="538"/>
                    </a:lnTo>
                    <a:lnTo>
                      <a:pt x="838" y="532"/>
                    </a:lnTo>
                    <a:lnTo>
                      <a:pt x="843" y="538"/>
                    </a:lnTo>
                    <a:lnTo>
                      <a:pt x="843" y="550"/>
                    </a:lnTo>
                    <a:lnTo>
                      <a:pt x="838" y="544"/>
                    </a:lnTo>
                    <a:lnTo>
                      <a:pt x="838" y="550"/>
                    </a:lnTo>
                    <a:lnTo>
                      <a:pt x="838" y="556"/>
                    </a:lnTo>
                    <a:lnTo>
                      <a:pt x="832" y="562"/>
                    </a:lnTo>
                    <a:lnTo>
                      <a:pt x="826" y="568"/>
                    </a:lnTo>
                    <a:lnTo>
                      <a:pt x="820" y="568"/>
                    </a:lnTo>
                    <a:lnTo>
                      <a:pt x="826" y="574"/>
                    </a:lnTo>
                    <a:lnTo>
                      <a:pt x="820" y="580"/>
                    </a:lnTo>
                    <a:lnTo>
                      <a:pt x="808" y="592"/>
                    </a:lnTo>
                    <a:lnTo>
                      <a:pt x="802" y="598"/>
                    </a:lnTo>
                    <a:lnTo>
                      <a:pt x="790" y="598"/>
                    </a:lnTo>
                    <a:lnTo>
                      <a:pt x="784" y="598"/>
                    </a:lnTo>
                    <a:lnTo>
                      <a:pt x="778" y="604"/>
                    </a:lnTo>
                    <a:lnTo>
                      <a:pt x="772" y="598"/>
                    </a:lnTo>
                    <a:lnTo>
                      <a:pt x="772" y="604"/>
                    </a:lnTo>
                    <a:lnTo>
                      <a:pt x="766" y="610"/>
                    </a:lnTo>
                    <a:lnTo>
                      <a:pt x="760" y="604"/>
                    </a:lnTo>
                    <a:lnTo>
                      <a:pt x="754" y="592"/>
                    </a:lnTo>
                    <a:lnTo>
                      <a:pt x="748" y="598"/>
                    </a:lnTo>
                    <a:lnTo>
                      <a:pt x="754" y="610"/>
                    </a:lnTo>
                    <a:lnTo>
                      <a:pt x="748" y="610"/>
                    </a:lnTo>
                    <a:lnTo>
                      <a:pt x="748" y="616"/>
                    </a:lnTo>
                    <a:lnTo>
                      <a:pt x="742" y="622"/>
                    </a:lnTo>
                    <a:lnTo>
                      <a:pt x="736" y="616"/>
                    </a:lnTo>
                    <a:lnTo>
                      <a:pt x="736" y="622"/>
                    </a:lnTo>
                    <a:lnTo>
                      <a:pt x="730" y="622"/>
                    </a:lnTo>
                    <a:lnTo>
                      <a:pt x="718" y="628"/>
                    </a:lnTo>
                    <a:lnTo>
                      <a:pt x="706" y="628"/>
                    </a:lnTo>
                    <a:lnTo>
                      <a:pt x="706" y="640"/>
                    </a:lnTo>
                    <a:lnTo>
                      <a:pt x="706" y="652"/>
                    </a:lnTo>
                    <a:lnTo>
                      <a:pt x="700" y="646"/>
                    </a:lnTo>
                    <a:lnTo>
                      <a:pt x="694" y="628"/>
                    </a:lnTo>
                    <a:lnTo>
                      <a:pt x="688" y="622"/>
                    </a:lnTo>
                    <a:lnTo>
                      <a:pt x="682" y="628"/>
                    </a:lnTo>
                    <a:lnTo>
                      <a:pt x="676" y="622"/>
                    </a:lnTo>
                    <a:lnTo>
                      <a:pt x="670" y="622"/>
                    </a:lnTo>
                    <a:lnTo>
                      <a:pt x="664" y="628"/>
                    </a:lnTo>
                    <a:lnTo>
                      <a:pt x="646" y="616"/>
                    </a:lnTo>
                    <a:lnTo>
                      <a:pt x="640" y="610"/>
                    </a:lnTo>
                    <a:lnTo>
                      <a:pt x="634" y="598"/>
                    </a:lnTo>
                    <a:lnTo>
                      <a:pt x="616" y="592"/>
                    </a:lnTo>
                    <a:lnTo>
                      <a:pt x="604" y="592"/>
                    </a:lnTo>
                    <a:lnTo>
                      <a:pt x="598" y="604"/>
                    </a:lnTo>
                    <a:lnTo>
                      <a:pt x="592" y="604"/>
                    </a:lnTo>
                    <a:lnTo>
                      <a:pt x="586" y="604"/>
                    </a:lnTo>
                    <a:lnTo>
                      <a:pt x="580" y="604"/>
                    </a:lnTo>
                    <a:lnTo>
                      <a:pt x="574" y="604"/>
                    </a:lnTo>
                    <a:lnTo>
                      <a:pt x="562" y="604"/>
                    </a:lnTo>
                    <a:lnTo>
                      <a:pt x="556" y="610"/>
                    </a:lnTo>
                    <a:lnTo>
                      <a:pt x="550" y="610"/>
                    </a:lnTo>
                    <a:lnTo>
                      <a:pt x="556" y="634"/>
                    </a:lnTo>
                    <a:lnTo>
                      <a:pt x="544" y="628"/>
                    </a:lnTo>
                    <a:lnTo>
                      <a:pt x="544" y="622"/>
                    </a:lnTo>
                    <a:lnTo>
                      <a:pt x="538" y="622"/>
                    </a:lnTo>
                    <a:lnTo>
                      <a:pt x="526" y="628"/>
                    </a:lnTo>
                    <a:lnTo>
                      <a:pt x="520" y="616"/>
                    </a:lnTo>
                    <a:lnTo>
                      <a:pt x="509" y="610"/>
                    </a:lnTo>
                    <a:lnTo>
                      <a:pt x="509" y="592"/>
                    </a:lnTo>
                    <a:lnTo>
                      <a:pt x="497" y="592"/>
                    </a:lnTo>
                    <a:lnTo>
                      <a:pt x="497" y="574"/>
                    </a:lnTo>
                    <a:lnTo>
                      <a:pt x="473" y="574"/>
                    </a:lnTo>
                    <a:lnTo>
                      <a:pt x="473" y="568"/>
                    </a:lnTo>
                    <a:lnTo>
                      <a:pt x="473" y="562"/>
                    </a:lnTo>
                    <a:lnTo>
                      <a:pt x="485" y="544"/>
                    </a:lnTo>
                    <a:lnTo>
                      <a:pt x="485" y="538"/>
                    </a:lnTo>
                    <a:lnTo>
                      <a:pt x="479" y="520"/>
                    </a:lnTo>
                    <a:lnTo>
                      <a:pt x="479" y="502"/>
                    </a:lnTo>
                    <a:lnTo>
                      <a:pt x="473" y="502"/>
                    </a:lnTo>
                    <a:lnTo>
                      <a:pt x="455" y="485"/>
                    </a:lnTo>
                    <a:lnTo>
                      <a:pt x="455" y="491"/>
                    </a:lnTo>
                    <a:lnTo>
                      <a:pt x="437" y="485"/>
                    </a:lnTo>
                    <a:lnTo>
                      <a:pt x="437" y="479"/>
                    </a:lnTo>
                    <a:lnTo>
                      <a:pt x="431" y="473"/>
                    </a:lnTo>
                    <a:lnTo>
                      <a:pt x="425" y="467"/>
                    </a:lnTo>
                    <a:lnTo>
                      <a:pt x="413" y="473"/>
                    </a:lnTo>
                    <a:lnTo>
                      <a:pt x="401" y="473"/>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69" name="Freeform 309">
                <a:extLst>
                  <a:ext uri="{FF2B5EF4-FFF2-40B4-BE49-F238E27FC236}">
                    <a16:creationId xmlns:a16="http://schemas.microsoft.com/office/drawing/2014/main" id="{4CDDFF9F-9BF5-4855-98B6-4CF967FF9C4E}"/>
                  </a:ext>
                </a:extLst>
              </p:cNvPr>
              <p:cNvSpPr>
                <a:spLocks noChangeAspect="1"/>
              </p:cNvSpPr>
              <p:nvPr/>
            </p:nvSpPr>
            <p:spPr bwMode="auto">
              <a:xfrm>
                <a:off x="11477329" y="5428109"/>
                <a:ext cx="111734" cy="88378"/>
              </a:xfrm>
              <a:custGeom>
                <a:avLst/>
                <a:gdLst>
                  <a:gd name="T0" fmla="*/ 2147483646 w 42"/>
                  <a:gd name="T1" fmla="*/ 0 h 30"/>
                  <a:gd name="T2" fmla="*/ 2147483646 w 42"/>
                  <a:gd name="T3" fmla="*/ 0 h 30"/>
                  <a:gd name="T4" fmla="*/ 0 w 42"/>
                  <a:gd name="T5" fmla="*/ 2147483646 h 30"/>
                  <a:gd name="T6" fmla="*/ 0 w 42"/>
                  <a:gd name="T7" fmla="*/ 2147483646 h 30"/>
                  <a:gd name="T8" fmla="*/ 2147483646 w 42"/>
                  <a:gd name="T9" fmla="*/ 2147483646 h 30"/>
                  <a:gd name="T10" fmla="*/ 2147483646 w 42"/>
                  <a:gd name="T11" fmla="*/ 2147483646 h 30"/>
                  <a:gd name="T12" fmla="*/ 2147483646 w 42"/>
                  <a:gd name="T13" fmla="*/ 2147483646 h 30"/>
                  <a:gd name="T14" fmla="*/ 2147483646 w 42"/>
                  <a:gd name="T15" fmla="*/ 2147483646 h 30"/>
                  <a:gd name="T16" fmla="*/ 2147483646 w 42"/>
                  <a:gd name="T17" fmla="*/ 0 h 30"/>
                  <a:gd name="T18" fmla="*/ 2147483646 w 42"/>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0">
                    <a:moveTo>
                      <a:pt x="30" y="0"/>
                    </a:moveTo>
                    <a:lnTo>
                      <a:pt x="12" y="0"/>
                    </a:lnTo>
                    <a:lnTo>
                      <a:pt x="0" y="12"/>
                    </a:lnTo>
                    <a:lnTo>
                      <a:pt x="0" y="24"/>
                    </a:lnTo>
                    <a:lnTo>
                      <a:pt x="18" y="30"/>
                    </a:lnTo>
                    <a:lnTo>
                      <a:pt x="24" y="30"/>
                    </a:lnTo>
                    <a:lnTo>
                      <a:pt x="30" y="18"/>
                    </a:lnTo>
                    <a:lnTo>
                      <a:pt x="42" y="6"/>
                    </a:lnTo>
                    <a:lnTo>
                      <a:pt x="36" y="0"/>
                    </a:lnTo>
                    <a:lnTo>
                      <a:pt x="30"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0" name="Freeform 310">
                <a:extLst>
                  <a:ext uri="{FF2B5EF4-FFF2-40B4-BE49-F238E27FC236}">
                    <a16:creationId xmlns:a16="http://schemas.microsoft.com/office/drawing/2014/main" id="{909951E7-765B-4179-9FA7-8B0F93F44052}"/>
                  </a:ext>
                </a:extLst>
              </p:cNvPr>
              <p:cNvSpPr>
                <a:spLocks noChangeAspect="1"/>
              </p:cNvSpPr>
              <p:nvPr/>
            </p:nvSpPr>
            <p:spPr bwMode="auto">
              <a:xfrm>
                <a:off x="12267270" y="4169996"/>
                <a:ext cx="394971" cy="473092"/>
              </a:xfrm>
              <a:custGeom>
                <a:avLst/>
                <a:gdLst>
                  <a:gd name="T0" fmla="*/ 2147483646 w 150"/>
                  <a:gd name="T1" fmla="*/ 2147483646 h 162"/>
                  <a:gd name="T2" fmla="*/ 2147483646 w 150"/>
                  <a:gd name="T3" fmla="*/ 2147483646 h 162"/>
                  <a:gd name="T4" fmla="*/ 2147483646 w 150"/>
                  <a:gd name="T5" fmla="*/ 2147483646 h 162"/>
                  <a:gd name="T6" fmla="*/ 2147483646 w 150"/>
                  <a:gd name="T7" fmla="*/ 2147483646 h 162"/>
                  <a:gd name="T8" fmla="*/ 2147483646 w 150"/>
                  <a:gd name="T9" fmla="*/ 2147483646 h 162"/>
                  <a:gd name="T10" fmla="*/ 2147483646 w 150"/>
                  <a:gd name="T11" fmla="*/ 2147483646 h 162"/>
                  <a:gd name="T12" fmla="*/ 2147483646 w 150"/>
                  <a:gd name="T13" fmla="*/ 2147483646 h 162"/>
                  <a:gd name="T14" fmla="*/ 2147483646 w 150"/>
                  <a:gd name="T15" fmla="*/ 2147483646 h 162"/>
                  <a:gd name="T16" fmla="*/ 2147483646 w 150"/>
                  <a:gd name="T17" fmla="*/ 2147483646 h 162"/>
                  <a:gd name="T18" fmla="*/ 2147483646 w 150"/>
                  <a:gd name="T19" fmla="*/ 2147483646 h 162"/>
                  <a:gd name="T20" fmla="*/ 2147483646 w 150"/>
                  <a:gd name="T21" fmla="*/ 2147483646 h 162"/>
                  <a:gd name="T22" fmla="*/ 2147483646 w 150"/>
                  <a:gd name="T23" fmla="*/ 2147483646 h 162"/>
                  <a:gd name="T24" fmla="*/ 2147483646 w 150"/>
                  <a:gd name="T25" fmla="*/ 2147483646 h 162"/>
                  <a:gd name="T26" fmla="*/ 2147483646 w 150"/>
                  <a:gd name="T27" fmla="*/ 2147483646 h 162"/>
                  <a:gd name="T28" fmla="*/ 2147483646 w 150"/>
                  <a:gd name="T29" fmla="*/ 2147483646 h 162"/>
                  <a:gd name="T30" fmla="*/ 2147483646 w 150"/>
                  <a:gd name="T31" fmla="*/ 2147483646 h 162"/>
                  <a:gd name="T32" fmla="*/ 2147483646 w 150"/>
                  <a:gd name="T33" fmla="*/ 2147483646 h 162"/>
                  <a:gd name="T34" fmla="*/ 2147483646 w 150"/>
                  <a:gd name="T35" fmla="*/ 2147483646 h 162"/>
                  <a:gd name="T36" fmla="*/ 2147483646 w 150"/>
                  <a:gd name="T37" fmla="*/ 2147483646 h 162"/>
                  <a:gd name="T38" fmla="*/ 0 w 150"/>
                  <a:gd name="T39" fmla="*/ 2147483646 h 162"/>
                  <a:gd name="T40" fmla="*/ 0 w 150"/>
                  <a:gd name="T41" fmla="*/ 2147483646 h 162"/>
                  <a:gd name="T42" fmla="*/ 2147483646 w 150"/>
                  <a:gd name="T43" fmla="*/ 2147483646 h 162"/>
                  <a:gd name="T44" fmla="*/ 2147483646 w 150"/>
                  <a:gd name="T45" fmla="*/ 2147483646 h 162"/>
                  <a:gd name="T46" fmla="*/ 2147483646 w 150"/>
                  <a:gd name="T47" fmla="*/ 2147483646 h 162"/>
                  <a:gd name="T48" fmla="*/ 2147483646 w 150"/>
                  <a:gd name="T49" fmla="*/ 2147483646 h 162"/>
                  <a:gd name="T50" fmla="*/ 2147483646 w 150"/>
                  <a:gd name="T51" fmla="*/ 2147483646 h 162"/>
                  <a:gd name="T52" fmla="*/ 2147483646 w 150"/>
                  <a:gd name="T53" fmla="*/ 2147483646 h 162"/>
                  <a:gd name="T54" fmla="*/ 2147483646 w 150"/>
                  <a:gd name="T55" fmla="*/ 2147483646 h 162"/>
                  <a:gd name="T56" fmla="*/ 2147483646 w 150"/>
                  <a:gd name="T57" fmla="*/ 2147483646 h 162"/>
                  <a:gd name="T58" fmla="*/ 2147483646 w 150"/>
                  <a:gd name="T59" fmla="*/ 2147483646 h 162"/>
                  <a:gd name="T60" fmla="*/ 2147483646 w 150"/>
                  <a:gd name="T61" fmla="*/ 2147483646 h 162"/>
                  <a:gd name="T62" fmla="*/ 2147483646 w 150"/>
                  <a:gd name="T63" fmla="*/ 2147483646 h 162"/>
                  <a:gd name="T64" fmla="*/ 2147483646 w 150"/>
                  <a:gd name="T65" fmla="*/ 2147483646 h 162"/>
                  <a:gd name="T66" fmla="*/ 2147483646 w 150"/>
                  <a:gd name="T67" fmla="*/ 2147483646 h 162"/>
                  <a:gd name="T68" fmla="*/ 2147483646 w 150"/>
                  <a:gd name="T69" fmla="*/ 2147483646 h 162"/>
                  <a:gd name="T70" fmla="*/ 2147483646 w 150"/>
                  <a:gd name="T71" fmla="*/ 2147483646 h 162"/>
                  <a:gd name="T72" fmla="*/ 2147483646 w 150"/>
                  <a:gd name="T73" fmla="*/ 2147483646 h 162"/>
                  <a:gd name="T74" fmla="*/ 2147483646 w 150"/>
                  <a:gd name="T75" fmla="*/ 2147483646 h 162"/>
                  <a:gd name="T76" fmla="*/ 2147483646 w 150"/>
                  <a:gd name="T77" fmla="*/ 2147483646 h 162"/>
                  <a:gd name="T78" fmla="*/ 2147483646 w 150"/>
                  <a:gd name="T79" fmla="*/ 2147483646 h 162"/>
                  <a:gd name="T80" fmla="*/ 2147483646 w 150"/>
                  <a:gd name="T81" fmla="*/ 2147483646 h 162"/>
                  <a:gd name="T82" fmla="*/ 2147483646 w 150"/>
                  <a:gd name="T83" fmla="*/ 0 h 162"/>
                  <a:gd name="T84" fmla="*/ 2147483646 w 150"/>
                  <a:gd name="T85" fmla="*/ 2147483646 h 162"/>
                  <a:gd name="T86" fmla="*/ 2147483646 w 150"/>
                  <a:gd name="T87" fmla="*/ 2147483646 h 162"/>
                  <a:gd name="T88" fmla="*/ 2147483646 w 150"/>
                  <a:gd name="T89" fmla="*/ 2147483646 h 162"/>
                  <a:gd name="T90" fmla="*/ 2147483646 w 150"/>
                  <a:gd name="T91" fmla="*/ 2147483646 h 162"/>
                  <a:gd name="T92" fmla="*/ 2147483646 w 150"/>
                  <a:gd name="T93" fmla="*/ 2147483646 h 162"/>
                  <a:gd name="T94" fmla="*/ 2147483646 w 150"/>
                  <a:gd name="T95" fmla="*/ 2147483646 h 162"/>
                  <a:gd name="T96" fmla="*/ 2147483646 w 150"/>
                  <a:gd name="T97" fmla="*/ 2147483646 h 162"/>
                  <a:gd name="T98" fmla="*/ 2147483646 w 150"/>
                  <a:gd name="T99" fmla="*/ 2147483646 h 162"/>
                  <a:gd name="T100" fmla="*/ 2147483646 w 150"/>
                  <a:gd name="T101" fmla="*/ 2147483646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0" h="162">
                    <a:moveTo>
                      <a:pt x="138" y="120"/>
                    </a:moveTo>
                    <a:lnTo>
                      <a:pt x="132" y="120"/>
                    </a:lnTo>
                    <a:lnTo>
                      <a:pt x="132" y="126"/>
                    </a:lnTo>
                    <a:lnTo>
                      <a:pt x="126" y="132"/>
                    </a:lnTo>
                    <a:lnTo>
                      <a:pt x="126" y="138"/>
                    </a:lnTo>
                    <a:lnTo>
                      <a:pt x="120" y="126"/>
                    </a:lnTo>
                    <a:lnTo>
                      <a:pt x="120" y="138"/>
                    </a:lnTo>
                    <a:lnTo>
                      <a:pt x="96" y="138"/>
                    </a:lnTo>
                    <a:lnTo>
                      <a:pt x="96" y="132"/>
                    </a:lnTo>
                    <a:lnTo>
                      <a:pt x="90" y="132"/>
                    </a:lnTo>
                    <a:lnTo>
                      <a:pt x="90" y="138"/>
                    </a:lnTo>
                    <a:lnTo>
                      <a:pt x="96" y="144"/>
                    </a:lnTo>
                    <a:lnTo>
                      <a:pt x="90" y="156"/>
                    </a:lnTo>
                    <a:lnTo>
                      <a:pt x="84" y="162"/>
                    </a:lnTo>
                    <a:lnTo>
                      <a:pt x="66" y="150"/>
                    </a:lnTo>
                    <a:lnTo>
                      <a:pt x="66" y="138"/>
                    </a:lnTo>
                    <a:lnTo>
                      <a:pt x="48" y="138"/>
                    </a:lnTo>
                    <a:lnTo>
                      <a:pt x="24" y="144"/>
                    </a:lnTo>
                    <a:lnTo>
                      <a:pt x="18" y="150"/>
                    </a:lnTo>
                    <a:lnTo>
                      <a:pt x="0" y="150"/>
                    </a:lnTo>
                    <a:lnTo>
                      <a:pt x="0" y="144"/>
                    </a:lnTo>
                    <a:lnTo>
                      <a:pt x="12" y="132"/>
                    </a:lnTo>
                    <a:lnTo>
                      <a:pt x="24" y="120"/>
                    </a:lnTo>
                    <a:lnTo>
                      <a:pt x="60" y="120"/>
                    </a:lnTo>
                    <a:lnTo>
                      <a:pt x="72" y="114"/>
                    </a:lnTo>
                    <a:lnTo>
                      <a:pt x="66" y="102"/>
                    </a:lnTo>
                    <a:lnTo>
                      <a:pt x="66" y="90"/>
                    </a:lnTo>
                    <a:lnTo>
                      <a:pt x="72" y="84"/>
                    </a:lnTo>
                    <a:lnTo>
                      <a:pt x="72" y="90"/>
                    </a:lnTo>
                    <a:lnTo>
                      <a:pt x="78" y="96"/>
                    </a:lnTo>
                    <a:lnTo>
                      <a:pt x="96" y="78"/>
                    </a:lnTo>
                    <a:lnTo>
                      <a:pt x="96" y="66"/>
                    </a:lnTo>
                    <a:lnTo>
                      <a:pt x="96" y="48"/>
                    </a:lnTo>
                    <a:lnTo>
                      <a:pt x="90" y="36"/>
                    </a:lnTo>
                    <a:lnTo>
                      <a:pt x="84" y="18"/>
                    </a:lnTo>
                    <a:lnTo>
                      <a:pt x="84" y="6"/>
                    </a:lnTo>
                    <a:lnTo>
                      <a:pt x="90" y="12"/>
                    </a:lnTo>
                    <a:lnTo>
                      <a:pt x="96" y="12"/>
                    </a:lnTo>
                    <a:lnTo>
                      <a:pt x="96" y="6"/>
                    </a:lnTo>
                    <a:lnTo>
                      <a:pt x="90" y="6"/>
                    </a:lnTo>
                    <a:lnTo>
                      <a:pt x="90" y="0"/>
                    </a:lnTo>
                    <a:lnTo>
                      <a:pt x="96" y="6"/>
                    </a:lnTo>
                    <a:lnTo>
                      <a:pt x="114" y="24"/>
                    </a:lnTo>
                    <a:lnTo>
                      <a:pt x="132" y="42"/>
                    </a:lnTo>
                    <a:lnTo>
                      <a:pt x="132" y="60"/>
                    </a:lnTo>
                    <a:lnTo>
                      <a:pt x="126" y="72"/>
                    </a:lnTo>
                    <a:lnTo>
                      <a:pt x="138" y="96"/>
                    </a:lnTo>
                    <a:lnTo>
                      <a:pt x="150" y="114"/>
                    </a:lnTo>
                    <a:lnTo>
                      <a:pt x="138" y="132"/>
                    </a:lnTo>
                    <a:lnTo>
                      <a:pt x="138" y="12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1" name="Freeform 311">
                <a:extLst>
                  <a:ext uri="{FF2B5EF4-FFF2-40B4-BE49-F238E27FC236}">
                    <a16:creationId xmlns:a16="http://schemas.microsoft.com/office/drawing/2014/main" id="{839D93C2-E485-400E-A684-03DC6F69D3E8}"/>
                  </a:ext>
                </a:extLst>
              </p:cNvPr>
              <p:cNvSpPr>
                <a:spLocks noChangeAspect="1"/>
              </p:cNvSpPr>
              <p:nvPr/>
            </p:nvSpPr>
            <p:spPr bwMode="auto">
              <a:xfrm>
                <a:off x="12407589" y="3941249"/>
                <a:ext cx="223470" cy="228747"/>
              </a:xfrm>
              <a:custGeom>
                <a:avLst/>
                <a:gdLst>
                  <a:gd name="T0" fmla="*/ 2147483646 w 84"/>
                  <a:gd name="T1" fmla="*/ 2147483646 h 78"/>
                  <a:gd name="T2" fmla="*/ 2147483646 w 84"/>
                  <a:gd name="T3" fmla="*/ 2147483646 h 78"/>
                  <a:gd name="T4" fmla="*/ 2147483646 w 84"/>
                  <a:gd name="T5" fmla="*/ 2147483646 h 78"/>
                  <a:gd name="T6" fmla="*/ 0 w 84"/>
                  <a:gd name="T7" fmla="*/ 0 h 78"/>
                  <a:gd name="T8" fmla="*/ 0 w 84"/>
                  <a:gd name="T9" fmla="*/ 2147483646 h 78"/>
                  <a:gd name="T10" fmla="*/ 2147483646 w 84"/>
                  <a:gd name="T11" fmla="*/ 2147483646 h 78"/>
                  <a:gd name="T12" fmla="*/ 2147483646 w 84"/>
                  <a:gd name="T13" fmla="*/ 2147483646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2147483646 w 84"/>
                  <a:gd name="T27" fmla="*/ 2147483646 h 78"/>
                  <a:gd name="T28" fmla="*/ 2147483646 w 84"/>
                  <a:gd name="T29" fmla="*/ 2147483646 h 78"/>
                  <a:gd name="T30" fmla="*/ 2147483646 w 84"/>
                  <a:gd name="T31" fmla="*/ 2147483646 h 78"/>
                  <a:gd name="T32" fmla="*/ 2147483646 w 84"/>
                  <a:gd name="T33" fmla="*/ 2147483646 h 78"/>
                  <a:gd name="T34" fmla="*/ 2147483646 w 84"/>
                  <a:gd name="T35" fmla="*/ 2147483646 h 78"/>
                  <a:gd name="T36" fmla="*/ 2147483646 w 84"/>
                  <a:gd name="T37" fmla="*/ 2147483646 h 78"/>
                  <a:gd name="T38" fmla="*/ 2147483646 w 84"/>
                  <a:gd name="T39" fmla="*/ 2147483646 h 78"/>
                  <a:gd name="T40" fmla="*/ 2147483646 w 84"/>
                  <a:gd name="T41" fmla="*/ 2147483646 h 78"/>
                  <a:gd name="T42" fmla="*/ 2147483646 w 84"/>
                  <a:gd name="T43" fmla="*/ 2147483646 h 78"/>
                  <a:gd name="T44" fmla="*/ 2147483646 w 84"/>
                  <a:gd name="T45" fmla="*/ 2147483646 h 78"/>
                  <a:gd name="T46" fmla="*/ 2147483646 w 84"/>
                  <a:gd name="T47" fmla="*/ 2147483646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4" h="78">
                    <a:moveTo>
                      <a:pt x="66" y="30"/>
                    </a:moveTo>
                    <a:lnTo>
                      <a:pt x="48" y="24"/>
                    </a:lnTo>
                    <a:lnTo>
                      <a:pt x="24" y="12"/>
                    </a:lnTo>
                    <a:lnTo>
                      <a:pt x="0" y="0"/>
                    </a:lnTo>
                    <a:lnTo>
                      <a:pt x="0" y="12"/>
                    </a:lnTo>
                    <a:lnTo>
                      <a:pt x="12" y="24"/>
                    </a:lnTo>
                    <a:lnTo>
                      <a:pt x="18" y="42"/>
                    </a:lnTo>
                    <a:lnTo>
                      <a:pt x="6" y="42"/>
                    </a:lnTo>
                    <a:lnTo>
                      <a:pt x="6" y="48"/>
                    </a:lnTo>
                    <a:lnTo>
                      <a:pt x="6" y="54"/>
                    </a:lnTo>
                    <a:lnTo>
                      <a:pt x="6" y="66"/>
                    </a:lnTo>
                    <a:lnTo>
                      <a:pt x="18" y="78"/>
                    </a:lnTo>
                    <a:lnTo>
                      <a:pt x="24" y="78"/>
                    </a:lnTo>
                    <a:lnTo>
                      <a:pt x="30" y="72"/>
                    </a:lnTo>
                    <a:lnTo>
                      <a:pt x="12" y="60"/>
                    </a:lnTo>
                    <a:lnTo>
                      <a:pt x="18" y="60"/>
                    </a:lnTo>
                    <a:lnTo>
                      <a:pt x="30" y="60"/>
                    </a:lnTo>
                    <a:lnTo>
                      <a:pt x="60" y="66"/>
                    </a:lnTo>
                    <a:lnTo>
                      <a:pt x="72" y="48"/>
                    </a:lnTo>
                    <a:lnTo>
                      <a:pt x="84" y="42"/>
                    </a:lnTo>
                    <a:lnTo>
                      <a:pt x="78" y="36"/>
                    </a:lnTo>
                    <a:lnTo>
                      <a:pt x="66" y="24"/>
                    </a:lnTo>
                    <a:lnTo>
                      <a:pt x="66"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2" name="Freeform 312">
                <a:extLst>
                  <a:ext uri="{FF2B5EF4-FFF2-40B4-BE49-F238E27FC236}">
                    <a16:creationId xmlns:a16="http://schemas.microsoft.com/office/drawing/2014/main" id="{BA3F6D68-6EE1-431C-8918-87840BB2D163}"/>
                  </a:ext>
                </a:extLst>
              </p:cNvPr>
              <p:cNvSpPr>
                <a:spLocks noChangeAspect="1"/>
              </p:cNvSpPr>
              <p:nvPr/>
            </p:nvSpPr>
            <p:spPr bwMode="auto">
              <a:xfrm>
                <a:off x="12217899" y="4609296"/>
                <a:ext cx="127326" cy="174160"/>
              </a:xfrm>
              <a:custGeom>
                <a:avLst/>
                <a:gdLst>
                  <a:gd name="T0" fmla="*/ 2147483646 w 48"/>
                  <a:gd name="T1" fmla="*/ 2147483646 h 60"/>
                  <a:gd name="T2" fmla="*/ 2147483646 w 48"/>
                  <a:gd name="T3" fmla="*/ 2147483646 h 60"/>
                  <a:gd name="T4" fmla="*/ 2147483646 w 48"/>
                  <a:gd name="T5" fmla="*/ 2147483646 h 60"/>
                  <a:gd name="T6" fmla="*/ 2147483646 w 48"/>
                  <a:gd name="T7" fmla="*/ 2147483646 h 60"/>
                  <a:gd name="T8" fmla="*/ 2147483646 w 48"/>
                  <a:gd name="T9" fmla="*/ 2147483646 h 60"/>
                  <a:gd name="T10" fmla="*/ 2147483646 w 48"/>
                  <a:gd name="T11" fmla="*/ 2147483646 h 60"/>
                  <a:gd name="T12" fmla="*/ 2147483646 w 48"/>
                  <a:gd name="T13" fmla="*/ 2147483646 h 60"/>
                  <a:gd name="T14" fmla="*/ 2147483646 w 48"/>
                  <a:gd name="T15" fmla="*/ 2147483646 h 60"/>
                  <a:gd name="T16" fmla="*/ 2147483646 w 48"/>
                  <a:gd name="T17" fmla="*/ 2147483646 h 60"/>
                  <a:gd name="T18" fmla="*/ 2147483646 w 48"/>
                  <a:gd name="T19" fmla="*/ 2147483646 h 60"/>
                  <a:gd name="T20" fmla="*/ 2147483646 w 48"/>
                  <a:gd name="T21" fmla="*/ 2147483646 h 60"/>
                  <a:gd name="T22" fmla="*/ 2147483646 w 48"/>
                  <a:gd name="T23" fmla="*/ 2147483646 h 60"/>
                  <a:gd name="T24" fmla="*/ 2147483646 w 48"/>
                  <a:gd name="T25" fmla="*/ 2147483646 h 60"/>
                  <a:gd name="T26" fmla="*/ 2147483646 w 48"/>
                  <a:gd name="T27" fmla="*/ 2147483646 h 60"/>
                  <a:gd name="T28" fmla="*/ 0 w 48"/>
                  <a:gd name="T29" fmla="*/ 2147483646 h 60"/>
                  <a:gd name="T30" fmla="*/ 2147483646 w 48"/>
                  <a:gd name="T31" fmla="*/ 0 h 60"/>
                  <a:gd name="T32" fmla="*/ 2147483646 w 48"/>
                  <a:gd name="T33" fmla="*/ 2147483646 h 60"/>
                  <a:gd name="T34" fmla="*/ 2147483646 w 48"/>
                  <a:gd name="T35" fmla="*/ 2147483646 h 60"/>
                  <a:gd name="T36" fmla="*/ 2147483646 w 48"/>
                  <a:gd name="T37" fmla="*/ 2147483646 h 60"/>
                  <a:gd name="T38" fmla="*/ 2147483646 w 48"/>
                  <a:gd name="T39" fmla="*/ 214748364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60">
                    <a:moveTo>
                      <a:pt x="48" y="24"/>
                    </a:moveTo>
                    <a:lnTo>
                      <a:pt x="42" y="36"/>
                    </a:lnTo>
                    <a:lnTo>
                      <a:pt x="42" y="48"/>
                    </a:lnTo>
                    <a:lnTo>
                      <a:pt x="36" y="60"/>
                    </a:lnTo>
                    <a:lnTo>
                      <a:pt x="30" y="48"/>
                    </a:lnTo>
                    <a:lnTo>
                      <a:pt x="30" y="54"/>
                    </a:lnTo>
                    <a:lnTo>
                      <a:pt x="24" y="36"/>
                    </a:lnTo>
                    <a:lnTo>
                      <a:pt x="24" y="30"/>
                    </a:lnTo>
                    <a:lnTo>
                      <a:pt x="12" y="18"/>
                    </a:lnTo>
                    <a:lnTo>
                      <a:pt x="18" y="30"/>
                    </a:lnTo>
                    <a:lnTo>
                      <a:pt x="12" y="30"/>
                    </a:lnTo>
                    <a:lnTo>
                      <a:pt x="6" y="18"/>
                    </a:lnTo>
                    <a:lnTo>
                      <a:pt x="12" y="18"/>
                    </a:lnTo>
                    <a:lnTo>
                      <a:pt x="0" y="12"/>
                    </a:lnTo>
                    <a:lnTo>
                      <a:pt x="18" y="0"/>
                    </a:lnTo>
                    <a:lnTo>
                      <a:pt x="30" y="6"/>
                    </a:lnTo>
                    <a:lnTo>
                      <a:pt x="36" y="12"/>
                    </a:lnTo>
                    <a:lnTo>
                      <a:pt x="36" y="18"/>
                    </a:lnTo>
                    <a:lnTo>
                      <a:pt x="48"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3" name="Freeform 313">
                <a:extLst>
                  <a:ext uri="{FF2B5EF4-FFF2-40B4-BE49-F238E27FC236}">
                    <a16:creationId xmlns:a16="http://schemas.microsoft.com/office/drawing/2014/main" id="{6069C618-1358-480E-B436-D110BAB174FC}"/>
                  </a:ext>
                </a:extLst>
              </p:cNvPr>
              <p:cNvSpPr>
                <a:spLocks noChangeAspect="1"/>
              </p:cNvSpPr>
              <p:nvPr/>
            </p:nvSpPr>
            <p:spPr bwMode="auto">
              <a:xfrm>
                <a:off x="12329634" y="4591100"/>
                <a:ext cx="109135" cy="88378"/>
              </a:xfrm>
              <a:custGeom>
                <a:avLst/>
                <a:gdLst>
                  <a:gd name="T0" fmla="*/ 2147483646 w 42"/>
                  <a:gd name="T1" fmla="*/ 2147483646 h 30"/>
                  <a:gd name="T2" fmla="*/ 2147483646 w 42"/>
                  <a:gd name="T3" fmla="*/ 2147483646 h 30"/>
                  <a:gd name="T4" fmla="*/ 2147483646 w 42"/>
                  <a:gd name="T5" fmla="*/ 2147483646 h 30"/>
                  <a:gd name="T6" fmla="*/ 2147483646 w 42"/>
                  <a:gd name="T7" fmla="*/ 2147483646 h 30"/>
                  <a:gd name="T8" fmla="*/ 2147483646 w 42"/>
                  <a:gd name="T9" fmla="*/ 2147483646 h 30"/>
                  <a:gd name="T10" fmla="*/ 0 w 42"/>
                  <a:gd name="T11" fmla="*/ 2147483646 h 30"/>
                  <a:gd name="T12" fmla="*/ 2147483646 w 42"/>
                  <a:gd name="T13" fmla="*/ 2147483646 h 30"/>
                  <a:gd name="T14" fmla="*/ 2147483646 w 42"/>
                  <a:gd name="T15" fmla="*/ 2147483646 h 30"/>
                  <a:gd name="T16" fmla="*/ 2147483646 w 42"/>
                  <a:gd name="T17" fmla="*/ 0 h 30"/>
                  <a:gd name="T18" fmla="*/ 2147483646 w 42"/>
                  <a:gd name="T19" fmla="*/ 2147483646 h 30"/>
                  <a:gd name="T20" fmla="*/ 2147483646 w 42"/>
                  <a:gd name="T21" fmla="*/ 2147483646 h 30"/>
                  <a:gd name="T22" fmla="*/ 2147483646 w 42"/>
                  <a:gd name="T23" fmla="*/ 214748364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30">
                    <a:moveTo>
                      <a:pt x="36" y="18"/>
                    </a:moveTo>
                    <a:lnTo>
                      <a:pt x="18" y="18"/>
                    </a:lnTo>
                    <a:lnTo>
                      <a:pt x="18" y="30"/>
                    </a:lnTo>
                    <a:lnTo>
                      <a:pt x="6" y="24"/>
                    </a:lnTo>
                    <a:lnTo>
                      <a:pt x="6" y="18"/>
                    </a:lnTo>
                    <a:lnTo>
                      <a:pt x="0" y="18"/>
                    </a:lnTo>
                    <a:lnTo>
                      <a:pt x="12" y="6"/>
                    </a:lnTo>
                    <a:lnTo>
                      <a:pt x="18" y="6"/>
                    </a:lnTo>
                    <a:lnTo>
                      <a:pt x="30" y="0"/>
                    </a:lnTo>
                    <a:lnTo>
                      <a:pt x="36" y="6"/>
                    </a:lnTo>
                    <a:lnTo>
                      <a:pt x="42" y="12"/>
                    </a:lnTo>
                    <a:lnTo>
                      <a:pt x="36"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4" name="Freeform 314">
                <a:extLst>
                  <a:ext uri="{FF2B5EF4-FFF2-40B4-BE49-F238E27FC236}">
                    <a16:creationId xmlns:a16="http://schemas.microsoft.com/office/drawing/2014/main" id="{E711171C-11F3-4E4F-85A2-0B0A6D21796F}"/>
                  </a:ext>
                </a:extLst>
              </p:cNvPr>
              <p:cNvSpPr>
                <a:spLocks noChangeAspect="1"/>
              </p:cNvSpPr>
              <p:nvPr/>
            </p:nvSpPr>
            <p:spPr bwMode="auto">
              <a:xfrm>
                <a:off x="12267270" y="5027801"/>
                <a:ext cx="15592" cy="33790"/>
              </a:xfrm>
              <a:custGeom>
                <a:avLst/>
                <a:gdLst>
                  <a:gd name="T0" fmla="*/ 0 w 6"/>
                  <a:gd name="T1" fmla="*/ 2147483646 h 12"/>
                  <a:gd name="T2" fmla="*/ 2147483646 w 6"/>
                  <a:gd name="T3" fmla="*/ 0 h 12"/>
                  <a:gd name="T4" fmla="*/ 2147483646 w 6"/>
                  <a:gd name="T5" fmla="*/ 0 h 12"/>
                  <a:gd name="T6" fmla="*/ 0 w 6"/>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0" y="12"/>
                    </a:moveTo>
                    <a:lnTo>
                      <a:pt x="6" y="0"/>
                    </a:lnTo>
                    <a:lnTo>
                      <a:pt x="0"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75" name="Freeform 315">
                <a:extLst>
                  <a:ext uri="{FF2B5EF4-FFF2-40B4-BE49-F238E27FC236}">
                    <a16:creationId xmlns:a16="http://schemas.microsoft.com/office/drawing/2014/main" id="{4CF9943F-68EE-4442-80ED-24C2D65E1137}"/>
                  </a:ext>
                </a:extLst>
              </p:cNvPr>
              <p:cNvSpPr>
                <a:spLocks noChangeAspect="1"/>
              </p:cNvSpPr>
              <p:nvPr/>
            </p:nvSpPr>
            <p:spPr bwMode="auto">
              <a:xfrm>
                <a:off x="12488142" y="4362352"/>
                <a:ext cx="12993" cy="18195"/>
              </a:xfrm>
              <a:custGeom>
                <a:avLst/>
                <a:gdLst>
                  <a:gd name="T0" fmla="*/ 2147483646 w 6"/>
                  <a:gd name="T1" fmla="*/ 2147483646 h 6"/>
                  <a:gd name="T2" fmla="*/ 0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0" y="6"/>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76" name="Freeform 316">
                <a:extLst>
                  <a:ext uri="{FF2B5EF4-FFF2-40B4-BE49-F238E27FC236}">
                    <a16:creationId xmlns:a16="http://schemas.microsoft.com/office/drawing/2014/main" id="{8009D3DA-BFC4-48E9-9B18-5E917A840113}"/>
                  </a:ext>
                </a:extLst>
              </p:cNvPr>
              <p:cNvSpPr>
                <a:spLocks noChangeAspect="1"/>
              </p:cNvSpPr>
              <p:nvPr/>
            </p:nvSpPr>
            <p:spPr bwMode="auto">
              <a:xfrm>
                <a:off x="12249081" y="4697674"/>
                <a:ext cx="18189" cy="15598"/>
              </a:xfrm>
              <a:custGeom>
                <a:avLst/>
                <a:gdLst>
                  <a:gd name="T0" fmla="*/ 2147483646 w 6"/>
                  <a:gd name="T1" fmla="*/ 0 h 6"/>
                  <a:gd name="T2" fmla="*/ 2147483646 w 6"/>
                  <a:gd name="T3" fmla="*/ 2147483646 h 6"/>
                  <a:gd name="T4" fmla="*/ 0 w 6"/>
                  <a:gd name="T5" fmla="*/ 0 h 6"/>
                  <a:gd name="T6" fmla="*/ 2147483646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0"/>
                    </a:moveTo>
                    <a:lnTo>
                      <a:pt x="6" y="6"/>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77" name="Freeform 317">
                <a:extLst>
                  <a:ext uri="{FF2B5EF4-FFF2-40B4-BE49-F238E27FC236}">
                    <a16:creationId xmlns:a16="http://schemas.microsoft.com/office/drawing/2014/main" id="{DF13C1CE-07A1-4447-B7FD-057781B5268B}"/>
                  </a:ext>
                </a:extLst>
              </p:cNvPr>
              <p:cNvSpPr>
                <a:spLocks noChangeAspect="1"/>
              </p:cNvSpPr>
              <p:nvPr/>
            </p:nvSpPr>
            <p:spPr bwMode="auto">
              <a:xfrm>
                <a:off x="11843717" y="4081614"/>
                <a:ext cx="200082" cy="298931"/>
              </a:xfrm>
              <a:custGeom>
                <a:avLst/>
                <a:gdLst>
                  <a:gd name="T0" fmla="*/ 2147483646 w 77"/>
                  <a:gd name="T1" fmla="*/ 2147483646 h 102"/>
                  <a:gd name="T2" fmla="*/ 2147483646 w 77"/>
                  <a:gd name="T3" fmla="*/ 2147483646 h 102"/>
                  <a:gd name="T4" fmla="*/ 0 w 77"/>
                  <a:gd name="T5" fmla="*/ 2147483646 h 102"/>
                  <a:gd name="T6" fmla="*/ 2147483646 w 77"/>
                  <a:gd name="T7" fmla="*/ 2147483646 h 102"/>
                  <a:gd name="T8" fmla="*/ 2147483646 w 77"/>
                  <a:gd name="T9" fmla="*/ 2147483646 h 102"/>
                  <a:gd name="T10" fmla="*/ 2147483646 w 77"/>
                  <a:gd name="T11" fmla="*/ 2147483646 h 102"/>
                  <a:gd name="T12" fmla="*/ 2147483646 w 77"/>
                  <a:gd name="T13" fmla="*/ 2147483646 h 102"/>
                  <a:gd name="T14" fmla="*/ 2147483646 w 77"/>
                  <a:gd name="T15" fmla="*/ 2147483646 h 102"/>
                  <a:gd name="T16" fmla="*/ 2147483646 w 77"/>
                  <a:gd name="T17" fmla="*/ 2147483646 h 102"/>
                  <a:gd name="T18" fmla="*/ 2147483646 w 77"/>
                  <a:gd name="T19" fmla="*/ 2147483646 h 102"/>
                  <a:gd name="T20" fmla="*/ 2147483646 w 77"/>
                  <a:gd name="T21" fmla="*/ 0 h 102"/>
                  <a:gd name="T22" fmla="*/ 2147483646 w 77"/>
                  <a:gd name="T23" fmla="*/ 2147483646 h 102"/>
                  <a:gd name="T24" fmla="*/ 2147483646 w 77"/>
                  <a:gd name="T25" fmla="*/ 2147483646 h 102"/>
                  <a:gd name="T26" fmla="*/ 2147483646 w 77"/>
                  <a:gd name="T27" fmla="*/ 2147483646 h 102"/>
                  <a:gd name="T28" fmla="*/ 2147483646 w 77"/>
                  <a:gd name="T29" fmla="*/ 2147483646 h 102"/>
                  <a:gd name="T30" fmla="*/ 2147483646 w 77"/>
                  <a:gd name="T31" fmla="*/ 2147483646 h 102"/>
                  <a:gd name="T32" fmla="*/ 2147483646 w 77"/>
                  <a:gd name="T33" fmla="*/ 2147483646 h 102"/>
                  <a:gd name="T34" fmla="*/ 2147483646 w 77"/>
                  <a:gd name="T35" fmla="*/ 2147483646 h 102"/>
                  <a:gd name="T36" fmla="*/ 2147483646 w 77"/>
                  <a:gd name="T37" fmla="*/ 2147483646 h 102"/>
                  <a:gd name="T38" fmla="*/ 2147483646 w 77"/>
                  <a:gd name="T39" fmla="*/ 2147483646 h 102"/>
                  <a:gd name="T40" fmla="*/ 2147483646 w 77"/>
                  <a:gd name="T41" fmla="*/ 2147483646 h 102"/>
                  <a:gd name="T42" fmla="*/ 2147483646 w 77"/>
                  <a:gd name="T43" fmla="*/ 2147483646 h 102"/>
                  <a:gd name="T44" fmla="*/ 2147483646 w 77"/>
                  <a:gd name="T45" fmla="*/ 2147483646 h 102"/>
                  <a:gd name="T46" fmla="*/ 2147483646 w 77"/>
                  <a:gd name="T47" fmla="*/ 2147483646 h 102"/>
                  <a:gd name="T48" fmla="*/ 2147483646 w 77"/>
                  <a:gd name="T49" fmla="*/ 2147483646 h 102"/>
                  <a:gd name="T50" fmla="*/ 2147483646 w 77"/>
                  <a:gd name="T51" fmla="*/ 2147483646 h 102"/>
                  <a:gd name="T52" fmla="*/ 2147483646 w 77"/>
                  <a:gd name="T53" fmla="*/ 2147483646 h 102"/>
                  <a:gd name="T54" fmla="*/ 2147483646 w 77"/>
                  <a:gd name="T55" fmla="*/ 2147483646 h 102"/>
                  <a:gd name="T56" fmla="*/ 2147483646 w 77"/>
                  <a:gd name="T57" fmla="*/ 2147483646 h 102"/>
                  <a:gd name="T58" fmla="*/ 2147483646 w 77"/>
                  <a:gd name="T59" fmla="*/ 2147483646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7" h="102">
                    <a:moveTo>
                      <a:pt x="18" y="72"/>
                    </a:moveTo>
                    <a:lnTo>
                      <a:pt x="6" y="66"/>
                    </a:lnTo>
                    <a:lnTo>
                      <a:pt x="0" y="60"/>
                    </a:lnTo>
                    <a:lnTo>
                      <a:pt x="6" y="48"/>
                    </a:lnTo>
                    <a:lnTo>
                      <a:pt x="18" y="30"/>
                    </a:lnTo>
                    <a:lnTo>
                      <a:pt x="23" y="30"/>
                    </a:lnTo>
                    <a:lnTo>
                      <a:pt x="41" y="36"/>
                    </a:lnTo>
                    <a:lnTo>
                      <a:pt x="35" y="24"/>
                    </a:lnTo>
                    <a:lnTo>
                      <a:pt x="41" y="24"/>
                    </a:lnTo>
                    <a:lnTo>
                      <a:pt x="53" y="12"/>
                    </a:lnTo>
                    <a:lnTo>
                      <a:pt x="53" y="0"/>
                    </a:lnTo>
                    <a:lnTo>
                      <a:pt x="71" y="12"/>
                    </a:lnTo>
                    <a:lnTo>
                      <a:pt x="71" y="18"/>
                    </a:lnTo>
                    <a:lnTo>
                      <a:pt x="65" y="24"/>
                    </a:lnTo>
                    <a:lnTo>
                      <a:pt x="71" y="48"/>
                    </a:lnTo>
                    <a:lnTo>
                      <a:pt x="65" y="54"/>
                    </a:lnTo>
                    <a:lnTo>
                      <a:pt x="53" y="66"/>
                    </a:lnTo>
                    <a:lnTo>
                      <a:pt x="59" y="78"/>
                    </a:lnTo>
                    <a:lnTo>
                      <a:pt x="77" y="90"/>
                    </a:lnTo>
                    <a:lnTo>
                      <a:pt x="71" y="96"/>
                    </a:lnTo>
                    <a:lnTo>
                      <a:pt x="59" y="102"/>
                    </a:lnTo>
                    <a:lnTo>
                      <a:pt x="53" y="102"/>
                    </a:lnTo>
                    <a:lnTo>
                      <a:pt x="41" y="102"/>
                    </a:lnTo>
                    <a:lnTo>
                      <a:pt x="35" y="102"/>
                    </a:lnTo>
                    <a:lnTo>
                      <a:pt x="29" y="102"/>
                    </a:lnTo>
                    <a:lnTo>
                      <a:pt x="23" y="96"/>
                    </a:lnTo>
                    <a:lnTo>
                      <a:pt x="23" y="90"/>
                    </a:lnTo>
                    <a:lnTo>
                      <a:pt x="29" y="84"/>
                    </a:lnTo>
                    <a:lnTo>
                      <a:pt x="23" y="84"/>
                    </a:lnTo>
                    <a:lnTo>
                      <a:pt x="18"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8" name="Freeform 318">
                <a:extLst>
                  <a:ext uri="{FF2B5EF4-FFF2-40B4-BE49-F238E27FC236}">
                    <a16:creationId xmlns:a16="http://schemas.microsoft.com/office/drawing/2014/main" id="{380C07DB-16F4-44E8-BE87-B2AD5280A6E1}"/>
                  </a:ext>
                </a:extLst>
              </p:cNvPr>
              <p:cNvSpPr>
                <a:spLocks noChangeAspect="1"/>
              </p:cNvSpPr>
              <p:nvPr/>
            </p:nvSpPr>
            <p:spPr bwMode="auto">
              <a:xfrm>
                <a:off x="11981436" y="4344156"/>
                <a:ext cx="192288" cy="246944"/>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2147483646 h 84"/>
                  <a:gd name="T12" fmla="*/ 2147483646 w 72"/>
                  <a:gd name="T13" fmla="*/ 2147483646 h 84"/>
                  <a:gd name="T14" fmla="*/ 2147483646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2147483646 w 72"/>
                  <a:gd name="T29" fmla="*/ 2147483646 h 84"/>
                  <a:gd name="T30" fmla="*/ 2147483646 w 72"/>
                  <a:gd name="T31" fmla="*/ 2147483646 h 84"/>
                  <a:gd name="T32" fmla="*/ 2147483646 w 72"/>
                  <a:gd name="T33" fmla="*/ 2147483646 h 84"/>
                  <a:gd name="T34" fmla="*/ 0 w 72"/>
                  <a:gd name="T35" fmla="*/ 2147483646 h 84"/>
                  <a:gd name="T36" fmla="*/ 2147483646 w 72"/>
                  <a:gd name="T37" fmla="*/ 2147483646 h 84"/>
                  <a:gd name="T38" fmla="*/ 2147483646 w 72"/>
                  <a:gd name="T39" fmla="*/ 2147483646 h 84"/>
                  <a:gd name="T40" fmla="*/ 2147483646 w 72"/>
                  <a:gd name="T41" fmla="*/ 0 h 84"/>
                  <a:gd name="T42" fmla="*/ 2147483646 w 72"/>
                  <a:gd name="T43" fmla="*/ 2147483646 h 84"/>
                  <a:gd name="T44" fmla="*/ 2147483646 w 72"/>
                  <a:gd name="T45" fmla="*/ 2147483646 h 84"/>
                  <a:gd name="T46" fmla="*/ 2147483646 w 72"/>
                  <a:gd name="T47" fmla="*/ 2147483646 h 84"/>
                  <a:gd name="T48" fmla="*/ 2147483646 w 72"/>
                  <a:gd name="T49" fmla="*/ 2147483646 h 84"/>
                  <a:gd name="T50" fmla="*/ 2147483646 w 72"/>
                  <a:gd name="T51" fmla="*/ 2147483646 h 84"/>
                  <a:gd name="T52" fmla="*/ 2147483646 w 72"/>
                  <a:gd name="T53" fmla="*/ 2147483646 h 84"/>
                  <a:gd name="T54" fmla="*/ 2147483646 w 72"/>
                  <a:gd name="T55" fmla="*/ 2147483646 h 84"/>
                  <a:gd name="T56" fmla="*/ 2147483646 w 72"/>
                  <a:gd name="T57" fmla="*/ 2147483646 h 84"/>
                  <a:gd name="T58" fmla="*/ 2147483646 w 72"/>
                  <a:gd name="T59" fmla="*/ 2147483646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2" h="84">
                    <a:moveTo>
                      <a:pt x="42" y="78"/>
                    </a:moveTo>
                    <a:lnTo>
                      <a:pt x="42" y="78"/>
                    </a:lnTo>
                    <a:lnTo>
                      <a:pt x="36" y="78"/>
                    </a:lnTo>
                    <a:lnTo>
                      <a:pt x="30" y="84"/>
                    </a:lnTo>
                    <a:lnTo>
                      <a:pt x="30" y="78"/>
                    </a:lnTo>
                    <a:lnTo>
                      <a:pt x="30" y="72"/>
                    </a:lnTo>
                    <a:lnTo>
                      <a:pt x="24" y="72"/>
                    </a:lnTo>
                    <a:lnTo>
                      <a:pt x="18" y="60"/>
                    </a:lnTo>
                    <a:lnTo>
                      <a:pt x="18" y="54"/>
                    </a:lnTo>
                    <a:lnTo>
                      <a:pt x="18" y="48"/>
                    </a:lnTo>
                    <a:lnTo>
                      <a:pt x="6" y="36"/>
                    </a:lnTo>
                    <a:lnTo>
                      <a:pt x="6" y="30"/>
                    </a:lnTo>
                    <a:lnTo>
                      <a:pt x="18" y="36"/>
                    </a:lnTo>
                    <a:lnTo>
                      <a:pt x="12" y="30"/>
                    </a:lnTo>
                    <a:lnTo>
                      <a:pt x="6" y="18"/>
                    </a:lnTo>
                    <a:lnTo>
                      <a:pt x="0" y="12"/>
                    </a:lnTo>
                    <a:lnTo>
                      <a:pt x="6" y="12"/>
                    </a:lnTo>
                    <a:lnTo>
                      <a:pt x="18" y="6"/>
                    </a:lnTo>
                    <a:lnTo>
                      <a:pt x="24" y="0"/>
                    </a:lnTo>
                    <a:lnTo>
                      <a:pt x="60" y="36"/>
                    </a:lnTo>
                    <a:lnTo>
                      <a:pt x="72" y="66"/>
                    </a:lnTo>
                    <a:lnTo>
                      <a:pt x="60" y="66"/>
                    </a:lnTo>
                    <a:lnTo>
                      <a:pt x="54" y="72"/>
                    </a:lnTo>
                    <a:lnTo>
                      <a:pt x="48" y="72"/>
                    </a:lnTo>
                    <a:lnTo>
                      <a:pt x="48" y="78"/>
                    </a:lnTo>
                    <a:lnTo>
                      <a:pt x="42" y="7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79" name="Freeform 319">
                <a:extLst>
                  <a:ext uri="{FF2B5EF4-FFF2-40B4-BE49-F238E27FC236}">
                    <a16:creationId xmlns:a16="http://schemas.microsoft.com/office/drawing/2014/main" id="{9B6A967F-CBBA-4AF7-8274-46F7265704F4}"/>
                  </a:ext>
                </a:extLst>
              </p:cNvPr>
              <p:cNvSpPr>
                <a:spLocks noChangeAspect="1"/>
              </p:cNvSpPr>
              <p:nvPr/>
            </p:nvSpPr>
            <p:spPr bwMode="auto">
              <a:xfrm>
                <a:off x="11965844" y="5116179"/>
                <a:ext cx="64964" cy="189757"/>
              </a:xfrm>
              <a:custGeom>
                <a:avLst/>
                <a:gdLst>
                  <a:gd name="T0" fmla="*/ 2147483646 w 24"/>
                  <a:gd name="T1" fmla="*/ 2147483646 h 66"/>
                  <a:gd name="T2" fmla="*/ 0 w 24"/>
                  <a:gd name="T3" fmla="*/ 2147483646 h 66"/>
                  <a:gd name="T4" fmla="*/ 0 w 24"/>
                  <a:gd name="T5" fmla="*/ 2147483646 h 66"/>
                  <a:gd name="T6" fmla="*/ 2147483646 w 24"/>
                  <a:gd name="T7" fmla="*/ 2147483646 h 66"/>
                  <a:gd name="T8" fmla="*/ 2147483646 w 24"/>
                  <a:gd name="T9" fmla="*/ 0 h 66"/>
                  <a:gd name="T10" fmla="*/ 2147483646 w 24"/>
                  <a:gd name="T11" fmla="*/ 2147483646 h 66"/>
                  <a:gd name="T12" fmla="*/ 2147483646 w 24"/>
                  <a:gd name="T13" fmla="*/ 2147483646 h 66"/>
                  <a:gd name="T14" fmla="*/ 2147483646 w 24"/>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66">
                    <a:moveTo>
                      <a:pt x="12" y="66"/>
                    </a:moveTo>
                    <a:lnTo>
                      <a:pt x="0" y="48"/>
                    </a:lnTo>
                    <a:lnTo>
                      <a:pt x="0" y="30"/>
                    </a:lnTo>
                    <a:lnTo>
                      <a:pt x="6" y="18"/>
                    </a:lnTo>
                    <a:lnTo>
                      <a:pt x="12" y="0"/>
                    </a:lnTo>
                    <a:lnTo>
                      <a:pt x="24" y="6"/>
                    </a:lnTo>
                    <a:lnTo>
                      <a:pt x="18" y="54"/>
                    </a:lnTo>
                    <a:lnTo>
                      <a:pt x="12" y="6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0" name="Freeform 320">
                <a:extLst>
                  <a:ext uri="{FF2B5EF4-FFF2-40B4-BE49-F238E27FC236}">
                    <a16:creationId xmlns:a16="http://schemas.microsoft.com/office/drawing/2014/main" id="{48AAAE13-50BF-4932-9CBB-99E30984CF4E}"/>
                  </a:ext>
                </a:extLst>
              </p:cNvPr>
              <p:cNvSpPr>
                <a:spLocks noChangeAspect="1"/>
              </p:cNvSpPr>
              <p:nvPr/>
            </p:nvSpPr>
            <p:spPr bwMode="auto">
              <a:xfrm>
                <a:off x="10074148" y="3574731"/>
                <a:ext cx="1369403" cy="595265"/>
              </a:xfrm>
              <a:custGeom>
                <a:avLst/>
                <a:gdLst>
                  <a:gd name="T0" fmla="*/ 2147483646 w 520"/>
                  <a:gd name="T1" fmla="*/ 2147483646 h 203"/>
                  <a:gd name="T2" fmla="*/ 2147483646 w 520"/>
                  <a:gd name="T3" fmla="*/ 2147483646 h 203"/>
                  <a:gd name="T4" fmla="*/ 2147483646 w 520"/>
                  <a:gd name="T5" fmla="*/ 2147483646 h 203"/>
                  <a:gd name="T6" fmla="*/ 2147483646 w 520"/>
                  <a:gd name="T7" fmla="*/ 2147483646 h 203"/>
                  <a:gd name="T8" fmla="*/ 2147483646 w 520"/>
                  <a:gd name="T9" fmla="*/ 2147483646 h 203"/>
                  <a:gd name="T10" fmla="*/ 2147483646 w 520"/>
                  <a:gd name="T11" fmla="*/ 2147483646 h 203"/>
                  <a:gd name="T12" fmla="*/ 2147483646 w 520"/>
                  <a:gd name="T13" fmla="*/ 2147483646 h 203"/>
                  <a:gd name="T14" fmla="*/ 2147483646 w 520"/>
                  <a:gd name="T15" fmla="*/ 2147483646 h 203"/>
                  <a:gd name="T16" fmla="*/ 2147483646 w 520"/>
                  <a:gd name="T17" fmla="*/ 2147483646 h 203"/>
                  <a:gd name="T18" fmla="*/ 0 w 520"/>
                  <a:gd name="T19" fmla="*/ 2147483646 h 203"/>
                  <a:gd name="T20" fmla="*/ 2147483646 w 520"/>
                  <a:gd name="T21" fmla="*/ 2147483646 h 203"/>
                  <a:gd name="T22" fmla="*/ 2147483646 w 520"/>
                  <a:gd name="T23" fmla="*/ 2147483646 h 203"/>
                  <a:gd name="T24" fmla="*/ 2147483646 w 520"/>
                  <a:gd name="T25" fmla="*/ 2147483646 h 203"/>
                  <a:gd name="T26" fmla="*/ 2147483646 w 520"/>
                  <a:gd name="T27" fmla="*/ 2147483646 h 203"/>
                  <a:gd name="T28" fmla="*/ 2147483646 w 520"/>
                  <a:gd name="T29" fmla="*/ 2147483646 h 203"/>
                  <a:gd name="T30" fmla="*/ 2147483646 w 520"/>
                  <a:gd name="T31" fmla="*/ 2147483646 h 203"/>
                  <a:gd name="T32" fmla="*/ 2147483646 w 520"/>
                  <a:gd name="T33" fmla="*/ 2147483646 h 203"/>
                  <a:gd name="T34" fmla="*/ 2147483646 w 520"/>
                  <a:gd name="T35" fmla="*/ 2147483646 h 203"/>
                  <a:gd name="T36" fmla="*/ 2147483646 w 520"/>
                  <a:gd name="T37" fmla="*/ 2147483646 h 203"/>
                  <a:gd name="T38" fmla="*/ 2147483646 w 520"/>
                  <a:gd name="T39" fmla="*/ 2147483646 h 203"/>
                  <a:gd name="T40" fmla="*/ 2147483646 w 520"/>
                  <a:gd name="T41" fmla="*/ 2147483646 h 203"/>
                  <a:gd name="T42" fmla="*/ 2147483646 w 520"/>
                  <a:gd name="T43" fmla="*/ 2147483646 h 203"/>
                  <a:gd name="T44" fmla="*/ 2147483646 w 520"/>
                  <a:gd name="T45" fmla="*/ 2147483646 h 203"/>
                  <a:gd name="T46" fmla="*/ 2147483646 w 520"/>
                  <a:gd name="T47" fmla="*/ 2147483646 h 203"/>
                  <a:gd name="T48" fmla="*/ 2147483646 w 520"/>
                  <a:gd name="T49" fmla="*/ 2147483646 h 203"/>
                  <a:gd name="T50" fmla="*/ 2147483646 w 520"/>
                  <a:gd name="T51" fmla="*/ 2147483646 h 203"/>
                  <a:gd name="T52" fmla="*/ 2147483646 w 520"/>
                  <a:gd name="T53" fmla="*/ 2147483646 h 203"/>
                  <a:gd name="T54" fmla="*/ 2147483646 w 520"/>
                  <a:gd name="T55" fmla="*/ 2147483646 h 203"/>
                  <a:gd name="T56" fmla="*/ 2147483646 w 520"/>
                  <a:gd name="T57" fmla="*/ 2147483646 h 203"/>
                  <a:gd name="T58" fmla="*/ 2147483646 w 520"/>
                  <a:gd name="T59" fmla="*/ 2147483646 h 203"/>
                  <a:gd name="T60" fmla="*/ 2147483646 w 520"/>
                  <a:gd name="T61" fmla="*/ 2147483646 h 203"/>
                  <a:gd name="T62" fmla="*/ 2147483646 w 520"/>
                  <a:gd name="T63" fmla="*/ 2147483646 h 203"/>
                  <a:gd name="T64" fmla="*/ 2147483646 w 520"/>
                  <a:gd name="T65" fmla="*/ 2147483646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0" h="203">
                    <a:moveTo>
                      <a:pt x="329" y="197"/>
                    </a:moveTo>
                    <a:lnTo>
                      <a:pt x="305" y="197"/>
                    </a:lnTo>
                    <a:lnTo>
                      <a:pt x="287" y="191"/>
                    </a:lnTo>
                    <a:lnTo>
                      <a:pt x="281" y="185"/>
                    </a:lnTo>
                    <a:lnTo>
                      <a:pt x="257" y="185"/>
                    </a:lnTo>
                    <a:lnTo>
                      <a:pt x="233" y="185"/>
                    </a:lnTo>
                    <a:lnTo>
                      <a:pt x="215" y="179"/>
                    </a:lnTo>
                    <a:lnTo>
                      <a:pt x="191" y="179"/>
                    </a:lnTo>
                    <a:lnTo>
                      <a:pt x="173" y="167"/>
                    </a:lnTo>
                    <a:lnTo>
                      <a:pt x="161" y="149"/>
                    </a:lnTo>
                    <a:lnTo>
                      <a:pt x="137" y="143"/>
                    </a:lnTo>
                    <a:lnTo>
                      <a:pt x="113" y="137"/>
                    </a:lnTo>
                    <a:lnTo>
                      <a:pt x="77" y="131"/>
                    </a:lnTo>
                    <a:lnTo>
                      <a:pt x="71" y="114"/>
                    </a:lnTo>
                    <a:lnTo>
                      <a:pt x="65" y="96"/>
                    </a:lnTo>
                    <a:lnTo>
                      <a:pt x="42" y="84"/>
                    </a:lnTo>
                    <a:lnTo>
                      <a:pt x="30" y="78"/>
                    </a:lnTo>
                    <a:lnTo>
                      <a:pt x="6" y="66"/>
                    </a:lnTo>
                    <a:lnTo>
                      <a:pt x="0" y="60"/>
                    </a:lnTo>
                    <a:lnTo>
                      <a:pt x="0" y="54"/>
                    </a:lnTo>
                    <a:lnTo>
                      <a:pt x="6" y="48"/>
                    </a:lnTo>
                    <a:lnTo>
                      <a:pt x="24" y="42"/>
                    </a:lnTo>
                    <a:lnTo>
                      <a:pt x="36" y="30"/>
                    </a:lnTo>
                    <a:lnTo>
                      <a:pt x="53" y="24"/>
                    </a:lnTo>
                    <a:lnTo>
                      <a:pt x="83" y="30"/>
                    </a:lnTo>
                    <a:lnTo>
                      <a:pt x="89" y="36"/>
                    </a:lnTo>
                    <a:lnTo>
                      <a:pt x="113" y="36"/>
                    </a:lnTo>
                    <a:lnTo>
                      <a:pt x="137" y="42"/>
                    </a:lnTo>
                    <a:lnTo>
                      <a:pt x="149" y="30"/>
                    </a:lnTo>
                    <a:lnTo>
                      <a:pt x="131" y="18"/>
                    </a:lnTo>
                    <a:lnTo>
                      <a:pt x="137" y="0"/>
                    </a:lnTo>
                    <a:lnTo>
                      <a:pt x="167" y="6"/>
                    </a:lnTo>
                    <a:lnTo>
                      <a:pt x="191" y="12"/>
                    </a:lnTo>
                    <a:lnTo>
                      <a:pt x="203" y="24"/>
                    </a:lnTo>
                    <a:lnTo>
                      <a:pt x="227" y="36"/>
                    </a:lnTo>
                    <a:lnTo>
                      <a:pt x="251" y="30"/>
                    </a:lnTo>
                    <a:lnTo>
                      <a:pt x="299" y="36"/>
                    </a:lnTo>
                    <a:lnTo>
                      <a:pt x="305" y="48"/>
                    </a:lnTo>
                    <a:lnTo>
                      <a:pt x="341" y="54"/>
                    </a:lnTo>
                    <a:lnTo>
                      <a:pt x="359" y="48"/>
                    </a:lnTo>
                    <a:lnTo>
                      <a:pt x="376" y="48"/>
                    </a:lnTo>
                    <a:lnTo>
                      <a:pt x="394" y="36"/>
                    </a:lnTo>
                    <a:lnTo>
                      <a:pt x="418" y="42"/>
                    </a:lnTo>
                    <a:lnTo>
                      <a:pt x="436" y="42"/>
                    </a:lnTo>
                    <a:lnTo>
                      <a:pt x="436" y="54"/>
                    </a:lnTo>
                    <a:lnTo>
                      <a:pt x="442" y="72"/>
                    </a:lnTo>
                    <a:lnTo>
                      <a:pt x="436" y="72"/>
                    </a:lnTo>
                    <a:lnTo>
                      <a:pt x="448" y="84"/>
                    </a:lnTo>
                    <a:lnTo>
                      <a:pt x="466" y="84"/>
                    </a:lnTo>
                    <a:lnTo>
                      <a:pt x="472" y="84"/>
                    </a:lnTo>
                    <a:lnTo>
                      <a:pt x="478" y="78"/>
                    </a:lnTo>
                    <a:lnTo>
                      <a:pt x="514" y="96"/>
                    </a:lnTo>
                    <a:lnTo>
                      <a:pt x="520" y="102"/>
                    </a:lnTo>
                    <a:lnTo>
                      <a:pt x="490" y="102"/>
                    </a:lnTo>
                    <a:lnTo>
                      <a:pt x="472" y="114"/>
                    </a:lnTo>
                    <a:lnTo>
                      <a:pt x="472" y="125"/>
                    </a:lnTo>
                    <a:lnTo>
                      <a:pt x="454" y="131"/>
                    </a:lnTo>
                    <a:lnTo>
                      <a:pt x="436" y="137"/>
                    </a:lnTo>
                    <a:lnTo>
                      <a:pt x="418" y="131"/>
                    </a:lnTo>
                    <a:lnTo>
                      <a:pt x="418" y="149"/>
                    </a:lnTo>
                    <a:lnTo>
                      <a:pt x="430" y="161"/>
                    </a:lnTo>
                    <a:lnTo>
                      <a:pt x="400" y="185"/>
                    </a:lnTo>
                    <a:lnTo>
                      <a:pt x="365" y="191"/>
                    </a:lnTo>
                    <a:lnTo>
                      <a:pt x="353" y="197"/>
                    </a:lnTo>
                    <a:lnTo>
                      <a:pt x="341" y="203"/>
                    </a:lnTo>
                    <a:lnTo>
                      <a:pt x="329" y="197"/>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1" name="Freeform 321">
                <a:extLst>
                  <a:ext uri="{FF2B5EF4-FFF2-40B4-BE49-F238E27FC236}">
                    <a16:creationId xmlns:a16="http://schemas.microsoft.com/office/drawing/2014/main" id="{00312955-C1A7-469B-8D6B-65B08FEC0995}"/>
                  </a:ext>
                </a:extLst>
              </p:cNvPr>
              <p:cNvSpPr>
                <a:spLocks noChangeAspect="1"/>
              </p:cNvSpPr>
              <p:nvPr/>
            </p:nvSpPr>
            <p:spPr bwMode="auto">
              <a:xfrm>
                <a:off x="8421508" y="3382377"/>
                <a:ext cx="1624055" cy="805816"/>
              </a:xfrm>
              <a:custGeom>
                <a:avLst/>
                <a:gdLst>
                  <a:gd name="T0" fmla="*/ 2147483646 w 616"/>
                  <a:gd name="T1" fmla="*/ 2147483646 h 275"/>
                  <a:gd name="T2" fmla="*/ 2147483646 w 616"/>
                  <a:gd name="T3" fmla="*/ 2147483646 h 275"/>
                  <a:gd name="T4" fmla="*/ 0 w 616"/>
                  <a:gd name="T5" fmla="*/ 2147483646 h 275"/>
                  <a:gd name="T6" fmla="*/ 2147483646 w 616"/>
                  <a:gd name="T7" fmla="*/ 2147483646 h 275"/>
                  <a:gd name="T8" fmla="*/ 2147483646 w 616"/>
                  <a:gd name="T9" fmla="*/ 2147483646 h 275"/>
                  <a:gd name="T10" fmla="*/ 2147483646 w 616"/>
                  <a:gd name="T11" fmla="*/ 2147483646 h 275"/>
                  <a:gd name="T12" fmla="*/ 2147483646 w 616"/>
                  <a:gd name="T13" fmla="*/ 2147483646 h 275"/>
                  <a:gd name="T14" fmla="*/ 2147483646 w 616"/>
                  <a:gd name="T15" fmla="*/ 2147483646 h 275"/>
                  <a:gd name="T16" fmla="*/ 2147483646 w 616"/>
                  <a:gd name="T17" fmla="*/ 2147483646 h 275"/>
                  <a:gd name="T18" fmla="*/ 2147483646 w 616"/>
                  <a:gd name="T19" fmla="*/ 2147483646 h 275"/>
                  <a:gd name="T20" fmla="*/ 2147483646 w 616"/>
                  <a:gd name="T21" fmla="*/ 2147483646 h 275"/>
                  <a:gd name="T22" fmla="*/ 2147483646 w 616"/>
                  <a:gd name="T23" fmla="*/ 2147483646 h 275"/>
                  <a:gd name="T24" fmla="*/ 2147483646 w 616"/>
                  <a:gd name="T25" fmla="*/ 2147483646 h 275"/>
                  <a:gd name="T26" fmla="*/ 2147483646 w 616"/>
                  <a:gd name="T27" fmla="*/ 0 h 275"/>
                  <a:gd name="T28" fmla="*/ 2147483646 w 616"/>
                  <a:gd name="T29" fmla="*/ 2147483646 h 275"/>
                  <a:gd name="T30" fmla="*/ 2147483646 w 616"/>
                  <a:gd name="T31" fmla="*/ 2147483646 h 275"/>
                  <a:gd name="T32" fmla="*/ 2147483646 w 616"/>
                  <a:gd name="T33" fmla="*/ 2147483646 h 275"/>
                  <a:gd name="T34" fmla="*/ 2147483646 w 616"/>
                  <a:gd name="T35" fmla="*/ 2147483646 h 275"/>
                  <a:gd name="T36" fmla="*/ 2147483646 w 616"/>
                  <a:gd name="T37" fmla="*/ 2147483646 h 275"/>
                  <a:gd name="T38" fmla="*/ 2147483646 w 616"/>
                  <a:gd name="T39" fmla="*/ 2147483646 h 275"/>
                  <a:gd name="T40" fmla="*/ 2147483646 w 616"/>
                  <a:gd name="T41" fmla="*/ 2147483646 h 275"/>
                  <a:gd name="T42" fmla="*/ 2147483646 w 616"/>
                  <a:gd name="T43" fmla="*/ 2147483646 h 275"/>
                  <a:gd name="T44" fmla="*/ 2147483646 w 616"/>
                  <a:gd name="T45" fmla="*/ 2147483646 h 275"/>
                  <a:gd name="T46" fmla="*/ 2147483646 w 616"/>
                  <a:gd name="T47" fmla="*/ 2147483646 h 275"/>
                  <a:gd name="T48" fmla="*/ 2147483646 w 616"/>
                  <a:gd name="T49" fmla="*/ 2147483646 h 275"/>
                  <a:gd name="T50" fmla="*/ 2147483646 w 616"/>
                  <a:gd name="T51" fmla="*/ 2147483646 h 275"/>
                  <a:gd name="T52" fmla="*/ 2147483646 w 616"/>
                  <a:gd name="T53" fmla="*/ 2147483646 h 275"/>
                  <a:gd name="T54" fmla="*/ 2147483646 w 616"/>
                  <a:gd name="T55" fmla="*/ 2147483646 h 275"/>
                  <a:gd name="T56" fmla="*/ 2147483646 w 616"/>
                  <a:gd name="T57" fmla="*/ 2147483646 h 275"/>
                  <a:gd name="T58" fmla="*/ 2147483646 w 616"/>
                  <a:gd name="T59" fmla="*/ 2147483646 h 275"/>
                  <a:gd name="T60" fmla="*/ 2147483646 w 616"/>
                  <a:gd name="T61" fmla="*/ 2147483646 h 275"/>
                  <a:gd name="T62" fmla="*/ 2147483646 w 616"/>
                  <a:gd name="T63" fmla="*/ 2147483646 h 275"/>
                  <a:gd name="T64" fmla="*/ 2147483646 w 616"/>
                  <a:gd name="T65" fmla="*/ 2147483646 h 275"/>
                  <a:gd name="T66" fmla="*/ 2147483646 w 616"/>
                  <a:gd name="T67" fmla="*/ 2147483646 h 275"/>
                  <a:gd name="T68" fmla="*/ 2147483646 w 616"/>
                  <a:gd name="T69" fmla="*/ 2147483646 h 275"/>
                  <a:gd name="T70" fmla="*/ 2147483646 w 616"/>
                  <a:gd name="T71" fmla="*/ 2147483646 h 275"/>
                  <a:gd name="T72" fmla="*/ 2147483646 w 616"/>
                  <a:gd name="T73" fmla="*/ 2147483646 h 275"/>
                  <a:gd name="T74" fmla="*/ 2147483646 w 616"/>
                  <a:gd name="T75" fmla="*/ 2147483646 h 275"/>
                  <a:gd name="T76" fmla="*/ 2147483646 w 616"/>
                  <a:gd name="T77" fmla="*/ 2147483646 h 275"/>
                  <a:gd name="T78" fmla="*/ 2147483646 w 616"/>
                  <a:gd name="T79" fmla="*/ 2147483646 h 275"/>
                  <a:gd name="T80" fmla="*/ 2147483646 w 616"/>
                  <a:gd name="T81" fmla="*/ 2147483646 h 275"/>
                  <a:gd name="T82" fmla="*/ 2147483646 w 616"/>
                  <a:gd name="T83" fmla="*/ 2147483646 h 275"/>
                  <a:gd name="T84" fmla="*/ 2147483646 w 616"/>
                  <a:gd name="T85" fmla="*/ 2147483646 h 275"/>
                  <a:gd name="T86" fmla="*/ 2147483646 w 616"/>
                  <a:gd name="T87" fmla="*/ 2147483646 h 275"/>
                  <a:gd name="T88" fmla="*/ 2147483646 w 616"/>
                  <a:gd name="T89" fmla="*/ 2147483646 h 275"/>
                  <a:gd name="T90" fmla="*/ 2147483646 w 616"/>
                  <a:gd name="T91" fmla="*/ 2147483646 h 275"/>
                  <a:gd name="T92" fmla="*/ 2147483646 w 616"/>
                  <a:gd name="T93" fmla="*/ 2147483646 h 275"/>
                  <a:gd name="T94" fmla="*/ 2147483646 w 616"/>
                  <a:gd name="T95" fmla="*/ 2147483646 h 275"/>
                  <a:gd name="T96" fmla="*/ 2147483646 w 616"/>
                  <a:gd name="T97" fmla="*/ 2147483646 h 275"/>
                  <a:gd name="T98" fmla="*/ 2147483646 w 616"/>
                  <a:gd name="T99" fmla="*/ 2147483646 h 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6" h="275">
                    <a:moveTo>
                      <a:pt x="83" y="162"/>
                    </a:moveTo>
                    <a:lnTo>
                      <a:pt x="71" y="162"/>
                    </a:lnTo>
                    <a:lnTo>
                      <a:pt x="53" y="174"/>
                    </a:lnTo>
                    <a:lnTo>
                      <a:pt x="47" y="174"/>
                    </a:lnTo>
                    <a:lnTo>
                      <a:pt x="35" y="156"/>
                    </a:lnTo>
                    <a:lnTo>
                      <a:pt x="0" y="126"/>
                    </a:lnTo>
                    <a:lnTo>
                      <a:pt x="0" y="102"/>
                    </a:lnTo>
                    <a:lnTo>
                      <a:pt x="6" y="84"/>
                    </a:lnTo>
                    <a:lnTo>
                      <a:pt x="24" y="90"/>
                    </a:lnTo>
                    <a:lnTo>
                      <a:pt x="24" y="84"/>
                    </a:lnTo>
                    <a:lnTo>
                      <a:pt x="35" y="72"/>
                    </a:lnTo>
                    <a:lnTo>
                      <a:pt x="47" y="66"/>
                    </a:lnTo>
                    <a:lnTo>
                      <a:pt x="71" y="66"/>
                    </a:lnTo>
                    <a:lnTo>
                      <a:pt x="113" y="84"/>
                    </a:lnTo>
                    <a:lnTo>
                      <a:pt x="137" y="84"/>
                    </a:lnTo>
                    <a:lnTo>
                      <a:pt x="167" y="78"/>
                    </a:lnTo>
                    <a:lnTo>
                      <a:pt x="197" y="84"/>
                    </a:lnTo>
                    <a:lnTo>
                      <a:pt x="197" y="78"/>
                    </a:lnTo>
                    <a:lnTo>
                      <a:pt x="185" y="60"/>
                    </a:lnTo>
                    <a:lnTo>
                      <a:pt x="191" y="36"/>
                    </a:lnTo>
                    <a:lnTo>
                      <a:pt x="203" y="42"/>
                    </a:lnTo>
                    <a:lnTo>
                      <a:pt x="185" y="30"/>
                    </a:lnTo>
                    <a:lnTo>
                      <a:pt x="203" y="24"/>
                    </a:lnTo>
                    <a:lnTo>
                      <a:pt x="227" y="24"/>
                    </a:lnTo>
                    <a:lnTo>
                      <a:pt x="245" y="18"/>
                    </a:lnTo>
                    <a:lnTo>
                      <a:pt x="263" y="12"/>
                    </a:lnTo>
                    <a:lnTo>
                      <a:pt x="281" y="6"/>
                    </a:lnTo>
                    <a:lnTo>
                      <a:pt x="299" y="0"/>
                    </a:lnTo>
                    <a:lnTo>
                      <a:pt x="311" y="0"/>
                    </a:lnTo>
                    <a:lnTo>
                      <a:pt x="323" y="12"/>
                    </a:lnTo>
                    <a:lnTo>
                      <a:pt x="352" y="24"/>
                    </a:lnTo>
                    <a:lnTo>
                      <a:pt x="364" y="30"/>
                    </a:lnTo>
                    <a:lnTo>
                      <a:pt x="376" y="30"/>
                    </a:lnTo>
                    <a:lnTo>
                      <a:pt x="394" y="24"/>
                    </a:lnTo>
                    <a:lnTo>
                      <a:pt x="418" y="18"/>
                    </a:lnTo>
                    <a:lnTo>
                      <a:pt x="418" y="30"/>
                    </a:lnTo>
                    <a:lnTo>
                      <a:pt x="436" y="42"/>
                    </a:lnTo>
                    <a:lnTo>
                      <a:pt x="460" y="60"/>
                    </a:lnTo>
                    <a:lnTo>
                      <a:pt x="502" y="84"/>
                    </a:lnTo>
                    <a:lnTo>
                      <a:pt x="514" y="84"/>
                    </a:lnTo>
                    <a:lnTo>
                      <a:pt x="538" y="84"/>
                    </a:lnTo>
                    <a:lnTo>
                      <a:pt x="556" y="96"/>
                    </a:lnTo>
                    <a:lnTo>
                      <a:pt x="580" y="108"/>
                    </a:lnTo>
                    <a:lnTo>
                      <a:pt x="598" y="102"/>
                    </a:lnTo>
                    <a:lnTo>
                      <a:pt x="616" y="120"/>
                    </a:lnTo>
                    <a:lnTo>
                      <a:pt x="610" y="138"/>
                    </a:lnTo>
                    <a:lnTo>
                      <a:pt x="604" y="138"/>
                    </a:lnTo>
                    <a:lnTo>
                      <a:pt x="610" y="162"/>
                    </a:lnTo>
                    <a:lnTo>
                      <a:pt x="598" y="162"/>
                    </a:lnTo>
                    <a:lnTo>
                      <a:pt x="568" y="156"/>
                    </a:lnTo>
                    <a:lnTo>
                      <a:pt x="574" y="174"/>
                    </a:lnTo>
                    <a:lnTo>
                      <a:pt x="574" y="191"/>
                    </a:lnTo>
                    <a:lnTo>
                      <a:pt x="580" y="197"/>
                    </a:lnTo>
                    <a:lnTo>
                      <a:pt x="556" y="197"/>
                    </a:lnTo>
                    <a:lnTo>
                      <a:pt x="538" y="203"/>
                    </a:lnTo>
                    <a:lnTo>
                      <a:pt x="550" y="209"/>
                    </a:lnTo>
                    <a:lnTo>
                      <a:pt x="556" y="221"/>
                    </a:lnTo>
                    <a:lnTo>
                      <a:pt x="562" y="239"/>
                    </a:lnTo>
                    <a:lnTo>
                      <a:pt x="562" y="245"/>
                    </a:lnTo>
                    <a:lnTo>
                      <a:pt x="538" y="233"/>
                    </a:lnTo>
                    <a:lnTo>
                      <a:pt x="520" y="233"/>
                    </a:lnTo>
                    <a:lnTo>
                      <a:pt x="496" y="239"/>
                    </a:lnTo>
                    <a:lnTo>
                      <a:pt x="478" y="239"/>
                    </a:lnTo>
                    <a:lnTo>
                      <a:pt x="460" y="233"/>
                    </a:lnTo>
                    <a:lnTo>
                      <a:pt x="454" y="245"/>
                    </a:lnTo>
                    <a:lnTo>
                      <a:pt x="436" y="245"/>
                    </a:lnTo>
                    <a:lnTo>
                      <a:pt x="418" y="245"/>
                    </a:lnTo>
                    <a:lnTo>
                      <a:pt x="406" y="251"/>
                    </a:lnTo>
                    <a:lnTo>
                      <a:pt x="376" y="275"/>
                    </a:lnTo>
                    <a:lnTo>
                      <a:pt x="364" y="263"/>
                    </a:lnTo>
                    <a:lnTo>
                      <a:pt x="347" y="257"/>
                    </a:lnTo>
                    <a:lnTo>
                      <a:pt x="347" y="239"/>
                    </a:lnTo>
                    <a:lnTo>
                      <a:pt x="329" y="227"/>
                    </a:lnTo>
                    <a:lnTo>
                      <a:pt x="311" y="227"/>
                    </a:lnTo>
                    <a:lnTo>
                      <a:pt x="275" y="227"/>
                    </a:lnTo>
                    <a:lnTo>
                      <a:pt x="257" y="227"/>
                    </a:lnTo>
                    <a:lnTo>
                      <a:pt x="245" y="203"/>
                    </a:lnTo>
                    <a:lnTo>
                      <a:pt x="221" y="197"/>
                    </a:lnTo>
                    <a:lnTo>
                      <a:pt x="203" y="185"/>
                    </a:lnTo>
                    <a:lnTo>
                      <a:pt x="161" y="197"/>
                    </a:lnTo>
                    <a:lnTo>
                      <a:pt x="167" y="215"/>
                    </a:lnTo>
                    <a:lnTo>
                      <a:pt x="173" y="233"/>
                    </a:lnTo>
                    <a:lnTo>
                      <a:pt x="179" y="269"/>
                    </a:lnTo>
                    <a:lnTo>
                      <a:pt x="161" y="263"/>
                    </a:lnTo>
                    <a:lnTo>
                      <a:pt x="143" y="257"/>
                    </a:lnTo>
                    <a:lnTo>
                      <a:pt x="143" y="245"/>
                    </a:lnTo>
                    <a:lnTo>
                      <a:pt x="113" y="245"/>
                    </a:lnTo>
                    <a:lnTo>
                      <a:pt x="101" y="239"/>
                    </a:lnTo>
                    <a:lnTo>
                      <a:pt x="95" y="233"/>
                    </a:lnTo>
                    <a:lnTo>
                      <a:pt x="83" y="215"/>
                    </a:lnTo>
                    <a:lnTo>
                      <a:pt x="71" y="209"/>
                    </a:lnTo>
                    <a:lnTo>
                      <a:pt x="89" y="209"/>
                    </a:lnTo>
                    <a:lnTo>
                      <a:pt x="83" y="203"/>
                    </a:lnTo>
                    <a:lnTo>
                      <a:pt x="95" y="191"/>
                    </a:lnTo>
                    <a:lnTo>
                      <a:pt x="113" y="191"/>
                    </a:lnTo>
                    <a:lnTo>
                      <a:pt x="107" y="185"/>
                    </a:lnTo>
                    <a:lnTo>
                      <a:pt x="107" y="162"/>
                    </a:lnTo>
                    <a:lnTo>
                      <a:pt x="83" y="16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2" name="Freeform 322">
                <a:extLst>
                  <a:ext uri="{FF2B5EF4-FFF2-40B4-BE49-F238E27FC236}">
                    <a16:creationId xmlns:a16="http://schemas.microsoft.com/office/drawing/2014/main" id="{9C427241-7CC3-4D6F-8C64-00D8A7FCE057}"/>
                  </a:ext>
                </a:extLst>
              </p:cNvPr>
              <p:cNvSpPr>
                <a:spLocks noChangeAspect="1"/>
              </p:cNvSpPr>
              <p:nvPr/>
            </p:nvSpPr>
            <p:spPr bwMode="auto">
              <a:xfrm>
                <a:off x="8174651" y="4029629"/>
                <a:ext cx="340402" cy="140369"/>
              </a:xfrm>
              <a:custGeom>
                <a:avLst/>
                <a:gdLst>
                  <a:gd name="T0" fmla="*/ 2147483646 w 131"/>
                  <a:gd name="T1" fmla="*/ 2147483646 h 48"/>
                  <a:gd name="T2" fmla="*/ 0 w 131"/>
                  <a:gd name="T3" fmla="*/ 0 h 48"/>
                  <a:gd name="T4" fmla="*/ 0 w 131"/>
                  <a:gd name="T5" fmla="*/ 0 h 48"/>
                  <a:gd name="T6" fmla="*/ 2147483646 w 131"/>
                  <a:gd name="T7" fmla="*/ 0 h 48"/>
                  <a:gd name="T8" fmla="*/ 2147483646 w 131"/>
                  <a:gd name="T9" fmla="*/ 0 h 48"/>
                  <a:gd name="T10" fmla="*/ 2147483646 w 131"/>
                  <a:gd name="T11" fmla="*/ 2147483646 h 48"/>
                  <a:gd name="T12" fmla="*/ 2147483646 w 131"/>
                  <a:gd name="T13" fmla="*/ 2147483646 h 48"/>
                  <a:gd name="T14" fmla="*/ 2147483646 w 131"/>
                  <a:gd name="T15" fmla="*/ 2147483646 h 48"/>
                  <a:gd name="T16" fmla="*/ 2147483646 w 131"/>
                  <a:gd name="T17" fmla="*/ 2147483646 h 48"/>
                  <a:gd name="T18" fmla="*/ 2147483646 w 131"/>
                  <a:gd name="T19" fmla="*/ 2147483646 h 48"/>
                  <a:gd name="T20" fmla="*/ 2147483646 w 131"/>
                  <a:gd name="T21" fmla="*/ 2147483646 h 48"/>
                  <a:gd name="T22" fmla="*/ 2147483646 w 131"/>
                  <a:gd name="T23" fmla="*/ 2147483646 h 48"/>
                  <a:gd name="T24" fmla="*/ 2147483646 w 131"/>
                  <a:gd name="T25" fmla="*/ 2147483646 h 48"/>
                  <a:gd name="T26" fmla="*/ 2147483646 w 131"/>
                  <a:gd name="T27" fmla="*/ 2147483646 h 48"/>
                  <a:gd name="T28" fmla="*/ 2147483646 w 131"/>
                  <a:gd name="T29" fmla="*/ 2147483646 h 48"/>
                  <a:gd name="T30" fmla="*/ 2147483646 w 131"/>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48">
                    <a:moveTo>
                      <a:pt x="24" y="18"/>
                    </a:moveTo>
                    <a:lnTo>
                      <a:pt x="0" y="0"/>
                    </a:lnTo>
                    <a:lnTo>
                      <a:pt x="18" y="0"/>
                    </a:lnTo>
                    <a:lnTo>
                      <a:pt x="36" y="0"/>
                    </a:lnTo>
                    <a:lnTo>
                      <a:pt x="60" y="12"/>
                    </a:lnTo>
                    <a:lnTo>
                      <a:pt x="84" y="24"/>
                    </a:lnTo>
                    <a:lnTo>
                      <a:pt x="108" y="30"/>
                    </a:lnTo>
                    <a:lnTo>
                      <a:pt x="131" y="42"/>
                    </a:lnTo>
                    <a:lnTo>
                      <a:pt x="125" y="48"/>
                    </a:lnTo>
                    <a:lnTo>
                      <a:pt x="114" y="48"/>
                    </a:lnTo>
                    <a:lnTo>
                      <a:pt x="90" y="48"/>
                    </a:lnTo>
                    <a:lnTo>
                      <a:pt x="66" y="48"/>
                    </a:lnTo>
                    <a:lnTo>
                      <a:pt x="42" y="48"/>
                    </a:lnTo>
                    <a:lnTo>
                      <a:pt x="42" y="36"/>
                    </a:lnTo>
                    <a:lnTo>
                      <a:pt x="24"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3" name="Freeform 323">
                <a:extLst>
                  <a:ext uri="{FF2B5EF4-FFF2-40B4-BE49-F238E27FC236}">
                    <a16:creationId xmlns:a16="http://schemas.microsoft.com/office/drawing/2014/main" id="{DD2EC006-FBF6-4E95-80D5-6459F5D8154C}"/>
                  </a:ext>
                </a:extLst>
              </p:cNvPr>
              <p:cNvSpPr>
                <a:spLocks noChangeAspect="1"/>
              </p:cNvSpPr>
              <p:nvPr/>
            </p:nvSpPr>
            <p:spPr bwMode="auto">
              <a:xfrm>
                <a:off x="9492085" y="4063420"/>
                <a:ext cx="428752" cy="228747"/>
              </a:xfrm>
              <a:custGeom>
                <a:avLst/>
                <a:gdLst>
                  <a:gd name="T0" fmla="*/ 2147483646 w 162"/>
                  <a:gd name="T1" fmla="*/ 2147483646 h 78"/>
                  <a:gd name="T2" fmla="*/ 2147483646 w 162"/>
                  <a:gd name="T3" fmla="*/ 2147483646 h 78"/>
                  <a:gd name="T4" fmla="*/ 2147483646 w 162"/>
                  <a:gd name="T5" fmla="*/ 2147483646 h 78"/>
                  <a:gd name="T6" fmla="*/ 0 w 162"/>
                  <a:gd name="T7" fmla="*/ 2147483646 h 78"/>
                  <a:gd name="T8" fmla="*/ 2147483646 w 162"/>
                  <a:gd name="T9" fmla="*/ 2147483646 h 78"/>
                  <a:gd name="T10" fmla="*/ 2147483646 w 162"/>
                  <a:gd name="T11" fmla="*/ 2147483646 h 78"/>
                  <a:gd name="T12" fmla="*/ 2147483646 w 162"/>
                  <a:gd name="T13" fmla="*/ 2147483646 h 78"/>
                  <a:gd name="T14" fmla="*/ 2147483646 w 162"/>
                  <a:gd name="T15" fmla="*/ 0 h 78"/>
                  <a:gd name="T16" fmla="*/ 2147483646 w 162"/>
                  <a:gd name="T17" fmla="*/ 2147483646 h 78"/>
                  <a:gd name="T18" fmla="*/ 2147483646 w 162"/>
                  <a:gd name="T19" fmla="*/ 2147483646 h 78"/>
                  <a:gd name="T20" fmla="*/ 2147483646 w 162"/>
                  <a:gd name="T21" fmla="*/ 0 h 78"/>
                  <a:gd name="T22" fmla="*/ 2147483646 w 162"/>
                  <a:gd name="T23" fmla="*/ 0 h 78"/>
                  <a:gd name="T24" fmla="*/ 2147483646 w 162"/>
                  <a:gd name="T25" fmla="*/ 2147483646 h 78"/>
                  <a:gd name="T26" fmla="*/ 2147483646 w 162"/>
                  <a:gd name="T27" fmla="*/ 2147483646 h 78"/>
                  <a:gd name="T28" fmla="*/ 2147483646 w 162"/>
                  <a:gd name="T29" fmla="*/ 2147483646 h 78"/>
                  <a:gd name="T30" fmla="*/ 2147483646 w 162"/>
                  <a:gd name="T31" fmla="*/ 2147483646 h 78"/>
                  <a:gd name="T32" fmla="*/ 2147483646 w 162"/>
                  <a:gd name="T33" fmla="*/ 2147483646 h 78"/>
                  <a:gd name="T34" fmla="*/ 2147483646 w 162"/>
                  <a:gd name="T35" fmla="*/ 2147483646 h 78"/>
                  <a:gd name="T36" fmla="*/ 2147483646 w 162"/>
                  <a:gd name="T37" fmla="*/ 2147483646 h 78"/>
                  <a:gd name="T38" fmla="*/ 2147483646 w 162"/>
                  <a:gd name="T39" fmla="*/ 2147483646 h 78"/>
                  <a:gd name="T40" fmla="*/ 2147483646 w 162"/>
                  <a:gd name="T41" fmla="*/ 2147483646 h 78"/>
                  <a:gd name="T42" fmla="*/ 2147483646 w 162"/>
                  <a:gd name="T43" fmla="*/ 2147483646 h 78"/>
                  <a:gd name="T44" fmla="*/ 2147483646 w 162"/>
                  <a:gd name="T45" fmla="*/ 2147483646 h 78"/>
                  <a:gd name="T46" fmla="*/ 2147483646 w 162"/>
                  <a:gd name="T47" fmla="*/ 2147483646 h 78"/>
                  <a:gd name="T48" fmla="*/ 2147483646 w 162"/>
                  <a:gd name="T49" fmla="*/ 2147483646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78">
                    <a:moveTo>
                      <a:pt x="54" y="48"/>
                    </a:moveTo>
                    <a:lnTo>
                      <a:pt x="36" y="36"/>
                    </a:lnTo>
                    <a:lnTo>
                      <a:pt x="12" y="36"/>
                    </a:lnTo>
                    <a:lnTo>
                      <a:pt x="0" y="18"/>
                    </a:lnTo>
                    <a:lnTo>
                      <a:pt x="12" y="12"/>
                    </a:lnTo>
                    <a:lnTo>
                      <a:pt x="30" y="12"/>
                    </a:lnTo>
                    <a:lnTo>
                      <a:pt x="48" y="12"/>
                    </a:lnTo>
                    <a:lnTo>
                      <a:pt x="54" y="0"/>
                    </a:lnTo>
                    <a:lnTo>
                      <a:pt x="72" y="6"/>
                    </a:lnTo>
                    <a:lnTo>
                      <a:pt x="90" y="6"/>
                    </a:lnTo>
                    <a:lnTo>
                      <a:pt x="114" y="0"/>
                    </a:lnTo>
                    <a:lnTo>
                      <a:pt x="132" y="0"/>
                    </a:lnTo>
                    <a:lnTo>
                      <a:pt x="156" y="12"/>
                    </a:lnTo>
                    <a:lnTo>
                      <a:pt x="162" y="24"/>
                    </a:lnTo>
                    <a:lnTo>
                      <a:pt x="132" y="42"/>
                    </a:lnTo>
                    <a:lnTo>
                      <a:pt x="114" y="48"/>
                    </a:lnTo>
                    <a:lnTo>
                      <a:pt x="108" y="60"/>
                    </a:lnTo>
                    <a:lnTo>
                      <a:pt x="96" y="54"/>
                    </a:lnTo>
                    <a:lnTo>
                      <a:pt x="90" y="60"/>
                    </a:lnTo>
                    <a:lnTo>
                      <a:pt x="78" y="66"/>
                    </a:lnTo>
                    <a:lnTo>
                      <a:pt x="72" y="78"/>
                    </a:lnTo>
                    <a:lnTo>
                      <a:pt x="42" y="78"/>
                    </a:lnTo>
                    <a:lnTo>
                      <a:pt x="12" y="72"/>
                    </a:lnTo>
                    <a:lnTo>
                      <a:pt x="12" y="60"/>
                    </a:lnTo>
                    <a:lnTo>
                      <a:pt x="54" y="4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4" name="Freeform 324">
                <a:extLst>
                  <a:ext uri="{FF2B5EF4-FFF2-40B4-BE49-F238E27FC236}">
                    <a16:creationId xmlns:a16="http://schemas.microsoft.com/office/drawing/2014/main" id="{4FB889FD-0B7E-476E-8FF6-2E900FADA6F1}"/>
                  </a:ext>
                </a:extLst>
              </p:cNvPr>
              <p:cNvSpPr>
                <a:spLocks noChangeAspect="1"/>
              </p:cNvSpPr>
              <p:nvPr/>
            </p:nvSpPr>
            <p:spPr bwMode="auto">
              <a:xfrm>
                <a:off x="8720333" y="4099811"/>
                <a:ext cx="647025" cy="439300"/>
              </a:xfrm>
              <a:custGeom>
                <a:avLst/>
                <a:gdLst>
                  <a:gd name="T0" fmla="*/ 2147483646 w 245"/>
                  <a:gd name="T1" fmla="*/ 2147483646 h 150"/>
                  <a:gd name="T2" fmla="*/ 2147483646 w 245"/>
                  <a:gd name="T3" fmla="*/ 2147483646 h 150"/>
                  <a:gd name="T4" fmla="*/ 2147483646 w 245"/>
                  <a:gd name="T5" fmla="*/ 2147483646 h 150"/>
                  <a:gd name="T6" fmla="*/ 2147483646 w 245"/>
                  <a:gd name="T7" fmla="*/ 2147483646 h 150"/>
                  <a:gd name="T8" fmla="*/ 2147483646 w 245"/>
                  <a:gd name="T9" fmla="*/ 2147483646 h 150"/>
                  <a:gd name="T10" fmla="*/ 2147483646 w 245"/>
                  <a:gd name="T11" fmla="*/ 2147483646 h 150"/>
                  <a:gd name="T12" fmla="*/ 2147483646 w 245"/>
                  <a:gd name="T13" fmla="*/ 2147483646 h 150"/>
                  <a:gd name="T14" fmla="*/ 2147483646 w 245"/>
                  <a:gd name="T15" fmla="*/ 2147483646 h 150"/>
                  <a:gd name="T16" fmla="*/ 2147483646 w 245"/>
                  <a:gd name="T17" fmla="*/ 2147483646 h 150"/>
                  <a:gd name="T18" fmla="*/ 2147483646 w 245"/>
                  <a:gd name="T19" fmla="*/ 2147483646 h 150"/>
                  <a:gd name="T20" fmla="*/ 2147483646 w 245"/>
                  <a:gd name="T21" fmla="*/ 2147483646 h 150"/>
                  <a:gd name="T22" fmla="*/ 2147483646 w 245"/>
                  <a:gd name="T23" fmla="*/ 2147483646 h 150"/>
                  <a:gd name="T24" fmla="*/ 2147483646 w 245"/>
                  <a:gd name="T25" fmla="*/ 2147483646 h 150"/>
                  <a:gd name="T26" fmla="*/ 2147483646 w 245"/>
                  <a:gd name="T27" fmla="*/ 2147483646 h 150"/>
                  <a:gd name="T28" fmla="*/ 2147483646 w 245"/>
                  <a:gd name="T29" fmla="*/ 2147483646 h 150"/>
                  <a:gd name="T30" fmla="*/ 2147483646 w 245"/>
                  <a:gd name="T31" fmla="*/ 2147483646 h 150"/>
                  <a:gd name="T32" fmla="*/ 2147483646 w 245"/>
                  <a:gd name="T33" fmla="*/ 2147483646 h 150"/>
                  <a:gd name="T34" fmla="*/ 2147483646 w 245"/>
                  <a:gd name="T35" fmla="*/ 2147483646 h 150"/>
                  <a:gd name="T36" fmla="*/ 2147483646 w 245"/>
                  <a:gd name="T37" fmla="*/ 2147483646 h 150"/>
                  <a:gd name="T38" fmla="*/ 2147483646 w 245"/>
                  <a:gd name="T39" fmla="*/ 2147483646 h 150"/>
                  <a:gd name="T40" fmla="*/ 2147483646 w 245"/>
                  <a:gd name="T41" fmla="*/ 2147483646 h 150"/>
                  <a:gd name="T42" fmla="*/ 2147483646 w 245"/>
                  <a:gd name="T43" fmla="*/ 2147483646 h 150"/>
                  <a:gd name="T44" fmla="*/ 2147483646 w 245"/>
                  <a:gd name="T45" fmla="*/ 2147483646 h 150"/>
                  <a:gd name="T46" fmla="*/ 2147483646 w 245"/>
                  <a:gd name="T47" fmla="*/ 2147483646 h 150"/>
                  <a:gd name="T48" fmla="*/ 2147483646 w 245"/>
                  <a:gd name="T49" fmla="*/ 2147483646 h 150"/>
                  <a:gd name="T50" fmla="*/ 2147483646 w 245"/>
                  <a:gd name="T51" fmla="*/ 2147483646 h 150"/>
                  <a:gd name="T52" fmla="*/ 2147483646 w 245"/>
                  <a:gd name="T53" fmla="*/ 2147483646 h 150"/>
                  <a:gd name="T54" fmla="*/ 2147483646 w 245"/>
                  <a:gd name="T55" fmla="*/ 2147483646 h 150"/>
                  <a:gd name="T56" fmla="*/ 2147483646 w 245"/>
                  <a:gd name="T57" fmla="*/ 2147483646 h 150"/>
                  <a:gd name="T58" fmla="*/ 2147483646 w 245"/>
                  <a:gd name="T59" fmla="*/ 2147483646 h 150"/>
                  <a:gd name="T60" fmla="*/ 2147483646 w 245"/>
                  <a:gd name="T61" fmla="*/ 2147483646 h 150"/>
                  <a:gd name="T62" fmla="*/ 2147483646 w 245"/>
                  <a:gd name="T63" fmla="*/ 2147483646 h 150"/>
                  <a:gd name="T64" fmla="*/ 2147483646 w 245"/>
                  <a:gd name="T65" fmla="*/ 2147483646 h 150"/>
                  <a:gd name="T66" fmla="*/ 2147483646 w 245"/>
                  <a:gd name="T67" fmla="*/ 2147483646 h 150"/>
                  <a:gd name="T68" fmla="*/ 2147483646 w 245"/>
                  <a:gd name="T69" fmla="*/ 2147483646 h 150"/>
                  <a:gd name="T70" fmla="*/ 2147483646 w 245"/>
                  <a:gd name="T71" fmla="*/ 0 h 150"/>
                  <a:gd name="T72" fmla="*/ 0 w 245"/>
                  <a:gd name="T73" fmla="*/ 0 h 150"/>
                  <a:gd name="T74" fmla="*/ 2147483646 w 245"/>
                  <a:gd name="T75" fmla="*/ 0 h 150"/>
                  <a:gd name="T76" fmla="*/ 2147483646 w 245"/>
                  <a:gd name="T77" fmla="*/ 2147483646 h 150"/>
                  <a:gd name="T78" fmla="*/ 2147483646 w 245"/>
                  <a:gd name="T79" fmla="*/ 2147483646 h 150"/>
                  <a:gd name="T80" fmla="*/ 2147483646 w 245"/>
                  <a:gd name="T81" fmla="*/ 2147483646 h 150"/>
                  <a:gd name="T82" fmla="*/ 2147483646 w 245"/>
                  <a:gd name="T83" fmla="*/ 2147483646 h 150"/>
                  <a:gd name="T84" fmla="*/ 2147483646 w 245"/>
                  <a:gd name="T85" fmla="*/ 2147483646 h 150"/>
                  <a:gd name="T86" fmla="*/ 2147483646 w 245"/>
                  <a:gd name="T87" fmla="*/ 2147483646 h 150"/>
                  <a:gd name="T88" fmla="*/ 2147483646 w 245"/>
                  <a:gd name="T89" fmla="*/ 0 h 150"/>
                  <a:gd name="T90" fmla="*/ 2147483646 w 245"/>
                  <a:gd name="T91" fmla="*/ 2147483646 h 150"/>
                  <a:gd name="T92" fmla="*/ 2147483646 w 245"/>
                  <a:gd name="T93" fmla="*/ 2147483646 h 150"/>
                  <a:gd name="T94" fmla="*/ 2147483646 w 245"/>
                  <a:gd name="T95" fmla="*/ 2147483646 h 150"/>
                  <a:gd name="T96" fmla="*/ 2147483646 w 245"/>
                  <a:gd name="T97" fmla="*/ 2147483646 h 150"/>
                  <a:gd name="T98" fmla="*/ 2147483646 w 245"/>
                  <a:gd name="T99" fmla="*/ 2147483646 h 150"/>
                  <a:gd name="T100" fmla="*/ 2147483646 w 245"/>
                  <a:gd name="T101" fmla="*/ 2147483646 h 150"/>
                  <a:gd name="T102" fmla="*/ 2147483646 w 245"/>
                  <a:gd name="T103" fmla="*/ 2147483646 h 150"/>
                  <a:gd name="T104" fmla="*/ 2147483646 w 245"/>
                  <a:gd name="T105" fmla="*/ 2147483646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5" h="150">
                    <a:moveTo>
                      <a:pt x="234" y="114"/>
                    </a:moveTo>
                    <a:lnTo>
                      <a:pt x="228" y="132"/>
                    </a:lnTo>
                    <a:lnTo>
                      <a:pt x="210" y="138"/>
                    </a:lnTo>
                    <a:lnTo>
                      <a:pt x="204" y="150"/>
                    </a:lnTo>
                    <a:lnTo>
                      <a:pt x="198" y="150"/>
                    </a:lnTo>
                    <a:lnTo>
                      <a:pt x="180" y="144"/>
                    </a:lnTo>
                    <a:lnTo>
                      <a:pt x="174" y="120"/>
                    </a:lnTo>
                    <a:lnTo>
                      <a:pt x="156" y="120"/>
                    </a:lnTo>
                    <a:lnTo>
                      <a:pt x="144" y="108"/>
                    </a:lnTo>
                    <a:lnTo>
                      <a:pt x="132" y="102"/>
                    </a:lnTo>
                    <a:lnTo>
                      <a:pt x="102" y="90"/>
                    </a:lnTo>
                    <a:lnTo>
                      <a:pt x="90" y="96"/>
                    </a:lnTo>
                    <a:lnTo>
                      <a:pt x="66" y="96"/>
                    </a:lnTo>
                    <a:lnTo>
                      <a:pt x="54" y="108"/>
                    </a:lnTo>
                    <a:lnTo>
                      <a:pt x="48" y="108"/>
                    </a:lnTo>
                    <a:lnTo>
                      <a:pt x="42" y="72"/>
                    </a:lnTo>
                    <a:lnTo>
                      <a:pt x="30" y="66"/>
                    </a:lnTo>
                    <a:lnTo>
                      <a:pt x="36" y="66"/>
                    </a:lnTo>
                    <a:lnTo>
                      <a:pt x="36" y="60"/>
                    </a:lnTo>
                    <a:lnTo>
                      <a:pt x="30" y="54"/>
                    </a:lnTo>
                    <a:lnTo>
                      <a:pt x="24" y="54"/>
                    </a:lnTo>
                    <a:lnTo>
                      <a:pt x="24" y="60"/>
                    </a:lnTo>
                    <a:lnTo>
                      <a:pt x="18" y="36"/>
                    </a:lnTo>
                    <a:lnTo>
                      <a:pt x="24" y="36"/>
                    </a:lnTo>
                    <a:lnTo>
                      <a:pt x="30" y="36"/>
                    </a:lnTo>
                    <a:lnTo>
                      <a:pt x="36" y="42"/>
                    </a:lnTo>
                    <a:lnTo>
                      <a:pt x="42" y="42"/>
                    </a:lnTo>
                    <a:lnTo>
                      <a:pt x="42" y="36"/>
                    </a:lnTo>
                    <a:lnTo>
                      <a:pt x="48" y="30"/>
                    </a:lnTo>
                    <a:lnTo>
                      <a:pt x="30" y="18"/>
                    </a:lnTo>
                    <a:lnTo>
                      <a:pt x="18" y="12"/>
                    </a:lnTo>
                    <a:lnTo>
                      <a:pt x="18" y="30"/>
                    </a:lnTo>
                    <a:lnTo>
                      <a:pt x="6" y="12"/>
                    </a:lnTo>
                    <a:lnTo>
                      <a:pt x="6" y="0"/>
                    </a:lnTo>
                    <a:lnTo>
                      <a:pt x="0" y="0"/>
                    </a:lnTo>
                    <a:lnTo>
                      <a:pt x="30" y="0"/>
                    </a:lnTo>
                    <a:lnTo>
                      <a:pt x="30" y="12"/>
                    </a:lnTo>
                    <a:lnTo>
                      <a:pt x="48" y="18"/>
                    </a:lnTo>
                    <a:lnTo>
                      <a:pt x="66" y="24"/>
                    </a:lnTo>
                    <a:lnTo>
                      <a:pt x="90" y="30"/>
                    </a:lnTo>
                    <a:lnTo>
                      <a:pt x="84" y="18"/>
                    </a:lnTo>
                    <a:lnTo>
                      <a:pt x="96" y="12"/>
                    </a:lnTo>
                    <a:lnTo>
                      <a:pt x="108" y="0"/>
                    </a:lnTo>
                    <a:lnTo>
                      <a:pt x="126" y="12"/>
                    </a:lnTo>
                    <a:lnTo>
                      <a:pt x="144" y="36"/>
                    </a:lnTo>
                    <a:lnTo>
                      <a:pt x="162" y="42"/>
                    </a:lnTo>
                    <a:lnTo>
                      <a:pt x="180" y="48"/>
                    </a:lnTo>
                    <a:lnTo>
                      <a:pt x="234" y="84"/>
                    </a:lnTo>
                    <a:lnTo>
                      <a:pt x="245" y="102"/>
                    </a:lnTo>
                    <a:lnTo>
                      <a:pt x="239" y="108"/>
                    </a:lnTo>
                    <a:lnTo>
                      <a:pt x="234" y="11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5" name="Freeform 325">
                <a:extLst>
                  <a:ext uri="{FF2B5EF4-FFF2-40B4-BE49-F238E27FC236}">
                    <a16:creationId xmlns:a16="http://schemas.microsoft.com/office/drawing/2014/main" id="{D594EA40-DF9E-42F8-819E-B548CBD6932A}"/>
                  </a:ext>
                </a:extLst>
              </p:cNvPr>
              <p:cNvSpPr>
                <a:spLocks noChangeAspect="1"/>
              </p:cNvSpPr>
              <p:nvPr/>
            </p:nvSpPr>
            <p:spPr bwMode="auto">
              <a:xfrm>
                <a:off x="9180267" y="4344156"/>
                <a:ext cx="579462" cy="527680"/>
              </a:xfrm>
              <a:custGeom>
                <a:avLst/>
                <a:gdLst>
                  <a:gd name="T0" fmla="*/ 0 w 221"/>
                  <a:gd name="T1" fmla="*/ 2147483646 h 180"/>
                  <a:gd name="T2" fmla="*/ 0 w 221"/>
                  <a:gd name="T3" fmla="*/ 2147483646 h 180"/>
                  <a:gd name="T4" fmla="*/ 0 w 221"/>
                  <a:gd name="T5" fmla="*/ 2147483646 h 180"/>
                  <a:gd name="T6" fmla="*/ 2147483646 w 221"/>
                  <a:gd name="T7" fmla="*/ 2147483646 h 180"/>
                  <a:gd name="T8" fmla="*/ 2147483646 w 221"/>
                  <a:gd name="T9" fmla="*/ 2147483646 h 180"/>
                  <a:gd name="T10" fmla="*/ 2147483646 w 221"/>
                  <a:gd name="T11" fmla="*/ 2147483646 h 180"/>
                  <a:gd name="T12" fmla="*/ 2147483646 w 221"/>
                  <a:gd name="T13" fmla="*/ 2147483646 h 180"/>
                  <a:gd name="T14" fmla="*/ 2147483646 w 221"/>
                  <a:gd name="T15" fmla="*/ 2147483646 h 180"/>
                  <a:gd name="T16" fmla="*/ 2147483646 w 221"/>
                  <a:gd name="T17" fmla="*/ 2147483646 h 180"/>
                  <a:gd name="T18" fmla="*/ 2147483646 w 221"/>
                  <a:gd name="T19" fmla="*/ 2147483646 h 180"/>
                  <a:gd name="T20" fmla="*/ 2147483646 w 221"/>
                  <a:gd name="T21" fmla="*/ 2147483646 h 180"/>
                  <a:gd name="T22" fmla="*/ 2147483646 w 221"/>
                  <a:gd name="T23" fmla="*/ 2147483646 h 180"/>
                  <a:gd name="T24" fmla="*/ 2147483646 w 221"/>
                  <a:gd name="T25" fmla="*/ 2147483646 h 180"/>
                  <a:gd name="T26" fmla="*/ 2147483646 w 221"/>
                  <a:gd name="T27" fmla="*/ 2147483646 h 180"/>
                  <a:gd name="T28" fmla="*/ 2147483646 w 221"/>
                  <a:gd name="T29" fmla="*/ 2147483646 h 180"/>
                  <a:gd name="T30" fmla="*/ 2147483646 w 221"/>
                  <a:gd name="T31" fmla="*/ 2147483646 h 180"/>
                  <a:gd name="T32" fmla="*/ 2147483646 w 221"/>
                  <a:gd name="T33" fmla="*/ 2147483646 h 180"/>
                  <a:gd name="T34" fmla="*/ 2147483646 w 221"/>
                  <a:gd name="T35" fmla="*/ 2147483646 h 180"/>
                  <a:gd name="T36" fmla="*/ 2147483646 w 221"/>
                  <a:gd name="T37" fmla="*/ 2147483646 h 180"/>
                  <a:gd name="T38" fmla="*/ 2147483646 w 221"/>
                  <a:gd name="T39" fmla="*/ 2147483646 h 180"/>
                  <a:gd name="T40" fmla="*/ 2147483646 w 221"/>
                  <a:gd name="T41" fmla="*/ 2147483646 h 180"/>
                  <a:gd name="T42" fmla="*/ 2147483646 w 221"/>
                  <a:gd name="T43" fmla="*/ 2147483646 h 180"/>
                  <a:gd name="T44" fmla="*/ 2147483646 w 221"/>
                  <a:gd name="T45" fmla="*/ 2147483646 h 180"/>
                  <a:gd name="T46" fmla="*/ 2147483646 w 221"/>
                  <a:gd name="T47" fmla="*/ 2147483646 h 180"/>
                  <a:gd name="T48" fmla="*/ 2147483646 w 221"/>
                  <a:gd name="T49" fmla="*/ 2147483646 h 180"/>
                  <a:gd name="T50" fmla="*/ 2147483646 w 221"/>
                  <a:gd name="T51" fmla="*/ 2147483646 h 180"/>
                  <a:gd name="T52" fmla="*/ 2147483646 w 221"/>
                  <a:gd name="T53" fmla="*/ 2147483646 h 180"/>
                  <a:gd name="T54" fmla="*/ 2147483646 w 221"/>
                  <a:gd name="T55" fmla="*/ 2147483646 h 180"/>
                  <a:gd name="T56" fmla="*/ 2147483646 w 221"/>
                  <a:gd name="T57" fmla="*/ 2147483646 h 180"/>
                  <a:gd name="T58" fmla="*/ 2147483646 w 221"/>
                  <a:gd name="T59" fmla="*/ 2147483646 h 180"/>
                  <a:gd name="T60" fmla="*/ 2147483646 w 221"/>
                  <a:gd name="T61" fmla="*/ 2147483646 h 180"/>
                  <a:gd name="T62" fmla="*/ 2147483646 w 221"/>
                  <a:gd name="T63" fmla="*/ 2147483646 h 180"/>
                  <a:gd name="T64" fmla="*/ 2147483646 w 221"/>
                  <a:gd name="T65" fmla="*/ 2147483646 h 180"/>
                  <a:gd name="T66" fmla="*/ 2147483646 w 221"/>
                  <a:gd name="T67" fmla="*/ 2147483646 h 180"/>
                  <a:gd name="T68" fmla="*/ 2147483646 w 221"/>
                  <a:gd name="T69" fmla="*/ 2147483646 h 180"/>
                  <a:gd name="T70" fmla="*/ 2147483646 w 221"/>
                  <a:gd name="T71" fmla="*/ 2147483646 h 180"/>
                  <a:gd name="T72" fmla="*/ 2147483646 w 221"/>
                  <a:gd name="T73" fmla="*/ 2147483646 h 180"/>
                  <a:gd name="T74" fmla="*/ 2147483646 w 221"/>
                  <a:gd name="T75" fmla="*/ 0 h 180"/>
                  <a:gd name="T76" fmla="*/ 2147483646 w 221"/>
                  <a:gd name="T77" fmla="*/ 2147483646 h 180"/>
                  <a:gd name="T78" fmla="*/ 2147483646 w 221"/>
                  <a:gd name="T79" fmla="*/ 2147483646 h 180"/>
                  <a:gd name="T80" fmla="*/ 2147483646 w 221"/>
                  <a:gd name="T81" fmla="*/ 2147483646 h 180"/>
                  <a:gd name="T82" fmla="*/ 2147483646 w 221"/>
                  <a:gd name="T83" fmla="*/ 2147483646 h 180"/>
                  <a:gd name="T84" fmla="*/ 2147483646 w 221"/>
                  <a:gd name="T85" fmla="*/ 2147483646 h 180"/>
                  <a:gd name="T86" fmla="*/ 2147483646 w 221"/>
                  <a:gd name="T87" fmla="*/ 2147483646 h 180"/>
                  <a:gd name="T88" fmla="*/ 2147483646 w 221"/>
                  <a:gd name="T89" fmla="*/ 2147483646 h 180"/>
                  <a:gd name="T90" fmla="*/ 2147483646 w 221"/>
                  <a:gd name="T91" fmla="*/ 2147483646 h 180"/>
                  <a:gd name="T92" fmla="*/ 2147483646 w 221"/>
                  <a:gd name="T93" fmla="*/ 2147483646 h 180"/>
                  <a:gd name="T94" fmla="*/ 2147483646 w 221"/>
                  <a:gd name="T95" fmla="*/ 2147483646 h 180"/>
                  <a:gd name="T96" fmla="*/ 2147483646 w 221"/>
                  <a:gd name="T97" fmla="*/ 2147483646 h 180"/>
                  <a:gd name="T98" fmla="*/ 2147483646 w 221"/>
                  <a:gd name="T99" fmla="*/ 2147483646 h 180"/>
                  <a:gd name="T100" fmla="*/ 2147483646 w 221"/>
                  <a:gd name="T101" fmla="*/ 2147483646 h 180"/>
                  <a:gd name="T102" fmla="*/ 2147483646 w 221"/>
                  <a:gd name="T103" fmla="*/ 2147483646 h 180"/>
                  <a:gd name="T104" fmla="*/ 2147483646 w 221"/>
                  <a:gd name="T105" fmla="*/ 2147483646 h 180"/>
                  <a:gd name="T106" fmla="*/ 2147483646 w 221"/>
                  <a:gd name="T107" fmla="*/ 2147483646 h 180"/>
                  <a:gd name="T108" fmla="*/ 0 w 221"/>
                  <a:gd name="T109" fmla="*/ 2147483646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 h="180">
                    <a:moveTo>
                      <a:pt x="0" y="78"/>
                    </a:moveTo>
                    <a:lnTo>
                      <a:pt x="0" y="84"/>
                    </a:lnTo>
                    <a:lnTo>
                      <a:pt x="0" y="96"/>
                    </a:lnTo>
                    <a:lnTo>
                      <a:pt x="6" y="102"/>
                    </a:lnTo>
                    <a:lnTo>
                      <a:pt x="12" y="120"/>
                    </a:lnTo>
                    <a:lnTo>
                      <a:pt x="12" y="138"/>
                    </a:lnTo>
                    <a:lnTo>
                      <a:pt x="30" y="144"/>
                    </a:lnTo>
                    <a:lnTo>
                      <a:pt x="36" y="150"/>
                    </a:lnTo>
                    <a:lnTo>
                      <a:pt x="18" y="174"/>
                    </a:lnTo>
                    <a:lnTo>
                      <a:pt x="36" y="180"/>
                    </a:lnTo>
                    <a:lnTo>
                      <a:pt x="48" y="180"/>
                    </a:lnTo>
                    <a:lnTo>
                      <a:pt x="77" y="180"/>
                    </a:lnTo>
                    <a:lnTo>
                      <a:pt x="95" y="180"/>
                    </a:lnTo>
                    <a:lnTo>
                      <a:pt x="113" y="174"/>
                    </a:lnTo>
                    <a:lnTo>
                      <a:pt x="113" y="162"/>
                    </a:lnTo>
                    <a:lnTo>
                      <a:pt x="113" y="150"/>
                    </a:lnTo>
                    <a:lnTo>
                      <a:pt x="131" y="144"/>
                    </a:lnTo>
                    <a:lnTo>
                      <a:pt x="137" y="138"/>
                    </a:lnTo>
                    <a:lnTo>
                      <a:pt x="149" y="138"/>
                    </a:lnTo>
                    <a:lnTo>
                      <a:pt x="155" y="114"/>
                    </a:lnTo>
                    <a:lnTo>
                      <a:pt x="167" y="102"/>
                    </a:lnTo>
                    <a:lnTo>
                      <a:pt x="155" y="90"/>
                    </a:lnTo>
                    <a:lnTo>
                      <a:pt x="173" y="90"/>
                    </a:lnTo>
                    <a:lnTo>
                      <a:pt x="173" y="84"/>
                    </a:lnTo>
                    <a:lnTo>
                      <a:pt x="179" y="66"/>
                    </a:lnTo>
                    <a:lnTo>
                      <a:pt x="167" y="54"/>
                    </a:lnTo>
                    <a:lnTo>
                      <a:pt x="179" y="36"/>
                    </a:lnTo>
                    <a:lnTo>
                      <a:pt x="215" y="30"/>
                    </a:lnTo>
                    <a:lnTo>
                      <a:pt x="215" y="24"/>
                    </a:lnTo>
                    <a:lnTo>
                      <a:pt x="221" y="24"/>
                    </a:lnTo>
                    <a:lnTo>
                      <a:pt x="209" y="24"/>
                    </a:lnTo>
                    <a:lnTo>
                      <a:pt x="203" y="24"/>
                    </a:lnTo>
                    <a:lnTo>
                      <a:pt x="191" y="24"/>
                    </a:lnTo>
                    <a:lnTo>
                      <a:pt x="167" y="36"/>
                    </a:lnTo>
                    <a:lnTo>
                      <a:pt x="161" y="12"/>
                    </a:lnTo>
                    <a:lnTo>
                      <a:pt x="155" y="0"/>
                    </a:lnTo>
                    <a:lnTo>
                      <a:pt x="143" y="6"/>
                    </a:lnTo>
                    <a:lnTo>
                      <a:pt x="143" y="18"/>
                    </a:lnTo>
                    <a:lnTo>
                      <a:pt x="131" y="24"/>
                    </a:lnTo>
                    <a:lnTo>
                      <a:pt x="125" y="30"/>
                    </a:lnTo>
                    <a:lnTo>
                      <a:pt x="113" y="30"/>
                    </a:lnTo>
                    <a:lnTo>
                      <a:pt x="107" y="30"/>
                    </a:lnTo>
                    <a:lnTo>
                      <a:pt x="101" y="24"/>
                    </a:lnTo>
                    <a:lnTo>
                      <a:pt x="83" y="24"/>
                    </a:lnTo>
                    <a:lnTo>
                      <a:pt x="71" y="18"/>
                    </a:lnTo>
                    <a:lnTo>
                      <a:pt x="65" y="24"/>
                    </a:lnTo>
                    <a:lnTo>
                      <a:pt x="60" y="30"/>
                    </a:lnTo>
                    <a:lnTo>
                      <a:pt x="54" y="48"/>
                    </a:lnTo>
                    <a:lnTo>
                      <a:pt x="36" y="54"/>
                    </a:lnTo>
                    <a:lnTo>
                      <a:pt x="30" y="66"/>
                    </a:lnTo>
                    <a:lnTo>
                      <a:pt x="24" y="66"/>
                    </a:lnTo>
                    <a:lnTo>
                      <a:pt x="6" y="60"/>
                    </a:lnTo>
                    <a:lnTo>
                      <a:pt x="0" y="7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86" name="Freeform 326">
                <a:extLst>
                  <a:ext uri="{FF2B5EF4-FFF2-40B4-BE49-F238E27FC236}">
                    <a16:creationId xmlns:a16="http://schemas.microsoft.com/office/drawing/2014/main" id="{647BA03E-F26D-41F5-8BF5-653751EA2762}"/>
                  </a:ext>
                </a:extLst>
              </p:cNvPr>
              <p:cNvSpPr>
                <a:spLocks noChangeAspect="1"/>
              </p:cNvSpPr>
              <p:nvPr/>
            </p:nvSpPr>
            <p:spPr bwMode="auto">
              <a:xfrm>
                <a:off x="7932993" y="4520916"/>
                <a:ext cx="96144" cy="51987"/>
              </a:xfrm>
              <a:custGeom>
                <a:avLst/>
                <a:gdLst>
                  <a:gd name="T0" fmla="*/ 2147483646 w 36"/>
                  <a:gd name="T1" fmla="*/ 0 h 18"/>
                  <a:gd name="T2" fmla="*/ 2147483646 w 36"/>
                  <a:gd name="T3" fmla="*/ 2147483646 h 18"/>
                  <a:gd name="T4" fmla="*/ 0 w 36"/>
                  <a:gd name="T5" fmla="*/ 2147483646 h 18"/>
                  <a:gd name="T6" fmla="*/ 2147483646 w 36"/>
                  <a:gd name="T7" fmla="*/ 2147483646 h 18"/>
                  <a:gd name="T8" fmla="*/ 2147483646 w 36"/>
                  <a:gd name="T9" fmla="*/ 2147483646 h 18"/>
                  <a:gd name="T10" fmla="*/ 2147483646 w 36"/>
                  <a:gd name="T11" fmla="*/ 2147483646 h 18"/>
                  <a:gd name="T12" fmla="*/ 2147483646 w 3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8">
                    <a:moveTo>
                      <a:pt x="36" y="0"/>
                    </a:moveTo>
                    <a:lnTo>
                      <a:pt x="18" y="6"/>
                    </a:lnTo>
                    <a:lnTo>
                      <a:pt x="0" y="12"/>
                    </a:lnTo>
                    <a:lnTo>
                      <a:pt x="6" y="18"/>
                    </a:lnTo>
                    <a:lnTo>
                      <a:pt x="30" y="12"/>
                    </a:lnTo>
                    <a:lnTo>
                      <a:pt x="24" y="6"/>
                    </a:lnTo>
                    <a:lnTo>
                      <a:pt x="3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7" name="Freeform 348">
                <a:extLst>
                  <a:ext uri="{FF2B5EF4-FFF2-40B4-BE49-F238E27FC236}">
                    <a16:creationId xmlns:a16="http://schemas.microsoft.com/office/drawing/2014/main" id="{DBC1B50F-DF0B-4C85-AB0C-C1CB07DE7CAD}"/>
                  </a:ext>
                </a:extLst>
              </p:cNvPr>
              <p:cNvSpPr>
                <a:spLocks noChangeAspect="1"/>
              </p:cNvSpPr>
              <p:nvPr/>
            </p:nvSpPr>
            <p:spPr bwMode="auto">
              <a:xfrm>
                <a:off x="8073312" y="4572903"/>
                <a:ext cx="49372" cy="88378"/>
              </a:xfrm>
              <a:custGeom>
                <a:avLst/>
                <a:gdLst>
                  <a:gd name="T0" fmla="*/ 2147483646 w 18"/>
                  <a:gd name="T1" fmla="*/ 2147483646 h 30"/>
                  <a:gd name="T2" fmla="*/ 2147483646 w 18"/>
                  <a:gd name="T3" fmla="*/ 2147483646 h 30"/>
                  <a:gd name="T4" fmla="*/ 0 w 18"/>
                  <a:gd name="T5" fmla="*/ 2147483646 h 30"/>
                  <a:gd name="T6" fmla="*/ 0 w 18"/>
                  <a:gd name="T7" fmla="*/ 2147483646 h 30"/>
                  <a:gd name="T8" fmla="*/ 2147483646 w 18"/>
                  <a:gd name="T9" fmla="*/ 0 h 30"/>
                  <a:gd name="T10" fmla="*/ 2147483646 w 18"/>
                  <a:gd name="T11" fmla="*/ 2147483646 h 30"/>
                  <a:gd name="T12" fmla="*/ 2147483646 w 18"/>
                  <a:gd name="T13" fmla="*/ 214748364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30">
                    <a:moveTo>
                      <a:pt x="18" y="18"/>
                    </a:moveTo>
                    <a:lnTo>
                      <a:pt x="6" y="30"/>
                    </a:lnTo>
                    <a:lnTo>
                      <a:pt x="0" y="30"/>
                    </a:lnTo>
                    <a:lnTo>
                      <a:pt x="0" y="12"/>
                    </a:lnTo>
                    <a:lnTo>
                      <a:pt x="6" y="0"/>
                    </a:lnTo>
                    <a:lnTo>
                      <a:pt x="18" y="6"/>
                    </a:lnTo>
                    <a:lnTo>
                      <a:pt x="18"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588" name="Freeform 349">
                <a:extLst>
                  <a:ext uri="{FF2B5EF4-FFF2-40B4-BE49-F238E27FC236}">
                    <a16:creationId xmlns:a16="http://schemas.microsoft.com/office/drawing/2014/main" id="{282F281A-9F64-4A48-B5A7-35CDAB8A0881}"/>
                  </a:ext>
                </a:extLst>
              </p:cNvPr>
              <p:cNvSpPr>
                <a:spLocks noChangeAspect="1"/>
              </p:cNvSpPr>
              <p:nvPr/>
            </p:nvSpPr>
            <p:spPr bwMode="auto">
              <a:xfrm>
                <a:off x="8091501" y="4414339"/>
                <a:ext cx="270242" cy="298931"/>
              </a:xfrm>
              <a:custGeom>
                <a:avLst/>
                <a:gdLst>
                  <a:gd name="T0" fmla="*/ 2147483646 w 102"/>
                  <a:gd name="T1" fmla="*/ 2147483646 h 102"/>
                  <a:gd name="T2" fmla="*/ 2147483646 w 102"/>
                  <a:gd name="T3" fmla="*/ 2147483646 h 102"/>
                  <a:gd name="T4" fmla="*/ 2147483646 w 102"/>
                  <a:gd name="T5" fmla="*/ 2147483646 h 102"/>
                  <a:gd name="T6" fmla="*/ 2147483646 w 102"/>
                  <a:gd name="T7" fmla="*/ 2147483646 h 102"/>
                  <a:gd name="T8" fmla="*/ 2147483646 w 102"/>
                  <a:gd name="T9" fmla="*/ 2147483646 h 102"/>
                  <a:gd name="T10" fmla="*/ 0 w 102"/>
                  <a:gd name="T11" fmla="*/ 2147483646 h 102"/>
                  <a:gd name="T12" fmla="*/ 0 w 102"/>
                  <a:gd name="T13" fmla="*/ 2147483646 h 102"/>
                  <a:gd name="T14" fmla="*/ 0 w 102"/>
                  <a:gd name="T15" fmla="*/ 2147483646 h 102"/>
                  <a:gd name="T16" fmla="*/ 2147483646 w 102"/>
                  <a:gd name="T17" fmla="*/ 2147483646 h 102"/>
                  <a:gd name="T18" fmla="*/ 2147483646 w 102"/>
                  <a:gd name="T19" fmla="*/ 2147483646 h 102"/>
                  <a:gd name="T20" fmla="*/ 0 w 102"/>
                  <a:gd name="T21" fmla="*/ 2147483646 h 102"/>
                  <a:gd name="T22" fmla="*/ 0 w 102"/>
                  <a:gd name="T23" fmla="*/ 2147483646 h 102"/>
                  <a:gd name="T24" fmla="*/ 2147483646 w 102"/>
                  <a:gd name="T25" fmla="*/ 2147483646 h 102"/>
                  <a:gd name="T26" fmla="*/ 2147483646 w 102"/>
                  <a:gd name="T27" fmla="*/ 2147483646 h 102"/>
                  <a:gd name="T28" fmla="*/ 2147483646 w 102"/>
                  <a:gd name="T29" fmla="*/ 2147483646 h 102"/>
                  <a:gd name="T30" fmla="*/ 2147483646 w 102"/>
                  <a:gd name="T31" fmla="*/ 2147483646 h 102"/>
                  <a:gd name="T32" fmla="*/ 2147483646 w 102"/>
                  <a:gd name="T33" fmla="*/ 2147483646 h 102"/>
                  <a:gd name="T34" fmla="*/ 2147483646 w 102"/>
                  <a:gd name="T35" fmla="*/ 2147483646 h 102"/>
                  <a:gd name="T36" fmla="*/ 2147483646 w 102"/>
                  <a:gd name="T37" fmla="*/ 0 h 102"/>
                  <a:gd name="T38" fmla="*/ 2147483646 w 102"/>
                  <a:gd name="T39" fmla="*/ 2147483646 h 102"/>
                  <a:gd name="T40" fmla="*/ 2147483646 w 102"/>
                  <a:gd name="T41" fmla="*/ 2147483646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02">
                    <a:moveTo>
                      <a:pt x="66" y="12"/>
                    </a:moveTo>
                    <a:lnTo>
                      <a:pt x="36" y="12"/>
                    </a:lnTo>
                    <a:lnTo>
                      <a:pt x="12" y="12"/>
                    </a:lnTo>
                    <a:lnTo>
                      <a:pt x="6" y="12"/>
                    </a:lnTo>
                    <a:lnTo>
                      <a:pt x="6" y="24"/>
                    </a:lnTo>
                    <a:lnTo>
                      <a:pt x="0" y="30"/>
                    </a:lnTo>
                    <a:lnTo>
                      <a:pt x="0" y="54"/>
                    </a:lnTo>
                    <a:lnTo>
                      <a:pt x="12" y="60"/>
                    </a:lnTo>
                    <a:lnTo>
                      <a:pt x="12" y="72"/>
                    </a:lnTo>
                    <a:lnTo>
                      <a:pt x="0" y="84"/>
                    </a:lnTo>
                    <a:lnTo>
                      <a:pt x="0" y="90"/>
                    </a:lnTo>
                    <a:lnTo>
                      <a:pt x="24" y="102"/>
                    </a:lnTo>
                    <a:lnTo>
                      <a:pt x="54" y="78"/>
                    </a:lnTo>
                    <a:lnTo>
                      <a:pt x="72" y="66"/>
                    </a:lnTo>
                    <a:lnTo>
                      <a:pt x="84" y="60"/>
                    </a:lnTo>
                    <a:lnTo>
                      <a:pt x="84" y="18"/>
                    </a:lnTo>
                    <a:lnTo>
                      <a:pt x="102" y="6"/>
                    </a:lnTo>
                    <a:lnTo>
                      <a:pt x="96" y="0"/>
                    </a:lnTo>
                    <a:lnTo>
                      <a:pt x="78" y="6"/>
                    </a:lnTo>
                    <a:lnTo>
                      <a:pt x="66"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89" name="Freeform 350">
                <a:extLst>
                  <a:ext uri="{FF2B5EF4-FFF2-40B4-BE49-F238E27FC236}">
                    <a16:creationId xmlns:a16="http://schemas.microsoft.com/office/drawing/2014/main" id="{4E2D4D3E-ACA4-4BA3-9A89-1F3C702184D4}"/>
                  </a:ext>
                </a:extLst>
              </p:cNvPr>
              <p:cNvSpPr>
                <a:spLocks noChangeAspect="1"/>
              </p:cNvSpPr>
              <p:nvPr/>
            </p:nvSpPr>
            <p:spPr bwMode="auto">
              <a:xfrm>
                <a:off x="9414132" y="4169996"/>
                <a:ext cx="363788" cy="280736"/>
              </a:xfrm>
              <a:custGeom>
                <a:avLst/>
                <a:gdLst>
                  <a:gd name="T0" fmla="*/ 2147483646 w 138"/>
                  <a:gd name="T1" fmla="*/ 2147483646 h 96"/>
                  <a:gd name="T2" fmla="*/ 2147483646 w 138"/>
                  <a:gd name="T3" fmla="*/ 2147483646 h 96"/>
                  <a:gd name="T4" fmla="*/ 2147483646 w 138"/>
                  <a:gd name="T5" fmla="*/ 2147483646 h 96"/>
                  <a:gd name="T6" fmla="*/ 2147483646 w 138"/>
                  <a:gd name="T7" fmla="*/ 2147483646 h 96"/>
                  <a:gd name="T8" fmla="*/ 2147483646 w 138"/>
                  <a:gd name="T9" fmla="*/ 2147483646 h 96"/>
                  <a:gd name="T10" fmla="*/ 2147483646 w 138"/>
                  <a:gd name="T11" fmla="*/ 2147483646 h 96"/>
                  <a:gd name="T12" fmla="*/ 2147483646 w 138"/>
                  <a:gd name="T13" fmla="*/ 2147483646 h 96"/>
                  <a:gd name="T14" fmla="*/ 2147483646 w 138"/>
                  <a:gd name="T15" fmla="*/ 2147483646 h 96"/>
                  <a:gd name="T16" fmla="*/ 2147483646 w 138"/>
                  <a:gd name="T17" fmla="*/ 2147483646 h 96"/>
                  <a:gd name="T18" fmla="*/ 2147483646 w 138"/>
                  <a:gd name="T19" fmla="*/ 2147483646 h 96"/>
                  <a:gd name="T20" fmla="*/ 2147483646 w 138"/>
                  <a:gd name="T21" fmla="*/ 2147483646 h 96"/>
                  <a:gd name="T22" fmla="*/ 2147483646 w 138"/>
                  <a:gd name="T23" fmla="*/ 2147483646 h 96"/>
                  <a:gd name="T24" fmla="*/ 2147483646 w 138"/>
                  <a:gd name="T25" fmla="*/ 2147483646 h 96"/>
                  <a:gd name="T26" fmla="*/ 2147483646 w 138"/>
                  <a:gd name="T27" fmla="*/ 2147483646 h 96"/>
                  <a:gd name="T28" fmla="*/ 2147483646 w 138"/>
                  <a:gd name="T29" fmla="*/ 2147483646 h 96"/>
                  <a:gd name="T30" fmla="*/ 2147483646 w 138"/>
                  <a:gd name="T31" fmla="*/ 2147483646 h 96"/>
                  <a:gd name="T32" fmla="*/ 0 w 138"/>
                  <a:gd name="T33" fmla="*/ 2147483646 h 96"/>
                  <a:gd name="T34" fmla="*/ 2147483646 w 138"/>
                  <a:gd name="T35" fmla="*/ 2147483646 h 96"/>
                  <a:gd name="T36" fmla="*/ 2147483646 w 138"/>
                  <a:gd name="T37" fmla="*/ 0 h 96"/>
                  <a:gd name="T38" fmla="*/ 2147483646 w 138"/>
                  <a:gd name="T39" fmla="*/ 0 h 96"/>
                  <a:gd name="T40" fmla="*/ 2147483646 w 138"/>
                  <a:gd name="T41" fmla="*/ 2147483646 h 96"/>
                  <a:gd name="T42" fmla="*/ 2147483646 w 138"/>
                  <a:gd name="T43" fmla="*/ 2147483646 h 96"/>
                  <a:gd name="T44" fmla="*/ 2147483646 w 138"/>
                  <a:gd name="T45" fmla="*/ 2147483646 h 96"/>
                  <a:gd name="T46" fmla="*/ 2147483646 w 138"/>
                  <a:gd name="T47" fmla="*/ 2147483646 h 96"/>
                  <a:gd name="T48" fmla="*/ 2147483646 w 138"/>
                  <a:gd name="T49" fmla="*/ 2147483646 h 96"/>
                  <a:gd name="T50" fmla="*/ 2147483646 w 138"/>
                  <a:gd name="T51" fmla="*/ 2147483646 h 96"/>
                  <a:gd name="T52" fmla="*/ 2147483646 w 138"/>
                  <a:gd name="T53" fmla="*/ 2147483646 h 96"/>
                  <a:gd name="T54" fmla="*/ 2147483646 w 138"/>
                  <a:gd name="T55" fmla="*/ 2147483646 h 96"/>
                  <a:gd name="T56" fmla="*/ 2147483646 w 138"/>
                  <a:gd name="T57" fmla="*/ 2147483646 h 96"/>
                  <a:gd name="T58" fmla="*/ 2147483646 w 138"/>
                  <a:gd name="T59" fmla="*/ 2147483646 h 96"/>
                  <a:gd name="T60" fmla="*/ 2147483646 w 138"/>
                  <a:gd name="T61" fmla="*/ 2147483646 h 96"/>
                  <a:gd name="T62" fmla="*/ 2147483646 w 138"/>
                  <a:gd name="T63" fmla="*/ 214748364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8" h="96">
                    <a:moveTo>
                      <a:pt x="114" y="84"/>
                    </a:moveTo>
                    <a:lnTo>
                      <a:pt x="102" y="84"/>
                    </a:lnTo>
                    <a:lnTo>
                      <a:pt x="78" y="96"/>
                    </a:lnTo>
                    <a:lnTo>
                      <a:pt x="72" y="72"/>
                    </a:lnTo>
                    <a:lnTo>
                      <a:pt x="66" y="60"/>
                    </a:lnTo>
                    <a:lnTo>
                      <a:pt x="54" y="66"/>
                    </a:lnTo>
                    <a:lnTo>
                      <a:pt x="54" y="78"/>
                    </a:lnTo>
                    <a:lnTo>
                      <a:pt x="42" y="84"/>
                    </a:lnTo>
                    <a:lnTo>
                      <a:pt x="36" y="90"/>
                    </a:lnTo>
                    <a:lnTo>
                      <a:pt x="24" y="90"/>
                    </a:lnTo>
                    <a:lnTo>
                      <a:pt x="18" y="90"/>
                    </a:lnTo>
                    <a:lnTo>
                      <a:pt x="12" y="84"/>
                    </a:lnTo>
                    <a:lnTo>
                      <a:pt x="18" y="60"/>
                    </a:lnTo>
                    <a:lnTo>
                      <a:pt x="18" y="54"/>
                    </a:lnTo>
                    <a:lnTo>
                      <a:pt x="6" y="48"/>
                    </a:lnTo>
                    <a:lnTo>
                      <a:pt x="0" y="36"/>
                    </a:lnTo>
                    <a:lnTo>
                      <a:pt x="30" y="6"/>
                    </a:lnTo>
                    <a:lnTo>
                      <a:pt x="42" y="0"/>
                    </a:lnTo>
                    <a:lnTo>
                      <a:pt x="66" y="0"/>
                    </a:lnTo>
                    <a:lnTo>
                      <a:pt x="84" y="12"/>
                    </a:lnTo>
                    <a:lnTo>
                      <a:pt x="42" y="24"/>
                    </a:lnTo>
                    <a:lnTo>
                      <a:pt x="42" y="36"/>
                    </a:lnTo>
                    <a:lnTo>
                      <a:pt x="72" y="42"/>
                    </a:lnTo>
                    <a:lnTo>
                      <a:pt x="102" y="42"/>
                    </a:lnTo>
                    <a:lnTo>
                      <a:pt x="108" y="60"/>
                    </a:lnTo>
                    <a:lnTo>
                      <a:pt x="126" y="60"/>
                    </a:lnTo>
                    <a:lnTo>
                      <a:pt x="138" y="84"/>
                    </a:lnTo>
                    <a:lnTo>
                      <a:pt x="132" y="84"/>
                    </a:lnTo>
                    <a:lnTo>
                      <a:pt x="120" y="84"/>
                    </a:lnTo>
                    <a:lnTo>
                      <a:pt x="114" y="8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0" name="Freeform 351">
                <a:extLst>
                  <a:ext uri="{FF2B5EF4-FFF2-40B4-BE49-F238E27FC236}">
                    <a16:creationId xmlns:a16="http://schemas.microsoft.com/office/drawing/2014/main" id="{46BA3A79-05A6-4F0E-AAA1-108EB566D8F1}"/>
                  </a:ext>
                </a:extLst>
              </p:cNvPr>
              <p:cNvSpPr>
                <a:spLocks noChangeAspect="1"/>
              </p:cNvSpPr>
              <p:nvPr/>
            </p:nvSpPr>
            <p:spPr bwMode="auto">
              <a:xfrm>
                <a:off x="8847659" y="3923052"/>
                <a:ext cx="678205" cy="491289"/>
              </a:xfrm>
              <a:custGeom>
                <a:avLst/>
                <a:gdLst>
                  <a:gd name="T0" fmla="*/ 2147483646 w 257"/>
                  <a:gd name="T1" fmla="*/ 2147483646 h 168"/>
                  <a:gd name="T2" fmla="*/ 2147483646 w 257"/>
                  <a:gd name="T3" fmla="*/ 2147483646 h 168"/>
                  <a:gd name="T4" fmla="*/ 2147483646 w 257"/>
                  <a:gd name="T5" fmla="*/ 2147483646 h 168"/>
                  <a:gd name="T6" fmla="*/ 2147483646 w 257"/>
                  <a:gd name="T7" fmla="*/ 2147483646 h 168"/>
                  <a:gd name="T8" fmla="*/ 2147483646 w 257"/>
                  <a:gd name="T9" fmla="*/ 2147483646 h 168"/>
                  <a:gd name="T10" fmla="*/ 2147483646 w 257"/>
                  <a:gd name="T11" fmla="*/ 2147483646 h 168"/>
                  <a:gd name="T12" fmla="*/ 2147483646 w 257"/>
                  <a:gd name="T13" fmla="*/ 2147483646 h 168"/>
                  <a:gd name="T14" fmla="*/ 2147483646 w 257"/>
                  <a:gd name="T15" fmla="*/ 2147483646 h 168"/>
                  <a:gd name="T16" fmla="*/ 2147483646 w 257"/>
                  <a:gd name="T17" fmla="*/ 2147483646 h 168"/>
                  <a:gd name="T18" fmla="*/ 2147483646 w 257"/>
                  <a:gd name="T19" fmla="*/ 2147483646 h 168"/>
                  <a:gd name="T20" fmla="*/ 2147483646 w 257"/>
                  <a:gd name="T21" fmla="*/ 2147483646 h 168"/>
                  <a:gd name="T22" fmla="*/ 2147483646 w 257"/>
                  <a:gd name="T23" fmla="*/ 2147483646 h 168"/>
                  <a:gd name="T24" fmla="*/ 0 w 257"/>
                  <a:gd name="T25" fmla="*/ 2147483646 h 168"/>
                  <a:gd name="T26" fmla="*/ 2147483646 w 257"/>
                  <a:gd name="T27" fmla="*/ 0 h 168"/>
                  <a:gd name="T28" fmla="*/ 2147483646 w 257"/>
                  <a:gd name="T29" fmla="*/ 2147483646 h 168"/>
                  <a:gd name="T30" fmla="*/ 2147483646 w 257"/>
                  <a:gd name="T31" fmla="*/ 2147483646 h 168"/>
                  <a:gd name="T32" fmla="*/ 2147483646 w 257"/>
                  <a:gd name="T33" fmla="*/ 2147483646 h 168"/>
                  <a:gd name="T34" fmla="*/ 2147483646 w 257"/>
                  <a:gd name="T35" fmla="*/ 2147483646 h 168"/>
                  <a:gd name="T36" fmla="*/ 2147483646 w 257"/>
                  <a:gd name="T37" fmla="*/ 2147483646 h 168"/>
                  <a:gd name="T38" fmla="*/ 2147483646 w 257"/>
                  <a:gd name="T39" fmla="*/ 2147483646 h 168"/>
                  <a:gd name="T40" fmla="*/ 2147483646 w 257"/>
                  <a:gd name="T41" fmla="*/ 2147483646 h 168"/>
                  <a:gd name="T42" fmla="*/ 2147483646 w 257"/>
                  <a:gd name="T43" fmla="*/ 2147483646 h 168"/>
                  <a:gd name="T44" fmla="*/ 2147483646 w 257"/>
                  <a:gd name="T45" fmla="*/ 2147483646 h 168"/>
                  <a:gd name="T46" fmla="*/ 2147483646 w 257"/>
                  <a:gd name="T47" fmla="*/ 2147483646 h 168"/>
                  <a:gd name="T48" fmla="*/ 2147483646 w 257"/>
                  <a:gd name="T49" fmla="*/ 2147483646 h 168"/>
                  <a:gd name="T50" fmla="*/ 2147483646 w 257"/>
                  <a:gd name="T51" fmla="*/ 2147483646 h 168"/>
                  <a:gd name="T52" fmla="*/ 2147483646 w 257"/>
                  <a:gd name="T53" fmla="*/ 2147483646 h 168"/>
                  <a:gd name="T54" fmla="*/ 2147483646 w 257"/>
                  <a:gd name="T55" fmla="*/ 2147483646 h 168"/>
                  <a:gd name="T56" fmla="*/ 2147483646 w 257"/>
                  <a:gd name="T57" fmla="*/ 2147483646 h 168"/>
                  <a:gd name="T58" fmla="*/ 2147483646 w 257"/>
                  <a:gd name="T59" fmla="*/ 2147483646 h 168"/>
                  <a:gd name="T60" fmla="*/ 2147483646 w 257"/>
                  <a:gd name="T61" fmla="*/ 2147483646 h 168"/>
                  <a:gd name="T62" fmla="*/ 2147483646 w 257"/>
                  <a:gd name="T63" fmla="*/ 2147483646 h 168"/>
                  <a:gd name="T64" fmla="*/ 2147483646 w 257"/>
                  <a:gd name="T65" fmla="*/ 2147483646 h 168"/>
                  <a:gd name="T66" fmla="*/ 2147483646 w 257"/>
                  <a:gd name="T67" fmla="*/ 2147483646 h 168"/>
                  <a:gd name="T68" fmla="*/ 2147483646 w 257"/>
                  <a:gd name="T69" fmla="*/ 2147483646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7" h="168">
                    <a:moveTo>
                      <a:pt x="186" y="144"/>
                    </a:moveTo>
                    <a:lnTo>
                      <a:pt x="132" y="108"/>
                    </a:lnTo>
                    <a:lnTo>
                      <a:pt x="114" y="102"/>
                    </a:lnTo>
                    <a:lnTo>
                      <a:pt x="96" y="96"/>
                    </a:lnTo>
                    <a:lnTo>
                      <a:pt x="78" y="72"/>
                    </a:lnTo>
                    <a:lnTo>
                      <a:pt x="60" y="60"/>
                    </a:lnTo>
                    <a:lnTo>
                      <a:pt x="48" y="72"/>
                    </a:lnTo>
                    <a:lnTo>
                      <a:pt x="36" y="78"/>
                    </a:lnTo>
                    <a:lnTo>
                      <a:pt x="42" y="90"/>
                    </a:lnTo>
                    <a:lnTo>
                      <a:pt x="18" y="84"/>
                    </a:lnTo>
                    <a:lnTo>
                      <a:pt x="12" y="48"/>
                    </a:lnTo>
                    <a:lnTo>
                      <a:pt x="6" y="30"/>
                    </a:lnTo>
                    <a:lnTo>
                      <a:pt x="0" y="12"/>
                    </a:lnTo>
                    <a:lnTo>
                      <a:pt x="42" y="0"/>
                    </a:lnTo>
                    <a:lnTo>
                      <a:pt x="60" y="12"/>
                    </a:lnTo>
                    <a:lnTo>
                      <a:pt x="84" y="18"/>
                    </a:lnTo>
                    <a:lnTo>
                      <a:pt x="96" y="42"/>
                    </a:lnTo>
                    <a:lnTo>
                      <a:pt x="114" y="42"/>
                    </a:lnTo>
                    <a:lnTo>
                      <a:pt x="150" y="42"/>
                    </a:lnTo>
                    <a:lnTo>
                      <a:pt x="168" y="42"/>
                    </a:lnTo>
                    <a:lnTo>
                      <a:pt x="186" y="54"/>
                    </a:lnTo>
                    <a:lnTo>
                      <a:pt x="186" y="72"/>
                    </a:lnTo>
                    <a:lnTo>
                      <a:pt x="203" y="78"/>
                    </a:lnTo>
                    <a:lnTo>
                      <a:pt x="215" y="90"/>
                    </a:lnTo>
                    <a:lnTo>
                      <a:pt x="245" y="66"/>
                    </a:lnTo>
                    <a:lnTo>
                      <a:pt x="257" y="84"/>
                    </a:lnTo>
                    <a:lnTo>
                      <a:pt x="245" y="90"/>
                    </a:lnTo>
                    <a:lnTo>
                      <a:pt x="215" y="120"/>
                    </a:lnTo>
                    <a:lnTo>
                      <a:pt x="221" y="132"/>
                    </a:lnTo>
                    <a:lnTo>
                      <a:pt x="233" y="138"/>
                    </a:lnTo>
                    <a:lnTo>
                      <a:pt x="233" y="144"/>
                    </a:lnTo>
                    <a:lnTo>
                      <a:pt x="227" y="168"/>
                    </a:lnTo>
                    <a:lnTo>
                      <a:pt x="209" y="168"/>
                    </a:lnTo>
                    <a:lnTo>
                      <a:pt x="197" y="162"/>
                    </a:lnTo>
                    <a:lnTo>
                      <a:pt x="186" y="14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1" name="Freeform 352">
                <a:extLst>
                  <a:ext uri="{FF2B5EF4-FFF2-40B4-BE49-F238E27FC236}">
                    <a16:creationId xmlns:a16="http://schemas.microsoft.com/office/drawing/2014/main" id="{EF2C07C9-50B5-4263-895C-CF87313673E2}"/>
                  </a:ext>
                </a:extLst>
              </p:cNvPr>
              <p:cNvSpPr>
                <a:spLocks noChangeAspect="1"/>
              </p:cNvSpPr>
              <p:nvPr/>
            </p:nvSpPr>
            <p:spPr bwMode="auto">
              <a:xfrm>
                <a:off x="7384713" y="4118007"/>
                <a:ext cx="109135" cy="85779"/>
              </a:xfrm>
              <a:custGeom>
                <a:avLst/>
                <a:gdLst>
                  <a:gd name="T0" fmla="*/ 2147483646 w 42"/>
                  <a:gd name="T1" fmla="*/ 2147483646 h 30"/>
                  <a:gd name="T2" fmla="*/ 0 w 42"/>
                  <a:gd name="T3" fmla="*/ 2147483646 h 30"/>
                  <a:gd name="T4" fmla="*/ 2147483646 w 42"/>
                  <a:gd name="T5" fmla="*/ 2147483646 h 30"/>
                  <a:gd name="T6" fmla="*/ 2147483646 w 42"/>
                  <a:gd name="T7" fmla="*/ 2147483646 h 30"/>
                  <a:gd name="T8" fmla="*/ 2147483646 w 42"/>
                  <a:gd name="T9" fmla="*/ 2147483646 h 30"/>
                  <a:gd name="T10" fmla="*/ 2147483646 w 42"/>
                  <a:gd name="T11" fmla="*/ 2147483646 h 30"/>
                  <a:gd name="T12" fmla="*/ 2147483646 w 42"/>
                  <a:gd name="T13" fmla="*/ 2147483646 h 30"/>
                  <a:gd name="T14" fmla="*/ 2147483646 w 42"/>
                  <a:gd name="T15" fmla="*/ 2147483646 h 30"/>
                  <a:gd name="T16" fmla="*/ 2147483646 w 42"/>
                  <a:gd name="T17" fmla="*/ 2147483646 h 30"/>
                  <a:gd name="T18" fmla="*/ 2147483646 w 42"/>
                  <a:gd name="T19" fmla="*/ 2147483646 h 30"/>
                  <a:gd name="T20" fmla="*/ 2147483646 w 42"/>
                  <a:gd name="T21" fmla="*/ 0 h 30"/>
                  <a:gd name="T22" fmla="*/ 2147483646 w 42"/>
                  <a:gd name="T23" fmla="*/ 2147483646 h 30"/>
                  <a:gd name="T24" fmla="*/ 2147483646 w 42"/>
                  <a:gd name="T25" fmla="*/ 2147483646 h 30"/>
                  <a:gd name="T26" fmla="*/ 2147483646 w 42"/>
                  <a:gd name="T27" fmla="*/ 2147483646 h 30"/>
                  <a:gd name="T28" fmla="*/ 2147483646 w 42"/>
                  <a:gd name="T29" fmla="*/ 2147483646 h 30"/>
                  <a:gd name="T30" fmla="*/ 2147483646 w 42"/>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30">
                    <a:moveTo>
                      <a:pt x="12" y="30"/>
                    </a:moveTo>
                    <a:lnTo>
                      <a:pt x="0" y="12"/>
                    </a:lnTo>
                    <a:lnTo>
                      <a:pt x="6" y="12"/>
                    </a:lnTo>
                    <a:lnTo>
                      <a:pt x="6" y="6"/>
                    </a:lnTo>
                    <a:lnTo>
                      <a:pt x="12" y="6"/>
                    </a:lnTo>
                    <a:lnTo>
                      <a:pt x="18" y="6"/>
                    </a:lnTo>
                    <a:lnTo>
                      <a:pt x="24" y="6"/>
                    </a:lnTo>
                    <a:lnTo>
                      <a:pt x="30" y="0"/>
                    </a:lnTo>
                    <a:lnTo>
                      <a:pt x="36" y="6"/>
                    </a:lnTo>
                    <a:lnTo>
                      <a:pt x="42" y="6"/>
                    </a:lnTo>
                    <a:lnTo>
                      <a:pt x="42" y="24"/>
                    </a:lnTo>
                    <a:lnTo>
                      <a:pt x="12"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2" name="Freeform 353">
                <a:extLst>
                  <a:ext uri="{FF2B5EF4-FFF2-40B4-BE49-F238E27FC236}">
                    <a16:creationId xmlns:a16="http://schemas.microsoft.com/office/drawing/2014/main" id="{B85F43CD-446C-4396-917A-81330D1CF668}"/>
                  </a:ext>
                </a:extLst>
              </p:cNvPr>
              <p:cNvSpPr>
                <a:spLocks noChangeAspect="1"/>
              </p:cNvSpPr>
              <p:nvPr/>
            </p:nvSpPr>
            <p:spPr bwMode="auto">
              <a:xfrm>
                <a:off x="7462666" y="4011433"/>
                <a:ext cx="252053" cy="176758"/>
              </a:xfrm>
              <a:custGeom>
                <a:avLst/>
                <a:gdLst>
                  <a:gd name="T0" fmla="*/ 2147483646 w 95"/>
                  <a:gd name="T1" fmla="*/ 2147483646 h 60"/>
                  <a:gd name="T2" fmla="*/ 2147483646 w 95"/>
                  <a:gd name="T3" fmla="*/ 0 h 60"/>
                  <a:gd name="T4" fmla="*/ 0 w 95"/>
                  <a:gd name="T5" fmla="*/ 2147483646 h 60"/>
                  <a:gd name="T6" fmla="*/ 2147483646 w 95"/>
                  <a:gd name="T7" fmla="*/ 2147483646 h 60"/>
                  <a:gd name="T8" fmla="*/ 0 w 95"/>
                  <a:gd name="T9" fmla="*/ 2147483646 h 60"/>
                  <a:gd name="T10" fmla="*/ 2147483646 w 95"/>
                  <a:gd name="T11" fmla="*/ 2147483646 h 60"/>
                  <a:gd name="T12" fmla="*/ 2147483646 w 95"/>
                  <a:gd name="T13" fmla="*/ 2147483646 h 60"/>
                  <a:gd name="T14" fmla="*/ 2147483646 w 95"/>
                  <a:gd name="T15" fmla="*/ 2147483646 h 60"/>
                  <a:gd name="T16" fmla="*/ 2147483646 w 95"/>
                  <a:gd name="T17" fmla="*/ 2147483646 h 60"/>
                  <a:gd name="T18" fmla="*/ 2147483646 w 95"/>
                  <a:gd name="T19" fmla="*/ 2147483646 h 60"/>
                  <a:gd name="T20" fmla="*/ 2147483646 w 95"/>
                  <a:gd name="T21" fmla="*/ 2147483646 h 60"/>
                  <a:gd name="T22" fmla="*/ 2147483646 w 95"/>
                  <a:gd name="T23" fmla="*/ 2147483646 h 60"/>
                  <a:gd name="T24" fmla="*/ 2147483646 w 95"/>
                  <a:gd name="T25" fmla="*/ 2147483646 h 60"/>
                  <a:gd name="T26" fmla="*/ 2147483646 w 95"/>
                  <a:gd name="T27" fmla="*/ 2147483646 h 60"/>
                  <a:gd name="T28" fmla="*/ 2147483646 w 95"/>
                  <a:gd name="T29" fmla="*/ 2147483646 h 60"/>
                  <a:gd name="T30" fmla="*/ 2147483646 w 95"/>
                  <a:gd name="T31" fmla="*/ 2147483646 h 60"/>
                  <a:gd name="T32" fmla="*/ 2147483646 w 95"/>
                  <a:gd name="T33" fmla="*/ 2147483646 h 60"/>
                  <a:gd name="T34" fmla="*/ 2147483646 w 95"/>
                  <a:gd name="T35" fmla="*/ 2147483646 h 60"/>
                  <a:gd name="T36" fmla="*/ 2147483646 w 95"/>
                  <a:gd name="T37" fmla="*/ 2147483646 h 60"/>
                  <a:gd name="T38" fmla="*/ 2147483646 w 95"/>
                  <a:gd name="T39" fmla="*/ 2147483646 h 60"/>
                  <a:gd name="T40" fmla="*/ 2147483646 w 95"/>
                  <a:gd name="T41" fmla="*/ 2147483646 h 60"/>
                  <a:gd name="T42" fmla="*/ 2147483646 w 95"/>
                  <a:gd name="T43" fmla="*/ 2147483646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 h="60">
                    <a:moveTo>
                      <a:pt x="6" y="6"/>
                    </a:moveTo>
                    <a:lnTo>
                      <a:pt x="6" y="0"/>
                    </a:lnTo>
                    <a:lnTo>
                      <a:pt x="0" y="12"/>
                    </a:lnTo>
                    <a:lnTo>
                      <a:pt x="12" y="24"/>
                    </a:lnTo>
                    <a:lnTo>
                      <a:pt x="0" y="36"/>
                    </a:lnTo>
                    <a:lnTo>
                      <a:pt x="6" y="42"/>
                    </a:lnTo>
                    <a:lnTo>
                      <a:pt x="12" y="42"/>
                    </a:lnTo>
                    <a:lnTo>
                      <a:pt x="12" y="60"/>
                    </a:lnTo>
                    <a:lnTo>
                      <a:pt x="30" y="54"/>
                    </a:lnTo>
                    <a:lnTo>
                      <a:pt x="60" y="60"/>
                    </a:lnTo>
                    <a:lnTo>
                      <a:pt x="66" y="54"/>
                    </a:lnTo>
                    <a:lnTo>
                      <a:pt x="66" y="48"/>
                    </a:lnTo>
                    <a:lnTo>
                      <a:pt x="71" y="48"/>
                    </a:lnTo>
                    <a:lnTo>
                      <a:pt x="95" y="48"/>
                    </a:lnTo>
                    <a:lnTo>
                      <a:pt x="83" y="36"/>
                    </a:lnTo>
                    <a:lnTo>
                      <a:pt x="89" y="30"/>
                    </a:lnTo>
                    <a:lnTo>
                      <a:pt x="95" y="18"/>
                    </a:lnTo>
                    <a:lnTo>
                      <a:pt x="95" y="12"/>
                    </a:lnTo>
                    <a:lnTo>
                      <a:pt x="66" y="6"/>
                    </a:lnTo>
                    <a:lnTo>
                      <a:pt x="42" y="12"/>
                    </a:lnTo>
                    <a:lnTo>
                      <a:pt x="24" y="12"/>
                    </a:lnTo>
                    <a:lnTo>
                      <a:pt x="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3" name="Freeform 354">
                <a:extLst>
                  <a:ext uri="{FF2B5EF4-FFF2-40B4-BE49-F238E27FC236}">
                    <a16:creationId xmlns:a16="http://schemas.microsoft.com/office/drawing/2014/main" id="{4F57CFFB-D60D-4F18-BA95-AAE74CEACA62}"/>
                  </a:ext>
                </a:extLst>
              </p:cNvPr>
              <p:cNvSpPr>
                <a:spLocks noChangeAspect="1"/>
              </p:cNvSpPr>
              <p:nvPr/>
            </p:nvSpPr>
            <p:spPr bwMode="auto">
              <a:xfrm>
                <a:off x="7332742" y="4118007"/>
                <a:ext cx="83153" cy="155965"/>
              </a:xfrm>
              <a:custGeom>
                <a:avLst/>
                <a:gdLst>
                  <a:gd name="T0" fmla="*/ 0 w 30"/>
                  <a:gd name="T1" fmla="*/ 2147483646 h 54"/>
                  <a:gd name="T2" fmla="*/ 2147483646 w 30"/>
                  <a:gd name="T3" fmla="*/ 2147483646 h 54"/>
                  <a:gd name="T4" fmla="*/ 2147483646 w 30"/>
                  <a:gd name="T5" fmla="*/ 2147483646 h 54"/>
                  <a:gd name="T6" fmla="*/ 2147483646 w 30"/>
                  <a:gd name="T7" fmla="*/ 2147483646 h 54"/>
                  <a:gd name="T8" fmla="*/ 2147483646 w 30"/>
                  <a:gd name="T9" fmla="*/ 2147483646 h 54"/>
                  <a:gd name="T10" fmla="*/ 2147483646 w 30"/>
                  <a:gd name="T11" fmla="*/ 2147483646 h 54"/>
                  <a:gd name="T12" fmla="*/ 2147483646 w 30"/>
                  <a:gd name="T13" fmla="*/ 2147483646 h 54"/>
                  <a:gd name="T14" fmla="*/ 2147483646 w 30"/>
                  <a:gd name="T15" fmla="*/ 0 h 54"/>
                  <a:gd name="T16" fmla="*/ 2147483646 w 30"/>
                  <a:gd name="T17" fmla="*/ 0 h 54"/>
                  <a:gd name="T18" fmla="*/ 0 w 30"/>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4">
                    <a:moveTo>
                      <a:pt x="0" y="12"/>
                    </a:moveTo>
                    <a:lnTo>
                      <a:pt x="6" y="36"/>
                    </a:lnTo>
                    <a:lnTo>
                      <a:pt x="18" y="54"/>
                    </a:lnTo>
                    <a:lnTo>
                      <a:pt x="24" y="48"/>
                    </a:lnTo>
                    <a:lnTo>
                      <a:pt x="30" y="30"/>
                    </a:lnTo>
                    <a:lnTo>
                      <a:pt x="18" y="12"/>
                    </a:lnTo>
                    <a:lnTo>
                      <a:pt x="18" y="0"/>
                    </a:lnTo>
                    <a:lnTo>
                      <a:pt x="6" y="0"/>
                    </a:lnTo>
                    <a:lnTo>
                      <a:pt x="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4" name="Freeform 355">
                <a:extLst>
                  <a:ext uri="{FF2B5EF4-FFF2-40B4-BE49-F238E27FC236}">
                    <a16:creationId xmlns:a16="http://schemas.microsoft.com/office/drawing/2014/main" id="{ACD8B927-9E4A-49B8-938E-095A82C1BCAF}"/>
                  </a:ext>
                </a:extLst>
              </p:cNvPr>
              <p:cNvSpPr>
                <a:spLocks noChangeAspect="1"/>
              </p:cNvSpPr>
              <p:nvPr/>
            </p:nvSpPr>
            <p:spPr bwMode="auto">
              <a:xfrm>
                <a:off x="8346153" y="4169996"/>
                <a:ext cx="184494" cy="140369"/>
              </a:xfrm>
              <a:custGeom>
                <a:avLst/>
                <a:gdLst>
                  <a:gd name="T0" fmla="*/ 2147483646 w 71"/>
                  <a:gd name="T1" fmla="*/ 2147483646 h 48"/>
                  <a:gd name="T2" fmla="*/ 0 w 71"/>
                  <a:gd name="T3" fmla="*/ 0 h 48"/>
                  <a:gd name="T4" fmla="*/ 2147483646 w 71"/>
                  <a:gd name="T5" fmla="*/ 0 h 48"/>
                  <a:gd name="T6" fmla="*/ 2147483646 w 71"/>
                  <a:gd name="T7" fmla="*/ 0 h 48"/>
                  <a:gd name="T8" fmla="*/ 2147483646 w 71"/>
                  <a:gd name="T9" fmla="*/ 0 h 48"/>
                  <a:gd name="T10" fmla="*/ 2147483646 w 71"/>
                  <a:gd name="T11" fmla="*/ 2147483646 h 48"/>
                  <a:gd name="T12" fmla="*/ 2147483646 w 71"/>
                  <a:gd name="T13" fmla="*/ 2147483646 h 48"/>
                  <a:gd name="T14" fmla="*/ 2147483646 w 71"/>
                  <a:gd name="T15" fmla="*/ 2147483646 h 48"/>
                  <a:gd name="T16" fmla="*/ 2147483646 w 71"/>
                  <a:gd name="T17" fmla="*/ 2147483646 h 48"/>
                  <a:gd name="T18" fmla="*/ 2147483646 w 71"/>
                  <a:gd name="T19" fmla="*/ 2147483646 h 48"/>
                  <a:gd name="T20" fmla="*/ 2147483646 w 71"/>
                  <a:gd name="T21" fmla="*/ 2147483646 h 48"/>
                  <a:gd name="T22" fmla="*/ 2147483646 w 71"/>
                  <a:gd name="T23" fmla="*/ 2147483646 h 48"/>
                  <a:gd name="T24" fmla="*/ 2147483646 w 71"/>
                  <a:gd name="T25" fmla="*/ 2147483646 h 48"/>
                  <a:gd name="T26" fmla="*/ 2147483646 w 71"/>
                  <a:gd name="T27" fmla="*/ 2147483646 h 48"/>
                  <a:gd name="T28" fmla="*/ 2147483646 w 71"/>
                  <a:gd name="T29" fmla="*/ 2147483646 h 48"/>
                  <a:gd name="T30" fmla="*/ 2147483646 w 71"/>
                  <a:gd name="T31" fmla="*/ 2147483646 h 48"/>
                  <a:gd name="T32" fmla="*/ 2147483646 w 71"/>
                  <a:gd name="T33" fmla="*/ 2147483646 h 48"/>
                  <a:gd name="T34" fmla="*/ 2147483646 w 71"/>
                  <a:gd name="T35" fmla="*/ 2147483646 h 48"/>
                  <a:gd name="T36" fmla="*/ 2147483646 w 71"/>
                  <a:gd name="T37" fmla="*/ 2147483646 h 48"/>
                  <a:gd name="T38" fmla="*/ 2147483646 w 71"/>
                  <a:gd name="T39" fmla="*/ 2147483646 h 48"/>
                  <a:gd name="T40" fmla="*/ 2147483646 w 71"/>
                  <a:gd name="T41" fmla="*/ 2147483646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48">
                    <a:moveTo>
                      <a:pt x="6" y="6"/>
                    </a:moveTo>
                    <a:lnTo>
                      <a:pt x="0" y="0"/>
                    </a:lnTo>
                    <a:lnTo>
                      <a:pt x="24" y="0"/>
                    </a:lnTo>
                    <a:lnTo>
                      <a:pt x="48" y="0"/>
                    </a:lnTo>
                    <a:lnTo>
                      <a:pt x="59" y="0"/>
                    </a:lnTo>
                    <a:lnTo>
                      <a:pt x="59" y="18"/>
                    </a:lnTo>
                    <a:lnTo>
                      <a:pt x="65" y="24"/>
                    </a:lnTo>
                    <a:lnTo>
                      <a:pt x="59" y="30"/>
                    </a:lnTo>
                    <a:lnTo>
                      <a:pt x="71" y="48"/>
                    </a:lnTo>
                    <a:lnTo>
                      <a:pt x="65" y="48"/>
                    </a:lnTo>
                    <a:lnTo>
                      <a:pt x="59" y="48"/>
                    </a:lnTo>
                    <a:lnTo>
                      <a:pt x="59" y="42"/>
                    </a:lnTo>
                    <a:lnTo>
                      <a:pt x="54" y="42"/>
                    </a:lnTo>
                    <a:lnTo>
                      <a:pt x="48" y="42"/>
                    </a:lnTo>
                    <a:lnTo>
                      <a:pt x="42" y="36"/>
                    </a:lnTo>
                    <a:lnTo>
                      <a:pt x="36" y="36"/>
                    </a:lnTo>
                    <a:lnTo>
                      <a:pt x="24" y="30"/>
                    </a:lnTo>
                    <a:lnTo>
                      <a:pt x="12" y="18"/>
                    </a:lnTo>
                    <a:lnTo>
                      <a:pt x="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5" name="Freeform 356">
                <a:extLst>
                  <a:ext uri="{FF2B5EF4-FFF2-40B4-BE49-F238E27FC236}">
                    <a16:creationId xmlns:a16="http://schemas.microsoft.com/office/drawing/2014/main" id="{9E22EF4A-CA61-4E85-B6D0-1CD85BDB49D0}"/>
                  </a:ext>
                </a:extLst>
              </p:cNvPr>
              <p:cNvSpPr>
                <a:spLocks noChangeAspect="1"/>
              </p:cNvSpPr>
              <p:nvPr/>
            </p:nvSpPr>
            <p:spPr bwMode="auto">
              <a:xfrm>
                <a:off x="8499463" y="4151800"/>
                <a:ext cx="174098" cy="192356"/>
              </a:xfrm>
              <a:custGeom>
                <a:avLst/>
                <a:gdLst>
                  <a:gd name="T0" fmla="*/ 2147483646 w 66"/>
                  <a:gd name="T1" fmla="*/ 2147483646 h 66"/>
                  <a:gd name="T2" fmla="*/ 0 w 66"/>
                  <a:gd name="T3" fmla="*/ 2147483646 h 66"/>
                  <a:gd name="T4" fmla="*/ 2147483646 w 66"/>
                  <a:gd name="T5" fmla="*/ 2147483646 h 66"/>
                  <a:gd name="T6" fmla="*/ 0 w 66"/>
                  <a:gd name="T7" fmla="*/ 2147483646 h 66"/>
                  <a:gd name="T8" fmla="*/ 0 w 66"/>
                  <a:gd name="T9" fmla="*/ 2147483646 h 66"/>
                  <a:gd name="T10" fmla="*/ 2147483646 w 66"/>
                  <a:gd name="T11" fmla="*/ 0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6">
                    <a:moveTo>
                      <a:pt x="12" y="54"/>
                    </a:moveTo>
                    <a:lnTo>
                      <a:pt x="0" y="36"/>
                    </a:lnTo>
                    <a:lnTo>
                      <a:pt x="6" y="30"/>
                    </a:lnTo>
                    <a:lnTo>
                      <a:pt x="0" y="24"/>
                    </a:lnTo>
                    <a:lnTo>
                      <a:pt x="0" y="6"/>
                    </a:lnTo>
                    <a:lnTo>
                      <a:pt x="6" y="0"/>
                    </a:lnTo>
                    <a:lnTo>
                      <a:pt x="36" y="6"/>
                    </a:lnTo>
                    <a:lnTo>
                      <a:pt x="42" y="18"/>
                    </a:lnTo>
                    <a:lnTo>
                      <a:pt x="66" y="30"/>
                    </a:lnTo>
                    <a:lnTo>
                      <a:pt x="54" y="30"/>
                    </a:lnTo>
                    <a:lnTo>
                      <a:pt x="48" y="54"/>
                    </a:lnTo>
                    <a:lnTo>
                      <a:pt x="48" y="66"/>
                    </a:lnTo>
                    <a:lnTo>
                      <a:pt x="30" y="60"/>
                    </a:lnTo>
                    <a:lnTo>
                      <a:pt x="36" y="54"/>
                    </a:lnTo>
                    <a:lnTo>
                      <a:pt x="30" y="42"/>
                    </a:lnTo>
                    <a:lnTo>
                      <a:pt x="12" y="5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6" name="Freeform 357">
                <a:extLst>
                  <a:ext uri="{FF2B5EF4-FFF2-40B4-BE49-F238E27FC236}">
                    <a16:creationId xmlns:a16="http://schemas.microsoft.com/office/drawing/2014/main" id="{FF4ADE48-AD0B-43A4-ADA1-D28863558C79}"/>
                  </a:ext>
                </a:extLst>
              </p:cNvPr>
              <p:cNvSpPr>
                <a:spLocks noChangeAspect="1"/>
              </p:cNvSpPr>
              <p:nvPr/>
            </p:nvSpPr>
            <p:spPr bwMode="auto">
              <a:xfrm>
                <a:off x="8439698" y="4273972"/>
                <a:ext cx="75357" cy="54588"/>
              </a:xfrm>
              <a:custGeom>
                <a:avLst/>
                <a:gdLst>
                  <a:gd name="T0" fmla="*/ 2147483646 w 29"/>
                  <a:gd name="T1" fmla="*/ 2147483646 h 18"/>
                  <a:gd name="T2" fmla="*/ 2147483646 w 29"/>
                  <a:gd name="T3" fmla="*/ 2147483646 h 18"/>
                  <a:gd name="T4" fmla="*/ 2147483646 w 29"/>
                  <a:gd name="T5" fmla="*/ 2147483646 h 18"/>
                  <a:gd name="T6" fmla="*/ 0 w 29"/>
                  <a:gd name="T7" fmla="*/ 0 h 18"/>
                  <a:gd name="T8" fmla="*/ 0 w 29"/>
                  <a:gd name="T9" fmla="*/ 0 h 18"/>
                  <a:gd name="T10" fmla="*/ 2147483646 w 29"/>
                  <a:gd name="T11" fmla="*/ 0 h 18"/>
                  <a:gd name="T12" fmla="*/ 2147483646 w 29"/>
                  <a:gd name="T13" fmla="*/ 2147483646 h 18"/>
                  <a:gd name="T14" fmla="*/ 2147483646 w 29"/>
                  <a:gd name="T15" fmla="*/ 2147483646 h 18"/>
                  <a:gd name="T16" fmla="*/ 2147483646 w 29"/>
                  <a:gd name="T17" fmla="*/ 2147483646 h 18"/>
                  <a:gd name="T18" fmla="*/ 2147483646 w 29"/>
                  <a:gd name="T19" fmla="*/ 2147483646 h 18"/>
                  <a:gd name="T20" fmla="*/ 2147483646 w 29"/>
                  <a:gd name="T21" fmla="*/ 2147483646 h 18"/>
                  <a:gd name="T22" fmla="*/ 2147483646 w 29"/>
                  <a:gd name="T23" fmla="*/ 2147483646 h 18"/>
                  <a:gd name="T24" fmla="*/ 2147483646 w 29"/>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18">
                    <a:moveTo>
                      <a:pt x="29" y="12"/>
                    </a:moveTo>
                    <a:lnTo>
                      <a:pt x="23" y="18"/>
                    </a:lnTo>
                    <a:lnTo>
                      <a:pt x="6" y="6"/>
                    </a:lnTo>
                    <a:lnTo>
                      <a:pt x="0" y="0"/>
                    </a:lnTo>
                    <a:lnTo>
                      <a:pt x="6" y="0"/>
                    </a:lnTo>
                    <a:lnTo>
                      <a:pt x="12" y="6"/>
                    </a:lnTo>
                    <a:lnTo>
                      <a:pt x="18" y="6"/>
                    </a:lnTo>
                    <a:lnTo>
                      <a:pt x="23" y="6"/>
                    </a:lnTo>
                    <a:lnTo>
                      <a:pt x="23" y="12"/>
                    </a:lnTo>
                    <a:lnTo>
                      <a:pt x="29"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7" name="Freeform 358">
                <a:extLst>
                  <a:ext uri="{FF2B5EF4-FFF2-40B4-BE49-F238E27FC236}">
                    <a16:creationId xmlns:a16="http://schemas.microsoft.com/office/drawing/2014/main" id="{9E753856-E16A-4FB6-B118-40199A3916EB}"/>
                  </a:ext>
                </a:extLst>
              </p:cNvPr>
              <p:cNvSpPr>
                <a:spLocks noChangeAspect="1"/>
              </p:cNvSpPr>
              <p:nvPr/>
            </p:nvSpPr>
            <p:spPr bwMode="auto">
              <a:xfrm>
                <a:off x="7384713" y="4151800"/>
                <a:ext cx="262446" cy="317127"/>
              </a:xfrm>
              <a:custGeom>
                <a:avLst/>
                <a:gdLst>
                  <a:gd name="T0" fmla="*/ 2147483646 w 101"/>
                  <a:gd name="T1" fmla="*/ 2147483646 h 108"/>
                  <a:gd name="T2" fmla="*/ 2147483646 w 101"/>
                  <a:gd name="T3" fmla="*/ 2147483646 h 108"/>
                  <a:gd name="T4" fmla="*/ 0 w 101"/>
                  <a:gd name="T5" fmla="*/ 2147483646 h 108"/>
                  <a:gd name="T6" fmla="*/ 2147483646 w 101"/>
                  <a:gd name="T7" fmla="*/ 2147483646 h 108"/>
                  <a:gd name="T8" fmla="*/ 2147483646 w 101"/>
                  <a:gd name="T9" fmla="*/ 2147483646 h 108"/>
                  <a:gd name="T10" fmla="*/ 2147483646 w 101"/>
                  <a:gd name="T11" fmla="*/ 2147483646 h 108"/>
                  <a:gd name="T12" fmla="*/ 2147483646 w 101"/>
                  <a:gd name="T13" fmla="*/ 2147483646 h 108"/>
                  <a:gd name="T14" fmla="*/ 2147483646 w 101"/>
                  <a:gd name="T15" fmla="*/ 2147483646 h 108"/>
                  <a:gd name="T16" fmla="*/ 2147483646 w 101"/>
                  <a:gd name="T17" fmla="*/ 2147483646 h 108"/>
                  <a:gd name="T18" fmla="*/ 2147483646 w 101"/>
                  <a:gd name="T19" fmla="*/ 2147483646 h 108"/>
                  <a:gd name="T20" fmla="*/ 2147483646 w 101"/>
                  <a:gd name="T21" fmla="*/ 0 h 108"/>
                  <a:gd name="T22" fmla="*/ 2147483646 w 101"/>
                  <a:gd name="T23" fmla="*/ 2147483646 h 108"/>
                  <a:gd name="T24" fmla="*/ 2147483646 w 101"/>
                  <a:gd name="T25" fmla="*/ 2147483646 h 108"/>
                  <a:gd name="T26" fmla="*/ 2147483646 w 101"/>
                  <a:gd name="T27" fmla="*/ 2147483646 h 108"/>
                  <a:gd name="T28" fmla="*/ 2147483646 w 101"/>
                  <a:gd name="T29" fmla="*/ 2147483646 h 108"/>
                  <a:gd name="T30" fmla="*/ 2147483646 w 101"/>
                  <a:gd name="T31" fmla="*/ 2147483646 h 108"/>
                  <a:gd name="T32" fmla="*/ 2147483646 w 101"/>
                  <a:gd name="T33" fmla="*/ 2147483646 h 108"/>
                  <a:gd name="T34" fmla="*/ 2147483646 w 101"/>
                  <a:gd name="T35" fmla="*/ 2147483646 h 108"/>
                  <a:gd name="T36" fmla="*/ 2147483646 w 101"/>
                  <a:gd name="T37" fmla="*/ 2147483646 h 108"/>
                  <a:gd name="T38" fmla="*/ 2147483646 w 101"/>
                  <a:gd name="T39" fmla="*/ 2147483646 h 108"/>
                  <a:gd name="T40" fmla="*/ 2147483646 w 101"/>
                  <a:gd name="T41" fmla="*/ 2147483646 h 108"/>
                  <a:gd name="T42" fmla="*/ 2147483646 w 101"/>
                  <a:gd name="T43" fmla="*/ 2147483646 h 108"/>
                  <a:gd name="T44" fmla="*/ 2147483646 w 101"/>
                  <a:gd name="T45" fmla="*/ 2147483646 h 108"/>
                  <a:gd name="T46" fmla="*/ 2147483646 w 101"/>
                  <a:gd name="T47" fmla="*/ 2147483646 h 108"/>
                  <a:gd name="T48" fmla="*/ 2147483646 w 101"/>
                  <a:gd name="T49" fmla="*/ 2147483646 h 108"/>
                  <a:gd name="T50" fmla="*/ 2147483646 w 101"/>
                  <a:gd name="T51" fmla="*/ 2147483646 h 108"/>
                  <a:gd name="T52" fmla="*/ 2147483646 w 101"/>
                  <a:gd name="T53" fmla="*/ 2147483646 h 108"/>
                  <a:gd name="T54" fmla="*/ 2147483646 w 101"/>
                  <a:gd name="T55" fmla="*/ 2147483646 h 108"/>
                  <a:gd name="T56" fmla="*/ 2147483646 w 101"/>
                  <a:gd name="T57" fmla="*/ 2147483646 h 108"/>
                  <a:gd name="T58" fmla="*/ 2147483646 w 101"/>
                  <a:gd name="T59" fmla="*/ 2147483646 h 108"/>
                  <a:gd name="T60" fmla="*/ 2147483646 w 101"/>
                  <a:gd name="T61" fmla="*/ 2147483646 h 108"/>
                  <a:gd name="T62" fmla="*/ 2147483646 w 101"/>
                  <a:gd name="T63" fmla="*/ 2147483646 h 108"/>
                  <a:gd name="T64" fmla="*/ 2147483646 w 101"/>
                  <a:gd name="T65" fmla="*/ 2147483646 h 108"/>
                  <a:gd name="T66" fmla="*/ 2147483646 w 101"/>
                  <a:gd name="T67" fmla="*/ 2147483646 h 108"/>
                  <a:gd name="T68" fmla="*/ 2147483646 w 101"/>
                  <a:gd name="T69" fmla="*/ 2147483646 h 108"/>
                  <a:gd name="T70" fmla="*/ 2147483646 w 101"/>
                  <a:gd name="T71" fmla="*/ 2147483646 h 108"/>
                  <a:gd name="T72" fmla="*/ 2147483646 w 101"/>
                  <a:gd name="T73" fmla="*/ 2147483646 h 108"/>
                  <a:gd name="T74" fmla="*/ 2147483646 w 101"/>
                  <a:gd name="T75" fmla="*/ 2147483646 h 108"/>
                  <a:gd name="T76" fmla="*/ 2147483646 w 101"/>
                  <a:gd name="T77" fmla="*/ 2147483646 h 108"/>
                  <a:gd name="T78" fmla="*/ 2147483646 w 101"/>
                  <a:gd name="T79" fmla="*/ 2147483646 h 108"/>
                  <a:gd name="T80" fmla="*/ 2147483646 w 101"/>
                  <a:gd name="T81" fmla="*/ 2147483646 h 108"/>
                  <a:gd name="T82" fmla="*/ 2147483646 w 101"/>
                  <a:gd name="T83" fmla="*/ 2147483646 h 108"/>
                  <a:gd name="T84" fmla="*/ 2147483646 w 101"/>
                  <a:gd name="T85" fmla="*/ 2147483646 h 108"/>
                  <a:gd name="T86" fmla="*/ 2147483646 w 101"/>
                  <a:gd name="T87" fmla="*/ 2147483646 h 108"/>
                  <a:gd name="T88" fmla="*/ 2147483646 w 101"/>
                  <a:gd name="T89" fmla="*/ 2147483646 h 108"/>
                  <a:gd name="T90" fmla="*/ 2147483646 w 101"/>
                  <a:gd name="T91" fmla="*/ 2147483646 h 108"/>
                  <a:gd name="T92" fmla="*/ 2147483646 w 101"/>
                  <a:gd name="T93" fmla="*/ 2147483646 h 108"/>
                  <a:gd name="T94" fmla="*/ 2147483646 w 101"/>
                  <a:gd name="T95" fmla="*/ 2147483646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1" h="108">
                    <a:moveTo>
                      <a:pt x="18" y="54"/>
                    </a:moveTo>
                    <a:lnTo>
                      <a:pt x="6" y="54"/>
                    </a:lnTo>
                    <a:lnTo>
                      <a:pt x="0" y="42"/>
                    </a:lnTo>
                    <a:lnTo>
                      <a:pt x="6" y="36"/>
                    </a:lnTo>
                    <a:lnTo>
                      <a:pt x="12" y="18"/>
                    </a:lnTo>
                    <a:lnTo>
                      <a:pt x="42" y="12"/>
                    </a:lnTo>
                    <a:lnTo>
                      <a:pt x="60" y="6"/>
                    </a:lnTo>
                    <a:lnTo>
                      <a:pt x="90" y="12"/>
                    </a:lnTo>
                    <a:lnTo>
                      <a:pt x="96" y="6"/>
                    </a:lnTo>
                    <a:lnTo>
                      <a:pt x="96" y="0"/>
                    </a:lnTo>
                    <a:lnTo>
                      <a:pt x="101" y="12"/>
                    </a:lnTo>
                    <a:lnTo>
                      <a:pt x="96" y="24"/>
                    </a:lnTo>
                    <a:lnTo>
                      <a:pt x="78" y="18"/>
                    </a:lnTo>
                    <a:lnTo>
                      <a:pt x="60" y="24"/>
                    </a:lnTo>
                    <a:lnTo>
                      <a:pt x="66" y="30"/>
                    </a:lnTo>
                    <a:lnTo>
                      <a:pt x="60" y="30"/>
                    </a:lnTo>
                    <a:lnTo>
                      <a:pt x="60" y="36"/>
                    </a:lnTo>
                    <a:lnTo>
                      <a:pt x="54" y="36"/>
                    </a:lnTo>
                    <a:lnTo>
                      <a:pt x="60" y="36"/>
                    </a:lnTo>
                    <a:lnTo>
                      <a:pt x="48" y="24"/>
                    </a:lnTo>
                    <a:lnTo>
                      <a:pt x="42" y="30"/>
                    </a:lnTo>
                    <a:lnTo>
                      <a:pt x="48" y="48"/>
                    </a:lnTo>
                    <a:lnTo>
                      <a:pt x="54" y="54"/>
                    </a:lnTo>
                    <a:lnTo>
                      <a:pt x="48" y="54"/>
                    </a:lnTo>
                    <a:lnTo>
                      <a:pt x="48" y="60"/>
                    </a:lnTo>
                    <a:lnTo>
                      <a:pt x="42" y="60"/>
                    </a:lnTo>
                    <a:lnTo>
                      <a:pt x="66" y="72"/>
                    </a:lnTo>
                    <a:lnTo>
                      <a:pt x="66" y="84"/>
                    </a:lnTo>
                    <a:lnTo>
                      <a:pt x="60" y="78"/>
                    </a:lnTo>
                    <a:lnTo>
                      <a:pt x="54" y="78"/>
                    </a:lnTo>
                    <a:lnTo>
                      <a:pt x="60" y="90"/>
                    </a:lnTo>
                    <a:lnTo>
                      <a:pt x="48" y="90"/>
                    </a:lnTo>
                    <a:lnTo>
                      <a:pt x="54" y="108"/>
                    </a:lnTo>
                    <a:lnTo>
                      <a:pt x="42" y="102"/>
                    </a:lnTo>
                    <a:lnTo>
                      <a:pt x="42" y="108"/>
                    </a:lnTo>
                    <a:lnTo>
                      <a:pt x="36" y="96"/>
                    </a:lnTo>
                    <a:lnTo>
                      <a:pt x="30" y="102"/>
                    </a:lnTo>
                    <a:lnTo>
                      <a:pt x="24" y="84"/>
                    </a:lnTo>
                    <a:lnTo>
                      <a:pt x="24" y="78"/>
                    </a:lnTo>
                    <a:lnTo>
                      <a:pt x="36" y="72"/>
                    </a:lnTo>
                    <a:lnTo>
                      <a:pt x="54" y="78"/>
                    </a:lnTo>
                    <a:lnTo>
                      <a:pt x="48" y="72"/>
                    </a:lnTo>
                    <a:lnTo>
                      <a:pt x="42" y="66"/>
                    </a:lnTo>
                    <a:lnTo>
                      <a:pt x="24" y="66"/>
                    </a:lnTo>
                    <a:lnTo>
                      <a:pt x="18" y="66"/>
                    </a:lnTo>
                    <a:lnTo>
                      <a:pt x="12" y="60"/>
                    </a:lnTo>
                    <a:lnTo>
                      <a:pt x="18" y="5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8" name="Freeform 359">
                <a:extLst>
                  <a:ext uri="{FF2B5EF4-FFF2-40B4-BE49-F238E27FC236}">
                    <a16:creationId xmlns:a16="http://schemas.microsoft.com/office/drawing/2014/main" id="{566C5712-6B41-4297-A913-987D27DD784F}"/>
                  </a:ext>
                </a:extLst>
              </p:cNvPr>
              <p:cNvSpPr>
                <a:spLocks noChangeAspect="1"/>
              </p:cNvSpPr>
              <p:nvPr/>
            </p:nvSpPr>
            <p:spPr bwMode="auto">
              <a:xfrm>
                <a:off x="7556212" y="4520916"/>
                <a:ext cx="109135" cy="33790"/>
              </a:xfrm>
              <a:custGeom>
                <a:avLst/>
                <a:gdLst>
                  <a:gd name="T0" fmla="*/ 2147483646 w 41"/>
                  <a:gd name="T1" fmla="*/ 2147483646 h 12"/>
                  <a:gd name="T2" fmla="*/ 2147483646 w 41"/>
                  <a:gd name="T3" fmla="*/ 0 h 12"/>
                  <a:gd name="T4" fmla="*/ 0 w 41"/>
                  <a:gd name="T5" fmla="*/ 0 h 12"/>
                  <a:gd name="T6" fmla="*/ 0 w 41"/>
                  <a:gd name="T7" fmla="*/ 2147483646 h 12"/>
                  <a:gd name="T8" fmla="*/ 2147483646 w 41"/>
                  <a:gd name="T9" fmla="*/ 2147483646 h 12"/>
                  <a:gd name="T10" fmla="*/ 2147483646 w 41"/>
                  <a:gd name="T11" fmla="*/ 2147483646 h 12"/>
                  <a:gd name="T12" fmla="*/ 2147483646 w 41"/>
                  <a:gd name="T13" fmla="*/ 2147483646 h 12"/>
                  <a:gd name="T14" fmla="*/ 2147483646 w 41"/>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2">
                    <a:moveTo>
                      <a:pt x="35" y="6"/>
                    </a:moveTo>
                    <a:lnTo>
                      <a:pt x="6" y="0"/>
                    </a:lnTo>
                    <a:lnTo>
                      <a:pt x="0" y="0"/>
                    </a:lnTo>
                    <a:lnTo>
                      <a:pt x="0" y="6"/>
                    </a:lnTo>
                    <a:lnTo>
                      <a:pt x="18" y="6"/>
                    </a:lnTo>
                    <a:lnTo>
                      <a:pt x="30" y="12"/>
                    </a:lnTo>
                    <a:lnTo>
                      <a:pt x="41" y="6"/>
                    </a:lnTo>
                    <a:lnTo>
                      <a:pt x="35"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599" name="Freeform 360">
                <a:extLst>
                  <a:ext uri="{FF2B5EF4-FFF2-40B4-BE49-F238E27FC236}">
                    <a16:creationId xmlns:a16="http://schemas.microsoft.com/office/drawing/2014/main" id="{698F3A42-CB8E-4AF4-A606-AE707232669E}"/>
                  </a:ext>
                </a:extLst>
              </p:cNvPr>
              <p:cNvSpPr>
                <a:spLocks noChangeAspect="1"/>
              </p:cNvSpPr>
              <p:nvPr/>
            </p:nvSpPr>
            <p:spPr bwMode="auto">
              <a:xfrm>
                <a:off x="7509438" y="4310363"/>
                <a:ext cx="77956" cy="70184"/>
              </a:xfrm>
              <a:custGeom>
                <a:avLst/>
                <a:gdLst>
                  <a:gd name="T0" fmla="*/ 2147483646 w 30"/>
                  <a:gd name="T1" fmla="*/ 2147483646 h 24"/>
                  <a:gd name="T2" fmla="*/ 2147483646 w 30"/>
                  <a:gd name="T3" fmla="*/ 2147483646 h 24"/>
                  <a:gd name="T4" fmla="*/ 0 w 30"/>
                  <a:gd name="T5" fmla="*/ 0 h 24"/>
                  <a:gd name="T6" fmla="*/ 2147483646 w 30"/>
                  <a:gd name="T7" fmla="*/ 2147483646 h 24"/>
                  <a:gd name="T8" fmla="*/ 2147483646 w 30"/>
                  <a:gd name="T9" fmla="*/ 2147483646 h 24"/>
                  <a:gd name="T10" fmla="*/ 2147483646 w 30"/>
                  <a:gd name="T11" fmla="*/ 214748364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4">
                    <a:moveTo>
                      <a:pt x="30" y="18"/>
                    </a:moveTo>
                    <a:lnTo>
                      <a:pt x="12" y="6"/>
                    </a:lnTo>
                    <a:lnTo>
                      <a:pt x="0" y="0"/>
                    </a:lnTo>
                    <a:lnTo>
                      <a:pt x="12" y="12"/>
                    </a:lnTo>
                    <a:lnTo>
                      <a:pt x="30" y="24"/>
                    </a:lnTo>
                    <a:lnTo>
                      <a:pt x="30"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00" name="Freeform 361">
                <a:extLst>
                  <a:ext uri="{FF2B5EF4-FFF2-40B4-BE49-F238E27FC236}">
                    <a16:creationId xmlns:a16="http://schemas.microsoft.com/office/drawing/2014/main" id="{20392962-7CE4-4209-9433-3982A988583F}"/>
                  </a:ext>
                </a:extLst>
              </p:cNvPr>
              <p:cNvSpPr>
                <a:spLocks noChangeAspect="1"/>
              </p:cNvSpPr>
              <p:nvPr/>
            </p:nvSpPr>
            <p:spPr bwMode="auto">
              <a:xfrm>
                <a:off x="7636764" y="4292167"/>
                <a:ext cx="28583" cy="18195"/>
              </a:xfrm>
              <a:custGeom>
                <a:avLst/>
                <a:gdLst>
                  <a:gd name="T0" fmla="*/ 2147483646 w 11"/>
                  <a:gd name="T1" fmla="*/ 2147483646 h 6"/>
                  <a:gd name="T2" fmla="*/ 2147483646 w 11"/>
                  <a:gd name="T3" fmla="*/ 2147483646 h 6"/>
                  <a:gd name="T4" fmla="*/ 0 w 11"/>
                  <a:gd name="T5" fmla="*/ 0 h 6"/>
                  <a:gd name="T6" fmla="*/ 2147483646 w 11"/>
                  <a:gd name="T7" fmla="*/ 2147483646 h 6"/>
                  <a:gd name="T8" fmla="*/ 2147483646 w 11"/>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1" y="6"/>
                    </a:moveTo>
                    <a:lnTo>
                      <a:pt x="5" y="6"/>
                    </a:lnTo>
                    <a:lnTo>
                      <a:pt x="0" y="0"/>
                    </a:lnTo>
                    <a:lnTo>
                      <a:pt x="11"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01" name="Freeform 362">
                <a:extLst>
                  <a:ext uri="{FF2B5EF4-FFF2-40B4-BE49-F238E27FC236}">
                    <a16:creationId xmlns:a16="http://schemas.microsoft.com/office/drawing/2014/main" id="{56A9A0F8-3158-4BFF-B5A5-6FA9102C3314}"/>
                  </a:ext>
                </a:extLst>
              </p:cNvPr>
              <p:cNvSpPr>
                <a:spLocks noChangeAspect="1"/>
              </p:cNvSpPr>
              <p:nvPr/>
            </p:nvSpPr>
            <p:spPr bwMode="auto">
              <a:xfrm>
                <a:off x="7400303" y="4344156"/>
                <a:ext cx="15592" cy="18195"/>
              </a:xfrm>
              <a:custGeom>
                <a:avLst/>
                <a:gdLst>
                  <a:gd name="T0" fmla="*/ 0 w 6"/>
                  <a:gd name="T1" fmla="*/ 0 h 6"/>
                  <a:gd name="T2" fmla="*/ 2147483646 w 6"/>
                  <a:gd name="T3" fmla="*/ 2147483646 h 6"/>
                  <a:gd name="T4" fmla="*/ 2147483646 w 6"/>
                  <a:gd name="T5" fmla="*/ 2147483646 h 6"/>
                  <a:gd name="T6" fmla="*/ 0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0"/>
                    </a:moveTo>
                    <a:lnTo>
                      <a:pt x="6"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02" name="Freeform 363">
                <a:extLst>
                  <a:ext uri="{FF2B5EF4-FFF2-40B4-BE49-F238E27FC236}">
                    <a16:creationId xmlns:a16="http://schemas.microsoft.com/office/drawing/2014/main" id="{83CC3EA9-9999-4358-95EE-EE8DCEAB275A}"/>
                  </a:ext>
                </a:extLst>
              </p:cNvPr>
              <p:cNvSpPr>
                <a:spLocks noChangeAspect="1"/>
              </p:cNvSpPr>
              <p:nvPr/>
            </p:nvSpPr>
            <p:spPr bwMode="auto">
              <a:xfrm>
                <a:off x="7636764" y="4344156"/>
                <a:ext cx="10395" cy="18195"/>
              </a:xfrm>
              <a:custGeom>
                <a:avLst/>
                <a:gdLst>
                  <a:gd name="T0" fmla="*/ 2147483646 w 5"/>
                  <a:gd name="T1" fmla="*/ 0 h 6"/>
                  <a:gd name="T2" fmla="*/ 2147483646 w 5"/>
                  <a:gd name="T3" fmla="*/ 2147483646 h 6"/>
                  <a:gd name="T4" fmla="*/ 0 w 5"/>
                  <a:gd name="T5" fmla="*/ 0 h 6"/>
                  <a:gd name="T6" fmla="*/ 2147483646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5" y="6"/>
                    </a:lnTo>
                    <a:lnTo>
                      <a:pt x="0" y="0"/>
                    </a:lnTo>
                    <a:lnTo>
                      <a:pt x="5"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03" name="Freeform 364">
                <a:extLst>
                  <a:ext uri="{FF2B5EF4-FFF2-40B4-BE49-F238E27FC236}">
                    <a16:creationId xmlns:a16="http://schemas.microsoft.com/office/drawing/2014/main" id="{D334E673-B56D-4609-9C3F-EE271AB3146A}"/>
                  </a:ext>
                </a:extLst>
              </p:cNvPr>
              <p:cNvSpPr>
                <a:spLocks noChangeAspect="1"/>
              </p:cNvSpPr>
              <p:nvPr/>
            </p:nvSpPr>
            <p:spPr bwMode="auto">
              <a:xfrm>
                <a:off x="6800051" y="3855468"/>
                <a:ext cx="504107" cy="525081"/>
              </a:xfrm>
              <a:custGeom>
                <a:avLst/>
                <a:gdLst>
                  <a:gd name="T0" fmla="*/ 2147483646 w 192"/>
                  <a:gd name="T1" fmla="*/ 0 h 179"/>
                  <a:gd name="T2" fmla="*/ 2147483646 w 192"/>
                  <a:gd name="T3" fmla="*/ 2147483646 h 179"/>
                  <a:gd name="T4" fmla="*/ 2147483646 w 192"/>
                  <a:gd name="T5" fmla="*/ 2147483646 h 179"/>
                  <a:gd name="T6" fmla="*/ 2147483646 w 192"/>
                  <a:gd name="T7" fmla="*/ 2147483646 h 179"/>
                  <a:gd name="T8" fmla="*/ 2147483646 w 192"/>
                  <a:gd name="T9" fmla="*/ 2147483646 h 179"/>
                  <a:gd name="T10" fmla="*/ 2147483646 w 192"/>
                  <a:gd name="T11" fmla="*/ 2147483646 h 179"/>
                  <a:gd name="T12" fmla="*/ 0 w 192"/>
                  <a:gd name="T13" fmla="*/ 2147483646 h 179"/>
                  <a:gd name="T14" fmla="*/ 2147483646 w 192"/>
                  <a:gd name="T15" fmla="*/ 2147483646 h 179"/>
                  <a:gd name="T16" fmla="*/ 2147483646 w 192"/>
                  <a:gd name="T17" fmla="*/ 2147483646 h 179"/>
                  <a:gd name="T18" fmla="*/ 2147483646 w 192"/>
                  <a:gd name="T19" fmla="*/ 2147483646 h 179"/>
                  <a:gd name="T20" fmla="*/ 2147483646 w 192"/>
                  <a:gd name="T21" fmla="*/ 2147483646 h 179"/>
                  <a:gd name="T22" fmla="*/ 2147483646 w 192"/>
                  <a:gd name="T23" fmla="*/ 2147483646 h 179"/>
                  <a:gd name="T24" fmla="*/ 2147483646 w 192"/>
                  <a:gd name="T25" fmla="*/ 2147483646 h 179"/>
                  <a:gd name="T26" fmla="*/ 2147483646 w 192"/>
                  <a:gd name="T27" fmla="*/ 2147483646 h 179"/>
                  <a:gd name="T28" fmla="*/ 2147483646 w 192"/>
                  <a:gd name="T29" fmla="*/ 2147483646 h 179"/>
                  <a:gd name="T30" fmla="*/ 2147483646 w 192"/>
                  <a:gd name="T31" fmla="*/ 2147483646 h 179"/>
                  <a:gd name="T32" fmla="*/ 2147483646 w 192"/>
                  <a:gd name="T33" fmla="*/ 2147483646 h 179"/>
                  <a:gd name="T34" fmla="*/ 2147483646 w 192"/>
                  <a:gd name="T35" fmla="*/ 2147483646 h 179"/>
                  <a:gd name="T36" fmla="*/ 2147483646 w 192"/>
                  <a:gd name="T37" fmla="*/ 2147483646 h 179"/>
                  <a:gd name="T38" fmla="*/ 2147483646 w 192"/>
                  <a:gd name="T39" fmla="*/ 2147483646 h 179"/>
                  <a:gd name="T40" fmla="*/ 2147483646 w 192"/>
                  <a:gd name="T41" fmla="*/ 2147483646 h 179"/>
                  <a:gd name="T42" fmla="*/ 2147483646 w 192"/>
                  <a:gd name="T43" fmla="*/ 2147483646 h 179"/>
                  <a:gd name="T44" fmla="*/ 2147483646 w 192"/>
                  <a:gd name="T45" fmla="*/ 2147483646 h 179"/>
                  <a:gd name="T46" fmla="*/ 2147483646 w 192"/>
                  <a:gd name="T47" fmla="*/ 2147483646 h 179"/>
                  <a:gd name="T48" fmla="*/ 2147483646 w 192"/>
                  <a:gd name="T49" fmla="*/ 2147483646 h 179"/>
                  <a:gd name="T50" fmla="*/ 2147483646 w 192"/>
                  <a:gd name="T51" fmla="*/ 2147483646 h 179"/>
                  <a:gd name="T52" fmla="*/ 2147483646 w 192"/>
                  <a:gd name="T53" fmla="*/ 2147483646 h 179"/>
                  <a:gd name="T54" fmla="*/ 2147483646 w 192"/>
                  <a:gd name="T55" fmla="*/ 2147483646 h 179"/>
                  <a:gd name="T56" fmla="*/ 2147483646 w 192"/>
                  <a:gd name="T57" fmla="*/ 2147483646 h 179"/>
                  <a:gd name="T58" fmla="*/ 2147483646 w 192"/>
                  <a:gd name="T59" fmla="*/ 2147483646 h 179"/>
                  <a:gd name="T60" fmla="*/ 2147483646 w 192"/>
                  <a:gd name="T61" fmla="*/ 2147483646 h 179"/>
                  <a:gd name="T62" fmla="*/ 2147483646 w 192"/>
                  <a:gd name="T63" fmla="*/ 2147483646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2" h="179">
                    <a:moveTo>
                      <a:pt x="108" y="12"/>
                    </a:moveTo>
                    <a:lnTo>
                      <a:pt x="84" y="0"/>
                    </a:lnTo>
                    <a:lnTo>
                      <a:pt x="66" y="6"/>
                    </a:lnTo>
                    <a:lnTo>
                      <a:pt x="60" y="6"/>
                    </a:lnTo>
                    <a:lnTo>
                      <a:pt x="54" y="6"/>
                    </a:lnTo>
                    <a:lnTo>
                      <a:pt x="54" y="12"/>
                    </a:lnTo>
                    <a:lnTo>
                      <a:pt x="42" y="12"/>
                    </a:lnTo>
                    <a:lnTo>
                      <a:pt x="36" y="23"/>
                    </a:lnTo>
                    <a:lnTo>
                      <a:pt x="24" y="12"/>
                    </a:lnTo>
                    <a:lnTo>
                      <a:pt x="18" y="18"/>
                    </a:lnTo>
                    <a:lnTo>
                      <a:pt x="6" y="23"/>
                    </a:lnTo>
                    <a:lnTo>
                      <a:pt x="6" y="29"/>
                    </a:lnTo>
                    <a:lnTo>
                      <a:pt x="0" y="35"/>
                    </a:lnTo>
                    <a:lnTo>
                      <a:pt x="6" y="41"/>
                    </a:lnTo>
                    <a:lnTo>
                      <a:pt x="6" y="47"/>
                    </a:lnTo>
                    <a:lnTo>
                      <a:pt x="18" y="53"/>
                    </a:lnTo>
                    <a:lnTo>
                      <a:pt x="18" y="65"/>
                    </a:lnTo>
                    <a:lnTo>
                      <a:pt x="30" y="53"/>
                    </a:lnTo>
                    <a:lnTo>
                      <a:pt x="54" y="59"/>
                    </a:lnTo>
                    <a:lnTo>
                      <a:pt x="66" y="77"/>
                    </a:lnTo>
                    <a:lnTo>
                      <a:pt x="78" y="89"/>
                    </a:lnTo>
                    <a:lnTo>
                      <a:pt x="90" y="101"/>
                    </a:lnTo>
                    <a:lnTo>
                      <a:pt x="96" y="107"/>
                    </a:lnTo>
                    <a:lnTo>
                      <a:pt x="108" y="113"/>
                    </a:lnTo>
                    <a:lnTo>
                      <a:pt x="132" y="125"/>
                    </a:lnTo>
                    <a:lnTo>
                      <a:pt x="138" y="131"/>
                    </a:lnTo>
                    <a:lnTo>
                      <a:pt x="144" y="137"/>
                    </a:lnTo>
                    <a:lnTo>
                      <a:pt x="156" y="155"/>
                    </a:lnTo>
                    <a:lnTo>
                      <a:pt x="150" y="173"/>
                    </a:lnTo>
                    <a:lnTo>
                      <a:pt x="156" y="179"/>
                    </a:lnTo>
                    <a:lnTo>
                      <a:pt x="168" y="167"/>
                    </a:lnTo>
                    <a:lnTo>
                      <a:pt x="174" y="161"/>
                    </a:lnTo>
                    <a:lnTo>
                      <a:pt x="174" y="155"/>
                    </a:lnTo>
                    <a:lnTo>
                      <a:pt x="168" y="143"/>
                    </a:lnTo>
                    <a:lnTo>
                      <a:pt x="168" y="131"/>
                    </a:lnTo>
                    <a:lnTo>
                      <a:pt x="180" y="131"/>
                    </a:lnTo>
                    <a:lnTo>
                      <a:pt x="192" y="143"/>
                    </a:lnTo>
                    <a:lnTo>
                      <a:pt x="192" y="131"/>
                    </a:lnTo>
                    <a:lnTo>
                      <a:pt x="174" y="119"/>
                    </a:lnTo>
                    <a:lnTo>
                      <a:pt x="150" y="107"/>
                    </a:lnTo>
                    <a:lnTo>
                      <a:pt x="156" y="101"/>
                    </a:lnTo>
                    <a:lnTo>
                      <a:pt x="150" y="101"/>
                    </a:lnTo>
                    <a:lnTo>
                      <a:pt x="132" y="95"/>
                    </a:lnTo>
                    <a:lnTo>
                      <a:pt x="120" y="83"/>
                    </a:lnTo>
                    <a:lnTo>
                      <a:pt x="114" y="71"/>
                    </a:lnTo>
                    <a:lnTo>
                      <a:pt x="96" y="59"/>
                    </a:lnTo>
                    <a:lnTo>
                      <a:pt x="90" y="41"/>
                    </a:lnTo>
                    <a:lnTo>
                      <a:pt x="90" y="35"/>
                    </a:lnTo>
                    <a:lnTo>
                      <a:pt x="102" y="23"/>
                    </a:lnTo>
                    <a:lnTo>
                      <a:pt x="108" y="29"/>
                    </a:lnTo>
                    <a:lnTo>
                      <a:pt x="108" y="18"/>
                    </a:lnTo>
                    <a:lnTo>
                      <a:pt x="108" y="12"/>
                    </a:lnTo>
                    <a:lnTo>
                      <a:pt x="96" y="59"/>
                    </a:lnTo>
                    <a:lnTo>
                      <a:pt x="90" y="59"/>
                    </a:lnTo>
                    <a:lnTo>
                      <a:pt x="96" y="59"/>
                    </a:lnTo>
                    <a:lnTo>
                      <a:pt x="108" y="12"/>
                    </a:lnTo>
                    <a:lnTo>
                      <a:pt x="96" y="107"/>
                    </a:lnTo>
                    <a:lnTo>
                      <a:pt x="108" y="1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H" dirty="0"/>
              </a:p>
            </p:txBody>
          </p:sp>
          <p:sp>
            <p:nvSpPr>
              <p:cNvPr id="97604" name="Freeform 365">
                <a:extLst>
                  <a:ext uri="{FF2B5EF4-FFF2-40B4-BE49-F238E27FC236}">
                    <a16:creationId xmlns:a16="http://schemas.microsoft.com/office/drawing/2014/main" id="{7BFD644D-6781-463E-A194-B9433B6C8508}"/>
                  </a:ext>
                </a:extLst>
              </p:cNvPr>
              <p:cNvSpPr>
                <a:spLocks noChangeAspect="1"/>
              </p:cNvSpPr>
              <p:nvPr/>
            </p:nvSpPr>
            <p:spPr bwMode="auto">
              <a:xfrm>
                <a:off x="6800051" y="3855468"/>
                <a:ext cx="504107" cy="525081"/>
              </a:xfrm>
              <a:custGeom>
                <a:avLst/>
                <a:gdLst>
                  <a:gd name="T0" fmla="*/ 2147483646 w 192"/>
                  <a:gd name="T1" fmla="*/ 2147483646 h 179"/>
                  <a:gd name="T2" fmla="*/ 2147483646 w 192"/>
                  <a:gd name="T3" fmla="*/ 0 h 179"/>
                  <a:gd name="T4" fmla="*/ 2147483646 w 192"/>
                  <a:gd name="T5" fmla="*/ 2147483646 h 179"/>
                  <a:gd name="T6" fmla="*/ 2147483646 w 192"/>
                  <a:gd name="T7" fmla="*/ 2147483646 h 179"/>
                  <a:gd name="T8" fmla="*/ 2147483646 w 192"/>
                  <a:gd name="T9" fmla="*/ 2147483646 h 179"/>
                  <a:gd name="T10" fmla="*/ 2147483646 w 192"/>
                  <a:gd name="T11" fmla="*/ 2147483646 h 179"/>
                  <a:gd name="T12" fmla="*/ 2147483646 w 192"/>
                  <a:gd name="T13" fmla="*/ 2147483646 h 179"/>
                  <a:gd name="T14" fmla="*/ 2147483646 w 192"/>
                  <a:gd name="T15" fmla="*/ 2147483646 h 179"/>
                  <a:gd name="T16" fmla="*/ 2147483646 w 192"/>
                  <a:gd name="T17" fmla="*/ 2147483646 h 179"/>
                  <a:gd name="T18" fmla="*/ 2147483646 w 192"/>
                  <a:gd name="T19" fmla="*/ 2147483646 h 179"/>
                  <a:gd name="T20" fmla="*/ 2147483646 w 192"/>
                  <a:gd name="T21" fmla="*/ 2147483646 h 179"/>
                  <a:gd name="T22" fmla="*/ 2147483646 w 192"/>
                  <a:gd name="T23" fmla="*/ 2147483646 h 179"/>
                  <a:gd name="T24" fmla="*/ 2147483646 w 192"/>
                  <a:gd name="T25" fmla="*/ 2147483646 h 179"/>
                  <a:gd name="T26" fmla="*/ 0 w 192"/>
                  <a:gd name="T27" fmla="*/ 2147483646 h 179"/>
                  <a:gd name="T28" fmla="*/ 2147483646 w 192"/>
                  <a:gd name="T29" fmla="*/ 2147483646 h 179"/>
                  <a:gd name="T30" fmla="*/ 2147483646 w 192"/>
                  <a:gd name="T31" fmla="*/ 2147483646 h 179"/>
                  <a:gd name="T32" fmla="*/ 2147483646 w 192"/>
                  <a:gd name="T33" fmla="*/ 2147483646 h 179"/>
                  <a:gd name="T34" fmla="*/ 2147483646 w 192"/>
                  <a:gd name="T35" fmla="*/ 2147483646 h 179"/>
                  <a:gd name="T36" fmla="*/ 2147483646 w 192"/>
                  <a:gd name="T37" fmla="*/ 2147483646 h 179"/>
                  <a:gd name="T38" fmla="*/ 2147483646 w 192"/>
                  <a:gd name="T39" fmla="*/ 2147483646 h 179"/>
                  <a:gd name="T40" fmla="*/ 2147483646 w 192"/>
                  <a:gd name="T41" fmla="*/ 2147483646 h 179"/>
                  <a:gd name="T42" fmla="*/ 2147483646 w 192"/>
                  <a:gd name="T43" fmla="*/ 2147483646 h 179"/>
                  <a:gd name="T44" fmla="*/ 2147483646 w 192"/>
                  <a:gd name="T45" fmla="*/ 2147483646 h 179"/>
                  <a:gd name="T46" fmla="*/ 2147483646 w 192"/>
                  <a:gd name="T47" fmla="*/ 2147483646 h 179"/>
                  <a:gd name="T48" fmla="*/ 2147483646 w 192"/>
                  <a:gd name="T49" fmla="*/ 2147483646 h 179"/>
                  <a:gd name="T50" fmla="*/ 2147483646 w 192"/>
                  <a:gd name="T51" fmla="*/ 2147483646 h 179"/>
                  <a:gd name="T52" fmla="*/ 2147483646 w 192"/>
                  <a:gd name="T53" fmla="*/ 2147483646 h 179"/>
                  <a:gd name="T54" fmla="*/ 2147483646 w 192"/>
                  <a:gd name="T55" fmla="*/ 2147483646 h 179"/>
                  <a:gd name="T56" fmla="*/ 2147483646 w 192"/>
                  <a:gd name="T57" fmla="*/ 2147483646 h 179"/>
                  <a:gd name="T58" fmla="*/ 2147483646 w 192"/>
                  <a:gd name="T59" fmla="*/ 2147483646 h 179"/>
                  <a:gd name="T60" fmla="*/ 2147483646 w 192"/>
                  <a:gd name="T61" fmla="*/ 2147483646 h 179"/>
                  <a:gd name="T62" fmla="*/ 2147483646 w 192"/>
                  <a:gd name="T63" fmla="*/ 2147483646 h 179"/>
                  <a:gd name="T64" fmla="*/ 2147483646 w 192"/>
                  <a:gd name="T65" fmla="*/ 2147483646 h 179"/>
                  <a:gd name="T66" fmla="*/ 2147483646 w 192"/>
                  <a:gd name="T67" fmla="*/ 2147483646 h 179"/>
                  <a:gd name="T68" fmla="*/ 2147483646 w 192"/>
                  <a:gd name="T69" fmla="*/ 2147483646 h 179"/>
                  <a:gd name="T70" fmla="*/ 2147483646 w 192"/>
                  <a:gd name="T71" fmla="*/ 2147483646 h 179"/>
                  <a:gd name="T72" fmla="*/ 2147483646 w 192"/>
                  <a:gd name="T73" fmla="*/ 2147483646 h 179"/>
                  <a:gd name="T74" fmla="*/ 2147483646 w 192"/>
                  <a:gd name="T75" fmla="*/ 2147483646 h 179"/>
                  <a:gd name="T76" fmla="*/ 2147483646 w 192"/>
                  <a:gd name="T77" fmla="*/ 2147483646 h 179"/>
                  <a:gd name="T78" fmla="*/ 2147483646 w 192"/>
                  <a:gd name="T79" fmla="*/ 2147483646 h 179"/>
                  <a:gd name="T80" fmla="*/ 2147483646 w 192"/>
                  <a:gd name="T81" fmla="*/ 2147483646 h 179"/>
                  <a:gd name="T82" fmla="*/ 2147483646 w 192"/>
                  <a:gd name="T83" fmla="*/ 2147483646 h 179"/>
                  <a:gd name="T84" fmla="*/ 2147483646 w 192"/>
                  <a:gd name="T85" fmla="*/ 2147483646 h 179"/>
                  <a:gd name="T86" fmla="*/ 2147483646 w 192"/>
                  <a:gd name="T87" fmla="*/ 2147483646 h 179"/>
                  <a:gd name="T88" fmla="*/ 2147483646 w 192"/>
                  <a:gd name="T89" fmla="*/ 2147483646 h 179"/>
                  <a:gd name="T90" fmla="*/ 2147483646 w 192"/>
                  <a:gd name="T91" fmla="*/ 2147483646 h 179"/>
                  <a:gd name="T92" fmla="*/ 2147483646 w 192"/>
                  <a:gd name="T93" fmla="*/ 2147483646 h 179"/>
                  <a:gd name="T94" fmla="*/ 2147483646 w 192"/>
                  <a:gd name="T95" fmla="*/ 2147483646 h 179"/>
                  <a:gd name="T96" fmla="*/ 2147483646 w 192"/>
                  <a:gd name="T97" fmla="*/ 2147483646 h 179"/>
                  <a:gd name="T98" fmla="*/ 2147483646 w 192"/>
                  <a:gd name="T99" fmla="*/ 2147483646 h 179"/>
                  <a:gd name="T100" fmla="*/ 2147483646 w 192"/>
                  <a:gd name="T101" fmla="*/ 2147483646 h 179"/>
                  <a:gd name="T102" fmla="*/ 2147483646 w 192"/>
                  <a:gd name="T103" fmla="*/ 2147483646 h 179"/>
                  <a:gd name="T104" fmla="*/ 2147483646 w 192"/>
                  <a:gd name="T105" fmla="*/ 2147483646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2" h="179">
                    <a:moveTo>
                      <a:pt x="108" y="12"/>
                    </a:moveTo>
                    <a:lnTo>
                      <a:pt x="84" y="0"/>
                    </a:lnTo>
                    <a:lnTo>
                      <a:pt x="66" y="6"/>
                    </a:lnTo>
                    <a:lnTo>
                      <a:pt x="60" y="6"/>
                    </a:lnTo>
                    <a:lnTo>
                      <a:pt x="54" y="6"/>
                    </a:lnTo>
                    <a:lnTo>
                      <a:pt x="54" y="12"/>
                    </a:lnTo>
                    <a:lnTo>
                      <a:pt x="42" y="12"/>
                    </a:lnTo>
                    <a:lnTo>
                      <a:pt x="36" y="23"/>
                    </a:lnTo>
                    <a:lnTo>
                      <a:pt x="24" y="12"/>
                    </a:lnTo>
                    <a:lnTo>
                      <a:pt x="18" y="18"/>
                    </a:lnTo>
                    <a:lnTo>
                      <a:pt x="6" y="23"/>
                    </a:lnTo>
                    <a:lnTo>
                      <a:pt x="6" y="29"/>
                    </a:lnTo>
                    <a:lnTo>
                      <a:pt x="0" y="35"/>
                    </a:lnTo>
                    <a:lnTo>
                      <a:pt x="6" y="41"/>
                    </a:lnTo>
                    <a:lnTo>
                      <a:pt x="6" y="47"/>
                    </a:lnTo>
                    <a:lnTo>
                      <a:pt x="18" y="53"/>
                    </a:lnTo>
                    <a:lnTo>
                      <a:pt x="18" y="65"/>
                    </a:lnTo>
                    <a:lnTo>
                      <a:pt x="30" y="53"/>
                    </a:lnTo>
                    <a:lnTo>
                      <a:pt x="54" y="59"/>
                    </a:lnTo>
                    <a:lnTo>
                      <a:pt x="66" y="77"/>
                    </a:lnTo>
                    <a:lnTo>
                      <a:pt x="78" y="89"/>
                    </a:lnTo>
                    <a:lnTo>
                      <a:pt x="90" y="101"/>
                    </a:lnTo>
                    <a:lnTo>
                      <a:pt x="96" y="107"/>
                    </a:lnTo>
                    <a:lnTo>
                      <a:pt x="108" y="113"/>
                    </a:lnTo>
                    <a:lnTo>
                      <a:pt x="132" y="125"/>
                    </a:lnTo>
                    <a:lnTo>
                      <a:pt x="138" y="131"/>
                    </a:lnTo>
                    <a:lnTo>
                      <a:pt x="144" y="137"/>
                    </a:lnTo>
                    <a:lnTo>
                      <a:pt x="156" y="155"/>
                    </a:lnTo>
                    <a:lnTo>
                      <a:pt x="150" y="173"/>
                    </a:lnTo>
                    <a:lnTo>
                      <a:pt x="156" y="179"/>
                    </a:lnTo>
                    <a:lnTo>
                      <a:pt x="168" y="167"/>
                    </a:lnTo>
                    <a:lnTo>
                      <a:pt x="174" y="161"/>
                    </a:lnTo>
                    <a:lnTo>
                      <a:pt x="174" y="155"/>
                    </a:lnTo>
                    <a:lnTo>
                      <a:pt x="168" y="143"/>
                    </a:lnTo>
                    <a:lnTo>
                      <a:pt x="168" y="131"/>
                    </a:lnTo>
                    <a:lnTo>
                      <a:pt x="180" y="131"/>
                    </a:lnTo>
                    <a:lnTo>
                      <a:pt x="192" y="143"/>
                    </a:lnTo>
                    <a:lnTo>
                      <a:pt x="192" y="131"/>
                    </a:lnTo>
                    <a:lnTo>
                      <a:pt x="174" y="119"/>
                    </a:lnTo>
                    <a:lnTo>
                      <a:pt x="150" y="107"/>
                    </a:lnTo>
                    <a:lnTo>
                      <a:pt x="156" y="101"/>
                    </a:lnTo>
                    <a:lnTo>
                      <a:pt x="150" y="101"/>
                    </a:lnTo>
                    <a:lnTo>
                      <a:pt x="132" y="95"/>
                    </a:lnTo>
                    <a:lnTo>
                      <a:pt x="120" y="83"/>
                    </a:lnTo>
                    <a:lnTo>
                      <a:pt x="114" y="71"/>
                    </a:lnTo>
                    <a:lnTo>
                      <a:pt x="96" y="59"/>
                    </a:lnTo>
                    <a:lnTo>
                      <a:pt x="90" y="41"/>
                    </a:lnTo>
                    <a:lnTo>
                      <a:pt x="90" y="35"/>
                    </a:lnTo>
                    <a:lnTo>
                      <a:pt x="102" y="23"/>
                    </a:lnTo>
                    <a:lnTo>
                      <a:pt x="108" y="29"/>
                    </a:lnTo>
                    <a:lnTo>
                      <a:pt x="108" y="18"/>
                    </a:lnTo>
                    <a:lnTo>
                      <a:pt x="108" y="12"/>
                    </a:lnTo>
                  </a:path>
                </a:pathLst>
              </a:custGeom>
              <a:solidFill>
                <a:srgbClr val="4C8FCC"/>
              </a:solidFill>
              <a:ln w="9525">
                <a:solidFill>
                  <a:srgbClr val="000000"/>
                </a:solidFill>
                <a:prstDash val="solid"/>
                <a:round/>
                <a:headEnd/>
                <a:tailEnd/>
              </a:ln>
            </p:spPr>
            <p:txBody>
              <a:bodyPr/>
              <a:lstStyle/>
              <a:p>
                <a:endParaRPr lang="en-CH" dirty="0"/>
              </a:p>
            </p:txBody>
          </p:sp>
          <p:sp>
            <p:nvSpPr>
              <p:cNvPr id="97605" name="Freeform 366">
                <a:extLst>
                  <a:ext uri="{FF2B5EF4-FFF2-40B4-BE49-F238E27FC236}">
                    <a16:creationId xmlns:a16="http://schemas.microsoft.com/office/drawing/2014/main" id="{B8EF9A50-37E3-4F55-98A3-004D1270C1A1}"/>
                  </a:ext>
                </a:extLst>
              </p:cNvPr>
              <p:cNvSpPr>
                <a:spLocks noChangeAspect="1"/>
              </p:cNvSpPr>
              <p:nvPr/>
            </p:nvSpPr>
            <p:spPr bwMode="auto">
              <a:xfrm>
                <a:off x="7036515" y="4029629"/>
                <a:ext cx="15592" cy="2599"/>
              </a:xfrm>
              <a:custGeom>
                <a:avLst/>
                <a:gdLst>
                  <a:gd name="T0" fmla="*/ 2147483646 w 6"/>
                  <a:gd name="T1" fmla="*/ 0 h 1"/>
                  <a:gd name="T2" fmla="*/ 2147483646 w 6"/>
                  <a:gd name="T3" fmla="*/ 0 h 1"/>
                  <a:gd name="T4" fmla="*/ 2147483646 w 6"/>
                  <a:gd name="T5" fmla="*/ 0 h 1"/>
                  <a:gd name="T6" fmla="*/ 0 w 6"/>
                  <a:gd name="T7" fmla="*/ 0 h 1"/>
                  <a:gd name="T8" fmla="*/ 2147483646 w 6"/>
                  <a:gd name="T9" fmla="*/ 0 h 1"/>
                  <a:gd name="T10" fmla="*/ 214748364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path>
                </a:pathLst>
              </a:custGeom>
              <a:solidFill>
                <a:srgbClr val="E1E1E1"/>
              </a:solidFill>
              <a:ln w="9525">
                <a:solidFill>
                  <a:srgbClr val="000000"/>
                </a:solidFill>
                <a:prstDash val="solid"/>
                <a:round/>
                <a:headEnd/>
                <a:tailEnd/>
              </a:ln>
            </p:spPr>
            <p:txBody>
              <a:bodyPr/>
              <a:lstStyle/>
              <a:p>
                <a:endParaRPr lang="en-CH" dirty="0"/>
              </a:p>
            </p:txBody>
          </p:sp>
          <p:sp>
            <p:nvSpPr>
              <p:cNvPr id="97606" name="Freeform 367">
                <a:extLst>
                  <a:ext uri="{FF2B5EF4-FFF2-40B4-BE49-F238E27FC236}">
                    <a16:creationId xmlns:a16="http://schemas.microsoft.com/office/drawing/2014/main" id="{B104F0BF-B167-4C53-AA06-BC23740A3153}"/>
                  </a:ext>
                </a:extLst>
              </p:cNvPr>
              <p:cNvSpPr>
                <a:spLocks noChangeAspect="1"/>
              </p:cNvSpPr>
              <p:nvPr/>
            </p:nvSpPr>
            <p:spPr bwMode="auto">
              <a:xfrm>
                <a:off x="7052105" y="4169996"/>
                <a:ext cx="0" cy="2599"/>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H" dirty="0"/>
              </a:p>
            </p:txBody>
          </p:sp>
          <p:sp>
            <p:nvSpPr>
              <p:cNvPr id="97607" name="Freeform 368">
                <a:extLst>
                  <a:ext uri="{FF2B5EF4-FFF2-40B4-BE49-F238E27FC236}">
                    <a16:creationId xmlns:a16="http://schemas.microsoft.com/office/drawing/2014/main" id="{E9BE3B54-D760-4049-9402-B8E7D416D7DC}"/>
                  </a:ext>
                </a:extLst>
              </p:cNvPr>
              <p:cNvSpPr>
                <a:spLocks noChangeAspect="1"/>
              </p:cNvSpPr>
              <p:nvPr/>
            </p:nvSpPr>
            <p:spPr bwMode="auto">
              <a:xfrm>
                <a:off x="7067695" y="4362352"/>
                <a:ext cx="124727" cy="88378"/>
              </a:xfrm>
              <a:custGeom>
                <a:avLst/>
                <a:gdLst>
                  <a:gd name="T0" fmla="*/ 2147483646 w 48"/>
                  <a:gd name="T1" fmla="*/ 2147483646 h 30"/>
                  <a:gd name="T2" fmla="*/ 2147483646 w 48"/>
                  <a:gd name="T3" fmla="*/ 2147483646 h 30"/>
                  <a:gd name="T4" fmla="*/ 2147483646 w 48"/>
                  <a:gd name="T5" fmla="*/ 2147483646 h 30"/>
                  <a:gd name="T6" fmla="*/ 0 w 48"/>
                  <a:gd name="T7" fmla="*/ 2147483646 h 30"/>
                  <a:gd name="T8" fmla="*/ 0 w 48"/>
                  <a:gd name="T9" fmla="*/ 2147483646 h 30"/>
                  <a:gd name="T10" fmla="*/ 2147483646 w 48"/>
                  <a:gd name="T11" fmla="*/ 0 h 30"/>
                  <a:gd name="T12" fmla="*/ 2147483646 w 48"/>
                  <a:gd name="T13" fmla="*/ 0 h 30"/>
                  <a:gd name="T14" fmla="*/ 2147483646 w 48"/>
                  <a:gd name="T15" fmla="*/ 0 h 30"/>
                  <a:gd name="T16" fmla="*/ 2147483646 w 48"/>
                  <a:gd name="T17" fmla="*/ 214748364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0">
                    <a:moveTo>
                      <a:pt x="42" y="18"/>
                    </a:moveTo>
                    <a:lnTo>
                      <a:pt x="42" y="30"/>
                    </a:lnTo>
                    <a:lnTo>
                      <a:pt x="24" y="24"/>
                    </a:lnTo>
                    <a:lnTo>
                      <a:pt x="0" y="12"/>
                    </a:lnTo>
                    <a:lnTo>
                      <a:pt x="0" y="6"/>
                    </a:lnTo>
                    <a:lnTo>
                      <a:pt x="12" y="0"/>
                    </a:lnTo>
                    <a:lnTo>
                      <a:pt x="30" y="0"/>
                    </a:lnTo>
                    <a:lnTo>
                      <a:pt x="48" y="0"/>
                    </a:lnTo>
                    <a:lnTo>
                      <a:pt x="42"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08" name="Freeform 369">
                <a:extLst>
                  <a:ext uri="{FF2B5EF4-FFF2-40B4-BE49-F238E27FC236}">
                    <a16:creationId xmlns:a16="http://schemas.microsoft.com/office/drawing/2014/main" id="{FED9D34C-FB7D-4185-8CFF-EC28C41F5575}"/>
                  </a:ext>
                </a:extLst>
              </p:cNvPr>
              <p:cNvSpPr>
                <a:spLocks noChangeAspect="1"/>
              </p:cNvSpPr>
              <p:nvPr/>
            </p:nvSpPr>
            <p:spPr bwMode="auto">
              <a:xfrm>
                <a:off x="6878005" y="4188191"/>
                <a:ext cx="62364" cy="140369"/>
              </a:xfrm>
              <a:custGeom>
                <a:avLst/>
                <a:gdLst>
                  <a:gd name="T0" fmla="*/ 2147483646 w 24"/>
                  <a:gd name="T1" fmla="*/ 2147483646 h 48"/>
                  <a:gd name="T2" fmla="*/ 2147483646 w 24"/>
                  <a:gd name="T3" fmla="*/ 2147483646 h 48"/>
                  <a:gd name="T4" fmla="*/ 0 w 24"/>
                  <a:gd name="T5" fmla="*/ 2147483646 h 48"/>
                  <a:gd name="T6" fmla="*/ 0 w 24"/>
                  <a:gd name="T7" fmla="*/ 2147483646 h 48"/>
                  <a:gd name="T8" fmla="*/ 0 w 24"/>
                  <a:gd name="T9" fmla="*/ 2147483646 h 48"/>
                  <a:gd name="T10" fmla="*/ 2147483646 w 24"/>
                  <a:gd name="T11" fmla="*/ 0 h 48"/>
                  <a:gd name="T12" fmla="*/ 2147483646 w 24"/>
                  <a:gd name="T13" fmla="*/ 2147483646 h 48"/>
                  <a:gd name="T14" fmla="*/ 2147483646 w 24"/>
                  <a:gd name="T15" fmla="*/ 2147483646 h 48"/>
                  <a:gd name="T16" fmla="*/ 2147483646 w 24"/>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48">
                    <a:moveTo>
                      <a:pt x="12" y="42"/>
                    </a:moveTo>
                    <a:lnTo>
                      <a:pt x="6" y="48"/>
                    </a:lnTo>
                    <a:lnTo>
                      <a:pt x="0" y="36"/>
                    </a:lnTo>
                    <a:lnTo>
                      <a:pt x="0" y="24"/>
                    </a:lnTo>
                    <a:lnTo>
                      <a:pt x="0" y="6"/>
                    </a:lnTo>
                    <a:lnTo>
                      <a:pt x="12" y="0"/>
                    </a:lnTo>
                    <a:lnTo>
                      <a:pt x="24" y="12"/>
                    </a:lnTo>
                    <a:lnTo>
                      <a:pt x="24" y="36"/>
                    </a:lnTo>
                    <a:lnTo>
                      <a:pt x="12"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09" name="Rectangle 370">
                <a:extLst>
                  <a:ext uri="{FF2B5EF4-FFF2-40B4-BE49-F238E27FC236}">
                    <a16:creationId xmlns:a16="http://schemas.microsoft.com/office/drawing/2014/main" id="{FEEDB845-1454-43DE-AF14-3027515807E8}"/>
                  </a:ext>
                </a:extLst>
              </p:cNvPr>
              <p:cNvSpPr>
                <a:spLocks noChangeAspect="1" noChangeArrowheads="1"/>
              </p:cNvSpPr>
              <p:nvPr/>
            </p:nvSpPr>
            <p:spPr bwMode="auto">
              <a:xfrm>
                <a:off x="6831233" y="4045223"/>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610" name="Freeform 371">
                <a:extLst>
                  <a:ext uri="{FF2B5EF4-FFF2-40B4-BE49-F238E27FC236}">
                    <a16:creationId xmlns:a16="http://schemas.microsoft.com/office/drawing/2014/main" id="{4FEE88B7-3A89-44D3-A171-F64DB131DBE3}"/>
                  </a:ext>
                </a:extLst>
              </p:cNvPr>
              <p:cNvSpPr>
                <a:spLocks noChangeAspect="1"/>
              </p:cNvSpPr>
              <p:nvPr/>
            </p:nvSpPr>
            <p:spPr bwMode="auto">
              <a:xfrm>
                <a:off x="7647159" y="4151800"/>
                <a:ext cx="823719" cy="350920"/>
              </a:xfrm>
              <a:custGeom>
                <a:avLst/>
                <a:gdLst>
                  <a:gd name="T0" fmla="*/ 2147483646 w 312"/>
                  <a:gd name="T1" fmla="*/ 2147483646 h 120"/>
                  <a:gd name="T2" fmla="*/ 2147483646 w 312"/>
                  <a:gd name="T3" fmla="*/ 2147483646 h 120"/>
                  <a:gd name="T4" fmla="*/ 2147483646 w 312"/>
                  <a:gd name="T5" fmla="*/ 2147483646 h 120"/>
                  <a:gd name="T6" fmla="*/ 2147483646 w 312"/>
                  <a:gd name="T7" fmla="*/ 2147483646 h 120"/>
                  <a:gd name="T8" fmla="*/ 2147483646 w 312"/>
                  <a:gd name="T9" fmla="*/ 2147483646 h 120"/>
                  <a:gd name="T10" fmla="*/ 2147483646 w 312"/>
                  <a:gd name="T11" fmla="*/ 2147483646 h 120"/>
                  <a:gd name="T12" fmla="*/ 2147483646 w 312"/>
                  <a:gd name="T13" fmla="*/ 2147483646 h 120"/>
                  <a:gd name="T14" fmla="*/ 2147483646 w 312"/>
                  <a:gd name="T15" fmla="*/ 2147483646 h 120"/>
                  <a:gd name="T16" fmla="*/ 2147483646 w 312"/>
                  <a:gd name="T17" fmla="*/ 2147483646 h 120"/>
                  <a:gd name="T18" fmla="*/ 2147483646 w 312"/>
                  <a:gd name="T19" fmla="*/ 2147483646 h 120"/>
                  <a:gd name="T20" fmla="*/ 2147483646 w 312"/>
                  <a:gd name="T21" fmla="*/ 2147483646 h 120"/>
                  <a:gd name="T22" fmla="*/ 2147483646 w 312"/>
                  <a:gd name="T23" fmla="*/ 2147483646 h 120"/>
                  <a:gd name="T24" fmla="*/ 2147483646 w 312"/>
                  <a:gd name="T25" fmla="*/ 2147483646 h 120"/>
                  <a:gd name="T26" fmla="*/ 0 w 312"/>
                  <a:gd name="T27" fmla="*/ 2147483646 h 120"/>
                  <a:gd name="T28" fmla="*/ 2147483646 w 312"/>
                  <a:gd name="T29" fmla="*/ 2147483646 h 120"/>
                  <a:gd name="T30" fmla="*/ 2147483646 w 312"/>
                  <a:gd name="T31" fmla="*/ 2147483646 h 120"/>
                  <a:gd name="T32" fmla="*/ 0 w 312"/>
                  <a:gd name="T33" fmla="*/ 2147483646 h 120"/>
                  <a:gd name="T34" fmla="*/ 2147483646 w 312"/>
                  <a:gd name="T35" fmla="*/ 2147483646 h 120"/>
                  <a:gd name="T36" fmla="*/ 2147483646 w 312"/>
                  <a:gd name="T37" fmla="*/ 2147483646 h 120"/>
                  <a:gd name="T38" fmla="*/ 2147483646 w 312"/>
                  <a:gd name="T39" fmla="*/ 2147483646 h 120"/>
                  <a:gd name="T40" fmla="*/ 2147483646 w 312"/>
                  <a:gd name="T41" fmla="*/ 2147483646 h 120"/>
                  <a:gd name="T42" fmla="*/ 2147483646 w 312"/>
                  <a:gd name="T43" fmla="*/ 0 h 120"/>
                  <a:gd name="T44" fmla="*/ 2147483646 w 312"/>
                  <a:gd name="T45" fmla="*/ 0 h 120"/>
                  <a:gd name="T46" fmla="*/ 2147483646 w 312"/>
                  <a:gd name="T47" fmla="*/ 2147483646 h 120"/>
                  <a:gd name="T48" fmla="*/ 2147483646 w 312"/>
                  <a:gd name="T49" fmla="*/ 2147483646 h 120"/>
                  <a:gd name="T50" fmla="*/ 2147483646 w 312"/>
                  <a:gd name="T51" fmla="*/ 2147483646 h 120"/>
                  <a:gd name="T52" fmla="*/ 2147483646 w 312"/>
                  <a:gd name="T53" fmla="*/ 2147483646 h 120"/>
                  <a:gd name="T54" fmla="*/ 2147483646 w 312"/>
                  <a:gd name="T55" fmla="*/ 2147483646 h 120"/>
                  <a:gd name="T56" fmla="*/ 2147483646 w 312"/>
                  <a:gd name="T57" fmla="*/ 2147483646 h 120"/>
                  <a:gd name="T58" fmla="*/ 2147483646 w 312"/>
                  <a:gd name="T59" fmla="*/ 2147483646 h 120"/>
                  <a:gd name="T60" fmla="*/ 2147483646 w 312"/>
                  <a:gd name="T61" fmla="*/ 2147483646 h 120"/>
                  <a:gd name="T62" fmla="*/ 2147483646 w 312"/>
                  <a:gd name="T63" fmla="*/ 2147483646 h 120"/>
                  <a:gd name="T64" fmla="*/ 2147483646 w 312"/>
                  <a:gd name="T65" fmla="*/ 2147483646 h 120"/>
                  <a:gd name="T66" fmla="*/ 2147483646 w 312"/>
                  <a:gd name="T67" fmla="*/ 2147483646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2" h="120">
                    <a:moveTo>
                      <a:pt x="234" y="102"/>
                    </a:moveTo>
                    <a:lnTo>
                      <a:pt x="204" y="102"/>
                    </a:lnTo>
                    <a:lnTo>
                      <a:pt x="180" y="102"/>
                    </a:lnTo>
                    <a:lnTo>
                      <a:pt x="174" y="102"/>
                    </a:lnTo>
                    <a:lnTo>
                      <a:pt x="174" y="114"/>
                    </a:lnTo>
                    <a:lnTo>
                      <a:pt x="168" y="120"/>
                    </a:lnTo>
                    <a:lnTo>
                      <a:pt x="168" y="114"/>
                    </a:lnTo>
                    <a:lnTo>
                      <a:pt x="168" y="96"/>
                    </a:lnTo>
                    <a:lnTo>
                      <a:pt x="162" y="102"/>
                    </a:lnTo>
                    <a:lnTo>
                      <a:pt x="150" y="102"/>
                    </a:lnTo>
                    <a:lnTo>
                      <a:pt x="138" y="108"/>
                    </a:lnTo>
                    <a:lnTo>
                      <a:pt x="120" y="114"/>
                    </a:lnTo>
                    <a:lnTo>
                      <a:pt x="102" y="108"/>
                    </a:lnTo>
                    <a:lnTo>
                      <a:pt x="78" y="102"/>
                    </a:lnTo>
                    <a:lnTo>
                      <a:pt x="78" y="108"/>
                    </a:lnTo>
                    <a:lnTo>
                      <a:pt x="66" y="114"/>
                    </a:lnTo>
                    <a:lnTo>
                      <a:pt x="54" y="108"/>
                    </a:lnTo>
                    <a:lnTo>
                      <a:pt x="42" y="102"/>
                    </a:lnTo>
                    <a:lnTo>
                      <a:pt x="36" y="102"/>
                    </a:lnTo>
                    <a:lnTo>
                      <a:pt x="24" y="102"/>
                    </a:lnTo>
                    <a:lnTo>
                      <a:pt x="36" y="96"/>
                    </a:lnTo>
                    <a:lnTo>
                      <a:pt x="24" y="96"/>
                    </a:lnTo>
                    <a:lnTo>
                      <a:pt x="24" y="90"/>
                    </a:lnTo>
                    <a:lnTo>
                      <a:pt x="18" y="84"/>
                    </a:lnTo>
                    <a:lnTo>
                      <a:pt x="18" y="78"/>
                    </a:lnTo>
                    <a:lnTo>
                      <a:pt x="6" y="72"/>
                    </a:lnTo>
                    <a:lnTo>
                      <a:pt x="0" y="66"/>
                    </a:lnTo>
                    <a:lnTo>
                      <a:pt x="6" y="66"/>
                    </a:lnTo>
                    <a:lnTo>
                      <a:pt x="12" y="66"/>
                    </a:lnTo>
                    <a:lnTo>
                      <a:pt x="12" y="60"/>
                    </a:lnTo>
                    <a:lnTo>
                      <a:pt x="6" y="48"/>
                    </a:lnTo>
                    <a:lnTo>
                      <a:pt x="0" y="48"/>
                    </a:lnTo>
                    <a:lnTo>
                      <a:pt x="0" y="30"/>
                    </a:lnTo>
                    <a:lnTo>
                      <a:pt x="18" y="30"/>
                    </a:lnTo>
                    <a:lnTo>
                      <a:pt x="24" y="24"/>
                    </a:lnTo>
                    <a:lnTo>
                      <a:pt x="42" y="30"/>
                    </a:lnTo>
                    <a:lnTo>
                      <a:pt x="54" y="24"/>
                    </a:lnTo>
                    <a:lnTo>
                      <a:pt x="48" y="24"/>
                    </a:lnTo>
                    <a:lnTo>
                      <a:pt x="42" y="12"/>
                    </a:lnTo>
                    <a:lnTo>
                      <a:pt x="72" y="18"/>
                    </a:lnTo>
                    <a:lnTo>
                      <a:pt x="96" y="0"/>
                    </a:lnTo>
                    <a:lnTo>
                      <a:pt x="108" y="0"/>
                    </a:lnTo>
                    <a:lnTo>
                      <a:pt x="126" y="0"/>
                    </a:lnTo>
                    <a:lnTo>
                      <a:pt x="138" y="0"/>
                    </a:lnTo>
                    <a:lnTo>
                      <a:pt x="150" y="6"/>
                    </a:lnTo>
                    <a:lnTo>
                      <a:pt x="156" y="6"/>
                    </a:lnTo>
                    <a:lnTo>
                      <a:pt x="174" y="12"/>
                    </a:lnTo>
                    <a:lnTo>
                      <a:pt x="198" y="18"/>
                    </a:lnTo>
                    <a:lnTo>
                      <a:pt x="216" y="18"/>
                    </a:lnTo>
                    <a:lnTo>
                      <a:pt x="240" y="6"/>
                    </a:lnTo>
                    <a:lnTo>
                      <a:pt x="264" y="6"/>
                    </a:lnTo>
                    <a:lnTo>
                      <a:pt x="270" y="12"/>
                    </a:lnTo>
                    <a:lnTo>
                      <a:pt x="276" y="24"/>
                    </a:lnTo>
                    <a:lnTo>
                      <a:pt x="288" y="36"/>
                    </a:lnTo>
                    <a:lnTo>
                      <a:pt x="300" y="42"/>
                    </a:lnTo>
                    <a:lnTo>
                      <a:pt x="294" y="48"/>
                    </a:lnTo>
                    <a:lnTo>
                      <a:pt x="294" y="60"/>
                    </a:lnTo>
                    <a:lnTo>
                      <a:pt x="300" y="78"/>
                    </a:lnTo>
                    <a:lnTo>
                      <a:pt x="312" y="96"/>
                    </a:lnTo>
                    <a:lnTo>
                      <a:pt x="300" y="96"/>
                    </a:lnTo>
                    <a:lnTo>
                      <a:pt x="294" y="90"/>
                    </a:lnTo>
                    <a:lnTo>
                      <a:pt x="276" y="90"/>
                    </a:lnTo>
                    <a:lnTo>
                      <a:pt x="270" y="96"/>
                    </a:lnTo>
                    <a:lnTo>
                      <a:pt x="264" y="90"/>
                    </a:lnTo>
                    <a:lnTo>
                      <a:pt x="246" y="96"/>
                    </a:lnTo>
                    <a:lnTo>
                      <a:pt x="234" y="10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1" name="Freeform 372">
                <a:extLst>
                  <a:ext uri="{FF2B5EF4-FFF2-40B4-BE49-F238E27FC236}">
                    <a16:creationId xmlns:a16="http://schemas.microsoft.com/office/drawing/2014/main" id="{89829897-E026-4EC7-98F7-3187A1A6CE6D}"/>
                  </a:ext>
                </a:extLst>
              </p:cNvPr>
              <p:cNvSpPr>
                <a:spLocks noChangeAspect="1"/>
              </p:cNvSpPr>
              <p:nvPr/>
            </p:nvSpPr>
            <p:spPr bwMode="auto">
              <a:xfrm>
                <a:off x="7636764" y="4151800"/>
                <a:ext cx="122129" cy="88378"/>
              </a:xfrm>
              <a:custGeom>
                <a:avLst/>
                <a:gdLst>
                  <a:gd name="T0" fmla="*/ 2147483646 w 47"/>
                  <a:gd name="T1" fmla="*/ 0 h 30"/>
                  <a:gd name="T2" fmla="*/ 0 w 47"/>
                  <a:gd name="T3" fmla="*/ 0 h 30"/>
                  <a:gd name="T4" fmla="*/ 2147483646 w 47"/>
                  <a:gd name="T5" fmla="*/ 2147483646 h 30"/>
                  <a:gd name="T6" fmla="*/ 0 w 47"/>
                  <a:gd name="T7" fmla="*/ 2147483646 h 30"/>
                  <a:gd name="T8" fmla="*/ 2147483646 w 47"/>
                  <a:gd name="T9" fmla="*/ 2147483646 h 30"/>
                  <a:gd name="T10" fmla="*/ 2147483646 w 47"/>
                  <a:gd name="T11" fmla="*/ 2147483646 h 30"/>
                  <a:gd name="T12" fmla="*/ 2147483646 w 47"/>
                  <a:gd name="T13" fmla="*/ 2147483646 h 30"/>
                  <a:gd name="T14" fmla="*/ 2147483646 w 47"/>
                  <a:gd name="T15" fmla="*/ 2147483646 h 30"/>
                  <a:gd name="T16" fmla="*/ 2147483646 w 47"/>
                  <a:gd name="T17" fmla="*/ 2147483646 h 30"/>
                  <a:gd name="T18" fmla="*/ 2147483646 w 47"/>
                  <a:gd name="T19" fmla="*/ 0 h 30"/>
                  <a:gd name="T20" fmla="*/ 2147483646 w 47"/>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0">
                    <a:moveTo>
                      <a:pt x="5" y="0"/>
                    </a:moveTo>
                    <a:lnTo>
                      <a:pt x="0" y="0"/>
                    </a:lnTo>
                    <a:lnTo>
                      <a:pt x="5" y="12"/>
                    </a:lnTo>
                    <a:lnTo>
                      <a:pt x="0" y="24"/>
                    </a:lnTo>
                    <a:lnTo>
                      <a:pt x="11" y="24"/>
                    </a:lnTo>
                    <a:lnTo>
                      <a:pt x="5" y="30"/>
                    </a:lnTo>
                    <a:lnTo>
                      <a:pt x="23" y="18"/>
                    </a:lnTo>
                    <a:lnTo>
                      <a:pt x="47" y="18"/>
                    </a:lnTo>
                    <a:lnTo>
                      <a:pt x="41" y="12"/>
                    </a:lnTo>
                    <a:lnTo>
                      <a:pt x="29" y="0"/>
                    </a:lnTo>
                    <a:lnTo>
                      <a:pt x="5"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2" name="Freeform 373">
                <a:extLst>
                  <a:ext uri="{FF2B5EF4-FFF2-40B4-BE49-F238E27FC236}">
                    <a16:creationId xmlns:a16="http://schemas.microsoft.com/office/drawing/2014/main" id="{EA44DD47-5C18-46E3-90C2-B45A015B4C91}"/>
                  </a:ext>
                </a:extLst>
              </p:cNvPr>
              <p:cNvSpPr>
                <a:spLocks noChangeAspect="1"/>
              </p:cNvSpPr>
              <p:nvPr/>
            </p:nvSpPr>
            <p:spPr bwMode="auto">
              <a:xfrm>
                <a:off x="7434083" y="3345984"/>
                <a:ext cx="355992" cy="265140"/>
              </a:xfrm>
              <a:custGeom>
                <a:avLst/>
                <a:gdLst>
                  <a:gd name="T0" fmla="*/ 2147483646 w 137"/>
                  <a:gd name="T1" fmla="*/ 2147483646 h 90"/>
                  <a:gd name="T2" fmla="*/ 2147483646 w 137"/>
                  <a:gd name="T3" fmla="*/ 2147483646 h 90"/>
                  <a:gd name="T4" fmla="*/ 2147483646 w 137"/>
                  <a:gd name="T5" fmla="*/ 2147483646 h 90"/>
                  <a:gd name="T6" fmla="*/ 2147483646 w 137"/>
                  <a:gd name="T7" fmla="*/ 2147483646 h 90"/>
                  <a:gd name="T8" fmla="*/ 2147483646 w 137"/>
                  <a:gd name="T9" fmla="*/ 2147483646 h 90"/>
                  <a:gd name="T10" fmla="*/ 2147483646 w 137"/>
                  <a:gd name="T11" fmla="*/ 2147483646 h 90"/>
                  <a:gd name="T12" fmla="*/ 2147483646 w 137"/>
                  <a:gd name="T13" fmla="*/ 2147483646 h 90"/>
                  <a:gd name="T14" fmla="*/ 2147483646 w 137"/>
                  <a:gd name="T15" fmla="*/ 2147483646 h 90"/>
                  <a:gd name="T16" fmla="*/ 2147483646 w 137"/>
                  <a:gd name="T17" fmla="*/ 2147483646 h 90"/>
                  <a:gd name="T18" fmla="*/ 2147483646 w 137"/>
                  <a:gd name="T19" fmla="*/ 2147483646 h 90"/>
                  <a:gd name="T20" fmla="*/ 2147483646 w 137"/>
                  <a:gd name="T21" fmla="*/ 2147483646 h 90"/>
                  <a:gd name="T22" fmla="*/ 0 w 137"/>
                  <a:gd name="T23" fmla="*/ 2147483646 h 90"/>
                  <a:gd name="T24" fmla="*/ 2147483646 w 137"/>
                  <a:gd name="T25" fmla="*/ 2147483646 h 90"/>
                  <a:gd name="T26" fmla="*/ 2147483646 w 137"/>
                  <a:gd name="T27" fmla="*/ 0 h 90"/>
                  <a:gd name="T28" fmla="*/ 2147483646 w 137"/>
                  <a:gd name="T29" fmla="*/ 2147483646 h 90"/>
                  <a:gd name="T30" fmla="*/ 2147483646 w 137"/>
                  <a:gd name="T31" fmla="*/ 2147483646 h 90"/>
                  <a:gd name="T32" fmla="*/ 2147483646 w 137"/>
                  <a:gd name="T33" fmla="*/ 2147483646 h 90"/>
                  <a:gd name="T34" fmla="*/ 2147483646 w 137"/>
                  <a:gd name="T35" fmla="*/ 2147483646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 h="90">
                    <a:moveTo>
                      <a:pt x="137" y="48"/>
                    </a:moveTo>
                    <a:lnTo>
                      <a:pt x="131" y="54"/>
                    </a:lnTo>
                    <a:lnTo>
                      <a:pt x="137" y="72"/>
                    </a:lnTo>
                    <a:lnTo>
                      <a:pt x="119" y="84"/>
                    </a:lnTo>
                    <a:lnTo>
                      <a:pt x="119" y="90"/>
                    </a:lnTo>
                    <a:lnTo>
                      <a:pt x="89" y="84"/>
                    </a:lnTo>
                    <a:lnTo>
                      <a:pt x="66" y="78"/>
                    </a:lnTo>
                    <a:lnTo>
                      <a:pt x="36" y="78"/>
                    </a:lnTo>
                    <a:lnTo>
                      <a:pt x="12" y="78"/>
                    </a:lnTo>
                    <a:lnTo>
                      <a:pt x="6" y="72"/>
                    </a:lnTo>
                    <a:lnTo>
                      <a:pt x="12" y="60"/>
                    </a:lnTo>
                    <a:lnTo>
                      <a:pt x="0" y="36"/>
                    </a:lnTo>
                    <a:lnTo>
                      <a:pt x="48" y="6"/>
                    </a:lnTo>
                    <a:lnTo>
                      <a:pt x="66" y="0"/>
                    </a:lnTo>
                    <a:lnTo>
                      <a:pt x="89" y="6"/>
                    </a:lnTo>
                    <a:lnTo>
                      <a:pt x="113" y="12"/>
                    </a:lnTo>
                    <a:lnTo>
                      <a:pt x="119" y="30"/>
                    </a:lnTo>
                    <a:lnTo>
                      <a:pt x="137" y="4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3" name="Freeform 374">
                <a:extLst>
                  <a:ext uri="{FF2B5EF4-FFF2-40B4-BE49-F238E27FC236}">
                    <a16:creationId xmlns:a16="http://schemas.microsoft.com/office/drawing/2014/main" id="{96B2F50E-4FC0-4120-BA41-36412E172F70}"/>
                  </a:ext>
                </a:extLst>
              </p:cNvPr>
              <p:cNvSpPr>
                <a:spLocks noChangeAspect="1"/>
              </p:cNvSpPr>
              <p:nvPr/>
            </p:nvSpPr>
            <p:spPr bwMode="auto">
              <a:xfrm>
                <a:off x="6844225" y="3293995"/>
                <a:ext cx="96144" cy="122173"/>
              </a:xfrm>
              <a:custGeom>
                <a:avLst/>
                <a:gdLst>
                  <a:gd name="T0" fmla="*/ 2147483646 w 36"/>
                  <a:gd name="T1" fmla="*/ 2147483646 h 42"/>
                  <a:gd name="T2" fmla="*/ 2147483646 w 36"/>
                  <a:gd name="T3" fmla="*/ 2147483646 h 42"/>
                  <a:gd name="T4" fmla="*/ 2147483646 w 36"/>
                  <a:gd name="T5" fmla="*/ 2147483646 h 42"/>
                  <a:gd name="T6" fmla="*/ 0 w 36"/>
                  <a:gd name="T7" fmla="*/ 2147483646 h 42"/>
                  <a:gd name="T8" fmla="*/ 0 w 36"/>
                  <a:gd name="T9" fmla="*/ 2147483646 h 42"/>
                  <a:gd name="T10" fmla="*/ 0 w 36"/>
                  <a:gd name="T11" fmla="*/ 2147483646 h 42"/>
                  <a:gd name="T12" fmla="*/ 2147483646 w 36"/>
                  <a:gd name="T13" fmla="*/ 2147483646 h 42"/>
                  <a:gd name="T14" fmla="*/ 2147483646 w 36"/>
                  <a:gd name="T15" fmla="*/ 2147483646 h 42"/>
                  <a:gd name="T16" fmla="*/ 2147483646 w 36"/>
                  <a:gd name="T17" fmla="*/ 2147483646 h 42"/>
                  <a:gd name="T18" fmla="*/ 2147483646 w 36"/>
                  <a:gd name="T19" fmla="*/ 0 h 42"/>
                  <a:gd name="T20" fmla="*/ 2147483646 w 36"/>
                  <a:gd name="T21" fmla="*/ 2147483646 h 42"/>
                  <a:gd name="T22" fmla="*/ 2147483646 w 36"/>
                  <a:gd name="T23" fmla="*/ 2147483646 h 42"/>
                  <a:gd name="T24" fmla="*/ 2147483646 w 36"/>
                  <a:gd name="T25" fmla="*/ 2147483646 h 42"/>
                  <a:gd name="T26" fmla="*/ 2147483646 w 36"/>
                  <a:gd name="T27" fmla="*/ 2147483646 h 42"/>
                  <a:gd name="T28" fmla="*/ 2147483646 w 36"/>
                  <a:gd name="T29" fmla="*/ 2147483646 h 42"/>
                  <a:gd name="T30" fmla="*/ 2147483646 w 36"/>
                  <a:gd name="T31" fmla="*/ 2147483646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 h="42">
                    <a:moveTo>
                      <a:pt x="18" y="36"/>
                    </a:moveTo>
                    <a:lnTo>
                      <a:pt x="18" y="42"/>
                    </a:lnTo>
                    <a:lnTo>
                      <a:pt x="6" y="42"/>
                    </a:lnTo>
                    <a:lnTo>
                      <a:pt x="0" y="36"/>
                    </a:lnTo>
                    <a:lnTo>
                      <a:pt x="0" y="30"/>
                    </a:lnTo>
                    <a:lnTo>
                      <a:pt x="0" y="12"/>
                    </a:lnTo>
                    <a:lnTo>
                      <a:pt x="6" y="6"/>
                    </a:lnTo>
                    <a:lnTo>
                      <a:pt x="12" y="12"/>
                    </a:lnTo>
                    <a:lnTo>
                      <a:pt x="12" y="6"/>
                    </a:lnTo>
                    <a:lnTo>
                      <a:pt x="18" y="0"/>
                    </a:lnTo>
                    <a:lnTo>
                      <a:pt x="24" y="12"/>
                    </a:lnTo>
                    <a:lnTo>
                      <a:pt x="36" y="12"/>
                    </a:lnTo>
                    <a:lnTo>
                      <a:pt x="30" y="18"/>
                    </a:lnTo>
                    <a:lnTo>
                      <a:pt x="18" y="24"/>
                    </a:lnTo>
                    <a:lnTo>
                      <a:pt x="18" y="30"/>
                    </a:lnTo>
                    <a:lnTo>
                      <a:pt x="18"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4" name="Freeform 375">
                <a:extLst>
                  <a:ext uri="{FF2B5EF4-FFF2-40B4-BE49-F238E27FC236}">
                    <a16:creationId xmlns:a16="http://schemas.microsoft.com/office/drawing/2014/main" id="{316DD002-A882-4112-B385-737FD2E8CCAC}"/>
                  </a:ext>
                </a:extLst>
              </p:cNvPr>
              <p:cNvSpPr>
                <a:spLocks noChangeAspect="1"/>
              </p:cNvSpPr>
              <p:nvPr/>
            </p:nvSpPr>
            <p:spPr bwMode="auto">
              <a:xfrm>
                <a:off x="6955961" y="3345984"/>
                <a:ext cx="49372" cy="54588"/>
              </a:xfrm>
              <a:custGeom>
                <a:avLst/>
                <a:gdLst>
                  <a:gd name="T0" fmla="*/ 2147483646 w 18"/>
                  <a:gd name="T1" fmla="*/ 2147483646 h 18"/>
                  <a:gd name="T2" fmla="*/ 2147483646 w 18"/>
                  <a:gd name="T3" fmla="*/ 2147483646 h 18"/>
                  <a:gd name="T4" fmla="*/ 2147483646 w 18"/>
                  <a:gd name="T5" fmla="*/ 0 h 18"/>
                  <a:gd name="T6" fmla="*/ 2147483646 w 18"/>
                  <a:gd name="T7" fmla="*/ 2147483646 h 18"/>
                  <a:gd name="T8" fmla="*/ 2147483646 w 18"/>
                  <a:gd name="T9" fmla="*/ 2147483646 h 18"/>
                  <a:gd name="T10" fmla="*/ 0 w 18"/>
                  <a:gd name="T11" fmla="*/ 2147483646 h 18"/>
                  <a:gd name="T12" fmla="*/ 0 w 18"/>
                  <a:gd name="T13" fmla="*/ 2147483646 h 18"/>
                  <a:gd name="T14" fmla="*/ 0 w 18"/>
                  <a:gd name="T15" fmla="*/ 2147483646 h 18"/>
                  <a:gd name="T16" fmla="*/ 2147483646 w 18"/>
                  <a:gd name="T17" fmla="*/ 2147483646 h 18"/>
                  <a:gd name="T18" fmla="*/ 2147483646 w 18"/>
                  <a:gd name="T19" fmla="*/ 2147483646 h 18"/>
                  <a:gd name="T20" fmla="*/ 2147483646 w 18"/>
                  <a:gd name="T21" fmla="*/ 2147483646 h 18"/>
                  <a:gd name="T22" fmla="*/ 2147483646 w 18"/>
                  <a:gd name="T23" fmla="*/ 214748364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8">
                    <a:moveTo>
                      <a:pt x="18" y="6"/>
                    </a:moveTo>
                    <a:lnTo>
                      <a:pt x="18" y="6"/>
                    </a:lnTo>
                    <a:lnTo>
                      <a:pt x="12" y="0"/>
                    </a:lnTo>
                    <a:lnTo>
                      <a:pt x="12" y="6"/>
                    </a:lnTo>
                    <a:lnTo>
                      <a:pt x="6" y="6"/>
                    </a:lnTo>
                    <a:lnTo>
                      <a:pt x="0" y="6"/>
                    </a:lnTo>
                    <a:lnTo>
                      <a:pt x="0" y="12"/>
                    </a:lnTo>
                    <a:lnTo>
                      <a:pt x="12" y="18"/>
                    </a:lnTo>
                    <a:lnTo>
                      <a:pt x="12" y="12"/>
                    </a:lnTo>
                    <a:lnTo>
                      <a:pt x="1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5" name="Freeform 376">
                <a:extLst>
                  <a:ext uri="{FF2B5EF4-FFF2-40B4-BE49-F238E27FC236}">
                    <a16:creationId xmlns:a16="http://schemas.microsoft.com/office/drawing/2014/main" id="{83245804-4794-4D93-937D-6F59C5790EE4}"/>
                  </a:ext>
                </a:extLst>
              </p:cNvPr>
              <p:cNvSpPr>
                <a:spLocks noChangeAspect="1"/>
              </p:cNvSpPr>
              <p:nvPr/>
            </p:nvSpPr>
            <p:spPr bwMode="auto">
              <a:xfrm>
                <a:off x="6844225" y="3257602"/>
                <a:ext cx="80552" cy="54588"/>
              </a:xfrm>
              <a:custGeom>
                <a:avLst/>
                <a:gdLst>
                  <a:gd name="T0" fmla="*/ 2147483646 w 30"/>
                  <a:gd name="T1" fmla="*/ 2147483646 h 18"/>
                  <a:gd name="T2" fmla="*/ 0 w 30"/>
                  <a:gd name="T3" fmla="*/ 2147483646 h 18"/>
                  <a:gd name="T4" fmla="*/ 0 w 30"/>
                  <a:gd name="T5" fmla="*/ 2147483646 h 18"/>
                  <a:gd name="T6" fmla="*/ 0 w 30"/>
                  <a:gd name="T7" fmla="*/ 2147483646 h 18"/>
                  <a:gd name="T8" fmla="*/ 2147483646 w 30"/>
                  <a:gd name="T9" fmla="*/ 2147483646 h 18"/>
                  <a:gd name="T10" fmla="*/ 2147483646 w 30"/>
                  <a:gd name="T11" fmla="*/ 0 h 18"/>
                  <a:gd name="T12" fmla="*/ 2147483646 w 30"/>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8">
                    <a:moveTo>
                      <a:pt x="24" y="12"/>
                    </a:moveTo>
                    <a:lnTo>
                      <a:pt x="0" y="12"/>
                    </a:lnTo>
                    <a:lnTo>
                      <a:pt x="0" y="18"/>
                    </a:lnTo>
                    <a:lnTo>
                      <a:pt x="0" y="12"/>
                    </a:lnTo>
                    <a:lnTo>
                      <a:pt x="18" y="12"/>
                    </a:lnTo>
                    <a:lnTo>
                      <a:pt x="30" y="0"/>
                    </a:lnTo>
                    <a:lnTo>
                      <a:pt x="24"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6" name="Freeform 377">
                <a:extLst>
                  <a:ext uri="{FF2B5EF4-FFF2-40B4-BE49-F238E27FC236}">
                    <a16:creationId xmlns:a16="http://schemas.microsoft.com/office/drawing/2014/main" id="{FFF02676-AD10-47DF-9BE2-038E02008C0A}"/>
                  </a:ext>
                </a:extLst>
              </p:cNvPr>
              <p:cNvSpPr>
                <a:spLocks noChangeAspect="1"/>
              </p:cNvSpPr>
              <p:nvPr/>
            </p:nvSpPr>
            <p:spPr bwMode="auto">
              <a:xfrm>
                <a:off x="6893597" y="3382377"/>
                <a:ext cx="46774" cy="18195"/>
              </a:xfrm>
              <a:custGeom>
                <a:avLst/>
                <a:gdLst>
                  <a:gd name="T0" fmla="*/ 2147483646 w 18"/>
                  <a:gd name="T1" fmla="*/ 2147483646 h 6"/>
                  <a:gd name="T2" fmla="*/ 2147483646 w 18"/>
                  <a:gd name="T3" fmla="*/ 0 h 6"/>
                  <a:gd name="T4" fmla="*/ 0 w 18"/>
                  <a:gd name="T5" fmla="*/ 0 h 6"/>
                  <a:gd name="T6" fmla="*/ 2147483646 w 18"/>
                  <a:gd name="T7" fmla="*/ 2147483646 h 6"/>
                  <a:gd name="T8" fmla="*/ 2147483646 w 1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6"/>
                    </a:moveTo>
                    <a:lnTo>
                      <a:pt x="12" y="0"/>
                    </a:lnTo>
                    <a:lnTo>
                      <a:pt x="0" y="0"/>
                    </a:lnTo>
                    <a:lnTo>
                      <a:pt x="12" y="6"/>
                    </a:lnTo>
                    <a:lnTo>
                      <a:pt x="1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7" name="Rectangle 378">
                <a:extLst>
                  <a:ext uri="{FF2B5EF4-FFF2-40B4-BE49-F238E27FC236}">
                    <a16:creationId xmlns:a16="http://schemas.microsoft.com/office/drawing/2014/main" id="{CEEB6A84-F100-4040-8EE3-7E9696A4A86B}"/>
                  </a:ext>
                </a:extLst>
              </p:cNvPr>
              <p:cNvSpPr>
                <a:spLocks noChangeAspect="1" noChangeArrowheads="1"/>
              </p:cNvSpPr>
              <p:nvPr/>
            </p:nvSpPr>
            <p:spPr bwMode="auto">
              <a:xfrm>
                <a:off x="6989741" y="3416168"/>
                <a:ext cx="0"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618" name="Freeform 379">
                <a:extLst>
                  <a:ext uri="{FF2B5EF4-FFF2-40B4-BE49-F238E27FC236}">
                    <a16:creationId xmlns:a16="http://schemas.microsoft.com/office/drawing/2014/main" id="{9385E70E-2625-4F0D-8CE9-A026B0FD8F8C}"/>
                  </a:ext>
                </a:extLst>
              </p:cNvPr>
              <p:cNvSpPr>
                <a:spLocks noChangeAspect="1"/>
              </p:cNvSpPr>
              <p:nvPr/>
            </p:nvSpPr>
            <p:spPr bwMode="auto">
              <a:xfrm>
                <a:off x="7400303" y="3153628"/>
                <a:ext cx="174098" cy="103978"/>
              </a:xfrm>
              <a:custGeom>
                <a:avLst/>
                <a:gdLst>
                  <a:gd name="T0" fmla="*/ 2147483646 w 66"/>
                  <a:gd name="T1" fmla="*/ 2147483646 h 36"/>
                  <a:gd name="T2" fmla="*/ 2147483646 w 66"/>
                  <a:gd name="T3" fmla="*/ 2147483646 h 36"/>
                  <a:gd name="T4" fmla="*/ 2147483646 w 66"/>
                  <a:gd name="T5" fmla="*/ 0 h 36"/>
                  <a:gd name="T6" fmla="*/ 0 w 66"/>
                  <a:gd name="T7" fmla="*/ 2147483646 h 36"/>
                  <a:gd name="T8" fmla="*/ 2147483646 w 66"/>
                  <a:gd name="T9" fmla="*/ 2147483646 h 36"/>
                  <a:gd name="T10" fmla="*/ 2147483646 w 66"/>
                  <a:gd name="T11" fmla="*/ 2147483646 h 36"/>
                  <a:gd name="T12" fmla="*/ 2147483646 w 66"/>
                  <a:gd name="T13" fmla="*/ 2147483646 h 36"/>
                  <a:gd name="T14" fmla="*/ 2147483646 w 66"/>
                  <a:gd name="T15" fmla="*/ 2147483646 h 36"/>
                  <a:gd name="T16" fmla="*/ 2147483646 w 66"/>
                  <a:gd name="T17" fmla="*/ 2147483646 h 36"/>
                  <a:gd name="T18" fmla="*/ 2147483646 w 66"/>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36">
                    <a:moveTo>
                      <a:pt x="66" y="24"/>
                    </a:moveTo>
                    <a:lnTo>
                      <a:pt x="60" y="6"/>
                    </a:lnTo>
                    <a:lnTo>
                      <a:pt x="24" y="0"/>
                    </a:lnTo>
                    <a:lnTo>
                      <a:pt x="0" y="12"/>
                    </a:lnTo>
                    <a:lnTo>
                      <a:pt x="6" y="18"/>
                    </a:lnTo>
                    <a:lnTo>
                      <a:pt x="12" y="24"/>
                    </a:lnTo>
                    <a:lnTo>
                      <a:pt x="18" y="24"/>
                    </a:lnTo>
                    <a:lnTo>
                      <a:pt x="36" y="30"/>
                    </a:lnTo>
                    <a:lnTo>
                      <a:pt x="60" y="36"/>
                    </a:lnTo>
                    <a:lnTo>
                      <a:pt x="66"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19" name="Freeform 380">
                <a:extLst>
                  <a:ext uri="{FF2B5EF4-FFF2-40B4-BE49-F238E27FC236}">
                    <a16:creationId xmlns:a16="http://schemas.microsoft.com/office/drawing/2014/main" id="{E9CD1238-8B13-4CDE-AA78-BD41E0FF77E4}"/>
                  </a:ext>
                </a:extLst>
              </p:cNvPr>
              <p:cNvSpPr>
                <a:spLocks noChangeAspect="1"/>
              </p:cNvSpPr>
              <p:nvPr/>
            </p:nvSpPr>
            <p:spPr bwMode="auto">
              <a:xfrm>
                <a:off x="7332742" y="3223812"/>
                <a:ext cx="272841" cy="140369"/>
              </a:xfrm>
              <a:custGeom>
                <a:avLst/>
                <a:gdLst>
                  <a:gd name="T0" fmla="*/ 2147483646 w 102"/>
                  <a:gd name="T1" fmla="*/ 2147483646 h 48"/>
                  <a:gd name="T2" fmla="*/ 2147483646 w 102"/>
                  <a:gd name="T3" fmla="*/ 2147483646 h 48"/>
                  <a:gd name="T4" fmla="*/ 0 w 102"/>
                  <a:gd name="T5" fmla="*/ 2147483646 h 48"/>
                  <a:gd name="T6" fmla="*/ 0 w 102"/>
                  <a:gd name="T7" fmla="*/ 2147483646 h 48"/>
                  <a:gd name="T8" fmla="*/ 2147483646 w 102"/>
                  <a:gd name="T9" fmla="*/ 2147483646 h 48"/>
                  <a:gd name="T10" fmla="*/ 2147483646 w 102"/>
                  <a:gd name="T11" fmla="*/ 2147483646 h 48"/>
                  <a:gd name="T12" fmla="*/ 2147483646 w 102"/>
                  <a:gd name="T13" fmla="*/ 2147483646 h 48"/>
                  <a:gd name="T14" fmla="*/ 2147483646 w 102"/>
                  <a:gd name="T15" fmla="*/ 2147483646 h 48"/>
                  <a:gd name="T16" fmla="*/ 2147483646 w 102"/>
                  <a:gd name="T17" fmla="*/ 0 h 48"/>
                  <a:gd name="T18" fmla="*/ 2147483646 w 102"/>
                  <a:gd name="T19" fmla="*/ 2147483646 h 48"/>
                  <a:gd name="T20" fmla="*/ 2147483646 w 102"/>
                  <a:gd name="T21" fmla="*/ 2147483646 h 48"/>
                  <a:gd name="T22" fmla="*/ 2147483646 w 102"/>
                  <a:gd name="T23" fmla="*/ 2147483646 h 48"/>
                  <a:gd name="T24" fmla="*/ 2147483646 w 102"/>
                  <a:gd name="T25" fmla="*/ 2147483646 h 48"/>
                  <a:gd name="T26" fmla="*/ 2147483646 w 102"/>
                  <a:gd name="T27" fmla="*/ 2147483646 h 48"/>
                  <a:gd name="T28" fmla="*/ 2147483646 w 102"/>
                  <a:gd name="T29" fmla="*/ 21474836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48">
                    <a:moveTo>
                      <a:pt x="54" y="30"/>
                    </a:moveTo>
                    <a:lnTo>
                      <a:pt x="24" y="36"/>
                    </a:lnTo>
                    <a:lnTo>
                      <a:pt x="0" y="42"/>
                    </a:lnTo>
                    <a:lnTo>
                      <a:pt x="6" y="18"/>
                    </a:lnTo>
                    <a:lnTo>
                      <a:pt x="18" y="12"/>
                    </a:lnTo>
                    <a:lnTo>
                      <a:pt x="36" y="24"/>
                    </a:lnTo>
                    <a:lnTo>
                      <a:pt x="42" y="18"/>
                    </a:lnTo>
                    <a:lnTo>
                      <a:pt x="42" y="0"/>
                    </a:lnTo>
                    <a:lnTo>
                      <a:pt x="60" y="6"/>
                    </a:lnTo>
                    <a:lnTo>
                      <a:pt x="84" y="12"/>
                    </a:lnTo>
                    <a:lnTo>
                      <a:pt x="90" y="24"/>
                    </a:lnTo>
                    <a:lnTo>
                      <a:pt x="102" y="42"/>
                    </a:lnTo>
                    <a:lnTo>
                      <a:pt x="84" y="48"/>
                    </a:lnTo>
                    <a:lnTo>
                      <a:pt x="54"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0" name="Freeform 381">
                <a:extLst>
                  <a:ext uri="{FF2B5EF4-FFF2-40B4-BE49-F238E27FC236}">
                    <a16:creationId xmlns:a16="http://schemas.microsoft.com/office/drawing/2014/main" id="{2673231F-F0D4-4C12-99A1-532FEF1C61F8}"/>
                  </a:ext>
                </a:extLst>
              </p:cNvPr>
              <p:cNvSpPr>
                <a:spLocks noChangeAspect="1"/>
              </p:cNvSpPr>
              <p:nvPr/>
            </p:nvSpPr>
            <p:spPr bwMode="auto">
              <a:xfrm>
                <a:off x="7332742" y="3312192"/>
                <a:ext cx="223470" cy="140369"/>
              </a:xfrm>
              <a:custGeom>
                <a:avLst/>
                <a:gdLst>
                  <a:gd name="T0" fmla="*/ 0 w 84"/>
                  <a:gd name="T1" fmla="*/ 2147483646 h 48"/>
                  <a:gd name="T2" fmla="*/ 0 w 84"/>
                  <a:gd name="T3" fmla="*/ 2147483646 h 48"/>
                  <a:gd name="T4" fmla="*/ 0 w 84"/>
                  <a:gd name="T5" fmla="*/ 2147483646 h 48"/>
                  <a:gd name="T6" fmla="*/ 2147483646 w 84"/>
                  <a:gd name="T7" fmla="*/ 2147483646 h 48"/>
                  <a:gd name="T8" fmla="*/ 2147483646 w 84"/>
                  <a:gd name="T9" fmla="*/ 0 h 48"/>
                  <a:gd name="T10" fmla="*/ 2147483646 w 84"/>
                  <a:gd name="T11" fmla="*/ 2147483646 h 48"/>
                  <a:gd name="T12" fmla="*/ 2147483646 w 84"/>
                  <a:gd name="T13" fmla="*/ 2147483646 h 48"/>
                  <a:gd name="T14" fmla="*/ 2147483646 w 84"/>
                  <a:gd name="T15" fmla="*/ 2147483646 h 48"/>
                  <a:gd name="T16" fmla="*/ 2147483646 w 84"/>
                  <a:gd name="T17" fmla="*/ 2147483646 h 48"/>
                  <a:gd name="T18" fmla="*/ 2147483646 w 84"/>
                  <a:gd name="T19" fmla="*/ 2147483646 h 48"/>
                  <a:gd name="T20" fmla="*/ 0 w 84"/>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 h="48">
                    <a:moveTo>
                      <a:pt x="0" y="36"/>
                    </a:moveTo>
                    <a:lnTo>
                      <a:pt x="0" y="12"/>
                    </a:lnTo>
                    <a:lnTo>
                      <a:pt x="24" y="6"/>
                    </a:lnTo>
                    <a:lnTo>
                      <a:pt x="54" y="0"/>
                    </a:lnTo>
                    <a:lnTo>
                      <a:pt x="84" y="18"/>
                    </a:lnTo>
                    <a:lnTo>
                      <a:pt x="36" y="48"/>
                    </a:lnTo>
                    <a:lnTo>
                      <a:pt x="24" y="48"/>
                    </a:lnTo>
                    <a:lnTo>
                      <a:pt x="24" y="36"/>
                    </a:lnTo>
                    <a:lnTo>
                      <a:pt x="12" y="36"/>
                    </a:lnTo>
                    <a:lnTo>
                      <a:pt x="0"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1" name="Freeform 382">
                <a:extLst>
                  <a:ext uri="{FF2B5EF4-FFF2-40B4-BE49-F238E27FC236}">
                    <a16:creationId xmlns:a16="http://schemas.microsoft.com/office/drawing/2014/main" id="{14615E83-FE8F-4DE0-8C5F-2F8254592239}"/>
                  </a:ext>
                </a:extLst>
              </p:cNvPr>
              <p:cNvSpPr>
                <a:spLocks noChangeAspect="1"/>
              </p:cNvSpPr>
              <p:nvPr/>
            </p:nvSpPr>
            <p:spPr bwMode="auto">
              <a:xfrm>
                <a:off x="6659734" y="3504548"/>
                <a:ext cx="140319" cy="140369"/>
              </a:xfrm>
              <a:custGeom>
                <a:avLst/>
                <a:gdLst>
                  <a:gd name="T0" fmla="*/ 2147483646 w 53"/>
                  <a:gd name="T1" fmla="*/ 2147483646 h 48"/>
                  <a:gd name="T2" fmla="*/ 2147483646 w 53"/>
                  <a:gd name="T3" fmla="*/ 2147483646 h 48"/>
                  <a:gd name="T4" fmla="*/ 2147483646 w 53"/>
                  <a:gd name="T5" fmla="*/ 2147483646 h 48"/>
                  <a:gd name="T6" fmla="*/ 2147483646 w 53"/>
                  <a:gd name="T7" fmla="*/ 0 h 48"/>
                  <a:gd name="T8" fmla="*/ 2147483646 w 53"/>
                  <a:gd name="T9" fmla="*/ 0 h 48"/>
                  <a:gd name="T10" fmla="*/ 2147483646 w 53"/>
                  <a:gd name="T11" fmla="*/ 2147483646 h 48"/>
                  <a:gd name="T12" fmla="*/ 2147483646 w 53"/>
                  <a:gd name="T13" fmla="*/ 2147483646 h 48"/>
                  <a:gd name="T14" fmla="*/ 0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42" y="24"/>
                    </a:moveTo>
                    <a:lnTo>
                      <a:pt x="53" y="18"/>
                    </a:lnTo>
                    <a:lnTo>
                      <a:pt x="48" y="12"/>
                    </a:lnTo>
                    <a:lnTo>
                      <a:pt x="53" y="0"/>
                    </a:lnTo>
                    <a:lnTo>
                      <a:pt x="36" y="0"/>
                    </a:lnTo>
                    <a:lnTo>
                      <a:pt x="18" y="12"/>
                    </a:lnTo>
                    <a:lnTo>
                      <a:pt x="6" y="30"/>
                    </a:lnTo>
                    <a:lnTo>
                      <a:pt x="0" y="36"/>
                    </a:lnTo>
                    <a:lnTo>
                      <a:pt x="12" y="36"/>
                    </a:lnTo>
                    <a:lnTo>
                      <a:pt x="30" y="36"/>
                    </a:lnTo>
                    <a:lnTo>
                      <a:pt x="36" y="42"/>
                    </a:lnTo>
                    <a:lnTo>
                      <a:pt x="42" y="48"/>
                    </a:lnTo>
                    <a:lnTo>
                      <a:pt x="42"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2" name="Freeform 383">
                <a:extLst>
                  <a:ext uri="{FF2B5EF4-FFF2-40B4-BE49-F238E27FC236}">
                    <a16:creationId xmlns:a16="http://schemas.microsoft.com/office/drawing/2014/main" id="{0EAC0BCB-A068-4D2E-B300-29A8D3A15F3F}"/>
                  </a:ext>
                </a:extLst>
              </p:cNvPr>
              <p:cNvSpPr>
                <a:spLocks noChangeAspect="1"/>
              </p:cNvSpPr>
              <p:nvPr/>
            </p:nvSpPr>
            <p:spPr bwMode="auto">
              <a:xfrm>
                <a:off x="7085885" y="3416168"/>
                <a:ext cx="392373" cy="317127"/>
              </a:xfrm>
              <a:custGeom>
                <a:avLst/>
                <a:gdLst>
                  <a:gd name="T0" fmla="*/ 2147483646 w 150"/>
                  <a:gd name="T1" fmla="*/ 2147483646 h 108"/>
                  <a:gd name="T2" fmla="*/ 2147483646 w 150"/>
                  <a:gd name="T3" fmla="*/ 0 h 108"/>
                  <a:gd name="T4" fmla="*/ 2147483646 w 150"/>
                  <a:gd name="T5" fmla="*/ 2147483646 h 108"/>
                  <a:gd name="T6" fmla="*/ 2147483646 w 150"/>
                  <a:gd name="T7" fmla="*/ 2147483646 h 108"/>
                  <a:gd name="T8" fmla="*/ 0 w 150"/>
                  <a:gd name="T9" fmla="*/ 2147483646 h 108"/>
                  <a:gd name="T10" fmla="*/ 2147483646 w 150"/>
                  <a:gd name="T11" fmla="*/ 2147483646 h 108"/>
                  <a:gd name="T12" fmla="*/ 0 w 150"/>
                  <a:gd name="T13" fmla="*/ 2147483646 h 108"/>
                  <a:gd name="T14" fmla="*/ 0 w 150"/>
                  <a:gd name="T15" fmla="*/ 2147483646 h 108"/>
                  <a:gd name="T16" fmla="*/ 2147483646 w 150"/>
                  <a:gd name="T17" fmla="*/ 2147483646 h 108"/>
                  <a:gd name="T18" fmla="*/ 2147483646 w 150"/>
                  <a:gd name="T19" fmla="*/ 2147483646 h 108"/>
                  <a:gd name="T20" fmla="*/ 2147483646 w 150"/>
                  <a:gd name="T21" fmla="*/ 2147483646 h 108"/>
                  <a:gd name="T22" fmla="*/ 2147483646 w 150"/>
                  <a:gd name="T23" fmla="*/ 2147483646 h 108"/>
                  <a:gd name="T24" fmla="*/ 2147483646 w 150"/>
                  <a:gd name="T25" fmla="*/ 2147483646 h 108"/>
                  <a:gd name="T26" fmla="*/ 2147483646 w 150"/>
                  <a:gd name="T27" fmla="*/ 2147483646 h 108"/>
                  <a:gd name="T28" fmla="*/ 2147483646 w 150"/>
                  <a:gd name="T29" fmla="*/ 2147483646 h 108"/>
                  <a:gd name="T30" fmla="*/ 2147483646 w 150"/>
                  <a:gd name="T31" fmla="*/ 2147483646 h 108"/>
                  <a:gd name="T32" fmla="*/ 2147483646 w 150"/>
                  <a:gd name="T33" fmla="*/ 2147483646 h 108"/>
                  <a:gd name="T34" fmla="*/ 2147483646 w 150"/>
                  <a:gd name="T35" fmla="*/ 2147483646 h 108"/>
                  <a:gd name="T36" fmla="*/ 2147483646 w 150"/>
                  <a:gd name="T37" fmla="*/ 2147483646 h 108"/>
                  <a:gd name="T38" fmla="*/ 2147483646 w 150"/>
                  <a:gd name="T39" fmla="*/ 2147483646 h 108"/>
                  <a:gd name="T40" fmla="*/ 2147483646 w 150"/>
                  <a:gd name="T41" fmla="*/ 2147483646 h 108"/>
                  <a:gd name="T42" fmla="*/ 2147483646 w 150"/>
                  <a:gd name="T43" fmla="*/ 2147483646 h 108"/>
                  <a:gd name="T44" fmla="*/ 2147483646 w 150"/>
                  <a:gd name="T45" fmla="*/ 2147483646 h 108"/>
                  <a:gd name="T46" fmla="*/ 2147483646 w 150"/>
                  <a:gd name="T47" fmla="*/ 2147483646 h 108"/>
                  <a:gd name="T48" fmla="*/ 2147483646 w 150"/>
                  <a:gd name="T49" fmla="*/ 2147483646 h 108"/>
                  <a:gd name="T50" fmla="*/ 2147483646 w 150"/>
                  <a:gd name="T51" fmla="*/ 2147483646 h 108"/>
                  <a:gd name="T52" fmla="*/ 2147483646 w 150"/>
                  <a:gd name="T53" fmla="*/ 2147483646 h 108"/>
                  <a:gd name="T54" fmla="*/ 2147483646 w 150"/>
                  <a:gd name="T55" fmla="*/ 2147483646 h 108"/>
                  <a:gd name="T56" fmla="*/ 2147483646 w 150"/>
                  <a:gd name="T57" fmla="*/ 2147483646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0" h="108">
                    <a:moveTo>
                      <a:pt x="60" y="6"/>
                    </a:moveTo>
                    <a:lnTo>
                      <a:pt x="60" y="0"/>
                    </a:lnTo>
                    <a:lnTo>
                      <a:pt x="42" y="6"/>
                    </a:lnTo>
                    <a:lnTo>
                      <a:pt x="18" y="12"/>
                    </a:lnTo>
                    <a:lnTo>
                      <a:pt x="0" y="12"/>
                    </a:lnTo>
                    <a:lnTo>
                      <a:pt x="6" y="18"/>
                    </a:lnTo>
                    <a:lnTo>
                      <a:pt x="0" y="24"/>
                    </a:lnTo>
                    <a:lnTo>
                      <a:pt x="0" y="42"/>
                    </a:lnTo>
                    <a:lnTo>
                      <a:pt x="12" y="60"/>
                    </a:lnTo>
                    <a:lnTo>
                      <a:pt x="12" y="78"/>
                    </a:lnTo>
                    <a:lnTo>
                      <a:pt x="12" y="72"/>
                    </a:lnTo>
                    <a:lnTo>
                      <a:pt x="36" y="84"/>
                    </a:lnTo>
                    <a:lnTo>
                      <a:pt x="42" y="90"/>
                    </a:lnTo>
                    <a:lnTo>
                      <a:pt x="48" y="84"/>
                    </a:lnTo>
                    <a:lnTo>
                      <a:pt x="60" y="90"/>
                    </a:lnTo>
                    <a:lnTo>
                      <a:pt x="78" y="102"/>
                    </a:lnTo>
                    <a:lnTo>
                      <a:pt x="96" y="102"/>
                    </a:lnTo>
                    <a:lnTo>
                      <a:pt x="96" y="108"/>
                    </a:lnTo>
                    <a:lnTo>
                      <a:pt x="108" y="102"/>
                    </a:lnTo>
                    <a:lnTo>
                      <a:pt x="132" y="108"/>
                    </a:lnTo>
                    <a:lnTo>
                      <a:pt x="138" y="102"/>
                    </a:lnTo>
                    <a:lnTo>
                      <a:pt x="150" y="84"/>
                    </a:lnTo>
                    <a:lnTo>
                      <a:pt x="150" y="78"/>
                    </a:lnTo>
                    <a:lnTo>
                      <a:pt x="144" y="54"/>
                    </a:lnTo>
                    <a:lnTo>
                      <a:pt x="138" y="48"/>
                    </a:lnTo>
                    <a:lnTo>
                      <a:pt x="144" y="36"/>
                    </a:lnTo>
                    <a:lnTo>
                      <a:pt x="132" y="12"/>
                    </a:lnTo>
                    <a:lnTo>
                      <a:pt x="78" y="6"/>
                    </a:lnTo>
                    <a:lnTo>
                      <a:pt x="6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3" name="Freeform 384">
                <a:extLst>
                  <a:ext uri="{FF2B5EF4-FFF2-40B4-BE49-F238E27FC236}">
                    <a16:creationId xmlns:a16="http://schemas.microsoft.com/office/drawing/2014/main" id="{17B1FD30-E41C-4C1D-AA20-F56B535354C3}"/>
                  </a:ext>
                </a:extLst>
              </p:cNvPr>
              <p:cNvSpPr>
                <a:spLocks noChangeAspect="1"/>
              </p:cNvSpPr>
              <p:nvPr/>
            </p:nvSpPr>
            <p:spPr bwMode="auto">
              <a:xfrm>
                <a:off x="7369121" y="3785282"/>
                <a:ext cx="389772" cy="259941"/>
              </a:xfrm>
              <a:custGeom>
                <a:avLst/>
                <a:gdLst>
                  <a:gd name="T0" fmla="*/ 2147483646 w 149"/>
                  <a:gd name="T1" fmla="*/ 2147483646 h 89"/>
                  <a:gd name="T2" fmla="*/ 2147483646 w 149"/>
                  <a:gd name="T3" fmla="*/ 2147483646 h 89"/>
                  <a:gd name="T4" fmla="*/ 2147483646 w 149"/>
                  <a:gd name="T5" fmla="*/ 2147483646 h 89"/>
                  <a:gd name="T6" fmla="*/ 2147483646 w 149"/>
                  <a:gd name="T7" fmla="*/ 2147483646 h 89"/>
                  <a:gd name="T8" fmla="*/ 2147483646 w 149"/>
                  <a:gd name="T9" fmla="*/ 2147483646 h 89"/>
                  <a:gd name="T10" fmla="*/ 2147483646 w 149"/>
                  <a:gd name="T11" fmla="*/ 2147483646 h 89"/>
                  <a:gd name="T12" fmla="*/ 2147483646 w 149"/>
                  <a:gd name="T13" fmla="*/ 2147483646 h 89"/>
                  <a:gd name="T14" fmla="*/ 2147483646 w 149"/>
                  <a:gd name="T15" fmla="*/ 2147483646 h 89"/>
                  <a:gd name="T16" fmla="*/ 2147483646 w 149"/>
                  <a:gd name="T17" fmla="*/ 2147483646 h 89"/>
                  <a:gd name="T18" fmla="*/ 2147483646 w 149"/>
                  <a:gd name="T19" fmla="*/ 2147483646 h 89"/>
                  <a:gd name="T20" fmla="*/ 2147483646 w 149"/>
                  <a:gd name="T21" fmla="*/ 2147483646 h 89"/>
                  <a:gd name="T22" fmla="*/ 0 w 149"/>
                  <a:gd name="T23" fmla="*/ 2147483646 h 89"/>
                  <a:gd name="T24" fmla="*/ 2147483646 w 149"/>
                  <a:gd name="T25" fmla="*/ 2147483646 h 89"/>
                  <a:gd name="T26" fmla="*/ 2147483646 w 149"/>
                  <a:gd name="T27" fmla="*/ 2147483646 h 89"/>
                  <a:gd name="T28" fmla="*/ 2147483646 w 149"/>
                  <a:gd name="T29" fmla="*/ 2147483646 h 89"/>
                  <a:gd name="T30" fmla="*/ 2147483646 w 149"/>
                  <a:gd name="T31" fmla="*/ 2147483646 h 89"/>
                  <a:gd name="T32" fmla="*/ 2147483646 w 149"/>
                  <a:gd name="T33" fmla="*/ 2147483646 h 89"/>
                  <a:gd name="T34" fmla="*/ 2147483646 w 149"/>
                  <a:gd name="T35" fmla="*/ 0 h 89"/>
                  <a:gd name="T36" fmla="*/ 2147483646 w 149"/>
                  <a:gd name="T37" fmla="*/ 0 h 89"/>
                  <a:gd name="T38" fmla="*/ 2147483646 w 149"/>
                  <a:gd name="T39" fmla="*/ 2147483646 h 89"/>
                  <a:gd name="T40" fmla="*/ 2147483646 w 149"/>
                  <a:gd name="T41" fmla="*/ 2147483646 h 89"/>
                  <a:gd name="T42" fmla="*/ 2147483646 w 149"/>
                  <a:gd name="T43" fmla="*/ 2147483646 h 89"/>
                  <a:gd name="T44" fmla="*/ 2147483646 w 149"/>
                  <a:gd name="T45" fmla="*/ 2147483646 h 89"/>
                  <a:gd name="T46" fmla="*/ 2147483646 w 149"/>
                  <a:gd name="T47" fmla="*/ 2147483646 h 89"/>
                  <a:gd name="T48" fmla="*/ 2147483646 w 149"/>
                  <a:gd name="T49" fmla="*/ 2147483646 h 89"/>
                  <a:gd name="T50" fmla="*/ 2147483646 w 149"/>
                  <a:gd name="T51" fmla="*/ 2147483646 h 89"/>
                  <a:gd name="T52" fmla="*/ 2147483646 w 149"/>
                  <a:gd name="T53" fmla="*/ 2147483646 h 89"/>
                  <a:gd name="T54" fmla="*/ 2147483646 w 149"/>
                  <a:gd name="T55" fmla="*/ 2147483646 h 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9" h="89">
                    <a:moveTo>
                      <a:pt x="137" y="71"/>
                    </a:moveTo>
                    <a:lnTo>
                      <a:pt x="131" y="89"/>
                    </a:lnTo>
                    <a:lnTo>
                      <a:pt x="102" y="83"/>
                    </a:lnTo>
                    <a:lnTo>
                      <a:pt x="78" y="89"/>
                    </a:lnTo>
                    <a:lnTo>
                      <a:pt x="60" y="89"/>
                    </a:lnTo>
                    <a:lnTo>
                      <a:pt x="42" y="83"/>
                    </a:lnTo>
                    <a:lnTo>
                      <a:pt x="42" y="77"/>
                    </a:lnTo>
                    <a:lnTo>
                      <a:pt x="36" y="71"/>
                    </a:lnTo>
                    <a:lnTo>
                      <a:pt x="30" y="71"/>
                    </a:lnTo>
                    <a:lnTo>
                      <a:pt x="18" y="65"/>
                    </a:lnTo>
                    <a:lnTo>
                      <a:pt x="0" y="42"/>
                    </a:lnTo>
                    <a:lnTo>
                      <a:pt x="6" y="36"/>
                    </a:lnTo>
                    <a:lnTo>
                      <a:pt x="18" y="24"/>
                    </a:lnTo>
                    <a:lnTo>
                      <a:pt x="36" y="6"/>
                    </a:lnTo>
                    <a:lnTo>
                      <a:pt x="66" y="12"/>
                    </a:lnTo>
                    <a:lnTo>
                      <a:pt x="90" y="0"/>
                    </a:lnTo>
                    <a:lnTo>
                      <a:pt x="102" y="12"/>
                    </a:lnTo>
                    <a:lnTo>
                      <a:pt x="113" y="24"/>
                    </a:lnTo>
                    <a:lnTo>
                      <a:pt x="125" y="53"/>
                    </a:lnTo>
                    <a:lnTo>
                      <a:pt x="137" y="53"/>
                    </a:lnTo>
                    <a:lnTo>
                      <a:pt x="149" y="59"/>
                    </a:lnTo>
                    <a:lnTo>
                      <a:pt x="149" y="65"/>
                    </a:lnTo>
                    <a:lnTo>
                      <a:pt x="143" y="65"/>
                    </a:lnTo>
                    <a:lnTo>
                      <a:pt x="137" y="65"/>
                    </a:lnTo>
                    <a:lnTo>
                      <a:pt x="137" y="7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4" name="Freeform 385">
                <a:extLst>
                  <a:ext uri="{FF2B5EF4-FFF2-40B4-BE49-F238E27FC236}">
                    <a16:creationId xmlns:a16="http://schemas.microsoft.com/office/drawing/2014/main" id="{684CB5E6-5566-4182-92F6-EF87F723F5F3}"/>
                  </a:ext>
                </a:extLst>
              </p:cNvPr>
              <p:cNvSpPr>
                <a:spLocks noChangeAspect="1"/>
              </p:cNvSpPr>
              <p:nvPr/>
            </p:nvSpPr>
            <p:spPr bwMode="auto">
              <a:xfrm>
                <a:off x="7018324" y="3626718"/>
                <a:ext cx="270242" cy="140369"/>
              </a:xfrm>
              <a:custGeom>
                <a:avLst/>
                <a:gdLst>
                  <a:gd name="T0" fmla="*/ 2147483646 w 102"/>
                  <a:gd name="T1" fmla="*/ 2147483646 h 48"/>
                  <a:gd name="T2" fmla="*/ 2147483646 w 102"/>
                  <a:gd name="T3" fmla="*/ 2147483646 h 48"/>
                  <a:gd name="T4" fmla="*/ 2147483646 w 102"/>
                  <a:gd name="T5" fmla="*/ 2147483646 h 48"/>
                  <a:gd name="T6" fmla="*/ 2147483646 w 102"/>
                  <a:gd name="T7" fmla="*/ 2147483646 h 48"/>
                  <a:gd name="T8" fmla="*/ 2147483646 w 102"/>
                  <a:gd name="T9" fmla="*/ 2147483646 h 48"/>
                  <a:gd name="T10" fmla="*/ 2147483646 w 102"/>
                  <a:gd name="T11" fmla="*/ 2147483646 h 48"/>
                  <a:gd name="T12" fmla="*/ 2147483646 w 102"/>
                  <a:gd name="T13" fmla="*/ 2147483646 h 48"/>
                  <a:gd name="T14" fmla="*/ 2147483646 w 102"/>
                  <a:gd name="T15" fmla="*/ 2147483646 h 48"/>
                  <a:gd name="T16" fmla="*/ 2147483646 w 102"/>
                  <a:gd name="T17" fmla="*/ 2147483646 h 48"/>
                  <a:gd name="T18" fmla="*/ 2147483646 w 102"/>
                  <a:gd name="T19" fmla="*/ 2147483646 h 48"/>
                  <a:gd name="T20" fmla="*/ 2147483646 w 102"/>
                  <a:gd name="T21" fmla="*/ 2147483646 h 48"/>
                  <a:gd name="T22" fmla="*/ 2147483646 w 102"/>
                  <a:gd name="T23" fmla="*/ 2147483646 h 48"/>
                  <a:gd name="T24" fmla="*/ 2147483646 w 102"/>
                  <a:gd name="T25" fmla="*/ 2147483646 h 48"/>
                  <a:gd name="T26" fmla="*/ 0 w 102"/>
                  <a:gd name="T27" fmla="*/ 2147483646 h 48"/>
                  <a:gd name="T28" fmla="*/ 0 w 102"/>
                  <a:gd name="T29" fmla="*/ 2147483646 h 48"/>
                  <a:gd name="T30" fmla="*/ 2147483646 w 102"/>
                  <a:gd name="T31" fmla="*/ 0 h 48"/>
                  <a:gd name="T32" fmla="*/ 2147483646 w 102"/>
                  <a:gd name="T33" fmla="*/ 2147483646 h 48"/>
                  <a:gd name="T34" fmla="*/ 2147483646 w 102"/>
                  <a:gd name="T35" fmla="*/ 0 h 48"/>
                  <a:gd name="T36" fmla="*/ 2147483646 w 102"/>
                  <a:gd name="T37" fmla="*/ 2147483646 h 48"/>
                  <a:gd name="T38" fmla="*/ 2147483646 w 102"/>
                  <a:gd name="T39" fmla="*/ 2147483646 h 48"/>
                  <a:gd name="T40" fmla="*/ 2147483646 w 102"/>
                  <a:gd name="T41" fmla="*/ 2147483646 h 48"/>
                  <a:gd name="T42" fmla="*/ 2147483646 w 102"/>
                  <a:gd name="T43" fmla="*/ 214748364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 h="48">
                    <a:moveTo>
                      <a:pt x="84" y="18"/>
                    </a:moveTo>
                    <a:lnTo>
                      <a:pt x="102" y="30"/>
                    </a:lnTo>
                    <a:lnTo>
                      <a:pt x="96" y="36"/>
                    </a:lnTo>
                    <a:lnTo>
                      <a:pt x="90" y="36"/>
                    </a:lnTo>
                    <a:lnTo>
                      <a:pt x="84" y="42"/>
                    </a:lnTo>
                    <a:lnTo>
                      <a:pt x="78" y="48"/>
                    </a:lnTo>
                    <a:lnTo>
                      <a:pt x="72" y="48"/>
                    </a:lnTo>
                    <a:lnTo>
                      <a:pt x="66" y="42"/>
                    </a:lnTo>
                    <a:lnTo>
                      <a:pt x="42" y="42"/>
                    </a:lnTo>
                    <a:lnTo>
                      <a:pt x="30" y="48"/>
                    </a:lnTo>
                    <a:lnTo>
                      <a:pt x="24" y="42"/>
                    </a:lnTo>
                    <a:lnTo>
                      <a:pt x="0" y="24"/>
                    </a:lnTo>
                    <a:lnTo>
                      <a:pt x="0" y="18"/>
                    </a:lnTo>
                    <a:lnTo>
                      <a:pt x="30" y="0"/>
                    </a:lnTo>
                    <a:lnTo>
                      <a:pt x="36" y="6"/>
                    </a:lnTo>
                    <a:lnTo>
                      <a:pt x="36" y="0"/>
                    </a:lnTo>
                    <a:lnTo>
                      <a:pt x="60" y="12"/>
                    </a:lnTo>
                    <a:lnTo>
                      <a:pt x="66" y="18"/>
                    </a:lnTo>
                    <a:lnTo>
                      <a:pt x="72" y="12"/>
                    </a:lnTo>
                    <a:lnTo>
                      <a:pt x="84"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5" name="Freeform 386">
                <a:extLst>
                  <a:ext uri="{FF2B5EF4-FFF2-40B4-BE49-F238E27FC236}">
                    <a16:creationId xmlns:a16="http://schemas.microsoft.com/office/drawing/2014/main" id="{A53DDD36-84D1-44CE-8207-2D9984BF96FF}"/>
                  </a:ext>
                </a:extLst>
              </p:cNvPr>
              <p:cNvSpPr>
                <a:spLocks noChangeAspect="1"/>
              </p:cNvSpPr>
              <p:nvPr/>
            </p:nvSpPr>
            <p:spPr bwMode="auto">
              <a:xfrm>
                <a:off x="6628552" y="3611122"/>
                <a:ext cx="142918" cy="103978"/>
              </a:xfrm>
              <a:custGeom>
                <a:avLst/>
                <a:gdLst>
                  <a:gd name="T0" fmla="*/ 2147483646 w 54"/>
                  <a:gd name="T1" fmla="*/ 0 h 36"/>
                  <a:gd name="T2" fmla="*/ 0 w 54"/>
                  <a:gd name="T3" fmla="*/ 2147483646 h 36"/>
                  <a:gd name="T4" fmla="*/ 2147483646 w 54"/>
                  <a:gd name="T5" fmla="*/ 2147483646 h 36"/>
                  <a:gd name="T6" fmla="*/ 2147483646 w 54"/>
                  <a:gd name="T7" fmla="*/ 2147483646 h 36"/>
                  <a:gd name="T8" fmla="*/ 2147483646 w 54"/>
                  <a:gd name="T9" fmla="*/ 2147483646 h 36"/>
                  <a:gd name="T10" fmla="*/ 2147483646 w 54"/>
                  <a:gd name="T11" fmla="*/ 2147483646 h 36"/>
                  <a:gd name="T12" fmla="*/ 2147483646 w 54"/>
                  <a:gd name="T13" fmla="*/ 2147483646 h 36"/>
                  <a:gd name="T14" fmla="*/ 2147483646 w 54"/>
                  <a:gd name="T15" fmla="*/ 2147483646 h 36"/>
                  <a:gd name="T16" fmla="*/ 2147483646 w 54"/>
                  <a:gd name="T17" fmla="*/ 2147483646 h 36"/>
                  <a:gd name="T18" fmla="*/ 2147483646 w 54"/>
                  <a:gd name="T19" fmla="*/ 2147483646 h 36"/>
                  <a:gd name="T20" fmla="*/ 2147483646 w 54"/>
                  <a:gd name="T21" fmla="*/ 2147483646 h 36"/>
                  <a:gd name="T22" fmla="*/ 2147483646 w 54"/>
                  <a:gd name="T23" fmla="*/ 2147483646 h 36"/>
                  <a:gd name="T24" fmla="*/ 2147483646 w 54"/>
                  <a:gd name="T25" fmla="*/ 0 h 36"/>
                  <a:gd name="T26" fmla="*/ 2147483646 w 54"/>
                  <a:gd name="T27" fmla="*/ 0 h 36"/>
                  <a:gd name="T28" fmla="*/ 2147483646 w 54"/>
                  <a:gd name="T29" fmla="*/ 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36">
                    <a:moveTo>
                      <a:pt x="12" y="0"/>
                    </a:moveTo>
                    <a:lnTo>
                      <a:pt x="0" y="6"/>
                    </a:lnTo>
                    <a:lnTo>
                      <a:pt x="6" y="12"/>
                    </a:lnTo>
                    <a:lnTo>
                      <a:pt x="24" y="24"/>
                    </a:lnTo>
                    <a:lnTo>
                      <a:pt x="30" y="24"/>
                    </a:lnTo>
                    <a:lnTo>
                      <a:pt x="36" y="24"/>
                    </a:lnTo>
                    <a:lnTo>
                      <a:pt x="48" y="36"/>
                    </a:lnTo>
                    <a:lnTo>
                      <a:pt x="48" y="30"/>
                    </a:lnTo>
                    <a:lnTo>
                      <a:pt x="54" y="24"/>
                    </a:lnTo>
                    <a:lnTo>
                      <a:pt x="54" y="12"/>
                    </a:lnTo>
                    <a:lnTo>
                      <a:pt x="48" y="6"/>
                    </a:lnTo>
                    <a:lnTo>
                      <a:pt x="42" y="0"/>
                    </a:lnTo>
                    <a:lnTo>
                      <a:pt x="24"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6" name="Freeform 387">
                <a:extLst>
                  <a:ext uri="{FF2B5EF4-FFF2-40B4-BE49-F238E27FC236}">
                    <a16:creationId xmlns:a16="http://schemas.microsoft.com/office/drawing/2014/main" id="{CFA719F6-D86B-4F81-9A75-C850290FA421}"/>
                  </a:ext>
                </a:extLst>
              </p:cNvPr>
              <p:cNvSpPr>
                <a:spLocks noChangeAspect="1"/>
              </p:cNvSpPr>
              <p:nvPr/>
            </p:nvSpPr>
            <p:spPr bwMode="auto">
              <a:xfrm>
                <a:off x="6771468" y="3416168"/>
                <a:ext cx="345599" cy="421103"/>
              </a:xfrm>
              <a:custGeom>
                <a:avLst/>
                <a:gdLst>
                  <a:gd name="T0" fmla="*/ 2147483646 w 131"/>
                  <a:gd name="T1" fmla="*/ 2147483646 h 144"/>
                  <a:gd name="T2" fmla="*/ 2147483646 w 131"/>
                  <a:gd name="T3" fmla="*/ 2147483646 h 144"/>
                  <a:gd name="T4" fmla="*/ 2147483646 w 131"/>
                  <a:gd name="T5" fmla="*/ 2147483646 h 144"/>
                  <a:gd name="T6" fmla="*/ 2147483646 w 131"/>
                  <a:gd name="T7" fmla="*/ 2147483646 h 144"/>
                  <a:gd name="T8" fmla="*/ 2147483646 w 131"/>
                  <a:gd name="T9" fmla="*/ 2147483646 h 144"/>
                  <a:gd name="T10" fmla="*/ 2147483646 w 131"/>
                  <a:gd name="T11" fmla="*/ 2147483646 h 144"/>
                  <a:gd name="T12" fmla="*/ 2147483646 w 131"/>
                  <a:gd name="T13" fmla="*/ 2147483646 h 144"/>
                  <a:gd name="T14" fmla="*/ 2147483646 w 131"/>
                  <a:gd name="T15" fmla="*/ 2147483646 h 144"/>
                  <a:gd name="T16" fmla="*/ 2147483646 w 131"/>
                  <a:gd name="T17" fmla="*/ 0 h 144"/>
                  <a:gd name="T18" fmla="*/ 2147483646 w 131"/>
                  <a:gd name="T19" fmla="*/ 0 h 144"/>
                  <a:gd name="T20" fmla="*/ 2147483646 w 131"/>
                  <a:gd name="T21" fmla="*/ 0 h 144"/>
                  <a:gd name="T22" fmla="*/ 2147483646 w 131"/>
                  <a:gd name="T23" fmla="*/ 2147483646 h 144"/>
                  <a:gd name="T24" fmla="*/ 2147483646 w 131"/>
                  <a:gd name="T25" fmla="*/ 2147483646 h 144"/>
                  <a:gd name="T26" fmla="*/ 2147483646 w 131"/>
                  <a:gd name="T27" fmla="*/ 2147483646 h 144"/>
                  <a:gd name="T28" fmla="*/ 2147483646 w 131"/>
                  <a:gd name="T29" fmla="*/ 2147483646 h 144"/>
                  <a:gd name="T30" fmla="*/ 2147483646 w 131"/>
                  <a:gd name="T31" fmla="*/ 2147483646 h 144"/>
                  <a:gd name="T32" fmla="*/ 2147483646 w 131"/>
                  <a:gd name="T33" fmla="*/ 2147483646 h 144"/>
                  <a:gd name="T34" fmla="*/ 2147483646 w 131"/>
                  <a:gd name="T35" fmla="*/ 2147483646 h 144"/>
                  <a:gd name="T36" fmla="*/ 2147483646 w 131"/>
                  <a:gd name="T37" fmla="*/ 2147483646 h 144"/>
                  <a:gd name="T38" fmla="*/ 2147483646 w 131"/>
                  <a:gd name="T39" fmla="*/ 2147483646 h 144"/>
                  <a:gd name="T40" fmla="*/ 2147483646 w 131"/>
                  <a:gd name="T41" fmla="*/ 2147483646 h 144"/>
                  <a:gd name="T42" fmla="*/ 2147483646 w 131"/>
                  <a:gd name="T43" fmla="*/ 2147483646 h 144"/>
                  <a:gd name="T44" fmla="*/ 2147483646 w 131"/>
                  <a:gd name="T45" fmla="*/ 2147483646 h 144"/>
                  <a:gd name="T46" fmla="*/ 2147483646 w 131"/>
                  <a:gd name="T47" fmla="*/ 2147483646 h 144"/>
                  <a:gd name="T48" fmla="*/ 2147483646 w 131"/>
                  <a:gd name="T49" fmla="*/ 2147483646 h 144"/>
                  <a:gd name="T50" fmla="*/ 2147483646 w 131"/>
                  <a:gd name="T51" fmla="*/ 2147483646 h 144"/>
                  <a:gd name="T52" fmla="*/ 2147483646 w 131"/>
                  <a:gd name="T53" fmla="*/ 2147483646 h 144"/>
                  <a:gd name="T54" fmla="*/ 2147483646 w 131"/>
                  <a:gd name="T55" fmla="*/ 2147483646 h 144"/>
                  <a:gd name="T56" fmla="*/ 2147483646 w 131"/>
                  <a:gd name="T57" fmla="*/ 2147483646 h 144"/>
                  <a:gd name="T58" fmla="*/ 2147483646 w 131"/>
                  <a:gd name="T59" fmla="*/ 2147483646 h 144"/>
                  <a:gd name="T60" fmla="*/ 2147483646 w 131"/>
                  <a:gd name="T61" fmla="*/ 2147483646 h 144"/>
                  <a:gd name="T62" fmla="*/ 2147483646 w 131"/>
                  <a:gd name="T63" fmla="*/ 2147483646 h 144"/>
                  <a:gd name="T64" fmla="*/ 2147483646 w 131"/>
                  <a:gd name="T65" fmla="*/ 2147483646 h 144"/>
                  <a:gd name="T66" fmla="*/ 2147483646 w 131"/>
                  <a:gd name="T67" fmla="*/ 2147483646 h 144"/>
                  <a:gd name="T68" fmla="*/ 2147483646 w 131"/>
                  <a:gd name="T69" fmla="*/ 2147483646 h 144"/>
                  <a:gd name="T70" fmla="*/ 2147483646 w 131"/>
                  <a:gd name="T71" fmla="*/ 2147483646 h 144"/>
                  <a:gd name="T72" fmla="*/ 2147483646 w 131"/>
                  <a:gd name="T73" fmla="*/ 2147483646 h 144"/>
                  <a:gd name="T74" fmla="*/ 2147483646 w 131"/>
                  <a:gd name="T75" fmla="*/ 2147483646 h 144"/>
                  <a:gd name="T76" fmla="*/ 2147483646 w 131"/>
                  <a:gd name="T77" fmla="*/ 2147483646 h 144"/>
                  <a:gd name="T78" fmla="*/ 2147483646 w 131"/>
                  <a:gd name="T79" fmla="*/ 2147483646 h 144"/>
                  <a:gd name="T80" fmla="*/ 2147483646 w 131"/>
                  <a:gd name="T81" fmla="*/ 2147483646 h 144"/>
                  <a:gd name="T82" fmla="*/ 0 w 131"/>
                  <a:gd name="T83" fmla="*/ 2147483646 h 144"/>
                  <a:gd name="T84" fmla="*/ 0 w 131"/>
                  <a:gd name="T85" fmla="*/ 2147483646 h 144"/>
                  <a:gd name="T86" fmla="*/ 0 w 131"/>
                  <a:gd name="T87" fmla="*/ 2147483646 h 144"/>
                  <a:gd name="T88" fmla="*/ 0 w 131"/>
                  <a:gd name="T89" fmla="*/ 2147483646 h 144"/>
                  <a:gd name="T90" fmla="*/ 2147483646 w 131"/>
                  <a:gd name="T91" fmla="*/ 2147483646 h 144"/>
                  <a:gd name="T92" fmla="*/ 2147483646 w 131"/>
                  <a:gd name="T93" fmla="*/ 2147483646 h 144"/>
                  <a:gd name="T94" fmla="*/ 2147483646 w 131"/>
                  <a:gd name="T95" fmla="*/ 2147483646 h 144"/>
                  <a:gd name="T96" fmla="*/ 2147483646 w 131"/>
                  <a:gd name="T97" fmla="*/ 2147483646 h 144"/>
                  <a:gd name="T98" fmla="*/ 2147483646 w 131"/>
                  <a:gd name="T99" fmla="*/ 2147483646 h 144"/>
                  <a:gd name="T100" fmla="*/ 2147483646 w 131"/>
                  <a:gd name="T101" fmla="*/ 2147483646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1" h="144">
                    <a:moveTo>
                      <a:pt x="29" y="24"/>
                    </a:moveTo>
                    <a:lnTo>
                      <a:pt x="35" y="24"/>
                    </a:lnTo>
                    <a:lnTo>
                      <a:pt x="41" y="18"/>
                    </a:lnTo>
                    <a:lnTo>
                      <a:pt x="47" y="24"/>
                    </a:lnTo>
                    <a:lnTo>
                      <a:pt x="41" y="18"/>
                    </a:lnTo>
                    <a:lnTo>
                      <a:pt x="35" y="12"/>
                    </a:lnTo>
                    <a:lnTo>
                      <a:pt x="35" y="6"/>
                    </a:lnTo>
                    <a:lnTo>
                      <a:pt x="35" y="0"/>
                    </a:lnTo>
                    <a:lnTo>
                      <a:pt x="47" y="0"/>
                    </a:lnTo>
                    <a:lnTo>
                      <a:pt x="53" y="6"/>
                    </a:lnTo>
                    <a:lnTo>
                      <a:pt x="65" y="6"/>
                    </a:lnTo>
                    <a:lnTo>
                      <a:pt x="65" y="12"/>
                    </a:lnTo>
                    <a:lnTo>
                      <a:pt x="71" y="18"/>
                    </a:lnTo>
                    <a:lnTo>
                      <a:pt x="95" y="6"/>
                    </a:lnTo>
                    <a:lnTo>
                      <a:pt x="89" y="6"/>
                    </a:lnTo>
                    <a:lnTo>
                      <a:pt x="113" y="18"/>
                    </a:lnTo>
                    <a:lnTo>
                      <a:pt x="119" y="12"/>
                    </a:lnTo>
                    <a:lnTo>
                      <a:pt x="125" y="18"/>
                    </a:lnTo>
                    <a:lnTo>
                      <a:pt x="119" y="24"/>
                    </a:lnTo>
                    <a:lnTo>
                      <a:pt x="119" y="42"/>
                    </a:lnTo>
                    <a:lnTo>
                      <a:pt x="131" y="60"/>
                    </a:lnTo>
                    <a:lnTo>
                      <a:pt x="131" y="78"/>
                    </a:lnTo>
                    <a:lnTo>
                      <a:pt x="125" y="72"/>
                    </a:lnTo>
                    <a:lnTo>
                      <a:pt x="95" y="90"/>
                    </a:lnTo>
                    <a:lnTo>
                      <a:pt x="95" y="96"/>
                    </a:lnTo>
                    <a:lnTo>
                      <a:pt x="119" y="114"/>
                    </a:lnTo>
                    <a:lnTo>
                      <a:pt x="107" y="126"/>
                    </a:lnTo>
                    <a:lnTo>
                      <a:pt x="107" y="138"/>
                    </a:lnTo>
                    <a:lnTo>
                      <a:pt x="89" y="138"/>
                    </a:lnTo>
                    <a:lnTo>
                      <a:pt x="71" y="138"/>
                    </a:lnTo>
                    <a:lnTo>
                      <a:pt x="71" y="144"/>
                    </a:lnTo>
                    <a:lnTo>
                      <a:pt x="53" y="138"/>
                    </a:lnTo>
                    <a:lnTo>
                      <a:pt x="41" y="138"/>
                    </a:lnTo>
                    <a:lnTo>
                      <a:pt x="23" y="138"/>
                    </a:lnTo>
                    <a:lnTo>
                      <a:pt x="29" y="114"/>
                    </a:lnTo>
                    <a:lnTo>
                      <a:pt x="6" y="102"/>
                    </a:lnTo>
                    <a:lnTo>
                      <a:pt x="0" y="90"/>
                    </a:lnTo>
                    <a:lnTo>
                      <a:pt x="0" y="78"/>
                    </a:lnTo>
                    <a:lnTo>
                      <a:pt x="0" y="54"/>
                    </a:lnTo>
                    <a:lnTo>
                      <a:pt x="11" y="48"/>
                    </a:lnTo>
                    <a:lnTo>
                      <a:pt x="6" y="42"/>
                    </a:lnTo>
                    <a:lnTo>
                      <a:pt x="11" y="30"/>
                    </a:lnTo>
                    <a:lnTo>
                      <a:pt x="11" y="24"/>
                    </a:lnTo>
                    <a:lnTo>
                      <a:pt x="29"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7" name="Freeform 388">
                <a:extLst>
                  <a:ext uri="{FF2B5EF4-FFF2-40B4-BE49-F238E27FC236}">
                    <a16:creationId xmlns:a16="http://schemas.microsoft.com/office/drawing/2014/main" id="{DA0C91A0-09AB-4065-B6ED-9581E2FC66BF}"/>
                  </a:ext>
                </a:extLst>
              </p:cNvPr>
              <p:cNvSpPr>
                <a:spLocks noChangeAspect="1"/>
              </p:cNvSpPr>
              <p:nvPr/>
            </p:nvSpPr>
            <p:spPr bwMode="auto">
              <a:xfrm>
                <a:off x="7036515" y="3434362"/>
                <a:ext cx="15592" cy="18195"/>
              </a:xfrm>
              <a:custGeom>
                <a:avLst/>
                <a:gdLst>
                  <a:gd name="T0" fmla="*/ 0 w 6"/>
                  <a:gd name="T1" fmla="*/ 2147483646 h 6"/>
                  <a:gd name="T2" fmla="*/ 2147483646 w 6"/>
                  <a:gd name="T3" fmla="*/ 2147483646 h 6"/>
                  <a:gd name="T4" fmla="*/ 2147483646 w 6"/>
                  <a:gd name="T5" fmla="*/ 0 h 6"/>
                  <a:gd name="T6" fmla="*/ 0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6"/>
                    </a:lnTo>
                    <a:lnTo>
                      <a:pt x="6"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28" name="Freeform 389">
                <a:extLst>
                  <a:ext uri="{FF2B5EF4-FFF2-40B4-BE49-F238E27FC236}">
                    <a16:creationId xmlns:a16="http://schemas.microsoft.com/office/drawing/2014/main" id="{85D90447-1119-4FAB-944A-8EAA75AA436D}"/>
                  </a:ext>
                </a:extLst>
              </p:cNvPr>
              <p:cNvSpPr>
                <a:spLocks noChangeAspect="1"/>
              </p:cNvSpPr>
              <p:nvPr/>
            </p:nvSpPr>
            <p:spPr bwMode="auto">
              <a:xfrm>
                <a:off x="6753278" y="3681308"/>
                <a:ext cx="33781" cy="33790"/>
              </a:xfrm>
              <a:custGeom>
                <a:avLst/>
                <a:gdLst>
                  <a:gd name="T0" fmla="*/ 2147483646 w 12"/>
                  <a:gd name="T1" fmla="*/ 0 h 12"/>
                  <a:gd name="T2" fmla="*/ 0 w 12"/>
                  <a:gd name="T3" fmla="*/ 2147483646 h 12"/>
                  <a:gd name="T4" fmla="*/ 0 w 12"/>
                  <a:gd name="T5" fmla="*/ 2147483646 h 12"/>
                  <a:gd name="T6" fmla="*/ 2147483646 w 12"/>
                  <a:gd name="T7" fmla="*/ 2147483646 h 12"/>
                  <a:gd name="T8" fmla="*/ 2147483646 w 12"/>
                  <a:gd name="T9" fmla="*/ 2147483646 h 12"/>
                  <a:gd name="T10" fmla="*/ 2147483646 w 12"/>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6" y="0"/>
                    </a:moveTo>
                    <a:lnTo>
                      <a:pt x="0" y="6"/>
                    </a:lnTo>
                    <a:lnTo>
                      <a:pt x="0" y="12"/>
                    </a:lnTo>
                    <a:lnTo>
                      <a:pt x="12" y="12"/>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29" name="Freeform 390">
                <a:extLst>
                  <a:ext uri="{FF2B5EF4-FFF2-40B4-BE49-F238E27FC236}">
                    <a16:creationId xmlns:a16="http://schemas.microsoft.com/office/drawing/2014/main" id="{4E41BABC-64E5-4238-89F8-621934253929}"/>
                  </a:ext>
                </a:extLst>
              </p:cNvPr>
              <p:cNvSpPr>
                <a:spLocks noChangeAspect="1"/>
              </p:cNvSpPr>
              <p:nvPr/>
            </p:nvSpPr>
            <p:spPr bwMode="auto">
              <a:xfrm>
                <a:off x="7607771" y="3751490"/>
                <a:ext cx="184494" cy="207952"/>
              </a:xfrm>
              <a:custGeom>
                <a:avLst/>
                <a:gdLst>
                  <a:gd name="T0" fmla="*/ 2147483646 w 71"/>
                  <a:gd name="T1" fmla="*/ 0 h 71"/>
                  <a:gd name="T2" fmla="*/ 0 w 71"/>
                  <a:gd name="T3" fmla="*/ 2147483646 h 71"/>
                  <a:gd name="T4" fmla="*/ 0 w 71"/>
                  <a:gd name="T5" fmla="*/ 2147483646 h 71"/>
                  <a:gd name="T6" fmla="*/ 2147483646 w 71"/>
                  <a:gd name="T7" fmla="*/ 2147483646 h 71"/>
                  <a:gd name="T8" fmla="*/ 2147483646 w 71"/>
                  <a:gd name="T9" fmla="*/ 2147483646 h 71"/>
                  <a:gd name="T10" fmla="*/ 2147483646 w 71"/>
                  <a:gd name="T11" fmla="*/ 2147483646 h 71"/>
                  <a:gd name="T12" fmla="*/ 2147483646 w 71"/>
                  <a:gd name="T13" fmla="*/ 2147483646 h 71"/>
                  <a:gd name="T14" fmla="*/ 2147483646 w 71"/>
                  <a:gd name="T15" fmla="*/ 2147483646 h 71"/>
                  <a:gd name="T16" fmla="*/ 2147483646 w 71"/>
                  <a:gd name="T17" fmla="*/ 2147483646 h 71"/>
                  <a:gd name="T18" fmla="*/ 2147483646 w 71"/>
                  <a:gd name="T19" fmla="*/ 2147483646 h 71"/>
                  <a:gd name="T20" fmla="*/ 2147483646 w 71"/>
                  <a:gd name="T21" fmla="*/ 2147483646 h 71"/>
                  <a:gd name="T22" fmla="*/ 2147483646 w 71"/>
                  <a:gd name="T23" fmla="*/ 2147483646 h 71"/>
                  <a:gd name="T24" fmla="*/ 2147483646 w 71"/>
                  <a:gd name="T25" fmla="*/ 2147483646 h 71"/>
                  <a:gd name="T26" fmla="*/ 2147483646 w 71"/>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71">
                    <a:moveTo>
                      <a:pt x="12" y="0"/>
                    </a:moveTo>
                    <a:lnTo>
                      <a:pt x="0" y="12"/>
                    </a:lnTo>
                    <a:lnTo>
                      <a:pt x="12" y="24"/>
                    </a:lnTo>
                    <a:lnTo>
                      <a:pt x="23" y="36"/>
                    </a:lnTo>
                    <a:lnTo>
                      <a:pt x="35" y="65"/>
                    </a:lnTo>
                    <a:lnTo>
                      <a:pt x="47" y="65"/>
                    </a:lnTo>
                    <a:lnTo>
                      <a:pt x="59" y="71"/>
                    </a:lnTo>
                    <a:lnTo>
                      <a:pt x="53" y="59"/>
                    </a:lnTo>
                    <a:lnTo>
                      <a:pt x="71" y="48"/>
                    </a:lnTo>
                    <a:lnTo>
                      <a:pt x="59" y="36"/>
                    </a:lnTo>
                    <a:lnTo>
                      <a:pt x="29" y="18"/>
                    </a:lnTo>
                    <a:lnTo>
                      <a:pt x="17" y="6"/>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0" name="Freeform 391">
                <a:extLst>
                  <a:ext uri="{FF2B5EF4-FFF2-40B4-BE49-F238E27FC236}">
                    <a16:creationId xmlns:a16="http://schemas.microsoft.com/office/drawing/2014/main" id="{E1F82DE2-6A8A-4444-AE99-5187B317B2C0}"/>
                  </a:ext>
                </a:extLst>
              </p:cNvPr>
              <p:cNvSpPr>
                <a:spLocks noChangeAspect="1"/>
              </p:cNvSpPr>
              <p:nvPr/>
            </p:nvSpPr>
            <p:spPr bwMode="auto">
              <a:xfrm>
                <a:off x="6703907" y="2576560"/>
                <a:ext cx="852303" cy="665448"/>
              </a:xfrm>
              <a:custGeom>
                <a:avLst/>
                <a:gdLst>
                  <a:gd name="T0" fmla="*/ 2147483646 w 323"/>
                  <a:gd name="T1" fmla="*/ 2147483646 h 227"/>
                  <a:gd name="T2" fmla="*/ 2147483646 w 323"/>
                  <a:gd name="T3" fmla="*/ 2147483646 h 227"/>
                  <a:gd name="T4" fmla="*/ 2147483646 w 323"/>
                  <a:gd name="T5" fmla="*/ 2147483646 h 227"/>
                  <a:gd name="T6" fmla="*/ 2147483646 w 323"/>
                  <a:gd name="T7" fmla="*/ 2147483646 h 227"/>
                  <a:gd name="T8" fmla="*/ 2147483646 w 323"/>
                  <a:gd name="T9" fmla="*/ 2147483646 h 227"/>
                  <a:gd name="T10" fmla="*/ 2147483646 w 323"/>
                  <a:gd name="T11" fmla="*/ 2147483646 h 227"/>
                  <a:gd name="T12" fmla="*/ 2147483646 w 323"/>
                  <a:gd name="T13" fmla="*/ 2147483646 h 227"/>
                  <a:gd name="T14" fmla="*/ 2147483646 w 323"/>
                  <a:gd name="T15" fmla="*/ 2147483646 h 227"/>
                  <a:gd name="T16" fmla="*/ 2147483646 w 323"/>
                  <a:gd name="T17" fmla="*/ 2147483646 h 227"/>
                  <a:gd name="T18" fmla="*/ 2147483646 w 323"/>
                  <a:gd name="T19" fmla="*/ 2147483646 h 227"/>
                  <a:gd name="T20" fmla="*/ 2147483646 w 323"/>
                  <a:gd name="T21" fmla="*/ 2147483646 h 227"/>
                  <a:gd name="T22" fmla="*/ 2147483646 w 323"/>
                  <a:gd name="T23" fmla="*/ 2147483646 h 227"/>
                  <a:gd name="T24" fmla="*/ 2147483646 w 323"/>
                  <a:gd name="T25" fmla="*/ 2147483646 h 227"/>
                  <a:gd name="T26" fmla="*/ 2147483646 w 323"/>
                  <a:gd name="T27" fmla="*/ 2147483646 h 227"/>
                  <a:gd name="T28" fmla="*/ 2147483646 w 323"/>
                  <a:gd name="T29" fmla="*/ 2147483646 h 227"/>
                  <a:gd name="T30" fmla="*/ 2147483646 w 323"/>
                  <a:gd name="T31" fmla="*/ 2147483646 h 227"/>
                  <a:gd name="T32" fmla="*/ 2147483646 w 323"/>
                  <a:gd name="T33" fmla="*/ 2147483646 h 227"/>
                  <a:gd name="T34" fmla="*/ 2147483646 w 323"/>
                  <a:gd name="T35" fmla="*/ 2147483646 h 227"/>
                  <a:gd name="T36" fmla="*/ 2147483646 w 323"/>
                  <a:gd name="T37" fmla="*/ 2147483646 h 227"/>
                  <a:gd name="T38" fmla="*/ 2147483646 w 323"/>
                  <a:gd name="T39" fmla="*/ 2147483646 h 227"/>
                  <a:gd name="T40" fmla="*/ 2147483646 w 323"/>
                  <a:gd name="T41" fmla="*/ 2147483646 h 227"/>
                  <a:gd name="T42" fmla="*/ 2147483646 w 323"/>
                  <a:gd name="T43" fmla="*/ 2147483646 h 227"/>
                  <a:gd name="T44" fmla="*/ 2147483646 w 323"/>
                  <a:gd name="T45" fmla="*/ 2147483646 h 227"/>
                  <a:gd name="T46" fmla="*/ 2147483646 w 323"/>
                  <a:gd name="T47" fmla="*/ 2147483646 h 227"/>
                  <a:gd name="T48" fmla="*/ 2147483646 w 323"/>
                  <a:gd name="T49" fmla="*/ 2147483646 h 227"/>
                  <a:gd name="T50" fmla="*/ 0 w 323"/>
                  <a:gd name="T51" fmla="*/ 2147483646 h 227"/>
                  <a:gd name="T52" fmla="*/ 0 w 323"/>
                  <a:gd name="T53" fmla="*/ 2147483646 h 227"/>
                  <a:gd name="T54" fmla="*/ 2147483646 w 323"/>
                  <a:gd name="T55" fmla="*/ 2147483646 h 227"/>
                  <a:gd name="T56" fmla="*/ 2147483646 w 323"/>
                  <a:gd name="T57" fmla="*/ 2147483646 h 227"/>
                  <a:gd name="T58" fmla="*/ 2147483646 w 323"/>
                  <a:gd name="T59" fmla="*/ 2147483646 h 227"/>
                  <a:gd name="T60" fmla="*/ 2147483646 w 323"/>
                  <a:gd name="T61" fmla="*/ 2147483646 h 227"/>
                  <a:gd name="T62" fmla="*/ 2147483646 w 323"/>
                  <a:gd name="T63" fmla="*/ 2147483646 h 227"/>
                  <a:gd name="T64" fmla="*/ 2147483646 w 323"/>
                  <a:gd name="T65" fmla="*/ 2147483646 h 227"/>
                  <a:gd name="T66" fmla="*/ 2147483646 w 323"/>
                  <a:gd name="T67" fmla="*/ 2147483646 h 227"/>
                  <a:gd name="T68" fmla="*/ 2147483646 w 323"/>
                  <a:gd name="T69" fmla="*/ 2147483646 h 227"/>
                  <a:gd name="T70" fmla="*/ 2147483646 w 323"/>
                  <a:gd name="T71" fmla="*/ 2147483646 h 227"/>
                  <a:gd name="T72" fmla="*/ 2147483646 w 323"/>
                  <a:gd name="T73" fmla="*/ 2147483646 h 227"/>
                  <a:gd name="T74" fmla="*/ 2147483646 w 323"/>
                  <a:gd name="T75" fmla="*/ 2147483646 h 227"/>
                  <a:gd name="T76" fmla="*/ 2147483646 w 323"/>
                  <a:gd name="T77" fmla="*/ 2147483646 h 227"/>
                  <a:gd name="T78" fmla="*/ 2147483646 w 323"/>
                  <a:gd name="T79" fmla="*/ 2147483646 h 227"/>
                  <a:gd name="T80" fmla="*/ 2147483646 w 323"/>
                  <a:gd name="T81" fmla="*/ 2147483646 h 227"/>
                  <a:gd name="T82" fmla="*/ 2147483646 w 323"/>
                  <a:gd name="T83" fmla="*/ 2147483646 h 227"/>
                  <a:gd name="T84" fmla="*/ 2147483646 w 323"/>
                  <a:gd name="T85" fmla="*/ 2147483646 h 227"/>
                  <a:gd name="T86" fmla="*/ 2147483646 w 323"/>
                  <a:gd name="T87" fmla="*/ 2147483646 h 227"/>
                  <a:gd name="T88" fmla="*/ 2147483646 w 323"/>
                  <a:gd name="T89" fmla="*/ 2147483646 h 227"/>
                  <a:gd name="T90" fmla="*/ 2147483646 w 323"/>
                  <a:gd name="T91" fmla="*/ 2147483646 h 227"/>
                  <a:gd name="T92" fmla="*/ 2147483646 w 323"/>
                  <a:gd name="T93" fmla="*/ 2147483646 h 227"/>
                  <a:gd name="T94" fmla="*/ 2147483646 w 323"/>
                  <a:gd name="T95" fmla="*/ 2147483646 h 227"/>
                  <a:gd name="T96" fmla="*/ 2147483646 w 323"/>
                  <a:gd name="T97" fmla="*/ 2147483646 h 227"/>
                  <a:gd name="T98" fmla="*/ 2147483646 w 323"/>
                  <a:gd name="T99" fmla="*/ 2147483646 h 227"/>
                  <a:gd name="T100" fmla="*/ 2147483646 w 323"/>
                  <a:gd name="T101" fmla="*/ 2147483646 h 227"/>
                  <a:gd name="T102" fmla="*/ 2147483646 w 323"/>
                  <a:gd name="T103" fmla="*/ 2147483646 h 227"/>
                  <a:gd name="T104" fmla="*/ 2147483646 w 323"/>
                  <a:gd name="T105" fmla="*/ 2147483646 h 227"/>
                  <a:gd name="T106" fmla="*/ 2147483646 w 323"/>
                  <a:gd name="T107" fmla="*/ 2147483646 h 227"/>
                  <a:gd name="T108" fmla="*/ 2147483646 w 323"/>
                  <a:gd name="T109" fmla="*/ 2147483646 h 227"/>
                  <a:gd name="T110" fmla="*/ 2147483646 w 323"/>
                  <a:gd name="T111" fmla="*/ 2147483646 h 227"/>
                  <a:gd name="T112" fmla="*/ 2147483646 w 323"/>
                  <a:gd name="T113" fmla="*/ 2147483646 h 227"/>
                  <a:gd name="T114" fmla="*/ 2147483646 w 323"/>
                  <a:gd name="T115" fmla="*/ 2147483646 h 227"/>
                  <a:gd name="T116" fmla="*/ 2147483646 w 323"/>
                  <a:gd name="T117" fmla="*/ 2147483646 h 227"/>
                  <a:gd name="T118" fmla="*/ 2147483646 w 323"/>
                  <a:gd name="T119" fmla="*/ 2147483646 h 2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3" h="227">
                    <a:moveTo>
                      <a:pt x="191" y="24"/>
                    </a:moveTo>
                    <a:lnTo>
                      <a:pt x="191" y="24"/>
                    </a:lnTo>
                    <a:lnTo>
                      <a:pt x="185" y="30"/>
                    </a:lnTo>
                    <a:lnTo>
                      <a:pt x="185" y="18"/>
                    </a:lnTo>
                    <a:lnTo>
                      <a:pt x="185" y="24"/>
                    </a:lnTo>
                    <a:lnTo>
                      <a:pt x="179" y="24"/>
                    </a:lnTo>
                    <a:lnTo>
                      <a:pt x="179" y="18"/>
                    </a:lnTo>
                    <a:lnTo>
                      <a:pt x="173" y="24"/>
                    </a:lnTo>
                    <a:lnTo>
                      <a:pt x="179" y="30"/>
                    </a:lnTo>
                    <a:lnTo>
                      <a:pt x="167" y="24"/>
                    </a:lnTo>
                    <a:lnTo>
                      <a:pt x="167" y="30"/>
                    </a:lnTo>
                    <a:lnTo>
                      <a:pt x="161" y="30"/>
                    </a:lnTo>
                    <a:lnTo>
                      <a:pt x="161" y="36"/>
                    </a:lnTo>
                    <a:lnTo>
                      <a:pt x="155" y="42"/>
                    </a:lnTo>
                    <a:lnTo>
                      <a:pt x="143" y="42"/>
                    </a:lnTo>
                    <a:lnTo>
                      <a:pt x="155" y="42"/>
                    </a:lnTo>
                    <a:lnTo>
                      <a:pt x="155" y="48"/>
                    </a:lnTo>
                    <a:lnTo>
                      <a:pt x="143" y="48"/>
                    </a:lnTo>
                    <a:lnTo>
                      <a:pt x="143" y="54"/>
                    </a:lnTo>
                    <a:lnTo>
                      <a:pt x="137" y="48"/>
                    </a:lnTo>
                    <a:lnTo>
                      <a:pt x="131" y="48"/>
                    </a:lnTo>
                    <a:lnTo>
                      <a:pt x="125" y="54"/>
                    </a:lnTo>
                    <a:lnTo>
                      <a:pt x="137" y="54"/>
                    </a:lnTo>
                    <a:lnTo>
                      <a:pt x="131" y="60"/>
                    </a:lnTo>
                    <a:lnTo>
                      <a:pt x="125" y="60"/>
                    </a:lnTo>
                    <a:lnTo>
                      <a:pt x="125" y="66"/>
                    </a:lnTo>
                    <a:lnTo>
                      <a:pt x="131" y="66"/>
                    </a:lnTo>
                    <a:lnTo>
                      <a:pt x="119" y="66"/>
                    </a:lnTo>
                    <a:lnTo>
                      <a:pt x="113" y="72"/>
                    </a:lnTo>
                    <a:lnTo>
                      <a:pt x="107" y="78"/>
                    </a:lnTo>
                    <a:lnTo>
                      <a:pt x="101" y="78"/>
                    </a:lnTo>
                    <a:lnTo>
                      <a:pt x="107" y="78"/>
                    </a:lnTo>
                    <a:lnTo>
                      <a:pt x="113" y="84"/>
                    </a:lnTo>
                    <a:lnTo>
                      <a:pt x="101" y="84"/>
                    </a:lnTo>
                    <a:lnTo>
                      <a:pt x="95" y="90"/>
                    </a:lnTo>
                    <a:lnTo>
                      <a:pt x="101" y="96"/>
                    </a:lnTo>
                    <a:lnTo>
                      <a:pt x="83" y="102"/>
                    </a:lnTo>
                    <a:lnTo>
                      <a:pt x="83" y="107"/>
                    </a:lnTo>
                    <a:lnTo>
                      <a:pt x="89" y="102"/>
                    </a:lnTo>
                    <a:lnTo>
                      <a:pt x="89" y="107"/>
                    </a:lnTo>
                    <a:lnTo>
                      <a:pt x="83" y="113"/>
                    </a:lnTo>
                    <a:lnTo>
                      <a:pt x="77" y="113"/>
                    </a:lnTo>
                    <a:lnTo>
                      <a:pt x="65" y="119"/>
                    </a:lnTo>
                    <a:lnTo>
                      <a:pt x="65" y="125"/>
                    </a:lnTo>
                    <a:lnTo>
                      <a:pt x="71" y="125"/>
                    </a:lnTo>
                    <a:lnTo>
                      <a:pt x="77" y="119"/>
                    </a:lnTo>
                    <a:lnTo>
                      <a:pt x="83" y="119"/>
                    </a:lnTo>
                    <a:lnTo>
                      <a:pt x="83" y="125"/>
                    </a:lnTo>
                    <a:lnTo>
                      <a:pt x="71" y="131"/>
                    </a:lnTo>
                    <a:lnTo>
                      <a:pt x="65" y="131"/>
                    </a:lnTo>
                    <a:lnTo>
                      <a:pt x="53" y="125"/>
                    </a:lnTo>
                    <a:lnTo>
                      <a:pt x="53" y="131"/>
                    </a:lnTo>
                    <a:lnTo>
                      <a:pt x="47" y="131"/>
                    </a:lnTo>
                    <a:lnTo>
                      <a:pt x="41" y="137"/>
                    </a:lnTo>
                    <a:lnTo>
                      <a:pt x="47" y="137"/>
                    </a:lnTo>
                    <a:lnTo>
                      <a:pt x="41" y="137"/>
                    </a:lnTo>
                    <a:lnTo>
                      <a:pt x="47" y="143"/>
                    </a:lnTo>
                    <a:lnTo>
                      <a:pt x="30" y="137"/>
                    </a:lnTo>
                    <a:lnTo>
                      <a:pt x="24" y="143"/>
                    </a:lnTo>
                    <a:lnTo>
                      <a:pt x="35" y="143"/>
                    </a:lnTo>
                    <a:lnTo>
                      <a:pt x="30" y="143"/>
                    </a:lnTo>
                    <a:lnTo>
                      <a:pt x="18" y="149"/>
                    </a:lnTo>
                    <a:lnTo>
                      <a:pt x="30" y="149"/>
                    </a:lnTo>
                    <a:lnTo>
                      <a:pt x="18" y="149"/>
                    </a:lnTo>
                    <a:lnTo>
                      <a:pt x="12" y="149"/>
                    </a:lnTo>
                    <a:lnTo>
                      <a:pt x="12" y="155"/>
                    </a:lnTo>
                    <a:lnTo>
                      <a:pt x="6" y="155"/>
                    </a:lnTo>
                    <a:lnTo>
                      <a:pt x="0" y="155"/>
                    </a:lnTo>
                    <a:lnTo>
                      <a:pt x="24" y="161"/>
                    </a:lnTo>
                    <a:lnTo>
                      <a:pt x="0" y="161"/>
                    </a:lnTo>
                    <a:lnTo>
                      <a:pt x="6" y="167"/>
                    </a:lnTo>
                    <a:lnTo>
                      <a:pt x="0" y="173"/>
                    </a:lnTo>
                    <a:lnTo>
                      <a:pt x="24" y="167"/>
                    </a:lnTo>
                    <a:lnTo>
                      <a:pt x="30" y="167"/>
                    </a:lnTo>
                    <a:lnTo>
                      <a:pt x="35" y="167"/>
                    </a:lnTo>
                    <a:lnTo>
                      <a:pt x="35" y="173"/>
                    </a:lnTo>
                    <a:lnTo>
                      <a:pt x="30" y="173"/>
                    </a:lnTo>
                    <a:lnTo>
                      <a:pt x="18" y="173"/>
                    </a:lnTo>
                    <a:lnTo>
                      <a:pt x="0" y="173"/>
                    </a:lnTo>
                    <a:lnTo>
                      <a:pt x="6" y="179"/>
                    </a:lnTo>
                    <a:lnTo>
                      <a:pt x="0" y="179"/>
                    </a:lnTo>
                    <a:lnTo>
                      <a:pt x="12" y="179"/>
                    </a:lnTo>
                    <a:lnTo>
                      <a:pt x="6" y="185"/>
                    </a:lnTo>
                    <a:lnTo>
                      <a:pt x="12" y="185"/>
                    </a:lnTo>
                    <a:lnTo>
                      <a:pt x="12" y="191"/>
                    </a:lnTo>
                    <a:lnTo>
                      <a:pt x="18" y="185"/>
                    </a:lnTo>
                    <a:lnTo>
                      <a:pt x="24" y="185"/>
                    </a:lnTo>
                    <a:lnTo>
                      <a:pt x="24" y="191"/>
                    </a:lnTo>
                    <a:lnTo>
                      <a:pt x="24" y="185"/>
                    </a:lnTo>
                    <a:lnTo>
                      <a:pt x="12" y="197"/>
                    </a:lnTo>
                    <a:lnTo>
                      <a:pt x="18" y="197"/>
                    </a:lnTo>
                    <a:lnTo>
                      <a:pt x="6" y="197"/>
                    </a:lnTo>
                    <a:lnTo>
                      <a:pt x="6" y="203"/>
                    </a:lnTo>
                    <a:lnTo>
                      <a:pt x="12" y="203"/>
                    </a:lnTo>
                    <a:lnTo>
                      <a:pt x="18" y="203"/>
                    </a:lnTo>
                    <a:lnTo>
                      <a:pt x="18" y="209"/>
                    </a:lnTo>
                    <a:lnTo>
                      <a:pt x="12" y="209"/>
                    </a:lnTo>
                    <a:lnTo>
                      <a:pt x="12" y="221"/>
                    </a:lnTo>
                    <a:lnTo>
                      <a:pt x="24" y="227"/>
                    </a:lnTo>
                    <a:lnTo>
                      <a:pt x="47" y="227"/>
                    </a:lnTo>
                    <a:lnTo>
                      <a:pt x="65" y="209"/>
                    </a:lnTo>
                    <a:lnTo>
                      <a:pt x="77" y="209"/>
                    </a:lnTo>
                    <a:lnTo>
                      <a:pt x="77" y="197"/>
                    </a:lnTo>
                    <a:lnTo>
                      <a:pt x="83" y="197"/>
                    </a:lnTo>
                    <a:lnTo>
                      <a:pt x="83" y="203"/>
                    </a:lnTo>
                    <a:lnTo>
                      <a:pt x="95" y="209"/>
                    </a:lnTo>
                    <a:lnTo>
                      <a:pt x="101" y="191"/>
                    </a:lnTo>
                    <a:lnTo>
                      <a:pt x="101" y="179"/>
                    </a:lnTo>
                    <a:lnTo>
                      <a:pt x="101" y="173"/>
                    </a:lnTo>
                    <a:lnTo>
                      <a:pt x="107" y="167"/>
                    </a:lnTo>
                    <a:lnTo>
                      <a:pt x="95" y="161"/>
                    </a:lnTo>
                    <a:lnTo>
                      <a:pt x="95" y="143"/>
                    </a:lnTo>
                    <a:lnTo>
                      <a:pt x="95" y="125"/>
                    </a:lnTo>
                    <a:lnTo>
                      <a:pt x="107" y="119"/>
                    </a:lnTo>
                    <a:lnTo>
                      <a:pt x="119" y="119"/>
                    </a:lnTo>
                    <a:lnTo>
                      <a:pt x="113" y="107"/>
                    </a:lnTo>
                    <a:lnTo>
                      <a:pt x="125" y="90"/>
                    </a:lnTo>
                    <a:lnTo>
                      <a:pt x="125" y="84"/>
                    </a:lnTo>
                    <a:lnTo>
                      <a:pt x="137" y="78"/>
                    </a:lnTo>
                    <a:lnTo>
                      <a:pt x="143" y="72"/>
                    </a:lnTo>
                    <a:lnTo>
                      <a:pt x="149" y="54"/>
                    </a:lnTo>
                    <a:lnTo>
                      <a:pt x="167" y="48"/>
                    </a:lnTo>
                    <a:lnTo>
                      <a:pt x="167" y="42"/>
                    </a:lnTo>
                    <a:lnTo>
                      <a:pt x="191" y="42"/>
                    </a:lnTo>
                    <a:lnTo>
                      <a:pt x="185" y="30"/>
                    </a:lnTo>
                    <a:lnTo>
                      <a:pt x="191" y="30"/>
                    </a:lnTo>
                    <a:lnTo>
                      <a:pt x="203" y="30"/>
                    </a:lnTo>
                    <a:lnTo>
                      <a:pt x="215" y="36"/>
                    </a:lnTo>
                    <a:lnTo>
                      <a:pt x="233" y="42"/>
                    </a:lnTo>
                    <a:lnTo>
                      <a:pt x="251" y="42"/>
                    </a:lnTo>
                    <a:lnTo>
                      <a:pt x="257" y="36"/>
                    </a:lnTo>
                    <a:lnTo>
                      <a:pt x="263" y="24"/>
                    </a:lnTo>
                    <a:lnTo>
                      <a:pt x="281" y="18"/>
                    </a:lnTo>
                    <a:lnTo>
                      <a:pt x="299" y="24"/>
                    </a:lnTo>
                    <a:lnTo>
                      <a:pt x="299" y="30"/>
                    </a:lnTo>
                    <a:lnTo>
                      <a:pt x="317" y="24"/>
                    </a:lnTo>
                    <a:lnTo>
                      <a:pt x="323" y="24"/>
                    </a:lnTo>
                    <a:lnTo>
                      <a:pt x="323" y="18"/>
                    </a:lnTo>
                    <a:lnTo>
                      <a:pt x="317" y="18"/>
                    </a:lnTo>
                    <a:lnTo>
                      <a:pt x="305" y="18"/>
                    </a:lnTo>
                    <a:lnTo>
                      <a:pt x="299" y="12"/>
                    </a:lnTo>
                    <a:lnTo>
                      <a:pt x="323" y="12"/>
                    </a:lnTo>
                    <a:lnTo>
                      <a:pt x="311" y="6"/>
                    </a:lnTo>
                    <a:lnTo>
                      <a:pt x="299" y="6"/>
                    </a:lnTo>
                    <a:lnTo>
                      <a:pt x="287" y="6"/>
                    </a:lnTo>
                    <a:lnTo>
                      <a:pt x="287" y="12"/>
                    </a:lnTo>
                    <a:lnTo>
                      <a:pt x="287" y="6"/>
                    </a:lnTo>
                    <a:lnTo>
                      <a:pt x="281" y="6"/>
                    </a:lnTo>
                    <a:lnTo>
                      <a:pt x="281" y="0"/>
                    </a:lnTo>
                    <a:lnTo>
                      <a:pt x="275" y="0"/>
                    </a:lnTo>
                    <a:lnTo>
                      <a:pt x="263" y="12"/>
                    </a:lnTo>
                    <a:lnTo>
                      <a:pt x="263" y="0"/>
                    </a:lnTo>
                    <a:lnTo>
                      <a:pt x="245" y="12"/>
                    </a:lnTo>
                    <a:lnTo>
                      <a:pt x="251" y="6"/>
                    </a:lnTo>
                    <a:lnTo>
                      <a:pt x="239" y="0"/>
                    </a:lnTo>
                    <a:lnTo>
                      <a:pt x="239" y="6"/>
                    </a:lnTo>
                    <a:lnTo>
                      <a:pt x="221" y="12"/>
                    </a:lnTo>
                    <a:lnTo>
                      <a:pt x="215" y="12"/>
                    </a:lnTo>
                    <a:lnTo>
                      <a:pt x="203" y="12"/>
                    </a:lnTo>
                    <a:lnTo>
                      <a:pt x="209" y="18"/>
                    </a:lnTo>
                    <a:lnTo>
                      <a:pt x="197" y="18"/>
                    </a:lnTo>
                    <a:lnTo>
                      <a:pt x="191"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1" name="Freeform 392">
                <a:extLst>
                  <a:ext uri="{FF2B5EF4-FFF2-40B4-BE49-F238E27FC236}">
                    <a16:creationId xmlns:a16="http://schemas.microsoft.com/office/drawing/2014/main" id="{6A2E49FA-418F-42AD-B365-D485ADD6352E}"/>
                  </a:ext>
                </a:extLst>
              </p:cNvPr>
              <p:cNvSpPr>
                <a:spLocks noChangeAspect="1"/>
              </p:cNvSpPr>
              <p:nvPr/>
            </p:nvSpPr>
            <p:spPr bwMode="auto">
              <a:xfrm>
                <a:off x="6844225" y="2173653"/>
                <a:ext cx="317016" cy="140369"/>
              </a:xfrm>
              <a:custGeom>
                <a:avLst/>
                <a:gdLst>
                  <a:gd name="T0" fmla="*/ 2147483646 w 120"/>
                  <a:gd name="T1" fmla="*/ 2147483646 h 48"/>
                  <a:gd name="T2" fmla="*/ 2147483646 w 120"/>
                  <a:gd name="T3" fmla="*/ 2147483646 h 48"/>
                  <a:gd name="T4" fmla="*/ 0 w 120"/>
                  <a:gd name="T5" fmla="*/ 2147483646 h 48"/>
                  <a:gd name="T6" fmla="*/ 0 w 120"/>
                  <a:gd name="T7" fmla="*/ 2147483646 h 48"/>
                  <a:gd name="T8" fmla="*/ 2147483646 w 120"/>
                  <a:gd name="T9" fmla="*/ 2147483646 h 48"/>
                  <a:gd name="T10" fmla="*/ 2147483646 w 120"/>
                  <a:gd name="T11" fmla="*/ 2147483646 h 48"/>
                  <a:gd name="T12" fmla="*/ 2147483646 w 120"/>
                  <a:gd name="T13" fmla="*/ 2147483646 h 48"/>
                  <a:gd name="T14" fmla="*/ 2147483646 w 120"/>
                  <a:gd name="T15" fmla="*/ 2147483646 h 48"/>
                  <a:gd name="T16" fmla="*/ 2147483646 w 120"/>
                  <a:gd name="T17" fmla="*/ 2147483646 h 48"/>
                  <a:gd name="T18" fmla="*/ 2147483646 w 120"/>
                  <a:gd name="T19" fmla="*/ 2147483646 h 48"/>
                  <a:gd name="T20" fmla="*/ 2147483646 w 120"/>
                  <a:gd name="T21" fmla="*/ 2147483646 h 48"/>
                  <a:gd name="T22" fmla="*/ 2147483646 w 120"/>
                  <a:gd name="T23" fmla="*/ 2147483646 h 48"/>
                  <a:gd name="T24" fmla="*/ 2147483646 w 120"/>
                  <a:gd name="T25" fmla="*/ 2147483646 h 48"/>
                  <a:gd name="T26" fmla="*/ 2147483646 w 120"/>
                  <a:gd name="T27" fmla="*/ 2147483646 h 48"/>
                  <a:gd name="T28" fmla="*/ 2147483646 w 120"/>
                  <a:gd name="T29" fmla="*/ 2147483646 h 48"/>
                  <a:gd name="T30" fmla="*/ 2147483646 w 120"/>
                  <a:gd name="T31" fmla="*/ 2147483646 h 48"/>
                  <a:gd name="T32" fmla="*/ 2147483646 w 120"/>
                  <a:gd name="T33" fmla="*/ 2147483646 h 48"/>
                  <a:gd name="T34" fmla="*/ 2147483646 w 120"/>
                  <a:gd name="T35" fmla="*/ 2147483646 h 48"/>
                  <a:gd name="T36" fmla="*/ 2147483646 w 120"/>
                  <a:gd name="T37" fmla="*/ 2147483646 h 48"/>
                  <a:gd name="T38" fmla="*/ 2147483646 w 120"/>
                  <a:gd name="T39" fmla="*/ 2147483646 h 48"/>
                  <a:gd name="T40" fmla="*/ 2147483646 w 120"/>
                  <a:gd name="T41" fmla="*/ 2147483646 h 48"/>
                  <a:gd name="T42" fmla="*/ 2147483646 w 120"/>
                  <a:gd name="T43" fmla="*/ 2147483646 h 48"/>
                  <a:gd name="T44" fmla="*/ 2147483646 w 120"/>
                  <a:gd name="T45" fmla="*/ 2147483646 h 48"/>
                  <a:gd name="T46" fmla="*/ 2147483646 w 120"/>
                  <a:gd name="T47" fmla="*/ 2147483646 h 48"/>
                  <a:gd name="T48" fmla="*/ 2147483646 w 120"/>
                  <a:gd name="T49" fmla="*/ 2147483646 h 48"/>
                  <a:gd name="T50" fmla="*/ 2147483646 w 120"/>
                  <a:gd name="T51" fmla="*/ 2147483646 h 48"/>
                  <a:gd name="T52" fmla="*/ 2147483646 w 120"/>
                  <a:gd name="T53" fmla="*/ 2147483646 h 48"/>
                  <a:gd name="T54" fmla="*/ 2147483646 w 120"/>
                  <a:gd name="T55" fmla="*/ 2147483646 h 48"/>
                  <a:gd name="T56" fmla="*/ 2147483646 w 120"/>
                  <a:gd name="T57" fmla="*/ 2147483646 h 48"/>
                  <a:gd name="T58" fmla="*/ 2147483646 w 120"/>
                  <a:gd name="T59" fmla="*/ 2147483646 h 48"/>
                  <a:gd name="T60" fmla="*/ 2147483646 w 120"/>
                  <a:gd name="T61" fmla="*/ 2147483646 h 48"/>
                  <a:gd name="T62" fmla="*/ 2147483646 w 120"/>
                  <a:gd name="T63" fmla="*/ 0 h 48"/>
                  <a:gd name="T64" fmla="*/ 2147483646 w 120"/>
                  <a:gd name="T65" fmla="*/ 2147483646 h 48"/>
                  <a:gd name="T66" fmla="*/ 2147483646 w 120"/>
                  <a:gd name="T67" fmla="*/ 2147483646 h 48"/>
                  <a:gd name="T68" fmla="*/ 2147483646 w 120"/>
                  <a:gd name="T69" fmla="*/ 2147483646 h 48"/>
                  <a:gd name="T70" fmla="*/ 2147483646 w 120"/>
                  <a:gd name="T71" fmla="*/ 2147483646 h 48"/>
                  <a:gd name="T72" fmla="*/ 2147483646 w 120"/>
                  <a:gd name="T73" fmla="*/ 2147483646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48">
                    <a:moveTo>
                      <a:pt x="24" y="6"/>
                    </a:moveTo>
                    <a:lnTo>
                      <a:pt x="12" y="6"/>
                    </a:lnTo>
                    <a:lnTo>
                      <a:pt x="0" y="6"/>
                    </a:lnTo>
                    <a:lnTo>
                      <a:pt x="0" y="12"/>
                    </a:lnTo>
                    <a:lnTo>
                      <a:pt x="12" y="12"/>
                    </a:lnTo>
                    <a:lnTo>
                      <a:pt x="6" y="18"/>
                    </a:lnTo>
                    <a:lnTo>
                      <a:pt x="18" y="24"/>
                    </a:lnTo>
                    <a:lnTo>
                      <a:pt x="30" y="24"/>
                    </a:lnTo>
                    <a:lnTo>
                      <a:pt x="36" y="24"/>
                    </a:lnTo>
                    <a:lnTo>
                      <a:pt x="48" y="18"/>
                    </a:lnTo>
                    <a:lnTo>
                      <a:pt x="48" y="24"/>
                    </a:lnTo>
                    <a:lnTo>
                      <a:pt x="60" y="18"/>
                    </a:lnTo>
                    <a:lnTo>
                      <a:pt x="66" y="24"/>
                    </a:lnTo>
                    <a:lnTo>
                      <a:pt x="36" y="30"/>
                    </a:lnTo>
                    <a:lnTo>
                      <a:pt x="30" y="30"/>
                    </a:lnTo>
                    <a:lnTo>
                      <a:pt x="66" y="30"/>
                    </a:lnTo>
                    <a:lnTo>
                      <a:pt x="54" y="36"/>
                    </a:lnTo>
                    <a:lnTo>
                      <a:pt x="60" y="36"/>
                    </a:lnTo>
                    <a:lnTo>
                      <a:pt x="36" y="36"/>
                    </a:lnTo>
                    <a:lnTo>
                      <a:pt x="60" y="42"/>
                    </a:lnTo>
                    <a:lnTo>
                      <a:pt x="72" y="48"/>
                    </a:lnTo>
                    <a:lnTo>
                      <a:pt x="84" y="36"/>
                    </a:lnTo>
                    <a:lnTo>
                      <a:pt x="90" y="30"/>
                    </a:lnTo>
                    <a:lnTo>
                      <a:pt x="90" y="24"/>
                    </a:lnTo>
                    <a:lnTo>
                      <a:pt x="120" y="18"/>
                    </a:lnTo>
                    <a:lnTo>
                      <a:pt x="90" y="12"/>
                    </a:lnTo>
                    <a:lnTo>
                      <a:pt x="84" y="6"/>
                    </a:lnTo>
                    <a:lnTo>
                      <a:pt x="78" y="6"/>
                    </a:lnTo>
                    <a:lnTo>
                      <a:pt x="72" y="6"/>
                    </a:lnTo>
                    <a:lnTo>
                      <a:pt x="60" y="0"/>
                    </a:lnTo>
                    <a:lnTo>
                      <a:pt x="60" y="18"/>
                    </a:lnTo>
                    <a:lnTo>
                      <a:pt x="42" y="6"/>
                    </a:lnTo>
                    <a:lnTo>
                      <a:pt x="30" y="6"/>
                    </a:lnTo>
                    <a:lnTo>
                      <a:pt x="24"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2" name="Freeform 393">
                <a:extLst>
                  <a:ext uri="{FF2B5EF4-FFF2-40B4-BE49-F238E27FC236}">
                    <a16:creationId xmlns:a16="http://schemas.microsoft.com/office/drawing/2014/main" id="{A412B471-D156-49D1-A6A0-4CC7EBB6E0A3}"/>
                  </a:ext>
                </a:extLst>
              </p:cNvPr>
              <p:cNvSpPr>
                <a:spLocks noChangeAspect="1"/>
              </p:cNvSpPr>
              <p:nvPr/>
            </p:nvSpPr>
            <p:spPr bwMode="auto">
              <a:xfrm>
                <a:off x="7052105" y="2155456"/>
                <a:ext cx="252053" cy="51987"/>
              </a:xfrm>
              <a:custGeom>
                <a:avLst/>
                <a:gdLst>
                  <a:gd name="T0" fmla="*/ 2147483646 w 96"/>
                  <a:gd name="T1" fmla="*/ 2147483646 h 18"/>
                  <a:gd name="T2" fmla="*/ 2147483646 w 96"/>
                  <a:gd name="T3" fmla="*/ 0 h 18"/>
                  <a:gd name="T4" fmla="*/ 2147483646 w 96"/>
                  <a:gd name="T5" fmla="*/ 2147483646 h 18"/>
                  <a:gd name="T6" fmla="*/ 0 w 96"/>
                  <a:gd name="T7" fmla="*/ 2147483646 h 18"/>
                  <a:gd name="T8" fmla="*/ 0 w 96"/>
                  <a:gd name="T9" fmla="*/ 2147483646 h 18"/>
                  <a:gd name="T10" fmla="*/ 2147483646 w 96"/>
                  <a:gd name="T11" fmla="*/ 2147483646 h 18"/>
                  <a:gd name="T12" fmla="*/ 2147483646 w 96"/>
                  <a:gd name="T13" fmla="*/ 2147483646 h 18"/>
                  <a:gd name="T14" fmla="*/ 2147483646 w 96"/>
                  <a:gd name="T15" fmla="*/ 2147483646 h 18"/>
                  <a:gd name="T16" fmla="*/ 2147483646 w 96"/>
                  <a:gd name="T17" fmla="*/ 2147483646 h 18"/>
                  <a:gd name="T18" fmla="*/ 2147483646 w 96"/>
                  <a:gd name="T19" fmla="*/ 2147483646 h 18"/>
                  <a:gd name="T20" fmla="*/ 2147483646 w 96"/>
                  <a:gd name="T21" fmla="*/ 2147483646 h 18"/>
                  <a:gd name="T22" fmla="*/ 2147483646 w 96"/>
                  <a:gd name="T23" fmla="*/ 0 h 18"/>
                  <a:gd name="T24" fmla="*/ 2147483646 w 96"/>
                  <a:gd name="T25" fmla="*/ 0 h 18"/>
                  <a:gd name="T26" fmla="*/ 2147483646 w 96"/>
                  <a:gd name="T27" fmla="*/ 0 h 18"/>
                  <a:gd name="T28" fmla="*/ 2147483646 w 96"/>
                  <a:gd name="T29" fmla="*/ 0 h 18"/>
                  <a:gd name="T30" fmla="*/ 2147483646 w 96"/>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8">
                    <a:moveTo>
                      <a:pt x="42" y="6"/>
                    </a:moveTo>
                    <a:lnTo>
                      <a:pt x="18" y="0"/>
                    </a:lnTo>
                    <a:lnTo>
                      <a:pt x="6" y="6"/>
                    </a:lnTo>
                    <a:lnTo>
                      <a:pt x="0" y="6"/>
                    </a:lnTo>
                    <a:lnTo>
                      <a:pt x="42" y="12"/>
                    </a:lnTo>
                    <a:lnTo>
                      <a:pt x="18" y="12"/>
                    </a:lnTo>
                    <a:lnTo>
                      <a:pt x="48" y="18"/>
                    </a:lnTo>
                    <a:lnTo>
                      <a:pt x="84" y="12"/>
                    </a:lnTo>
                    <a:lnTo>
                      <a:pt x="96" y="6"/>
                    </a:lnTo>
                    <a:lnTo>
                      <a:pt x="90" y="6"/>
                    </a:lnTo>
                    <a:lnTo>
                      <a:pt x="60" y="0"/>
                    </a:lnTo>
                    <a:lnTo>
                      <a:pt x="54" y="0"/>
                    </a:lnTo>
                    <a:lnTo>
                      <a:pt x="48" y="0"/>
                    </a:lnTo>
                    <a:lnTo>
                      <a:pt x="42" y="0"/>
                    </a:lnTo>
                    <a:lnTo>
                      <a:pt x="4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3" name="Freeform 394">
                <a:extLst>
                  <a:ext uri="{FF2B5EF4-FFF2-40B4-BE49-F238E27FC236}">
                    <a16:creationId xmlns:a16="http://schemas.microsoft.com/office/drawing/2014/main" id="{1720895D-0EC3-4A90-AA59-97228FEFFE20}"/>
                  </a:ext>
                </a:extLst>
              </p:cNvPr>
              <p:cNvSpPr>
                <a:spLocks noChangeAspect="1"/>
              </p:cNvSpPr>
              <p:nvPr/>
            </p:nvSpPr>
            <p:spPr bwMode="auto">
              <a:xfrm>
                <a:off x="7145650" y="2259432"/>
                <a:ext cx="127326" cy="18195"/>
              </a:xfrm>
              <a:custGeom>
                <a:avLst/>
                <a:gdLst>
                  <a:gd name="T0" fmla="*/ 2147483646 w 48"/>
                  <a:gd name="T1" fmla="*/ 2147483646 h 6"/>
                  <a:gd name="T2" fmla="*/ 2147483646 w 48"/>
                  <a:gd name="T3" fmla="*/ 2147483646 h 6"/>
                  <a:gd name="T4" fmla="*/ 2147483646 w 48"/>
                  <a:gd name="T5" fmla="*/ 2147483646 h 6"/>
                  <a:gd name="T6" fmla="*/ 2147483646 w 48"/>
                  <a:gd name="T7" fmla="*/ 0 h 6"/>
                  <a:gd name="T8" fmla="*/ 0 w 48"/>
                  <a:gd name="T9" fmla="*/ 0 h 6"/>
                  <a:gd name="T10" fmla="*/ 2147483646 w 48"/>
                  <a:gd name="T11" fmla="*/ 0 h 6"/>
                  <a:gd name="T12" fmla="*/ 2147483646 w 48"/>
                  <a:gd name="T13" fmla="*/ 0 h 6"/>
                  <a:gd name="T14" fmla="*/ 2147483646 w 48"/>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6">
                    <a:moveTo>
                      <a:pt x="36" y="6"/>
                    </a:moveTo>
                    <a:lnTo>
                      <a:pt x="18" y="6"/>
                    </a:lnTo>
                    <a:lnTo>
                      <a:pt x="6" y="6"/>
                    </a:lnTo>
                    <a:lnTo>
                      <a:pt x="6" y="0"/>
                    </a:lnTo>
                    <a:lnTo>
                      <a:pt x="0" y="0"/>
                    </a:lnTo>
                    <a:lnTo>
                      <a:pt x="30" y="0"/>
                    </a:lnTo>
                    <a:lnTo>
                      <a:pt x="48" y="0"/>
                    </a:lnTo>
                    <a:lnTo>
                      <a:pt x="3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4" name="Freeform 395">
                <a:extLst>
                  <a:ext uri="{FF2B5EF4-FFF2-40B4-BE49-F238E27FC236}">
                    <a16:creationId xmlns:a16="http://schemas.microsoft.com/office/drawing/2014/main" id="{6AC48D7B-3531-4323-8F1D-1FB651CECDAA}"/>
                  </a:ext>
                </a:extLst>
              </p:cNvPr>
              <p:cNvSpPr>
                <a:spLocks noChangeAspect="1"/>
              </p:cNvSpPr>
              <p:nvPr/>
            </p:nvSpPr>
            <p:spPr bwMode="auto">
              <a:xfrm>
                <a:off x="7036515" y="2683134"/>
                <a:ext cx="49372" cy="15598"/>
              </a:xfrm>
              <a:custGeom>
                <a:avLst/>
                <a:gdLst>
                  <a:gd name="T0" fmla="*/ 2147483646 w 18"/>
                  <a:gd name="T1" fmla="*/ 0 h 6"/>
                  <a:gd name="T2" fmla="*/ 2147483646 w 18"/>
                  <a:gd name="T3" fmla="*/ 2147483646 h 6"/>
                  <a:gd name="T4" fmla="*/ 0 w 18"/>
                  <a:gd name="T5" fmla="*/ 2147483646 h 6"/>
                  <a:gd name="T6" fmla="*/ 2147483646 w 18"/>
                  <a:gd name="T7" fmla="*/ 2147483646 h 6"/>
                  <a:gd name="T8" fmla="*/ 2147483646 w 18"/>
                  <a:gd name="T9" fmla="*/ 2147483646 h 6"/>
                  <a:gd name="T10" fmla="*/ 2147483646 w 18"/>
                  <a:gd name="T11" fmla="*/ 0 h 6"/>
                  <a:gd name="T12" fmla="*/ 2147483646 w 18"/>
                  <a:gd name="T13" fmla="*/ 2147483646 h 6"/>
                  <a:gd name="T14" fmla="*/ 2147483646 w 18"/>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6">
                    <a:moveTo>
                      <a:pt x="12" y="0"/>
                    </a:moveTo>
                    <a:lnTo>
                      <a:pt x="6" y="6"/>
                    </a:lnTo>
                    <a:lnTo>
                      <a:pt x="0" y="6"/>
                    </a:lnTo>
                    <a:lnTo>
                      <a:pt x="6" y="6"/>
                    </a:lnTo>
                    <a:lnTo>
                      <a:pt x="12" y="6"/>
                    </a:lnTo>
                    <a:lnTo>
                      <a:pt x="18" y="0"/>
                    </a:lnTo>
                    <a:lnTo>
                      <a:pt x="12" y="6"/>
                    </a:lnTo>
                    <a:lnTo>
                      <a:pt x="12"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35" name="Freeform 396">
                <a:extLst>
                  <a:ext uri="{FF2B5EF4-FFF2-40B4-BE49-F238E27FC236}">
                    <a16:creationId xmlns:a16="http://schemas.microsoft.com/office/drawing/2014/main" id="{99C51940-4DB0-4237-A69A-7FEC475CD786}"/>
                  </a:ext>
                </a:extLst>
              </p:cNvPr>
              <p:cNvSpPr>
                <a:spLocks noChangeAspect="1"/>
              </p:cNvSpPr>
              <p:nvPr/>
            </p:nvSpPr>
            <p:spPr bwMode="auto">
              <a:xfrm>
                <a:off x="7210613" y="2628549"/>
                <a:ext cx="454736" cy="506885"/>
              </a:xfrm>
              <a:custGeom>
                <a:avLst/>
                <a:gdLst>
                  <a:gd name="T0" fmla="*/ 2147483646 w 173"/>
                  <a:gd name="T1" fmla="*/ 2147483646 h 173"/>
                  <a:gd name="T2" fmla="*/ 2147483646 w 173"/>
                  <a:gd name="T3" fmla="*/ 2147483646 h 173"/>
                  <a:gd name="T4" fmla="*/ 2147483646 w 173"/>
                  <a:gd name="T5" fmla="*/ 2147483646 h 173"/>
                  <a:gd name="T6" fmla="*/ 2147483646 w 173"/>
                  <a:gd name="T7" fmla="*/ 2147483646 h 173"/>
                  <a:gd name="T8" fmla="*/ 2147483646 w 173"/>
                  <a:gd name="T9" fmla="*/ 2147483646 h 173"/>
                  <a:gd name="T10" fmla="*/ 2147483646 w 173"/>
                  <a:gd name="T11" fmla="*/ 2147483646 h 173"/>
                  <a:gd name="T12" fmla="*/ 2147483646 w 173"/>
                  <a:gd name="T13" fmla="*/ 2147483646 h 173"/>
                  <a:gd name="T14" fmla="*/ 2147483646 w 173"/>
                  <a:gd name="T15" fmla="*/ 2147483646 h 173"/>
                  <a:gd name="T16" fmla="*/ 2147483646 w 173"/>
                  <a:gd name="T17" fmla="*/ 2147483646 h 173"/>
                  <a:gd name="T18" fmla="*/ 2147483646 w 173"/>
                  <a:gd name="T19" fmla="*/ 0 h 173"/>
                  <a:gd name="T20" fmla="*/ 2147483646 w 173"/>
                  <a:gd name="T21" fmla="*/ 2147483646 h 173"/>
                  <a:gd name="T22" fmla="*/ 2147483646 w 173"/>
                  <a:gd name="T23" fmla="*/ 2147483646 h 173"/>
                  <a:gd name="T24" fmla="*/ 2147483646 w 173"/>
                  <a:gd name="T25" fmla="*/ 2147483646 h 173"/>
                  <a:gd name="T26" fmla="*/ 2147483646 w 173"/>
                  <a:gd name="T27" fmla="*/ 2147483646 h 173"/>
                  <a:gd name="T28" fmla="*/ 2147483646 w 173"/>
                  <a:gd name="T29" fmla="*/ 2147483646 h 173"/>
                  <a:gd name="T30" fmla="*/ 2147483646 w 173"/>
                  <a:gd name="T31" fmla="*/ 2147483646 h 173"/>
                  <a:gd name="T32" fmla="*/ 0 w 173"/>
                  <a:gd name="T33" fmla="*/ 2147483646 h 173"/>
                  <a:gd name="T34" fmla="*/ 2147483646 w 173"/>
                  <a:gd name="T35" fmla="*/ 2147483646 h 173"/>
                  <a:gd name="T36" fmla="*/ 2147483646 w 173"/>
                  <a:gd name="T37" fmla="*/ 2147483646 h 173"/>
                  <a:gd name="T38" fmla="*/ 2147483646 w 173"/>
                  <a:gd name="T39" fmla="*/ 2147483646 h 173"/>
                  <a:gd name="T40" fmla="*/ 2147483646 w 173"/>
                  <a:gd name="T41" fmla="*/ 2147483646 h 173"/>
                  <a:gd name="T42" fmla="*/ 2147483646 w 173"/>
                  <a:gd name="T43" fmla="*/ 2147483646 h 173"/>
                  <a:gd name="T44" fmla="*/ 2147483646 w 173"/>
                  <a:gd name="T45" fmla="*/ 2147483646 h 173"/>
                  <a:gd name="T46" fmla="*/ 2147483646 w 173"/>
                  <a:gd name="T47" fmla="*/ 2147483646 h 173"/>
                  <a:gd name="T48" fmla="*/ 2147483646 w 173"/>
                  <a:gd name="T49" fmla="*/ 2147483646 h 173"/>
                  <a:gd name="T50" fmla="*/ 2147483646 w 173"/>
                  <a:gd name="T51" fmla="*/ 2147483646 h 173"/>
                  <a:gd name="T52" fmla="*/ 2147483646 w 173"/>
                  <a:gd name="T53" fmla="*/ 2147483646 h 173"/>
                  <a:gd name="T54" fmla="*/ 2147483646 w 173"/>
                  <a:gd name="T55" fmla="*/ 2147483646 h 173"/>
                  <a:gd name="T56" fmla="*/ 2147483646 w 173"/>
                  <a:gd name="T57" fmla="*/ 2147483646 h 173"/>
                  <a:gd name="T58" fmla="*/ 2147483646 w 173"/>
                  <a:gd name="T59" fmla="*/ 2147483646 h 173"/>
                  <a:gd name="T60" fmla="*/ 2147483646 w 173"/>
                  <a:gd name="T61" fmla="*/ 2147483646 h 173"/>
                  <a:gd name="T62" fmla="*/ 2147483646 w 173"/>
                  <a:gd name="T63" fmla="*/ 2147483646 h 173"/>
                  <a:gd name="T64" fmla="*/ 2147483646 w 173"/>
                  <a:gd name="T65" fmla="*/ 2147483646 h 173"/>
                  <a:gd name="T66" fmla="*/ 2147483646 w 173"/>
                  <a:gd name="T67" fmla="*/ 2147483646 h 173"/>
                  <a:gd name="T68" fmla="*/ 2147483646 w 173"/>
                  <a:gd name="T69" fmla="*/ 2147483646 h 173"/>
                  <a:gd name="T70" fmla="*/ 2147483646 w 173"/>
                  <a:gd name="T71" fmla="*/ 2147483646 h 173"/>
                  <a:gd name="T72" fmla="*/ 2147483646 w 173"/>
                  <a:gd name="T73" fmla="*/ 2147483646 h 173"/>
                  <a:gd name="T74" fmla="*/ 2147483646 w 173"/>
                  <a:gd name="T75" fmla="*/ 2147483646 h 173"/>
                  <a:gd name="T76" fmla="*/ 2147483646 w 173"/>
                  <a:gd name="T77" fmla="*/ 2147483646 h 173"/>
                  <a:gd name="T78" fmla="*/ 2147483646 w 173"/>
                  <a:gd name="T79" fmla="*/ 2147483646 h 173"/>
                  <a:gd name="T80" fmla="*/ 2147483646 w 173"/>
                  <a:gd name="T81" fmla="*/ 2147483646 h 173"/>
                  <a:gd name="T82" fmla="*/ 2147483646 w 173"/>
                  <a:gd name="T83" fmla="*/ 2147483646 h 173"/>
                  <a:gd name="T84" fmla="*/ 2147483646 w 173"/>
                  <a:gd name="T85" fmla="*/ 21474836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73">
                    <a:moveTo>
                      <a:pt x="144" y="95"/>
                    </a:moveTo>
                    <a:lnTo>
                      <a:pt x="138" y="89"/>
                    </a:lnTo>
                    <a:lnTo>
                      <a:pt x="138" y="72"/>
                    </a:lnTo>
                    <a:lnTo>
                      <a:pt x="120" y="54"/>
                    </a:lnTo>
                    <a:lnTo>
                      <a:pt x="132" y="42"/>
                    </a:lnTo>
                    <a:lnTo>
                      <a:pt x="108" y="30"/>
                    </a:lnTo>
                    <a:lnTo>
                      <a:pt x="108" y="18"/>
                    </a:lnTo>
                    <a:lnTo>
                      <a:pt x="108" y="12"/>
                    </a:lnTo>
                    <a:lnTo>
                      <a:pt x="108" y="6"/>
                    </a:lnTo>
                    <a:lnTo>
                      <a:pt x="90" y="0"/>
                    </a:lnTo>
                    <a:lnTo>
                      <a:pt x="72" y="6"/>
                    </a:lnTo>
                    <a:lnTo>
                      <a:pt x="66" y="18"/>
                    </a:lnTo>
                    <a:lnTo>
                      <a:pt x="60" y="24"/>
                    </a:lnTo>
                    <a:lnTo>
                      <a:pt x="42" y="24"/>
                    </a:lnTo>
                    <a:lnTo>
                      <a:pt x="24" y="18"/>
                    </a:lnTo>
                    <a:lnTo>
                      <a:pt x="12" y="12"/>
                    </a:lnTo>
                    <a:lnTo>
                      <a:pt x="0" y="12"/>
                    </a:lnTo>
                    <a:lnTo>
                      <a:pt x="42" y="30"/>
                    </a:lnTo>
                    <a:lnTo>
                      <a:pt x="54" y="54"/>
                    </a:lnTo>
                    <a:lnTo>
                      <a:pt x="60" y="72"/>
                    </a:lnTo>
                    <a:lnTo>
                      <a:pt x="66" y="66"/>
                    </a:lnTo>
                    <a:lnTo>
                      <a:pt x="72" y="72"/>
                    </a:lnTo>
                    <a:lnTo>
                      <a:pt x="78" y="84"/>
                    </a:lnTo>
                    <a:lnTo>
                      <a:pt x="54" y="101"/>
                    </a:lnTo>
                    <a:lnTo>
                      <a:pt x="42" y="113"/>
                    </a:lnTo>
                    <a:lnTo>
                      <a:pt x="30" y="119"/>
                    </a:lnTo>
                    <a:lnTo>
                      <a:pt x="36" y="137"/>
                    </a:lnTo>
                    <a:lnTo>
                      <a:pt x="36" y="161"/>
                    </a:lnTo>
                    <a:lnTo>
                      <a:pt x="54" y="167"/>
                    </a:lnTo>
                    <a:lnTo>
                      <a:pt x="60" y="167"/>
                    </a:lnTo>
                    <a:lnTo>
                      <a:pt x="66" y="173"/>
                    </a:lnTo>
                    <a:lnTo>
                      <a:pt x="72" y="173"/>
                    </a:lnTo>
                    <a:lnTo>
                      <a:pt x="102" y="167"/>
                    </a:lnTo>
                    <a:lnTo>
                      <a:pt x="114" y="161"/>
                    </a:lnTo>
                    <a:lnTo>
                      <a:pt x="132" y="161"/>
                    </a:lnTo>
                    <a:lnTo>
                      <a:pt x="138" y="155"/>
                    </a:lnTo>
                    <a:lnTo>
                      <a:pt x="150" y="143"/>
                    </a:lnTo>
                    <a:lnTo>
                      <a:pt x="162" y="131"/>
                    </a:lnTo>
                    <a:lnTo>
                      <a:pt x="173" y="119"/>
                    </a:lnTo>
                    <a:lnTo>
                      <a:pt x="144" y="107"/>
                    </a:lnTo>
                    <a:lnTo>
                      <a:pt x="150" y="101"/>
                    </a:lnTo>
                    <a:lnTo>
                      <a:pt x="144" y="9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6" name="Rectangle 397">
                <a:extLst>
                  <a:ext uri="{FF2B5EF4-FFF2-40B4-BE49-F238E27FC236}">
                    <a16:creationId xmlns:a16="http://schemas.microsoft.com/office/drawing/2014/main" id="{FE5D84B0-5A01-4C1E-8C31-CF1C168507C3}"/>
                  </a:ext>
                </a:extLst>
              </p:cNvPr>
              <p:cNvSpPr>
                <a:spLocks noChangeAspect="1" noChangeArrowheads="1"/>
              </p:cNvSpPr>
              <p:nvPr/>
            </p:nvSpPr>
            <p:spPr bwMode="auto">
              <a:xfrm>
                <a:off x="6909189" y="3837273"/>
                <a:ext cx="0" cy="18195"/>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637" name="Freeform 398">
                <a:extLst>
                  <a:ext uri="{FF2B5EF4-FFF2-40B4-BE49-F238E27FC236}">
                    <a16:creationId xmlns:a16="http://schemas.microsoft.com/office/drawing/2014/main" id="{A3A64142-E554-47C8-B2D1-EC79438D4205}"/>
                  </a:ext>
                </a:extLst>
              </p:cNvPr>
              <p:cNvSpPr>
                <a:spLocks noChangeAspect="1"/>
              </p:cNvSpPr>
              <p:nvPr/>
            </p:nvSpPr>
            <p:spPr bwMode="auto">
              <a:xfrm>
                <a:off x="6909189" y="3751492"/>
                <a:ext cx="317016" cy="140369"/>
              </a:xfrm>
              <a:custGeom>
                <a:avLst/>
                <a:gdLst>
                  <a:gd name="T0" fmla="*/ 2147483646 w 120"/>
                  <a:gd name="T1" fmla="*/ 2147483646 h 48"/>
                  <a:gd name="T2" fmla="*/ 2147483646 w 120"/>
                  <a:gd name="T3" fmla="*/ 2147483646 h 48"/>
                  <a:gd name="T4" fmla="*/ 2147483646 w 120"/>
                  <a:gd name="T5" fmla="*/ 2147483646 h 48"/>
                  <a:gd name="T6" fmla="*/ 2147483646 w 120"/>
                  <a:gd name="T7" fmla="*/ 2147483646 h 48"/>
                  <a:gd name="T8" fmla="*/ 0 w 120"/>
                  <a:gd name="T9" fmla="*/ 2147483646 h 48"/>
                  <a:gd name="T10" fmla="*/ 0 w 120"/>
                  <a:gd name="T11" fmla="*/ 2147483646 h 48"/>
                  <a:gd name="T12" fmla="*/ 0 w 120"/>
                  <a:gd name="T13" fmla="*/ 2147483646 h 48"/>
                  <a:gd name="T14" fmla="*/ 0 w 120"/>
                  <a:gd name="T15" fmla="*/ 2147483646 h 48"/>
                  <a:gd name="T16" fmla="*/ 2147483646 w 120"/>
                  <a:gd name="T17" fmla="*/ 2147483646 h 48"/>
                  <a:gd name="T18" fmla="*/ 2147483646 w 120"/>
                  <a:gd name="T19" fmla="*/ 2147483646 h 48"/>
                  <a:gd name="T20" fmla="*/ 2147483646 w 120"/>
                  <a:gd name="T21" fmla="*/ 2147483646 h 48"/>
                  <a:gd name="T22" fmla="*/ 2147483646 w 120"/>
                  <a:gd name="T23" fmla="*/ 2147483646 h 48"/>
                  <a:gd name="T24" fmla="*/ 2147483646 w 120"/>
                  <a:gd name="T25" fmla="*/ 2147483646 h 48"/>
                  <a:gd name="T26" fmla="*/ 2147483646 w 120"/>
                  <a:gd name="T27" fmla="*/ 2147483646 h 48"/>
                  <a:gd name="T28" fmla="*/ 2147483646 w 120"/>
                  <a:gd name="T29" fmla="*/ 2147483646 h 48"/>
                  <a:gd name="T30" fmla="*/ 2147483646 w 120"/>
                  <a:gd name="T31" fmla="*/ 0 h 48"/>
                  <a:gd name="T32" fmla="*/ 2147483646 w 120"/>
                  <a:gd name="T33" fmla="*/ 2147483646 h 48"/>
                  <a:gd name="T34" fmla="*/ 2147483646 w 120"/>
                  <a:gd name="T35" fmla="*/ 0 h 48"/>
                  <a:gd name="T36" fmla="*/ 2147483646 w 120"/>
                  <a:gd name="T37" fmla="*/ 0 h 48"/>
                  <a:gd name="T38" fmla="*/ 2147483646 w 120"/>
                  <a:gd name="T39" fmla="*/ 2147483646 h 48"/>
                  <a:gd name="T40" fmla="*/ 2147483646 w 120"/>
                  <a:gd name="T41" fmla="*/ 2147483646 h 48"/>
                  <a:gd name="T42" fmla="*/ 2147483646 w 120"/>
                  <a:gd name="T43" fmla="*/ 2147483646 h 48"/>
                  <a:gd name="T44" fmla="*/ 2147483646 w 120"/>
                  <a:gd name="T45" fmla="*/ 2147483646 h 48"/>
                  <a:gd name="T46" fmla="*/ 2147483646 w 120"/>
                  <a:gd name="T47" fmla="*/ 2147483646 h 48"/>
                  <a:gd name="T48" fmla="*/ 2147483646 w 120"/>
                  <a:gd name="T49" fmla="*/ 2147483646 h 48"/>
                  <a:gd name="T50" fmla="*/ 2147483646 w 120"/>
                  <a:gd name="T51" fmla="*/ 2147483646 h 48"/>
                  <a:gd name="T52" fmla="*/ 2147483646 w 120"/>
                  <a:gd name="T53" fmla="*/ 2147483646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0" h="48">
                    <a:moveTo>
                      <a:pt x="42" y="36"/>
                    </a:moveTo>
                    <a:lnTo>
                      <a:pt x="24" y="42"/>
                    </a:lnTo>
                    <a:lnTo>
                      <a:pt x="18" y="42"/>
                    </a:lnTo>
                    <a:lnTo>
                      <a:pt x="6" y="36"/>
                    </a:lnTo>
                    <a:lnTo>
                      <a:pt x="0" y="36"/>
                    </a:lnTo>
                    <a:lnTo>
                      <a:pt x="0" y="30"/>
                    </a:lnTo>
                    <a:lnTo>
                      <a:pt x="0" y="24"/>
                    </a:lnTo>
                    <a:lnTo>
                      <a:pt x="12" y="30"/>
                    </a:lnTo>
                    <a:lnTo>
                      <a:pt x="18" y="30"/>
                    </a:lnTo>
                    <a:lnTo>
                      <a:pt x="18" y="24"/>
                    </a:lnTo>
                    <a:lnTo>
                      <a:pt x="36" y="24"/>
                    </a:lnTo>
                    <a:lnTo>
                      <a:pt x="54" y="24"/>
                    </a:lnTo>
                    <a:lnTo>
                      <a:pt x="54" y="12"/>
                    </a:lnTo>
                    <a:lnTo>
                      <a:pt x="66" y="0"/>
                    </a:lnTo>
                    <a:lnTo>
                      <a:pt x="72" y="6"/>
                    </a:lnTo>
                    <a:lnTo>
                      <a:pt x="84" y="0"/>
                    </a:lnTo>
                    <a:lnTo>
                      <a:pt x="108" y="0"/>
                    </a:lnTo>
                    <a:lnTo>
                      <a:pt x="120" y="18"/>
                    </a:lnTo>
                    <a:lnTo>
                      <a:pt x="114" y="24"/>
                    </a:lnTo>
                    <a:lnTo>
                      <a:pt x="108" y="36"/>
                    </a:lnTo>
                    <a:lnTo>
                      <a:pt x="102" y="42"/>
                    </a:lnTo>
                    <a:lnTo>
                      <a:pt x="72" y="48"/>
                    </a:lnTo>
                    <a:lnTo>
                      <a:pt x="66" y="48"/>
                    </a:lnTo>
                    <a:lnTo>
                      <a:pt x="42"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8" name="Freeform 399">
                <a:extLst>
                  <a:ext uri="{FF2B5EF4-FFF2-40B4-BE49-F238E27FC236}">
                    <a16:creationId xmlns:a16="http://schemas.microsoft.com/office/drawing/2014/main" id="{F8479000-3504-4A03-889F-E5CB0F3EAA30}"/>
                  </a:ext>
                </a:extLst>
              </p:cNvPr>
              <p:cNvSpPr>
                <a:spLocks noChangeAspect="1"/>
              </p:cNvSpPr>
              <p:nvPr/>
            </p:nvSpPr>
            <p:spPr bwMode="auto">
              <a:xfrm>
                <a:off x="7179431" y="3959444"/>
                <a:ext cx="171499" cy="158566"/>
              </a:xfrm>
              <a:custGeom>
                <a:avLst/>
                <a:gdLst>
                  <a:gd name="T0" fmla="*/ 2147483646 w 66"/>
                  <a:gd name="T1" fmla="*/ 2147483646 h 54"/>
                  <a:gd name="T2" fmla="*/ 2147483646 w 66"/>
                  <a:gd name="T3" fmla="*/ 2147483646 h 54"/>
                  <a:gd name="T4" fmla="*/ 2147483646 w 66"/>
                  <a:gd name="T5" fmla="*/ 2147483646 h 54"/>
                  <a:gd name="T6" fmla="*/ 2147483646 w 66"/>
                  <a:gd name="T7" fmla="*/ 2147483646 h 54"/>
                  <a:gd name="T8" fmla="*/ 2147483646 w 66"/>
                  <a:gd name="T9" fmla="*/ 2147483646 h 54"/>
                  <a:gd name="T10" fmla="*/ 2147483646 w 66"/>
                  <a:gd name="T11" fmla="*/ 2147483646 h 54"/>
                  <a:gd name="T12" fmla="*/ 2147483646 w 66"/>
                  <a:gd name="T13" fmla="*/ 2147483646 h 54"/>
                  <a:gd name="T14" fmla="*/ 2147483646 w 66"/>
                  <a:gd name="T15" fmla="*/ 2147483646 h 54"/>
                  <a:gd name="T16" fmla="*/ 2147483646 w 66"/>
                  <a:gd name="T17" fmla="*/ 2147483646 h 54"/>
                  <a:gd name="T18" fmla="*/ 2147483646 w 66"/>
                  <a:gd name="T19" fmla="*/ 2147483646 h 54"/>
                  <a:gd name="T20" fmla="*/ 2147483646 w 66"/>
                  <a:gd name="T21" fmla="*/ 2147483646 h 54"/>
                  <a:gd name="T22" fmla="*/ 2147483646 w 66"/>
                  <a:gd name="T23" fmla="*/ 2147483646 h 54"/>
                  <a:gd name="T24" fmla="*/ 2147483646 w 66"/>
                  <a:gd name="T25" fmla="*/ 2147483646 h 54"/>
                  <a:gd name="T26" fmla="*/ 2147483646 w 66"/>
                  <a:gd name="T27" fmla="*/ 2147483646 h 54"/>
                  <a:gd name="T28" fmla="*/ 2147483646 w 66"/>
                  <a:gd name="T29" fmla="*/ 2147483646 h 54"/>
                  <a:gd name="T30" fmla="*/ 2147483646 w 66"/>
                  <a:gd name="T31" fmla="*/ 2147483646 h 54"/>
                  <a:gd name="T32" fmla="*/ 2147483646 w 66"/>
                  <a:gd name="T33" fmla="*/ 2147483646 h 54"/>
                  <a:gd name="T34" fmla="*/ 2147483646 w 66"/>
                  <a:gd name="T35" fmla="*/ 2147483646 h 54"/>
                  <a:gd name="T36" fmla="*/ 2147483646 w 66"/>
                  <a:gd name="T37" fmla="*/ 2147483646 h 54"/>
                  <a:gd name="T38" fmla="*/ 2147483646 w 66"/>
                  <a:gd name="T39" fmla="*/ 2147483646 h 54"/>
                  <a:gd name="T40" fmla="*/ 2147483646 w 66"/>
                  <a:gd name="T41" fmla="*/ 2147483646 h 54"/>
                  <a:gd name="T42" fmla="*/ 2147483646 w 66"/>
                  <a:gd name="T43" fmla="*/ 2147483646 h 54"/>
                  <a:gd name="T44" fmla="*/ 2147483646 w 66"/>
                  <a:gd name="T45" fmla="*/ 2147483646 h 54"/>
                  <a:gd name="T46" fmla="*/ 2147483646 w 66"/>
                  <a:gd name="T47" fmla="*/ 2147483646 h 54"/>
                  <a:gd name="T48" fmla="*/ 2147483646 w 66"/>
                  <a:gd name="T49" fmla="*/ 2147483646 h 54"/>
                  <a:gd name="T50" fmla="*/ 2147483646 w 66"/>
                  <a:gd name="T51" fmla="*/ 2147483646 h 54"/>
                  <a:gd name="T52" fmla="*/ 2147483646 w 66"/>
                  <a:gd name="T53" fmla="*/ 2147483646 h 54"/>
                  <a:gd name="T54" fmla="*/ 2147483646 w 66"/>
                  <a:gd name="T55" fmla="*/ 2147483646 h 54"/>
                  <a:gd name="T56" fmla="*/ 2147483646 w 66"/>
                  <a:gd name="T57" fmla="*/ 2147483646 h 54"/>
                  <a:gd name="T58" fmla="*/ 0 w 66"/>
                  <a:gd name="T59" fmla="*/ 2147483646 h 54"/>
                  <a:gd name="T60" fmla="*/ 0 w 66"/>
                  <a:gd name="T61" fmla="*/ 0 h 54"/>
                  <a:gd name="T62" fmla="*/ 2147483646 w 66"/>
                  <a:gd name="T63" fmla="*/ 0 h 54"/>
                  <a:gd name="T64" fmla="*/ 2147483646 w 66"/>
                  <a:gd name="T65" fmla="*/ 2147483646 h 54"/>
                  <a:gd name="T66" fmla="*/ 2147483646 w 66"/>
                  <a:gd name="T67" fmla="*/ 0 h 54"/>
                  <a:gd name="T68" fmla="*/ 2147483646 w 66"/>
                  <a:gd name="T69" fmla="*/ 0 h 54"/>
                  <a:gd name="T70" fmla="*/ 2147483646 w 66"/>
                  <a:gd name="T71" fmla="*/ 0 h 54"/>
                  <a:gd name="T72" fmla="*/ 2147483646 w 66"/>
                  <a:gd name="T73" fmla="*/ 0 h 54"/>
                  <a:gd name="T74" fmla="*/ 2147483646 w 66"/>
                  <a:gd name="T75" fmla="*/ 0 h 54"/>
                  <a:gd name="T76" fmla="*/ 2147483646 w 66"/>
                  <a:gd name="T77" fmla="*/ 0 h 54"/>
                  <a:gd name="T78" fmla="*/ 2147483646 w 66"/>
                  <a:gd name="T79" fmla="*/ 0 h 54"/>
                  <a:gd name="T80" fmla="*/ 2147483646 w 66"/>
                  <a:gd name="T81" fmla="*/ 0 h 54"/>
                  <a:gd name="T82" fmla="*/ 2147483646 w 66"/>
                  <a:gd name="T83" fmla="*/ 0 h 54"/>
                  <a:gd name="T84" fmla="*/ 2147483646 w 66"/>
                  <a:gd name="T85" fmla="*/ 2147483646 h 54"/>
                  <a:gd name="T86" fmla="*/ 2147483646 w 66"/>
                  <a:gd name="T87" fmla="*/ 2147483646 h 54"/>
                  <a:gd name="T88" fmla="*/ 2147483646 w 66"/>
                  <a:gd name="T89" fmla="*/ 2147483646 h 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 h="54">
                    <a:moveTo>
                      <a:pt x="60" y="6"/>
                    </a:moveTo>
                    <a:lnTo>
                      <a:pt x="60" y="6"/>
                    </a:lnTo>
                    <a:lnTo>
                      <a:pt x="54" y="12"/>
                    </a:lnTo>
                    <a:lnTo>
                      <a:pt x="54" y="18"/>
                    </a:lnTo>
                    <a:lnTo>
                      <a:pt x="60" y="18"/>
                    </a:lnTo>
                    <a:lnTo>
                      <a:pt x="66" y="24"/>
                    </a:lnTo>
                    <a:lnTo>
                      <a:pt x="60" y="24"/>
                    </a:lnTo>
                    <a:lnTo>
                      <a:pt x="60" y="30"/>
                    </a:lnTo>
                    <a:lnTo>
                      <a:pt x="54" y="36"/>
                    </a:lnTo>
                    <a:lnTo>
                      <a:pt x="60" y="36"/>
                    </a:lnTo>
                    <a:lnTo>
                      <a:pt x="54" y="42"/>
                    </a:lnTo>
                    <a:lnTo>
                      <a:pt x="54" y="36"/>
                    </a:lnTo>
                    <a:lnTo>
                      <a:pt x="48" y="42"/>
                    </a:lnTo>
                    <a:lnTo>
                      <a:pt x="48" y="48"/>
                    </a:lnTo>
                    <a:lnTo>
                      <a:pt x="48" y="54"/>
                    </a:lnTo>
                    <a:lnTo>
                      <a:pt x="42" y="48"/>
                    </a:lnTo>
                    <a:lnTo>
                      <a:pt x="36" y="48"/>
                    </a:lnTo>
                    <a:lnTo>
                      <a:pt x="36" y="42"/>
                    </a:lnTo>
                    <a:lnTo>
                      <a:pt x="30" y="36"/>
                    </a:lnTo>
                    <a:lnTo>
                      <a:pt x="24" y="36"/>
                    </a:lnTo>
                    <a:lnTo>
                      <a:pt x="24" y="30"/>
                    </a:lnTo>
                    <a:lnTo>
                      <a:pt x="12" y="18"/>
                    </a:lnTo>
                    <a:lnTo>
                      <a:pt x="6" y="18"/>
                    </a:lnTo>
                    <a:lnTo>
                      <a:pt x="6" y="12"/>
                    </a:lnTo>
                    <a:lnTo>
                      <a:pt x="0" y="6"/>
                    </a:lnTo>
                    <a:lnTo>
                      <a:pt x="0" y="0"/>
                    </a:lnTo>
                    <a:lnTo>
                      <a:pt x="6" y="0"/>
                    </a:lnTo>
                    <a:lnTo>
                      <a:pt x="6" y="6"/>
                    </a:lnTo>
                    <a:lnTo>
                      <a:pt x="12" y="0"/>
                    </a:lnTo>
                    <a:lnTo>
                      <a:pt x="18" y="0"/>
                    </a:lnTo>
                    <a:lnTo>
                      <a:pt x="24" y="0"/>
                    </a:lnTo>
                    <a:lnTo>
                      <a:pt x="36" y="0"/>
                    </a:lnTo>
                    <a:lnTo>
                      <a:pt x="42" y="0"/>
                    </a:lnTo>
                    <a:lnTo>
                      <a:pt x="48" y="0"/>
                    </a:lnTo>
                    <a:lnTo>
                      <a:pt x="48" y="6"/>
                    </a:lnTo>
                    <a:lnTo>
                      <a:pt x="54" y="6"/>
                    </a:lnTo>
                    <a:lnTo>
                      <a:pt x="6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39" name="Freeform 400">
                <a:extLst>
                  <a:ext uri="{FF2B5EF4-FFF2-40B4-BE49-F238E27FC236}">
                    <a16:creationId xmlns:a16="http://schemas.microsoft.com/office/drawing/2014/main" id="{2B1D6688-F74E-4468-8A33-BE8EE9EE531C}"/>
                  </a:ext>
                </a:extLst>
              </p:cNvPr>
              <p:cNvSpPr>
                <a:spLocks noChangeAspect="1"/>
              </p:cNvSpPr>
              <p:nvPr/>
            </p:nvSpPr>
            <p:spPr bwMode="auto">
              <a:xfrm>
                <a:off x="7085885" y="3873664"/>
                <a:ext cx="246856" cy="207952"/>
              </a:xfrm>
              <a:custGeom>
                <a:avLst/>
                <a:gdLst>
                  <a:gd name="T0" fmla="*/ 2147483646 w 96"/>
                  <a:gd name="T1" fmla="*/ 2147483646 h 71"/>
                  <a:gd name="T2" fmla="*/ 2147483646 w 96"/>
                  <a:gd name="T3" fmla="*/ 2147483646 h 71"/>
                  <a:gd name="T4" fmla="*/ 2147483646 w 96"/>
                  <a:gd name="T5" fmla="*/ 2147483646 h 71"/>
                  <a:gd name="T6" fmla="*/ 2147483646 w 96"/>
                  <a:gd name="T7" fmla="*/ 2147483646 h 71"/>
                  <a:gd name="T8" fmla="*/ 2147483646 w 96"/>
                  <a:gd name="T9" fmla="*/ 2147483646 h 71"/>
                  <a:gd name="T10" fmla="*/ 2147483646 w 96"/>
                  <a:gd name="T11" fmla="*/ 2147483646 h 71"/>
                  <a:gd name="T12" fmla="*/ 2147483646 w 96"/>
                  <a:gd name="T13" fmla="*/ 2147483646 h 71"/>
                  <a:gd name="T14" fmla="*/ 2147483646 w 96"/>
                  <a:gd name="T15" fmla="*/ 2147483646 h 71"/>
                  <a:gd name="T16" fmla="*/ 2147483646 w 96"/>
                  <a:gd name="T17" fmla="*/ 2147483646 h 71"/>
                  <a:gd name="T18" fmla="*/ 2147483646 w 96"/>
                  <a:gd name="T19" fmla="*/ 2147483646 h 71"/>
                  <a:gd name="T20" fmla="*/ 2147483646 w 96"/>
                  <a:gd name="T21" fmla="*/ 2147483646 h 71"/>
                  <a:gd name="T22" fmla="*/ 2147483646 w 96"/>
                  <a:gd name="T23" fmla="*/ 0 h 71"/>
                  <a:gd name="T24" fmla="*/ 2147483646 w 96"/>
                  <a:gd name="T25" fmla="*/ 2147483646 h 71"/>
                  <a:gd name="T26" fmla="*/ 2147483646 w 96"/>
                  <a:gd name="T27" fmla="*/ 2147483646 h 71"/>
                  <a:gd name="T28" fmla="*/ 2147483646 w 96"/>
                  <a:gd name="T29" fmla="*/ 2147483646 h 71"/>
                  <a:gd name="T30" fmla="*/ 2147483646 w 96"/>
                  <a:gd name="T31" fmla="*/ 2147483646 h 71"/>
                  <a:gd name="T32" fmla="*/ 2147483646 w 96"/>
                  <a:gd name="T33" fmla="*/ 2147483646 h 71"/>
                  <a:gd name="T34" fmla="*/ 2147483646 w 96"/>
                  <a:gd name="T35" fmla="*/ 2147483646 h 71"/>
                  <a:gd name="T36" fmla="*/ 2147483646 w 96"/>
                  <a:gd name="T37" fmla="*/ 2147483646 h 71"/>
                  <a:gd name="T38" fmla="*/ 2147483646 w 96"/>
                  <a:gd name="T39" fmla="*/ 2147483646 h 71"/>
                  <a:gd name="T40" fmla="*/ 2147483646 w 96"/>
                  <a:gd name="T41" fmla="*/ 2147483646 h 71"/>
                  <a:gd name="T42" fmla="*/ 2147483646 w 96"/>
                  <a:gd name="T43" fmla="*/ 2147483646 h 71"/>
                  <a:gd name="T44" fmla="*/ 2147483646 w 96"/>
                  <a:gd name="T45" fmla="*/ 2147483646 h 71"/>
                  <a:gd name="T46" fmla="*/ 2147483646 w 96"/>
                  <a:gd name="T47" fmla="*/ 2147483646 h 71"/>
                  <a:gd name="T48" fmla="*/ 2147483646 w 96"/>
                  <a:gd name="T49" fmla="*/ 2147483646 h 71"/>
                  <a:gd name="T50" fmla="*/ 2147483646 w 96"/>
                  <a:gd name="T51" fmla="*/ 2147483646 h 71"/>
                  <a:gd name="T52" fmla="*/ 2147483646 w 96"/>
                  <a:gd name="T53" fmla="*/ 2147483646 h 71"/>
                  <a:gd name="T54" fmla="*/ 2147483646 w 96"/>
                  <a:gd name="T55" fmla="*/ 2147483646 h 71"/>
                  <a:gd name="T56" fmla="*/ 2147483646 w 96"/>
                  <a:gd name="T57" fmla="*/ 2147483646 h 71"/>
                  <a:gd name="T58" fmla="*/ 2147483646 w 96"/>
                  <a:gd name="T59" fmla="*/ 2147483646 h 71"/>
                  <a:gd name="T60" fmla="*/ 2147483646 w 96"/>
                  <a:gd name="T61" fmla="*/ 2147483646 h 71"/>
                  <a:gd name="T62" fmla="*/ 0 w 96"/>
                  <a:gd name="T63" fmla="*/ 2147483646 h 71"/>
                  <a:gd name="T64" fmla="*/ 2147483646 w 96"/>
                  <a:gd name="T65" fmla="*/ 2147483646 h 71"/>
                  <a:gd name="T66" fmla="*/ 2147483646 w 96"/>
                  <a:gd name="T67" fmla="*/ 2147483646 h 71"/>
                  <a:gd name="T68" fmla="*/ 2147483646 w 96"/>
                  <a:gd name="T69" fmla="*/ 2147483646 h 71"/>
                  <a:gd name="T70" fmla="*/ 2147483646 w 96"/>
                  <a:gd name="T71" fmla="*/ 2147483646 h 71"/>
                  <a:gd name="T72" fmla="*/ 2147483646 w 96"/>
                  <a:gd name="T73" fmla="*/ 2147483646 h 71"/>
                  <a:gd name="T74" fmla="*/ 2147483646 w 96"/>
                  <a:gd name="T75" fmla="*/ 2147483646 h 71"/>
                  <a:gd name="T76" fmla="*/ 2147483646 w 96"/>
                  <a:gd name="T77" fmla="*/ 2147483646 h 71"/>
                  <a:gd name="T78" fmla="*/ 2147483646 w 96"/>
                  <a:gd name="T79" fmla="*/ 2147483646 h 71"/>
                  <a:gd name="T80" fmla="*/ 2147483646 w 96"/>
                  <a:gd name="T81" fmla="*/ 2147483646 h 71"/>
                  <a:gd name="T82" fmla="*/ 2147483646 w 96"/>
                  <a:gd name="T83" fmla="*/ 2147483646 h 71"/>
                  <a:gd name="T84" fmla="*/ 2147483646 w 96"/>
                  <a:gd name="T85" fmla="*/ 2147483646 h 71"/>
                  <a:gd name="T86" fmla="*/ 2147483646 w 96"/>
                  <a:gd name="T87" fmla="*/ 2147483646 h 71"/>
                  <a:gd name="T88" fmla="*/ 2147483646 w 96"/>
                  <a:gd name="T89" fmla="*/ 2147483646 h 71"/>
                  <a:gd name="T90" fmla="*/ 2147483646 w 96"/>
                  <a:gd name="T91" fmla="*/ 2147483646 h 71"/>
                  <a:gd name="T92" fmla="*/ 2147483646 w 96"/>
                  <a:gd name="T93" fmla="*/ 2147483646 h 71"/>
                  <a:gd name="T94" fmla="*/ 2147483646 w 96"/>
                  <a:gd name="T95" fmla="*/ 2147483646 h 71"/>
                  <a:gd name="T96" fmla="*/ 2147483646 w 96"/>
                  <a:gd name="T97" fmla="*/ 2147483646 h 71"/>
                  <a:gd name="T98" fmla="*/ 2147483646 w 96"/>
                  <a:gd name="T99" fmla="*/ 2147483646 h 71"/>
                  <a:gd name="T100" fmla="*/ 2147483646 w 96"/>
                  <a:gd name="T101" fmla="*/ 2147483646 h 71"/>
                  <a:gd name="T102" fmla="*/ 2147483646 w 96"/>
                  <a:gd name="T103" fmla="*/ 2147483646 h 71"/>
                  <a:gd name="T104" fmla="*/ 2147483646 w 96"/>
                  <a:gd name="T105" fmla="*/ 2147483646 h 71"/>
                  <a:gd name="T106" fmla="*/ 2147483646 w 96"/>
                  <a:gd name="T107" fmla="*/ 2147483646 h 71"/>
                  <a:gd name="T108" fmla="*/ 2147483646 w 96"/>
                  <a:gd name="T109" fmla="*/ 2147483646 h 71"/>
                  <a:gd name="T110" fmla="*/ 2147483646 w 96"/>
                  <a:gd name="T111" fmla="*/ 2147483646 h 71"/>
                  <a:gd name="T112" fmla="*/ 2147483646 w 96"/>
                  <a:gd name="T113" fmla="*/ 2147483646 h 71"/>
                  <a:gd name="T114" fmla="*/ 2147483646 w 96"/>
                  <a:gd name="T115" fmla="*/ 2147483646 h 71"/>
                  <a:gd name="T116" fmla="*/ 2147483646 w 96"/>
                  <a:gd name="T117" fmla="*/ 2147483646 h 71"/>
                  <a:gd name="T118" fmla="*/ 2147483646 w 96"/>
                  <a:gd name="T119" fmla="*/ 2147483646 h 71"/>
                  <a:gd name="T120" fmla="*/ 2147483646 w 96"/>
                  <a:gd name="T121" fmla="*/ 2147483646 h 71"/>
                  <a:gd name="T122" fmla="*/ 2147483646 w 96"/>
                  <a:gd name="T123" fmla="*/ 2147483646 h 71"/>
                  <a:gd name="T124" fmla="*/ 2147483646 w 96"/>
                  <a:gd name="T125" fmla="*/ 2147483646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 h="71">
                    <a:moveTo>
                      <a:pt x="84" y="35"/>
                    </a:moveTo>
                    <a:lnTo>
                      <a:pt x="90" y="35"/>
                    </a:lnTo>
                    <a:lnTo>
                      <a:pt x="90" y="29"/>
                    </a:lnTo>
                    <a:lnTo>
                      <a:pt x="96" y="29"/>
                    </a:lnTo>
                    <a:lnTo>
                      <a:pt x="90" y="29"/>
                    </a:lnTo>
                    <a:lnTo>
                      <a:pt x="84" y="23"/>
                    </a:lnTo>
                    <a:lnTo>
                      <a:pt x="90" y="23"/>
                    </a:lnTo>
                    <a:lnTo>
                      <a:pt x="84" y="23"/>
                    </a:lnTo>
                    <a:lnTo>
                      <a:pt x="84" y="17"/>
                    </a:lnTo>
                    <a:lnTo>
                      <a:pt x="60" y="17"/>
                    </a:lnTo>
                    <a:lnTo>
                      <a:pt x="48" y="0"/>
                    </a:lnTo>
                    <a:lnTo>
                      <a:pt x="42" y="6"/>
                    </a:lnTo>
                    <a:lnTo>
                      <a:pt x="36" y="6"/>
                    </a:lnTo>
                    <a:lnTo>
                      <a:pt x="30" y="12"/>
                    </a:lnTo>
                    <a:lnTo>
                      <a:pt x="36" y="17"/>
                    </a:lnTo>
                    <a:lnTo>
                      <a:pt x="30" y="17"/>
                    </a:lnTo>
                    <a:lnTo>
                      <a:pt x="30" y="23"/>
                    </a:lnTo>
                    <a:lnTo>
                      <a:pt x="24" y="23"/>
                    </a:lnTo>
                    <a:lnTo>
                      <a:pt x="18" y="23"/>
                    </a:lnTo>
                    <a:lnTo>
                      <a:pt x="12" y="23"/>
                    </a:lnTo>
                    <a:lnTo>
                      <a:pt x="6" y="23"/>
                    </a:lnTo>
                    <a:lnTo>
                      <a:pt x="0" y="23"/>
                    </a:lnTo>
                    <a:lnTo>
                      <a:pt x="6" y="29"/>
                    </a:lnTo>
                    <a:lnTo>
                      <a:pt x="12" y="35"/>
                    </a:lnTo>
                    <a:lnTo>
                      <a:pt x="12" y="29"/>
                    </a:lnTo>
                    <a:lnTo>
                      <a:pt x="24" y="47"/>
                    </a:lnTo>
                    <a:lnTo>
                      <a:pt x="30" y="53"/>
                    </a:lnTo>
                    <a:lnTo>
                      <a:pt x="48" y="65"/>
                    </a:lnTo>
                    <a:lnTo>
                      <a:pt x="66" y="71"/>
                    </a:lnTo>
                    <a:lnTo>
                      <a:pt x="72" y="71"/>
                    </a:lnTo>
                    <a:lnTo>
                      <a:pt x="66" y="65"/>
                    </a:lnTo>
                    <a:lnTo>
                      <a:pt x="60" y="65"/>
                    </a:lnTo>
                    <a:lnTo>
                      <a:pt x="60" y="59"/>
                    </a:lnTo>
                    <a:lnTo>
                      <a:pt x="48" y="47"/>
                    </a:lnTo>
                    <a:lnTo>
                      <a:pt x="42" y="47"/>
                    </a:lnTo>
                    <a:lnTo>
                      <a:pt x="42" y="41"/>
                    </a:lnTo>
                    <a:lnTo>
                      <a:pt x="36" y="35"/>
                    </a:lnTo>
                    <a:lnTo>
                      <a:pt x="36" y="29"/>
                    </a:lnTo>
                    <a:lnTo>
                      <a:pt x="42" y="29"/>
                    </a:lnTo>
                    <a:lnTo>
                      <a:pt x="42" y="35"/>
                    </a:lnTo>
                    <a:lnTo>
                      <a:pt x="48" y="29"/>
                    </a:lnTo>
                    <a:lnTo>
                      <a:pt x="54" y="29"/>
                    </a:lnTo>
                    <a:lnTo>
                      <a:pt x="60" y="29"/>
                    </a:lnTo>
                    <a:lnTo>
                      <a:pt x="72" y="29"/>
                    </a:lnTo>
                    <a:lnTo>
                      <a:pt x="78" y="29"/>
                    </a:lnTo>
                    <a:lnTo>
                      <a:pt x="84" y="29"/>
                    </a:lnTo>
                    <a:lnTo>
                      <a:pt x="84" y="3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0" name="Freeform 401">
                <a:extLst>
                  <a:ext uri="{FF2B5EF4-FFF2-40B4-BE49-F238E27FC236}">
                    <a16:creationId xmlns:a16="http://schemas.microsoft.com/office/drawing/2014/main" id="{AC211A0C-C302-406C-9FEC-784BECE7DB16}"/>
                  </a:ext>
                </a:extLst>
              </p:cNvPr>
              <p:cNvSpPr>
                <a:spLocks noChangeAspect="1"/>
              </p:cNvSpPr>
              <p:nvPr/>
            </p:nvSpPr>
            <p:spPr bwMode="auto">
              <a:xfrm>
                <a:off x="7239196" y="4081614"/>
                <a:ext cx="64964" cy="36393"/>
              </a:xfrm>
              <a:custGeom>
                <a:avLst/>
                <a:gdLst>
                  <a:gd name="T0" fmla="*/ 2147483646 w 24"/>
                  <a:gd name="T1" fmla="*/ 2147483646 h 12"/>
                  <a:gd name="T2" fmla="*/ 2147483646 w 24"/>
                  <a:gd name="T3" fmla="*/ 2147483646 h 12"/>
                  <a:gd name="T4" fmla="*/ 2147483646 w 24"/>
                  <a:gd name="T5" fmla="*/ 2147483646 h 12"/>
                  <a:gd name="T6" fmla="*/ 2147483646 w 24"/>
                  <a:gd name="T7" fmla="*/ 2147483646 h 12"/>
                  <a:gd name="T8" fmla="*/ 2147483646 w 24"/>
                  <a:gd name="T9" fmla="*/ 0 h 12"/>
                  <a:gd name="T10" fmla="*/ 2147483646 w 24"/>
                  <a:gd name="T11" fmla="*/ 2147483646 h 12"/>
                  <a:gd name="T12" fmla="*/ 0 w 24"/>
                  <a:gd name="T13" fmla="*/ 0 h 12"/>
                  <a:gd name="T14" fmla="*/ 2147483646 w 24"/>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2">
                    <a:moveTo>
                      <a:pt x="24" y="12"/>
                    </a:moveTo>
                    <a:lnTo>
                      <a:pt x="24" y="12"/>
                    </a:lnTo>
                    <a:lnTo>
                      <a:pt x="18" y="6"/>
                    </a:lnTo>
                    <a:lnTo>
                      <a:pt x="12" y="6"/>
                    </a:lnTo>
                    <a:lnTo>
                      <a:pt x="12" y="0"/>
                    </a:lnTo>
                    <a:lnTo>
                      <a:pt x="6" y="6"/>
                    </a:lnTo>
                    <a:lnTo>
                      <a:pt x="0" y="0"/>
                    </a:lnTo>
                    <a:lnTo>
                      <a:pt x="24" y="12"/>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41" name="Freeform 402">
                <a:extLst>
                  <a:ext uri="{FF2B5EF4-FFF2-40B4-BE49-F238E27FC236}">
                    <a16:creationId xmlns:a16="http://schemas.microsoft.com/office/drawing/2014/main" id="{02DD2B5C-0B6B-4004-BE31-92290F681791}"/>
                  </a:ext>
                </a:extLst>
              </p:cNvPr>
              <p:cNvSpPr>
                <a:spLocks noChangeAspect="1"/>
              </p:cNvSpPr>
              <p:nvPr/>
            </p:nvSpPr>
            <p:spPr bwMode="auto">
              <a:xfrm>
                <a:off x="6327126" y="3626718"/>
                <a:ext cx="517100" cy="491289"/>
              </a:xfrm>
              <a:custGeom>
                <a:avLst/>
                <a:gdLst>
                  <a:gd name="T0" fmla="*/ 2147483646 w 197"/>
                  <a:gd name="T1" fmla="*/ 2147483646 h 167"/>
                  <a:gd name="T2" fmla="*/ 2147483646 w 197"/>
                  <a:gd name="T3" fmla="*/ 2147483646 h 167"/>
                  <a:gd name="T4" fmla="*/ 2147483646 w 197"/>
                  <a:gd name="T5" fmla="*/ 2147483646 h 167"/>
                  <a:gd name="T6" fmla="*/ 2147483646 w 197"/>
                  <a:gd name="T7" fmla="*/ 2147483646 h 167"/>
                  <a:gd name="T8" fmla="*/ 2147483646 w 197"/>
                  <a:gd name="T9" fmla="*/ 2147483646 h 167"/>
                  <a:gd name="T10" fmla="*/ 2147483646 w 197"/>
                  <a:gd name="T11" fmla="*/ 2147483646 h 167"/>
                  <a:gd name="T12" fmla="*/ 2147483646 w 197"/>
                  <a:gd name="T13" fmla="*/ 2147483646 h 167"/>
                  <a:gd name="T14" fmla="*/ 2147483646 w 197"/>
                  <a:gd name="T15" fmla="*/ 2147483646 h 167"/>
                  <a:gd name="T16" fmla="*/ 2147483646 w 197"/>
                  <a:gd name="T17" fmla="*/ 2147483646 h 167"/>
                  <a:gd name="T18" fmla="*/ 2147483646 w 197"/>
                  <a:gd name="T19" fmla="*/ 2147483646 h 167"/>
                  <a:gd name="T20" fmla="*/ 2147483646 w 197"/>
                  <a:gd name="T21" fmla="*/ 2147483646 h 167"/>
                  <a:gd name="T22" fmla="*/ 2147483646 w 197"/>
                  <a:gd name="T23" fmla="*/ 2147483646 h 167"/>
                  <a:gd name="T24" fmla="*/ 2147483646 w 197"/>
                  <a:gd name="T25" fmla="*/ 2147483646 h 167"/>
                  <a:gd name="T26" fmla="*/ 2147483646 w 197"/>
                  <a:gd name="T27" fmla="*/ 2147483646 h 167"/>
                  <a:gd name="T28" fmla="*/ 2147483646 w 197"/>
                  <a:gd name="T29" fmla="*/ 2147483646 h 167"/>
                  <a:gd name="T30" fmla="*/ 2147483646 w 197"/>
                  <a:gd name="T31" fmla="*/ 2147483646 h 167"/>
                  <a:gd name="T32" fmla="*/ 0 w 197"/>
                  <a:gd name="T33" fmla="*/ 2147483646 h 167"/>
                  <a:gd name="T34" fmla="*/ 2147483646 w 197"/>
                  <a:gd name="T35" fmla="*/ 2147483646 h 167"/>
                  <a:gd name="T36" fmla="*/ 2147483646 w 197"/>
                  <a:gd name="T37" fmla="*/ 2147483646 h 167"/>
                  <a:gd name="T38" fmla="*/ 2147483646 w 197"/>
                  <a:gd name="T39" fmla="*/ 2147483646 h 167"/>
                  <a:gd name="T40" fmla="*/ 2147483646 w 197"/>
                  <a:gd name="T41" fmla="*/ 2147483646 h 167"/>
                  <a:gd name="T42" fmla="*/ 2147483646 w 197"/>
                  <a:gd name="T43" fmla="*/ 2147483646 h 167"/>
                  <a:gd name="T44" fmla="*/ 2147483646 w 197"/>
                  <a:gd name="T45" fmla="*/ 2147483646 h 167"/>
                  <a:gd name="T46" fmla="*/ 2147483646 w 197"/>
                  <a:gd name="T47" fmla="*/ 2147483646 h 167"/>
                  <a:gd name="T48" fmla="*/ 2147483646 w 197"/>
                  <a:gd name="T49" fmla="*/ 2147483646 h 167"/>
                  <a:gd name="T50" fmla="*/ 2147483646 w 197"/>
                  <a:gd name="T51" fmla="*/ 2147483646 h 167"/>
                  <a:gd name="T52" fmla="*/ 2147483646 w 197"/>
                  <a:gd name="T53" fmla="*/ 2147483646 h 167"/>
                  <a:gd name="T54" fmla="*/ 2147483646 w 197"/>
                  <a:gd name="T55" fmla="*/ 2147483646 h 167"/>
                  <a:gd name="T56" fmla="*/ 2147483646 w 197"/>
                  <a:gd name="T57" fmla="*/ 2147483646 h 167"/>
                  <a:gd name="T58" fmla="*/ 2147483646 w 197"/>
                  <a:gd name="T59" fmla="*/ 2147483646 h 167"/>
                  <a:gd name="T60" fmla="*/ 2147483646 w 197"/>
                  <a:gd name="T61" fmla="*/ 2147483646 h 167"/>
                  <a:gd name="T62" fmla="*/ 2147483646 w 197"/>
                  <a:gd name="T63" fmla="*/ 2147483646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7" h="167">
                    <a:moveTo>
                      <a:pt x="197" y="131"/>
                    </a:moveTo>
                    <a:lnTo>
                      <a:pt x="197" y="143"/>
                    </a:lnTo>
                    <a:lnTo>
                      <a:pt x="191" y="143"/>
                    </a:lnTo>
                    <a:lnTo>
                      <a:pt x="174" y="155"/>
                    </a:lnTo>
                    <a:lnTo>
                      <a:pt x="156" y="149"/>
                    </a:lnTo>
                    <a:lnTo>
                      <a:pt x="150" y="149"/>
                    </a:lnTo>
                    <a:lnTo>
                      <a:pt x="132" y="149"/>
                    </a:lnTo>
                    <a:lnTo>
                      <a:pt x="126" y="155"/>
                    </a:lnTo>
                    <a:lnTo>
                      <a:pt x="126" y="167"/>
                    </a:lnTo>
                    <a:lnTo>
                      <a:pt x="102" y="167"/>
                    </a:lnTo>
                    <a:lnTo>
                      <a:pt x="102" y="161"/>
                    </a:lnTo>
                    <a:lnTo>
                      <a:pt x="96" y="167"/>
                    </a:lnTo>
                    <a:lnTo>
                      <a:pt x="54" y="155"/>
                    </a:lnTo>
                    <a:lnTo>
                      <a:pt x="48" y="149"/>
                    </a:lnTo>
                    <a:lnTo>
                      <a:pt x="54" y="137"/>
                    </a:lnTo>
                    <a:lnTo>
                      <a:pt x="54" y="125"/>
                    </a:lnTo>
                    <a:lnTo>
                      <a:pt x="54" y="107"/>
                    </a:lnTo>
                    <a:lnTo>
                      <a:pt x="66" y="113"/>
                    </a:lnTo>
                    <a:lnTo>
                      <a:pt x="54" y="101"/>
                    </a:lnTo>
                    <a:lnTo>
                      <a:pt x="60" y="96"/>
                    </a:lnTo>
                    <a:lnTo>
                      <a:pt x="48" y="90"/>
                    </a:lnTo>
                    <a:lnTo>
                      <a:pt x="42" y="78"/>
                    </a:lnTo>
                    <a:lnTo>
                      <a:pt x="42" y="72"/>
                    </a:lnTo>
                    <a:lnTo>
                      <a:pt x="36" y="72"/>
                    </a:lnTo>
                    <a:lnTo>
                      <a:pt x="24" y="66"/>
                    </a:lnTo>
                    <a:lnTo>
                      <a:pt x="12" y="60"/>
                    </a:lnTo>
                    <a:lnTo>
                      <a:pt x="6" y="60"/>
                    </a:lnTo>
                    <a:lnTo>
                      <a:pt x="6" y="54"/>
                    </a:lnTo>
                    <a:lnTo>
                      <a:pt x="0" y="54"/>
                    </a:lnTo>
                    <a:lnTo>
                      <a:pt x="18" y="42"/>
                    </a:lnTo>
                    <a:lnTo>
                      <a:pt x="30" y="48"/>
                    </a:lnTo>
                    <a:lnTo>
                      <a:pt x="48" y="48"/>
                    </a:lnTo>
                    <a:lnTo>
                      <a:pt x="48" y="30"/>
                    </a:lnTo>
                    <a:lnTo>
                      <a:pt x="54" y="30"/>
                    </a:lnTo>
                    <a:lnTo>
                      <a:pt x="84" y="30"/>
                    </a:lnTo>
                    <a:lnTo>
                      <a:pt x="78" y="30"/>
                    </a:lnTo>
                    <a:lnTo>
                      <a:pt x="96" y="18"/>
                    </a:lnTo>
                    <a:lnTo>
                      <a:pt x="102" y="6"/>
                    </a:lnTo>
                    <a:lnTo>
                      <a:pt x="114" y="0"/>
                    </a:lnTo>
                    <a:lnTo>
                      <a:pt x="120" y="6"/>
                    </a:lnTo>
                    <a:lnTo>
                      <a:pt x="138" y="18"/>
                    </a:lnTo>
                    <a:lnTo>
                      <a:pt x="144" y="18"/>
                    </a:lnTo>
                    <a:lnTo>
                      <a:pt x="150" y="18"/>
                    </a:lnTo>
                    <a:lnTo>
                      <a:pt x="162" y="30"/>
                    </a:lnTo>
                    <a:lnTo>
                      <a:pt x="174" y="30"/>
                    </a:lnTo>
                    <a:lnTo>
                      <a:pt x="197" y="42"/>
                    </a:lnTo>
                    <a:lnTo>
                      <a:pt x="191" y="66"/>
                    </a:lnTo>
                    <a:lnTo>
                      <a:pt x="185" y="72"/>
                    </a:lnTo>
                    <a:lnTo>
                      <a:pt x="168" y="90"/>
                    </a:lnTo>
                    <a:lnTo>
                      <a:pt x="174" y="90"/>
                    </a:lnTo>
                    <a:lnTo>
                      <a:pt x="185" y="101"/>
                    </a:lnTo>
                    <a:lnTo>
                      <a:pt x="185" y="107"/>
                    </a:lnTo>
                    <a:lnTo>
                      <a:pt x="179" y="113"/>
                    </a:lnTo>
                    <a:lnTo>
                      <a:pt x="185" y="119"/>
                    </a:lnTo>
                    <a:lnTo>
                      <a:pt x="185" y="125"/>
                    </a:lnTo>
                    <a:lnTo>
                      <a:pt x="197" y="13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2" name="Freeform 403">
                <a:extLst>
                  <a:ext uri="{FF2B5EF4-FFF2-40B4-BE49-F238E27FC236}">
                    <a16:creationId xmlns:a16="http://schemas.microsoft.com/office/drawing/2014/main" id="{988D2512-BB62-46E6-8361-AE447DAFDCE7}"/>
                  </a:ext>
                </a:extLst>
              </p:cNvPr>
              <p:cNvSpPr>
                <a:spLocks noChangeAspect="1"/>
              </p:cNvSpPr>
              <p:nvPr/>
            </p:nvSpPr>
            <p:spPr bwMode="auto">
              <a:xfrm>
                <a:off x="6893597" y="4099811"/>
                <a:ext cx="31184" cy="70184"/>
              </a:xfrm>
              <a:custGeom>
                <a:avLst/>
                <a:gdLst>
                  <a:gd name="T0" fmla="*/ 2147483646 w 12"/>
                  <a:gd name="T1" fmla="*/ 2147483646 h 24"/>
                  <a:gd name="T2" fmla="*/ 0 w 12"/>
                  <a:gd name="T3" fmla="*/ 2147483646 h 24"/>
                  <a:gd name="T4" fmla="*/ 0 w 12"/>
                  <a:gd name="T5" fmla="*/ 2147483646 h 24"/>
                  <a:gd name="T6" fmla="*/ 2147483646 w 12"/>
                  <a:gd name="T7" fmla="*/ 0 h 24"/>
                  <a:gd name="T8" fmla="*/ 2147483646 w 12"/>
                  <a:gd name="T9" fmla="*/ 2147483646 h 24"/>
                  <a:gd name="T10" fmla="*/ 2147483646 w 12"/>
                  <a:gd name="T11" fmla="*/ 214748364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4">
                    <a:moveTo>
                      <a:pt x="6" y="24"/>
                    </a:moveTo>
                    <a:lnTo>
                      <a:pt x="0" y="18"/>
                    </a:lnTo>
                    <a:lnTo>
                      <a:pt x="0" y="12"/>
                    </a:lnTo>
                    <a:lnTo>
                      <a:pt x="6" y="0"/>
                    </a:lnTo>
                    <a:lnTo>
                      <a:pt x="12" y="12"/>
                    </a:lnTo>
                    <a:lnTo>
                      <a:pt x="6"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3" name="Freeform 404">
                <a:extLst>
                  <a:ext uri="{FF2B5EF4-FFF2-40B4-BE49-F238E27FC236}">
                    <a16:creationId xmlns:a16="http://schemas.microsoft.com/office/drawing/2014/main" id="{2A41DB12-5E09-4316-BAA9-777A2E273DE2}"/>
                  </a:ext>
                </a:extLst>
              </p:cNvPr>
              <p:cNvSpPr>
                <a:spLocks noChangeAspect="1"/>
              </p:cNvSpPr>
              <p:nvPr/>
            </p:nvSpPr>
            <p:spPr bwMode="auto">
              <a:xfrm>
                <a:off x="7179431" y="3767087"/>
                <a:ext cx="283235" cy="155965"/>
              </a:xfrm>
              <a:custGeom>
                <a:avLst/>
                <a:gdLst>
                  <a:gd name="T0" fmla="*/ 2147483646 w 108"/>
                  <a:gd name="T1" fmla="*/ 2147483646 h 53"/>
                  <a:gd name="T2" fmla="*/ 2147483646 w 108"/>
                  <a:gd name="T3" fmla="*/ 2147483646 h 53"/>
                  <a:gd name="T4" fmla="*/ 2147483646 w 108"/>
                  <a:gd name="T5" fmla="*/ 2147483646 h 53"/>
                  <a:gd name="T6" fmla="*/ 2147483646 w 108"/>
                  <a:gd name="T7" fmla="*/ 2147483646 h 53"/>
                  <a:gd name="T8" fmla="*/ 0 w 108"/>
                  <a:gd name="T9" fmla="*/ 2147483646 h 53"/>
                  <a:gd name="T10" fmla="*/ 2147483646 w 108"/>
                  <a:gd name="T11" fmla="*/ 2147483646 h 53"/>
                  <a:gd name="T12" fmla="*/ 2147483646 w 108"/>
                  <a:gd name="T13" fmla="*/ 2147483646 h 53"/>
                  <a:gd name="T14" fmla="*/ 2147483646 w 108"/>
                  <a:gd name="T15" fmla="*/ 2147483646 h 53"/>
                  <a:gd name="T16" fmla="*/ 2147483646 w 108"/>
                  <a:gd name="T17" fmla="*/ 2147483646 h 53"/>
                  <a:gd name="T18" fmla="*/ 2147483646 w 108"/>
                  <a:gd name="T19" fmla="*/ 2147483646 h 53"/>
                  <a:gd name="T20" fmla="*/ 2147483646 w 108"/>
                  <a:gd name="T21" fmla="*/ 2147483646 h 53"/>
                  <a:gd name="T22" fmla="*/ 2147483646 w 108"/>
                  <a:gd name="T23" fmla="*/ 0 h 53"/>
                  <a:gd name="T24" fmla="*/ 2147483646 w 108"/>
                  <a:gd name="T25" fmla="*/ 2147483646 h 53"/>
                  <a:gd name="T26" fmla="*/ 2147483646 w 108"/>
                  <a:gd name="T27" fmla="*/ 2147483646 h 53"/>
                  <a:gd name="T28" fmla="*/ 2147483646 w 108"/>
                  <a:gd name="T29" fmla="*/ 2147483646 h 53"/>
                  <a:gd name="T30" fmla="*/ 2147483646 w 108"/>
                  <a:gd name="T31" fmla="*/ 2147483646 h 53"/>
                  <a:gd name="T32" fmla="*/ 2147483646 w 108"/>
                  <a:gd name="T33" fmla="*/ 2147483646 h 53"/>
                  <a:gd name="T34" fmla="*/ 2147483646 w 108"/>
                  <a:gd name="T35" fmla="*/ 2147483646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 h="53">
                    <a:moveTo>
                      <a:pt x="48" y="53"/>
                    </a:moveTo>
                    <a:lnTo>
                      <a:pt x="24" y="53"/>
                    </a:lnTo>
                    <a:lnTo>
                      <a:pt x="12" y="36"/>
                    </a:lnTo>
                    <a:lnTo>
                      <a:pt x="6" y="36"/>
                    </a:lnTo>
                    <a:lnTo>
                      <a:pt x="0" y="36"/>
                    </a:lnTo>
                    <a:lnTo>
                      <a:pt x="6" y="30"/>
                    </a:lnTo>
                    <a:lnTo>
                      <a:pt x="12" y="18"/>
                    </a:lnTo>
                    <a:lnTo>
                      <a:pt x="18" y="12"/>
                    </a:lnTo>
                    <a:lnTo>
                      <a:pt x="24" y="12"/>
                    </a:lnTo>
                    <a:lnTo>
                      <a:pt x="42" y="12"/>
                    </a:lnTo>
                    <a:lnTo>
                      <a:pt x="66" y="0"/>
                    </a:lnTo>
                    <a:lnTo>
                      <a:pt x="96" y="6"/>
                    </a:lnTo>
                    <a:lnTo>
                      <a:pt x="108" y="12"/>
                    </a:lnTo>
                    <a:lnTo>
                      <a:pt x="90" y="30"/>
                    </a:lnTo>
                    <a:lnTo>
                      <a:pt x="78" y="42"/>
                    </a:lnTo>
                    <a:lnTo>
                      <a:pt x="72" y="48"/>
                    </a:lnTo>
                    <a:lnTo>
                      <a:pt x="48" y="53"/>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4" name="Freeform 405">
                <a:extLst>
                  <a:ext uri="{FF2B5EF4-FFF2-40B4-BE49-F238E27FC236}">
                    <a16:creationId xmlns:a16="http://schemas.microsoft.com/office/drawing/2014/main" id="{2B338DB3-9365-4709-BA58-58DDD95325D0}"/>
                  </a:ext>
                </a:extLst>
              </p:cNvPr>
              <p:cNvSpPr>
                <a:spLocks noChangeAspect="1"/>
              </p:cNvSpPr>
              <p:nvPr/>
            </p:nvSpPr>
            <p:spPr bwMode="auto">
              <a:xfrm>
                <a:off x="7052105" y="4169996"/>
                <a:ext cx="0" cy="2599"/>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45" name="Freeform 406">
                <a:extLst>
                  <a:ext uri="{FF2B5EF4-FFF2-40B4-BE49-F238E27FC236}">
                    <a16:creationId xmlns:a16="http://schemas.microsoft.com/office/drawing/2014/main" id="{F8D547BF-E0FB-4D09-9488-F43D3BF735CB}"/>
                  </a:ext>
                </a:extLst>
              </p:cNvPr>
              <p:cNvSpPr>
                <a:spLocks noChangeAspect="1"/>
              </p:cNvSpPr>
              <p:nvPr/>
            </p:nvSpPr>
            <p:spPr bwMode="auto">
              <a:xfrm>
                <a:off x="7493848" y="2277627"/>
                <a:ext cx="5513992" cy="1892367"/>
              </a:xfrm>
              <a:custGeom>
                <a:avLst/>
                <a:gdLst>
                  <a:gd name="T0" fmla="*/ 2147483646 w 2093"/>
                  <a:gd name="T1" fmla="*/ 2147483646 h 646"/>
                  <a:gd name="T2" fmla="*/ 2147483646 w 2093"/>
                  <a:gd name="T3" fmla="*/ 2147483646 h 646"/>
                  <a:gd name="T4" fmla="*/ 2147483646 w 2093"/>
                  <a:gd name="T5" fmla="*/ 2147483646 h 646"/>
                  <a:gd name="T6" fmla="*/ 2147483646 w 2093"/>
                  <a:gd name="T7" fmla="*/ 2147483646 h 646"/>
                  <a:gd name="T8" fmla="*/ 2147483646 w 2093"/>
                  <a:gd name="T9" fmla="*/ 2147483646 h 646"/>
                  <a:gd name="T10" fmla="*/ 2147483646 w 2093"/>
                  <a:gd name="T11" fmla="*/ 2147483646 h 646"/>
                  <a:gd name="T12" fmla="*/ 2147483646 w 2093"/>
                  <a:gd name="T13" fmla="*/ 2147483646 h 646"/>
                  <a:gd name="T14" fmla="*/ 2147483646 w 2093"/>
                  <a:gd name="T15" fmla="*/ 2147483646 h 646"/>
                  <a:gd name="T16" fmla="*/ 2147483646 w 2093"/>
                  <a:gd name="T17" fmla="*/ 2147483646 h 646"/>
                  <a:gd name="T18" fmla="*/ 2147483646 w 2093"/>
                  <a:gd name="T19" fmla="*/ 2147483646 h 646"/>
                  <a:gd name="T20" fmla="*/ 2147483646 w 2093"/>
                  <a:gd name="T21" fmla="*/ 2147483646 h 646"/>
                  <a:gd name="T22" fmla="*/ 2147483646 w 2093"/>
                  <a:gd name="T23" fmla="*/ 2147483646 h 646"/>
                  <a:gd name="T24" fmla="*/ 2147483646 w 2093"/>
                  <a:gd name="T25" fmla="*/ 2147483646 h 646"/>
                  <a:gd name="T26" fmla="*/ 2147483646 w 2093"/>
                  <a:gd name="T27" fmla="*/ 2147483646 h 646"/>
                  <a:gd name="T28" fmla="*/ 2147483646 w 2093"/>
                  <a:gd name="T29" fmla="*/ 2147483646 h 646"/>
                  <a:gd name="T30" fmla="*/ 2147483646 w 2093"/>
                  <a:gd name="T31" fmla="*/ 2147483646 h 646"/>
                  <a:gd name="T32" fmla="*/ 2147483646 w 2093"/>
                  <a:gd name="T33" fmla="*/ 2147483646 h 646"/>
                  <a:gd name="T34" fmla="*/ 2147483646 w 2093"/>
                  <a:gd name="T35" fmla="*/ 2147483646 h 646"/>
                  <a:gd name="T36" fmla="*/ 2147483646 w 2093"/>
                  <a:gd name="T37" fmla="*/ 2147483646 h 646"/>
                  <a:gd name="T38" fmla="*/ 2147483646 w 2093"/>
                  <a:gd name="T39" fmla="*/ 2147483646 h 646"/>
                  <a:gd name="T40" fmla="*/ 2147483646 w 2093"/>
                  <a:gd name="T41" fmla="*/ 2147483646 h 646"/>
                  <a:gd name="T42" fmla="*/ 2147483646 w 2093"/>
                  <a:gd name="T43" fmla="*/ 2147483646 h 646"/>
                  <a:gd name="T44" fmla="*/ 2147483646 w 2093"/>
                  <a:gd name="T45" fmla="*/ 2147483646 h 646"/>
                  <a:gd name="T46" fmla="*/ 2147483646 w 2093"/>
                  <a:gd name="T47" fmla="*/ 2147483646 h 646"/>
                  <a:gd name="T48" fmla="*/ 2147483646 w 2093"/>
                  <a:gd name="T49" fmla="*/ 2147483646 h 646"/>
                  <a:gd name="T50" fmla="*/ 2147483646 w 2093"/>
                  <a:gd name="T51" fmla="*/ 2147483646 h 646"/>
                  <a:gd name="T52" fmla="*/ 0 w 2093"/>
                  <a:gd name="T53" fmla="*/ 2147483646 h 646"/>
                  <a:gd name="T54" fmla="*/ 2147483646 w 2093"/>
                  <a:gd name="T55" fmla="*/ 2147483646 h 646"/>
                  <a:gd name="T56" fmla="*/ 2147483646 w 2093"/>
                  <a:gd name="T57" fmla="*/ 2147483646 h 646"/>
                  <a:gd name="T58" fmla="*/ 2147483646 w 2093"/>
                  <a:gd name="T59" fmla="*/ 2147483646 h 646"/>
                  <a:gd name="T60" fmla="*/ 2147483646 w 2093"/>
                  <a:gd name="T61" fmla="*/ 2147483646 h 646"/>
                  <a:gd name="T62" fmla="*/ 2147483646 w 2093"/>
                  <a:gd name="T63" fmla="*/ 2147483646 h 646"/>
                  <a:gd name="T64" fmla="*/ 2147483646 w 2093"/>
                  <a:gd name="T65" fmla="*/ 2147483646 h 646"/>
                  <a:gd name="T66" fmla="*/ 2147483646 w 2093"/>
                  <a:gd name="T67" fmla="*/ 2147483646 h 646"/>
                  <a:gd name="T68" fmla="*/ 2147483646 w 2093"/>
                  <a:gd name="T69" fmla="*/ 2147483646 h 646"/>
                  <a:gd name="T70" fmla="*/ 2147483646 w 2093"/>
                  <a:gd name="T71" fmla="*/ 2147483646 h 646"/>
                  <a:gd name="T72" fmla="*/ 2147483646 w 2093"/>
                  <a:gd name="T73" fmla="*/ 2147483646 h 646"/>
                  <a:gd name="T74" fmla="*/ 2147483646 w 2093"/>
                  <a:gd name="T75" fmla="*/ 2147483646 h 646"/>
                  <a:gd name="T76" fmla="*/ 2147483646 w 2093"/>
                  <a:gd name="T77" fmla="*/ 2147483646 h 646"/>
                  <a:gd name="T78" fmla="*/ 2147483646 w 2093"/>
                  <a:gd name="T79" fmla="*/ 2147483646 h 646"/>
                  <a:gd name="T80" fmla="*/ 2147483646 w 2093"/>
                  <a:gd name="T81" fmla="*/ 2147483646 h 646"/>
                  <a:gd name="T82" fmla="*/ 2147483646 w 2093"/>
                  <a:gd name="T83" fmla="*/ 2147483646 h 646"/>
                  <a:gd name="T84" fmla="*/ 2147483646 w 2093"/>
                  <a:gd name="T85" fmla="*/ 2147483646 h 646"/>
                  <a:gd name="T86" fmla="*/ 2147483646 w 2093"/>
                  <a:gd name="T87" fmla="*/ 2147483646 h 646"/>
                  <a:gd name="T88" fmla="*/ 2147483646 w 2093"/>
                  <a:gd name="T89" fmla="*/ 2147483646 h 646"/>
                  <a:gd name="T90" fmla="*/ 2147483646 w 2093"/>
                  <a:gd name="T91" fmla="*/ 2147483646 h 646"/>
                  <a:gd name="T92" fmla="*/ 2147483646 w 2093"/>
                  <a:gd name="T93" fmla="*/ 2147483646 h 646"/>
                  <a:gd name="T94" fmla="*/ 2147483646 w 2093"/>
                  <a:gd name="T95" fmla="*/ 2147483646 h 646"/>
                  <a:gd name="T96" fmla="*/ 2147483646 w 2093"/>
                  <a:gd name="T97" fmla="*/ 2147483646 h 646"/>
                  <a:gd name="T98" fmla="*/ 2147483646 w 2093"/>
                  <a:gd name="T99" fmla="*/ 2147483646 h 646"/>
                  <a:gd name="T100" fmla="*/ 2147483646 w 2093"/>
                  <a:gd name="T101" fmla="*/ 2147483646 h 646"/>
                  <a:gd name="T102" fmla="*/ 2147483646 w 2093"/>
                  <a:gd name="T103" fmla="*/ 2147483646 h 646"/>
                  <a:gd name="T104" fmla="*/ 2147483646 w 2093"/>
                  <a:gd name="T105" fmla="*/ 2147483646 h 646"/>
                  <a:gd name="T106" fmla="*/ 2147483646 w 2093"/>
                  <a:gd name="T107" fmla="*/ 2147483646 h 646"/>
                  <a:gd name="T108" fmla="*/ 2147483646 w 2093"/>
                  <a:gd name="T109" fmla="*/ 2147483646 h 646"/>
                  <a:gd name="T110" fmla="*/ 2147483646 w 2093"/>
                  <a:gd name="T111" fmla="*/ 2147483646 h 646"/>
                  <a:gd name="T112" fmla="*/ 2147483646 w 2093"/>
                  <a:gd name="T113" fmla="*/ 2147483646 h 646"/>
                  <a:gd name="T114" fmla="*/ 2147483646 w 2093"/>
                  <a:gd name="T115" fmla="*/ 2147483646 h 646"/>
                  <a:gd name="T116" fmla="*/ 2147483646 w 2093"/>
                  <a:gd name="T117" fmla="*/ 2147483646 h 646"/>
                  <a:gd name="T118" fmla="*/ 2147483646 w 2093"/>
                  <a:gd name="T119" fmla="*/ 2147483646 h 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93" h="646">
                    <a:moveTo>
                      <a:pt x="1932" y="138"/>
                    </a:moveTo>
                    <a:lnTo>
                      <a:pt x="1896" y="126"/>
                    </a:lnTo>
                    <a:lnTo>
                      <a:pt x="1854" y="120"/>
                    </a:lnTo>
                    <a:lnTo>
                      <a:pt x="1818" y="120"/>
                    </a:lnTo>
                    <a:lnTo>
                      <a:pt x="1788" y="120"/>
                    </a:lnTo>
                    <a:lnTo>
                      <a:pt x="1800" y="126"/>
                    </a:lnTo>
                    <a:lnTo>
                      <a:pt x="1818" y="138"/>
                    </a:lnTo>
                    <a:lnTo>
                      <a:pt x="1806" y="138"/>
                    </a:lnTo>
                    <a:lnTo>
                      <a:pt x="1788" y="132"/>
                    </a:lnTo>
                    <a:lnTo>
                      <a:pt x="1776" y="132"/>
                    </a:lnTo>
                    <a:lnTo>
                      <a:pt x="1758" y="120"/>
                    </a:lnTo>
                    <a:lnTo>
                      <a:pt x="1746" y="126"/>
                    </a:lnTo>
                    <a:lnTo>
                      <a:pt x="1692" y="126"/>
                    </a:lnTo>
                    <a:lnTo>
                      <a:pt x="1692" y="132"/>
                    </a:lnTo>
                    <a:lnTo>
                      <a:pt x="1674" y="126"/>
                    </a:lnTo>
                    <a:lnTo>
                      <a:pt x="1651" y="120"/>
                    </a:lnTo>
                    <a:lnTo>
                      <a:pt x="1633" y="108"/>
                    </a:lnTo>
                    <a:lnTo>
                      <a:pt x="1603" y="102"/>
                    </a:lnTo>
                    <a:lnTo>
                      <a:pt x="1573" y="102"/>
                    </a:lnTo>
                    <a:lnTo>
                      <a:pt x="1543" y="102"/>
                    </a:lnTo>
                    <a:lnTo>
                      <a:pt x="1531" y="102"/>
                    </a:lnTo>
                    <a:lnTo>
                      <a:pt x="1507" y="96"/>
                    </a:lnTo>
                    <a:lnTo>
                      <a:pt x="1501" y="96"/>
                    </a:lnTo>
                    <a:lnTo>
                      <a:pt x="1489" y="90"/>
                    </a:lnTo>
                    <a:lnTo>
                      <a:pt x="1477" y="90"/>
                    </a:lnTo>
                    <a:lnTo>
                      <a:pt x="1483" y="90"/>
                    </a:lnTo>
                    <a:lnTo>
                      <a:pt x="1453" y="84"/>
                    </a:lnTo>
                    <a:lnTo>
                      <a:pt x="1435" y="84"/>
                    </a:lnTo>
                    <a:lnTo>
                      <a:pt x="1435" y="78"/>
                    </a:lnTo>
                    <a:lnTo>
                      <a:pt x="1346" y="72"/>
                    </a:lnTo>
                    <a:lnTo>
                      <a:pt x="1357" y="78"/>
                    </a:lnTo>
                    <a:lnTo>
                      <a:pt x="1340" y="78"/>
                    </a:lnTo>
                    <a:lnTo>
                      <a:pt x="1346" y="84"/>
                    </a:lnTo>
                    <a:lnTo>
                      <a:pt x="1351" y="84"/>
                    </a:lnTo>
                    <a:lnTo>
                      <a:pt x="1357" y="90"/>
                    </a:lnTo>
                    <a:lnTo>
                      <a:pt x="1363" y="96"/>
                    </a:lnTo>
                    <a:lnTo>
                      <a:pt x="1346" y="96"/>
                    </a:lnTo>
                    <a:lnTo>
                      <a:pt x="1351" y="102"/>
                    </a:lnTo>
                    <a:lnTo>
                      <a:pt x="1316" y="90"/>
                    </a:lnTo>
                    <a:lnTo>
                      <a:pt x="1304" y="96"/>
                    </a:lnTo>
                    <a:lnTo>
                      <a:pt x="1274" y="90"/>
                    </a:lnTo>
                    <a:lnTo>
                      <a:pt x="1268" y="90"/>
                    </a:lnTo>
                    <a:lnTo>
                      <a:pt x="1274" y="96"/>
                    </a:lnTo>
                    <a:lnTo>
                      <a:pt x="1274" y="108"/>
                    </a:lnTo>
                    <a:lnTo>
                      <a:pt x="1250" y="102"/>
                    </a:lnTo>
                    <a:lnTo>
                      <a:pt x="1226" y="90"/>
                    </a:lnTo>
                    <a:lnTo>
                      <a:pt x="1196" y="78"/>
                    </a:lnTo>
                    <a:lnTo>
                      <a:pt x="1190" y="84"/>
                    </a:lnTo>
                    <a:lnTo>
                      <a:pt x="1214" y="96"/>
                    </a:lnTo>
                    <a:lnTo>
                      <a:pt x="1184" y="78"/>
                    </a:lnTo>
                    <a:lnTo>
                      <a:pt x="1136" y="72"/>
                    </a:lnTo>
                    <a:lnTo>
                      <a:pt x="1088" y="72"/>
                    </a:lnTo>
                    <a:lnTo>
                      <a:pt x="1064" y="66"/>
                    </a:lnTo>
                    <a:lnTo>
                      <a:pt x="1064" y="60"/>
                    </a:lnTo>
                    <a:lnTo>
                      <a:pt x="1046" y="60"/>
                    </a:lnTo>
                    <a:lnTo>
                      <a:pt x="1005" y="60"/>
                    </a:lnTo>
                    <a:lnTo>
                      <a:pt x="993" y="54"/>
                    </a:lnTo>
                    <a:lnTo>
                      <a:pt x="969" y="54"/>
                    </a:lnTo>
                    <a:lnTo>
                      <a:pt x="951" y="54"/>
                    </a:lnTo>
                    <a:lnTo>
                      <a:pt x="969" y="60"/>
                    </a:lnTo>
                    <a:lnTo>
                      <a:pt x="945" y="66"/>
                    </a:lnTo>
                    <a:lnTo>
                      <a:pt x="921" y="66"/>
                    </a:lnTo>
                    <a:lnTo>
                      <a:pt x="945" y="48"/>
                    </a:lnTo>
                    <a:lnTo>
                      <a:pt x="969" y="30"/>
                    </a:lnTo>
                    <a:lnTo>
                      <a:pt x="957" y="30"/>
                    </a:lnTo>
                    <a:lnTo>
                      <a:pt x="951" y="24"/>
                    </a:lnTo>
                    <a:lnTo>
                      <a:pt x="969" y="30"/>
                    </a:lnTo>
                    <a:lnTo>
                      <a:pt x="951" y="18"/>
                    </a:lnTo>
                    <a:lnTo>
                      <a:pt x="951" y="24"/>
                    </a:lnTo>
                    <a:lnTo>
                      <a:pt x="939" y="18"/>
                    </a:lnTo>
                    <a:lnTo>
                      <a:pt x="921" y="12"/>
                    </a:lnTo>
                    <a:lnTo>
                      <a:pt x="879" y="12"/>
                    </a:lnTo>
                    <a:lnTo>
                      <a:pt x="867" y="12"/>
                    </a:lnTo>
                    <a:lnTo>
                      <a:pt x="861" y="6"/>
                    </a:lnTo>
                    <a:lnTo>
                      <a:pt x="843" y="6"/>
                    </a:lnTo>
                    <a:lnTo>
                      <a:pt x="825" y="6"/>
                    </a:lnTo>
                    <a:lnTo>
                      <a:pt x="843" y="0"/>
                    </a:lnTo>
                    <a:lnTo>
                      <a:pt x="807" y="0"/>
                    </a:lnTo>
                    <a:lnTo>
                      <a:pt x="789" y="6"/>
                    </a:lnTo>
                    <a:lnTo>
                      <a:pt x="801" y="12"/>
                    </a:lnTo>
                    <a:lnTo>
                      <a:pt x="807" y="18"/>
                    </a:lnTo>
                    <a:lnTo>
                      <a:pt x="783" y="18"/>
                    </a:lnTo>
                    <a:lnTo>
                      <a:pt x="789" y="18"/>
                    </a:lnTo>
                    <a:lnTo>
                      <a:pt x="771" y="24"/>
                    </a:lnTo>
                    <a:lnTo>
                      <a:pt x="753" y="24"/>
                    </a:lnTo>
                    <a:lnTo>
                      <a:pt x="717" y="24"/>
                    </a:lnTo>
                    <a:lnTo>
                      <a:pt x="729" y="24"/>
                    </a:lnTo>
                    <a:lnTo>
                      <a:pt x="705" y="30"/>
                    </a:lnTo>
                    <a:lnTo>
                      <a:pt x="676" y="36"/>
                    </a:lnTo>
                    <a:lnTo>
                      <a:pt x="664" y="36"/>
                    </a:lnTo>
                    <a:lnTo>
                      <a:pt x="664" y="42"/>
                    </a:lnTo>
                    <a:lnTo>
                      <a:pt x="652" y="42"/>
                    </a:lnTo>
                    <a:lnTo>
                      <a:pt x="670" y="48"/>
                    </a:lnTo>
                    <a:lnTo>
                      <a:pt x="658" y="48"/>
                    </a:lnTo>
                    <a:lnTo>
                      <a:pt x="676" y="54"/>
                    </a:lnTo>
                    <a:lnTo>
                      <a:pt x="640" y="60"/>
                    </a:lnTo>
                    <a:lnTo>
                      <a:pt x="610" y="60"/>
                    </a:lnTo>
                    <a:lnTo>
                      <a:pt x="610" y="66"/>
                    </a:lnTo>
                    <a:lnTo>
                      <a:pt x="628" y="78"/>
                    </a:lnTo>
                    <a:lnTo>
                      <a:pt x="646" y="84"/>
                    </a:lnTo>
                    <a:lnTo>
                      <a:pt x="670" y="90"/>
                    </a:lnTo>
                    <a:lnTo>
                      <a:pt x="682" y="108"/>
                    </a:lnTo>
                    <a:lnTo>
                      <a:pt x="682" y="114"/>
                    </a:lnTo>
                    <a:lnTo>
                      <a:pt x="676" y="114"/>
                    </a:lnTo>
                    <a:lnTo>
                      <a:pt x="664" y="102"/>
                    </a:lnTo>
                    <a:lnTo>
                      <a:pt x="664" y="108"/>
                    </a:lnTo>
                    <a:lnTo>
                      <a:pt x="658" y="96"/>
                    </a:lnTo>
                    <a:lnTo>
                      <a:pt x="664" y="90"/>
                    </a:lnTo>
                    <a:lnTo>
                      <a:pt x="634" y="90"/>
                    </a:lnTo>
                    <a:lnTo>
                      <a:pt x="610" y="78"/>
                    </a:lnTo>
                    <a:lnTo>
                      <a:pt x="586" y="84"/>
                    </a:lnTo>
                    <a:lnTo>
                      <a:pt x="598" y="90"/>
                    </a:lnTo>
                    <a:lnTo>
                      <a:pt x="568" y="90"/>
                    </a:lnTo>
                    <a:lnTo>
                      <a:pt x="574" y="90"/>
                    </a:lnTo>
                    <a:lnTo>
                      <a:pt x="610" y="96"/>
                    </a:lnTo>
                    <a:lnTo>
                      <a:pt x="616" y="102"/>
                    </a:lnTo>
                    <a:lnTo>
                      <a:pt x="568" y="96"/>
                    </a:lnTo>
                    <a:lnTo>
                      <a:pt x="556" y="72"/>
                    </a:lnTo>
                    <a:lnTo>
                      <a:pt x="544" y="72"/>
                    </a:lnTo>
                    <a:lnTo>
                      <a:pt x="556" y="84"/>
                    </a:lnTo>
                    <a:lnTo>
                      <a:pt x="544" y="90"/>
                    </a:lnTo>
                    <a:lnTo>
                      <a:pt x="544" y="96"/>
                    </a:lnTo>
                    <a:lnTo>
                      <a:pt x="568" y="108"/>
                    </a:lnTo>
                    <a:lnTo>
                      <a:pt x="562" y="120"/>
                    </a:lnTo>
                    <a:lnTo>
                      <a:pt x="574" y="132"/>
                    </a:lnTo>
                    <a:lnTo>
                      <a:pt x="610" y="132"/>
                    </a:lnTo>
                    <a:lnTo>
                      <a:pt x="628" y="138"/>
                    </a:lnTo>
                    <a:lnTo>
                      <a:pt x="634" y="150"/>
                    </a:lnTo>
                    <a:lnTo>
                      <a:pt x="640" y="156"/>
                    </a:lnTo>
                    <a:lnTo>
                      <a:pt x="658" y="162"/>
                    </a:lnTo>
                    <a:lnTo>
                      <a:pt x="634" y="156"/>
                    </a:lnTo>
                    <a:lnTo>
                      <a:pt x="622" y="144"/>
                    </a:lnTo>
                    <a:lnTo>
                      <a:pt x="610" y="138"/>
                    </a:lnTo>
                    <a:lnTo>
                      <a:pt x="586" y="138"/>
                    </a:lnTo>
                    <a:lnTo>
                      <a:pt x="604" y="156"/>
                    </a:lnTo>
                    <a:lnTo>
                      <a:pt x="592" y="174"/>
                    </a:lnTo>
                    <a:lnTo>
                      <a:pt x="586" y="180"/>
                    </a:lnTo>
                    <a:lnTo>
                      <a:pt x="574" y="180"/>
                    </a:lnTo>
                    <a:lnTo>
                      <a:pt x="538" y="174"/>
                    </a:lnTo>
                    <a:lnTo>
                      <a:pt x="562" y="174"/>
                    </a:lnTo>
                    <a:lnTo>
                      <a:pt x="556" y="174"/>
                    </a:lnTo>
                    <a:lnTo>
                      <a:pt x="574" y="174"/>
                    </a:lnTo>
                    <a:lnTo>
                      <a:pt x="568" y="174"/>
                    </a:lnTo>
                    <a:lnTo>
                      <a:pt x="580" y="156"/>
                    </a:lnTo>
                    <a:lnTo>
                      <a:pt x="580" y="144"/>
                    </a:lnTo>
                    <a:lnTo>
                      <a:pt x="556" y="132"/>
                    </a:lnTo>
                    <a:lnTo>
                      <a:pt x="550" y="114"/>
                    </a:lnTo>
                    <a:lnTo>
                      <a:pt x="538" y="102"/>
                    </a:lnTo>
                    <a:lnTo>
                      <a:pt x="526" y="90"/>
                    </a:lnTo>
                    <a:lnTo>
                      <a:pt x="526" y="78"/>
                    </a:lnTo>
                    <a:lnTo>
                      <a:pt x="502" y="72"/>
                    </a:lnTo>
                    <a:lnTo>
                      <a:pt x="478" y="72"/>
                    </a:lnTo>
                    <a:lnTo>
                      <a:pt x="472" y="96"/>
                    </a:lnTo>
                    <a:lnTo>
                      <a:pt x="466" y="102"/>
                    </a:lnTo>
                    <a:lnTo>
                      <a:pt x="466" y="108"/>
                    </a:lnTo>
                    <a:lnTo>
                      <a:pt x="478" y="108"/>
                    </a:lnTo>
                    <a:lnTo>
                      <a:pt x="478" y="120"/>
                    </a:lnTo>
                    <a:lnTo>
                      <a:pt x="484" y="126"/>
                    </a:lnTo>
                    <a:lnTo>
                      <a:pt x="502" y="132"/>
                    </a:lnTo>
                    <a:lnTo>
                      <a:pt x="508" y="138"/>
                    </a:lnTo>
                    <a:lnTo>
                      <a:pt x="520" y="138"/>
                    </a:lnTo>
                    <a:lnTo>
                      <a:pt x="514" y="150"/>
                    </a:lnTo>
                    <a:lnTo>
                      <a:pt x="490" y="138"/>
                    </a:lnTo>
                    <a:lnTo>
                      <a:pt x="460" y="132"/>
                    </a:lnTo>
                    <a:lnTo>
                      <a:pt x="400" y="120"/>
                    </a:lnTo>
                    <a:lnTo>
                      <a:pt x="394" y="126"/>
                    </a:lnTo>
                    <a:lnTo>
                      <a:pt x="412" y="138"/>
                    </a:lnTo>
                    <a:lnTo>
                      <a:pt x="400" y="144"/>
                    </a:lnTo>
                    <a:lnTo>
                      <a:pt x="394" y="144"/>
                    </a:lnTo>
                    <a:lnTo>
                      <a:pt x="388" y="138"/>
                    </a:lnTo>
                    <a:lnTo>
                      <a:pt x="371" y="138"/>
                    </a:lnTo>
                    <a:lnTo>
                      <a:pt x="353" y="144"/>
                    </a:lnTo>
                    <a:lnTo>
                      <a:pt x="341" y="150"/>
                    </a:lnTo>
                    <a:lnTo>
                      <a:pt x="317" y="144"/>
                    </a:lnTo>
                    <a:lnTo>
                      <a:pt x="323" y="144"/>
                    </a:lnTo>
                    <a:lnTo>
                      <a:pt x="323" y="138"/>
                    </a:lnTo>
                    <a:lnTo>
                      <a:pt x="329" y="138"/>
                    </a:lnTo>
                    <a:lnTo>
                      <a:pt x="305" y="144"/>
                    </a:lnTo>
                    <a:lnTo>
                      <a:pt x="281" y="150"/>
                    </a:lnTo>
                    <a:lnTo>
                      <a:pt x="263" y="156"/>
                    </a:lnTo>
                    <a:lnTo>
                      <a:pt x="251" y="162"/>
                    </a:lnTo>
                    <a:lnTo>
                      <a:pt x="251" y="174"/>
                    </a:lnTo>
                    <a:lnTo>
                      <a:pt x="233" y="174"/>
                    </a:lnTo>
                    <a:lnTo>
                      <a:pt x="215" y="162"/>
                    </a:lnTo>
                    <a:lnTo>
                      <a:pt x="239" y="156"/>
                    </a:lnTo>
                    <a:lnTo>
                      <a:pt x="215" y="144"/>
                    </a:lnTo>
                    <a:lnTo>
                      <a:pt x="185" y="144"/>
                    </a:lnTo>
                    <a:lnTo>
                      <a:pt x="203" y="150"/>
                    </a:lnTo>
                    <a:lnTo>
                      <a:pt x="209" y="168"/>
                    </a:lnTo>
                    <a:lnTo>
                      <a:pt x="215" y="180"/>
                    </a:lnTo>
                    <a:lnTo>
                      <a:pt x="215" y="186"/>
                    </a:lnTo>
                    <a:lnTo>
                      <a:pt x="209" y="186"/>
                    </a:lnTo>
                    <a:lnTo>
                      <a:pt x="203" y="180"/>
                    </a:lnTo>
                    <a:lnTo>
                      <a:pt x="185" y="180"/>
                    </a:lnTo>
                    <a:lnTo>
                      <a:pt x="173" y="186"/>
                    </a:lnTo>
                    <a:lnTo>
                      <a:pt x="161" y="198"/>
                    </a:lnTo>
                    <a:lnTo>
                      <a:pt x="173" y="209"/>
                    </a:lnTo>
                    <a:lnTo>
                      <a:pt x="143" y="209"/>
                    </a:lnTo>
                    <a:lnTo>
                      <a:pt x="125" y="204"/>
                    </a:lnTo>
                    <a:lnTo>
                      <a:pt x="125" y="209"/>
                    </a:lnTo>
                    <a:lnTo>
                      <a:pt x="137" y="215"/>
                    </a:lnTo>
                    <a:lnTo>
                      <a:pt x="143" y="221"/>
                    </a:lnTo>
                    <a:lnTo>
                      <a:pt x="125" y="221"/>
                    </a:lnTo>
                    <a:lnTo>
                      <a:pt x="101" y="209"/>
                    </a:lnTo>
                    <a:lnTo>
                      <a:pt x="95" y="198"/>
                    </a:lnTo>
                    <a:lnTo>
                      <a:pt x="89" y="192"/>
                    </a:lnTo>
                    <a:lnTo>
                      <a:pt x="95" y="192"/>
                    </a:lnTo>
                    <a:lnTo>
                      <a:pt x="77" y="180"/>
                    </a:lnTo>
                    <a:lnTo>
                      <a:pt x="65" y="180"/>
                    </a:lnTo>
                    <a:lnTo>
                      <a:pt x="54" y="168"/>
                    </a:lnTo>
                    <a:lnTo>
                      <a:pt x="59" y="168"/>
                    </a:lnTo>
                    <a:lnTo>
                      <a:pt x="95" y="180"/>
                    </a:lnTo>
                    <a:lnTo>
                      <a:pt x="131" y="186"/>
                    </a:lnTo>
                    <a:lnTo>
                      <a:pt x="167" y="180"/>
                    </a:lnTo>
                    <a:lnTo>
                      <a:pt x="173" y="168"/>
                    </a:lnTo>
                    <a:lnTo>
                      <a:pt x="155" y="156"/>
                    </a:lnTo>
                    <a:lnTo>
                      <a:pt x="119" y="144"/>
                    </a:lnTo>
                    <a:lnTo>
                      <a:pt x="83" y="132"/>
                    </a:lnTo>
                    <a:lnTo>
                      <a:pt x="59" y="132"/>
                    </a:lnTo>
                    <a:lnTo>
                      <a:pt x="54" y="132"/>
                    </a:lnTo>
                    <a:lnTo>
                      <a:pt x="59" y="126"/>
                    </a:lnTo>
                    <a:lnTo>
                      <a:pt x="48" y="132"/>
                    </a:lnTo>
                    <a:lnTo>
                      <a:pt x="42" y="126"/>
                    </a:lnTo>
                    <a:lnTo>
                      <a:pt x="54" y="120"/>
                    </a:lnTo>
                    <a:lnTo>
                      <a:pt x="36" y="120"/>
                    </a:lnTo>
                    <a:lnTo>
                      <a:pt x="30" y="126"/>
                    </a:lnTo>
                    <a:lnTo>
                      <a:pt x="24" y="120"/>
                    </a:lnTo>
                    <a:lnTo>
                      <a:pt x="24" y="126"/>
                    </a:lnTo>
                    <a:lnTo>
                      <a:pt x="18" y="126"/>
                    </a:lnTo>
                    <a:lnTo>
                      <a:pt x="0" y="132"/>
                    </a:lnTo>
                    <a:lnTo>
                      <a:pt x="0" y="138"/>
                    </a:lnTo>
                    <a:lnTo>
                      <a:pt x="0" y="150"/>
                    </a:lnTo>
                    <a:lnTo>
                      <a:pt x="24" y="162"/>
                    </a:lnTo>
                    <a:lnTo>
                      <a:pt x="12" y="174"/>
                    </a:lnTo>
                    <a:lnTo>
                      <a:pt x="30" y="192"/>
                    </a:lnTo>
                    <a:lnTo>
                      <a:pt x="30" y="209"/>
                    </a:lnTo>
                    <a:lnTo>
                      <a:pt x="36" y="215"/>
                    </a:lnTo>
                    <a:lnTo>
                      <a:pt x="42" y="221"/>
                    </a:lnTo>
                    <a:lnTo>
                      <a:pt x="36" y="227"/>
                    </a:lnTo>
                    <a:lnTo>
                      <a:pt x="65" y="239"/>
                    </a:lnTo>
                    <a:lnTo>
                      <a:pt x="54" y="251"/>
                    </a:lnTo>
                    <a:lnTo>
                      <a:pt x="42" y="263"/>
                    </a:lnTo>
                    <a:lnTo>
                      <a:pt x="30" y="275"/>
                    </a:lnTo>
                    <a:lnTo>
                      <a:pt x="24" y="281"/>
                    </a:lnTo>
                    <a:lnTo>
                      <a:pt x="30" y="281"/>
                    </a:lnTo>
                    <a:lnTo>
                      <a:pt x="30" y="287"/>
                    </a:lnTo>
                    <a:lnTo>
                      <a:pt x="59" y="293"/>
                    </a:lnTo>
                    <a:lnTo>
                      <a:pt x="42" y="293"/>
                    </a:lnTo>
                    <a:lnTo>
                      <a:pt x="30" y="299"/>
                    </a:lnTo>
                    <a:lnTo>
                      <a:pt x="24" y="305"/>
                    </a:lnTo>
                    <a:lnTo>
                      <a:pt x="30" y="323"/>
                    </a:lnTo>
                    <a:lnTo>
                      <a:pt x="24" y="335"/>
                    </a:lnTo>
                    <a:lnTo>
                      <a:pt x="30" y="347"/>
                    </a:lnTo>
                    <a:lnTo>
                      <a:pt x="42" y="365"/>
                    </a:lnTo>
                    <a:lnTo>
                      <a:pt x="65" y="371"/>
                    </a:lnTo>
                    <a:lnTo>
                      <a:pt x="89" y="377"/>
                    </a:lnTo>
                    <a:lnTo>
                      <a:pt x="95" y="395"/>
                    </a:lnTo>
                    <a:lnTo>
                      <a:pt x="113" y="413"/>
                    </a:lnTo>
                    <a:lnTo>
                      <a:pt x="107" y="419"/>
                    </a:lnTo>
                    <a:lnTo>
                      <a:pt x="113" y="437"/>
                    </a:lnTo>
                    <a:lnTo>
                      <a:pt x="125" y="431"/>
                    </a:lnTo>
                    <a:lnTo>
                      <a:pt x="149" y="437"/>
                    </a:lnTo>
                    <a:lnTo>
                      <a:pt x="149" y="443"/>
                    </a:lnTo>
                    <a:lnTo>
                      <a:pt x="191" y="479"/>
                    </a:lnTo>
                    <a:lnTo>
                      <a:pt x="203" y="473"/>
                    </a:lnTo>
                    <a:lnTo>
                      <a:pt x="227" y="485"/>
                    </a:lnTo>
                    <a:lnTo>
                      <a:pt x="245" y="491"/>
                    </a:lnTo>
                    <a:lnTo>
                      <a:pt x="257" y="515"/>
                    </a:lnTo>
                    <a:lnTo>
                      <a:pt x="245" y="521"/>
                    </a:lnTo>
                    <a:lnTo>
                      <a:pt x="239" y="533"/>
                    </a:lnTo>
                    <a:lnTo>
                      <a:pt x="245" y="539"/>
                    </a:lnTo>
                    <a:lnTo>
                      <a:pt x="233" y="545"/>
                    </a:lnTo>
                    <a:lnTo>
                      <a:pt x="221" y="545"/>
                    </a:lnTo>
                    <a:lnTo>
                      <a:pt x="233" y="557"/>
                    </a:lnTo>
                    <a:lnTo>
                      <a:pt x="227" y="562"/>
                    </a:lnTo>
                    <a:lnTo>
                      <a:pt x="227" y="557"/>
                    </a:lnTo>
                    <a:lnTo>
                      <a:pt x="227" y="568"/>
                    </a:lnTo>
                    <a:lnTo>
                      <a:pt x="209" y="568"/>
                    </a:lnTo>
                    <a:lnTo>
                      <a:pt x="209" y="574"/>
                    </a:lnTo>
                    <a:lnTo>
                      <a:pt x="233" y="586"/>
                    </a:lnTo>
                    <a:lnTo>
                      <a:pt x="257" y="598"/>
                    </a:lnTo>
                    <a:lnTo>
                      <a:pt x="275" y="598"/>
                    </a:lnTo>
                    <a:lnTo>
                      <a:pt x="293" y="598"/>
                    </a:lnTo>
                    <a:lnTo>
                      <a:pt x="317" y="610"/>
                    </a:lnTo>
                    <a:lnTo>
                      <a:pt x="341" y="622"/>
                    </a:lnTo>
                    <a:lnTo>
                      <a:pt x="365" y="628"/>
                    </a:lnTo>
                    <a:lnTo>
                      <a:pt x="388" y="640"/>
                    </a:lnTo>
                    <a:lnTo>
                      <a:pt x="418" y="646"/>
                    </a:lnTo>
                    <a:lnTo>
                      <a:pt x="388" y="616"/>
                    </a:lnTo>
                    <a:lnTo>
                      <a:pt x="388" y="598"/>
                    </a:lnTo>
                    <a:lnTo>
                      <a:pt x="382" y="604"/>
                    </a:lnTo>
                    <a:lnTo>
                      <a:pt x="377" y="592"/>
                    </a:lnTo>
                    <a:lnTo>
                      <a:pt x="371" y="586"/>
                    </a:lnTo>
                    <a:lnTo>
                      <a:pt x="377" y="568"/>
                    </a:lnTo>
                    <a:lnTo>
                      <a:pt x="394" y="557"/>
                    </a:lnTo>
                    <a:lnTo>
                      <a:pt x="400" y="557"/>
                    </a:lnTo>
                    <a:lnTo>
                      <a:pt x="400" y="551"/>
                    </a:lnTo>
                    <a:lnTo>
                      <a:pt x="388" y="533"/>
                    </a:lnTo>
                    <a:lnTo>
                      <a:pt x="353" y="503"/>
                    </a:lnTo>
                    <a:lnTo>
                      <a:pt x="353" y="479"/>
                    </a:lnTo>
                    <a:lnTo>
                      <a:pt x="359" y="461"/>
                    </a:lnTo>
                    <a:lnTo>
                      <a:pt x="377" y="467"/>
                    </a:lnTo>
                    <a:lnTo>
                      <a:pt x="377" y="461"/>
                    </a:lnTo>
                    <a:lnTo>
                      <a:pt x="388" y="449"/>
                    </a:lnTo>
                    <a:lnTo>
                      <a:pt x="400" y="443"/>
                    </a:lnTo>
                    <a:lnTo>
                      <a:pt x="424" y="443"/>
                    </a:lnTo>
                    <a:lnTo>
                      <a:pt x="466" y="461"/>
                    </a:lnTo>
                    <a:lnTo>
                      <a:pt x="490" y="461"/>
                    </a:lnTo>
                    <a:lnTo>
                      <a:pt x="520" y="455"/>
                    </a:lnTo>
                    <a:lnTo>
                      <a:pt x="550" y="461"/>
                    </a:lnTo>
                    <a:lnTo>
                      <a:pt x="550" y="455"/>
                    </a:lnTo>
                    <a:lnTo>
                      <a:pt x="538" y="437"/>
                    </a:lnTo>
                    <a:lnTo>
                      <a:pt x="544" y="413"/>
                    </a:lnTo>
                    <a:lnTo>
                      <a:pt x="556" y="419"/>
                    </a:lnTo>
                    <a:lnTo>
                      <a:pt x="538" y="407"/>
                    </a:lnTo>
                    <a:lnTo>
                      <a:pt x="556" y="401"/>
                    </a:lnTo>
                    <a:lnTo>
                      <a:pt x="580" y="401"/>
                    </a:lnTo>
                    <a:lnTo>
                      <a:pt x="598" y="395"/>
                    </a:lnTo>
                    <a:lnTo>
                      <a:pt x="616" y="389"/>
                    </a:lnTo>
                    <a:lnTo>
                      <a:pt x="634" y="383"/>
                    </a:lnTo>
                    <a:lnTo>
                      <a:pt x="652" y="377"/>
                    </a:lnTo>
                    <a:lnTo>
                      <a:pt x="664" y="377"/>
                    </a:lnTo>
                    <a:lnTo>
                      <a:pt x="676" y="389"/>
                    </a:lnTo>
                    <a:lnTo>
                      <a:pt x="705" y="401"/>
                    </a:lnTo>
                    <a:lnTo>
                      <a:pt x="717" y="407"/>
                    </a:lnTo>
                    <a:lnTo>
                      <a:pt x="729" y="407"/>
                    </a:lnTo>
                    <a:lnTo>
                      <a:pt x="747" y="401"/>
                    </a:lnTo>
                    <a:lnTo>
                      <a:pt x="771" y="395"/>
                    </a:lnTo>
                    <a:lnTo>
                      <a:pt x="771" y="407"/>
                    </a:lnTo>
                    <a:lnTo>
                      <a:pt x="789" y="419"/>
                    </a:lnTo>
                    <a:lnTo>
                      <a:pt x="813" y="437"/>
                    </a:lnTo>
                    <a:lnTo>
                      <a:pt x="855" y="461"/>
                    </a:lnTo>
                    <a:lnTo>
                      <a:pt x="867" y="461"/>
                    </a:lnTo>
                    <a:lnTo>
                      <a:pt x="891" y="461"/>
                    </a:lnTo>
                    <a:lnTo>
                      <a:pt x="909" y="473"/>
                    </a:lnTo>
                    <a:lnTo>
                      <a:pt x="933" y="485"/>
                    </a:lnTo>
                    <a:lnTo>
                      <a:pt x="951" y="479"/>
                    </a:lnTo>
                    <a:lnTo>
                      <a:pt x="969" y="497"/>
                    </a:lnTo>
                    <a:lnTo>
                      <a:pt x="981" y="497"/>
                    </a:lnTo>
                    <a:lnTo>
                      <a:pt x="987" y="491"/>
                    </a:lnTo>
                    <a:lnTo>
                      <a:pt x="1005" y="485"/>
                    </a:lnTo>
                    <a:lnTo>
                      <a:pt x="1017" y="473"/>
                    </a:lnTo>
                    <a:lnTo>
                      <a:pt x="1034" y="467"/>
                    </a:lnTo>
                    <a:lnTo>
                      <a:pt x="1064" y="473"/>
                    </a:lnTo>
                    <a:lnTo>
                      <a:pt x="1070" y="479"/>
                    </a:lnTo>
                    <a:lnTo>
                      <a:pt x="1094" y="479"/>
                    </a:lnTo>
                    <a:lnTo>
                      <a:pt x="1118" y="485"/>
                    </a:lnTo>
                    <a:lnTo>
                      <a:pt x="1130" y="473"/>
                    </a:lnTo>
                    <a:lnTo>
                      <a:pt x="1112" y="461"/>
                    </a:lnTo>
                    <a:lnTo>
                      <a:pt x="1118" y="443"/>
                    </a:lnTo>
                    <a:lnTo>
                      <a:pt x="1148" y="449"/>
                    </a:lnTo>
                    <a:lnTo>
                      <a:pt x="1172" y="455"/>
                    </a:lnTo>
                    <a:lnTo>
                      <a:pt x="1184" y="467"/>
                    </a:lnTo>
                    <a:lnTo>
                      <a:pt x="1208" y="479"/>
                    </a:lnTo>
                    <a:lnTo>
                      <a:pt x="1232" y="473"/>
                    </a:lnTo>
                    <a:lnTo>
                      <a:pt x="1280" y="479"/>
                    </a:lnTo>
                    <a:lnTo>
                      <a:pt x="1286" y="491"/>
                    </a:lnTo>
                    <a:lnTo>
                      <a:pt x="1322" y="497"/>
                    </a:lnTo>
                    <a:lnTo>
                      <a:pt x="1340" y="491"/>
                    </a:lnTo>
                    <a:lnTo>
                      <a:pt x="1357" y="491"/>
                    </a:lnTo>
                    <a:lnTo>
                      <a:pt x="1375" y="479"/>
                    </a:lnTo>
                    <a:lnTo>
                      <a:pt x="1399" y="485"/>
                    </a:lnTo>
                    <a:lnTo>
                      <a:pt x="1417" y="485"/>
                    </a:lnTo>
                    <a:lnTo>
                      <a:pt x="1441" y="491"/>
                    </a:lnTo>
                    <a:lnTo>
                      <a:pt x="1453" y="479"/>
                    </a:lnTo>
                    <a:lnTo>
                      <a:pt x="1447" y="461"/>
                    </a:lnTo>
                    <a:lnTo>
                      <a:pt x="1447" y="437"/>
                    </a:lnTo>
                    <a:lnTo>
                      <a:pt x="1435" y="431"/>
                    </a:lnTo>
                    <a:lnTo>
                      <a:pt x="1429" y="431"/>
                    </a:lnTo>
                    <a:lnTo>
                      <a:pt x="1441" y="419"/>
                    </a:lnTo>
                    <a:lnTo>
                      <a:pt x="1459" y="419"/>
                    </a:lnTo>
                    <a:lnTo>
                      <a:pt x="1477" y="419"/>
                    </a:lnTo>
                    <a:lnTo>
                      <a:pt x="1519" y="431"/>
                    </a:lnTo>
                    <a:lnTo>
                      <a:pt x="1531" y="443"/>
                    </a:lnTo>
                    <a:lnTo>
                      <a:pt x="1549" y="455"/>
                    </a:lnTo>
                    <a:lnTo>
                      <a:pt x="1567" y="467"/>
                    </a:lnTo>
                    <a:lnTo>
                      <a:pt x="1579" y="485"/>
                    </a:lnTo>
                    <a:lnTo>
                      <a:pt x="1597" y="491"/>
                    </a:lnTo>
                    <a:lnTo>
                      <a:pt x="1627" y="497"/>
                    </a:lnTo>
                    <a:lnTo>
                      <a:pt x="1645" y="503"/>
                    </a:lnTo>
                    <a:lnTo>
                      <a:pt x="1663" y="527"/>
                    </a:lnTo>
                    <a:lnTo>
                      <a:pt x="1686" y="521"/>
                    </a:lnTo>
                    <a:lnTo>
                      <a:pt x="1710" y="515"/>
                    </a:lnTo>
                    <a:lnTo>
                      <a:pt x="1722" y="533"/>
                    </a:lnTo>
                    <a:lnTo>
                      <a:pt x="1722" y="557"/>
                    </a:lnTo>
                    <a:lnTo>
                      <a:pt x="1728" y="574"/>
                    </a:lnTo>
                    <a:lnTo>
                      <a:pt x="1704" y="574"/>
                    </a:lnTo>
                    <a:lnTo>
                      <a:pt x="1704" y="586"/>
                    </a:lnTo>
                    <a:lnTo>
                      <a:pt x="1716" y="604"/>
                    </a:lnTo>
                    <a:lnTo>
                      <a:pt x="1722" y="616"/>
                    </a:lnTo>
                    <a:lnTo>
                      <a:pt x="1716" y="622"/>
                    </a:lnTo>
                    <a:lnTo>
                      <a:pt x="1722" y="628"/>
                    </a:lnTo>
                    <a:lnTo>
                      <a:pt x="1722" y="634"/>
                    </a:lnTo>
                    <a:lnTo>
                      <a:pt x="1722" y="628"/>
                    </a:lnTo>
                    <a:lnTo>
                      <a:pt x="1734" y="616"/>
                    </a:lnTo>
                    <a:lnTo>
                      <a:pt x="1740" y="610"/>
                    </a:lnTo>
                    <a:lnTo>
                      <a:pt x="1746" y="622"/>
                    </a:lnTo>
                    <a:lnTo>
                      <a:pt x="1758" y="622"/>
                    </a:lnTo>
                    <a:lnTo>
                      <a:pt x="1776" y="616"/>
                    </a:lnTo>
                    <a:lnTo>
                      <a:pt x="1782" y="604"/>
                    </a:lnTo>
                    <a:lnTo>
                      <a:pt x="1788" y="586"/>
                    </a:lnTo>
                    <a:lnTo>
                      <a:pt x="1788" y="568"/>
                    </a:lnTo>
                    <a:lnTo>
                      <a:pt x="1794" y="533"/>
                    </a:lnTo>
                    <a:lnTo>
                      <a:pt x="1794" y="515"/>
                    </a:lnTo>
                    <a:lnTo>
                      <a:pt x="1788" y="497"/>
                    </a:lnTo>
                    <a:lnTo>
                      <a:pt x="1776" y="479"/>
                    </a:lnTo>
                    <a:lnTo>
                      <a:pt x="1770" y="473"/>
                    </a:lnTo>
                    <a:lnTo>
                      <a:pt x="1764" y="461"/>
                    </a:lnTo>
                    <a:lnTo>
                      <a:pt x="1758" y="443"/>
                    </a:lnTo>
                    <a:lnTo>
                      <a:pt x="1746" y="431"/>
                    </a:lnTo>
                    <a:lnTo>
                      <a:pt x="1728" y="419"/>
                    </a:lnTo>
                    <a:lnTo>
                      <a:pt x="1740" y="425"/>
                    </a:lnTo>
                    <a:lnTo>
                      <a:pt x="1698" y="401"/>
                    </a:lnTo>
                    <a:lnTo>
                      <a:pt x="1680" y="401"/>
                    </a:lnTo>
                    <a:lnTo>
                      <a:pt x="1686" y="407"/>
                    </a:lnTo>
                    <a:lnTo>
                      <a:pt x="1674" y="413"/>
                    </a:lnTo>
                    <a:lnTo>
                      <a:pt x="1674" y="407"/>
                    </a:lnTo>
                    <a:lnTo>
                      <a:pt x="1663" y="407"/>
                    </a:lnTo>
                    <a:lnTo>
                      <a:pt x="1651" y="395"/>
                    </a:lnTo>
                    <a:lnTo>
                      <a:pt x="1627" y="389"/>
                    </a:lnTo>
                    <a:lnTo>
                      <a:pt x="1633" y="377"/>
                    </a:lnTo>
                    <a:lnTo>
                      <a:pt x="1633" y="359"/>
                    </a:lnTo>
                    <a:lnTo>
                      <a:pt x="1639" y="347"/>
                    </a:lnTo>
                    <a:lnTo>
                      <a:pt x="1645" y="335"/>
                    </a:lnTo>
                    <a:lnTo>
                      <a:pt x="1639" y="323"/>
                    </a:lnTo>
                    <a:lnTo>
                      <a:pt x="1645" y="311"/>
                    </a:lnTo>
                    <a:lnTo>
                      <a:pt x="1669" y="305"/>
                    </a:lnTo>
                    <a:lnTo>
                      <a:pt x="1686" y="305"/>
                    </a:lnTo>
                    <a:lnTo>
                      <a:pt x="1692" y="305"/>
                    </a:lnTo>
                    <a:lnTo>
                      <a:pt x="1698" y="305"/>
                    </a:lnTo>
                    <a:lnTo>
                      <a:pt x="1734" y="305"/>
                    </a:lnTo>
                    <a:lnTo>
                      <a:pt x="1734" y="299"/>
                    </a:lnTo>
                    <a:lnTo>
                      <a:pt x="1758" y="299"/>
                    </a:lnTo>
                    <a:lnTo>
                      <a:pt x="1782" y="305"/>
                    </a:lnTo>
                    <a:lnTo>
                      <a:pt x="1776" y="311"/>
                    </a:lnTo>
                    <a:lnTo>
                      <a:pt x="1782" y="317"/>
                    </a:lnTo>
                    <a:lnTo>
                      <a:pt x="1794" y="311"/>
                    </a:lnTo>
                    <a:lnTo>
                      <a:pt x="1806" y="305"/>
                    </a:lnTo>
                    <a:lnTo>
                      <a:pt x="1830" y="311"/>
                    </a:lnTo>
                    <a:lnTo>
                      <a:pt x="1824" y="305"/>
                    </a:lnTo>
                    <a:lnTo>
                      <a:pt x="1812" y="305"/>
                    </a:lnTo>
                    <a:lnTo>
                      <a:pt x="1806" y="299"/>
                    </a:lnTo>
                    <a:lnTo>
                      <a:pt x="1806" y="281"/>
                    </a:lnTo>
                    <a:lnTo>
                      <a:pt x="1806" y="263"/>
                    </a:lnTo>
                    <a:lnTo>
                      <a:pt x="1836" y="263"/>
                    </a:lnTo>
                    <a:lnTo>
                      <a:pt x="1842" y="257"/>
                    </a:lnTo>
                    <a:lnTo>
                      <a:pt x="1860" y="275"/>
                    </a:lnTo>
                    <a:lnTo>
                      <a:pt x="1872" y="281"/>
                    </a:lnTo>
                    <a:lnTo>
                      <a:pt x="1878" y="263"/>
                    </a:lnTo>
                    <a:lnTo>
                      <a:pt x="1890" y="263"/>
                    </a:lnTo>
                    <a:lnTo>
                      <a:pt x="1872" y="251"/>
                    </a:lnTo>
                    <a:lnTo>
                      <a:pt x="1872" y="245"/>
                    </a:lnTo>
                    <a:lnTo>
                      <a:pt x="1902" y="251"/>
                    </a:lnTo>
                    <a:lnTo>
                      <a:pt x="1890" y="251"/>
                    </a:lnTo>
                    <a:lnTo>
                      <a:pt x="1914" y="275"/>
                    </a:lnTo>
                    <a:lnTo>
                      <a:pt x="1902" y="281"/>
                    </a:lnTo>
                    <a:lnTo>
                      <a:pt x="1902" y="299"/>
                    </a:lnTo>
                    <a:lnTo>
                      <a:pt x="1896" y="311"/>
                    </a:lnTo>
                    <a:lnTo>
                      <a:pt x="1896" y="329"/>
                    </a:lnTo>
                    <a:lnTo>
                      <a:pt x="1884" y="335"/>
                    </a:lnTo>
                    <a:lnTo>
                      <a:pt x="1890" y="341"/>
                    </a:lnTo>
                    <a:lnTo>
                      <a:pt x="1890" y="353"/>
                    </a:lnTo>
                    <a:lnTo>
                      <a:pt x="1902" y="365"/>
                    </a:lnTo>
                    <a:lnTo>
                      <a:pt x="1914" y="383"/>
                    </a:lnTo>
                    <a:lnTo>
                      <a:pt x="1938" y="401"/>
                    </a:lnTo>
                    <a:lnTo>
                      <a:pt x="1962" y="425"/>
                    </a:lnTo>
                    <a:lnTo>
                      <a:pt x="1986" y="443"/>
                    </a:lnTo>
                    <a:lnTo>
                      <a:pt x="2009" y="461"/>
                    </a:lnTo>
                    <a:lnTo>
                      <a:pt x="2015" y="449"/>
                    </a:lnTo>
                    <a:lnTo>
                      <a:pt x="2003" y="425"/>
                    </a:lnTo>
                    <a:lnTo>
                      <a:pt x="2009" y="419"/>
                    </a:lnTo>
                    <a:lnTo>
                      <a:pt x="2015" y="425"/>
                    </a:lnTo>
                    <a:lnTo>
                      <a:pt x="2015" y="419"/>
                    </a:lnTo>
                    <a:lnTo>
                      <a:pt x="1997" y="401"/>
                    </a:lnTo>
                    <a:lnTo>
                      <a:pt x="2021" y="395"/>
                    </a:lnTo>
                    <a:lnTo>
                      <a:pt x="1997" y="371"/>
                    </a:lnTo>
                    <a:lnTo>
                      <a:pt x="1992" y="365"/>
                    </a:lnTo>
                    <a:lnTo>
                      <a:pt x="1997" y="359"/>
                    </a:lnTo>
                    <a:lnTo>
                      <a:pt x="1997" y="365"/>
                    </a:lnTo>
                    <a:lnTo>
                      <a:pt x="2009" y="365"/>
                    </a:lnTo>
                    <a:lnTo>
                      <a:pt x="1992" y="353"/>
                    </a:lnTo>
                    <a:lnTo>
                      <a:pt x="1986" y="353"/>
                    </a:lnTo>
                    <a:lnTo>
                      <a:pt x="1974" y="335"/>
                    </a:lnTo>
                    <a:lnTo>
                      <a:pt x="1962" y="335"/>
                    </a:lnTo>
                    <a:lnTo>
                      <a:pt x="1950" y="329"/>
                    </a:lnTo>
                    <a:lnTo>
                      <a:pt x="1938" y="311"/>
                    </a:lnTo>
                    <a:lnTo>
                      <a:pt x="1932" y="299"/>
                    </a:lnTo>
                    <a:lnTo>
                      <a:pt x="1944" y="293"/>
                    </a:lnTo>
                    <a:lnTo>
                      <a:pt x="1956" y="299"/>
                    </a:lnTo>
                    <a:lnTo>
                      <a:pt x="1950" y="293"/>
                    </a:lnTo>
                    <a:lnTo>
                      <a:pt x="1956" y="287"/>
                    </a:lnTo>
                    <a:lnTo>
                      <a:pt x="1974" y="299"/>
                    </a:lnTo>
                    <a:lnTo>
                      <a:pt x="1974" y="287"/>
                    </a:lnTo>
                    <a:lnTo>
                      <a:pt x="1997" y="281"/>
                    </a:lnTo>
                    <a:lnTo>
                      <a:pt x="2021" y="293"/>
                    </a:lnTo>
                    <a:lnTo>
                      <a:pt x="2021" y="287"/>
                    </a:lnTo>
                    <a:lnTo>
                      <a:pt x="2027" y="275"/>
                    </a:lnTo>
                    <a:lnTo>
                      <a:pt x="2027" y="269"/>
                    </a:lnTo>
                    <a:lnTo>
                      <a:pt x="2033" y="263"/>
                    </a:lnTo>
                    <a:lnTo>
                      <a:pt x="2045" y="257"/>
                    </a:lnTo>
                    <a:lnTo>
                      <a:pt x="2063" y="245"/>
                    </a:lnTo>
                    <a:lnTo>
                      <a:pt x="2051" y="245"/>
                    </a:lnTo>
                    <a:lnTo>
                      <a:pt x="2057" y="245"/>
                    </a:lnTo>
                    <a:lnTo>
                      <a:pt x="2087" y="251"/>
                    </a:lnTo>
                    <a:lnTo>
                      <a:pt x="2093" y="245"/>
                    </a:lnTo>
                    <a:lnTo>
                      <a:pt x="2075" y="239"/>
                    </a:lnTo>
                    <a:lnTo>
                      <a:pt x="2063" y="233"/>
                    </a:lnTo>
                    <a:lnTo>
                      <a:pt x="2051" y="227"/>
                    </a:lnTo>
                    <a:lnTo>
                      <a:pt x="2027" y="215"/>
                    </a:lnTo>
                    <a:lnTo>
                      <a:pt x="2009" y="209"/>
                    </a:lnTo>
                    <a:lnTo>
                      <a:pt x="2021" y="209"/>
                    </a:lnTo>
                    <a:lnTo>
                      <a:pt x="2033" y="209"/>
                    </a:lnTo>
                    <a:lnTo>
                      <a:pt x="2009" y="192"/>
                    </a:lnTo>
                    <a:lnTo>
                      <a:pt x="1986" y="174"/>
                    </a:lnTo>
                    <a:lnTo>
                      <a:pt x="1962" y="156"/>
                    </a:lnTo>
                    <a:lnTo>
                      <a:pt x="1932" y="13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6" name="Freeform 407">
                <a:extLst>
                  <a:ext uri="{FF2B5EF4-FFF2-40B4-BE49-F238E27FC236}">
                    <a16:creationId xmlns:a16="http://schemas.microsoft.com/office/drawing/2014/main" id="{E60FFFBF-E1A5-4CAE-B91A-5FD0481B9C66}"/>
                  </a:ext>
                </a:extLst>
              </p:cNvPr>
              <p:cNvSpPr>
                <a:spLocks noChangeAspect="1"/>
              </p:cNvSpPr>
              <p:nvPr/>
            </p:nvSpPr>
            <p:spPr bwMode="auto">
              <a:xfrm>
                <a:off x="12061992" y="3434362"/>
                <a:ext cx="376781" cy="475693"/>
              </a:xfrm>
              <a:custGeom>
                <a:avLst/>
                <a:gdLst>
                  <a:gd name="T0" fmla="*/ 2147483646 w 144"/>
                  <a:gd name="T1" fmla="*/ 2147483646 h 162"/>
                  <a:gd name="T2" fmla="*/ 2147483646 w 144"/>
                  <a:gd name="T3" fmla="*/ 2147483646 h 162"/>
                  <a:gd name="T4" fmla="*/ 2147483646 w 144"/>
                  <a:gd name="T5" fmla="*/ 2147483646 h 162"/>
                  <a:gd name="T6" fmla="*/ 2147483646 w 144"/>
                  <a:gd name="T7" fmla="*/ 2147483646 h 162"/>
                  <a:gd name="T8" fmla="*/ 2147483646 w 144"/>
                  <a:gd name="T9" fmla="*/ 2147483646 h 162"/>
                  <a:gd name="T10" fmla="*/ 2147483646 w 144"/>
                  <a:gd name="T11" fmla="*/ 2147483646 h 162"/>
                  <a:gd name="T12" fmla="*/ 2147483646 w 144"/>
                  <a:gd name="T13" fmla="*/ 2147483646 h 162"/>
                  <a:gd name="T14" fmla="*/ 2147483646 w 144"/>
                  <a:gd name="T15" fmla="*/ 0 h 162"/>
                  <a:gd name="T16" fmla="*/ 0 w 144"/>
                  <a:gd name="T17" fmla="*/ 2147483646 h 162"/>
                  <a:gd name="T18" fmla="*/ 2147483646 w 144"/>
                  <a:gd name="T19" fmla="*/ 2147483646 h 162"/>
                  <a:gd name="T20" fmla="*/ 2147483646 w 144"/>
                  <a:gd name="T21" fmla="*/ 2147483646 h 162"/>
                  <a:gd name="T22" fmla="*/ 2147483646 w 144"/>
                  <a:gd name="T23" fmla="*/ 2147483646 h 162"/>
                  <a:gd name="T24" fmla="*/ 2147483646 w 144"/>
                  <a:gd name="T25" fmla="*/ 2147483646 h 162"/>
                  <a:gd name="T26" fmla="*/ 2147483646 w 144"/>
                  <a:gd name="T27" fmla="*/ 2147483646 h 162"/>
                  <a:gd name="T28" fmla="*/ 2147483646 w 144"/>
                  <a:gd name="T29" fmla="*/ 2147483646 h 162"/>
                  <a:gd name="T30" fmla="*/ 2147483646 w 144"/>
                  <a:gd name="T31" fmla="*/ 2147483646 h 162"/>
                  <a:gd name="T32" fmla="*/ 2147483646 w 144"/>
                  <a:gd name="T33" fmla="*/ 2147483646 h 162"/>
                  <a:gd name="T34" fmla="*/ 2147483646 w 144"/>
                  <a:gd name="T35" fmla="*/ 2147483646 h 162"/>
                  <a:gd name="T36" fmla="*/ 2147483646 w 144"/>
                  <a:gd name="T37" fmla="*/ 2147483646 h 162"/>
                  <a:gd name="T38" fmla="*/ 2147483646 w 144"/>
                  <a:gd name="T39" fmla="*/ 2147483646 h 162"/>
                  <a:gd name="T40" fmla="*/ 2147483646 w 144"/>
                  <a:gd name="T41" fmla="*/ 2147483646 h 162"/>
                  <a:gd name="T42" fmla="*/ 2147483646 w 144"/>
                  <a:gd name="T43" fmla="*/ 2147483646 h 162"/>
                  <a:gd name="T44" fmla="*/ 2147483646 w 144"/>
                  <a:gd name="T45" fmla="*/ 2147483646 h 162"/>
                  <a:gd name="T46" fmla="*/ 2147483646 w 144"/>
                  <a:gd name="T47" fmla="*/ 2147483646 h 162"/>
                  <a:gd name="T48" fmla="*/ 2147483646 w 144"/>
                  <a:gd name="T49" fmla="*/ 2147483646 h 162"/>
                  <a:gd name="T50" fmla="*/ 2147483646 w 144"/>
                  <a:gd name="T51" fmla="*/ 2147483646 h 162"/>
                  <a:gd name="T52" fmla="*/ 2147483646 w 144"/>
                  <a:gd name="T53" fmla="*/ 2147483646 h 162"/>
                  <a:gd name="T54" fmla="*/ 2147483646 w 144"/>
                  <a:gd name="T55" fmla="*/ 2147483646 h 162"/>
                  <a:gd name="T56" fmla="*/ 2147483646 w 144"/>
                  <a:gd name="T57" fmla="*/ 2147483646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62">
                    <a:moveTo>
                      <a:pt x="126" y="114"/>
                    </a:moveTo>
                    <a:lnTo>
                      <a:pt x="108" y="96"/>
                    </a:lnTo>
                    <a:lnTo>
                      <a:pt x="90" y="78"/>
                    </a:lnTo>
                    <a:lnTo>
                      <a:pt x="72" y="60"/>
                    </a:lnTo>
                    <a:lnTo>
                      <a:pt x="48" y="48"/>
                    </a:lnTo>
                    <a:lnTo>
                      <a:pt x="48" y="42"/>
                    </a:lnTo>
                    <a:lnTo>
                      <a:pt x="24" y="18"/>
                    </a:lnTo>
                    <a:lnTo>
                      <a:pt x="6" y="0"/>
                    </a:lnTo>
                    <a:lnTo>
                      <a:pt x="0" y="6"/>
                    </a:lnTo>
                    <a:lnTo>
                      <a:pt x="18" y="18"/>
                    </a:lnTo>
                    <a:lnTo>
                      <a:pt x="12" y="24"/>
                    </a:lnTo>
                    <a:lnTo>
                      <a:pt x="6" y="24"/>
                    </a:lnTo>
                    <a:lnTo>
                      <a:pt x="42" y="54"/>
                    </a:lnTo>
                    <a:lnTo>
                      <a:pt x="54" y="72"/>
                    </a:lnTo>
                    <a:lnTo>
                      <a:pt x="72" y="90"/>
                    </a:lnTo>
                    <a:lnTo>
                      <a:pt x="84" y="108"/>
                    </a:lnTo>
                    <a:lnTo>
                      <a:pt x="96" y="126"/>
                    </a:lnTo>
                    <a:lnTo>
                      <a:pt x="108" y="144"/>
                    </a:lnTo>
                    <a:lnTo>
                      <a:pt x="120" y="162"/>
                    </a:lnTo>
                    <a:lnTo>
                      <a:pt x="126" y="162"/>
                    </a:lnTo>
                    <a:lnTo>
                      <a:pt x="126" y="150"/>
                    </a:lnTo>
                    <a:lnTo>
                      <a:pt x="138" y="156"/>
                    </a:lnTo>
                    <a:lnTo>
                      <a:pt x="144" y="162"/>
                    </a:lnTo>
                    <a:lnTo>
                      <a:pt x="132" y="150"/>
                    </a:lnTo>
                    <a:lnTo>
                      <a:pt x="102" y="126"/>
                    </a:lnTo>
                    <a:lnTo>
                      <a:pt x="96" y="102"/>
                    </a:lnTo>
                    <a:lnTo>
                      <a:pt x="102" y="102"/>
                    </a:lnTo>
                    <a:lnTo>
                      <a:pt x="120" y="108"/>
                    </a:lnTo>
                    <a:lnTo>
                      <a:pt x="126" y="11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7" name="Freeform 408">
                <a:extLst>
                  <a:ext uri="{FF2B5EF4-FFF2-40B4-BE49-F238E27FC236}">
                    <a16:creationId xmlns:a16="http://schemas.microsoft.com/office/drawing/2014/main" id="{D627719B-B216-460B-910E-D7367F0ABB0B}"/>
                  </a:ext>
                </a:extLst>
              </p:cNvPr>
              <p:cNvSpPr>
                <a:spLocks noChangeAspect="1"/>
              </p:cNvSpPr>
              <p:nvPr/>
            </p:nvSpPr>
            <p:spPr bwMode="auto">
              <a:xfrm>
                <a:off x="8216228" y="2295823"/>
                <a:ext cx="410561" cy="174160"/>
              </a:xfrm>
              <a:custGeom>
                <a:avLst/>
                <a:gdLst>
                  <a:gd name="T0" fmla="*/ 2147483646 w 155"/>
                  <a:gd name="T1" fmla="*/ 2147483646 h 60"/>
                  <a:gd name="T2" fmla="*/ 2147483646 w 155"/>
                  <a:gd name="T3" fmla="*/ 2147483646 h 60"/>
                  <a:gd name="T4" fmla="*/ 2147483646 w 155"/>
                  <a:gd name="T5" fmla="*/ 2147483646 h 60"/>
                  <a:gd name="T6" fmla="*/ 2147483646 w 155"/>
                  <a:gd name="T7" fmla="*/ 2147483646 h 60"/>
                  <a:gd name="T8" fmla="*/ 2147483646 w 155"/>
                  <a:gd name="T9" fmla="*/ 2147483646 h 60"/>
                  <a:gd name="T10" fmla="*/ 2147483646 w 155"/>
                  <a:gd name="T11" fmla="*/ 2147483646 h 60"/>
                  <a:gd name="T12" fmla="*/ 2147483646 w 155"/>
                  <a:gd name="T13" fmla="*/ 2147483646 h 60"/>
                  <a:gd name="T14" fmla="*/ 2147483646 w 155"/>
                  <a:gd name="T15" fmla="*/ 2147483646 h 60"/>
                  <a:gd name="T16" fmla="*/ 2147483646 w 155"/>
                  <a:gd name="T17" fmla="*/ 2147483646 h 60"/>
                  <a:gd name="T18" fmla="*/ 2147483646 w 155"/>
                  <a:gd name="T19" fmla="*/ 2147483646 h 60"/>
                  <a:gd name="T20" fmla="*/ 2147483646 w 155"/>
                  <a:gd name="T21" fmla="*/ 2147483646 h 60"/>
                  <a:gd name="T22" fmla="*/ 2147483646 w 155"/>
                  <a:gd name="T23" fmla="*/ 2147483646 h 60"/>
                  <a:gd name="T24" fmla="*/ 2147483646 w 155"/>
                  <a:gd name="T25" fmla="*/ 2147483646 h 60"/>
                  <a:gd name="T26" fmla="*/ 2147483646 w 155"/>
                  <a:gd name="T27" fmla="*/ 2147483646 h 60"/>
                  <a:gd name="T28" fmla="*/ 2147483646 w 155"/>
                  <a:gd name="T29" fmla="*/ 2147483646 h 60"/>
                  <a:gd name="T30" fmla="*/ 2147483646 w 155"/>
                  <a:gd name="T31" fmla="*/ 2147483646 h 60"/>
                  <a:gd name="T32" fmla="*/ 2147483646 w 155"/>
                  <a:gd name="T33" fmla="*/ 2147483646 h 60"/>
                  <a:gd name="T34" fmla="*/ 2147483646 w 155"/>
                  <a:gd name="T35" fmla="*/ 2147483646 h 60"/>
                  <a:gd name="T36" fmla="*/ 2147483646 w 155"/>
                  <a:gd name="T37" fmla="*/ 2147483646 h 60"/>
                  <a:gd name="T38" fmla="*/ 0 w 155"/>
                  <a:gd name="T39" fmla="*/ 2147483646 h 60"/>
                  <a:gd name="T40" fmla="*/ 2147483646 w 155"/>
                  <a:gd name="T41" fmla="*/ 2147483646 h 60"/>
                  <a:gd name="T42" fmla="*/ 2147483646 w 155"/>
                  <a:gd name="T43" fmla="*/ 2147483646 h 60"/>
                  <a:gd name="T44" fmla="*/ 2147483646 w 155"/>
                  <a:gd name="T45" fmla="*/ 2147483646 h 60"/>
                  <a:gd name="T46" fmla="*/ 2147483646 w 155"/>
                  <a:gd name="T47" fmla="*/ 2147483646 h 60"/>
                  <a:gd name="T48" fmla="*/ 2147483646 w 155"/>
                  <a:gd name="T49" fmla="*/ 2147483646 h 60"/>
                  <a:gd name="T50" fmla="*/ 2147483646 w 155"/>
                  <a:gd name="T51" fmla="*/ 2147483646 h 60"/>
                  <a:gd name="T52" fmla="*/ 2147483646 w 155"/>
                  <a:gd name="T53" fmla="*/ 2147483646 h 60"/>
                  <a:gd name="T54" fmla="*/ 2147483646 w 155"/>
                  <a:gd name="T55" fmla="*/ 2147483646 h 60"/>
                  <a:gd name="T56" fmla="*/ 2147483646 w 155"/>
                  <a:gd name="T57" fmla="*/ 2147483646 h 60"/>
                  <a:gd name="T58" fmla="*/ 2147483646 w 155"/>
                  <a:gd name="T59" fmla="*/ 2147483646 h 60"/>
                  <a:gd name="T60" fmla="*/ 2147483646 w 155"/>
                  <a:gd name="T61" fmla="*/ 2147483646 h 60"/>
                  <a:gd name="T62" fmla="*/ 2147483646 w 155"/>
                  <a:gd name="T63" fmla="*/ 2147483646 h 60"/>
                  <a:gd name="T64" fmla="*/ 2147483646 w 155"/>
                  <a:gd name="T65" fmla="*/ 2147483646 h 60"/>
                  <a:gd name="T66" fmla="*/ 2147483646 w 155"/>
                  <a:gd name="T67" fmla="*/ 0 h 60"/>
                  <a:gd name="T68" fmla="*/ 2147483646 w 155"/>
                  <a:gd name="T69" fmla="*/ 214748364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 h="60">
                    <a:moveTo>
                      <a:pt x="155" y="6"/>
                    </a:moveTo>
                    <a:lnTo>
                      <a:pt x="143" y="12"/>
                    </a:lnTo>
                    <a:lnTo>
                      <a:pt x="107" y="24"/>
                    </a:lnTo>
                    <a:lnTo>
                      <a:pt x="78" y="30"/>
                    </a:lnTo>
                    <a:lnTo>
                      <a:pt x="66" y="30"/>
                    </a:lnTo>
                    <a:lnTo>
                      <a:pt x="72" y="36"/>
                    </a:lnTo>
                    <a:lnTo>
                      <a:pt x="60" y="36"/>
                    </a:lnTo>
                    <a:lnTo>
                      <a:pt x="66" y="42"/>
                    </a:lnTo>
                    <a:lnTo>
                      <a:pt x="48" y="36"/>
                    </a:lnTo>
                    <a:lnTo>
                      <a:pt x="54" y="48"/>
                    </a:lnTo>
                    <a:lnTo>
                      <a:pt x="48" y="48"/>
                    </a:lnTo>
                    <a:lnTo>
                      <a:pt x="54" y="54"/>
                    </a:lnTo>
                    <a:lnTo>
                      <a:pt x="36" y="48"/>
                    </a:lnTo>
                    <a:lnTo>
                      <a:pt x="54" y="54"/>
                    </a:lnTo>
                    <a:lnTo>
                      <a:pt x="42" y="54"/>
                    </a:lnTo>
                    <a:lnTo>
                      <a:pt x="48" y="60"/>
                    </a:lnTo>
                    <a:lnTo>
                      <a:pt x="12" y="54"/>
                    </a:lnTo>
                    <a:lnTo>
                      <a:pt x="18" y="54"/>
                    </a:lnTo>
                    <a:lnTo>
                      <a:pt x="0" y="54"/>
                    </a:lnTo>
                    <a:lnTo>
                      <a:pt x="18" y="48"/>
                    </a:lnTo>
                    <a:lnTo>
                      <a:pt x="24" y="42"/>
                    </a:lnTo>
                    <a:lnTo>
                      <a:pt x="18" y="42"/>
                    </a:lnTo>
                    <a:lnTo>
                      <a:pt x="18" y="36"/>
                    </a:lnTo>
                    <a:lnTo>
                      <a:pt x="30" y="36"/>
                    </a:lnTo>
                    <a:lnTo>
                      <a:pt x="24" y="36"/>
                    </a:lnTo>
                    <a:lnTo>
                      <a:pt x="24" y="30"/>
                    </a:lnTo>
                    <a:lnTo>
                      <a:pt x="18" y="30"/>
                    </a:lnTo>
                    <a:lnTo>
                      <a:pt x="24" y="30"/>
                    </a:lnTo>
                    <a:lnTo>
                      <a:pt x="36" y="24"/>
                    </a:lnTo>
                    <a:lnTo>
                      <a:pt x="60" y="18"/>
                    </a:lnTo>
                    <a:lnTo>
                      <a:pt x="66" y="12"/>
                    </a:lnTo>
                    <a:lnTo>
                      <a:pt x="119" y="6"/>
                    </a:lnTo>
                    <a:lnTo>
                      <a:pt x="137" y="0"/>
                    </a:lnTo>
                    <a:lnTo>
                      <a:pt x="155"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8" name="Freeform 409">
                <a:extLst>
                  <a:ext uri="{FF2B5EF4-FFF2-40B4-BE49-F238E27FC236}">
                    <a16:creationId xmlns:a16="http://schemas.microsoft.com/office/drawing/2014/main" id="{7D8360CD-5198-4C88-B475-8AE878BF9137}"/>
                  </a:ext>
                </a:extLst>
              </p:cNvPr>
              <p:cNvSpPr>
                <a:spLocks noChangeAspect="1"/>
              </p:cNvSpPr>
              <p:nvPr/>
            </p:nvSpPr>
            <p:spPr bwMode="auto">
              <a:xfrm>
                <a:off x="8203235" y="2469983"/>
                <a:ext cx="218273" cy="124771"/>
              </a:xfrm>
              <a:custGeom>
                <a:avLst/>
                <a:gdLst>
                  <a:gd name="T0" fmla="*/ 2147483646 w 84"/>
                  <a:gd name="T1" fmla="*/ 2147483646 h 42"/>
                  <a:gd name="T2" fmla="*/ 2147483646 w 84"/>
                  <a:gd name="T3" fmla="*/ 2147483646 h 42"/>
                  <a:gd name="T4" fmla="*/ 2147483646 w 84"/>
                  <a:gd name="T5" fmla="*/ 2147483646 h 42"/>
                  <a:gd name="T6" fmla="*/ 2147483646 w 84"/>
                  <a:gd name="T7" fmla="*/ 2147483646 h 42"/>
                  <a:gd name="T8" fmla="*/ 2147483646 w 84"/>
                  <a:gd name="T9" fmla="*/ 2147483646 h 42"/>
                  <a:gd name="T10" fmla="*/ 2147483646 w 84"/>
                  <a:gd name="T11" fmla="*/ 0 h 42"/>
                  <a:gd name="T12" fmla="*/ 2147483646 w 84"/>
                  <a:gd name="T13" fmla="*/ 0 h 42"/>
                  <a:gd name="T14" fmla="*/ 2147483646 w 84"/>
                  <a:gd name="T15" fmla="*/ 2147483646 h 42"/>
                  <a:gd name="T16" fmla="*/ 2147483646 w 84"/>
                  <a:gd name="T17" fmla="*/ 2147483646 h 42"/>
                  <a:gd name="T18" fmla="*/ 2147483646 w 84"/>
                  <a:gd name="T19" fmla="*/ 2147483646 h 42"/>
                  <a:gd name="T20" fmla="*/ 2147483646 w 84"/>
                  <a:gd name="T21" fmla="*/ 2147483646 h 42"/>
                  <a:gd name="T22" fmla="*/ 0 w 84"/>
                  <a:gd name="T23" fmla="*/ 2147483646 h 42"/>
                  <a:gd name="T24" fmla="*/ 2147483646 w 84"/>
                  <a:gd name="T25" fmla="*/ 2147483646 h 42"/>
                  <a:gd name="T26" fmla="*/ 2147483646 w 84"/>
                  <a:gd name="T27" fmla="*/ 2147483646 h 42"/>
                  <a:gd name="T28" fmla="*/ 2147483646 w 84"/>
                  <a:gd name="T29" fmla="*/ 2147483646 h 42"/>
                  <a:gd name="T30" fmla="*/ 2147483646 w 84"/>
                  <a:gd name="T31" fmla="*/ 2147483646 h 42"/>
                  <a:gd name="T32" fmla="*/ 2147483646 w 84"/>
                  <a:gd name="T33" fmla="*/ 2147483646 h 42"/>
                  <a:gd name="T34" fmla="*/ 2147483646 w 84"/>
                  <a:gd name="T35" fmla="*/ 2147483646 h 42"/>
                  <a:gd name="T36" fmla="*/ 2147483646 w 84"/>
                  <a:gd name="T37" fmla="*/ 2147483646 h 42"/>
                  <a:gd name="T38" fmla="*/ 2147483646 w 84"/>
                  <a:gd name="T39" fmla="*/ 2147483646 h 42"/>
                  <a:gd name="T40" fmla="*/ 2147483646 w 84"/>
                  <a:gd name="T41" fmla="*/ 2147483646 h 42"/>
                  <a:gd name="T42" fmla="*/ 2147483646 w 84"/>
                  <a:gd name="T43" fmla="*/ 2147483646 h 42"/>
                  <a:gd name="T44" fmla="*/ 2147483646 w 84"/>
                  <a:gd name="T45" fmla="*/ 214748364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42">
                    <a:moveTo>
                      <a:pt x="84" y="42"/>
                    </a:moveTo>
                    <a:lnTo>
                      <a:pt x="54" y="24"/>
                    </a:lnTo>
                    <a:lnTo>
                      <a:pt x="42" y="12"/>
                    </a:lnTo>
                    <a:lnTo>
                      <a:pt x="42" y="6"/>
                    </a:lnTo>
                    <a:lnTo>
                      <a:pt x="48" y="0"/>
                    </a:lnTo>
                    <a:lnTo>
                      <a:pt x="12" y="0"/>
                    </a:lnTo>
                    <a:lnTo>
                      <a:pt x="12" y="6"/>
                    </a:lnTo>
                    <a:lnTo>
                      <a:pt x="6" y="12"/>
                    </a:lnTo>
                    <a:lnTo>
                      <a:pt x="12" y="12"/>
                    </a:lnTo>
                    <a:lnTo>
                      <a:pt x="6" y="18"/>
                    </a:lnTo>
                    <a:lnTo>
                      <a:pt x="0" y="24"/>
                    </a:lnTo>
                    <a:lnTo>
                      <a:pt x="6" y="30"/>
                    </a:lnTo>
                    <a:lnTo>
                      <a:pt x="18" y="30"/>
                    </a:lnTo>
                    <a:lnTo>
                      <a:pt x="24" y="30"/>
                    </a:lnTo>
                    <a:lnTo>
                      <a:pt x="30" y="30"/>
                    </a:lnTo>
                    <a:lnTo>
                      <a:pt x="36" y="36"/>
                    </a:lnTo>
                    <a:lnTo>
                      <a:pt x="48" y="42"/>
                    </a:lnTo>
                    <a:lnTo>
                      <a:pt x="60" y="42"/>
                    </a:lnTo>
                    <a:lnTo>
                      <a:pt x="66" y="42"/>
                    </a:lnTo>
                    <a:lnTo>
                      <a:pt x="78" y="42"/>
                    </a:lnTo>
                    <a:lnTo>
                      <a:pt x="84" y="4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49" name="Freeform 410">
                <a:extLst>
                  <a:ext uri="{FF2B5EF4-FFF2-40B4-BE49-F238E27FC236}">
                    <a16:creationId xmlns:a16="http://schemas.microsoft.com/office/drawing/2014/main" id="{1332F1E6-EA8A-45A5-9A1F-472FC0E82495}"/>
                  </a:ext>
                </a:extLst>
              </p:cNvPr>
              <p:cNvSpPr>
                <a:spLocks noChangeAspect="1"/>
              </p:cNvSpPr>
              <p:nvPr/>
            </p:nvSpPr>
            <p:spPr bwMode="auto">
              <a:xfrm>
                <a:off x="10754949" y="2329616"/>
                <a:ext cx="265047" cy="70184"/>
              </a:xfrm>
              <a:custGeom>
                <a:avLst/>
                <a:gdLst>
                  <a:gd name="T0" fmla="*/ 2147483646 w 102"/>
                  <a:gd name="T1" fmla="*/ 2147483646 h 24"/>
                  <a:gd name="T2" fmla="*/ 2147483646 w 102"/>
                  <a:gd name="T3" fmla="*/ 0 h 24"/>
                  <a:gd name="T4" fmla="*/ 2147483646 w 102"/>
                  <a:gd name="T5" fmla="*/ 2147483646 h 24"/>
                  <a:gd name="T6" fmla="*/ 2147483646 w 102"/>
                  <a:gd name="T7" fmla="*/ 2147483646 h 24"/>
                  <a:gd name="T8" fmla="*/ 2147483646 w 102"/>
                  <a:gd name="T9" fmla="*/ 2147483646 h 24"/>
                  <a:gd name="T10" fmla="*/ 2147483646 w 102"/>
                  <a:gd name="T11" fmla="*/ 2147483646 h 24"/>
                  <a:gd name="T12" fmla="*/ 0 w 102"/>
                  <a:gd name="T13" fmla="*/ 2147483646 h 24"/>
                  <a:gd name="T14" fmla="*/ 0 w 102"/>
                  <a:gd name="T15" fmla="*/ 2147483646 h 24"/>
                  <a:gd name="T16" fmla="*/ 2147483646 w 102"/>
                  <a:gd name="T17" fmla="*/ 2147483646 h 24"/>
                  <a:gd name="T18" fmla="*/ 2147483646 w 102"/>
                  <a:gd name="T19" fmla="*/ 2147483646 h 24"/>
                  <a:gd name="T20" fmla="*/ 2147483646 w 102"/>
                  <a:gd name="T21" fmla="*/ 2147483646 h 24"/>
                  <a:gd name="T22" fmla="*/ 2147483646 w 102"/>
                  <a:gd name="T23" fmla="*/ 2147483646 h 24"/>
                  <a:gd name="T24" fmla="*/ 2147483646 w 102"/>
                  <a:gd name="T25" fmla="*/ 2147483646 h 24"/>
                  <a:gd name="T26" fmla="*/ 2147483646 w 102"/>
                  <a:gd name="T27" fmla="*/ 2147483646 h 24"/>
                  <a:gd name="T28" fmla="*/ 2147483646 w 102"/>
                  <a:gd name="T29" fmla="*/ 2147483646 h 24"/>
                  <a:gd name="T30" fmla="*/ 2147483646 w 102"/>
                  <a:gd name="T31" fmla="*/ 2147483646 h 24"/>
                  <a:gd name="T32" fmla="*/ 2147483646 w 102"/>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4">
                    <a:moveTo>
                      <a:pt x="102" y="12"/>
                    </a:moveTo>
                    <a:lnTo>
                      <a:pt x="36" y="0"/>
                    </a:lnTo>
                    <a:lnTo>
                      <a:pt x="48" y="6"/>
                    </a:lnTo>
                    <a:lnTo>
                      <a:pt x="36" y="6"/>
                    </a:lnTo>
                    <a:lnTo>
                      <a:pt x="42" y="6"/>
                    </a:lnTo>
                    <a:lnTo>
                      <a:pt x="12" y="6"/>
                    </a:lnTo>
                    <a:lnTo>
                      <a:pt x="0" y="6"/>
                    </a:lnTo>
                    <a:lnTo>
                      <a:pt x="6" y="12"/>
                    </a:lnTo>
                    <a:lnTo>
                      <a:pt x="12" y="18"/>
                    </a:lnTo>
                    <a:lnTo>
                      <a:pt x="48" y="24"/>
                    </a:lnTo>
                    <a:lnTo>
                      <a:pt x="54" y="24"/>
                    </a:lnTo>
                    <a:lnTo>
                      <a:pt x="84" y="18"/>
                    </a:lnTo>
                    <a:lnTo>
                      <a:pt x="96" y="18"/>
                    </a:lnTo>
                    <a:lnTo>
                      <a:pt x="90" y="18"/>
                    </a:lnTo>
                    <a:lnTo>
                      <a:pt x="102" y="18"/>
                    </a:lnTo>
                    <a:lnTo>
                      <a:pt x="10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0" name="Freeform 411">
                <a:extLst>
                  <a:ext uri="{FF2B5EF4-FFF2-40B4-BE49-F238E27FC236}">
                    <a16:creationId xmlns:a16="http://schemas.microsoft.com/office/drawing/2014/main" id="{E80D06D5-218D-406A-A66A-4800092CD5D5}"/>
                  </a:ext>
                </a:extLst>
              </p:cNvPr>
              <p:cNvSpPr>
                <a:spLocks noChangeAspect="1"/>
              </p:cNvSpPr>
              <p:nvPr/>
            </p:nvSpPr>
            <p:spPr bwMode="auto">
              <a:xfrm>
                <a:off x="9242630" y="2173653"/>
                <a:ext cx="200082" cy="51987"/>
              </a:xfrm>
              <a:custGeom>
                <a:avLst/>
                <a:gdLst>
                  <a:gd name="T0" fmla="*/ 2147483646 w 77"/>
                  <a:gd name="T1" fmla="*/ 2147483646 h 18"/>
                  <a:gd name="T2" fmla="*/ 2147483646 w 77"/>
                  <a:gd name="T3" fmla="*/ 0 h 18"/>
                  <a:gd name="T4" fmla="*/ 2147483646 w 77"/>
                  <a:gd name="T5" fmla="*/ 2147483646 h 18"/>
                  <a:gd name="T6" fmla="*/ 2147483646 w 77"/>
                  <a:gd name="T7" fmla="*/ 0 h 18"/>
                  <a:gd name="T8" fmla="*/ 0 w 77"/>
                  <a:gd name="T9" fmla="*/ 0 h 18"/>
                  <a:gd name="T10" fmla="*/ 0 w 77"/>
                  <a:gd name="T11" fmla="*/ 2147483646 h 18"/>
                  <a:gd name="T12" fmla="*/ 2147483646 w 77"/>
                  <a:gd name="T13" fmla="*/ 2147483646 h 18"/>
                  <a:gd name="T14" fmla="*/ 2147483646 w 77"/>
                  <a:gd name="T15" fmla="*/ 2147483646 h 18"/>
                  <a:gd name="T16" fmla="*/ 2147483646 w 77"/>
                  <a:gd name="T17" fmla="*/ 2147483646 h 18"/>
                  <a:gd name="T18" fmla="*/ 2147483646 w 77"/>
                  <a:gd name="T19" fmla="*/ 2147483646 h 18"/>
                  <a:gd name="T20" fmla="*/ 2147483646 w 77"/>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8">
                    <a:moveTo>
                      <a:pt x="65" y="6"/>
                    </a:moveTo>
                    <a:lnTo>
                      <a:pt x="47" y="0"/>
                    </a:lnTo>
                    <a:lnTo>
                      <a:pt x="36" y="6"/>
                    </a:lnTo>
                    <a:lnTo>
                      <a:pt x="30" y="0"/>
                    </a:lnTo>
                    <a:lnTo>
                      <a:pt x="0" y="0"/>
                    </a:lnTo>
                    <a:lnTo>
                      <a:pt x="0" y="6"/>
                    </a:lnTo>
                    <a:lnTo>
                      <a:pt x="6" y="6"/>
                    </a:lnTo>
                    <a:lnTo>
                      <a:pt x="24" y="12"/>
                    </a:lnTo>
                    <a:lnTo>
                      <a:pt x="77" y="18"/>
                    </a:lnTo>
                    <a:lnTo>
                      <a:pt x="71" y="12"/>
                    </a:lnTo>
                    <a:lnTo>
                      <a:pt x="65"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1" name="Freeform 412">
                <a:extLst>
                  <a:ext uri="{FF2B5EF4-FFF2-40B4-BE49-F238E27FC236}">
                    <a16:creationId xmlns:a16="http://schemas.microsoft.com/office/drawing/2014/main" id="{FE39A56F-1A75-40BC-9D6A-A169A8A62337}"/>
                  </a:ext>
                </a:extLst>
              </p:cNvPr>
              <p:cNvSpPr>
                <a:spLocks noChangeAspect="1"/>
              </p:cNvSpPr>
              <p:nvPr/>
            </p:nvSpPr>
            <p:spPr bwMode="auto">
              <a:xfrm>
                <a:off x="9476493" y="2189247"/>
                <a:ext cx="161107" cy="70184"/>
              </a:xfrm>
              <a:custGeom>
                <a:avLst/>
                <a:gdLst>
                  <a:gd name="T0" fmla="*/ 2147483646 w 60"/>
                  <a:gd name="T1" fmla="*/ 2147483646 h 24"/>
                  <a:gd name="T2" fmla="*/ 2147483646 w 60"/>
                  <a:gd name="T3" fmla="*/ 2147483646 h 24"/>
                  <a:gd name="T4" fmla="*/ 2147483646 w 60"/>
                  <a:gd name="T5" fmla="*/ 2147483646 h 24"/>
                  <a:gd name="T6" fmla="*/ 2147483646 w 60"/>
                  <a:gd name="T7" fmla="*/ 2147483646 h 24"/>
                  <a:gd name="T8" fmla="*/ 2147483646 w 60"/>
                  <a:gd name="T9" fmla="*/ 0 h 24"/>
                  <a:gd name="T10" fmla="*/ 2147483646 w 60"/>
                  <a:gd name="T11" fmla="*/ 2147483646 h 24"/>
                  <a:gd name="T12" fmla="*/ 0 w 60"/>
                  <a:gd name="T13" fmla="*/ 2147483646 h 24"/>
                  <a:gd name="T14" fmla="*/ 0 w 60"/>
                  <a:gd name="T15" fmla="*/ 2147483646 h 24"/>
                  <a:gd name="T16" fmla="*/ 2147483646 w 60"/>
                  <a:gd name="T17" fmla="*/ 2147483646 h 24"/>
                  <a:gd name="T18" fmla="*/ 0 w 60"/>
                  <a:gd name="T19" fmla="*/ 2147483646 h 24"/>
                  <a:gd name="T20" fmla="*/ 2147483646 w 60"/>
                  <a:gd name="T21" fmla="*/ 2147483646 h 24"/>
                  <a:gd name="T22" fmla="*/ 2147483646 w 60"/>
                  <a:gd name="T23" fmla="*/ 2147483646 h 24"/>
                  <a:gd name="T24" fmla="*/ 2147483646 w 60"/>
                  <a:gd name="T25" fmla="*/ 214748364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24">
                    <a:moveTo>
                      <a:pt x="60" y="12"/>
                    </a:moveTo>
                    <a:lnTo>
                      <a:pt x="30" y="6"/>
                    </a:lnTo>
                    <a:lnTo>
                      <a:pt x="18" y="12"/>
                    </a:lnTo>
                    <a:lnTo>
                      <a:pt x="18" y="6"/>
                    </a:lnTo>
                    <a:lnTo>
                      <a:pt x="6" y="0"/>
                    </a:lnTo>
                    <a:lnTo>
                      <a:pt x="12" y="6"/>
                    </a:lnTo>
                    <a:lnTo>
                      <a:pt x="0" y="6"/>
                    </a:lnTo>
                    <a:lnTo>
                      <a:pt x="6" y="12"/>
                    </a:lnTo>
                    <a:lnTo>
                      <a:pt x="0" y="18"/>
                    </a:lnTo>
                    <a:lnTo>
                      <a:pt x="6" y="24"/>
                    </a:lnTo>
                    <a:lnTo>
                      <a:pt x="60" y="18"/>
                    </a:lnTo>
                    <a:lnTo>
                      <a:pt x="6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2" name="Freeform 413">
                <a:extLst>
                  <a:ext uri="{FF2B5EF4-FFF2-40B4-BE49-F238E27FC236}">
                    <a16:creationId xmlns:a16="http://schemas.microsoft.com/office/drawing/2014/main" id="{355F60BD-AC37-4568-93D4-AD08302FF6CA}"/>
                  </a:ext>
                </a:extLst>
              </p:cNvPr>
              <p:cNvSpPr>
                <a:spLocks noChangeAspect="1"/>
              </p:cNvSpPr>
              <p:nvPr/>
            </p:nvSpPr>
            <p:spPr bwMode="auto">
              <a:xfrm>
                <a:off x="9149085" y="2137260"/>
                <a:ext cx="174098" cy="36393"/>
              </a:xfrm>
              <a:custGeom>
                <a:avLst/>
                <a:gdLst>
                  <a:gd name="T0" fmla="*/ 2147483646 w 66"/>
                  <a:gd name="T1" fmla="*/ 2147483646 h 12"/>
                  <a:gd name="T2" fmla="*/ 2147483646 w 66"/>
                  <a:gd name="T3" fmla="*/ 0 h 12"/>
                  <a:gd name="T4" fmla="*/ 2147483646 w 66"/>
                  <a:gd name="T5" fmla="*/ 0 h 12"/>
                  <a:gd name="T6" fmla="*/ 2147483646 w 66"/>
                  <a:gd name="T7" fmla="*/ 0 h 12"/>
                  <a:gd name="T8" fmla="*/ 2147483646 w 66"/>
                  <a:gd name="T9" fmla="*/ 2147483646 h 12"/>
                  <a:gd name="T10" fmla="*/ 0 w 66"/>
                  <a:gd name="T11" fmla="*/ 2147483646 h 12"/>
                  <a:gd name="T12" fmla="*/ 2147483646 w 66"/>
                  <a:gd name="T13" fmla="*/ 2147483646 h 12"/>
                  <a:gd name="T14" fmla="*/ 2147483646 w 66"/>
                  <a:gd name="T15" fmla="*/ 2147483646 h 12"/>
                  <a:gd name="T16" fmla="*/ 2147483646 w 66"/>
                  <a:gd name="T17" fmla="*/ 2147483646 h 12"/>
                  <a:gd name="T18" fmla="*/ 2147483646 w 66"/>
                  <a:gd name="T19" fmla="*/ 2147483646 h 12"/>
                  <a:gd name="T20" fmla="*/ 2147483646 w 66"/>
                  <a:gd name="T21" fmla="*/ 214748364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12">
                    <a:moveTo>
                      <a:pt x="66" y="6"/>
                    </a:moveTo>
                    <a:lnTo>
                      <a:pt x="36" y="0"/>
                    </a:lnTo>
                    <a:lnTo>
                      <a:pt x="6" y="0"/>
                    </a:lnTo>
                    <a:lnTo>
                      <a:pt x="12" y="0"/>
                    </a:lnTo>
                    <a:lnTo>
                      <a:pt x="12" y="6"/>
                    </a:lnTo>
                    <a:lnTo>
                      <a:pt x="0" y="6"/>
                    </a:lnTo>
                    <a:lnTo>
                      <a:pt x="18" y="6"/>
                    </a:lnTo>
                    <a:lnTo>
                      <a:pt x="12" y="12"/>
                    </a:lnTo>
                    <a:lnTo>
                      <a:pt x="60" y="6"/>
                    </a:lnTo>
                    <a:lnTo>
                      <a:pt x="54" y="6"/>
                    </a:lnTo>
                    <a:lnTo>
                      <a:pt x="6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3" name="Freeform 414">
                <a:extLst>
                  <a:ext uri="{FF2B5EF4-FFF2-40B4-BE49-F238E27FC236}">
                    <a16:creationId xmlns:a16="http://schemas.microsoft.com/office/drawing/2014/main" id="{CA594597-E9C6-4A9C-B677-9D4F368C4D52}"/>
                  </a:ext>
                </a:extLst>
              </p:cNvPr>
              <p:cNvSpPr>
                <a:spLocks noChangeAspect="1"/>
              </p:cNvSpPr>
              <p:nvPr/>
            </p:nvSpPr>
            <p:spPr bwMode="auto">
              <a:xfrm>
                <a:off x="11053776" y="2366009"/>
                <a:ext cx="174098" cy="33790"/>
              </a:xfrm>
              <a:custGeom>
                <a:avLst/>
                <a:gdLst>
                  <a:gd name="T0" fmla="*/ 2147483646 w 66"/>
                  <a:gd name="T1" fmla="*/ 2147483646 h 12"/>
                  <a:gd name="T2" fmla="*/ 2147483646 w 66"/>
                  <a:gd name="T3" fmla="*/ 0 h 12"/>
                  <a:gd name="T4" fmla="*/ 0 w 66"/>
                  <a:gd name="T5" fmla="*/ 0 h 12"/>
                  <a:gd name="T6" fmla="*/ 2147483646 w 66"/>
                  <a:gd name="T7" fmla="*/ 2147483646 h 12"/>
                  <a:gd name="T8" fmla="*/ 2147483646 w 66"/>
                  <a:gd name="T9" fmla="*/ 2147483646 h 12"/>
                  <a:gd name="T10" fmla="*/ 2147483646 w 66"/>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2">
                    <a:moveTo>
                      <a:pt x="66" y="6"/>
                    </a:moveTo>
                    <a:lnTo>
                      <a:pt x="12" y="0"/>
                    </a:lnTo>
                    <a:lnTo>
                      <a:pt x="0" y="0"/>
                    </a:lnTo>
                    <a:lnTo>
                      <a:pt x="6" y="6"/>
                    </a:lnTo>
                    <a:lnTo>
                      <a:pt x="60" y="12"/>
                    </a:lnTo>
                    <a:lnTo>
                      <a:pt x="6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4" name="Freeform 415">
                <a:extLst>
                  <a:ext uri="{FF2B5EF4-FFF2-40B4-BE49-F238E27FC236}">
                    <a16:creationId xmlns:a16="http://schemas.microsoft.com/office/drawing/2014/main" id="{473AE340-44EF-4664-95AD-95F0CB5999FB}"/>
                  </a:ext>
                </a:extLst>
              </p:cNvPr>
              <p:cNvSpPr>
                <a:spLocks noChangeAspect="1"/>
              </p:cNvSpPr>
              <p:nvPr/>
            </p:nvSpPr>
            <p:spPr bwMode="auto">
              <a:xfrm>
                <a:off x="7304158" y="3416168"/>
                <a:ext cx="96144" cy="36393"/>
              </a:xfrm>
              <a:custGeom>
                <a:avLst/>
                <a:gdLst>
                  <a:gd name="T0" fmla="*/ 2147483646 w 36"/>
                  <a:gd name="T1" fmla="*/ 0 h 12"/>
                  <a:gd name="T2" fmla="*/ 2147483646 w 36"/>
                  <a:gd name="T3" fmla="*/ 0 h 12"/>
                  <a:gd name="T4" fmla="*/ 0 w 36"/>
                  <a:gd name="T5" fmla="*/ 0 h 12"/>
                  <a:gd name="T6" fmla="*/ 0 w 36"/>
                  <a:gd name="T7" fmla="*/ 0 h 12"/>
                  <a:gd name="T8" fmla="*/ 2147483646 w 36"/>
                  <a:gd name="T9" fmla="*/ 2147483646 h 12"/>
                  <a:gd name="T10" fmla="*/ 2147483646 w 36"/>
                  <a:gd name="T11" fmla="*/ 2147483646 h 12"/>
                  <a:gd name="T12" fmla="*/ 2147483646 w 36"/>
                  <a:gd name="T13" fmla="*/ 2147483646 h 12"/>
                  <a:gd name="T14" fmla="*/ 0 w 36"/>
                  <a:gd name="T15" fmla="*/ 2147483646 h 12"/>
                  <a:gd name="T16" fmla="*/ 2147483646 w 36"/>
                  <a:gd name="T17" fmla="*/ 2147483646 h 12"/>
                  <a:gd name="T18" fmla="*/ 2147483646 w 36"/>
                  <a:gd name="T19" fmla="*/ 2147483646 h 12"/>
                  <a:gd name="T20" fmla="*/ 2147483646 w 36"/>
                  <a:gd name="T21" fmla="*/ 0 h 12"/>
                  <a:gd name="T22" fmla="*/ 2147483646 w 36"/>
                  <a:gd name="T23" fmla="*/ 0 h 12"/>
                  <a:gd name="T24" fmla="*/ 2147483646 w 36"/>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2">
                    <a:moveTo>
                      <a:pt x="12" y="0"/>
                    </a:moveTo>
                    <a:lnTo>
                      <a:pt x="12" y="0"/>
                    </a:lnTo>
                    <a:lnTo>
                      <a:pt x="0" y="0"/>
                    </a:lnTo>
                    <a:lnTo>
                      <a:pt x="6" y="6"/>
                    </a:lnTo>
                    <a:lnTo>
                      <a:pt x="0" y="6"/>
                    </a:lnTo>
                    <a:lnTo>
                      <a:pt x="12" y="6"/>
                    </a:lnTo>
                    <a:lnTo>
                      <a:pt x="36" y="12"/>
                    </a:lnTo>
                    <a:lnTo>
                      <a:pt x="36" y="0"/>
                    </a:lnTo>
                    <a:lnTo>
                      <a:pt x="24"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5" name="Freeform 416">
                <a:extLst>
                  <a:ext uri="{FF2B5EF4-FFF2-40B4-BE49-F238E27FC236}">
                    <a16:creationId xmlns:a16="http://schemas.microsoft.com/office/drawing/2014/main" id="{9D742CCF-E62F-4742-9C79-BAB258561D66}"/>
                  </a:ext>
                </a:extLst>
              </p:cNvPr>
              <p:cNvSpPr>
                <a:spLocks noChangeAspect="1"/>
              </p:cNvSpPr>
              <p:nvPr/>
            </p:nvSpPr>
            <p:spPr bwMode="auto">
              <a:xfrm>
                <a:off x="10975823" y="2436193"/>
                <a:ext cx="140319" cy="33790"/>
              </a:xfrm>
              <a:custGeom>
                <a:avLst/>
                <a:gdLst>
                  <a:gd name="T0" fmla="*/ 2147483646 w 53"/>
                  <a:gd name="T1" fmla="*/ 2147483646 h 12"/>
                  <a:gd name="T2" fmla="*/ 0 w 53"/>
                  <a:gd name="T3" fmla="*/ 2147483646 h 12"/>
                  <a:gd name="T4" fmla="*/ 2147483646 w 53"/>
                  <a:gd name="T5" fmla="*/ 0 h 12"/>
                  <a:gd name="T6" fmla="*/ 2147483646 w 53"/>
                  <a:gd name="T7" fmla="*/ 2147483646 h 12"/>
                  <a:gd name="T8" fmla="*/ 2147483646 w 53"/>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2">
                    <a:moveTo>
                      <a:pt x="53" y="12"/>
                    </a:moveTo>
                    <a:lnTo>
                      <a:pt x="0" y="6"/>
                    </a:lnTo>
                    <a:lnTo>
                      <a:pt x="18" y="0"/>
                    </a:lnTo>
                    <a:lnTo>
                      <a:pt x="47" y="12"/>
                    </a:lnTo>
                    <a:lnTo>
                      <a:pt x="53"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6" name="Freeform 417">
                <a:extLst>
                  <a:ext uri="{FF2B5EF4-FFF2-40B4-BE49-F238E27FC236}">
                    <a16:creationId xmlns:a16="http://schemas.microsoft.com/office/drawing/2014/main" id="{919A256A-BEE7-4810-9476-D3D28A896AE6}"/>
                  </a:ext>
                </a:extLst>
              </p:cNvPr>
              <p:cNvSpPr>
                <a:spLocks noChangeAspect="1"/>
              </p:cNvSpPr>
              <p:nvPr/>
            </p:nvSpPr>
            <p:spPr bwMode="auto">
              <a:xfrm>
                <a:off x="8138272" y="2646743"/>
                <a:ext cx="77956" cy="36393"/>
              </a:xfrm>
              <a:custGeom>
                <a:avLst/>
                <a:gdLst>
                  <a:gd name="T0" fmla="*/ 2147483646 w 30"/>
                  <a:gd name="T1" fmla="*/ 2147483646 h 12"/>
                  <a:gd name="T2" fmla="*/ 2147483646 w 30"/>
                  <a:gd name="T3" fmla="*/ 2147483646 h 12"/>
                  <a:gd name="T4" fmla="*/ 0 w 30"/>
                  <a:gd name="T5" fmla="*/ 2147483646 h 12"/>
                  <a:gd name="T6" fmla="*/ 2147483646 w 30"/>
                  <a:gd name="T7" fmla="*/ 0 h 12"/>
                  <a:gd name="T8" fmla="*/ 2147483646 w 3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30" y="6"/>
                    </a:moveTo>
                    <a:lnTo>
                      <a:pt x="12" y="12"/>
                    </a:lnTo>
                    <a:lnTo>
                      <a:pt x="0" y="6"/>
                    </a:lnTo>
                    <a:lnTo>
                      <a:pt x="12" y="0"/>
                    </a:lnTo>
                    <a:lnTo>
                      <a:pt x="3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7" name="Freeform 418">
                <a:extLst>
                  <a:ext uri="{FF2B5EF4-FFF2-40B4-BE49-F238E27FC236}">
                    <a16:creationId xmlns:a16="http://schemas.microsoft.com/office/drawing/2014/main" id="{0ACFD625-6473-4B92-8B62-742814A0A3F4}"/>
                  </a:ext>
                </a:extLst>
              </p:cNvPr>
              <p:cNvSpPr>
                <a:spLocks noChangeAspect="1"/>
              </p:cNvSpPr>
              <p:nvPr/>
            </p:nvSpPr>
            <p:spPr bwMode="auto">
              <a:xfrm>
                <a:off x="7868030" y="2137260"/>
                <a:ext cx="129925" cy="36393"/>
              </a:xfrm>
              <a:custGeom>
                <a:avLst/>
                <a:gdLst>
                  <a:gd name="T0" fmla="*/ 2147483646 w 48"/>
                  <a:gd name="T1" fmla="*/ 2147483646 h 12"/>
                  <a:gd name="T2" fmla="*/ 2147483646 w 48"/>
                  <a:gd name="T3" fmla="*/ 2147483646 h 12"/>
                  <a:gd name="T4" fmla="*/ 2147483646 w 48"/>
                  <a:gd name="T5" fmla="*/ 2147483646 h 12"/>
                  <a:gd name="T6" fmla="*/ 0 w 48"/>
                  <a:gd name="T7" fmla="*/ 2147483646 h 12"/>
                  <a:gd name="T8" fmla="*/ 2147483646 w 48"/>
                  <a:gd name="T9" fmla="*/ 2147483646 h 12"/>
                  <a:gd name="T10" fmla="*/ 2147483646 w 48"/>
                  <a:gd name="T11" fmla="*/ 2147483646 h 12"/>
                  <a:gd name="T12" fmla="*/ 2147483646 w 48"/>
                  <a:gd name="T13" fmla="*/ 0 h 12"/>
                  <a:gd name="T14" fmla="*/ 2147483646 w 48"/>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12">
                    <a:moveTo>
                      <a:pt x="48" y="6"/>
                    </a:moveTo>
                    <a:lnTo>
                      <a:pt x="18" y="6"/>
                    </a:lnTo>
                    <a:lnTo>
                      <a:pt x="6" y="12"/>
                    </a:lnTo>
                    <a:lnTo>
                      <a:pt x="0" y="12"/>
                    </a:lnTo>
                    <a:lnTo>
                      <a:pt x="6" y="6"/>
                    </a:lnTo>
                    <a:lnTo>
                      <a:pt x="24" y="6"/>
                    </a:lnTo>
                    <a:lnTo>
                      <a:pt x="42" y="0"/>
                    </a:lnTo>
                    <a:lnTo>
                      <a:pt x="48"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8" name="Freeform 419">
                <a:extLst>
                  <a:ext uri="{FF2B5EF4-FFF2-40B4-BE49-F238E27FC236}">
                    <a16:creationId xmlns:a16="http://schemas.microsoft.com/office/drawing/2014/main" id="{0B5AC28F-5F11-42E2-8ED9-F109E2C6D8D1}"/>
                  </a:ext>
                </a:extLst>
              </p:cNvPr>
              <p:cNvSpPr>
                <a:spLocks noChangeAspect="1"/>
              </p:cNvSpPr>
              <p:nvPr/>
            </p:nvSpPr>
            <p:spPr bwMode="auto">
              <a:xfrm>
                <a:off x="12644051" y="3941249"/>
                <a:ext cx="49372" cy="70184"/>
              </a:xfrm>
              <a:custGeom>
                <a:avLst/>
                <a:gdLst>
                  <a:gd name="T0" fmla="*/ 2147483646 w 18"/>
                  <a:gd name="T1" fmla="*/ 0 h 24"/>
                  <a:gd name="T2" fmla="*/ 2147483646 w 18"/>
                  <a:gd name="T3" fmla="*/ 2147483646 h 24"/>
                  <a:gd name="T4" fmla="*/ 0 w 18"/>
                  <a:gd name="T5" fmla="*/ 2147483646 h 24"/>
                  <a:gd name="T6" fmla="*/ 2147483646 w 18"/>
                  <a:gd name="T7" fmla="*/ 2147483646 h 24"/>
                  <a:gd name="T8" fmla="*/ 2147483646 w 18"/>
                  <a:gd name="T9" fmla="*/ 2147483646 h 24"/>
                  <a:gd name="T10" fmla="*/ 2147483646 w 1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4">
                    <a:moveTo>
                      <a:pt x="18" y="0"/>
                    </a:moveTo>
                    <a:lnTo>
                      <a:pt x="6" y="6"/>
                    </a:lnTo>
                    <a:lnTo>
                      <a:pt x="0" y="24"/>
                    </a:lnTo>
                    <a:lnTo>
                      <a:pt x="12" y="12"/>
                    </a:lnTo>
                    <a:lnTo>
                      <a:pt x="18" y="6"/>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59" name="Freeform 420">
                <a:extLst>
                  <a:ext uri="{FF2B5EF4-FFF2-40B4-BE49-F238E27FC236}">
                    <a16:creationId xmlns:a16="http://schemas.microsoft.com/office/drawing/2014/main" id="{BE0E7E2E-4A99-4DDD-94E1-8D5B353553DF}"/>
                  </a:ext>
                </a:extLst>
              </p:cNvPr>
              <p:cNvSpPr>
                <a:spLocks noChangeAspect="1"/>
              </p:cNvSpPr>
              <p:nvPr/>
            </p:nvSpPr>
            <p:spPr bwMode="auto">
              <a:xfrm>
                <a:off x="12389401" y="2558365"/>
                <a:ext cx="49372" cy="36393"/>
              </a:xfrm>
              <a:custGeom>
                <a:avLst/>
                <a:gdLst>
                  <a:gd name="T0" fmla="*/ 2147483646 w 18"/>
                  <a:gd name="T1" fmla="*/ 0 h 12"/>
                  <a:gd name="T2" fmla="*/ 0 w 18"/>
                  <a:gd name="T3" fmla="*/ 2147483646 h 12"/>
                  <a:gd name="T4" fmla="*/ 2147483646 w 18"/>
                  <a:gd name="T5" fmla="*/ 2147483646 h 12"/>
                  <a:gd name="T6" fmla="*/ 2147483646 w 18"/>
                  <a:gd name="T7" fmla="*/ 2147483646 h 12"/>
                  <a:gd name="T8" fmla="*/ 2147483646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6" y="0"/>
                    </a:moveTo>
                    <a:lnTo>
                      <a:pt x="0" y="6"/>
                    </a:lnTo>
                    <a:lnTo>
                      <a:pt x="12" y="12"/>
                    </a:lnTo>
                    <a:lnTo>
                      <a:pt x="18" y="6"/>
                    </a:lnTo>
                    <a:lnTo>
                      <a:pt x="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0" name="Freeform 421">
                <a:extLst>
                  <a:ext uri="{FF2B5EF4-FFF2-40B4-BE49-F238E27FC236}">
                    <a16:creationId xmlns:a16="http://schemas.microsoft.com/office/drawing/2014/main" id="{67247995-1C89-4584-AA8A-FAF16CF1FF7D}"/>
                  </a:ext>
                </a:extLst>
              </p:cNvPr>
              <p:cNvSpPr>
                <a:spLocks noChangeAspect="1"/>
              </p:cNvSpPr>
              <p:nvPr/>
            </p:nvSpPr>
            <p:spPr bwMode="auto">
              <a:xfrm>
                <a:off x="8470880" y="2610352"/>
                <a:ext cx="77956" cy="18195"/>
              </a:xfrm>
              <a:custGeom>
                <a:avLst/>
                <a:gdLst>
                  <a:gd name="T0" fmla="*/ 2147483646 w 29"/>
                  <a:gd name="T1" fmla="*/ 2147483646 h 6"/>
                  <a:gd name="T2" fmla="*/ 0 w 29"/>
                  <a:gd name="T3" fmla="*/ 0 h 6"/>
                  <a:gd name="T4" fmla="*/ 0 w 29"/>
                  <a:gd name="T5" fmla="*/ 0 h 6"/>
                  <a:gd name="T6" fmla="*/ 2147483646 w 29"/>
                  <a:gd name="T7" fmla="*/ 2147483646 h 6"/>
                  <a:gd name="T8" fmla="*/ 2147483646 w 29"/>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
                    <a:moveTo>
                      <a:pt x="29" y="6"/>
                    </a:moveTo>
                    <a:lnTo>
                      <a:pt x="0" y="0"/>
                    </a:lnTo>
                    <a:lnTo>
                      <a:pt x="17" y="6"/>
                    </a:lnTo>
                    <a:lnTo>
                      <a:pt x="29"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61" name="Freeform 422">
                <a:extLst>
                  <a:ext uri="{FF2B5EF4-FFF2-40B4-BE49-F238E27FC236}">
                    <a16:creationId xmlns:a16="http://schemas.microsoft.com/office/drawing/2014/main" id="{DCA2F168-D1AF-4EE3-AA8B-D30C7CE70F97}"/>
                  </a:ext>
                </a:extLst>
              </p:cNvPr>
              <p:cNvSpPr>
                <a:spLocks noChangeAspect="1"/>
              </p:cNvSpPr>
              <p:nvPr/>
            </p:nvSpPr>
            <p:spPr bwMode="auto">
              <a:xfrm>
                <a:off x="7350932" y="3223812"/>
                <a:ext cx="49372" cy="18195"/>
              </a:xfrm>
              <a:custGeom>
                <a:avLst/>
                <a:gdLst>
                  <a:gd name="T0" fmla="*/ 2147483646 w 18"/>
                  <a:gd name="T1" fmla="*/ 0 h 6"/>
                  <a:gd name="T2" fmla="*/ 0 w 18"/>
                  <a:gd name="T3" fmla="*/ 2147483646 h 6"/>
                  <a:gd name="T4" fmla="*/ 0 w 18"/>
                  <a:gd name="T5" fmla="*/ 0 h 6"/>
                  <a:gd name="T6" fmla="*/ 2147483646 w 18"/>
                  <a:gd name="T7" fmla="*/ 0 h 6"/>
                  <a:gd name="T8" fmla="*/ 2147483646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0"/>
                    </a:moveTo>
                    <a:lnTo>
                      <a:pt x="0" y="6"/>
                    </a:lnTo>
                    <a:lnTo>
                      <a:pt x="0" y="0"/>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2" name="Freeform 423">
                <a:extLst>
                  <a:ext uri="{FF2B5EF4-FFF2-40B4-BE49-F238E27FC236}">
                    <a16:creationId xmlns:a16="http://schemas.microsoft.com/office/drawing/2014/main" id="{AD75967D-FBDD-4C3F-BE81-3FB99B8CB91C}"/>
                  </a:ext>
                </a:extLst>
              </p:cNvPr>
              <p:cNvSpPr>
                <a:spLocks noChangeAspect="1"/>
              </p:cNvSpPr>
              <p:nvPr/>
            </p:nvSpPr>
            <p:spPr bwMode="auto">
              <a:xfrm>
                <a:off x="12644051" y="3171825"/>
                <a:ext cx="33781" cy="33790"/>
              </a:xfrm>
              <a:custGeom>
                <a:avLst/>
                <a:gdLst>
                  <a:gd name="T0" fmla="*/ 2147483646 w 12"/>
                  <a:gd name="T1" fmla="*/ 2147483646 h 12"/>
                  <a:gd name="T2" fmla="*/ 2147483646 w 12"/>
                  <a:gd name="T3" fmla="*/ 2147483646 h 12"/>
                  <a:gd name="T4" fmla="*/ 0 w 12"/>
                  <a:gd name="T5" fmla="*/ 2147483646 h 12"/>
                  <a:gd name="T6" fmla="*/ 2147483646 w 12"/>
                  <a:gd name="T7" fmla="*/ 0 h 12"/>
                  <a:gd name="T8" fmla="*/ 2147483646 w 1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6" y="12"/>
                    </a:lnTo>
                    <a:lnTo>
                      <a:pt x="0" y="6"/>
                    </a:lnTo>
                    <a:lnTo>
                      <a:pt x="6" y="0"/>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3" name="Freeform 424">
                <a:extLst>
                  <a:ext uri="{FF2B5EF4-FFF2-40B4-BE49-F238E27FC236}">
                    <a16:creationId xmlns:a16="http://schemas.microsoft.com/office/drawing/2014/main" id="{31768757-BEE5-4D5C-92B0-F642ADC87FD8}"/>
                  </a:ext>
                </a:extLst>
              </p:cNvPr>
              <p:cNvSpPr>
                <a:spLocks noChangeAspect="1"/>
              </p:cNvSpPr>
              <p:nvPr/>
            </p:nvSpPr>
            <p:spPr bwMode="auto">
              <a:xfrm>
                <a:off x="12124354" y="2628549"/>
                <a:ext cx="59765" cy="18195"/>
              </a:xfrm>
              <a:custGeom>
                <a:avLst/>
                <a:gdLst>
                  <a:gd name="T0" fmla="*/ 2147483646 w 24"/>
                  <a:gd name="T1" fmla="*/ 0 h 6"/>
                  <a:gd name="T2" fmla="*/ 2147483646 w 24"/>
                  <a:gd name="T3" fmla="*/ 2147483646 h 6"/>
                  <a:gd name="T4" fmla="*/ 0 w 24"/>
                  <a:gd name="T5" fmla="*/ 0 h 6"/>
                  <a:gd name="T6" fmla="*/ 2147483646 w 24"/>
                  <a:gd name="T7" fmla="*/ 0 h 6"/>
                  <a:gd name="T8" fmla="*/ 2147483646 w 2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24" y="0"/>
                    </a:moveTo>
                    <a:lnTo>
                      <a:pt x="18" y="6"/>
                    </a:lnTo>
                    <a:lnTo>
                      <a:pt x="0" y="0"/>
                    </a:lnTo>
                    <a:lnTo>
                      <a:pt x="18" y="0"/>
                    </a:lnTo>
                    <a:lnTo>
                      <a:pt x="24"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4" name="Freeform 425">
                <a:extLst>
                  <a:ext uri="{FF2B5EF4-FFF2-40B4-BE49-F238E27FC236}">
                    <a16:creationId xmlns:a16="http://schemas.microsoft.com/office/drawing/2014/main" id="{18038487-7E67-42FB-BA92-0292CB2348EC}"/>
                  </a:ext>
                </a:extLst>
              </p:cNvPr>
              <p:cNvSpPr>
                <a:spLocks noChangeAspect="1"/>
              </p:cNvSpPr>
              <p:nvPr/>
            </p:nvSpPr>
            <p:spPr bwMode="auto">
              <a:xfrm>
                <a:off x="8754113" y="2454387"/>
                <a:ext cx="59765" cy="15598"/>
              </a:xfrm>
              <a:custGeom>
                <a:avLst/>
                <a:gdLst>
                  <a:gd name="T0" fmla="*/ 2147483646 w 24"/>
                  <a:gd name="T1" fmla="*/ 2147483646 h 6"/>
                  <a:gd name="T2" fmla="*/ 0 w 24"/>
                  <a:gd name="T3" fmla="*/ 2147483646 h 6"/>
                  <a:gd name="T4" fmla="*/ 2147483646 w 24"/>
                  <a:gd name="T5" fmla="*/ 0 h 6"/>
                  <a:gd name="T6" fmla="*/ 2147483646 w 24"/>
                  <a:gd name="T7" fmla="*/ 2147483646 h 6"/>
                  <a:gd name="T8" fmla="*/ 2147483646 w 2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24" y="6"/>
                    </a:moveTo>
                    <a:lnTo>
                      <a:pt x="0" y="6"/>
                    </a:lnTo>
                    <a:lnTo>
                      <a:pt x="6" y="0"/>
                    </a:lnTo>
                    <a:lnTo>
                      <a:pt x="18" y="6"/>
                    </a:lnTo>
                    <a:lnTo>
                      <a:pt x="24"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5" name="Freeform 426">
                <a:extLst>
                  <a:ext uri="{FF2B5EF4-FFF2-40B4-BE49-F238E27FC236}">
                    <a16:creationId xmlns:a16="http://schemas.microsoft.com/office/drawing/2014/main" id="{E07B5560-867E-4E0B-B2A5-D306FB657005}"/>
                  </a:ext>
                </a:extLst>
              </p:cNvPr>
              <p:cNvSpPr>
                <a:spLocks noChangeAspect="1"/>
              </p:cNvSpPr>
              <p:nvPr/>
            </p:nvSpPr>
            <p:spPr bwMode="auto">
              <a:xfrm>
                <a:off x="8216228" y="2137260"/>
                <a:ext cx="80552" cy="18195"/>
              </a:xfrm>
              <a:custGeom>
                <a:avLst/>
                <a:gdLst>
                  <a:gd name="T0" fmla="*/ 2147483646 w 30"/>
                  <a:gd name="T1" fmla="*/ 0 h 6"/>
                  <a:gd name="T2" fmla="*/ 0 w 30"/>
                  <a:gd name="T3" fmla="*/ 2147483646 h 6"/>
                  <a:gd name="T4" fmla="*/ 2147483646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30" y="0"/>
                    </a:moveTo>
                    <a:lnTo>
                      <a:pt x="0" y="6"/>
                    </a:lnTo>
                    <a:lnTo>
                      <a:pt x="18" y="6"/>
                    </a:lnTo>
                    <a:lnTo>
                      <a:pt x="3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66" name="Freeform 427">
                <a:extLst>
                  <a:ext uri="{FF2B5EF4-FFF2-40B4-BE49-F238E27FC236}">
                    <a16:creationId xmlns:a16="http://schemas.microsoft.com/office/drawing/2014/main" id="{220139D9-E2A1-4928-BC10-102478D79237}"/>
                  </a:ext>
                </a:extLst>
              </p:cNvPr>
              <p:cNvSpPr>
                <a:spLocks noChangeAspect="1"/>
              </p:cNvSpPr>
              <p:nvPr/>
            </p:nvSpPr>
            <p:spPr bwMode="auto">
              <a:xfrm>
                <a:off x="8296782" y="2137260"/>
                <a:ext cx="80552" cy="2599"/>
              </a:xfrm>
              <a:custGeom>
                <a:avLst/>
                <a:gdLst>
                  <a:gd name="T0" fmla="*/ 2147483646 w 30"/>
                  <a:gd name="T1" fmla="*/ 0 h 1"/>
                  <a:gd name="T2" fmla="*/ 0 w 30"/>
                  <a:gd name="T3" fmla="*/ 0 h 1"/>
                  <a:gd name="T4" fmla="*/ 2147483646 w 30"/>
                  <a:gd name="T5" fmla="*/ 0 h 1"/>
                  <a:gd name="T6" fmla="*/ 2147483646 w 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
                    <a:moveTo>
                      <a:pt x="30" y="0"/>
                    </a:moveTo>
                    <a:lnTo>
                      <a:pt x="0" y="0"/>
                    </a:lnTo>
                    <a:lnTo>
                      <a:pt x="3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67" name="Freeform 428">
                <a:extLst>
                  <a:ext uri="{FF2B5EF4-FFF2-40B4-BE49-F238E27FC236}">
                    <a16:creationId xmlns:a16="http://schemas.microsoft.com/office/drawing/2014/main" id="{BFCF175D-F22F-49D4-B938-F878CE095602}"/>
                  </a:ext>
                </a:extLst>
              </p:cNvPr>
              <p:cNvSpPr>
                <a:spLocks noChangeAspect="1"/>
              </p:cNvSpPr>
              <p:nvPr/>
            </p:nvSpPr>
            <p:spPr bwMode="auto">
              <a:xfrm>
                <a:off x="10032571" y="2417996"/>
                <a:ext cx="59765" cy="2599"/>
              </a:xfrm>
              <a:custGeom>
                <a:avLst/>
                <a:gdLst>
                  <a:gd name="T0" fmla="*/ 2147483646 w 24"/>
                  <a:gd name="T1" fmla="*/ 0 h 1"/>
                  <a:gd name="T2" fmla="*/ 0 w 24"/>
                  <a:gd name="T3" fmla="*/ 0 h 1"/>
                  <a:gd name="T4" fmla="*/ 2147483646 w 24"/>
                  <a:gd name="T5" fmla="*/ 0 h 1"/>
                  <a:gd name="T6" fmla="*/ 2147483646 w 2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
                    <a:moveTo>
                      <a:pt x="24" y="0"/>
                    </a:moveTo>
                    <a:lnTo>
                      <a:pt x="0" y="0"/>
                    </a:lnTo>
                    <a:lnTo>
                      <a:pt x="24"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68" name="Freeform 429">
                <a:extLst>
                  <a:ext uri="{FF2B5EF4-FFF2-40B4-BE49-F238E27FC236}">
                    <a16:creationId xmlns:a16="http://schemas.microsoft.com/office/drawing/2014/main" id="{A5A88FD5-3A90-4D6C-8E75-07EAC8203B19}"/>
                  </a:ext>
                </a:extLst>
              </p:cNvPr>
              <p:cNvSpPr>
                <a:spLocks noChangeAspect="1"/>
              </p:cNvSpPr>
              <p:nvPr/>
            </p:nvSpPr>
            <p:spPr bwMode="auto">
              <a:xfrm>
                <a:off x="12753188" y="3644915"/>
                <a:ext cx="31184" cy="33790"/>
              </a:xfrm>
              <a:custGeom>
                <a:avLst/>
                <a:gdLst>
                  <a:gd name="T0" fmla="*/ 2147483646 w 12"/>
                  <a:gd name="T1" fmla="*/ 0 h 12"/>
                  <a:gd name="T2" fmla="*/ 2147483646 w 12"/>
                  <a:gd name="T3" fmla="*/ 2147483646 h 12"/>
                  <a:gd name="T4" fmla="*/ 0 w 12"/>
                  <a:gd name="T5" fmla="*/ 0 h 12"/>
                  <a:gd name="T6" fmla="*/ 2147483646 w 12"/>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2">
                    <a:moveTo>
                      <a:pt x="12" y="0"/>
                    </a:moveTo>
                    <a:lnTo>
                      <a:pt x="6" y="12"/>
                    </a:lnTo>
                    <a:lnTo>
                      <a:pt x="0"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69" name="Freeform 430">
                <a:extLst>
                  <a:ext uri="{FF2B5EF4-FFF2-40B4-BE49-F238E27FC236}">
                    <a16:creationId xmlns:a16="http://schemas.microsoft.com/office/drawing/2014/main" id="{718B998C-E345-4A43-9981-11CB07F26C20}"/>
                  </a:ext>
                </a:extLst>
              </p:cNvPr>
              <p:cNvSpPr>
                <a:spLocks noChangeAspect="1"/>
              </p:cNvSpPr>
              <p:nvPr/>
            </p:nvSpPr>
            <p:spPr bwMode="auto">
              <a:xfrm>
                <a:off x="12612869" y="3993236"/>
                <a:ext cx="18189" cy="51987"/>
              </a:xfrm>
              <a:custGeom>
                <a:avLst/>
                <a:gdLst>
                  <a:gd name="T0" fmla="*/ 2147483646 w 6"/>
                  <a:gd name="T1" fmla="*/ 0 h 18"/>
                  <a:gd name="T2" fmla="*/ 0 w 6"/>
                  <a:gd name="T3" fmla="*/ 2147483646 h 18"/>
                  <a:gd name="T4" fmla="*/ 0 w 6"/>
                  <a:gd name="T5" fmla="*/ 2147483646 h 18"/>
                  <a:gd name="T6" fmla="*/ 2147483646 w 6"/>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8">
                    <a:moveTo>
                      <a:pt x="6" y="0"/>
                    </a:moveTo>
                    <a:lnTo>
                      <a:pt x="0" y="18"/>
                    </a:lnTo>
                    <a:lnTo>
                      <a:pt x="0"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0" name="Freeform 431">
                <a:extLst>
                  <a:ext uri="{FF2B5EF4-FFF2-40B4-BE49-F238E27FC236}">
                    <a16:creationId xmlns:a16="http://schemas.microsoft.com/office/drawing/2014/main" id="{E10252FF-C67B-41C2-8615-4086A44603B5}"/>
                  </a:ext>
                </a:extLst>
              </p:cNvPr>
              <p:cNvSpPr>
                <a:spLocks noChangeAspect="1"/>
              </p:cNvSpPr>
              <p:nvPr/>
            </p:nvSpPr>
            <p:spPr bwMode="auto">
              <a:xfrm>
                <a:off x="10944641" y="2417996"/>
                <a:ext cx="31184" cy="18195"/>
              </a:xfrm>
              <a:custGeom>
                <a:avLst/>
                <a:gdLst>
                  <a:gd name="T0" fmla="*/ 2147483646 w 12"/>
                  <a:gd name="T1" fmla="*/ 0 h 6"/>
                  <a:gd name="T2" fmla="*/ 0 w 12"/>
                  <a:gd name="T3" fmla="*/ 2147483646 h 6"/>
                  <a:gd name="T4" fmla="*/ 2147483646 w 12"/>
                  <a:gd name="T5" fmla="*/ 2147483646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12" y="6"/>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71" name="Freeform 432">
                <a:extLst>
                  <a:ext uri="{FF2B5EF4-FFF2-40B4-BE49-F238E27FC236}">
                    <a16:creationId xmlns:a16="http://schemas.microsoft.com/office/drawing/2014/main" id="{1B070751-BC29-48BA-8D57-62629DF3F7A2}"/>
                  </a:ext>
                </a:extLst>
              </p:cNvPr>
              <p:cNvSpPr>
                <a:spLocks noChangeAspect="1"/>
              </p:cNvSpPr>
              <p:nvPr/>
            </p:nvSpPr>
            <p:spPr bwMode="auto">
              <a:xfrm>
                <a:off x="7821259" y="2152856"/>
                <a:ext cx="98743" cy="5199"/>
              </a:xfrm>
              <a:custGeom>
                <a:avLst/>
                <a:gdLst>
                  <a:gd name="T0" fmla="*/ 2147483646 w 36"/>
                  <a:gd name="T1" fmla="*/ 0 h 2"/>
                  <a:gd name="T2" fmla="*/ 0 w 36"/>
                  <a:gd name="T3" fmla="*/ 0 h 2"/>
                  <a:gd name="T4" fmla="*/ 2147483646 w 36"/>
                  <a:gd name="T5" fmla="*/ 0 h 2"/>
                  <a:gd name="T6" fmla="*/ 2147483646 w 36"/>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2">
                    <a:moveTo>
                      <a:pt x="36" y="0"/>
                    </a:moveTo>
                    <a:lnTo>
                      <a:pt x="0" y="0"/>
                    </a:lnTo>
                    <a:lnTo>
                      <a:pt x="12" y="0"/>
                    </a:lnTo>
                    <a:lnTo>
                      <a:pt x="3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2" name="Freeform 433">
                <a:extLst>
                  <a:ext uri="{FF2B5EF4-FFF2-40B4-BE49-F238E27FC236}">
                    <a16:creationId xmlns:a16="http://schemas.microsoft.com/office/drawing/2014/main" id="{B611D57B-2868-4A64-9653-C5E696B521E0}"/>
                  </a:ext>
                </a:extLst>
              </p:cNvPr>
              <p:cNvSpPr>
                <a:spLocks noChangeAspect="1"/>
              </p:cNvSpPr>
              <p:nvPr/>
            </p:nvSpPr>
            <p:spPr bwMode="auto">
              <a:xfrm>
                <a:off x="9019160" y="2506374"/>
                <a:ext cx="31184" cy="15598"/>
              </a:xfrm>
              <a:custGeom>
                <a:avLst/>
                <a:gdLst>
                  <a:gd name="T0" fmla="*/ 2147483646 w 12"/>
                  <a:gd name="T1" fmla="*/ 0 h 6"/>
                  <a:gd name="T2" fmla="*/ 0 w 12"/>
                  <a:gd name="T3" fmla="*/ 2147483646 h 6"/>
                  <a:gd name="T4" fmla="*/ 0 w 12"/>
                  <a:gd name="T5" fmla="*/ 0 h 6"/>
                  <a:gd name="T6" fmla="*/ 2147483646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0"/>
                    </a:moveTo>
                    <a:lnTo>
                      <a:pt x="0" y="6"/>
                    </a:lnTo>
                    <a:lnTo>
                      <a:pt x="0"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73" name="Freeform 434">
                <a:extLst>
                  <a:ext uri="{FF2B5EF4-FFF2-40B4-BE49-F238E27FC236}">
                    <a16:creationId xmlns:a16="http://schemas.microsoft.com/office/drawing/2014/main" id="{837BDB1C-9F54-41A6-A1E9-F20AC52CB25E}"/>
                  </a:ext>
                </a:extLst>
              </p:cNvPr>
              <p:cNvSpPr>
                <a:spLocks noChangeAspect="1"/>
              </p:cNvSpPr>
              <p:nvPr/>
            </p:nvSpPr>
            <p:spPr bwMode="auto">
              <a:xfrm>
                <a:off x="8174651" y="2152856"/>
                <a:ext cx="41576" cy="18195"/>
              </a:xfrm>
              <a:custGeom>
                <a:avLst/>
                <a:gdLst>
                  <a:gd name="T0" fmla="*/ 2147483646 w 18"/>
                  <a:gd name="T1" fmla="*/ 0 h 6"/>
                  <a:gd name="T2" fmla="*/ 0 w 18"/>
                  <a:gd name="T3" fmla="*/ 0 h 6"/>
                  <a:gd name="T4" fmla="*/ 2147483646 w 18"/>
                  <a:gd name="T5" fmla="*/ 2147483646 h 6"/>
                  <a:gd name="T6" fmla="*/ 2147483646 w 18"/>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18" y="0"/>
                    </a:moveTo>
                    <a:lnTo>
                      <a:pt x="0" y="0"/>
                    </a:lnTo>
                    <a:lnTo>
                      <a:pt x="6" y="6"/>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74" name="Freeform 435">
                <a:extLst>
                  <a:ext uri="{FF2B5EF4-FFF2-40B4-BE49-F238E27FC236}">
                    <a16:creationId xmlns:a16="http://schemas.microsoft.com/office/drawing/2014/main" id="{96426075-465A-4282-8297-7451C451EF9F}"/>
                  </a:ext>
                </a:extLst>
              </p:cNvPr>
              <p:cNvSpPr>
                <a:spLocks noChangeAspect="1"/>
              </p:cNvSpPr>
              <p:nvPr/>
            </p:nvSpPr>
            <p:spPr bwMode="auto">
              <a:xfrm>
                <a:off x="12924687" y="3379775"/>
                <a:ext cx="64964" cy="54588"/>
              </a:xfrm>
              <a:custGeom>
                <a:avLst/>
                <a:gdLst>
                  <a:gd name="T0" fmla="*/ 2147483646 w 24"/>
                  <a:gd name="T1" fmla="*/ 2147483646 h 18"/>
                  <a:gd name="T2" fmla="*/ 0 w 24"/>
                  <a:gd name="T3" fmla="*/ 0 h 18"/>
                  <a:gd name="T4" fmla="*/ 2147483646 w 24"/>
                  <a:gd name="T5" fmla="*/ 2147483646 h 18"/>
                  <a:gd name="T6" fmla="*/ 2147483646 w 24"/>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8">
                    <a:moveTo>
                      <a:pt x="24" y="18"/>
                    </a:moveTo>
                    <a:lnTo>
                      <a:pt x="0" y="0"/>
                    </a:lnTo>
                    <a:lnTo>
                      <a:pt x="18" y="12"/>
                    </a:lnTo>
                    <a:lnTo>
                      <a:pt x="24" y="18"/>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5" name="Freeform 436">
                <a:extLst>
                  <a:ext uri="{FF2B5EF4-FFF2-40B4-BE49-F238E27FC236}">
                    <a16:creationId xmlns:a16="http://schemas.microsoft.com/office/drawing/2014/main" id="{2904275C-5ED3-4562-A37F-6D441C0D701A}"/>
                  </a:ext>
                </a:extLst>
              </p:cNvPr>
              <p:cNvSpPr>
                <a:spLocks noChangeAspect="1"/>
              </p:cNvSpPr>
              <p:nvPr/>
            </p:nvSpPr>
            <p:spPr bwMode="auto">
              <a:xfrm>
                <a:off x="10705579" y="2347812"/>
                <a:ext cx="31184" cy="18195"/>
              </a:xfrm>
              <a:custGeom>
                <a:avLst/>
                <a:gdLst>
                  <a:gd name="T0" fmla="*/ 2147483646 w 12"/>
                  <a:gd name="T1" fmla="*/ 2147483646 h 6"/>
                  <a:gd name="T2" fmla="*/ 0 w 12"/>
                  <a:gd name="T3" fmla="*/ 0 h 6"/>
                  <a:gd name="T4" fmla="*/ 2147483646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12"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6" name="Freeform 437">
                <a:extLst>
                  <a:ext uri="{FF2B5EF4-FFF2-40B4-BE49-F238E27FC236}">
                    <a16:creationId xmlns:a16="http://schemas.microsoft.com/office/drawing/2014/main" id="{E128B0A8-6FD6-427A-9E94-830AC3E31C9E}"/>
                  </a:ext>
                </a:extLst>
              </p:cNvPr>
              <p:cNvSpPr>
                <a:spLocks noChangeAspect="1"/>
              </p:cNvSpPr>
              <p:nvPr/>
            </p:nvSpPr>
            <p:spPr bwMode="auto">
              <a:xfrm>
                <a:off x="7350932" y="3187420"/>
                <a:ext cx="33781" cy="18195"/>
              </a:xfrm>
              <a:custGeom>
                <a:avLst/>
                <a:gdLst>
                  <a:gd name="T0" fmla="*/ 2147483646 w 12"/>
                  <a:gd name="T1" fmla="*/ 2147483646 h 6"/>
                  <a:gd name="T2" fmla="*/ 0 w 12"/>
                  <a:gd name="T3" fmla="*/ 0 h 6"/>
                  <a:gd name="T4" fmla="*/ 2147483646 w 12"/>
                  <a:gd name="T5" fmla="*/ 0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6" y="0"/>
                    </a:lnTo>
                    <a:lnTo>
                      <a:pt x="12"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7" name="Freeform 438">
                <a:extLst>
                  <a:ext uri="{FF2B5EF4-FFF2-40B4-BE49-F238E27FC236}">
                    <a16:creationId xmlns:a16="http://schemas.microsoft.com/office/drawing/2014/main" id="{00E6B826-A94C-4A8F-8F15-05E145D25112}"/>
                  </a:ext>
                </a:extLst>
              </p:cNvPr>
              <p:cNvSpPr>
                <a:spLocks noChangeAspect="1"/>
              </p:cNvSpPr>
              <p:nvPr/>
            </p:nvSpPr>
            <p:spPr bwMode="auto">
              <a:xfrm>
                <a:off x="7036515" y="4027026"/>
                <a:ext cx="15592" cy="5199"/>
              </a:xfrm>
              <a:custGeom>
                <a:avLst/>
                <a:gdLst>
                  <a:gd name="T0" fmla="*/ 2147483646 w 6"/>
                  <a:gd name="T1" fmla="*/ 0 h 2"/>
                  <a:gd name="T2" fmla="*/ 2147483646 w 6"/>
                  <a:gd name="T3" fmla="*/ 0 h 2"/>
                  <a:gd name="T4" fmla="*/ 2147483646 w 6"/>
                  <a:gd name="T5" fmla="*/ 0 h 2"/>
                  <a:gd name="T6" fmla="*/ 0 w 6"/>
                  <a:gd name="T7" fmla="*/ 0 h 2"/>
                  <a:gd name="T8" fmla="*/ 2147483646 w 6"/>
                  <a:gd name="T9" fmla="*/ 0 h 2"/>
                  <a:gd name="T10" fmla="*/ 2147483646 w 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6" y="0"/>
                    </a:moveTo>
                    <a:lnTo>
                      <a:pt x="6" y="0"/>
                    </a:lnTo>
                    <a:lnTo>
                      <a:pt x="0" y="0"/>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678" name="Freeform 439">
                <a:extLst>
                  <a:ext uri="{FF2B5EF4-FFF2-40B4-BE49-F238E27FC236}">
                    <a16:creationId xmlns:a16="http://schemas.microsoft.com/office/drawing/2014/main" id="{0F85127B-8ECD-4570-80C4-11C03E13328B}"/>
                  </a:ext>
                </a:extLst>
              </p:cNvPr>
              <p:cNvSpPr>
                <a:spLocks noChangeAspect="1"/>
              </p:cNvSpPr>
              <p:nvPr/>
            </p:nvSpPr>
            <p:spPr bwMode="auto">
              <a:xfrm>
                <a:off x="7192422" y="3715098"/>
                <a:ext cx="241659" cy="88378"/>
              </a:xfrm>
              <a:custGeom>
                <a:avLst/>
                <a:gdLst>
                  <a:gd name="T0" fmla="*/ 2147483646 w 90"/>
                  <a:gd name="T1" fmla="*/ 0 h 30"/>
                  <a:gd name="T2" fmla="*/ 2147483646 w 90"/>
                  <a:gd name="T3" fmla="*/ 0 h 30"/>
                  <a:gd name="T4" fmla="*/ 2147483646 w 90"/>
                  <a:gd name="T5" fmla="*/ 2147483646 h 30"/>
                  <a:gd name="T6" fmla="*/ 2147483646 w 90"/>
                  <a:gd name="T7" fmla="*/ 2147483646 h 30"/>
                  <a:gd name="T8" fmla="*/ 2147483646 w 90"/>
                  <a:gd name="T9" fmla="*/ 2147483646 h 30"/>
                  <a:gd name="T10" fmla="*/ 2147483646 w 90"/>
                  <a:gd name="T11" fmla="*/ 2147483646 h 30"/>
                  <a:gd name="T12" fmla="*/ 2147483646 w 90"/>
                  <a:gd name="T13" fmla="*/ 2147483646 h 30"/>
                  <a:gd name="T14" fmla="*/ 2147483646 w 90"/>
                  <a:gd name="T15" fmla="*/ 2147483646 h 30"/>
                  <a:gd name="T16" fmla="*/ 0 w 90"/>
                  <a:gd name="T17" fmla="*/ 2147483646 h 30"/>
                  <a:gd name="T18" fmla="*/ 2147483646 w 90"/>
                  <a:gd name="T19" fmla="*/ 2147483646 h 30"/>
                  <a:gd name="T20" fmla="*/ 2147483646 w 90"/>
                  <a:gd name="T21" fmla="*/ 2147483646 h 30"/>
                  <a:gd name="T22" fmla="*/ 2147483646 w 90"/>
                  <a:gd name="T23" fmla="*/ 2147483646 h 30"/>
                  <a:gd name="T24" fmla="*/ 2147483646 w 90"/>
                  <a:gd name="T25" fmla="*/ 2147483646 h 30"/>
                  <a:gd name="T26" fmla="*/ 2147483646 w 90"/>
                  <a:gd name="T27" fmla="*/ 2147483646 h 30"/>
                  <a:gd name="T28" fmla="*/ 2147483646 w 90"/>
                  <a:gd name="T29" fmla="*/ 2147483646 h 30"/>
                  <a:gd name="T30" fmla="*/ 2147483646 w 90"/>
                  <a:gd name="T31" fmla="*/ 0 h 30"/>
                  <a:gd name="T32" fmla="*/ 2147483646 w 90"/>
                  <a:gd name="T33" fmla="*/ 2147483646 h 30"/>
                  <a:gd name="T34" fmla="*/ 2147483646 w 90"/>
                  <a:gd name="T35" fmla="*/ 0 h 30"/>
                  <a:gd name="T36" fmla="*/ 2147483646 w 90"/>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 h="30">
                    <a:moveTo>
                      <a:pt x="36" y="0"/>
                    </a:moveTo>
                    <a:lnTo>
                      <a:pt x="36" y="0"/>
                    </a:lnTo>
                    <a:lnTo>
                      <a:pt x="30" y="6"/>
                    </a:lnTo>
                    <a:lnTo>
                      <a:pt x="24" y="6"/>
                    </a:lnTo>
                    <a:lnTo>
                      <a:pt x="18" y="12"/>
                    </a:lnTo>
                    <a:lnTo>
                      <a:pt x="12" y="18"/>
                    </a:lnTo>
                    <a:lnTo>
                      <a:pt x="6" y="18"/>
                    </a:lnTo>
                    <a:lnTo>
                      <a:pt x="0" y="12"/>
                    </a:lnTo>
                    <a:lnTo>
                      <a:pt x="12" y="30"/>
                    </a:lnTo>
                    <a:lnTo>
                      <a:pt x="18" y="30"/>
                    </a:lnTo>
                    <a:lnTo>
                      <a:pt x="36" y="30"/>
                    </a:lnTo>
                    <a:lnTo>
                      <a:pt x="60" y="18"/>
                    </a:lnTo>
                    <a:lnTo>
                      <a:pt x="90" y="24"/>
                    </a:lnTo>
                    <a:lnTo>
                      <a:pt x="90" y="6"/>
                    </a:lnTo>
                    <a:lnTo>
                      <a:pt x="66" y="0"/>
                    </a:lnTo>
                    <a:lnTo>
                      <a:pt x="54" y="6"/>
                    </a:lnTo>
                    <a:lnTo>
                      <a:pt x="54" y="0"/>
                    </a:lnTo>
                    <a:lnTo>
                      <a:pt x="3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79" name="Freeform 440">
                <a:extLst>
                  <a:ext uri="{FF2B5EF4-FFF2-40B4-BE49-F238E27FC236}">
                    <a16:creationId xmlns:a16="http://schemas.microsoft.com/office/drawing/2014/main" id="{97E4BDEE-6022-48DD-AB68-B0BA66C595CD}"/>
                  </a:ext>
                </a:extLst>
              </p:cNvPr>
              <p:cNvSpPr>
                <a:spLocks noChangeAspect="1"/>
              </p:cNvSpPr>
              <p:nvPr/>
            </p:nvSpPr>
            <p:spPr bwMode="auto">
              <a:xfrm>
                <a:off x="7085885" y="3873664"/>
                <a:ext cx="124727" cy="67585"/>
              </a:xfrm>
              <a:custGeom>
                <a:avLst/>
                <a:gdLst>
                  <a:gd name="T0" fmla="*/ 2147483646 w 48"/>
                  <a:gd name="T1" fmla="*/ 2147483646 h 23"/>
                  <a:gd name="T2" fmla="*/ 2147483646 w 48"/>
                  <a:gd name="T3" fmla="*/ 2147483646 h 23"/>
                  <a:gd name="T4" fmla="*/ 2147483646 w 48"/>
                  <a:gd name="T5" fmla="*/ 2147483646 h 23"/>
                  <a:gd name="T6" fmla="*/ 2147483646 w 48"/>
                  <a:gd name="T7" fmla="*/ 2147483646 h 23"/>
                  <a:gd name="T8" fmla="*/ 2147483646 w 48"/>
                  <a:gd name="T9" fmla="*/ 2147483646 h 23"/>
                  <a:gd name="T10" fmla="*/ 2147483646 w 48"/>
                  <a:gd name="T11" fmla="*/ 2147483646 h 23"/>
                  <a:gd name="T12" fmla="*/ 2147483646 w 48"/>
                  <a:gd name="T13" fmla="*/ 2147483646 h 23"/>
                  <a:gd name="T14" fmla="*/ 2147483646 w 48"/>
                  <a:gd name="T15" fmla="*/ 2147483646 h 23"/>
                  <a:gd name="T16" fmla="*/ 2147483646 w 48"/>
                  <a:gd name="T17" fmla="*/ 2147483646 h 23"/>
                  <a:gd name="T18" fmla="*/ 2147483646 w 48"/>
                  <a:gd name="T19" fmla="*/ 2147483646 h 23"/>
                  <a:gd name="T20" fmla="*/ 2147483646 w 48"/>
                  <a:gd name="T21" fmla="*/ 2147483646 h 23"/>
                  <a:gd name="T22" fmla="*/ 2147483646 w 48"/>
                  <a:gd name="T23" fmla="*/ 2147483646 h 23"/>
                  <a:gd name="T24" fmla="*/ 2147483646 w 48"/>
                  <a:gd name="T25" fmla="*/ 2147483646 h 23"/>
                  <a:gd name="T26" fmla="*/ 2147483646 w 48"/>
                  <a:gd name="T27" fmla="*/ 2147483646 h 23"/>
                  <a:gd name="T28" fmla="*/ 2147483646 w 48"/>
                  <a:gd name="T29" fmla="*/ 2147483646 h 23"/>
                  <a:gd name="T30" fmla="*/ 2147483646 w 48"/>
                  <a:gd name="T31" fmla="*/ 2147483646 h 23"/>
                  <a:gd name="T32" fmla="*/ 2147483646 w 48"/>
                  <a:gd name="T33" fmla="*/ 2147483646 h 23"/>
                  <a:gd name="T34" fmla="*/ 2147483646 w 48"/>
                  <a:gd name="T35" fmla="*/ 2147483646 h 23"/>
                  <a:gd name="T36" fmla="*/ 2147483646 w 48"/>
                  <a:gd name="T37" fmla="*/ 2147483646 h 23"/>
                  <a:gd name="T38" fmla="*/ 2147483646 w 48"/>
                  <a:gd name="T39" fmla="*/ 0 h 23"/>
                  <a:gd name="T40" fmla="*/ 2147483646 w 48"/>
                  <a:gd name="T41" fmla="*/ 0 h 23"/>
                  <a:gd name="T42" fmla="*/ 2147483646 w 48"/>
                  <a:gd name="T43" fmla="*/ 0 h 23"/>
                  <a:gd name="T44" fmla="*/ 2147483646 w 48"/>
                  <a:gd name="T45" fmla="*/ 2147483646 h 23"/>
                  <a:gd name="T46" fmla="*/ 0 w 48"/>
                  <a:gd name="T47" fmla="*/ 2147483646 h 23"/>
                  <a:gd name="T48" fmla="*/ 0 w 48"/>
                  <a:gd name="T49" fmla="*/ 2147483646 h 23"/>
                  <a:gd name="T50" fmla="*/ 0 w 48"/>
                  <a:gd name="T51" fmla="*/ 2147483646 h 23"/>
                  <a:gd name="T52" fmla="*/ 2147483646 w 48"/>
                  <a:gd name="T53" fmla="*/ 2147483646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23">
                    <a:moveTo>
                      <a:pt x="6" y="23"/>
                    </a:moveTo>
                    <a:lnTo>
                      <a:pt x="12" y="23"/>
                    </a:lnTo>
                    <a:lnTo>
                      <a:pt x="18" y="23"/>
                    </a:lnTo>
                    <a:lnTo>
                      <a:pt x="24" y="23"/>
                    </a:lnTo>
                    <a:lnTo>
                      <a:pt x="30" y="23"/>
                    </a:lnTo>
                    <a:lnTo>
                      <a:pt x="30" y="17"/>
                    </a:lnTo>
                    <a:lnTo>
                      <a:pt x="36" y="17"/>
                    </a:lnTo>
                    <a:lnTo>
                      <a:pt x="30" y="12"/>
                    </a:lnTo>
                    <a:lnTo>
                      <a:pt x="36" y="6"/>
                    </a:lnTo>
                    <a:lnTo>
                      <a:pt x="42" y="6"/>
                    </a:lnTo>
                    <a:lnTo>
                      <a:pt x="48" y="0"/>
                    </a:lnTo>
                    <a:lnTo>
                      <a:pt x="42" y="0"/>
                    </a:lnTo>
                    <a:lnTo>
                      <a:pt x="36" y="0"/>
                    </a:lnTo>
                    <a:lnTo>
                      <a:pt x="6" y="6"/>
                    </a:lnTo>
                    <a:lnTo>
                      <a:pt x="0" y="6"/>
                    </a:lnTo>
                    <a:lnTo>
                      <a:pt x="0" y="12"/>
                    </a:lnTo>
                    <a:lnTo>
                      <a:pt x="0" y="23"/>
                    </a:lnTo>
                    <a:lnTo>
                      <a:pt x="6" y="23"/>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0" name="Freeform 441">
                <a:extLst>
                  <a:ext uri="{FF2B5EF4-FFF2-40B4-BE49-F238E27FC236}">
                    <a16:creationId xmlns:a16="http://schemas.microsoft.com/office/drawing/2014/main" id="{C110D59A-AAF3-4A3E-B4D8-5B46A6782D92}"/>
                  </a:ext>
                </a:extLst>
              </p:cNvPr>
              <p:cNvSpPr>
                <a:spLocks noChangeAspect="1"/>
              </p:cNvSpPr>
              <p:nvPr/>
            </p:nvSpPr>
            <p:spPr bwMode="auto">
              <a:xfrm>
                <a:off x="6940369" y="2662339"/>
                <a:ext cx="428752" cy="717435"/>
              </a:xfrm>
              <a:custGeom>
                <a:avLst/>
                <a:gdLst>
                  <a:gd name="T0" fmla="*/ 2147483646 w 162"/>
                  <a:gd name="T1" fmla="*/ 2147483646 h 245"/>
                  <a:gd name="T2" fmla="*/ 2147483646 w 162"/>
                  <a:gd name="T3" fmla="*/ 2147483646 h 245"/>
                  <a:gd name="T4" fmla="*/ 2147483646 w 162"/>
                  <a:gd name="T5" fmla="*/ 2147483646 h 245"/>
                  <a:gd name="T6" fmla="*/ 2147483646 w 162"/>
                  <a:gd name="T7" fmla="*/ 2147483646 h 245"/>
                  <a:gd name="T8" fmla="*/ 2147483646 w 162"/>
                  <a:gd name="T9" fmla="*/ 2147483646 h 245"/>
                  <a:gd name="T10" fmla="*/ 2147483646 w 162"/>
                  <a:gd name="T11" fmla="*/ 2147483646 h 245"/>
                  <a:gd name="T12" fmla="*/ 2147483646 w 162"/>
                  <a:gd name="T13" fmla="*/ 2147483646 h 245"/>
                  <a:gd name="T14" fmla="*/ 2147483646 w 162"/>
                  <a:gd name="T15" fmla="*/ 2147483646 h 245"/>
                  <a:gd name="T16" fmla="*/ 2147483646 w 162"/>
                  <a:gd name="T17" fmla="*/ 2147483646 h 245"/>
                  <a:gd name="T18" fmla="*/ 2147483646 w 162"/>
                  <a:gd name="T19" fmla="*/ 2147483646 h 245"/>
                  <a:gd name="T20" fmla="*/ 2147483646 w 162"/>
                  <a:gd name="T21" fmla="*/ 2147483646 h 245"/>
                  <a:gd name="T22" fmla="*/ 2147483646 w 162"/>
                  <a:gd name="T23" fmla="*/ 2147483646 h 245"/>
                  <a:gd name="T24" fmla="*/ 2147483646 w 162"/>
                  <a:gd name="T25" fmla="*/ 2147483646 h 245"/>
                  <a:gd name="T26" fmla="*/ 2147483646 w 162"/>
                  <a:gd name="T27" fmla="*/ 2147483646 h 245"/>
                  <a:gd name="T28" fmla="*/ 2147483646 w 162"/>
                  <a:gd name="T29" fmla="*/ 2147483646 h 245"/>
                  <a:gd name="T30" fmla="*/ 2147483646 w 162"/>
                  <a:gd name="T31" fmla="*/ 2147483646 h 245"/>
                  <a:gd name="T32" fmla="*/ 2147483646 w 162"/>
                  <a:gd name="T33" fmla="*/ 2147483646 h 245"/>
                  <a:gd name="T34" fmla="*/ 2147483646 w 162"/>
                  <a:gd name="T35" fmla="*/ 2147483646 h 245"/>
                  <a:gd name="T36" fmla="*/ 2147483646 w 162"/>
                  <a:gd name="T37" fmla="*/ 2147483646 h 245"/>
                  <a:gd name="T38" fmla="*/ 2147483646 w 162"/>
                  <a:gd name="T39" fmla="*/ 2147483646 h 245"/>
                  <a:gd name="T40" fmla="*/ 2147483646 w 162"/>
                  <a:gd name="T41" fmla="*/ 2147483646 h 245"/>
                  <a:gd name="T42" fmla="*/ 2147483646 w 162"/>
                  <a:gd name="T43" fmla="*/ 2147483646 h 245"/>
                  <a:gd name="T44" fmla="*/ 2147483646 w 162"/>
                  <a:gd name="T45" fmla="*/ 2147483646 h 245"/>
                  <a:gd name="T46" fmla="*/ 2147483646 w 162"/>
                  <a:gd name="T47" fmla="*/ 2147483646 h 245"/>
                  <a:gd name="T48" fmla="*/ 2147483646 w 162"/>
                  <a:gd name="T49" fmla="*/ 2147483646 h 245"/>
                  <a:gd name="T50" fmla="*/ 2147483646 w 162"/>
                  <a:gd name="T51" fmla="*/ 2147483646 h 245"/>
                  <a:gd name="T52" fmla="*/ 2147483646 w 162"/>
                  <a:gd name="T53" fmla="*/ 2147483646 h 245"/>
                  <a:gd name="T54" fmla="*/ 2147483646 w 162"/>
                  <a:gd name="T55" fmla="*/ 2147483646 h 245"/>
                  <a:gd name="T56" fmla="*/ 2147483646 w 162"/>
                  <a:gd name="T57" fmla="*/ 0 h 245"/>
                  <a:gd name="T58" fmla="*/ 2147483646 w 162"/>
                  <a:gd name="T59" fmla="*/ 2147483646 h 245"/>
                  <a:gd name="T60" fmla="*/ 2147483646 w 162"/>
                  <a:gd name="T61" fmla="*/ 2147483646 h 245"/>
                  <a:gd name="T62" fmla="*/ 2147483646 w 162"/>
                  <a:gd name="T63" fmla="*/ 2147483646 h 245"/>
                  <a:gd name="T64" fmla="*/ 2147483646 w 162"/>
                  <a:gd name="T65" fmla="*/ 2147483646 h 245"/>
                  <a:gd name="T66" fmla="*/ 2147483646 w 162"/>
                  <a:gd name="T67" fmla="*/ 2147483646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245">
                    <a:moveTo>
                      <a:pt x="126" y="83"/>
                    </a:moveTo>
                    <a:lnTo>
                      <a:pt x="114" y="95"/>
                    </a:lnTo>
                    <a:lnTo>
                      <a:pt x="102" y="101"/>
                    </a:lnTo>
                    <a:lnTo>
                      <a:pt x="96" y="107"/>
                    </a:lnTo>
                    <a:lnTo>
                      <a:pt x="84" y="107"/>
                    </a:lnTo>
                    <a:lnTo>
                      <a:pt x="84" y="119"/>
                    </a:lnTo>
                    <a:lnTo>
                      <a:pt x="78" y="131"/>
                    </a:lnTo>
                    <a:lnTo>
                      <a:pt x="84" y="149"/>
                    </a:lnTo>
                    <a:lnTo>
                      <a:pt x="102" y="155"/>
                    </a:lnTo>
                    <a:lnTo>
                      <a:pt x="108" y="167"/>
                    </a:lnTo>
                    <a:lnTo>
                      <a:pt x="96" y="173"/>
                    </a:lnTo>
                    <a:lnTo>
                      <a:pt x="90" y="167"/>
                    </a:lnTo>
                    <a:lnTo>
                      <a:pt x="72" y="173"/>
                    </a:lnTo>
                    <a:lnTo>
                      <a:pt x="102" y="173"/>
                    </a:lnTo>
                    <a:lnTo>
                      <a:pt x="96" y="179"/>
                    </a:lnTo>
                    <a:lnTo>
                      <a:pt x="90" y="179"/>
                    </a:lnTo>
                    <a:lnTo>
                      <a:pt x="84" y="185"/>
                    </a:lnTo>
                    <a:lnTo>
                      <a:pt x="78" y="185"/>
                    </a:lnTo>
                    <a:lnTo>
                      <a:pt x="78" y="191"/>
                    </a:lnTo>
                    <a:lnTo>
                      <a:pt x="78" y="197"/>
                    </a:lnTo>
                    <a:lnTo>
                      <a:pt x="84" y="203"/>
                    </a:lnTo>
                    <a:lnTo>
                      <a:pt x="78" y="203"/>
                    </a:lnTo>
                    <a:lnTo>
                      <a:pt x="78" y="215"/>
                    </a:lnTo>
                    <a:lnTo>
                      <a:pt x="72" y="233"/>
                    </a:lnTo>
                    <a:lnTo>
                      <a:pt x="48" y="239"/>
                    </a:lnTo>
                    <a:lnTo>
                      <a:pt x="48" y="245"/>
                    </a:lnTo>
                    <a:lnTo>
                      <a:pt x="30" y="245"/>
                    </a:lnTo>
                    <a:lnTo>
                      <a:pt x="24" y="233"/>
                    </a:lnTo>
                    <a:lnTo>
                      <a:pt x="24" y="221"/>
                    </a:lnTo>
                    <a:lnTo>
                      <a:pt x="12" y="197"/>
                    </a:lnTo>
                    <a:lnTo>
                      <a:pt x="6" y="191"/>
                    </a:lnTo>
                    <a:lnTo>
                      <a:pt x="0" y="179"/>
                    </a:lnTo>
                    <a:lnTo>
                      <a:pt x="6" y="179"/>
                    </a:lnTo>
                    <a:lnTo>
                      <a:pt x="12" y="161"/>
                    </a:lnTo>
                    <a:lnTo>
                      <a:pt x="12" y="149"/>
                    </a:lnTo>
                    <a:lnTo>
                      <a:pt x="12" y="143"/>
                    </a:lnTo>
                    <a:lnTo>
                      <a:pt x="18" y="137"/>
                    </a:lnTo>
                    <a:lnTo>
                      <a:pt x="6" y="131"/>
                    </a:lnTo>
                    <a:lnTo>
                      <a:pt x="6" y="113"/>
                    </a:lnTo>
                    <a:lnTo>
                      <a:pt x="6" y="95"/>
                    </a:lnTo>
                    <a:lnTo>
                      <a:pt x="18" y="89"/>
                    </a:lnTo>
                    <a:lnTo>
                      <a:pt x="30" y="89"/>
                    </a:lnTo>
                    <a:lnTo>
                      <a:pt x="24" y="77"/>
                    </a:lnTo>
                    <a:lnTo>
                      <a:pt x="36" y="60"/>
                    </a:lnTo>
                    <a:lnTo>
                      <a:pt x="36" y="54"/>
                    </a:lnTo>
                    <a:lnTo>
                      <a:pt x="48" y="48"/>
                    </a:lnTo>
                    <a:lnTo>
                      <a:pt x="54" y="42"/>
                    </a:lnTo>
                    <a:lnTo>
                      <a:pt x="60" y="24"/>
                    </a:lnTo>
                    <a:lnTo>
                      <a:pt x="78" y="18"/>
                    </a:lnTo>
                    <a:lnTo>
                      <a:pt x="78" y="12"/>
                    </a:lnTo>
                    <a:lnTo>
                      <a:pt x="102" y="12"/>
                    </a:lnTo>
                    <a:lnTo>
                      <a:pt x="96" y="0"/>
                    </a:lnTo>
                    <a:lnTo>
                      <a:pt x="102" y="0"/>
                    </a:lnTo>
                    <a:lnTo>
                      <a:pt x="144" y="18"/>
                    </a:lnTo>
                    <a:lnTo>
                      <a:pt x="156" y="42"/>
                    </a:lnTo>
                    <a:lnTo>
                      <a:pt x="162" y="60"/>
                    </a:lnTo>
                    <a:lnTo>
                      <a:pt x="144" y="60"/>
                    </a:lnTo>
                    <a:lnTo>
                      <a:pt x="138" y="60"/>
                    </a:lnTo>
                    <a:lnTo>
                      <a:pt x="132" y="60"/>
                    </a:lnTo>
                    <a:lnTo>
                      <a:pt x="126" y="66"/>
                    </a:lnTo>
                    <a:lnTo>
                      <a:pt x="126" y="77"/>
                    </a:lnTo>
                    <a:lnTo>
                      <a:pt x="126" y="83"/>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1" name="Freeform 442">
                <a:extLst>
                  <a:ext uri="{FF2B5EF4-FFF2-40B4-BE49-F238E27FC236}">
                    <a16:creationId xmlns:a16="http://schemas.microsoft.com/office/drawing/2014/main" id="{9E672BFE-119D-4DFC-83EE-2DB451197E7A}"/>
                  </a:ext>
                </a:extLst>
              </p:cNvPr>
              <p:cNvSpPr>
                <a:spLocks noChangeAspect="1"/>
              </p:cNvSpPr>
              <p:nvPr/>
            </p:nvSpPr>
            <p:spPr bwMode="auto">
              <a:xfrm>
                <a:off x="7210613" y="3257602"/>
                <a:ext cx="28583" cy="36393"/>
              </a:xfrm>
              <a:custGeom>
                <a:avLst/>
                <a:gdLst>
                  <a:gd name="T0" fmla="*/ 2147483646 w 12"/>
                  <a:gd name="T1" fmla="*/ 0 h 12"/>
                  <a:gd name="T2" fmla="*/ 2147483646 w 12"/>
                  <a:gd name="T3" fmla="*/ 0 h 12"/>
                  <a:gd name="T4" fmla="*/ 2147483646 w 12"/>
                  <a:gd name="T5" fmla="*/ 2147483646 h 12"/>
                  <a:gd name="T6" fmla="*/ 2147483646 w 12"/>
                  <a:gd name="T7" fmla="*/ 2147483646 h 12"/>
                  <a:gd name="T8" fmla="*/ 0 w 12"/>
                  <a:gd name="T9" fmla="*/ 2147483646 h 12"/>
                  <a:gd name="T10" fmla="*/ 2147483646 w 12"/>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2">
                    <a:moveTo>
                      <a:pt x="12" y="0"/>
                    </a:moveTo>
                    <a:lnTo>
                      <a:pt x="12" y="0"/>
                    </a:lnTo>
                    <a:lnTo>
                      <a:pt x="6" y="12"/>
                    </a:lnTo>
                    <a:lnTo>
                      <a:pt x="0" y="6"/>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2" name="Freeform 443">
                <a:extLst>
                  <a:ext uri="{FF2B5EF4-FFF2-40B4-BE49-F238E27FC236}">
                    <a16:creationId xmlns:a16="http://schemas.microsoft.com/office/drawing/2014/main" id="{AF6A20C0-112D-4841-B81B-B347C0FEA3B6}"/>
                  </a:ext>
                </a:extLst>
              </p:cNvPr>
              <p:cNvSpPr>
                <a:spLocks noChangeAspect="1"/>
              </p:cNvSpPr>
              <p:nvPr/>
            </p:nvSpPr>
            <p:spPr bwMode="auto">
              <a:xfrm>
                <a:off x="6771468" y="3819076"/>
                <a:ext cx="184494" cy="103978"/>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0 w 71"/>
                  <a:gd name="T17" fmla="*/ 2147483646 h 35"/>
                  <a:gd name="T18" fmla="*/ 2147483646 w 71"/>
                  <a:gd name="T19" fmla="*/ 2147483646 h 35"/>
                  <a:gd name="T20" fmla="*/ 2147483646 w 71"/>
                  <a:gd name="T21" fmla="*/ 2147483646 h 35"/>
                  <a:gd name="T22" fmla="*/ 2147483646 w 71"/>
                  <a:gd name="T23" fmla="*/ 0 h 35"/>
                  <a:gd name="T24" fmla="*/ 2147483646 w 71"/>
                  <a:gd name="T25" fmla="*/ 0 h 35"/>
                  <a:gd name="T26" fmla="*/ 2147483646 w 71"/>
                  <a:gd name="T27" fmla="*/ 0 h 35"/>
                  <a:gd name="T28" fmla="*/ 2147483646 w 71"/>
                  <a:gd name="T29" fmla="*/ 2147483646 h 35"/>
                  <a:gd name="T30" fmla="*/ 2147483646 w 71"/>
                  <a:gd name="T31" fmla="*/ 2147483646 h 35"/>
                  <a:gd name="T32" fmla="*/ 2147483646 w 71"/>
                  <a:gd name="T33" fmla="*/ 2147483646 h 35"/>
                  <a:gd name="T34" fmla="*/ 2147483646 w 71"/>
                  <a:gd name="T35" fmla="*/ 2147483646 h 35"/>
                  <a:gd name="T36" fmla="*/ 2147483646 w 71"/>
                  <a:gd name="T37" fmla="*/ 2147483646 h 35"/>
                  <a:gd name="T38" fmla="*/ 2147483646 w 71"/>
                  <a:gd name="T39" fmla="*/ 2147483646 h 35"/>
                  <a:gd name="T40" fmla="*/ 2147483646 w 71"/>
                  <a:gd name="T41" fmla="*/ 2147483646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35">
                    <a:moveTo>
                      <a:pt x="65" y="18"/>
                    </a:moveTo>
                    <a:lnTo>
                      <a:pt x="65" y="24"/>
                    </a:lnTo>
                    <a:lnTo>
                      <a:pt x="53" y="24"/>
                    </a:lnTo>
                    <a:lnTo>
                      <a:pt x="47" y="35"/>
                    </a:lnTo>
                    <a:lnTo>
                      <a:pt x="35" y="24"/>
                    </a:lnTo>
                    <a:lnTo>
                      <a:pt x="29" y="30"/>
                    </a:lnTo>
                    <a:lnTo>
                      <a:pt x="17" y="35"/>
                    </a:lnTo>
                    <a:lnTo>
                      <a:pt x="6" y="24"/>
                    </a:lnTo>
                    <a:lnTo>
                      <a:pt x="0" y="24"/>
                    </a:lnTo>
                    <a:lnTo>
                      <a:pt x="17" y="6"/>
                    </a:lnTo>
                    <a:lnTo>
                      <a:pt x="23" y="0"/>
                    </a:lnTo>
                    <a:lnTo>
                      <a:pt x="41" y="0"/>
                    </a:lnTo>
                    <a:lnTo>
                      <a:pt x="53" y="0"/>
                    </a:lnTo>
                    <a:lnTo>
                      <a:pt x="53" y="6"/>
                    </a:lnTo>
                    <a:lnTo>
                      <a:pt x="53" y="12"/>
                    </a:lnTo>
                    <a:lnTo>
                      <a:pt x="59" y="12"/>
                    </a:lnTo>
                    <a:lnTo>
                      <a:pt x="71" y="18"/>
                    </a:lnTo>
                    <a:lnTo>
                      <a:pt x="65"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3" name="Freeform 444">
                <a:extLst>
                  <a:ext uri="{FF2B5EF4-FFF2-40B4-BE49-F238E27FC236}">
                    <a16:creationId xmlns:a16="http://schemas.microsoft.com/office/drawing/2014/main" id="{632B2C5D-CC9E-4C99-9582-9B3C4F104626}"/>
                  </a:ext>
                </a:extLst>
              </p:cNvPr>
              <p:cNvSpPr>
                <a:spLocks noChangeAspect="1"/>
              </p:cNvSpPr>
              <p:nvPr/>
            </p:nvSpPr>
            <p:spPr bwMode="auto">
              <a:xfrm>
                <a:off x="7434083" y="3538340"/>
                <a:ext cx="740568" cy="454896"/>
              </a:xfrm>
              <a:custGeom>
                <a:avLst/>
                <a:gdLst>
                  <a:gd name="T0" fmla="*/ 2147483646 w 281"/>
                  <a:gd name="T1" fmla="*/ 0 h 155"/>
                  <a:gd name="T2" fmla="*/ 2147483646 w 281"/>
                  <a:gd name="T3" fmla="*/ 2147483646 h 155"/>
                  <a:gd name="T4" fmla="*/ 2147483646 w 281"/>
                  <a:gd name="T5" fmla="*/ 2147483646 h 155"/>
                  <a:gd name="T6" fmla="*/ 2147483646 w 281"/>
                  <a:gd name="T7" fmla="*/ 2147483646 h 155"/>
                  <a:gd name="T8" fmla="*/ 2147483646 w 281"/>
                  <a:gd name="T9" fmla="*/ 2147483646 h 155"/>
                  <a:gd name="T10" fmla="*/ 2147483646 w 281"/>
                  <a:gd name="T11" fmla="*/ 2147483646 h 155"/>
                  <a:gd name="T12" fmla="*/ 2147483646 w 281"/>
                  <a:gd name="T13" fmla="*/ 2147483646 h 155"/>
                  <a:gd name="T14" fmla="*/ 2147483646 w 281"/>
                  <a:gd name="T15" fmla="*/ 2147483646 h 155"/>
                  <a:gd name="T16" fmla="*/ 2147483646 w 281"/>
                  <a:gd name="T17" fmla="*/ 2147483646 h 155"/>
                  <a:gd name="T18" fmla="*/ 2147483646 w 281"/>
                  <a:gd name="T19" fmla="*/ 2147483646 h 155"/>
                  <a:gd name="T20" fmla="*/ 2147483646 w 281"/>
                  <a:gd name="T21" fmla="*/ 2147483646 h 155"/>
                  <a:gd name="T22" fmla="*/ 0 w 281"/>
                  <a:gd name="T23" fmla="*/ 2147483646 h 155"/>
                  <a:gd name="T24" fmla="*/ 0 w 281"/>
                  <a:gd name="T25" fmla="*/ 2147483646 h 155"/>
                  <a:gd name="T26" fmla="*/ 2147483646 w 281"/>
                  <a:gd name="T27" fmla="*/ 2147483646 h 155"/>
                  <a:gd name="T28" fmla="*/ 2147483646 w 281"/>
                  <a:gd name="T29" fmla="*/ 2147483646 h 155"/>
                  <a:gd name="T30" fmla="*/ 2147483646 w 281"/>
                  <a:gd name="T31" fmla="*/ 2147483646 h 155"/>
                  <a:gd name="T32" fmla="*/ 2147483646 w 281"/>
                  <a:gd name="T33" fmla="*/ 2147483646 h 155"/>
                  <a:gd name="T34" fmla="*/ 2147483646 w 281"/>
                  <a:gd name="T35" fmla="*/ 2147483646 h 155"/>
                  <a:gd name="T36" fmla="*/ 2147483646 w 281"/>
                  <a:gd name="T37" fmla="*/ 2147483646 h 155"/>
                  <a:gd name="T38" fmla="*/ 2147483646 w 281"/>
                  <a:gd name="T39" fmla="*/ 2147483646 h 155"/>
                  <a:gd name="T40" fmla="*/ 2147483646 w 281"/>
                  <a:gd name="T41" fmla="*/ 2147483646 h 155"/>
                  <a:gd name="T42" fmla="*/ 2147483646 w 281"/>
                  <a:gd name="T43" fmla="*/ 2147483646 h 155"/>
                  <a:gd name="T44" fmla="*/ 2147483646 w 281"/>
                  <a:gd name="T45" fmla="*/ 2147483646 h 155"/>
                  <a:gd name="T46" fmla="*/ 2147483646 w 281"/>
                  <a:gd name="T47" fmla="*/ 2147483646 h 155"/>
                  <a:gd name="T48" fmla="*/ 2147483646 w 281"/>
                  <a:gd name="T49" fmla="*/ 2147483646 h 155"/>
                  <a:gd name="T50" fmla="*/ 2147483646 w 281"/>
                  <a:gd name="T51" fmla="*/ 2147483646 h 155"/>
                  <a:gd name="T52" fmla="*/ 2147483646 w 281"/>
                  <a:gd name="T53" fmla="*/ 2147483646 h 155"/>
                  <a:gd name="T54" fmla="*/ 2147483646 w 281"/>
                  <a:gd name="T55" fmla="*/ 2147483646 h 155"/>
                  <a:gd name="T56" fmla="*/ 2147483646 w 281"/>
                  <a:gd name="T57" fmla="*/ 2147483646 h 155"/>
                  <a:gd name="T58" fmla="*/ 2147483646 w 281"/>
                  <a:gd name="T59" fmla="*/ 2147483646 h 155"/>
                  <a:gd name="T60" fmla="*/ 2147483646 w 281"/>
                  <a:gd name="T61" fmla="*/ 2147483646 h 155"/>
                  <a:gd name="T62" fmla="*/ 2147483646 w 281"/>
                  <a:gd name="T63" fmla="*/ 2147483646 h 155"/>
                  <a:gd name="T64" fmla="*/ 2147483646 w 281"/>
                  <a:gd name="T65" fmla="*/ 2147483646 h 155"/>
                  <a:gd name="T66" fmla="*/ 2147483646 w 281"/>
                  <a:gd name="T67" fmla="*/ 2147483646 h 155"/>
                  <a:gd name="T68" fmla="*/ 2147483646 w 281"/>
                  <a:gd name="T69" fmla="*/ 2147483646 h 155"/>
                  <a:gd name="T70" fmla="*/ 2147483646 w 281"/>
                  <a:gd name="T71" fmla="*/ 2147483646 h 155"/>
                  <a:gd name="T72" fmla="*/ 2147483646 w 281"/>
                  <a:gd name="T73" fmla="*/ 2147483646 h 155"/>
                  <a:gd name="T74" fmla="*/ 2147483646 w 281"/>
                  <a:gd name="T75" fmla="*/ 2147483646 h 155"/>
                  <a:gd name="T76" fmla="*/ 2147483646 w 281"/>
                  <a:gd name="T77" fmla="*/ 2147483646 h 155"/>
                  <a:gd name="T78" fmla="*/ 2147483646 w 281"/>
                  <a:gd name="T79" fmla="*/ 2147483646 h 155"/>
                  <a:gd name="T80" fmla="*/ 2147483646 w 281"/>
                  <a:gd name="T81" fmla="*/ 2147483646 h 155"/>
                  <a:gd name="T82" fmla="*/ 2147483646 w 281"/>
                  <a:gd name="T83" fmla="*/ 2147483646 h 155"/>
                  <a:gd name="T84" fmla="*/ 2147483646 w 281"/>
                  <a:gd name="T85" fmla="*/ 2147483646 h 155"/>
                  <a:gd name="T86" fmla="*/ 2147483646 w 281"/>
                  <a:gd name="T87" fmla="*/ 2147483646 h 155"/>
                  <a:gd name="T88" fmla="*/ 2147483646 w 281"/>
                  <a:gd name="T89" fmla="*/ 2147483646 h 155"/>
                  <a:gd name="T90" fmla="*/ 2147483646 w 281"/>
                  <a:gd name="T91" fmla="*/ 2147483646 h 155"/>
                  <a:gd name="T92" fmla="*/ 2147483646 w 281"/>
                  <a:gd name="T93" fmla="*/ 2147483646 h 155"/>
                  <a:gd name="T94" fmla="*/ 2147483646 w 281"/>
                  <a:gd name="T95" fmla="*/ 2147483646 h 155"/>
                  <a:gd name="T96" fmla="*/ 2147483646 w 281"/>
                  <a:gd name="T97" fmla="*/ 2147483646 h 155"/>
                  <a:gd name="T98" fmla="*/ 2147483646 w 281"/>
                  <a:gd name="T99" fmla="*/ 2147483646 h 155"/>
                  <a:gd name="T100" fmla="*/ 2147483646 w 281"/>
                  <a:gd name="T101" fmla="*/ 2147483646 h 155"/>
                  <a:gd name="T102" fmla="*/ 2147483646 w 281"/>
                  <a:gd name="T103" fmla="*/ 2147483646 h 155"/>
                  <a:gd name="T104" fmla="*/ 2147483646 w 281"/>
                  <a:gd name="T105" fmla="*/ 2147483646 h 155"/>
                  <a:gd name="T106" fmla="*/ 2147483646 w 281"/>
                  <a:gd name="T107" fmla="*/ 2147483646 h 155"/>
                  <a:gd name="T108" fmla="*/ 2147483646 w 281"/>
                  <a:gd name="T109" fmla="*/ 0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1" h="155">
                    <a:moveTo>
                      <a:pt x="149" y="0"/>
                    </a:moveTo>
                    <a:lnTo>
                      <a:pt x="137" y="6"/>
                    </a:lnTo>
                    <a:lnTo>
                      <a:pt x="119" y="18"/>
                    </a:lnTo>
                    <a:lnTo>
                      <a:pt x="119" y="24"/>
                    </a:lnTo>
                    <a:lnTo>
                      <a:pt x="89" y="18"/>
                    </a:lnTo>
                    <a:lnTo>
                      <a:pt x="66" y="12"/>
                    </a:lnTo>
                    <a:lnTo>
                      <a:pt x="36" y="12"/>
                    </a:lnTo>
                    <a:lnTo>
                      <a:pt x="12" y="12"/>
                    </a:lnTo>
                    <a:lnTo>
                      <a:pt x="18" y="36"/>
                    </a:lnTo>
                    <a:lnTo>
                      <a:pt x="18" y="42"/>
                    </a:lnTo>
                    <a:lnTo>
                      <a:pt x="6" y="60"/>
                    </a:lnTo>
                    <a:lnTo>
                      <a:pt x="0" y="66"/>
                    </a:lnTo>
                    <a:lnTo>
                      <a:pt x="0" y="84"/>
                    </a:lnTo>
                    <a:lnTo>
                      <a:pt x="12" y="90"/>
                    </a:lnTo>
                    <a:lnTo>
                      <a:pt x="42" y="96"/>
                    </a:lnTo>
                    <a:lnTo>
                      <a:pt x="66" y="84"/>
                    </a:lnTo>
                    <a:lnTo>
                      <a:pt x="78" y="72"/>
                    </a:lnTo>
                    <a:lnTo>
                      <a:pt x="83" y="78"/>
                    </a:lnTo>
                    <a:lnTo>
                      <a:pt x="95" y="90"/>
                    </a:lnTo>
                    <a:lnTo>
                      <a:pt x="125" y="108"/>
                    </a:lnTo>
                    <a:lnTo>
                      <a:pt x="137" y="120"/>
                    </a:lnTo>
                    <a:lnTo>
                      <a:pt x="149" y="114"/>
                    </a:lnTo>
                    <a:lnTo>
                      <a:pt x="155" y="114"/>
                    </a:lnTo>
                    <a:lnTo>
                      <a:pt x="149" y="108"/>
                    </a:lnTo>
                    <a:lnTo>
                      <a:pt x="155" y="114"/>
                    </a:lnTo>
                    <a:lnTo>
                      <a:pt x="167" y="114"/>
                    </a:lnTo>
                    <a:lnTo>
                      <a:pt x="149" y="120"/>
                    </a:lnTo>
                    <a:lnTo>
                      <a:pt x="155" y="120"/>
                    </a:lnTo>
                    <a:lnTo>
                      <a:pt x="167" y="126"/>
                    </a:lnTo>
                    <a:lnTo>
                      <a:pt x="185" y="126"/>
                    </a:lnTo>
                    <a:lnTo>
                      <a:pt x="167" y="137"/>
                    </a:lnTo>
                    <a:lnTo>
                      <a:pt x="179" y="143"/>
                    </a:lnTo>
                    <a:lnTo>
                      <a:pt x="185" y="149"/>
                    </a:lnTo>
                    <a:lnTo>
                      <a:pt x="185" y="155"/>
                    </a:lnTo>
                    <a:lnTo>
                      <a:pt x="209" y="149"/>
                    </a:lnTo>
                    <a:lnTo>
                      <a:pt x="221" y="149"/>
                    </a:lnTo>
                    <a:lnTo>
                      <a:pt x="233" y="143"/>
                    </a:lnTo>
                    <a:lnTo>
                      <a:pt x="215" y="143"/>
                    </a:lnTo>
                    <a:lnTo>
                      <a:pt x="203" y="131"/>
                    </a:lnTo>
                    <a:lnTo>
                      <a:pt x="209" y="120"/>
                    </a:lnTo>
                    <a:lnTo>
                      <a:pt x="203" y="126"/>
                    </a:lnTo>
                    <a:lnTo>
                      <a:pt x="209" y="120"/>
                    </a:lnTo>
                    <a:lnTo>
                      <a:pt x="233" y="114"/>
                    </a:lnTo>
                    <a:lnTo>
                      <a:pt x="257" y="102"/>
                    </a:lnTo>
                    <a:lnTo>
                      <a:pt x="263" y="102"/>
                    </a:lnTo>
                    <a:lnTo>
                      <a:pt x="269" y="90"/>
                    </a:lnTo>
                    <a:lnTo>
                      <a:pt x="281" y="84"/>
                    </a:lnTo>
                    <a:lnTo>
                      <a:pt x="269" y="60"/>
                    </a:lnTo>
                    <a:lnTo>
                      <a:pt x="251" y="54"/>
                    </a:lnTo>
                    <a:lnTo>
                      <a:pt x="227" y="42"/>
                    </a:lnTo>
                    <a:lnTo>
                      <a:pt x="215" y="48"/>
                    </a:lnTo>
                    <a:lnTo>
                      <a:pt x="173" y="12"/>
                    </a:lnTo>
                    <a:lnTo>
                      <a:pt x="173" y="6"/>
                    </a:lnTo>
                    <a:lnTo>
                      <a:pt x="149"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4" name="Freeform 445">
                <a:extLst>
                  <a:ext uri="{FF2B5EF4-FFF2-40B4-BE49-F238E27FC236}">
                    <a16:creationId xmlns:a16="http://schemas.microsoft.com/office/drawing/2014/main" id="{7F0449DA-7956-4AB1-9CBC-C72A1DB5F6A7}"/>
                  </a:ext>
                </a:extLst>
              </p:cNvPr>
              <p:cNvSpPr>
                <a:spLocks noChangeAspect="1"/>
              </p:cNvSpPr>
              <p:nvPr/>
            </p:nvSpPr>
            <p:spPr bwMode="auto">
              <a:xfrm>
                <a:off x="1319840" y="2521972"/>
                <a:ext cx="3006449" cy="1648024"/>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0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0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2147483646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2147483646 w 10000"/>
                  <a:gd name="T83" fmla="*/ 2147483646 h 10000"/>
                  <a:gd name="T84" fmla="*/ 2147483646 w 10000"/>
                  <a:gd name="T85" fmla="*/ 2147483646 h 10000"/>
                  <a:gd name="T86" fmla="*/ 2147483646 w 10000"/>
                  <a:gd name="T87" fmla="*/ 2147483646 h 10000"/>
                  <a:gd name="T88" fmla="*/ 2147483646 w 10000"/>
                  <a:gd name="T89" fmla="*/ 2147483646 h 10000"/>
                  <a:gd name="T90" fmla="*/ 2147483646 w 10000"/>
                  <a:gd name="T91" fmla="*/ 2147483646 h 10000"/>
                  <a:gd name="T92" fmla="*/ 2147483646 w 10000"/>
                  <a:gd name="T93" fmla="*/ 2147483646 h 10000"/>
                  <a:gd name="T94" fmla="*/ 2147483646 w 10000"/>
                  <a:gd name="T95" fmla="*/ 2147483646 h 10000"/>
                  <a:gd name="T96" fmla="*/ 2147483646 w 10000"/>
                  <a:gd name="T97" fmla="*/ 2147483646 h 10000"/>
                  <a:gd name="T98" fmla="*/ 2147483646 w 10000"/>
                  <a:gd name="T99" fmla="*/ 2147483646 h 10000"/>
                  <a:gd name="T100" fmla="*/ 2147483646 w 10000"/>
                  <a:gd name="T101" fmla="*/ 2147483646 h 10000"/>
                  <a:gd name="T102" fmla="*/ 2147483646 w 10000"/>
                  <a:gd name="T103" fmla="*/ 2147483646 h 10000"/>
                  <a:gd name="T104" fmla="*/ 2147483646 w 10000"/>
                  <a:gd name="T105" fmla="*/ 2147483646 h 10000"/>
                  <a:gd name="T106" fmla="*/ 2147483646 w 10000"/>
                  <a:gd name="T107" fmla="*/ 2147483646 h 10000"/>
                  <a:gd name="T108" fmla="*/ 2147483646 w 10000"/>
                  <a:gd name="T109" fmla="*/ 2147483646 h 10000"/>
                  <a:gd name="T110" fmla="*/ 2147483646 w 10000"/>
                  <a:gd name="T111" fmla="*/ 2147483646 h 1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00" h="10000">
                    <a:moveTo>
                      <a:pt x="7379" y="1813"/>
                    </a:moveTo>
                    <a:cubicBezTo>
                      <a:pt x="7362" y="1778"/>
                      <a:pt x="7346" y="1743"/>
                      <a:pt x="7329" y="1708"/>
                    </a:cubicBezTo>
                    <a:lnTo>
                      <a:pt x="7487" y="1708"/>
                    </a:lnTo>
                    <a:lnTo>
                      <a:pt x="7538" y="1813"/>
                    </a:lnTo>
                    <a:lnTo>
                      <a:pt x="7646" y="1708"/>
                    </a:lnTo>
                    <a:lnTo>
                      <a:pt x="7595" y="1603"/>
                    </a:lnTo>
                    <a:lnTo>
                      <a:pt x="7646" y="1603"/>
                    </a:lnTo>
                    <a:cubicBezTo>
                      <a:pt x="7663" y="1638"/>
                      <a:pt x="7679" y="1673"/>
                      <a:pt x="7696" y="1708"/>
                    </a:cubicBezTo>
                    <a:lnTo>
                      <a:pt x="8013" y="1498"/>
                    </a:lnTo>
                    <a:cubicBezTo>
                      <a:pt x="8030" y="1463"/>
                      <a:pt x="8046" y="1428"/>
                      <a:pt x="8063" y="1393"/>
                    </a:cubicBezTo>
                    <a:cubicBezTo>
                      <a:pt x="8046" y="1319"/>
                      <a:pt x="8030" y="1244"/>
                      <a:pt x="8013" y="1170"/>
                    </a:cubicBezTo>
                    <a:cubicBezTo>
                      <a:pt x="8030" y="1135"/>
                      <a:pt x="8046" y="1099"/>
                      <a:pt x="8063" y="1064"/>
                    </a:cubicBezTo>
                    <a:lnTo>
                      <a:pt x="8171" y="959"/>
                    </a:lnTo>
                    <a:lnTo>
                      <a:pt x="8114" y="959"/>
                    </a:lnTo>
                    <a:lnTo>
                      <a:pt x="8222" y="854"/>
                    </a:lnTo>
                    <a:lnTo>
                      <a:pt x="8013" y="749"/>
                    </a:lnTo>
                    <a:lnTo>
                      <a:pt x="8171" y="749"/>
                    </a:lnTo>
                    <a:lnTo>
                      <a:pt x="7804" y="749"/>
                    </a:lnTo>
                    <a:lnTo>
                      <a:pt x="7804" y="854"/>
                    </a:lnTo>
                    <a:lnTo>
                      <a:pt x="7804" y="959"/>
                    </a:lnTo>
                    <a:lnTo>
                      <a:pt x="7696" y="959"/>
                    </a:lnTo>
                    <a:cubicBezTo>
                      <a:pt x="7610" y="1104"/>
                      <a:pt x="7523" y="1248"/>
                      <a:pt x="7437" y="1393"/>
                    </a:cubicBezTo>
                    <a:lnTo>
                      <a:pt x="7329" y="1498"/>
                    </a:lnTo>
                    <a:lnTo>
                      <a:pt x="7329" y="1170"/>
                    </a:lnTo>
                    <a:lnTo>
                      <a:pt x="7437" y="959"/>
                    </a:lnTo>
                    <a:lnTo>
                      <a:pt x="7329" y="854"/>
                    </a:lnTo>
                    <a:cubicBezTo>
                      <a:pt x="7259" y="959"/>
                      <a:pt x="7190" y="1065"/>
                      <a:pt x="7120" y="1170"/>
                    </a:cubicBezTo>
                    <a:cubicBezTo>
                      <a:pt x="7137" y="1065"/>
                      <a:pt x="7154" y="959"/>
                      <a:pt x="7171" y="854"/>
                    </a:cubicBezTo>
                    <a:lnTo>
                      <a:pt x="7120" y="854"/>
                    </a:lnTo>
                    <a:cubicBezTo>
                      <a:pt x="7154" y="819"/>
                      <a:pt x="7187" y="784"/>
                      <a:pt x="7221" y="749"/>
                    </a:cubicBezTo>
                    <a:lnTo>
                      <a:pt x="7171" y="749"/>
                    </a:lnTo>
                    <a:lnTo>
                      <a:pt x="7012" y="749"/>
                    </a:lnTo>
                    <a:lnTo>
                      <a:pt x="7012" y="644"/>
                    </a:lnTo>
                    <a:lnTo>
                      <a:pt x="7120" y="539"/>
                    </a:lnTo>
                    <a:lnTo>
                      <a:pt x="7171" y="539"/>
                    </a:lnTo>
                    <a:cubicBezTo>
                      <a:pt x="7154" y="464"/>
                      <a:pt x="7137" y="390"/>
                      <a:pt x="7120" y="315"/>
                    </a:cubicBezTo>
                    <a:lnTo>
                      <a:pt x="7171" y="210"/>
                    </a:lnTo>
                    <a:lnTo>
                      <a:pt x="7120" y="105"/>
                    </a:lnTo>
                    <a:lnTo>
                      <a:pt x="7070" y="105"/>
                    </a:lnTo>
                    <a:cubicBezTo>
                      <a:pt x="7087" y="70"/>
                      <a:pt x="7103" y="35"/>
                      <a:pt x="7120" y="0"/>
                    </a:cubicBezTo>
                    <a:lnTo>
                      <a:pt x="7012" y="105"/>
                    </a:lnTo>
                    <a:lnTo>
                      <a:pt x="7070" y="105"/>
                    </a:lnTo>
                    <a:lnTo>
                      <a:pt x="6911" y="210"/>
                    </a:lnTo>
                    <a:lnTo>
                      <a:pt x="6811" y="210"/>
                    </a:lnTo>
                    <a:lnTo>
                      <a:pt x="6760" y="420"/>
                    </a:lnTo>
                    <a:cubicBezTo>
                      <a:pt x="6743" y="460"/>
                      <a:pt x="6727" y="499"/>
                      <a:pt x="6710" y="539"/>
                    </a:cubicBezTo>
                    <a:cubicBezTo>
                      <a:pt x="6691" y="574"/>
                      <a:pt x="6671" y="609"/>
                      <a:pt x="6652" y="644"/>
                    </a:cubicBezTo>
                    <a:lnTo>
                      <a:pt x="6911" y="854"/>
                    </a:lnTo>
                    <a:lnTo>
                      <a:pt x="6811" y="854"/>
                    </a:lnTo>
                    <a:lnTo>
                      <a:pt x="6760" y="854"/>
                    </a:lnTo>
                    <a:cubicBezTo>
                      <a:pt x="6743" y="889"/>
                      <a:pt x="6727" y="924"/>
                      <a:pt x="6710" y="959"/>
                    </a:cubicBezTo>
                    <a:lnTo>
                      <a:pt x="6811" y="959"/>
                    </a:lnTo>
                    <a:lnTo>
                      <a:pt x="6760" y="1064"/>
                    </a:lnTo>
                    <a:lnTo>
                      <a:pt x="6551" y="1170"/>
                    </a:lnTo>
                    <a:lnTo>
                      <a:pt x="6443" y="1393"/>
                    </a:lnTo>
                    <a:cubicBezTo>
                      <a:pt x="6426" y="1463"/>
                      <a:pt x="6410" y="1533"/>
                      <a:pt x="6393" y="1603"/>
                    </a:cubicBezTo>
                    <a:lnTo>
                      <a:pt x="6285" y="1603"/>
                    </a:lnTo>
                    <a:lnTo>
                      <a:pt x="6285" y="1498"/>
                    </a:lnTo>
                    <a:lnTo>
                      <a:pt x="6393" y="1498"/>
                    </a:lnTo>
                    <a:lnTo>
                      <a:pt x="6343" y="1498"/>
                    </a:lnTo>
                    <a:cubicBezTo>
                      <a:pt x="6360" y="1463"/>
                      <a:pt x="6376" y="1428"/>
                      <a:pt x="6393" y="1393"/>
                    </a:cubicBezTo>
                    <a:lnTo>
                      <a:pt x="6343" y="1393"/>
                    </a:lnTo>
                    <a:lnTo>
                      <a:pt x="6494" y="1170"/>
                    </a:lnTo>
                    <a:lnTo>
                      <a:pt x="6393" y="1170"/>
                    </a:lnTo>
                    <a:lnTo>
                      <a:pt x="6285" y="1064"/>
                    </a:lnTo>
                    <a:cubicBezTo>
                      <a:pt x="6251" y="1099"/>
                      <a:pt x="6218" y="1135"/>
                      <a:pt x="6184" y="1170"/>
                    </a:cubicBezTo>
                    <a:lnTo>
                      <a:pt x="6184" y="1275"/>
                    </a:lnTo>
                    <a:lnTo>
                      <a:pt x="6285" y="1275"/>
                    </a:lnTo>
                    <a:lnTo>
                      <a:pt x="6184" y="1275"/>
                    </a:lnTo>
                    <a:lnTo>
                      <a:pt x="6127" y="1170"/>
                    </a:lnTo>
                    <a:lnTo>
                      <a:pt x="6076" y="1275"/>
                    </a:lnTo>
                    <a:lnTo>
                      <a:pt x="5659" y="1275"/>
                    </a:lnTo>
                    <a:lnTo>
                      <a:pt x="5551" y="1170"/>
                    </a:lnTo>
                    <a:lnTo>
                      <a:pt x="5500" y="1170"/>
                    </a:lnTo>
                    <a:cubicBezTo>
                      <a:pt x="5483" y="1135"/>
                      <a:pt x="5467" y="1099"/>
                      <a:pt x="5450" y="1064"/>
                    </a:cubicBezTo>
                    <a:cubicBezTo>
                      <a:pt x="5431" y="1029"/>
                      <a:pt x="5411" y="994"/>
                      <a:pt x="5392" y="959"/>
                    </a:cubicBezTo>
                    <a:lnTo>
                      <a:pt x="5025" y="1064"/>
                    </a:lnTo>
                    <a:lnTo>
                      <a:pt x="5133" y="1170"/>
                    </a:lnTo>
                    <a:lnTo>
                      <a:pt x="5392" y="1064"/>
                    </a:lnTo>
                    <a:lnTo>
                      <a:pt x="5184" y="1170"/>
                    </a:lnTo>
                    <a:lnTo>
                      <a:pt x="5076" y="1170"/>
                    </a:lnTo>
                    <a:cubicBezTo>
                      <a:pt x="5059" y="1314"/>
                      <a:pt x="5042" y="1459"/>
                      <a:pt x="5025" y="1603"/>
                    </a:cubicBezTo>
                    <a:cubicBezTo>
                      <a:pt x="5008" y="1568"/>
                      <a:pt x="4992" y="1533"/>
                      <a:pt x="4975" y="1498"/>
                    </a:cubicBezTo>
                    <a:lnTo>
                      <a:pt x="4924" y="1708"/>
                    </a:lnTo>
                    <a:lnTo>
                      <a:pt x="4867" y="1498"/>
                    </a:lnTo>
                    <a:lnTo>
                      <a:pt x="4975" y="1498"/>
                    </a:lnTo>
                    <a:cubicBezTo>
                      <a:pt x="4958" y="1424"/>
                      <a:pt x="4941" y="1349"/>
                      <a:pt x="4924" y="1275"/>
                    </a:cubicBezTo>
                    <a:cubicBezTo>
                      <a:pt x="4905" y="1314"/>
                      <a:pt x="4886" y="1354"/>
                      <a:pt x="4867" y="1393"/>
                    </a:cubicBezTo>
                    <a:lnTo>
                      <a:pt x="4867" y="1275"/>
                    </a:lnTo>
                    <a:lnTo>
                      <a:pt x="4816" y="1275"/>
                    </a:lnTo>
                    <a:lnTo>
                      <a:pt x="4341" y="1275"/>
                    </a:lnTo>
                    <a:lnTo>
                      <a:pt x="4183" y="1275"/>
                    </a:lnTo>
                    <a:lnTo>
                      <a:pt x="4399" y="1170"/>
                    </a:lnTo>
                    <a:cubicBezTo>
                      <a:pt x="4416" y="1135"/>
                      <a:pt x="4432" y="1099"/>
                      <a:pt x="4449" y="1064"/>
                    </a:cubicBezTo>
                    <a:lnTo>
                      <a:pt x="4341" y="959"/>
                    </a:lnTo>
                    <a:lnTo>
                      <a:pt x="4240" y="959"/>
                    </a:lnTo>
                    <a:lnTo>
                      <a:pt x="3672" y="644"/>
                    </a:lnTo>
                    <a:lnTo>
                      <a:pt x="3513" y="854"/>
                    </a:lnTo>
                    <a:lnTo>
                      <a:pt x="3456" y="749"/>
                    </a:lnTo>
                    <a:lnTo>
                      <a:pt x="3513" y="749"/>
                    </a:lnTo>
                    <a:lnTo>
                      <a:pt x="3513" y="539"/>
                    </a:lnTo>
                    <a:lnTo>
                      <a:pt x="3513" y="644"/>
                    </a:lnTo>
                    <a:lnTo>
                      <a:pt x="3456" y="749"/>
                    </a:lnTo>
                    <a:lnTo>
                      <a:pt x="3355" y="749"/>
                    </a:lnTo>
                    <a:cubicBezTo>
                      <a:pt x="3338" y="784"/>
                      <a:pt x="3322" y="819"/>
                      <a:pt x="3305" y="854"/>
                    </a:cubicBezTo>
                    <a:cubicBezTo>
                      <a:pt x="3286" y="784"/>
                      <a:pt x="3266" y="714"/>
                      <a:pt x="3247" y="644"/>
                    </a:cubicBezTo>
                    <a:cubicBezTo>
                      <a:pt x="3230" y="569"/>
                      <a:pt x="3214" y="495"/>
                      <a:pt x="3197" y="420"/>
                    </a:cubicBezTo>
                    <a:cubicBezTo>
                      <a:pt x="3214" y="460"/>
                      <a:pt x="3230" y="499"/>
                      <a:pt x="3247" y="539"/>
                    </a:cubicBezTo>
                    <a:lnTo>
                      <a:pt x="2988" y="749"/>
                    </a:lnTo>
                    <a:lnTo>
                      <a:pt x="2988" y="644"/>
                    </a:lnTo>
                    <a:lnTo>
                      <a:pt x="2721" y="749"/>
                    </a:lnTo>
                    <a:lnTo>
                      <a:pt x="2988" y="539"/>
                    </a:lnTo>
                    <a:lnTo>
                      <a:pt x="2829" y="644"/>
                    </a:lnTo>
                    <a:lnTo>
                      <a:pt x="2513" y="749"/>
                    </a:lnTo>
                    <a:lnTo>
                      <a:pt x="2253" y="959"/>
                    </a:lnTo>
                    <a:lnTo>
                      <a:pt x="2196" y="959"/>
                    </a:lnTo>
                    <a:lnTo>
                      <a:pt x="2095" y="959"/>
                    </a:lnTo>
                    <a:lnTo>
                      <a:pt x="2095" y="1064"/>
                    </a:lnTo>
                    <a:lnTo>
                      <a:pt x="1829" y="854"/>
                    </a:lnTo>
                    <a:lnTo>
                      <a:pt x="1620" y="749"/>
                    </a:lnTo>
                    <a:lnTo>
                      <a:pt x="1411" y="1064"/>
                    </a:lnTo>
                    <a:lnTo>
                      <a:pt x="1210" y="1393"/>
                    </a:lnTo>
                    <a:lnTo>
                      <a:pt x="1001" y="1813"/>
                    </a:lnTo>
                    <a:lnTo>
                      <a:pt x="785" y="2129"/>
                    </a:lnTo>
                    <a:lnTo>
                      <a:pt x="576" y="2549"/>
                    </a:lnTo>
                    <a:cubicBezTo>
                      <a:pt x="523" y="2654"/>
                      <a:pt x="471" y="2760"/>
                      <a:pt x="418" y="2865"/>
                    </a:cubicBezTo>
                    <a:cubicBezTo>
                      <a:pt x="348" y="3009"/>
                      <a:pt x="279" y="3154"/>
                      <a:pt x="209" y="3298"/>
                    </a:cubicBezTo>
                    <a:cubicBezTo>
                      <a:pt x="139" y="3403"/>
                      <a:pt x="70" y="3509"/>
                      <a:pt x="0" y="3614"/>
                    </a:cubicBezTo>
                    <a:lnTo>
                      <a:pt x="259" y="3614"/>
                    </a:lnTo>
                    <a:cubicBezTo>
                      <a:pt x="242" y="3649"/>
                      <a:pt x="226" y="3684"/>
                      <a:pt x="209" y="3719"/>
                    </a:cubicBezTo>
                    <a:lnTo>
                      <a:pt x="209" y="4034"/>
                    </a:lnTo>
                    <a:lnTo>
                      <a:pt x="317" y="4034"/>
                    </a:lnTo>
                    <a:cubicBezTo>
                      <a:pt x="351" y="3999"/>
                      <a:pt x="384" y="3964"/>
                      <a:pt x="418" y="3929"/>
                    </a:cubicBezTo>
                    <a:lnTo>
                      <a:pt x="634" y="3824"/>
                    </a:lnTo>
                    <a:lnTo>
                      <a:pt x="634" y="4152"/>
                    </a:lnTo>
                    <a:cubicBezTo>
                      <a:pt x="615" y="4362"/>
                      <a:pt x="595" y="4573"/>
                      <a:pt x="576" y="4783"/>
                    </a:cubicBezTo>
                    <a:cubicBezTo>
                      <a:pt x="595" y="4818"/>
                      <a:pt x="615" y="4853"/>
                      <a:pt x="634" y="4888"/>
                    </a:cubicBezTo>
                    <a:cubicBezTo>
                      <a:pt x="667" y="4963"/>
                      <a:pt x="701" y="5037"/>
                      <a:pt x="734" y="5112"/>
                    </a:cubicBezTo>
                    <a:lnTo>
                      <a:pt x="576" y="5322"/>
                    </a:lnTo>
                    <a:lnTo>
                      <a:pt x="684" y="5217"/>
                    </a:lnTo>
                    <a:lnTo>
                      <a:pt x="576" y="5322"/>
                    </a:lnTo>
                    <a:cubicBezTo>
                      <a:pt x="595" y="5357"/>
                      <a:pt x="615" y="5392"/>
                      <a:pt x="634" y="5427"/>
                    </a:cubicBezTo>
                    <a:lnTo>
                      <a:pt x="526" y="5532"/>
                    </a:lnTo>
                    <a:lnTo>
                      <a:pt x="475" y="5532"/>
                    </a:lnTo>
                    <a:lnTo>
                      <a:pt x="475" y="5637"/>
                    </a:lnTo>
                    <a:lnTo>
                      <a:pt x="475" y="5532"/>
                    </a:lnTo>
                    <a:lnTo>
                      <a:pt x="475" y="5637"/>
                    </a:lnTo>
                    <a:lnTo>
                      <a:pt x="526" y="5637"/>
                    </a:lnTo>
                    <a:lnTo>
                      <a:pt x="475" y="5637"/>
                    </a:lnTo>
                    <a:lnTo>
                      <a:pt x="475" y="5742"/>
                    </a:lnTo>
                    <a:lnTo>
                      <a:pt x="418" y="5637"/>
                    </a:lnTo>
                    <a:cubicBezTo>
                      <a:pt x="437" y="5747"/>
                      <a:pt x="456" y="5856"/>
                      <a:pt x="475" y="5966"/>
                    </a:cubicBezTo>
                    <a:lnTo>
                      <a:pt x="634" y="5742"/>
                    </a:lnTo>
                    <a:cubicBezTo>
                      <a:pt x="615" y="5777"/>
                      <a:pt x="595" y="5813"/>
                      <a:pt x="576" y="5848"/>
                    </a:cubicBezTo>
                    <a:cubicBezTo>
                      <a:pt x="595" y="5887"/>
                      <a:pt x="615" y="5927"/>
                      <a:pt x="634" y="5966"/>
                    </a:cubicBezTo>
                    <a:lnTo>
                      <a:pt x="526" y="5848"/>
                    </a:lnTo>
                    <a:lnTo>
                      <a:pt x="526" y="6071"/>
                    </a:lnTo>
                    <a:lnTo>
                      <a:pt x="418" y="6281"/>
                    </a:lnTo>
                    <a:lnTo>
                      <a:pt x="526" y="6281"/>
                    </a:lnTo>
                    <a:lnTo>
                      <a:pt x="475" y="6281"/>
                    </a:lnTo>
                    <a:lnTo>
                      <a:pt x="684" y="6071"/>
                    </a:lnTo>
                    <a:cubicBezTo>
                      <a:pt x="667" y="6141"/>
                      <a:pt x="651" y="6211"/>
                      <a:pt x="634" y="6281"/>
                    </a:cubicBezTo>
                    <a:lnTo>
                      <a:pt x="634" y="6386"/>
                    </a:lnTo>
                    <a:cubicBezTo>
                      <a:pt x="615" y="6351"/>
                      <a:pt x="595" y="6316"/>
                      <a:pt x="576" y="6281"/>
                    </a:cubicBezTo>
                    <a:lnTo>
                      <a:pt x="418" y="6491"/>
                    </a:lnTo>
                    <a:lnTo>
                      <a:pt x="475" y="6491"/>
                    </a:lnTo>
                    <a:lnTo>
                      <a:pt x="576" y="6491"/>
                    </a:lnTo>
                    <a:cubicBezTo>
                      <a:pt x="523" y="6526"/>
                      <a:pt x="471" y="6562"/>
                      <a:pt x="418" y="6597"/>
                    </a:cubicBezTo>
                    <a:lnTo>
                      <a:pt x="367" y="6597"/>
                    </a:lnTo>
                    <a:lnTo>
                      <a:pt x="475" y="6597"/>
                    </a:lnTo>
                    <a:lnTo>
                      <a:pt x="367" y="6702"/>
                    </a:lnTo>
                    <a:lnTo>
                      <a:pt x="475" y="6820"/>
                    </a:lnTo>
                    <a:cubicBezTo>
                      <a:pt x="492" y="6781"/>
                      <a:pt x="509" y="6741"/>
                      <a:pt x="526" y="6702"/>
                    </a:cubicBezTo>
                    <a:lnTo>
                      <a:pt x="576" y="6702"/>
                    </a:lnTo>
                    <a:cubicBezTo>
                      <a:pt x="542" y="6741"/>
                      <a:pt x="509" y="6781"/>
                      <a:pt x="475" y="6820"/>
                    </a:cubicBezTo>
                    <a:lnTo>
                      <a:pt x="576" y="6820"/>
                    </a:lnTo>
                    <a:lnTo>
                      <a:pt x="526" y="6820"/>
                    </a:lnTo>
                    <a:lnTo>
                      <a:pt x="634" y="6820"/>
                    </a:lnTo>
                    <a:lnTo>
                      <a:pt x="634" y="6702"/>
                    </a:lnTo>
                    <a:cubicBezTo>
                      <a:pt x="615" y="6741"/>
                      <a:pt x="595" y="6781"/>
                      <a:pt x="576" y="6820"/>
                    </a:cubicBezTo>
                    <a:lnTo>
                      <a:pt x="526" y="6820"/>
                    </a:lnTo>
                    <a:lnTo>
                      <a:pt x="526" y="6925"/>
                    </a:lnTo>
                    <a:lnTo>
                      <a:pt x="634" y="6820"/>
                    </a:lnTo>
                    <a:lnTo>
                      <a:pt x="634" y="6925"/>
                    </a:lnTo>
                    <a:cubicBezTo>
                      <a:pt x="651" y="6890"/>
                      <a:pt x="667" y="6855"/>
                      <a:pt x="684" y="6820"/>
                    </a:cubicBezTo>
                    <a:cubicBezTo>
                      <a:pt x="667" y="6855"/>
                      <a:pt x="651" y="6890"/>
                      <a:pt x="634" y="6925"/>
                    </a:cubicBezTo>
                    <a:lnTo>
                      <a:pt x="734" y="6925"/>
                    </a:lnTo>
                    <a:cubicBezTo>
                      <a:pt x="701" y="6960"/>
                      <a:pt x="667" y="6995"/>
                      <a:pt x="634" y="7030"/>
                    </a:cubicBezTo>
                    <a:cubicBezTo>
                      <a:pt x="651" y="7065"/>
                      <a:pt x="667" y="7100"/>
                      <a:pt x="684" y="7135"/>
                    </a:cubicBezTo>
                    <a:cubicBezTo>
                      <a:pt x="701" y="7100"/>
                      <a:pt x="717" y="7065"/>
                      <a:pt x="734" y="7030"/>
                    </a:cubicBezTo>
                    <a:lnTo>
                      <a:pt x="734" y="7240"/>
                    </a:lnTo>
                    <a:lnTo>
                      <a:pt x="684" y="7240"/>
                    </a:lnTo>
                    <a:lnTo>
                      <a:pt x="734" y="7240"/>
                    </a:lnTo>
                    <a:lnTo>
                      <a:pt x="785" y="7240"/>
                    </a:lnTo>
                    <a:cubicBezTo>
                      <a:pt x="768" y="7275"/>
                      <a:pt x="751" y="7311"/>
                      <a:pt x="734" y="7346"/>
                    </a:cubicBezTo>
                    <a:lnTo>
                      <a:pt x="785" y="7346"/>
                    </a:lnTo>
                    <a:lnTo>
                      <a:pt x="734" y="7346"/>
                    </a:lnTo>
                    <a:lnTo>
                      <a:pt x="785" y="7451"/>
                    </a:lnTo>
                    <a:lnTo>
                      <a:pt x="2621" y="7451"/>
                    </a:lnTo>
                    <a:lnTo>
                      <a:pt x="2880" y="7451"/>
                    </a:lnTo>
                    <a:lnTo>
                      <a:pt x="4500" y="7451"/>
                    </a:lnTo>
                    <a:cubicBezTo>
                      <a:pt x="4517" y="7381"/>
                      <a:pt x="4533" y="7310"/>
                      <a:pt x="4550" y="7240"/>
                    </a:cubicBezTo>
                    <a:lnTo>
                      <a:pt x="4550" y="7451"/>
                    </a:lnTo>
                    <a:lnTo>
                      <a:pt x="4708" y="7556"/>
                    </a:lnTo>
                    <a:lnTo>
                      <a:pt x="4867" y="7779"/>
                    </a:lnTo>
                    <a:lnTo>
                      <a:pt x="5025" y="7674"/>
                    </a:lnTo>
                    <a:lnTo>
                      <a:pt x="5133" y="7779"/>
                    </a:lnTo>
                    <a:lnTo>
                      <a:pt x="5292" y="7674"/>
                    </a:lnTo>
                    <a:lnTo>
                      <a:pt x="5551" y="7989"/>
                    </a:lnTo>
                    <a:lnTo>
                      <a:pt x="5659" y="8095"/>
                    </a:lnTo>
                    <a:cubicBezTo>
                      <a:pt x="5693" y="8165"/>
                      <a:pt x="5726" y="8235"/>
                      <a:pt x="5760" y="8305"/>
                    </a:cubicBezTo>
                    <a:lnTo>
                      <a:pt x="5817" y="8410"/>
                    </a:lnTo>
                    <a:lnTo>
                      <a:pt x="5817" y="8502"/>
                    </a:lnTo>
                    <a:cubicBezTo>
                      <a:pt x="5851" y="8576"/>
                      <a:pt x="5884" y="8651"/>
                      <a:pt x="5918" y="8725"/>
                    </a:cubicBezTo>
                    <a:lnTo>
                      <a:pt x="5918" y="8936"/>
                    </a:lnTo>
                    <a:cubicBezTo>
                      <a:pt x="5901" y="9041"/>
                      <a:pt x="5885" y="9146"/>
                      <a:pt x="5868" y="9251"/>
                    </a:cubicBezTo>
                    <a:lnTo>
                      <a:pt x="5817" y="9461"/>
                    </a:lnTo>
                    <a:lnTo>
                      <a:pt x="5659" y="9790"/>
                    </a:lnTo>
                    <a:lnTo>
                      <a:pt x="5659" y="10000"/>
                    </a:lnTo>
                    <a:lnTo>
                      <a:pt x="5817" y="9895"/>
                    </a:lnTo>
                    <a:lnTo>
                      <a:pt x="5976" y="9790"/>
                    </a:lnTo>
                    <a:lnTo>
                      <a:pt x="6127" y="9685"/>
                    </a:lnTo>
                    <a:lnTo>
                      <a:pt x="6285" y="9580"/>
                    </a:lnTo>
                    <a:lnTo>
                      <a:pt x="6285" y="9356"/>
                    </a:lnTo>
                    <a:lnTo>
                      <a:pt x="6443" y="9251"/>
                    </a:lnTo>
                    <a:lnTo>
                      <a:pt x="6602" y="9251"/>
                    </a:lnTo>
                    <a:lnTo>
                      <a:pt x="6760" y="9041"/>
                    </a:lnTo>
                    <a:lnTo>
                      <a:pt x="6911" y="8830"/>
                    </a:lnTo>
                    <a:lnTo>
                      <a:pt x="7171" y="8830"/>
                    </a:lnTo>
                    <a:lnTo>
                      <a:pt x="7437" y="8830"/>
                    </a:lnTo>
                    <a:cubicBezTo>
                      <a:pt x="7471" y="8795"/>
                      <a:pt x="7504" y="8760"/>
                      <a:pt x="7538" y="8725"/>
                    </a:cubicBezTo>
                    <a:lnTo>
                      <a:pt x="7646" y="8410"/>
                    </a:lnTo>
                    <a:cubicBezTo>
                      <a:pt x="7680" y="8340"/>
                      <a:pt x="7713" y="8270"/>
                      <a:pt x="7747" y="8200"/>
                    </a:cubicBezTo>
                    <a:cubicBezTo>
                      <a:pt x="7800" y="8130"/>
                      <a:pt x="7852" y="8059"/>
                      <a:pt x="7905" y="7989"/>
                    </a:cubicBezTo>
                    <a:lnTo>
                      <a:pt x="7963" y="7989"/>
                    </a:lnTo>
                    <a:lnTo>
                      <a:pt x="8063" y="8095"/>
                    </a:lnTo>
                    <a:cubicBezTo>
                      <a:pt x="8046" y="8231"/>
                      <a:pt x="8030" y="8366"/>
                      <a:pt x="8013" y="8502"/>
                    </a:cubicBezTo>
                    <a:lnTo>
                      <a:pt x="8013" y="8725"/>
                    </a:lnTo>
                    <a:lnTo>
                      <a:pt x="8063" y="8725"/>
                    </a:lnTo>
                    <a:lnTo>
                      <a:pt x="8222" y="8725"/>
                    </a:lnTo>
                    <a:lnTo>
                      <a:pt x="8171" y="8725"/>
                    </a:lnTo>
                    <a:lnTo>
                      <a:pt x="8380" y="8607"/>
                    </a:lnTo>
                    <a:cubicBezTo>
                      <a:pt x="8397" y="8541"/>
                      <a:pt x="8414" y="8476"/>
                      <a:pt x="8431" y="8410"/>
                    </a:cubicBezTo>
                    <a:lnTo>
                      <a:pt x="8431" y="8502"/>
                    </a:lnTo>
                    <a:lnTo>
                      <a:pt x="8488" y="8502"/>
                    </a:lnTo>
                    <a:lnTo>
                      <a:pt x="8380" y="8607"/>
                    </a:lnTo>
                    <a:lnTo>
                      <a:pt x="8589" y="8607"/>
                    </a:lnTo>
                    <a:cubicBezTo>
                      <a:pt x="8536" y="8646"/>
                      <a:pt x="8484" y="8686"/>
                      <a:pt x="8431" y="8725"/>
                    </a:cubicBezTo>
                    <a:lnTo>
                      <a:pt x="8222" y="8936"/>
                    </a:lnTo>
                    <a:cubicBezTo>
                      <a:pt x="8239" y="8901"/>
                      <a:pt x="8255" y="8865"/>
                      <a:pt x="8272" y="8830"/>
                    </a:cubicBezTo>
                    <a:cubicBezTo>
                      <a:pt x="8219" y="8900"/>
                      <a:pt x="8167" y="8971"/>
                      <a:pt x="8114" y="9041"/>
                    </a:cubicBezTo>
                    <a:lnTo>
                      <a:pt x="8171" y="8936"/>
                    </a:lnTo>
                    <a:lnTo>
                      <a:pt x="8114" y="9146"/>
                    </a:lnTo>
                    <a:lnTo>
                      <a:pt x="8171" y="9251"/>
                    </a:lnTo>
                    <a:lnTo>
                      <a:pt x="8222" y="9251"/>
                    </a:lnTo>
                    <a:lnTo>
                      <a:pt x="8431" y="8936"/>
                    </a:lnTo>
                    <a:lnTo>
                      <a:pt x="8488" y="8936"/>
                    </a:lnTo>
                    <a:lnTo>
                      <a:pt x="8539" y="8936"/>
                    </a:lnTo>
                    <a:lnTo>
                      <a:pt x="8906" y="8725"/>
                    </a:lnTo>
                    <a:cubicBezTo>
                      <a:pt x="8889" y="8686"/>
                      <a:pt x="8872" y="8646"/>
                      <a:pt x="8855" y="8607"/>
                    </a:cubicBezTo>
                    <a:lnTo>
                      <a:pt x="8798" y="8502"/>
                    </a:lnTo>
                    <a:lnTo>
                      <a:pt x="8747" y="8502"/>
                    </a:lnTo>
                    <a:lnTo>
                      <a:pt x="8639" y="8502"/>
                    </a:lnTo>
                    <a:cubicBezTo>
                      <a:pt x="8606" y="8471"/>
                      <a:pt x="8572" y="8441"/>
                      <a:pt x="8539" y="8410"/>
                    </a:cubicBezTo>
                    <a:lnTo>
                      <a:pt x="8488" y="8410"/>
                    </a:lnTo>
                    <a:lnTo>
                      <a:pt x="8488" y="8095"/>
                    </a:lnTo>
                    <a:lnTo>
                      <a:pt x="8431" y="8095"/>
                    </a:lnTo>
                    <a:lnTo>
                      <a:pt x="8539" y="7884"/>
                    </a:lnTo>
                    <a:lnTo>
                      <a:pt x="8380" y="7884"/>
                    </a:lnTo>
                    <a:lnTo>
                      <a:pt x="8380" y="7779"/>
                    </a:lnTo>
                    <a:lnTo>
                      <a:pt x="8272" y="7779"/>
                    </a:lnTo>
                    <a:lnTo>
                      <a:pt x="8431" y="7779"/>
                    </a:lnTo>
                    <a:lnTo>
                      <a:pt x="8639" y="7674"/>
                    </a:lnTo>
                    <a:lnTo>
                      <a:pt x="8639" y="7451"/>
                    </a:lnTo>
                    <a:lnTo>
                      <a:pt x="8488" y="7346"/>
                    </a:lnTo>
                    <a:lnTo>
                      <a:pt x="8272" y="7451"/>
                    </a:lnTo>
                    <a:lnTo>
                      <a:pt x="8114" y="7556"/>
                    </a:lnTo>
                    <a:lnTo>
                      <a:pt x="7963" y="7779"/>
                    </a:lnTo>
                    <a:lnTo>
                      <a:pt x="7804" y="7884"/>
                    </a:lnTo>
                    <a:cubicBezTo>
                      <a:pt x="7734" y="7989"/>
                      <a:pt x="7665" y="8095"/>
                      <a:pt x="7595" y="8200"/>
                    </a:cubicBezTo>
                    <a:cubicBezTo>
                      <a:pt x="7646" y="8130"/>
                      <a:pt x="7696" y="8059"/>
                      <a:pt x="7747" y="7989"/>
                    </a:cubicBezTo>
                    <a:lnTo>
                      <a:pt x="7855" y="7779"/>
                    </a:lnTo>
                    <a:lnTo>
                      <a:pt x="7696" y="7556"/>
                    </a:lnTo>
                    <a:lnTo>
                      <a:pt x="7855" y="7674"/>
                    </a:lnTo>
                    <a:lnTo>
                      <a:pt x="8063" y="7451"/>
                    </a:lnTo>
                    <a:lnTo>
                      <a:pt x="8272" y="7346"/>
                    </a:lnTo>
                    <a:lnTo>
                      <a:pt x="8431" y="7030"/>
                    </a:lnTo>
                    <a:lnTo>
                      <a:pt x="8697" y="7030"/>
                    </a:lnTo>
                    <a:lnTo>
                      <a:pt x="9014" y="7030"/>
                    </a:lnTo>
                    <a:lnTo>
                      <a:pt x="9273" y="7030"/>
                    </a:lnTo>
                    <a:cubicBezTo>
                      <a:pt x="9343" y="6921"/>
                      <a:pt x="9412" y="6811"/>
                      <a:pt x="9482" y="6702"/>
                    </a:cubicBezTo>
                    <a:lnTo>
                      <a:pt x="9741" y="6597"/>
                    </a:lnTo>
                    <a:lnTo>
                      <a:pt x="10000" y="6281"/>
                    </a:lnTo>
                    <a:lnTo>
                      <a:pt x="9950" y="6281"/>
                    </a:lnTo>
                    <a:cubicBezTo>
                      <a:pt x="9967" y="6246"/>
                      <a:pt x="9983" y="6211"/>
                      <a:pt x="10000" y="6176"/>
                    </a:cubicBezTo>
                    <a:lnTo>
                      <a:pt x="9892" y="6176"/>
                    </a:lnTo>
                    <a:lnTo>
                      <a:pt x="9950" y="6176"/>
                    </a:lnTo>
                    <a:cubicBezTo>
                      <a:pt x="9967" y="6141"/>
                      <a:pt x="9983" y="6106"/>
                      <a:pt x="10000" y="6071"/>
                    </a:cubicBezTo>
                    <a:lnTo>
                      <a:pt x="10000" y="5966"/>
                    </a:lnTo>
                    <a:cubicBezTo>
                      <a:pt x="9983" y="5927"/>
                      <a:pt x="9967" y="5887"/>
                      <a:pt x="9950" y="5848"/>
                    </a:cubicBezTo>
                    <a:lnTo>
                      <a:pt x="9842" y="5848"/>
                    </a:lnTo>
                    <a:lnTo>
                      <a:pt x="9842" y="5637"/>
                    </a:lnTo>
                    <a:lnTo>
                      <a:pt x="9741" y="5637"/>
                    </a:lnTo>
                    <a:lnTo>
                      <a:pt x="9791" y="5637"/>
                    </a:lnTo>
                    <a:lnTo>
                      <a:pt x="9590" y="5848"/>
                    </a:lnTo>
                    <a:lnTo>
                      <a:pt x="9431" y="5966"/>
                    </a:lnTo>
                    <a:cubicBezTo>
                      <a:pt x="9448" y="5927"/>
                      <a:pt x="9465" y="5887"/>
                      <a:pt x="9482" y="5848"/>
                    </a:cubicBezTo>
                    <a:lnTo>
                      <a:pt x="9431" y="5848"/>
                    </a:lnTo>
                    <a:lnTo>
                      <a:pt x="9482" y="5848"/>
                    </a:lnTo>
                    <a:lnTo>
                      <a:pt x="9741" y="5637"/>
                    </a:lnTo>
                    <a:lnTo>
                      <a:pt x="9590" y="5742"/>
                    </a:lnTo>
                    <a:lnTo>
                      <a:pt x="9892" y="5532"/>
                    </a:lnTo>
                    <a:lnTo>
                      <a:pt x="9690" y="5322"/>
                    </a:lnTo>
                    <a:lnTo>
                      <a:pt x="9690" y="5427"/>
                    </a:lnTo>
                    <a:lnTo>
                      <a:pt x="9690" y="5322"/>
                    </a:lnTo>
                    <a:cubicBezTo>
                      <a:pt x="9657" y="5357"/>
                      <a:pt x="9623" y="5392"/>
                      <a:pt x="9590" y="5427"/>
                    </a:cubicBezTo>
                    <a:cubicBezTo>
                      <a:pt x="9607" y="5392"/>
                      <a:pt x="9623" y="5357"/>
                      <a:pt x="9640" y="5322"/>
                    </a:cubicBezTo>
                    <a:lnTo>
                      <a:pt x="9590" y="5322"/>
                    </a:lnTo>
                    <a:lnTo>
                      <a:pt x="9482" y="5322"/>
                    </a:lnTo>
                    <a:lnTo>
                      <a:pt x="9539" y="5322"/>
                    </a:lnTo>
                    <a:lnTo>
                      <a:pt x="9590" y="5217"/>
                    </a:lnTo>
                    <a:lnTo>
                      <a:pt x="9590" y="5112"/>
                    </a:lnTo>
                    <a:lnTo>
                      <a:pt x="9539" y="5217"/>
                    </a:lnTo>
                    <a:lnTo>
                      <a:pt x="9539" y="5112"/>
                    </a:lnTo>
                    <a:lnTo>
                      <a:pt x="9482" y="5007"/>
                    </a:lnTo>
                    <a:lnTo>
                      <a:pt x="9431" y="5007"/>
                    </a:lnTo>
                    <a:lnTo>
                      <a:pt x="9482" y="5007"/>
                    </a:lnTo>
                    <a:cubicBezTo>
                      <a:pt x="9465" y="4967"/>
                      <a:pt x="9448" y="4928"/>
                      <a:pt x="9431" y="4888"/>
                    </a:cubicBezTo>
                    <a:lnTo>
                      <a:pt x="9482" y="4888"/>
                    </a:lnTo>
                    <a:lnTo>
                      <a:pt x="9431" y="4783"/>
                    </a:lnTo>
                    <a:lnTo>
                      <a:pt x="9381" y="4783"/>
                    </a:lnTo>
                    <a:lnTo>
                      <a:pt x="9431" y="4783"/>
                    </a:lnTo>
                    <a:lnTo>
                      <a:pt x="9482" y="4783"/>
                    </a:lnTo>
                    <a:lnTo>
                      <a:pt x="9539" y="4678"/>
                    </a:lnTo>
                    <a:lnTo>
                      <a:pt x="9482" y="4573"/>
                    </a:lnTo>
                    <a:lnTo>
                      <a:pt x="9539" y="4468"/>
                    </a:lnTo>
                    <a:lnTo>
                      <a:pt x="9482" y="4363"/>
                    </a:lnTo>
                    <a:lnTo>
                      <a:pt x="9381" y="4363"/>
                    </a:lnTo>
                    <a:cubicBezTo>
                      <a:pt x="9415" y="4328"/>
                      <a:pt x="9448" y="4293"/>
                      <a:pt x="9482" y="4258"/>
                    </a:cubicBezTo>
                    <a:lnTo>
                      <a:pt x="9381" y="4258"/>
                    </a:lnTo>
                    <a:cubicBezTo>
                      <a:pt x="9415" y="4223"/>
                      <a:pt x="9448" y="4187"/>
                      <a:pt x="9482" y="4152"/>
                    </a:cubicBezTo>
                    <a:cubicBezTo>
                      <a:pt x="9465" y="4113"/>
                      <a:pt x="9448" y="4073"/>
                      <a:pt x="9431" y="4034"/>
                    </a:cubicBezTo>
                    <a:lnTo>
                      <a:pt x="9381" y="4034"/>
                    </a:lnTo>
                    <a:cubicBezTo>
                      <a:pt x="9398" y="3999"/>
                      <a:pt x="9414" y="3964"/>
                      <a:pt x="9431" y="3929"/>
                    </a:cubicBezTo>
                    <a:cubicBezTo>
                      <a:pt x="9414" y="3859"/>
                      <a:pt x="9398" y="3789"/>
                      <a:pt x="9381" y="3719"/>
                    </a:cubicBezTo>
                    <a:lnTo>
                      <a:pt x="9323" y="3719"/>
                    </a:lnTo>
                    <a:cubicBezTo>
                      <a:pt x="9342" y="3684"/>
                      <a:pt x="9362" y="3649"/>
                      <a:pt x="9381" y="3614"/>
                    </a:cubicBezTo>
                    <a:lnTo>
                      <a:pt x="9273" y="3719"/>
                    </a:lnTo>
                    <a:lnTo>
                      <a:pt x="9273" y="3824"/>
                    </a:lnTo>
                    <a:lnTo>
                      <a:pt x="9222" y="3824"/>
                    </a:lnTo>
                    <a:lnTo>
                      <a:pt x="9273" y="3929"/>
                    </a:lnTo>
                    <a:lnTo>
                      <a:pt x="9222" y="3929"/>
                    </a:lnTo>
                    <a:lnTo>
                      <a:pt x="9165" y="4034"/>
                    </a:lnTo>
                    <a:cubicBezTo>
                      <a:pt x="9148" y="4073"/>
                      <a:pt x="9131" y="4113"/>
                      <a:pt x="9114" y="4152"/>
                    </a:cubicBezTo>
                    <a:cubicBezTo>
                      <a:pt x="9097" y="4187"/>
                      <a:pt x="9081" y="4223"/>
                      <a:pt x="9064" y="4258"/>
                    </a:cubicBezTo>
                    <a:lnTo>
                      <a:pt x="9064" y="4152"/>
                    </a:lnTo>
                    <a:cubicBezTo>
                      <a:pt x="9011" y="4187"/>
                      <a:pt x="8959" y="4223"/>
                      <a:pt x="8906" y="4258"/>
                    </a:cubicBezTo>
                    <a:lnTo>
                      <a:pt x="8798" y="4363"/>
                    </a:lnTo>
                    <a:lnTo>
                      <a:pt x="8855" y="4258"/>
                    </a:lnTo>
                    <a:lnTo>
                      <a:pt x="8798" y="4363"/>
                    </a:lnTo>
                    <a:lnTo>
                      <a:pt x="8798" y="4152"/>
                    </a:lnTo>
                    <a:cubicBezTo>
                      <a:pt x="8781" y="4222"/>
                      <a:pt x="8764" y="4293"/>
                      <a:pt x="8747" y="4363"/>
                    </a:cubicBezTo>
                    <a:lnTo>
                      <a:pt x="8589" y="4468"/>
                    </a:lnTo>
                    <a:lnTo>
                      <a:pt x="8798" y="4258"/>
                    </a:lnTo>
                    <a:cubicBezTo>
                      <a:pt x="8781" y="4183"/>
                      <a:pt x="8764" y="4109"/>
                      <a:pt x="8747" y="4034"/>
                    </a:cubicBezTo>
                    <a:cubicBezTo>
                      <a:pt x="8694" y="4073"/>
                      <a:pt x="8642" y="4113"/>
                      <a:pt x="8589" y="4152"/>
                    </a:cubicBezTo>
                    <a:cubicBezTo>
                      <a:pt x="8606" y="4113"/>
                      <a:pt x="8622" y="4073"/>
                      <a:pt x="8639" y="4034"/>
                    </a:cubicBezTo>
                    <a:lnTo>
                      <a:pt x="8697" y="4034"/>
                    </a:lnTo>
                    <a:lnTo>
                      <a:pt x="8697" y="3929"/>
                    </a:lnTo>
                    <a:cubicBezTo>
                      <a:pt x="8714" y="3859"/>
                      <a:pt x="8730" y="3789"/>
                      <a:pt x="8747" y="3719"/>
                    </a:cubicBezTo>
                    <a:lnTo>
                      <a:pt x="8589" y="3719"/>
                    </a:lnTo>
                    <a:lnTo>
                      <a:pt x="8747" y="3614"/>
                    </a:lnTo>
                    <a:lnTo>
                      <a:pt x="8798" y="3509"/>
                    </a:lnTo>
                    <a:lnTo>
                      <a:pt x="8798" y="3403"/>
                    </a:lnTo>
                    <a:lnTo>
                      <a:pt x="8747" y="3403"/>
                    </a:lnTo>
                    <a:lnTo>
                      <a:pt x="8589" y="3298"/>
                    </a:lnTo>
                    <a:cubicBezTo>
                      <a:pt x="8606" y="3259"/>
                      <a:pt x="8622" y="3219"/>
                      <a:pt x="8639" y="3180"/>
                    </a:cubicBezTo>
                    <a:lnTo>
                      <a:pt x="8589" y="3180"/>
                    </a:lnTo>
                    <a:cubicBezTo>
                      <a:pt x="8572" y="3145"/>
                      <a:pt x="8556" y="3110"/>
                      <a:pt x="8539" y="3075"/>
                    </a:cubicBezTo>
                    <a:lnTo>
                      <a:pt x="8431" y="2970"/>
                    </a:lnTo>
                    <a:lnTo>
                      <a:pt x="8272" y="3075"/>
                    </a:lnTo>
                    <a:lnTo>
                      <a:pt x="8171" y="3075"/>
                    </a:lnTo>
                    <a:lnTo>
                      <a:pt x="8222" y="2970"/>
                    </a:lnTo>
                    <a:lnTo>
                      <a:pt x="7963" y="2970"/>
                    </a:lnTo>
                    <a:lnTo>
                      <a:pt x="7855" y="3180"/>
                    </a:lnTo>
                    <a:lnTo>
                      <a:pt x="7855" y="3298"/>
                    </a:lnTo>
                    <a:cubicBezTo>
                      <a:pt x="7838" y="3368"/>
                      <a:pt x="7821" y="3439"/>
                      <a:pt x="7804" y="3509"/>
                    </a:cubicBezTo>
                    <a:lnTo>
                      <a:pt x="7804" y="3719"/>
                    </a:lnTo>
                    <a:lnTo>
                      <a:pt x="7747" y="3824"/>
                    </a:lnTo>
                    <a:lnTo>
                      <a:pt x="7696" y="3824"/>
                    </a:lnTo>
                    <a:cubicBezTo>
                      <a:pt x="7626" y="3933"/>
                      <a:pt x="7557" y="4043"/>
                      <a:pt x="7487" y="4152"/>
                    </a:cubicBezTo>
                    <a:lnTo>
                      <a:pt x="7646" y="4468"/>
                    </a:lnTo>
                    <a:lnTo>
                      <a:pt x="7595" y="4783"/>
                    </a:lnTo>
                    <a:lnTo>
                      <a:pt x="7487" y="5112"/>
                    </a:lnTo>
                    <a:lnTo>
                      <a:pt x="7329" y="5217"/>
                    </a:lnTo>
                    <a:lnTo>
                      <a:pt x="7120" y="5427"/>
                    </a:lnTo>
                    <a:lnTo>
                      <a:pt x="7012" y="5532"/>
                    </a:lnTo>
                    <a:cubicBezTo>
                      <a:pt x="7031" y="5602"/>
                      <a:pt x="7051" y="5672"/>
                      <a:pt x="7070" y="5742"/>
                    </a:cubicBezTo>
                    <a:cubicBezTo>
                      <a:pt x="7051" y="5887"/>
                      <a:pt x="7031" y="6031"/>
                      <a:pt x="7012" y="6176"/>
                    </a:cubicBezTo>
                    <a:cubicBezTo>
                      <a:pt x="6978" y="6246"/>
                      <a:pt x="6945" y="6316"/>
                      <a:pt x="6911" y="6386"/>
                    </a:cubicBezTo>
                    <a:cubicBezTo>
                      <a:pt x="6897" y="6456"/>
                      <a:pt x="6882" y="6527"/>
                      <a:pt x="6868" y="6597"/>
                    </a:cubicBezTo>
                    <a:cubicBezTo>
                      <a:pt x="6849" y="6562"/>
                      <a:pt x="6830" y="6526"/>
                      <a:pt x="6811" y="6491"/>
                    </a:cubicBezTo>
                    <a:cubicBezTo>
                      <a:pt x="6794" y="6561"/>
                      <a:pt x="6777" y="6632"/>
                      <a:pt x="6760" y="6702"/>
                    </a:cubicBezTo>
                    <a:lnTo>
                      <a:pt x="6760" y="6820"/>
                    </a:lnTo>
                    <a:lnTo>
                      <a:pt x="6652" y="6597"/>
                    </a:lnTo>
                    <a:cubicBezTo>
                      <a:pt x="6618" y="6632"/>
                      <a:pt x="6585" y="6667"/>
                      <a:pt x="6551" y="6702"/>
                    </a:cubicBezTo>
                    <a:cubicBezTo>
                      <a:pt x="6585" y="6667"/>
                      <a:pt x="6618" y="6632"/>
                      <a:pt x="6652" y="6597"/>
                    </a:cubicBezTo>
                    <a:cubicBezTo>
                      <a:pt x="6618" y="6492"/>
                      <a:pt x="6585" y="6386"/>
                      <a:pt x="6551" y="6281"/>
                    </a:cubicBezTo>
                    <a:lnTo>
                      <a:pt x="6602" y="6176"/>
                    </a:lnTo>
                    <a:lnTo>
                      <a:pt x="6602" y="5966"/>
                    </a:lnTo>
                    <a:cubicBezTo>
                      <a:pt x="6619" y="5856"/>
                      <a:pt x="6635" y="5747"/>
                      <a:pt x="6652" y="5637"/>
                    </a:cubicBezTo>
                    <a:cubicBezTo>
                      <a:pt x="6671" y="5532"/>
                      <a:pt x="6691" y="5427"/>
                      <a:pt x="6710" y="5322"/>
                    </a:cubicBezTo>
                    <a:lnTo>
                      <a:pt x="6393" y="5322"/>
                    </a:lnTo>
                    <a:lnTo>
                      <a:pt x="6343" y="5322"/>
                    </a:lnTo>
                    <a:cubicBezTo>
                      <a:pt x="6360" y="5287"/>
                      <a:pt x="6376" y="5252"/>
                      <a:pt x="6393" y="5217"/>
                    </a:cubicBezTo>
                    <a:lnTo>
                      <a:pt x="6285" y="5112"/>
                    </a:lnTo>
                    <a:lnTo>
                      <a:pt x="6127" y="5007"/>
                    </a:lnTo>
                    <a:cubicBezTo>
                      <a:pt x="6093" y="4932"/>
                      <a:pt x="6060" y="4858"/>
                      <a:pt x="6026" y="4783"/>
                    </a:cubicBezTo>
                    <a:lnTo>
                      <a:pt x="5817" y="4573"/>
                    </a:lnTo>
                    <a:lnTo>
                      <a:pt x="5601" y="4678"/>
                    </a:lnTo>
                    <a:lnTo>
                      <a:pt x="5709" y="4363"/>
                    </a:lnTo>
                    <a:cubicBezTo>
                      <a:pt x="5692" y="4293"/>
                      <a:pt x="5676" y="4222"/>
                      <a:pt x="5659" y="4152"/>
                    </a:cubicBezTo>
                    <a:lnTo>
                      <a:pt x="5551" y="4152"/>
                    </a:lnTo>
                    <a:cubicBezTo>
                      <a:pt x="5534" y="4222"/>
                      <a:pt x="5517" y="4293"/>
                      <a:pt x="5500" y="4363"/>
                    </a:cubicBezTo>
                    <a:cubicBezTo>
                      <a:pt x="5517" y="4293"/>
                      <a:pt x="5534" y="4222"/>
                      <a:pt x="5551" y="4152"/>
                    </a:cubicBezTo>
                    <a:lnTo>
                      <a:pt x="5551" y="4034"/>
                    </a:lnTo>
                    <a:cubicBezTo>
                      <a:pt x="5604" y="3859"/>
                      <a:pt x="5656" y="3684"/>
                      <a:pt x="5709" y="3509"/>
                    </a:cubicBezTo>
                    <a:lnTo>
                      <a:pt x="5976" y="3180"/>
                    </a:lnTo>
                    <a:cubicBezTo>
                      <a:pt x="5993" y="3145"/>
                      <a:pt x="6009" y="3110"/>
                      <a:pt x="6026" y="3075"/>
                    </a:cubicBezTo>
                    <a:cubicBezTo>
                      <a:pt x="6060" y="3040"/>
                      <a:pt x="6093" y="3005"/>
                      <a:pt x="6127" y="2970"/>
                    </a:cubicBezTo>
                    <a:lnTo>
                      <a:pt x="6184" y="2970"/>
                    </a:lnTo>
                    <a:lnTo>
                      <a:pt x="6235" y="2865"/>
                    </a:lnTo>
                    <a:lnTo>
                      <a:pt x="6285" y="2865"/>
                    </a:lnTo>
                    <a:lnTo>
                      <a:pt x="6494" y="2760"/>
                    </a:lnTo>
                    <a:cubicBezTo>
                      <a:pt x="6502" y="2717"/>
                      <a:pt x="6511" y="2673"/>
                      <a:pt x="6519" y="2630"/>
                    </a:cubicBezTo>
                    <a:lnTo>
                      <a:pt x="6343" y="2549"/>
                    </a:lnTo>
                    <a:lnTo>
                      <a:pt x="6541" y="2597"/>
                    </a:lnTo>
                    <a:lnTo>
                      <a:pt x="6235" y="2444"/>
                    </a:lnTo>
                    <a:lnTo>
                      <a:pt x="6443" y="2444"/>
                    </a:lnTo>
                    <a:lnTo>
                      <a:pt x="6602" y="2549"/>
                    </a:lnTo>
                    <a:cubicBezTo>
                      <a:pt x="6619" y="2514"/>
                      <a:pt x="6635" y="2479"/>
                      <a:pt x="6652" y="2444"/>
                    </a:cubicBezTo>
                    <a:lnTo>
                      <a:pt x="6710" y="2444"/>
                    </a:lnTo>
                    <a:lnTo>
                      <a:pt x="6760" y="2444"/>
                    </a:lnTo>
                    <a:lnTo>
                      <a:pt x="6868" y="2444"/>
                    </a:lnTo>
                    <a:lnTo>
                      <a:pt x="7120" y="2129"/>
                    </a:lnTo>
                    <a:lnTo>
                      <a:pt x="7120" y="2024"/>
                    </a:lnTo>
                    <a:lnTo>
                      <a:pt x="6911" y="2024"/>
                    </a:lnTo>
                    <a:lnTo>
                      <a:pt x="6760" y="1813"/>
                    </a:lnTo>
                    <a:lnTo>
                      <a:pt x="7012" y="1919"/>
                    </a:lnTo>
                    <a:lnTo>
                      <a:pt x="6848" y="1845"/>
                    </a:lnTo>
                    <a:cubicBezTo>
                      <a:pt x="7280" y="2406"/>
                      <a:pt x="7211" y="1734"/>
                      <a:pt x="7421" y="1805"/>
                    </a:cubicBezTo>
                  </a:path>
                </a:pathLst>
              </a:custGeom>
              <a:solidFill>
                <a:srgbClr val="4C8FCC"/>
              </a:solidFill>
              <a:ln w="9525">
                <a:solidFill>
                  <a:srgbClr val="000000"/>
                </a:solidFill>
                <a:prstDash val="solid"/>
                <a:round/>
                <a:headEnd/>
                <a:tailEnd/>
              </a:ln>
            </p:spPr>
            <p:txBody>
              <a:bodyPr/>
              <a:lstStyle/>
              <a:p>
                <a:endParaRPr lang="en-CH" dirty="0"/>
              </a:p>
            </p:txBody>
          </p:sp>
          <p:sp>
            <p:nvSpPr>
              <p:cNvPr id="97685" name="Freeform 446">
                <a:extLst>
                  <a:ext uri="{FF2B5EF4-FFF2-40B4-BE49-F238E27FC236}">
                    <a16:creationId xmlns:a16="http://schemas.microsoft.com/office/drawing/2014/main" id="{9AD97BB1-2FB7-4051-812C-68A12F3D028D}"/>
                  </a:ext>
                </a:extLst>
              </p:cNvPr>
              <p:cNvSpPr>
                <a:spLocks noChangeAspect="1"/>
              </p:cNvSpPr>
              <p:nvPr/>
            </p:nvSpPr>
            <p:spPr bwMode="auto">
              <a:xfrm>
                <a:off x="3585722" y="2451788"/>
                <a:ext cx="818524" cy="577068"/>
              </a:xfrm>
              <a:custGeom>
                <a:avLst/>
                <a:gdLst>
                  <a:gd name="T0" fmla="*/ 2147483646 w 311"/>
                  <a:gd name="T1" fmla="*/ 2147483646 h 197"/>
                  <a:gd name="T2" fmla="*/ 2147483646 w 311"/>
                  <a:gd name="T3" fmla="*/ 2147483646 h 197"/>
                  <a:gd name="T4" fmla="*/ 2147483646 w 311"/>
                  <a:gd name="T5" fmla="*/ 2147483646 h 197"/>
                  <a:gd name="T6" fmla="*/ 2147483646 w 311"/>
                  <a:gd name="T7" fmla="*/ 2147483646 h 197"/>
                  <a:gd name="T8" fmla="*/ 2147483646 w 311"/>
                  <a:gd name="T9" fmla="*/ 2147483646 h 197"/>
                  <a:gd name="T10" fmla="*/ 2147483646 w 311"/>
                  <a:gd name="T11" fmla="*/ 2147483646 h 197"/>
                  <a:gd name="T12" fmla="*/ 2147483646 w 311"/>
                  <a:gd name="T13" fmla="*/ 2147483646 h 197"/>
                  <a:gd name="T14" fmla="*/ 2147483646 w 311"/>
                  <a:gd name="T15" fmla="*/ 2147483646 h 197"/>
                  <a:gd name="T16" fmla="*/ 2147483646 w 311"/>
                  <a:gd name="T17" fmla="*/ 2147483646 h 197"/>
                  <a:gd name="T18" fmla="*/ 2147483646 w 311"/>
                  <a:gd name="T19" fmla="*/ 2147483646 h 197"/>
                  <a:gd name="T20" fmla="*/ 2147483646 w 311"/>
                  <a:gd name="T21" fmla="*/ 2147483646 h 197"/>
                  <a:gd name="T22" fmla="*/ 2147483646 w 311"/>
                  <a:gd name="T23" fmla="*/ 2147483646 h 197"/>
                  <a:gd name="T24" fmla="*/ 2147483646 w 311"/>
                  <a:gd name="T25" fmla="*/ 2147483646 h 197"/>
                  <a:gd name="T26" fmla="*/ 2147483646 w 311"/>
                  <a:gd name="T27" fmla="*/ 2147483646 h 197"/>
                  <a:gd name="T28" fmla="*/ 2147483646 w 311"/>
                  <a:gd name="T29" fmla="*/ 2147483646 h 197"/>
                  <a:gd name="T30" fmla="*/ 2147483646 w 311"/>
                  <a:gd name="T31" fmla="*/ 2147483646 h 197"/>
                  <a:gd name="T32" fmla="*/ 2147483646 w 311"/>
                  <a:gd name="T33" fmla="*/ 2147483646 h 197"/>
                  <a:gd name="T34" fmla="*/ 2147483646 w 311"/>
                  <a:gd name="T35" fmla="*/ 2147483646 h 197"/>
                  <a:gd name="T36" fmla="*/ 2147483646 w 311"/>
                  <a:gd name="T37" fmla="*/ 2147483646 h 197"/>
                  <a:gd name="T38" fmla="*/ 2147483646 w 311"/>
                  <a:gd name="T39" fmla="*/ 2147483646 h 197"/>
                  <a:gd name="T40" fmla="*/ 2147483646 w 311"/>
                  <a:gd name="T41" fmla="*/ 2147483646 h 197"/>
                  <a:gd name="T42" fmla="*/ 2147483646 w 311"/>
                  <a:gd name="T43" fmla="*/ 2147483646 h 197"/>
                  <a:gd name="T44" fmla="*/ 2147483646 w 311"/>
                  <a:gd name="T45" fmla="*/ 2147483646 h 197"/>
                  <a:gd name="T46" fmla="*/ 2147483646 w 311"/>
                  <a:gd name="T47" fmla="*/ 2147483646 h 197"/>
                  <a:gd name="T48" fmla="*/ 2147483646 w 311"/>
                  <a:gd name="T49" fmla="*/ 2147483646 h 197"/>
                  <a:gd name="T50" fmla="*/ 2147483646 w 311"/>
                  <a:gd name="T51" fmla="*/ 2147483646 h 197"/>
                  <a:gd name="T52" fmla="*/ 2147483646 w 311"/>
                  <a:gd name="T53" fmla="*/ 2147483646 h 197"/>
                  <a:gd name="T54" fmla="*/ 2147483646 w 311"/>
                  <a:gd name="T55" fmla="*/ 2147483646 h 197"/>
                  <a:gd name="T56" fmla="*/ 2147483646 w 311"/>
                  <a:gd name="T57" fmla="*/ 2147483646 h 197"/>
                  <a:gd name="T58" fmla="*/ 2147483646 w 311"/>
                  <a:gd name="T59" fmla="*/ 2147483646 h 197"/>
                  <a:gd name="T60" fmla="*/ 2147483646 w 311"/>
                  <a:gd name="T61" fmla="*/ 2147483646 h 197"/>
                  <a:gd name="T62" fmla="*/ 2147483646 w 311"/>
                  <a:gd name="T63" fmla="*/ 2147483646 h 197"/>
                  <a:gd name="T64" fmla="*/ 2147483646 w 311"/>
                  <a:gd name="T65" fmla="*/ 2147483646 h 197"/>
                  <a:gd name="T66" fmla="*/ 2147483646 w 311"/>
                  <a:gd name="T67" fmla="*/ 2147483646 h 197"/>
                  <a:gd name="T68" fmla="*/ 2147483646 w 311"/>
                  <a:gd name="T69" fmla="*/ 2147483646 h 197"/>
                  <a:gd name="T70" fmla="*/ 2147483646 w 311"/>
                  <a:gd name="T71" fmla="*/ 2147483646 h 197"/>
                  <a:gd name="T72" fmla="*/ 2147483646 w 311"/>
                  <a:gd name="T73" fmla="*/ 2147483646 h 197"/>
                  <a:gd name="T74" fmla="*/ 2147483646 w 311"/>
                  <a:gd name="T75" fmla="*/ 2147483646 h 197"/>
                  <a:gd name="T76" fmla="*/ 2147483646 w 311"/>
                  <a:gd name="T77" fmla="*/ 2147483646 h 197"/>
                  <a:gd name="T78" fmla="*/ 2147483646 w 311"/>
                  <a:gd name="T79" fmla="*/ 2147483646 h 197"/>
                  <a:gd name="T80" fmla="*/ 2147483646 w 311"/>
                  <a:gd name="T81" fmla="*/ 2147483646 h 197"/>
                  <a:gd name="T82" fmla="*/ 2147483646 w 311"/>
                  <a:gd name="T83" fmla="*/ 2147483646 h 197"/>
                  <a:gd name="T84" fmla="*/ 2147483646 w 311"/>
                  <a:gd name="T85" fmla="*/ 2147483646 h 197"/>
                  <a:gd name="T86" fmla="*/ 2147483646 w 311"/>
                  <a:gd name="T87" fmla="*/ 2147483646 h 197"/>
                  <a:gd name="T88" fmla="*/ 2147483646 w 311"/>
                  <a:gd name="T89" fmla="*/ 2147483646 h 197"/>
                  <a:gd name="T90" fmla="*/ 2147483646 w 311"/>
                  <a:gd name="T91" fmla="*/ 2147483646 h 197"/>
                  <a:gd name="T92" fmla="*/ 2147483646 w 311"/>
                  <a:gd name="T93" fmla="*/ 2147483646 h 197"/>
                  <a:gd name="T94" fmla="*/ 2147483646 w 311"/>
                  <a:gd name="T95" fmla="*/ 2147483646 h 197"/>
                  <a:gd name="T96" fmla="*/ 2147483646 w 311"/>
                  <a:gd name="T97" fmla="*/ 2147483646 h 197"/>
                  <a:gd name="T98" fmla="*/ 2147483646 w 311"/>
                  <a:gd name="T99" fmla="*/ 2147483646 h 197"/>
                  <a:gd name="T100" fmla="*/ 2147483646 w 311"/>
                  <a:gd name="T101" fmla="*/ 2147483646 h 197"/>
                  <a:gd name="T102" fmla="*/ 2147483646 w 311"/>
                  <a:gd name="T103" fmla="*/ 2147483646 h 197"/>
                  <a:gd name="T104" fmla="*/ 2147483646 w 311"/>
                  <a:gd name="T105" fmla="*/ 2147483646 h 197"/>
                  <a:gd name="T106" fmla="*/ 2147483646 w 311"/>
                  <a:gd name="T107" fmla="*/ 2147483646 h 197"/>
                  <a:gd name="T108" fmla="*/ 2147483646 w 311"/>
                  <a:gd name="T109" fmla="*/ 2147483646 h 197"/>
                  <a:gd name="T110" fmla="*/ 2147483646 w 311"/>
                  <a:gd name="T111" fmla="*/ 2147483646 h 197"/>
                  <a:gd name="T112" fmla="*/ 2147483646 w 311"/>
                  <a:gd name="T113" fmla="*/ 2147483646 h 197"/>
                  <a:gd name="T114" fmla="*/ 2147483646 w 311"/>
                  <a:gd name="T115" fmla="*/ 2147483646 h 197"/>
                  <a:gd name="T116" fmla="*/ 2147483646 w 311"/>
                  <a:gd name="T117" fmla="*/ 2147483646 h 197"/>
                  <a:gd name="T118" fmla="*/ 2147483646 w 311"/>
                  <a:gd name="T119" fmla="*/ 2147483646 h 197"/>
                  <a:gd name="T120" fmla="*/ 2147483646 w 311"/>
                  <a:gd name="T121" fmla="*/ 2147483646 h 197"/>
                  <a:gd name="T122" fmla="*/ 2147483646 w 311"/>
                  <a:gd name="T123" fmla="*/ 2147483646 h 1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1" h="197">
                    <a:moveTo>
                      <a:pt x="216" y="48"/>
                    </a:moveTo>
                    <a:lnTo>
                      <a:pt x="216" y="54"/>
                    </a:lnTo>
                    <a:lnTo>
                      <a:pt x="234" y="42"/>
                    </a:lnTo>
                    <a:lnTo>
                      <a:pt x="228" y="42"/>
                    </a:lnTo>
                    <a:lnTo>
                      <a:pt x="210" y="48"/>
                    </a:lnTo>
                    <a:lnTo>
                      <a:pt x="222" y="42"/>
                    </a:lnTo>
                    <a:lnTo>
                      <a:pt x="228" y="36"/>
                    </a:lnTo>
                    <a:lnTo>
                      <a:pt x="216" y="36"/>
                    </a:lnTo>
                    <a:lnTo>
                      <a:pt x="204" y="42"/>
                    </a:lnTo>
                    <a:lnTo>
                      <a:pt x="204" y="36"/>
                    </a:lnTo>
                    <a:lnTo>
                      <a:pt x="198" y="42"/>
                    </a:lnTo>
                    <a:lnTo>
                      <a:pt x="204" y="30"/>
                    </a:lnTo>
                    <a:lnTo>
                      <a:pt x="192" y="36"/>
                    </a:lnTo>
                    <a:lnTo>
                      <a:pt x="204" y="30"/>
                    </a:lnTo>
                    <a:lnTo>
                      <a:pt x="198" y="30"/>
                    </a:lnTo>
                    <a:lnTo>
                      <a:pt x="180" y="42"/>
                    </a:lnTo>
                    <a:lnTo>
                      <a:pt x="186" y="36"/>
                    </a:lnTo>
                    <a:lnTo>
                      <a:pt x="204" y="30"/>
                    </a:lnTo>
                    <a:lnTo>
                      <a:pt x="186" y="24"/>
                    </a:lnTo>
                    <a:lnTo>
                      <a:pt x="180" y="30"/>
                    </a:lnTo>
                    <a:lnTo>
                      <a:pt x="186" y="24"/>
                    </a:lnTo>
                    <a:lnTo>
                      <a:pt x="174" y="30"/>
                    </a:lnTo>
                    <a:lnTo>
                      <a:pt x="192" y="24"/>
                    </a:lnTo>
                    <a:lnTo>
                      <a:pt x="186" y="18"/>
                    </a:lnTo>
                    <a:lnTo>
                      <a:pt x="156" y="18"/>
                    </a:lnTo>
                    <a:lnTo>
                      <a:pt x="168" y="24"/>
                    </a:lnTo>
                    <a:lnTo>
                      <a:pt x="144" y="24"/>
                    </a:lnTo>
                    <a:lnTo>
                      <a:pt x="150" y="30"/>
                    </a:lnTo>
                    <a:lnTo>
                      <a:pt x="144" y="24"/>
                    </a:lnTo>
                    <a:lnTo>
                      <a:pt x="144" y="30"/>
                    </a:lnTo>
                    <a:lnTo>
                      <a:pt x="144" y="24"/>
                    </a:lnTo>
                    <a:lnTo>
                      <a:pt x="144" y="18"/>
                    </a:lnTo>
                    <a:lnTo>
                      <a:pt x="138" y="18"/>
                    </a:lnTo>
                    <a:lnTo>
                      <a:pt x="132" y="18"/>
                    </a:lnTo>
                    <a:lnTo>
                      <a:pt x="132" y="24"/>
                    </a:lnTo>
                    <a:lnTo>
                      <a:pt x="126" y="24"/>
                    </a:lnTo>
                    <a:lnTo>
                      <a:pt x="120" y="24"/>
                    </a:lnTo>
                    <a:lnTo>
                      <a:pt x="126" y="18"/>
                    </a:lnTo>
                    <a:lnTo>
                      <a:pt x="120" y="18"/>
                    </a:lnTo>
                    <a:lnTo>
                      <a:pt x="138" y="12"/>
                    </a:lnTo>
                    <a:lnTo>
                      <a:pt x="132" y="0"/>
                    </a:lnTo>
                    <a:lnTo>
                      <a:pt x="102" y="0"/>
                    </a:lnTo>
                    <a:lnTo>
                      <a:pt x="102" y="6"/>
                    </a:lnTo>
                    <a:lnTo>
                      <a:pt x="90" y="6"/>
                    </a:lnTo>
                    <a:lnTo>
                      <a:pt x="84" y="6"/>
                    </a:lnTo>
                    <a:lnTo>
                      <a:pt x="96" y="12"/>
                    </a:lnTo>
                    <a:lnTo>
                      <a:pt x="78" y="12"/>
                    </a:lnTo>
                    <a:lnTo>
                      <a:pt x="90" y="12"/>
                    </a:lnTo>
                    <a:lnTo>
                      <a:pt x="72" y="12"/>
                    </a:lnTo>
                    <a:lnTo>
                      <a:pt x="72" y="18"/>
                    </a:lnTo>
                    <a:lnTo>
                      <a:pt x="78" y="24"/>
                    </a:lnTo>
                    <a:lnTo>
                      <a:pt x="60" y="24"/>
                    </a:lnTo>
                    <a:lnTo>
                      <a:pt x="60" y="30"/>
                    </a:lnTo>
                    <a:lnTo>
                      <a:pt x="66" y="36"/>
                    </a:lnTo>
                    <a:lnTo>
                      <a:pt x="54" y="42"/>
                    </a:lnTo>
                    <a:lnTo>
                      <a:pt x="36" y="42"/>
                    </a:lnTo>
                    <a:lnTo>
                      <a:pt x="60" y="36"/>
                    </a:lnTo>
                    <a:lnTo>
                      <a:pt x="48" y="24"/>
                    </a:lnTo>
                    <a:lnTo>
                      <a:pt x="72" y="6"/>
                    </a:lnTo>
                    <a:lnTo>
                      <a:pt x="90" y="0"/>
                    </a:lnTo>
                    <a:lnTo>
                      <a:pt x="48" y="0"/>
                    </a:lnTo>
                    <a:lnTo>
                      <a:pt x="24" y="12"/>
                    </a:lnTo>
                    <a:lnTo>
                      <a:pt x="0" y="36"/>
                    </a:lnTo>
                    <a:lnTo>
                      <a:pt x="24" y="42"/>
                    </a:lnTo>
                    <a:lnTo>
                      <a:pt x="0" y="42"/>
                    </a:lnTo>
                    <a:lnTo>
                      <a:pt x="6" y="54"/>
                    </a:lnTo>
                    <a:lnTo>
                      <a:pt x="18" y="54"/>
                    </a:lnTo>
                    <a:lnTo>
                      <a:pt x="24" y="54"/>
                    </a:lnTo>
                    <a:lnTo>
                      <a:pt x="36" y="60"/>
                    </a:lnTo>
                    <a:lnTo>
                      <a:pt x="84" y="60"/>
                    </a:lnTo>
                    <a:lnTo>
                      <a:pt x="72" y="54"/>
                    </a:lnTo>
                    <a:lnTo>
                      <a:pt x="90" y="60"/>
                    </a:lnTo>
                    <a:lnTo>
                      <a:pt x="84" y="54"/>
                    </a:lnTo>
                    <a:lnTo>
                      <a:pt x="120" y="60"/>
                    </a:lnTo>
                    <a:lnTo>
                      <a:pt x="114" y="54"/>
                    </a:lnTo>
                    <a:lnTo>
                      <a:pt x="126" y="48"/>
                    </a:lnTo>
                    <a:lnTo>
                      <a:pt x="126" y="54"/>
                    </a:lnTo>
                    <a:lnTo>
                      <a:pt x="138" y="54"/>
                    </a:lnTo>
                    <a:lnTo>
                      <a:pt x="132" y="60"/>
                    </a:lnTo>
                    <a:lnTo>
                      <a:pt x="144" y="60"/>
                    </a:lnTo>
                    <a:lnTo>
                      <a:pt x="138" y="66"/>
                    </a:lnTo>
                    <a:lnTo>
                      <a:pt x="144" y="66"/>
                    </a:lnTo>
                    <a:lnTo>
                      <a:pt x="150" y="72"/>
                    </a:lnTo>
                    <a:lnTo>
                      <a:pt x="138" y="78"/>
                    </a:lnTo>
                    <a:lnTo>
                      <a:pt x="132" y="84"/>
                    </a:lnTo>
                    <a:lnTo>
                      <a:pt x="150" y="78"/>
                    </a:lnTo>
                    <a:lnTo>
                      <a:pt x="156" y="78"/>
                    </a:lnTo>
                    <a:lnTo>
                      <a:pt x="162" y="84"/>
                    </a:lnTo>
                    <a:lnTo>
                      <a:pt x="168" y="78"/>
                    </a:lnTo>
                    <a:lnTo>
                      <a:pt x="168" y="90"/>
                    </a:lnTo>
                    <a:lnTo>
                      <a:pt x="174" y="90"/>
                    </a:lnTo>
                    <a:lnTo>
                      <a:pt x="168" y="108"/>
                    </a:lnTo>
                    <a:lnTo>
                      <a:pt x="156" y="114"/>
                    </a:lnTo>
                    <a:lnTo>
                      <a:pt x="180" y="114"/>
                    </a:lnTo>
                    <a:lnTo>
                      <a:pt x="186" y="108"/>
                    </a:lnTo>
                    <a:lnTo>
                      <a:pt x="204" y="120"/>
                    </a:lnTo>
                    <a:lnTo>
                      <a:pt x="198" y="126"/>
                    </a:lnTo>
                    <a:lnTo>
                      <a:pt x="180" y="126"/>
                    </a:lnTo>
                    <a:lnTo>
                      <a:pt x="174" y="126"/>
                    </a:lnTo>
                    <a:lnTo>
                      <a:pt x="180" y="120"/>
                    </a:lnTo>
                    <a:lnTo>
                      <a:pt x="150" y="120"/>
                    </a:lnTo>
                    <a:lnTo>
                      <a:pt x="132" y="126"/>
                    </a:lnTo>
                    <a:lnTo>
                      <a:pt x="138" y="138"/>
                    </a:lnTo>
                    <a:lnTo>
                      <a:pt x="108" y="138"/>
                    </a:lnTo>
                    <a:lnTo>
                      <a:pt x="108" y="144"/>
                    </a:lnTo>
                    <a:lnTo>
                      <a:pt x="102" y="149"/>
                    </a:lnTo>
                    <a:lnTo>
                      <a:pt x="102" y="138"/>
                    </a:lnTo>
                    <a:lnTo>
                      <a:pt x="84" y="138"/>
                    </a:lnTo>
                    <a:lnTo>
                      <a:pt x="66" y="149"/>
                    </a:lnTo>
                    <a:lnTo>
                      <a:pt x="84" y="155"/>
                    </a:lnTo>
                    <a:lnTo>
                      <a:pt x="96" y="155"/>
                    </a:lnTo>
                    <a:lnTo>
                      <a:pt x="102" y="149"/>
                    </a:lnTo>
                    <a:lnTo>
                      <a:pt x="114" y="149"/>
                    </a:lnTo>
                    <a:lnTo>
                      <a:pt x="114" y="144"/>
                    </a:lnTo>
                    <a:lnTo>
                      <a:pt x="120" y="149"/>
                    </a:lnTo>
                    <a:lnTo>
                      <a:pt x="120" y="155"/>
                    </a:lnTo>
                    <a:lnTo>
                      <a:pt x="126" y="149"/>
                    </a:lnTo>
                    <a:lnTo>
                      <a:pt x="132" y="149"/>
                    </a:lnTo>
                    <a:lnTo>
                      <a:pt x="132" y="155"/>
                    </a:lnTo>
                    <a:lnTo>
                      <a:pt x="138" y="161"/>
                    </a:lnTo>
                    <a:lnTo>
                      <a:pt x="138" y="167"/>
                    </a:lnTo>
                    <a:lnTo>
                      <a:pt x="150" y="167"/>
                    </a:lnTo>
                    <a:lnTo>
                      <a:pt x="138" y="173"/>
                    </a:lnTo>
                    <a:lnTo>
                      <a:pt x="150" y="179"/>
                    </a:lnTo>
                    <a:lnTo>
                      <a:pt x="162" y="185"/>
                    </a:lnTo>
                    <a:lnTo>
                      <a:pt x="204" y="197"/>
                    </a:lnTo>
                    <a:lnTo>
                      <a:pt x="204" y="191"/>
                    </a:lnTo>
                    <a:lnTo>
                      <a:pt x="192" y="179"/>
                    </a:lnTo>
                    <a:lnTo>
                      <a:pt x="180" y="167"/>
                    </a:lnTo>
                    <a:lnTo>
                      <a:pt x="198" y="173"/>
                    </a:lnTo>
                    <a:lnTo>
                      <a:pt x="198" y="167"/>
                    </a:lnTo>
                    <a:lnTo>
                      <a:pt x="210" y="179"/>
                    </a:lnTo>
                    <a:lnTo>
                      <a:pt x="210" y="173"/>
                    </a:lnTo>
                    <a:lnTo>
                      <a:pt x="216" y="179"/>
                    </a:lnTo>
                    <a:lnTo>
                      <a:pt x="222" y="185"/>
                    </a:lnTo>
                    <a:lnTo>
                      <a:pt x="228" y="185"/>
                    </a:lnTo>
                    <a:lnTo>
                      <a:pt x="228" y="179"/>
                    </a:lnTo>
                    <a:lnTo>
                      <a:pt x="234" y="179"/>
                    </a:lnTo>
                    <a:lnTo>
                      <a:pt x="234" y="167"/>
                    </a:lnTo>
                    <a:lnTo>
                      <a:pt x="240" y="173"/>
                    </a:lnTo>
                    <a:lnTo>
                      <a:pt x="240" y="167"/>
                    </a:lnTo>
                    <a:lnTo>
                      <a:pt x="240" y="161"/>
                    </a:lnTo>
                    <a:lnTo>
                      <a:pt x="234" y="155"/>
                    </a:lnTo>
                    <a:lnTo>
                      <a:pt x="240" y="155"/>
                    </a:lnTo>
                    <a:lnTo>
                      <a:pt x="234" y="149"/>
                    </a:lnTo>
                    <a:lnTo>
                      <a:pt x="228" y="149"/>
                    </a:lnTo>
                    <a:lnTo>
                      <a:pt x="222" y="144"/>
                    </a:lnTo>
                    <a:lnTo>
                      <a:pt x="228" y="138"/>
                    </a:lnTo>
                    <a:lnTo>
                      <a:pt x="222" y="144"/>
                    </a:lnTo>
                    <a:lnTo>
                      <a:pt x="222" y="138"/>
                    </a:lnTo>
                    <a:lnTo>
                      <a:pt x="222" y="132"/>
                    </a:lnTo>
                    <a:lnTo>
                      <a:pt x="216" y="132"/>
                    </a:lnTo>
                    <a:lnTo>
                      <a:pt x="216" y="126"/>
                    </a:lnTo>
                    <a:lnTo>
                      <a:pt x="210" y="120"/>
                    </a:lnTo>
                    <a:lnTo>
                      <a:pt x="222" y="126"/>
                    </a:lnTo>
                    <a:lnTo>
                      <a:pt x="228" y="126"/>
                    </a:lnTo>
                    <a:lnTo>
                      <a:pt x="228" y="120"/>
                    </a:lnTo>
                    <a:lnTo>
                      <a:pt x="234" y="120"/>
                    </a:lnTo>
                    <a:lnTo>
                      <a:pt x="228" y="120"/>
                    </a:lnTo>
                    <a:lnTo>
                      <a:pt x="240" y="120"/>
                    </a:lnTo>
                    <a:lnTo>
                      <a:pt x="246" y="126"/>
                    </a:lnTo>
                    <a:lnTo>
                      <a:pt x="251" y="120"/>
                    </a:lnTo>
                    <a:lnTo>
                      <a:pt x="246" y="126"/>
                    </a:lnTo>
                    <a:lnTo>
                      <a:pt x="269" y="120"/>
                    </a:lnTo>
                    <a:lnTo>
                      <a:pt x="257" y="126"/>
                    </a:lnTo>
                    <a:lnTo>
                      <a:pt x="246" y="132"/>
                    </a:lnTo>
                    <a:lnTo>
                      <a:pt x="251" y="132"/>
                    </a:lnTo>
                    <a:lnTo>
                      <a:pt x="251" y="138"/>
                    </a:lnTo>
                    <a:lnTo>
                      <a:pt x="257" y="138"/>
                    </a:lnTo>
                    <a:lnTo>
                      <a:pt x="251" y="144"/>
                    </a:lnTo>
                    <a:lnTo>
                      <a:pt x="257" y="138"/>
                    </a:lnTo>
                    <a:lnTo>
                      <a:pt x="263" y="144"/>
                    </a:lnTo>
                    <a:lnTo>
                      <a:pt x="269" y="144"/>
                    </a:lnTo>
                    <a:lnTo>
                      <a:pt x="269" y="138"/>
                    </a:lnTo>
                    <a:lnTo>
                      <a:pt x="269" y="132"/>
                    </a:lnTo>
                    <a:lnTo>
                      <a:pt x="275" y="126"/>
                    </a:lnTo>
                    <a:lnTo>
                      <a:pt x="281" y="132"/>
                    </a:lnTo>
                    <a:lnTo>
                      <a:pt x="287" y="126"/>
                    </a:lnTo>
                    <a:lnTo>
                      <a:pt x="293" y="126"/>
                    </a:lnTo>
                    <a:lnTo>
                      <a:pt x="287" y="120"/>
                    </a:lnTo>
                    <a:lnTo>
                      <a:pt x="293" y="120"/>
                    </a:lnTo>
                    <a:lnTo>
                      <a:pt x="305" y="120"/>
                    </a:lnTo>
                    <a:lnTo>
                      <a:pt x="305" y="114"/>
                    </a:lnTo>
                    <a:lnTo>
                      <a:pt x="311" y="114"/>
                    </a:lnTo>
                    <a:lnTo>
                      <a:pt x="299" y="108"/>
                    </a:lnTo>
                    <a:lnTo>
                      <a:pt x="299" y="114"/>
                    </a:lnTo>
                    <a:lnTo>
                      <a:pt x="293" y="114"/>
                    </a:lnTo>
                    <a:lnTo>
                      <a:pt x="293" y="108"/>
                    </a:lnTo>
                    <a:lnTo>
                      <a:pt x="281" y="114"/>
                    </a:lnTo>
                    <a:lnTo>
                      <a:pt x="287" y="108"/>
                    </a:lnTo>
                    <a:lnTo>
                      <a:pt x="269" y="108"/>
                    </a:lnTo>
                    <a:lnTo>
                      <a:pt x="281" y="108"/>
                    </a:lnTo>
                    <a:lnTo>
                      <a:pt x="269" y="108"/>
                    </a:lnTo>
                    <a:lnTo>
                      <a:pt x="275" y="102"/>
                    </a:lnTo>
                    <a:lnTo>
                      <a:pt x="269" y="102"/>
                    </a:lnTo>
                    <a:lnTo>
                      <a:pt x="281" y="102"/>
                    </a:lnTo>
                    <a:lnTo>
                      <a:pt x="275" y="96"/>
                    </a:lnTo>
                    <a:lnTo>
                      <a:pt x="269" y="96"/>
                    </a:lnTo>
                    <a:lnTo>
                      <a:pt x="275" y="90"/>
                    </a:lnTo>
                    <a:lnTo>
                      <a:pt x="269" y="96"/>
                    </a:lnTo>
                    <a:lnTo>
                      <a:pt x="263" y="96"/>
                    </a:lnTo>
                    <a:lnTo>
                      <a:pt x="257" y="96"/>
                    </a:lnTo>
                    <a:lnTo>
                      <a:pt x="263" y="90"/>
                    </a:lnTo>
                    <a:lnTo>
                      <a:pt x="251" y="96"/>
                    </a:lnTo>
                    <a:lnTo>
                      <a:pt x="257" y="90"/>
                    </a:lnTo>
                    <a:lnTo>
                      <a:pt x="251" y="90"/>
                    </a:lnTo>
                    <a:lnTo>
                      <a:pt x="246" y="90"/>
                    </a:lnTo>
                    <a:lnTo>
                      <a:pt x="240" y="90"/>
                    </a:lnTo>
                    <a:lnTo>
                      <a:pt x="251" y="84"/>
                    </a:lnTo>
                    <a:lnTo>
                      <a:pt x="234" y="84"/>
                    </a:lnTo>
                    <a:lnTo>
                      <a:pt x="240" y="84"/>
                    </a:lnTo>
                    <a:lnTo>
                      <a:pt x="234" y="78"/>
                    </a:lnTo>
                    <a:lnTo>
                      <a:pt x="246" y="78"/>
                    </a:lnTo>
                    <a:lnTo>
                      <a:pt x="240" y="78"/>
                    </a:lnTo>
                    <a:lnTo>
                      <a:pt x="251" y="78"/>
                    </a:lnTo>
                    <a:lnTo>
                      <a:pt x="234" y="72"/>
                    </a:lnTo>
                    <a:lnTo>
                      <a:pt x="240" y="72"/>
                    </a:lnTo>
                    <a:lnTo>
                      <a:pt x="234" y="72"/>
                    </a:lnTo>
                    <a:lnTo>
                      <a:pt x="246" y="72"/>
                    </a:lnTo>
                    <a:lnTo>
                      <a:pt x="240" y="72"/>
                    </a:lnTo>
                    <a:lnTo>
                      <a:pt x="263" y="72"/>
                    </a:lnTo>
                    <a:lnTo>
                      <a:pt x="246" y="66"/>
                    </a:lnTo>
                    <a:lnTo>
                      <a:pt x="228" y="66"/>
                    </a:lnTo>
                    <a:lnTo>
                      <a:pt x="263" y="60"/>
                    </a:lnTo>
                    <a:lnTo>
                      <a:pt x="257" y="54"/>
                    </a:lnTo>
                    <a:lnTo>
                      <a:pt x="240" y="60"/>
                    </a:lnTo>
                    <a:lnTo>
                      <a:pt x="228" y="66"/>
                    </a:lnTo>
                    <a:lnTo>
                      <a:pt x="251" y="54"/>
                    </a:lnTo>
                    <a:lnTo>
                      <a:pt x="228" y="60"/>
                    </a:lnTo>
                    <a:lnTo>
                      <a:pt x="257" y="48"/>
                    </a:lnTo>
                    <a:lnTo>
                      <a:pt x="240" y="48"/>
                    </a:lnTo>
                    <a:lnTo>
                      <a:pt x="234" y="48"/>
                    </a:lnTo>
                    <a:lnTo>
                      <a:pt x="240" y="42"/>
                    </a:lnTo>
                    <a:lnTo>
                      <a:pt x="222" y="48"/>
                    </a:lnTo>
                    <a:lnTo>
                      <a:pt x="210" y="60"/>
                    </a:lnTo>
                    <a:lnTo>
                      <a:pt x="216" y="4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6" name="Freeform 447">
                <a:extLst>
                  <a:ext uri="{FF2B5EF4-FFF2-40B4-BE49-F238E27FC236}">
                    <a16:creationId xmlns:a16="http://schemas.microsoft.com/office/drawing/2014/main" id="{8DAFE5F4-820D-4DC8-BCF1-31B67649CF6E}"/>
                  </a:ext>
                </a:extLst>
              </p:cNvPr>
              <p:cNvSpPr>
                <a:spLocks noChangeAspect="1"/>
              </p:cNvSpPr>
              <p:nvPr/>
            </p:nvSpPr>
            <p:spPr bwMode="auto">
              <a:xfrm>
                <a:off x="3822184" y="2067074"/>
                <a:ext cx="1010812" cy="262540"/>
              </a:xfrm>
              <a:custGeom>
                <a:avLst/>
                <a:gdLst>
                  <a:gd name="T0" fmla="*/ 2147483646 w 383"/>
                  <a:gd name="T1" fmla="*/ 2147483646 h 90"/>
                  <a:gd name="T2" fmla="*/ 2147483646 w 383"/>
                  <a:gd name="T3" fmla="*/ 2147483646 h 90"/>
                  <a:gd name="T4" fmla="*/ 2147483646 w 383"/>
                  <a:gd name="T5" fmla="*/ 2147483646 h 90"/>
                  <a:gd name="T6" fmla="*/ 2147483646 w 383"/>
                  <a:gd name="T7" fmla="*/ 2147483646 h 90"/>
                  <a:gd name="T8" fmla="*/ 2147483646 w 383"/>
                  <a:gd name="T9" fmla="*/ 2147483646 h 90"/>
                  <a:gd name="T10" fmla="*/ 2147483646 w 383"/>
                  <a:gd name="T11" fmla="*/ 2147483646 h 90"/>
                  <a:gd name="T12" fmla="*/ 2147483646 w 383"/>
                  <a:gd name="T13" fmla="*/ 2147483646 h 90"/>
                  <a:gd name="T14" fmla="*/ 2147483646 w 383"/>
                  <a:gd name="T15" fmla="*/ 2147483646 h 90"/>
                  <a:gd name="T16" fmla="*/ 2147483646 w 383"/>
                  <a:gd name="T17" fmla="*/ 2147483646 h 90"/>
                  <a:gd name="T18" fmla="*/ 2147483646 w 383"/>
                  <a:gd name="T19" fmla="*/ 2147483646 h 90"/>
                  <a:gd name="T20" fmla="*/ 2147483646 w 383"/>
                  <a:gd name="T21" fmla="*/ 2147483646 h 90"/>
                  <a:gd name="T22" fmla="*/ 2147483646 w 383"/>
                  <a:gd name="T23" fmla="*/ 2147483646 h 90"/>
                  <a:gd name="T24" fmla="*/ 2147483646 w 383"/>
                  <a:gd name="T25" fmla="*/ 2147483646 h 90"/>
                  <a:gd name="T26" fmla="*/ 2147483646 w 383"/>
                  <a:gd name="T27" fmla="*/ 2147483646 h 90"/>
                  <a:gd name="T28" fmla="*/ 2147483646 w 383"/>
                  <a:gd name="T29" fmla="*/ 2147483646 h 90"/>
                  <a:gd name="T30" fmla="*/ 2147483646 w 383"/>
                  <a:gd name="T31" fmla="*/ 2147483646 h 90"/>
                  <a:gd name="T32" fmla="*/ 2147483646 w 383"/>
                  <a:gd name="T33" fmla="*/ 2147483646 h 90"/>
                  <a:gd name="T34" fmla="*/ 2147483646 w 383"/>
                  <a:gd name="T35" fmla="*/ 2147483646 h 90"/>
                  <a:gd name="T36" fmla="*/ 2147483646 w 383"/>
                  <a:gd name="T37" fmla="*/ 2147483646 h 90"/>
                  <a:gd name="T38" fmla="*/ 2147483646 w 383"/>
                  <a:gd name="T39" fmla="*/ 2147483646 h 90"/>
                  <a:gd name="T40" fmla="*/ 2147483646 w 383"/>
                  <a:gd name="T41" fmla="*/ 2147483646 h 90"/>
                  <a:gd name="T42" fmla="*/ 2147483646 w 383"/>
                  <a:gd name="T43" fmla="*/ 2147483646 h 90"/>
                  <a:gd name="T44" fmla="*/ 2147483646 w 383"/>
                  <a:gd name="T45" fmla="*/ 2147483646 h 90"/>
                  <a:gd name="T46" fmla="*/ 2147483646 w 383"/>
                  <a:gd name="T47" fmla="*/ 0 h 90"/>
                  <a:gd name="T48" fmla="*/ 2147483646 w 383"/>
                  <a:gd name="T49" fmla="*/ 2147483646 h 90"/>
                  <a:gd name="T50" fmla="*/ 2147483646 w 383"/>
                  <a:gd name="T51" fmla="*/ 0 h 90"/>
                  <a:gd name="T52" fmla="*/ 2147483646 w 383"/>
                  <a:gd name="T53" fmla="*/ 2147483646 h 90"/>
                  <a:gd name="T54" fmla="*/ 2147483646 w 383"/>
                  <a:gd name="T55" fmla="*/ 2147483646 h 90"/>
                  <a:gd name="T56" fmla="*/ 2147483646 w 383"/>
                  <a:gd name="T57" fmla="*/ 2147483646 h 90"/>
                  <a:gd name="T58" fmla="*/ 2147483646 w 383"/>
                  <a:gd name="T59" fmla="*/ 2147483646 h 90"/>
                  <a:gd name="T60" fmla="*/ 2147483646 w 383"/>
                  <a:gd name="T61" fmla="*/ 2147483646 h 90"/>
                  <a:gd name="T62" fmla="*/ 2147483646 w 383"/>
                  <a:gd name="T63" fmla="*/ 2147483646 h 90"/>
                  <a:gd name="T64" fmla="*/ 2147483646 w 383"/>
                  <a:gd name="T65" fmla="*/ 2147483646 h 90"/>
                  <a:gd name="T66" fmla="*/ 2147483646 w 383"/>
                  <a:gd name="T67" fmla="*/ 2147483646 h 90"/>
                  <a:gd name="T68" fmla="*/ 2147483646 w 383"/>
                  <a:gd name="T69" fmla="*/ 2147483646 h 90"/>
                  <a:gd name="T70" fmla="*/ 2147483646 w 383"/>
                  <a:gd name="T71" fmla="*/ 2147483646 h 90"/>
                  <a:gd name="T72" fmla="*/ 2147483646 w 383"/>
                  <a:gd name="T73" fmla="*/ 2147483646 h 90"/>
                  <a:gd name="T74" fmla="*/ 2147483646 w 383"/>
                  <a:gd name="T75" fmla="*/ 2147483646 h 90"/>
                  <a:gd name="T76" fmla="*/ 2147483646 w 383"/>
                  <a:gd name="T77" fmla="*/ 2147483646 h 90"/>
                  <a:gd name="T78" fmla="*/ 2147483646 w 383"/>
                  <a:gd name="T79" fmla="*/ 2147483646 h 90"/>
                  <a:gd name="T80" fmla="*/ 2147483646 w 383"/>
                  <a:gd name="T81" fmla="*/ 2147483646 h 90"/>
                  <a:gd name="T82" fmla="*/ 2147483646 w 383"/>
                  <a:gd name="T83" fmla="*/ 2147483646 h 90"/>
                  <a:gd name="T84" fmla="*/ 0 w 383"/>
                  <a:gd name="T85" fmla="*/ 2147483646 h 90"/>
                  <a:gd name="T86" fmla="*/ 2147483646 w 383"/>
                  <a:gd name="T87" fmla="*/ 2147483646 h 90"/>
                  <a:gd name="T88" fmla="*/ 2147483646 w 383"/>
                  <a:gd name="T89" fmla="*/ 2147483646 h 90"/>
                  <a:gd name="T90" fmla="*/ 2147483646 w 383"/>
                  <a:gd name="T91" fmla="*/ 2147483646 h 90"/>
                  <a:gd name="T92" fmla="*/ 2147483646 w 383"/>
                  <a:gd name="T93" fmla="*/ 2147483646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3" h="90">
                    <a:moveTo>
                      <a:pt x="96" y="66"/>
                    </a:moveTo>
                    <a:lnTo>
                      <a:pt x="72" y="72"/>
                    </a:lnTo>
                    <a:lnTo>
                      <a:pt x="60" y="66"/>
                    </a:lnTo>
                    <a:lnTo>
                      <a:pt x="72" y="60"/>
                    </a:lnTo>
                    <a:lnTo>
                      <a:pt x="48" y="60"/>
                    </a:lnTo>
                    <a:lnTo>
                      <a:pt x="108" y="54"/>
                    </a:lnTo>
                    <a:lnTo>
                      <a:pt x="78" y="36"/>
                    </a:lnTo>
                    <a:lnTo>
                      <a:pt x="114" y="36"/>
                    </a:lnTo>
                    <a:lnTo>
                      <a:pt x="132" y="42"/>
                    </a:lnTo>
                    <a:lnTo>
                      <a:pt x="120" y="30"/>
                    </a:lnTo>
                    <a:lnTo>
                      <a:pt x="173" y="24"/>
                    </a:lnTo>
                    <a:lnTo>
                      <a:pt x="203" y="18"/>
                    </a:lnTo>
                    <a:lnTo>
                      <a:pt x="144" y="24"/>
                    </a:lnTo>
                    <a:lnTo>
                      <a:pt x="90" y="30"/>
                    </a:lnTo>
                    <a:lnTo>
                      <a:pt x="138" y="24"/>
                    </a:lnTo>
                    <a:lnTo>
                      <a:pt x="78" y="30"/>
                    </a:lnTo>
                    <a:lnTo>
                      <a:pt x="60" y="24"/>
                    </a:lnTo>
                    <a:lnTo>
                      <a:pt x="114" y="18"/>
                    </a:lnTo>
                    <a:lnTo>
                      <a:pt x="60" y="24"/>
                    </a:lnTo>
                    <a:lnTo>
                      <a:pt x="96" y="18"/>
                    </a:lnTo>
                    <a:lnTo>
                      <a:pt x="48" y="18"/>
                    </a:lnTo>
                    <a:lnTo>
                      <a:pt x="108" y="12"/>
                    </a:lnTo>
                    <a:lnTo>
                      <a:pt x="185" y="12"/>
                    </a:lnTo>
                    <a:lnTo>
                      <a:pt x="173" y="0"/>
                    </a:lnTo>
                    <a:lnTo>
                      <a:pt x="233" y="6"/>
                    </a:lnTo>
                    <a:lnTo>
                      <a:pt x="221" y="0"/>
                    </a:lnTo>
                    <a:lnTo>
                      <a:pt x="299" y="6"/>
                    </a:lnTo>
                    <a:lnTo>
                      <a:pt x="383" y="6"/>
                    </a:lnTo>
                    <a:lnTo>
                      <a:pt x="329" y="18"/>
                    </a:lnTo>
                    <a:lnTo>
                      <a:pt x="275" y="24"/>
                    </a:lnTo>
                    <a:lnTo>
                      <a:pt x="335" y="18"/>
                    </a:lnTo>
                    <a:lnTo>
                      <a:pt x="281" y="30"/>
                    </a:lnTo>
                    <a:lnTo>
                      <a:pt x="221" y="42"/>
                    </a:lnTo>
                    <a:lnTo>
                      <a:pt x="167" y="48"/>
                    </a:lnTo>
                    <a:lnTo>
                      <a:pt x="197" y="48"/>
                    </a:lnTo>
                    <a:lnTo>
                      <a:pt x="156" y="54"/>
                    </a:lnTo>
                    <a:lnTo>
                      <a:pt x="191" y="54"/>
                    </a:lnTo>
                    <a:lnTo>
                      <a:pt x="138" y="66"/>
                    </a:lnTo>
                    <a:lnTo>
                      <a:pt x="138" y="72"/>
                    </a:lnTo>
                    <a:lnTo>
                      <a:pt x="96" y="78"/>
                    </a:lnTo>
                    <a:lnTo>
                      <a:pt x="126" y="84"/>
                    </a:lnTo>
                    <a:lnTo>
                      <a:pt x="90" y="90"/>
                    </a:lnTo>
                    <a:lnTo>
                      <a:pt x="0" y="84"/>
                    </a:lnTo>
                    <a:lnTo>
                      <a:pt x="30" y="78"/>
                    </a:lnTo>
                    <a:lnTo>
                      <a:pt x="24" y="72"/>
                    </a:lnTo>
                    <a:lnTo>
                      <a:pt x="72" y="72"/>
                    </a:lnTo>
                    <a:lnTo>
                      <a:pt x="96" y="6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7" name="Freeform 448">
                <a:extLst>
                  <a:ext uri="{FF2B5EF4-FFF2-40B4-BE49-F238E27FC236}">
                    <a16:creationId xmlns:a16="http://schemas.microsoft.com/office/drawing/2014/main" id="{2628123E-F601-4A1B-AB7F-650F02B25FFE}"/>
                  </a:ext>
                </a:extLst>
              </p:cNvPr>
              <p:cNvSpPr>
                <a:spLocks noChangeAspect="1"/>
              </p:cNvSpPr>
              <p:nvPr/>
            </p:nvSpPr>
            <p:spPr bwMode="auto">
              <a:xfrm>
                <a:off x="2608690" y="2469983"/>
                <a:ext cx="553479" cy="228747"/>
              </a:xfrm>
              <a:custGeom>
                <a:avLst/>
                <a:gdLst>
                  <a:gd name="T0" fmla="*/ 2147483646 w 210"/>
                  <a:gd name="T1" fmla="*/ 2147483646 h 78"/>
                  <a:gd name="T2" fmla="*/ 2147483646 w 210"/>
                  <a:gd name="T3" fmla="*/ 2147483646 h 78"/>
                  <a:gd name="T4" fmla="*/ 2147483646 w 210"/>
                  <a:gd name="T5" fmla="*/ 2147483646 h 78"/>
                  <a:gd name="T6" fmla="*/ 2147483646 w 210"/>
                  <a:gd name="T7" fmla="*/ 2147483646 h 78"/>
                  <a:gd name="T8" fmla="*/ 2147483646 w 210"/>
                  <a:gd name="T9" fmla="*/ 2147483646 h 78"/>
                  <a:gd name="T10" fmla="*/ 2147483646 w 210"/>
                  <a:gd name="T11" fmla="*/ 2147483646 h 78"/>
                  <a:gd name="T12" fmla="*/ 2147483646 w 210"/>
                  <a:gd name="T13" fmla="*/ 2147483646 h 78"/>
                  <a:gd name="T14" fmla="*/ 0 w 210"/>
                  <a:gd name="T15" fmla="*/ 2147483646 h 78"/>
                  <a:gd name="T16" fmla="*/ 2147483646 w 210"/>
                  <a:gd name="T17" fmla="*/ 2147483646 h 78"/>
                  <a:gd name="T18" fmla="*/ 2147483646 w 210"/>
                  <a:gd name="T19" fmla="*/ 2147483646 h 78"/>
                  <a:gd name="T20" fmla="*/ 2147483646 w 210"/>
                  <a:gd name="T21" fmla="*/ 2147483646 h 78"/>
                  <a:gd name="T22" fmla="*/ 2147483646 w 210"/>
                  <a:gd name="T23" fmla="*/ 2147483646 h 78"/>
                  <a:gd name="T24" fmla="*/ 2147483646 w 210"/>
                  <a:gd name="T25" fmla="*/ 2147483646 h 78"/>
                  <a:gd name="T26" fmla="*/ 2147483646 w 210"/>
                  <a:gd name="T27" fmla="*/ 2147483646 h 78"/>
                  <a:gd name="T28" fmla="*/ 2147483646 w 210"/>
                  <a:gd name="T29" fmla="*/ 2147483646 h 78"/>
                  <a:gd name="T30" fmla="*/ 2147483646 w 210"/>
                  <a:gd name="T31" fmla="*/ 2147483646 h 78"/>
                  <a:gd name="T32" fmla="*/ 2147483646 w 210"/>
                  <a:gd name="T33" fmla="*/ 2147483646 h 78"/>
                  <a:gd name="T34" fmla="*/ 2147483646 w 210"/>
                  <a:gd name="T35" fmla="*/ 2147483646 h 78"/>
                  <a:gd name="T36" fmla="*/ 2147483646 w 210"/>
                  <a:gd name="T37" fmla="*/ 2147483646 h 78"/>
                  <a:gd name="T38" fmla="*/ 2147483646 w 210"/>
                  <a:gd name="T39" fmla="*/ 2147483646 h 78"/>
                  <a:gd name="T40" fmla="*/ 2147483646 w 210"/>
                  <a:gd name="T41" fmla="*/ 0 h 78"/>
                  <a:gd name="T42" fmla="*/ 2147483646 w 210"/>
                  <a:gd name="T43" fmla="*/ 0 h 78"/>
                  <a:gd name="T44" fmla="*/ 2147483646 w 210"/>
                  <a:gd name="T45" fmla="*/ 2147483646 h 78"/>
                  <a:gd name="T46" fmla="*/ 2147483646 w 210"/>
                  <a:gd name="T47" fmla="*/ 2147483646 h 78"/>
                  <a:gd name="T48" fmla="*/ 2147483646 w 210"/>
                  <a:gd name="T49" fmla="*/ 2147483646 h 78"/>
                  <a:gd name="T50" fmla="*/ 2147483646 w 210"/>
                  <a:gd name="T51" fmla="*/ 2147483646 h 78"/>
                  <a:gd name="T52" fmla="*/ 2147483646 w 210"/>
                  <a:gd name="T53" fmla="*/ 2147483646 h 78"/>
                  <a:gd name="T54" fmla="*/ 2147483646 w 210"/>
                  <a:gd name="T55" fmla="*/ 2147483646 h 78"/>
                  <a:gd name="T56" fmla="*/ 2147483646 w 210"/>
                  <a:gd name="T57" fmla="*/ 2147483646 h 78"/>
                  <a:gd name="T58" fmla="*/ 2147483646 w 210"/>
                  <a:gd name="T59" fmla="*/ 2147483646 h 78"/>
                  <a:gd name="T60" fmla="*/ 2147483646 w 210"/>
                  <a:gd name="T61" fmla="*/ 2147483646 h 78"/>
                  <a:gd name="T62" fmla="*/ 2147483646 w 210"/>
                  <a:gd name="T63" fmla="*/ 2147483646 h 78"/>
                  <a:gd name="T64" fmla="*/ 2147483646 w 210"/>
                  <a:gd name="T65" fmla="*/ 2147483646 h 78"/>
                  <a:gd name="T66" fmla="*/ 2147483646 w 210"/>
                  <a:gd name="T67" fmla="*/ 2147483646 h 78"/>
                  <a:gd name="T68" fmla="*/ 2147483646 w 210"/>
                  <a:gd name="T69" fmla="*/ 0 h 78"/>
                  <a:gd name="T70" fmla="*/ 2147483646 w 210"/>
                  <a:gd name="T71" fmla="*/ 0 h 78"/>
                  <a:gd name="T72" fmla="*/ 2147483646 w 210"/>
                  <a:gd name="T73" fmla="*/ 2147483646 h 78"/>
                  <a:gd name="T74" fmla="*/ 2147483646 w 210"/>
                  <a:gd name="T75" fmla="*/ 2147483646 h 78"/>
                  <a:gd name="T76" fmla="*/ 2147483646 w 210"/>
                  <a:gd name="T77" fmla="*/ 2147483646 h 78"/>
                  <a:gd name="T78" fmla="*/ 2147483646 w 210"/>
                  <a:gd name="T79" fmla="*/ 2147483646 h 78"/>
                  <a:gd name="T80" fmla="*/ 2147483646 w 210"/>
                  <a:gd name="T81" fmla="*/ 2147483646 h 78"/>
                  <a:gd name="T82" fmla="*/ 2147483646 w 210"/>
                  <a:gd name="T83" fmla="*/ 2147483646 h 78"/>
                  <a:gd name="T84" fmla="*/ 2147483646 w 210"/>
                  <a:gd name="T85" fmla="*/ 2147483646 h 78"/>
                  <a:gd name="T86" fmla="*/ 2147483646 w 210"/>
                  <a:gd name="T87" fmla="*/ 2147483646 h 78"/>
                  <a:gd name="T88" fmla="*/ 2147483646 w 210"/>
                  <a:gd name="T89" fmla="*/ 2147483646 h 78"/>
                  <a:gd name="T90" fmla="*/ 2147483646 w 210"/>
                  <a:gd name="T91" fmla="*/ 2147483646 h 78"/>
                  <a:gd name="T92" fmla="*/ 2147483646 w 210"/>
                  <a:gd name="T93" fmla="*/ 2147483646 h 78"/>
                  <a:gd name="T94" fmla="*/ 2147483646 w 210"/>
                  <a:gd name="T95" fmla="*/ 2147483646 h 78"/>
                  <a:gd name="T96" fmla="*/ 2147483646 w 210"/>
                  <a:gd name="T97" fmla="*/ 2147483646 h 78"/>
                  <a:gd name="T98" fmla="*/ 2147483646 w 210"/>
                  <a:gd name="T99" fmla="*/ 2147483646 h 78"/>
                  <a:gd name="T100" fmla="*/ 2147483646 w 210"/>
                  <a:gd name="T101" fmla="*/ 2147483646 h 78"/>
                  <a:gd name="T102" fmla="*/ 2147483646 w 210"/>
                  <a:gd name="T103" fmla="*/ 2147483646 h 78"/>
                  <a:gd name="T104" fmla="*/ 2147483646 w 210"/>
                  <a:gd name="T105" fmla="*/ 2147483646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78">
                    <a:moveTo>
                      <a:pt x="138" y="72"/>
                    </a:moveTo>
                    <a:lnTo>
                      <a:pt x="132" y="66"/>
                    </a:lnTo>
                    <a:lnTo>
                      <a:pt x="126" y="66"/>
                    </a:lnTo>
                    <a:lnTo>
                      <a:pt x="102" y="72"/>
                    </a:lnTo>
                    <a:lnTo>
                      <a:pt x="66" y="72"/>
                    </a:lnTo>
                    <a:lnTo>
                      <a:pt x="30" y="78"/>
                    </a:lnTo>
                    <a:lnTo>
                      <a:pt x="36" y="72"/>
                    </a:lnTo>
                    <a:lnTo>
                      <a:pt x="0" y="60"/>
                    </a:lnTo>
                    <a:lnTo>
                      <a:pt x="6" y="48"/>
                    </a:lnTo>
                    <a:lnTo>
                      <a:pt x="48" y="48"/>
                    </a:lnTo>
                    <a:lnTo>
                      <a:pt x="84" y="48"/>
                    </a:lnTo>
                    <a:lnTo>
                      <a:pt x="48" y="42"/>
                    </a:lnTo>
                    <a:lnTo>
                      <a:pt x="12" y="42"/>
                    </a:lnTo>
                    <a:lnTo>
                      <a:pt x="6" y="36"/>
                    </a:lnTo>
                    <a:lnTo>
                      <a:pt x="54" y="30"/>
                    </a:lnTo>
                    <a:lnTo>
                      <a:pt x="18" y="30"/>
                    </a:lnTo>
                    <a:lnTo>
                      <a:pt x="30" y="24"/>
                    </a:lnTo>
                    <a:lnTo>
                      <a:pt x="12" y="24"/>
                    </a:lnTo>
                    <a:lnTo>
                      <a:pt x="36" y="12"/>
                    </a:lnTo>
                    <a:lnTo>
                      <a:pt x="102" y="0"/>
                    </a:lnTo>
                    <a:lnTo>
                      <a:pt x="84" y="12"/>
                    </a:lnTo>
                    <a:lnTo>
                      <a:pt x="102" y="6"/>
                    </a:lnTo>
                    <a:lnTo>
                      <a:pt x="114" y="6"/>
                    </a:lnTo>
                    <a:lnTo>
                      <a:pt x="126" y="12"/>
                    </a:lnTo>
                    <a:lnTo>
                      <a:pt x="114" y="18"/>
                    </a:lnTo>
                    <a:lnTo>
                      <a:pt x="120" y="12"/>
                    </a:lnTo>
                    <a:lnTo>
                      <a:pt x="138" y="12"/>
                    </a:lnTo>
                    <a:lnTo>
                      <a:pt x="144" y="6"/>
                    </a:lnTo>
                    <a:lnTo>
                      <a:pt x="156" y="12"/>
                    </a:lnTo>
                    <a:lnTo>
                      <a:pt x="150" y="24"/>
                    </a:lnTo>
                    <a:lnTo>
                      <a:pt x="162" y="18"/>
                    </a:lnTo>
                    <a:lnTo>
                      <a:pt x="174" y="0"/>
                    </a:lnTo>
                    <a:lnTo>
                      <a:pt x="192" y="0"/>
                    </a:lnTo>
                    <a:lnTo>
                      <a:pt x="198" y="12"/>
                    </a:lnTo>
                    <a:lnTo>
                      <a:pt x="186" y="30"/>
                    </a:lnTo>
                    <a:lnTo>
                      <a:pt x="186" y="42"/>
                    </a:lnTo>
                    <a:lnTo>
                      <a:pt x="192" y="42"/>
                    </a:lnTo>
                    <a:lnTo>
                      <a:pt x="210" y="48"/>
                    </a:lnTo>
                    <a:lnTo>
                      <a:pt x="210" y="54"/>
                    </a:lnTo>
                    <a:lnTo>
                      <a:pt x="198" y="60"/>
                    </a:lnTo>
                    <a:lnTo>
                      <a:pt x="204" y="54"/>
                    </a:lnTo>
                    <a:lnTo>
                      <a:pt x="192" y="54"/>
                    </a:lnTo>
                    <a:lnTo>
                      <a:pt x="186" y="54"/>
                    </a:lnTo>
                    <a:lnTo>
                      <a:pt x="180" y="60"/>
                    </a:lnTo>
                    <a:lnTo>
                      <a:pt x="174" y="60"/>
                    </a:lnTo>
                    <a:lnTo>
                      <a:pt x="168" y="66"/>
                    </a:lnTo>
                    <a:lnTo>
                      <a:pt x="186" y="60"/>
                    </a:lnTo>
                    <a:lnTo>
                      <a:pt x="186" y="66"/>
                    </a:lnTo>
                    <a:lnTo>
                      <a:pt x="180" y="72"/>
                    </a:lnTo>
                    <a:lnTo>
                      <a:pt x="138"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8" name="Freeform 449">
                <a:extLst>
                  <a:ext uri="{FF2B5EF4-FFF2-40B4-BE49-F238E27FC236}">
                    <a16:creationId xmlns:a16="http://schemas.microsoft.com/office/drawing/2014/main" id="{F1924887-18E3-46F2-837B-EF3B9F57F5B9}"/>
                  </a:ext>
                </a:extLst>
              </p:cNvPr>
              <p:cNvSpPr>
                <a:spLocks noChangeAspect="1"/>
              </p:cNvSpPr>
              <p:nvPr/>
            </p:nvSpPr>
            <p:spPr bwMode="auto">
              <a:xfrm>
                <a:off x="2455380" y="2417996"/>
                <a:ext cx="389772" cy="158566"/>
              </a:xfrm>
              <a:custGeom>
                <a:avLst/>
                <a:gdLst>
                  <a:gd name="T0" fmla="*/ 2147483646 w 149"/>
                  <a:gd name="T1" fmla="*/ 2147483646 h 54"/>
                  <a:gd name="T2" fmla="*/ 2147483646 w 149"/>
                  <a:gd name="T3" fmla="*/ 2147483646 h 54"/>
                  <a:gd name="T4" fmla="*/ 2147483646 w 149"/>
                  <a:gd name="T5" fmla="*/ 2147483646 h 54"/>
                  <a:gd name="T6" fmla="*/ 2147483646 w 149"/>
                  <a:gd name="T7" fmla="*/ 2147483646 h 54"/>
                  <a:gd name="T8" fmla="*/ 0 w 149"/>
                  <a:gd name="T9" fmla="*/ 2147483646 h 54"/>
                  <a:gd name="T10" fmla="*/ 2147483646 w 149"/>
                  <a:gd name="T11" fmla="*/ 2147483646 h 54"/>
                  <a:gd name="T12" fmla="*/ 2147483646 w 149"/>
                  <a:gd name="T13" fmla="*/ 2147483646 h 54"/>
                  <a:gd name="T14" fmla="*/ 2147483646 w 149"/>
                  <a:gd name="T15" fmla="*/ 2147483646 h 54"/>
                  <a:gd name="T16" fmla="*/ 2147483646 w 149"/>
                  <a:gd name="T17" fmla="*/ 0 h 54"/>
                  <a:gd name="T18" fmla="*/ 2147483646 w 149"/>
                  <a:gd name="T19" fmla="*/ 0 h 54"/>
                  <a:gd name="T20" fmla="*/ 2147483646 w 149"/>
                  <a:gd name="T21" fmla="*/ 2147483646 h 54"/>
                  <a:gd name="T22" fmla="*/ 2147483646 w 149"/>
                  <a:gd name="T23" fmla="*/ 2147483646 h 54"/>
                  <a:gd name="T24" fmla="*/ 2147483646 w 149"/>
                  <a:gd name="T25" fmla="*/ 0 h 54"/>
                  <a:gd name="T26" fmla="*/ 2147483646 w 149"/>
                  <a:gd name="T27" fmla="*/ 2147483646 h 54"/>
                  <a:gd name="T28" fmla="*/ 2147483646 w 149"/>
                  <a:gd name="T29" fmla="*/ 2147483646 h 54"/>
                  <a:gd name="T30" fmla="*/ 2147483646 w 149"/>
                  <a:gd name="T31" fmla="*/ 2147483646 h 54"/>
                  <a:gd name="T32" fmla="*/ 2147483646 w 149"/>
                  <a:gd name="T33" fmla="*/ 214748364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54">
                    <a:moveTo>
                      <a:pt x="65" y="36"/>
                    </a:moveTo>
                    <a:lnTo>
                      <a:pt x="41" y="48"/>
                    </a:lnTo>
                    <a:lnTo>
                      <a:pt x="12" y="54"/>
                    </a:lnTo>
                    <a:lnTo>
                      <a:pt x="6" y="42"/>
                    </a:lnTo>
                    <a:lnTo>
                      <a:pt x="0" y="36"/>
                    </a:lnTo>
                    <a:lnTo>
                      <a:pt x="18" y="24"/>
                    </a:lnTo>
                    <a:lnTo>
                      <a:pt x="30" y="18"/>
                    </a:lnTo>
                    <a:lnTo>
                      <a:pt x="53" y="6"/>
                    </a:lnTo>
                    <a:lnTo>
                      <a:pt x="53" y="0"/>
                    </a:lnTo>
                    <a:lnTo>
                      <a:pt x="101" y="0"/>
                    </a:lnTo>
                    <a:lnTo>
                      <a:pt x="113" y="6"/>
                    </a:lnTo>
                    <a:lnTo>
                      <a:pt x="143" y="0"/>
                    </a:lnTo>
                    <a:lnTo>
                      <a:pt x="149" y="12"/>
                    </a:lnTo>
                    <a:lnTo>
                      <a:pt x="119" y="24"/>
                    </a:lnTo>
                    <a:lnTo>
                      <a:pt x="83" y="30"/>
                    </a:lnTo>
                    <a:lnTo>
                      <a:pt x="65"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89" name="Freeform 450">
                <a:extLst>
                  <a:ext uri="{FF2B5EF4-FFF2-40B4-BE49-F238E27FC236}">
                    <a16:creationId xmlns:a16="http://schemas.microsoft.com/office/drawing/2014/main" id="{8CA21CEB-6754-45AF-B68C-6AD93120D701}"/>
                  </a:ext>
                </a:extLst>
              </p:cNvPr>
              <p:cNvSpPr>
                <a:spLocks noChangeAspect="1"/>
              </p:cNvSpPr>
              <p:nvPr/>
            </p:nvSpPr>
            <p:spPr bwMode="auto">
              <a:xfrm>
                <a:off x="4105421" y="3608524"/>
                <a:ext cx="270242" cy="265140"/>
              </a:xfrm>
              <a:custGeom>
                <a:avLst/>
                <a:gdLst>
                  <a:gd name="T0" fmla="*/ 2147483646 w 101"/>
                  <a:gd name="T1" fmla="*/ 2147483646 h 90"/>
                  <a:gd name="T2" fmla="*/ 2147483646 w 101"/>
                  <a:gd name="T3" fmla="*/ 2147483646 h 90"/>
                  <a:gd name="T4" fmla="*/ 2147483646 w 101"/>
                  <a:gd name="T5" fmla="*/ 2147483646 h 90"/>
                  <a:gd name="T6" fmla="*/ 0 w 101"/>
                  <a:gd name="T7" fmla="*/ 2147483646 h 90"/>
                  <a:gd name="T8" fmla="*/ 2147483646 w 101"/>
                  <a:gd name="T9" fmla="*/ 2147483646 h 90"/>
                  <a:gd name="T10" fmla="*/ 2147483646 w 101"/>
                  <a:gd name="T11" fmla="*/ 2147483646 h 90"/>
                  <a:gd name="T12" fmla="*/ 2147483646 w 101"/>
                  <a:gd name="T13" fmla="*/ 2147483646 h 90"/>
                  <a:gd name="T14" fmla="*/ 2147483646 w 101"/>
                  <a:gd name="T15" fmla="*/ 2147483646 h 90"/>
                  <a:gd name="T16" fmla="*/ 2147483646 w 101"/>
                  <a:gd name="T17" fmla="*/ 2147483646 h 90"/>
                  <a:gd name="T18" fmla="*/ 2147483646 w 101"/>
                  <a:gd name="T19" fmla="*/ 2147483646 h 90"/>
                  <a:gd name="T20" fmla="*/ 2147483646 w 101"/>
                  <a:gd name="T21" fmla="*/ 2147483646 h 90"/>
                  <a:gd name="T22" fmla="*/ 2147483646 w 101"/>
                  <a:gd name="T23" fmla="*/ 2147483646 h 90"/>
                  <a:gd name="T24" fmla="*/ 2147483646 w 101"/>
                  <a:gd name="T25" fmla="*/ 2147483646 h 90"/>
                  <a:gd name="T26" fmla="*/ 2147483646 w 101"/>
                  <a:gd name="T27" fmla="*/ 2147483646 h 90"/>
                  <a:gd name="T28" fmla="*/ 2147483646 w 101"/>
                  <a:gd name="T29" fmla="*/ 0 h 90"/>
                  <a:gd name="T30" fmla="*/ 2147483646 w 101"/>
                  <a:gd name="T31" fmla="*/ 0 h 90"/>
                  <a:gd name="T32" fmla="*/ 2147483646 w 101"/>
                  <a:gd name="T33" fmla="*/ 0 h 90"/>
                  <a:gd name="T34" fmla="*/ 2147483646 w 101"/>
                  <a:gd name="T35" fmla="*/ 0 h 90"/>
                  <a:gd name="T36" fmla="*/ 2147483646 w 101"/>
                  <a:gd name="T37" fmla="*/ 2147483646 h 90"/>
                  <a:gd name="T38" fmla="*/ 2147483646 w 101"/>
                  <a:gd name="T39" fmla="*/ 2147483646 h 90"/>
                  <a:gd name="T40" fmla="*/ 2147483646 w 101"/>
                  <a:gd name="T41" fmla="*/ 2147483646 h 90"/>
                  <a:gd name="T42" fmla="*/ 2147483646 w 101"/>
                  <a:gd name="T43" fmla="*/ 2147483646 h 90"/>
                  <a:gd name="T44" fmla="*/ 2147483646 w 101"/>
                  <a:gd name="T45" fmla="*/ 2147483646 h 90"/>
                  <a:gd name="T46" fmla="*/ 2147483646 w 101"/>
                  <a:gd name="T47" fmla="*/ 2147483646 h 90"/>
                  <a:gd name="T48" fmla="*/ 2147483646 w 101"/>
                  <a:gd name="T49" fmla="*/ 2147483646 h 90"/>
                  <a:gd name="T50" fmla="*/ 2147483646 w 101"/>
                  <a:gd name="T51" fmla="*/ 2147483646 h 90"/>
                  <a:gd name="T52" fmla="*/ 2147483646 w 101"/>
                  <a:gd name="T53" fmla="*/ 2147483646 h 90"/>
                  <a:gd name="T54" fmla="*/ 2147483646 w 101"/>
                  <a:gd name="T55" fmla="*/ 2147483646 h 90"/>
                  <a:gd name="T56" fmla="*/ 2147483646 w 101"/>
                  <a:gd name="T57" fmla="*/ 2147483646 h 90"/>
                  <a:gd name="T58" fmla="*/ 2147483646 w 101"/>
                  <a:gd name="T59" fmla="*/ 2147483646 h 90"/>
                  <a:gd name="T60" fmla="*/ 2147483646 w 101"/>
                  <a:gd name="T61" fmla="*/ 2147483646 h 90"/>
                  <a:gd name="T62" fmla="*/ 2147483646 w 101"/>
                  <a:gd name="T63" fmla="*/ 2147483646 h 90"/>
                  <a:gd name="T64" fmla="*/ 2147483646 w 101"/>
                  <a:gd name="T65" fmla="*/ 2147483646 h 90"/>
                  <a:gd name="T66" fmla="*/ 2147483646 w 101"/>
                  <a:gd name="T67" fmla="*/ 2147483646 h 90"/>
                  <a:gd name="T68" fmla="*/ 2147483646 w 101"/>
                  <a:gd name="T69" fmla="*/ 2147483646 h 90"/>
                  <a:gd name="T70" fmla="*/ 2147483646 w 101"/>
                  <a:gd name="T71" fmla="*/ 2147483646 h 90"/>
                  <a:gd name="T72" fmla="*/ 2147483646 w 101"/>
                  <a:gd name="T73" fmla="*/ 2147483646 h 90"/>
                  <a:gd name="T74" fmla="*/ 2147483646 w 101"/>
                  <a:gd name="T75" fmla="*/ 2147483646 h 90"/>
                  <a:gd name="T76" fmla="*/ 2147483646 w 101"/>
                  <a:gd name="T77" fmla="*/ 2147483646 h 90"/>
                  <a:gd name="T78" fmla="*/ 2147483646 w 101"/>
                  <a:gd name="T79" fmla="*/ 2147483646 h 90"/>
                  <a:gd name="T80" fmla="*/ 2147483646 w 101"/>
                  <a:gd name="T81" fmla="*/ 2147483646 h 90"/>
                  <a:gd name="T82" fmla="*/ 2147483646 w 101"/>
                  <a:gd name="T83" fmla="*/ 2147483646 h 90"/>
                  <a:gd name="T84" fmla="*/ 2147483646 w 101"/>
                  <a:gd name="T85" fmla="*/ 2147483646 h 90"/>
                  <a:gd name="T86" fmla="*/ 2147483646 w 101"/>
                  <a:gd name="T87" fmla="*/ 2147483646 h 90"/>
                  <a:gd name="T88" fmla="*/ 2147483646 w 101"/>
                  <a:gd name="T89" fmla="*/ 2147483646 h 90"/>
                  <a:gd name="T90" fmla="*/ 2147483646 w 101"/>
                  <a:gd name="T91" fmla="*/ 2147483646 h 90"/>
                  <a:gd name="T92" fmla="*/ 2147483646 w 101"/>
                  <a:gd name="T93" fmla="*/ 2147483646 h 90"/>
                  <a:gd name="T94" fmla="*/ 2147483646 w 101"/>
                  <a:gd name="T95" fmla="*/ 2147483646 h 90"/>
                  <a:gd name="T96" fmla="*/ 2147483646 w 101"/>
                  <a:gd name="T97" fmla="*/ 2147483646 h 90"/>
                  <a:gd name="T98" fmla="*/ 2147483646 w 101"/>
                  <a:gd name="T99" fmla="*/ 2147483646 h 90"/>
                  <a:gd name="T100" fmla="*/ 2147483646 w 101"/>
                  <a:gd name="T101" fmla="*/ 2147483646 h 90"/>
                  <a:gd name="T102" fmla="*/ 2147483646 w 101"/>
                  <a:gd name="T103" fmla="*/ 2147483646 h 90"/>
                  <a:gd name="T104" fmla="*/ 2147483646 w 101"/>
                  <a:gd name="T105" fmla="*/ 2147483646 h 90"/>
                  <a:gd name="T106" fmla="*/ 2147483646 w 101"/>
                  <a:gd name="T107" fmla="*/ 2147483646 h 90"/>
                  <a:gd name="T108" fmla="*/ 2147483646 w 101"/>
                  <a:gd name="T109" fmla="*/ 2147483646 h 90"/>
                  <a:gd name="T110" fmla="*/ 2147483646 w 101"/>
                  <a:gd name="T111" fmla="*/ 2147483646 h 90"/>
                  <a:gd name="T112" fmla="*/ 2147483646 w 101"/>
                  <a:gd name="T113" fmla="*/ 2147483646 h 90"/>
                  <a:gd name="T114" fmla="*/ 2147483646 w 101"/>
                  <a:gd name="T115" fmla="*/ 2147483646 h 90"/>
                  <a:gd name="T116" fmla="*/ 2147483646 w 101"/>
                  <a:gd name="T117" fmla="*/ 2147483646 h 90"/>
                  <a:gd name="T118" fmla="*/ 2147483646 w 101"/>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 h="90">
                    <a:moveTo>
                      <a:pt x="53" y="72"/>
                    </a:moveTo>
                    <a:lnTo>
                      <a:pt x="53" y="72"/>
                    </a:lnTo>
                    <a:lnTo>
                      <a:pt x="24" y="72"/>
                    </a:lnTo>
                    <a:lnTo>
                      <a:pt x="0" y="72"/>
                    </a:lnTo>
                    <a:lnTo>
                      <a:pt x="6" y="66"/>
                    </a:lnTo>
                    <a:lnTo>
                      <a:pt x="18" y="54"/>
                    </a:lnTo>
                    <a:lnTo>
                      <a:pt x="6" y="54"/>
                    </a:lnTo>
                    <a:lnTo>
                      <a:pt x="12" y="54"/>
                    </a:lnTo>
                    <a:lnTo>
                      <a:pt x="24" y="42"/>
                    </a:lnTo>
                    <a:lnTo>
                      <a:pt x="24" y="48"/>
                    </a:lnTo>
                    <a:lnTo>
                      <a:pt x="30" y="42"/>
                    </a:lnTo>
                    <a:lnTo>
                      <a:pt x="24" y="36"/>
                    </a:lnTo>
                    <a:lnTo>
                      <a:pt x="30" y="36"/>
                    </a:lnTo>
                    <a:lnTo>
                      <a:pt x="48" y="12"/>
                    </a:lnTo>
                    <a:lnTo>
                      <a:pt x="65" y="0"/>
                    </a:lnTo>
                    <a:lnTo>
                      <a:pt x="71" y="0"/>
                    </a:lnTo>
                    <a:lnTo>
                      <a:pt x="77" y="0"/>
                    </a:lnTo>
                    <a:lnTo>
                      <a:pt x="71" y="0"/>
                    </a:lnTo>
                    <a:lnTo>
                      <a:pt x="71" y="6"/>
                    </a:lnTo>
                    <a:lnTo>
                      <a:pt x="65" y="12"/>
                    </a:lnTo>
                    <a:lnTo>
                      <a:pt x="48" y="36"/>
                    </a:lnTo>
                    <a:lnTo>
                      <a:pt x="59" y="24"/>
                    </a:lnTo>
                    <a:lnTo>
                      <a:pt x="59" y="30"/>
                    </a:lnTo>
                    <a:lnTo>
                      <a:pt x="71" y="30"/>
                    </a:lnTo>
                    <a:lnTo>
                      <a:pt x="59" y="36"/>
                    </a:lnTo>
                    <a:lnTo>
                      <a:pt x="71" y="36"/>
                    </a:lnTo>
                    <a:lnTo>
                      <a:pt x="65" y="42"/>
                    </a:lnTo>
                    <a:lnTo>
                      <a:pt x="83" y="36"/>
                    </a:lnTo>
                    <a:lnTo>
                      <a:pt x="83" y="42"/>
                    </a:lnTo>
                    <a:lnTo>
                      <a:pt x="95" y="42"/>
                    </a:lnTo>
                    <a:lnTo>
                      <a:pt x="83" y="48"/>
                    </a:lnTo>
                    <a:lnTo>
                      <a:pt x="89" y="54"/>
                    </a:lnTo>
                    <a:lnTo>
                      <a:pt x="83" y="60"/>
                    </a:lnTo>
                    <a:lnTo>
                      <a:pt x="101" y="54"/>
                    </a:lnTo>
                    <a:lnTo>
                      <a:pt x="83" y="66"/>
                    </a:lnTo>
                    <a:lnTo>
                      <a:pt x="83" y="72"/>
                    </a:lnTo>
                    <a:lnTo>
                      <a:pt x="101" y="60"/>
                    </a:lnTo>
                    <a:lnTo>
                      <a:pt x="95" y="72"/>
                    </a:lnTo>
                    <a:lnTo>
                      <a:pt x="101" y="72"/>
                    </a:lnTo>
                    <a:lnTo>
                      <a:pt x="89" y="90"/>
                    </a:lnTo>
                    <a:lnTo>
                      <a:pt x="83" y="90"/>
                    </a:lnTo>
                    <a:lnTo>
                      <a:pt x="83" y="84"/>
                    </a:lnTo>
                    <a:lnTo>
                      <a:pt x="71" y="90"/>
                    </a:lnTo>
                    <a:lnTo>
                      <a:pt x="83" y="72"/>
                    </a:lnTo>
                    <a:lnTo>
                      <a:pt x="77" y="66"/>
                    </a:lnTo>
                    <a:lnTo>
                      <a:pt x="71" y="78"/>
                    </a:lnTo>
                    <a:lnTo>
                      <a:pt x="71" y="72"/>
                    </a:lnTo>
                    <a:lnTo>
                      <a:pt x="48" y="90"/>
                    </a:lnTo>
                    <a:lnTo>
                      <a:pt x="48" y="84"/>
                    </a:lnTo>
                    <a:lnTo>
                      <a:pt x="65" y="72"/>
                    </a:lnTo>
                    <a:lnTo>
                      <a:pt x="59" y="72"/>
                    </a:lnTo>
                    <a:lnTo>
                      <a:pt x="53" y="78"/>
                    </a:lnTo>
                    <a:lnTo>
                      <a:pt x="48" y="78"/>
                    </a:lnTo>
                    <a:lnTo>
                      <a:pt x="53" y="7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0" name="Freeform 451">
                <a:extLst>
                  <a:ext uri="{FF2B5EF4-FFF2-40B4-BE49-F238E27FC236}">
                    <a16:creationId xmlns:a16="http://schemas.microsoft.com/office/drawing/2014/main" id="{E6A9276B-E2C6-42B9-AAE3-5ECE9226B149}"/>
                  </a:ext>
                </a:extLst>
              </p:cNvPr>
              <p:cNvSpPr>
                <a:spLocks noChangeAspect="1"/>
              </p:cNvSpPr>
              <p:nvPr/>
            </p:nvSpPr>
            <p:spPr bwMode="auto">
              <a:xfrm>
                <a:off x="3585722" y="2311419"/>
                <a:ext cx="475524" cy="88378"/>
              </a:xfrm>
              <a:custGeom>
                <a:avLst/>
                <a:gdLst>
                  <a:gd name="T0" fmla="*/ 2147483646 w 180"/>
                  <a:gd name="T1" fmla="*/ 2147483646 h 30"/>
                  <a:gd name="T2" fmla="*/ 2147483646 w 180"/>
                  <a:gd name="T3" fmla="*/ 2147483646 h 30"/>
                  <a:gd name="T4" fmla="*/ 2147483646 w 180"/>
                  <a:gd name="T5" fmla="*/ 2147483646 h 30"/>
                  <a:gd name="T6" fmla="*/ 2147483646 w 180"/>
                  <a:gd name="T7" fmla="*/ 2147483646 h 30"/>
                  <a:gd name="T8" fmla="*/ 2147483646 w 180"/>
                  <a:gd name="T9" fmla="*/ 0 h 30"/>
                  <a:gd name="T10" fmla="*/ 0 w 180"/>
                  <a:gd name="T11" fmla="*/ 0 h 30"/>
                  <a:gd name="T12" fmla="*/ 2147483646 w 180"/>
                  <a:gd name="T13" fmla="*/ 2147483646 h 30"/>
                  <a:gd name="T14" fmla="*/ 2147483646 w 180"/>
                  <a:gd name="T15" fmla="*/ 2147483646 h 30"/>
                  <a:gd name="T16" fmla="*/ 2147483646 w 180"/>
                  <a:gd name="T17" fmla="*/ 2147483646 h 30"/>
                  <a:gd name="T18" fmla="*/ 2147483646 w 180"/>
                  <a:gd name="T19" fmla="*/ 2147483646 h 30"/>
                  <a:gd name="T20" fmla="*/ 2147483646 w 180"/>
                  <a:gd name="T21" fmla="*/ 2147483646 h 30"/>
                  <a:gd name="T22" fmla="*/ 2147483646 w 180"/>
                  <a:gd name="T23" fmla="*/ 2147483646 h 30"/>
                  <a:gd name="T24" fmla="*/ 2147483646 w 180"/>
                  <a:gd name="T25" fmla="*/ 2147483646 h 30"/>
                  <a:gd name="T26" fmla="*/ 2147483646 w 180"/>
                  <a:gd name="T27" fmla="*/ 2147483646 h 30"/>
                  <a:gd name="T28" fmla="*/ 2147483646 w 180"/>
                  <a:gd name="T29" fmla="*/ 2147483646 h 30"/>
                  <a:gd name="T30" fmla="*/ 2147483646 w 180"/>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30">
                    <a:moveTo>
                      <a:pt x="72" y="12"/>
                    </a:moveTo>
                    <a:lnTo>
                      <a:pt x="54" y="6"/>
                    </a:lnTo>
                    <a:lnTo>
                      <a:pt x="78" y="6"/>
                    </a:lnTo>
                    <a:lnTo>
                      <a:pt x="30" y="6"/>
                    </a:lnTo>
                    <a:lnTo>
                      <a:pt x="42" y="0"/>
                    </a:lnTo>
                    <a:lnTo>
                      <a:pt x="0" y="0"/>
                    </a:lnTo>
                    <a:lnTo>
                      <a:pt x="36" y="6"/>
                    </a:lnTo>
                    <a:lnTo>
                      <a:pt x="30" y="18"/>
                    </a:lnTo>
                    <a:lnTo>
                      <a:pt x="24" y="30"/>
                    </a:lnTo>
                    <a:lnTo>
                      <a:pt x="60" y="30"/>
                    </a:lnTo>
                    <a:lnTo>
                      <a:pt x="96" y="30"/>
                    </a:lnTo>
                    <a:lnTo>
                      <a:pt x="138" y="30"/>
                    </a:lnTo>
                    <a:lnTo>
                      <a:pt x="174" y="30"/>
                    </a:lnTo>
                    <a:lnTo>
                      <a:pt x="180" y="18"/>
                    </a:lnTo>
                    <a:lnTo>
                      <a:pt x="150" y="12"/>
                    </a:lnTo>
                    <a:lnTo>
                      <a:pt x="7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1" name="Freeform 452">
                <a:extLst>
                  <a:ext uri="{FF2B5EF4-FFF2-40B4-BE49-F238E27FC236}">
                    <a16:creationId xmlns:a16="http://schemas.microsoft.com/office/drawing/2014/main" id="{35A7995F-E2F7-4771-990B-085F6F9D0AEE}"/>
                  </a:ext>
                </a:extLst>
              </p:cNvPr>
              <p:cNvSpPr>
                <a:spLocks noChangeAspect="1"/>
              </p:cNvSpPr>
              <p:nvPr/>
            </p:nvSpPr>
            <p:spPr bwMode="auto">
              <a:xfrm>
                <a:off x="3746827" y="2137260"/>
                <a:ext cx="298825" cy="103978"/>
              </a:xfrm>
              <a:custGeom>
                <a:avLst/>
                <a:gdLst>
                  <a:gd name="T0" fmla="*/ 2147483646 w 114"/>
                  <a:gd name="T1" fmla="*/ 2147483646 h 36"/>
                  <a:gd name="T2" fmla="*/ 2147483646 w 114"/>
                  <a:gd name="T3" fmla="*/ 2147483646 h 36"/>
                  <a:gd name="T4" fmla="*/ 2147483646 w 114"/>
                  <a:gd name="T5" fmla="*/ 0 h 36"/>
                  <a:gd name="T6" fmla="*/ 2147483646 w 114"/>
                  <a:gd name="T7" fmla="*/ 2147483646 h 36"/>
                  <a:gd name="T8" fmla="*/ 2147483646 w 114"/>
                  <a:gd name="T9" fmla="*/ 2147483646 h 36"/>
                  <a:gd name="T10" fmla="*/ 2147483646 w 114"/>
                  <a:gd name="T11" fmla="*/ 2147483646 h 36"/>
                  <a:gd name="T12" fmla="*/ 2147483646 w 114"/>
                  <a:gd name="T13" fmla="*/ 2147483646 h 36"/>
                  <a:gd name="T14" fmla="*/ 2147483646 w 114"/>
                  <a:gd name="T15" fmla="*/ 2147483646 h 36"/>
                  <a:gd name="T16" fmla="*/ 2147483646 w 114"/>
                  <a:gd name="T17" fmla="*/ 2147483646 h 36"/>
                  <a:gd name="T18" fmla="*/ 2147483646 w 114"/>
                  <a:gd name="T19" fmla="*/ 2147483646 h 36"/>
                  <a:gd name="T20" fmla="*/ 2147483646 w 114"/>
                  <a:gd name="T21" fmla="*/ 2147483646 h 36"/>
                  <a:gd name="T22" fmla="*/ 2147483646 w 114"/>
                  <a:gd name="T23" fmla="*/ 2147483646 h 36"/>
                  <a:gd name="T24" fmla="*/ 0 w 114"/>
                  <a:gd name="T25" fmla="*/ 2147483646 h 36"/>
                  <a:gd name="T26" fmla="*/ 2147483646 w 114"/>
                  <a:gd name="T27" fmla="*/ 214748364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36">
                    <a:moveTo>
                      <a:pt x="24" y="12"/>
                    </a:moveTo>
                    <a:lnTo>
                      <a:pt x="18" y="6"/>
                    </a:lnTo>
                    <a:lnTo>
                      <a:pt x="54" y="0"/>
                    </a:lnTo>
                    <a:lnTo>
                      <a:pt x="102" y="6"/>
                    </a:lnTo>
                    <a:lnTo>
                      <a:pt x="90" y="18"/>
                    </a:lnTo>
                    <a:lnTo>
                      <a:pt x="114" y="24"/>
                    </a:lnTo>
                    <a:lnTo>
                      <a:pt x="72" y="30"/>
                    </a:lnTo>
                    <a:lnTo>
                      <a:pt x="54" y="36"/>
                    </a:lnTo>
                    <a:lnTo>
                      <a:pt x="48" y="30"/>
                    </a:lnTo>
                    <a:lnTo>
                      <a:pt x="48" y="36"/>
                    </a:lnTo>
                    <a:lnTo>
                      <a:pt x="6" y="30"/>
                    </a:lnTo>
                    <a:lnTo>
                      <a:pt x="54" y="24"/>
                    </a:lnTo>
                    <a:lnTo>
                      <a:pt x="0" y="18"/>
                    </a:lnTo>
                    <a:lnTo>
                      <a:pt x="24"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2" name="Freeform 453">
                <a:extLst>
                  <a:ext uri="{FF2B5EF4-FFF2-40B4-BE49-F238E27FC236}">
                    <a16:creationId xmlns:a16="http://schemas.microsoft.com/office/drawing/2014/main" id="{E76AF909-5AB0-47AA-99DC-A09EB970DDC9}"/>
                  </a:ext>
                </a:extLst>
              </p:cNvPr>
              <p:cNvSpPr>
                <a:spLocks noChangeAspect="1"/>
              </p:cNvSpPr>
              <p:nvPr/>
            </p:nvSpPr>
            <p:spPr bwMode="auto">
              <a:xfrm>
                <a:off x="2863342" y="2311419"/>
                <a:ext cx="407963" cy="106575"/>
              </a:xfrm>
              <a:custGeom>
                <a:avLst/>
                <a:gdLst>
                  <a:gd name="T0" fmla="*/ 2147483646 w 156"/>
                  <a:gd name="T1" fmla="*/ 2147483646 h 36"/>
                  <a:gd name="T2" fmla="*/ 2147483646 w 156"/>
                  <a:gd name="T3" fmla="*/ 2147483646 h 36"/>
                  <a:gd name="T4" fmla="*/ 2147483646 w 156"/>
                  <a:gd name="T5" fmla="*/ 2147483646 h 36"/>
                  <a:gd name="T6" fmla="*/ 2147483646 w 156"/>
                  <a:gd name="T7" fmla="*/ 2147483646 h 36"/>
                  <a:gd name="T8" fmla="*/ 0 w 156"/>
                  <a:gd name="T9" fmla="*/ 2147483646 h 36"/>
                  <a:gd name="T10" fmla="*/ 2147483646 w 156"/>
                  <a:gd name="T11" fmla="*/ 2147483646 h 36"/>
                  <a:gd name="T12" fmla="*/ 2147483646 w 156"/>
                  <a:gd name="T13" fmla="*/ 2147483646 h 36"/>
                  <a:gd name="T14" fmla="*/ 2147483646 w 156"/>
                  <a:gd name="T15" fmla="*/ 2147483646 h 36"/>
                  <a:gd name="T16" fmla="*/ 2147483646 w 156"/>
                  <a:gd name="T17" fmla="*/ 2147483646 h 36"/>
                  <a:gd name="T18" fmla="*/ 2147483646 w 156"/>
                  <a:gd name="T19" fmla="*/ 2147483646 h 36"/>
                  <a:gd name="T20" fmla="*/ 2147483646 w 156"/>
                  <a:gd name="T21" fmla="*/ 2147483646 h 36"/>
                  <a:gd name="T22" fmla="*/ 2147483646 w 156"/>
                  <a:gd name="T23" fmla="*/ 2147483646 h 36"/>
                  <a:gd name="T24" fmla="*/ 2147483646 w 156"/>
                  <a:gd name="T25" fmla="*/ 0 h 36"/>
                  <a:gd name="T26" fmla="*/ 2147483646 w 156"/>
                  <a:gd name="T27" fmla="*/ 2147483646 h 36"/>
                  <a:gd name="T28" fmla="*/ 2147483646 w 156"/>
                  <a:gd name="T29" fmla="*/ 2147483646 h 36"/>
                  <a:gd name="T30" fmla="*/ 2147483646 w 156"/>
                  <a:gd name="T31" fmla="*/ 2147483646 h 36"/>
                  <a:gd name="T32" fmla="*/ 2147483646 w 156"/>
                  <a:gd name="T33" fmla="*/ 2147483646 h 36"/>
                  <a:gd name="T34" fmla="*/ 2147483646 w 156"/>
                  <a:gd name="T35" fmla="*/ 214748364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6" h="36">
                    <a:moveTo>
                      <a:pt x="42" y="36"/>
                    </a:moveTo>
                    <a:lnTo>
                      <a:pt x="30" y="30"/>
                    </a:lnTo>
                    <a:lnTo>
                      <a:pt x="78" y="24"/>
                    </a:lnTo>
                    <a:lnTo>
                      <a:pt x="42" y="24"/>
                    </a:lnTo>
                    <a:lnTo>
                      <a:pt x="0" y="24"/>
                    </a:lnTo>
                    <a:lnTo>
                      <a:pt x="42" y="18"/>
                    </a:lnTo>
                    <a:lnTo>
                      <a:pt x="24" y="12"/>
                    </a:lnTo>
                    <a:lnTo>
                      <a:pt x="48" y="12"/>
                    </a:lnTo>
                    <a:lnTo>
                      <a:pt x="36" y="6"/>
                    </a:lnTo>
                    <a:lnTo>
                      <a:pt x="78" y="12"/>
                    </a:lnTo>
                    <a:lnTo>
                      <a:pt x="108" y="18"/>
                    </a:lnTo>
                    <a:lnTo>
                      <a:pt x="114" y="6"/>
                    </a:lnTo>
                    <a:lnTo>
                      <a:pt x="138" y="0"/>
                    </a:lnTo>
                    <a:lnTo>
                      <a:pt x="126" y="12"/>
                    </a:lnTo>
                    <a:lnTo>
                      <a:pt x="156" y="12"/>
                    </a:lnTo>
                    <a:lnTo>
                      <a:pt x="132" y="24"/>
                    </a:lnTo>
                    <a:lnTo>
                      <a:pt x="114" y="24"/>
                    </a:lnTo>
                    <a:lnTo>
                      <a:pt x="42"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3" name="Freeform 454">
                <a:extLst>
                  <a:ext uri="{FF2B5EF4-FFF2-40B4-BE49-F238E27FC236}">
                    <a16:creationId xmlns:a16="http://schemas.microsoft.com/office/drawing/2014/main" id="{ABCF73D7-A7BF-4B27-B3B0-9B36688AE03B}"/>
                  </a:ext>
                </a:extLst>
              </p:cNvPr>
              <p:cNvSpPr>
                <a:spLocks noChangeAspect="1"/>
              </p:cNvSpPr>
              <p:nvPr/>
            </p:nvSpPr>
            <p:spPr bwMode="auto">
              <a:xfrm>
                <a:off x="3414221" y="2839099"/>
                <a:ext cx="249455" cy="137768"/>
              </a:xfrm>
              <a:custGeom>
                <a:avLst/>
                <a:gdLst>
                  <a:gd name="T0" fmla="*/ 2147483646 w 96"/>
                  <a:gd name="T1" fmla="*/ 2147483646 h 47"/>
                  <a:gd name="T2" fmla="*/ 2147483646 w 96"/>
                  <a:gd name="T3" fmla="*/ 2147483646 h 47"/>
                  <a:gd name="T4" fmla="*/ 2147483646 w 96"/>
                  <a:gd name="T5" fmla="*/ 2147483646 h 47"/>
                  <a:gd name="T6" fmla="*/ 2147483646 w 96"/>
                  <a:gd name="T7" fmla="*/ 2147483646 h 47"/>
                  <a:gd name="T8" fmla="*/ 2147483646 w 96"/>
                  <a:gd name="T9" fmla="*/ 2147483646 h 47"/>
                  <a:gd name="T10" fmla="*/ 2147483646 w 96"/>
                  <a:gd name="T11" fmla="*/ 2147483646 h 47"/>
                  <a:gd name="T12" fmla="*/ 0 w 96"/>
                  <a:gd name="T13" fmla="*/ 2147483646 h 47"/>
                  <a:gd name="T14" fmla="*/ 2147483646 w 96"/>
                  <a:gd name="T15" fmla="*/ 2147483646 h 47"/>
                  <a:gd name="T16" fmla="*/ 2147483646 w 96"/>
                  <a:gd name="T17" fmla="*/ 2147483646 h 47"/>
                  <a:gd name="T18" fmla="*/ 2147483646 w 96"/>
                  <a:gd name="T19" fmla="*/ 0 h 47"/>
                  <a:gd name="T20" fmla="*/ 2147483646 w 96"/>
                  <a:gd name="T21" fmla="*/ 0 h 47"/>
                  <a:gd name="T22" fmla="*/ 2147483646 w 96"/>
                  <a:gd name="T23" fmla="*/ 2147483646 h 47"/>
                  <a:gd name="T24" fmla="*/ 2147483646 w 96"/>
                  <a:gd name="T25" fmla="*/ 2147483646 h 47"/>
                  <a:gd name="T26" fmla="*/ 2147483646 w 96"/>
                  <a:gd name="T27" fmla="*/ 2147483646 h 47"/>
                  <a:gd name="T28" fmla="*/ 2147483646 w 96"/>
                  <a:gd name="T29" fmla="*/ 2147483646 h 47"/>
                  <a:gd name="T30" fmla="*/ 2147483646 w 96"/>
                  <a:gd name="T31" fmla="*/ 2147483646 h 47"/>
                  <a:gd name="T32" fmla="*/ 2147483646 w 96"/>
                  <a:gd name="T33" fmla="*/ 2147483646 h 47"/>
                  <a:gd name="T34" fmla="*/ 2147483646 w 96"/>
                  <a:gd name="T35" fmla="*/ 2147483646 h 47"/>
                  <a:gd name="T36" fmla="*/ 2147483646 w 96"/>
                  <a:gd name="T37" fmla="*/ 2147483646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 h="47">
                    <a:moveTo>
                      <a:pt x="66" y="35"/>
                    </a:moveTo>
                    <a:lnTo>
                      <a:pt x="60" y="29"/>
                    </a:lnTo>
                    <a:lnTo>
                      <a:pt x="54" y="29"/>
                    </a:lnTo>
                    <a:lnTo>
                      <a:pt x="18" y="47"/>
                    </a:lnTo>
                    <a:lnTo>
                      <a:pt x="18" y="35"/>
                    </a:lnTo>
                    <a:lnTo>
                      <a:pt x="0" y="35"/>
                    </a:lnTo>
                    <a:lnTo>
                      <a:pt x="18" y="23"/>
                    </a:lnTo>
                    <a:lnTo>
                      <a:pt x="30" y="12"/>
                    </a:lnTo>
                    <a:lnTo>
                      <a:pt x="42" y="0"/>
                    </a:lnTo>
                    <a:lnTo>
                      <a:pt x="54" y="0"/>
                    </a:lnTo>
                    <a:lnTo>
                      <a:pt x="48" y="6"/>
                    </a:lnTo>
                    <a:lnTo>
                      <a:pt x="60" y="6"/>
                    </a:lnTo>
                    <a:lnTo>
                      <a:pt x="84" y="23"/>
                    </a:lnTo>
                    <a:lnTo>
                      <a:pt x="72" y="29"/>
                    </a:lnTo>
                    <a:lnTo>
                      <a:pt x="96" y="29"/>
                    </a:lnTo>
                    <a:lnTo>
                      <a:pt x="96" y="35"/>
                    </a:lnTo>
                    <a:lnTo>
                      <a:pt x="78" y="41"/>
                    </a:lnTo>
                    <a:lnTo>
                      <a:pt x="66" y="35"/>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4" name="Freeform 455">
                <a:extLst>
                  <a:ext uri="{FF2B5EF4-FFF2-40B4-BE49-F238E27FC236}">
                    <a16:creationId xmlns:a16="http://schemas.microsoft.com/office/drawing/2014/main" id="{E38F26C9-7717-41F6-A11F-FAD7CCF8D449}"/>
                  </a:ext>
                </a:extLst>
              </p:cNvPr>
              <p:cNvSpPr>
                <a:spLocks noChangeAspect="1"/>
              </p:cNvSpPr>
              <p:nvPr/>
            </p:nvSpPr>
            <p:spPr bwMode="auto">
              <a:xfrm>
                <a:off x="3224531" y="2451788"/>
                <a:ext cx="218273" cy="106575"/>
              </a:xfrm>
              <a:custGeom>
                <a:avLst/>
                <a:gdLst>
                  <a:gd name="T0" fmla="*/ 2147483646 w 83"/>
                  <a:gd name="T1" fmla="*/ 0 h 36"/>
                  <a:gd name="T2" fmla="*/ 2147483646 w 83"/>
                  <a:gd name="T3" fmla="*/ 0 h 36"/>
                  <a:gd name="T4" fmla="*/ 2147483646 w 83"/>
                  <a:gd name="T5" fmla="*/ 2147483646 h 36"/>
                  <a:gd name="T6" fmla="*/ 2147483646 w 83"/>
                  <a:gd name="T7" fmla="*/ 2147483646 h 36"/>
                  <a:gd name="T8" fmla="*/ 0 w 83"/>
                  <a:gd name="T9" fmla="*/ 2147483646 h 36"/>
                  <a:gd name="T10" fmla="*/ 2147483646 w 83"/>
                  <a:gd name="T11" fmla="*/ 2147483646 h 36"/>
                  <a:gd name="T12" fmla="*/ 2147483646 w 83"/>
                  <a:gd name="T13" fmla="*/ 2147483646 h 36"/>
                  <a:gd name="T14" fmla="*/ 2147483646 w 83"/>
                  <a:gd name="T15" fmla="*/ 2147483646 h 36"/>
                  <a:gd name="T16" fmla="*/ 2147483646 w 83"/>
                  <a:gd name="T17" fmla="*/ 2147483646 h 36"/>
                  <a:gd name="T18" fmla="*/ 2147483646 w 83"/>
                  <a:gd name="T19" fmla="*/ 2147483646 h 36"/>
                  <a:gd name="T20" fmla="*/ 2147483646 w 83"/>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36">
                    <a:moveTo>
                      <a:pt x="83" y="0"/>
                    </a:moveTo>
                    <a:lnTo>
                      <a:pt x="36" y="0"/>
                    </a:lnTo>
                    <a:lnTo>
                      <a:pt x="42" y="6"/>
                    </a:lnTo>
                    <a:lnTo>
                      <a:pt x="30" y="12"/>
                    </a:lnTo>
                    <a:lnTo>
                      <a:pt x="0" y="12"/>
                    </a:lnTo>
                    <a:lnTo>
                      <a:pt x="18" y="24"/>
                    </a:lnTo>
                    <a:lnTo>
                      <a:pt x="36" y="36"/>
                    </a:lnTo>
                    <a:lnTo>
                      <a:pt x="36" y="30"/>
                    </a:lnTo>
                    <a:lnTo>
                      <a:pt x="60" y="30"/>
                    </a:lnTo>
                    <a:lnTo>
                      <a:pt x="71" y="12"/>
                    </a:lnTo>
                    <a:lnTo>
                      <a:pt x="83"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5" name="Freeform 456">
                <a:extLst>
                  <a:ext uri="{FF2B5EF4-FFF2-40B4-BE49-F238E27FC236}">
                    <a16:creationId xmlns:a16="http://schemas.microsoft.com/office/drawing/2014/main" id="{90948FF4-B4EA-4FB7-B98D-26F82789F351}"/>
                  </a:ext>
                </a:extLst>
              </p:cNvPr>
              <p:cNvSpPr>
                <a:spLocks noChangeAspect="1"/>
              </p:cNvSpPr>
              <p:nvPr/>
            </p:nvSpPr>
            <p:spPr bwMode="auto">
              <a:xfrm>
                <a:off x="3429813" y="2436193"/>
                <a:ext cx="233865" cy="85779"/>
              </a:xfrm>
              <a:custGeom>
                <a:avLst/>
                <a:gdLst>
                  <a:gd name="T0" fmla="*/ 2147483646 w 90"/>
                  <a:gd name="T1" fmla="*/ 2147483646 h 30"/>
                  <a:gd name="T2" fmla="*/ 2147483646 w 90"/>
                  <a:gd name="T3" fmla="*/ 2147483646 h 30"/>
                  <a:gd name="T4" fmla="*/ 2147483646 w 90"/>
                  <a:gd name="T5" fmla="*/ 2147483646 h 30"/>
                  <a:gd name="T6" fmla="*/ 2147483646 w 90"/>
                  <a:gd name="T7" fmla="*/ 2147483646 h 30"/>
                  <a:gd name="T8" fmla="*/ 0 w 90"/>
                  <a:gd name="T9" fmla="*/ 2147483646 h 30"/>
                  <a:gd name="T10" fmla="*/ 2147483646 w 90"/>
                  <a:gd name="T11" fmla="*/ 2147483646 h 30"/>
                  <a:gd name="T12" fmla="*/ 2147483646 w 90"/>
                  <a:gd name="T13" fmla="*/ 2147483646 h 30"/>
                  <a:gd name="T14" fmla="*/ 2147483646 w 90"/>
                  <a:gd name="T15" fmla="*/ 2147483646 h 30"/>
                  <a:gd name="T16" fmla="*/ 2147483646 w 90"/>
                  <a:gd name="T17" fmla="*/ 0 h 30"/>
                  <a:gd name="T18" fmla="*/ 2147483646 w 90"/>
                  <a:gd name="T19" fmla="*/ 0 h 30"/>
                  <a:gd name="T20" fmla="*/ 2147483646 w 90"/>
                  <a:gd name="T21" fmla="*/ 0 h 30"/>
                  <a:gd name="T22" fmla="*/ 2147483646 w 90"/>
                  <a:gd name="T23" fmla="*/ 2147483646 h 30"/>
                  <a:gd name="T24" fmla="*/ 2147483646 w 90"/>
                  <a:gd name="T25" fmla="*/ 214748364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30">
                    <a:moveTo>
                      <a:pt x="54" y="18"/>
                    </a:moveTo>
                    <a:lnTo>
                      <a:pt x="24" y="18"/>
                    </a:lnTo>
                    <a:lnTo>
                      <a:pt x="30" y="24"/>
                    </a:lnTo>
                    <a:lnTo>
                      <a:pt x="18" y="30"/>
                    </a:lnTo>
                    <a:lnTo>
                      <a:pt x="0" y="30"/>
                    </a:lnTo>
                    <a:lnTo>
                      <a:pt x="6" y="30"/>
                    </a:lnTo>
                    <a:lnTo>
                      <a:pt x="18" y="6"/>
                    </a:lnTo>
                    <a:lnTo>
                      <a:pt x="30" y="6"/>
                    </a:lnTo>
                    <a:lnTo>
                      <a:pt x="30" y="0"/>
                    </a:lnTo>
                    <a:lnTo>
                      <a:pt x="42" y="0"/>
                    </a:lnTo>
                    <a:lnTo>
                      <a:pt x="90" y="0"/>
                    </a:lnTo>
                    <a:lnTo>
                      <a:pt x="78" y="6"/>
                    </a:lnTo>
                    <a:lnTo>
                      <a:pt x="54"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6" name="Freeform 457">
                <a:extLst>
                  <a:ext uri="{FF2B5EF4-FFF2-40B4-BE49-F238E27FC236}">
                    <a16:creationId xmlns:a16="http://schemas.microsoft.com/office/drawing/2014/main" id="{54971A8A-5331-4278-8F53-30C113C3D0FE}"/>
                  </a:ext>
                </a:extLst>
              </p:cNvPr>
              <p:cNvSpPr>
                <a:spLocks noChangeAspect="1"/>
              </p:cNvSpPr>
              <p:nvPr/>
            </p:nvSpPr>
            <p:spPr bwMode="auto">
              <a:xfrm>
                <a:off x="1382203" y="3644915"/>
                <a:ext cx="124727" cy="140369"/>
              </a:xfrm>
              <a:custGeom>
                <a:avLst/>
                <a:gdLst>
                  <a:gd name="T0" fmla="*/ 2147483646 w 48"/>
                  <a:gd name="T1" fmla="*/ 2147483646 h 48"/>
                  <a:gd name="T2" fmla="*/ 2147483646 w 48"/>
                  <a:gd name="T3" fmla="*/ 2147483646 h 48"/>
                  <a:gd name="T4" fmla="*/ 2147483646 w 48"/>
                  <a:gd name="T5" fmla="*/ 2147483646 h 48"/>
                  <a:gd name="T6" fmla="*/ 2147483646 w 48"/>
                  <a:gd name="T7" fmla="*/ 2147483646 h 48"/>
                  <a:gd name="T8" fmla="*/ 2147483646 w 48"/>
                  <a:gd name="T9" fmla="*/ 2147483646 h 48"/>
                  <a:gd name="T10" fmla="*/ 2147483646 w 48"/>
                  <a:gd name="T11" fmla="*/ 2147483646 h 48"/>
                  <a:gd name="T12" fmla="*/ 2147483646 w 48"/>
                  <a:gd name="T13" fmla="*/ 2147483646 h 48"/>
                  <a:gd name="T14" fmla="*/ 2147483646 w 48"/>
                  <a:gd name="T15" fmla="*/ 2147483646 h 48"/>
                  <a:gd name="T16" fmla="*/ 2147483646 w 48"/>
                  <a:gd name="T17" fmla="*/ 2147483646 h 48"/>
                  <a:gd name="T18" fmla="*/ 2147483646 w 48"/>
                  <a:gd name="T19" fmla="*/ 2147483646 h 48"/>
                  <a:gd name="T20" fmla="*/ 2147483646 w 48"/>
                  <a:gd name="T21" fmla="*/ 2147483646 h 48"/>
                  <a:gd name="T22" fmla="*/ 2147483646 w 48"/>
                  <a:gd name="T23" fmla="*/ 2147483646 h 48"/>
                  <a:gd name="T24" fmla="*/ 2147483646 w 48"/>
                  <a:gd name="T25" fmla="*/ 2147483646 h 48"/>
                  <a:gd name="T26" fmla="*/ 0 w 48"/>
                  <a:gd name="T27" fmla="*/ 0 h 48"/>
                  <a:gd name="T28" fmla="*/ 2147483646 w 48"/>
                  <a:gd name="T29" fmla="*/ 2147483646 h 48"/>
                  <a:gd name="T30" fmla="*/ 2147483646 w 48"/>
                  <a:gd name="T31" fmla="*/ 2147483646 h 48"/>
                  <a:gd name="T32" fmla="*/ 2147483646 w 48"/>
                  <a:gd name="T33" fmla="*/ 2147483646 h 48"/>
                  <a:gd name="T34" fmla="*/ 2147483646 w 48"/>
                  <a:gd name="T35" fmla="*/ 2147483646 h 48"/>
                  <a:gd name="T36" fmla="*/ 2147483646 w 48"/>
                  <a:gd name="T37" fmla="*/ 2147483646 h 48"/>
                  <a:gd name="T38" fmla="*/ 2147483646 w 48"/>
                  <a:gd name="T39" fmla="*/ 2147483646 h 48"/>
                  <a:gd name="T40" fmla="*/ 2147483646 w 48"/>
                  <a:gd name="T41" fmla="*/ 2147483646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48">
                    <a:moveTo>
                      <a:pt x="36" y="30"/>
                    </a:moveTo>
                    <a:lnTo>
                      <a:pt x="30" y="36"/>
                    </a:lnTo>
                    <a:lnTo>
                      <a:pt x="18" y="30"/>
                    </a:lnTo>
                    <a:lnTo>
                      <a:pt x="24" y="30"/>
                    </a:lnTo>
                    <a:lnTo>
                      <a:pt x="18" y="30"/>
                    </a:lnTo>
                    <a:lnTo>
                      <a:pt x="12" y="24"/>
                    </a:lnTo>
                    <a:lnTo>
                      <a:pt x="24" y="24"/>
                    </a:lnTo>
                    <a:lnTo>
                      <a:pt x="12" y="18"/>
                    </a:lnTo>
                    <a:lnTo>
                      <a:pt x="12" y="12"/>
                    </a:lnTo>
                    <a:lnTo>
                      <a:pt x="6" y="12"/>
                    </a:lnTo>
                    <a:lnTo>
                      <a:pt x="6" y="6"/>
                    </a:lnTo>
                    <a:lnTo>
                      <a:pt x="12" y="6"/>
                    </a:lnTo>
                    <a:lnTo>
                      <a:pt x="6" y="6"/>
                    </a:lnTo>
                    <a:lnTo>
                      <a:pt x="0" y="0"/>
                    </a:lnTo>
                    <a:lnTo>
                      <a:pt x="36" y="6"/>
                    </a:lnTo>
                    <a:lnTo>
                      <a:pt x="42" y="18"/>
                    </a:lnTo>
                    <a:lnTo>
                      <a:pt x="48" y="30"/>
                    </a:lnTo>
                    <a:lnTo>
                      <a:pt x="48" y="42"/>
                    </a:lnTo>
                    <a:lnTo>
                      <a:pt x="48" y="48"/>
                    </a:lnTo>
                    <a:lnTo>
                      <a:pt x="24" y="36"/>
                    </a:lnTo>
                    <a:lnTo>
                      <a:pt x="36"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7" name="Freeform 458">
                <a:extLst>
                  <a:ext uri="{FF2B5EF4-FFF2-40B4-BE49-F238E27FC236}">
                    <a16:creationId xmlns:a16="http://schemas.microsoft.com/office/drawing/2014/main" id="{87EA0D94-E29C-4FA6-BE23-34067EEC3362}"/>
                  </a:ext>
                </a:extLst>
              </p:cNvPr>
              <p:cNvSpPr>
                <a:spLocks noChangeAspect="1"/>
              </p:cNvSpPr>
              <p:nvPr/>
            </p:nvSpPr>
            <p:spPr bwMode="auto">
              <a:xfrm>
                <a:off x="2751606" y="2277627"/>
                <a:ext cx="298825" cy="70184"/>
              </a:xfrm>
              <a:custGeom>
                <a:avLst/>
                <a:gdLst>
                  <a:gd name="T0" fmla="*/ 2147483646 w 114"/>
                  <a:gd name="T1" fmla="*/ 2147483646 h 24"/>
                  <a:gd name="T2" fmla="*/ 2147483646 w 114"/>
                  <a:gd name="T3" fmla="*/ 2147483646 h 24"/>
                  <a:gd name="T4" fmla="*/ 2147483646 w 114"/>
                  <a:gd name="T5" fmla="*/ 2147483646 h 24"/>
                  <a:gd name="T6" fmla="*/ 2147483646 w 114"/>
                  <a:gd name="T7" fmla="*/ 2147483646 h 24"/>
                  <a:gd name="T8" fmla="*/ 2147483646 w 114"/>
                  <a:gd name="T9" fmla="*/ 2147483646 h 24"/>
                  <a:gd name="T10" fmla="*/ 2147483646 w 114"/>
                  <a:gd name="T11" fmla="*/ 2147483646 h 24"/>
                  <a:gd name="T12" fmla="*/ 2147483646 w 114"/>
                  <a:gd name="T13" fmla="*/ 2147483646 h 24"/>
                  <a:gd name="T14" fmla="*/ 2147483646 w 114"/>
                  <a:gd name="T15" fmla="*/ 2147483646 h 24"/>
                  <a:gd name="T16" fmla="*/ 2147483646 w 114"/>
                  <a:gd name="T17" fmla="*/ 2147483646 h 24"/>
                  <a:gd name="T18" fmla="*/ 0 w 114"/>
                  <a:gd name="T19" fmla="*/ 2147483646 h 24"/>
                  <a:gd name="T20" fmla="*/ 2147483646 w 114"/>
                  <a:gd name="T21" fmla="*/ 2147483646 h 24"/>
                  <a:gd name="T22" fmla="*/ 2147483646 w 114"/>
                  <a:gd name="T23" fmla="*/ 2147483646 h 24"/>
                  <a:gd name="T24" fmla="*/ 2147483646 w 114"/>
                  <a:gd name="T25" fmla="*/ 0 h 24"/>
                  <a:gd name="T26" fmla="*/ 2147483646 w 114"/>
                  <a:gd name="T27" fmla="*/ 0 h 24"/>
                  <a:gd name="T28" fmla="*/ 2147483646 w 114"/>
                  <a:gd name="T29" fmla="*/ 2147483646 h 24"/>
                  <a:gd name="T30" fmla="*/ 2147483646 w 114"/>
                  <a:gd name="T31" fmla="*/ 2147483646 h 24"/>
                  <a:gd name="T32" fmla="*/ 2147483646 w 114"/>
                  <a:gd name="T33" fmla="*/ 2147483646 h 24"/>
                  <a:gd name="T34" fmla="*/ 2147483646 w 114"/>
                  <a:gd name="T35" fmla="*/ 2147483646 h 24"/>
                  <a:gd name="T36" fmla="*/ 2147483646 w 114"/>
                  <a:gd name="T37" fmla="*/ 2147483646 h 24"/>
                  <a:gd name="T38" fmla="*/ 2147483646 w 114"/>
                  <a:gd name="T39" fmla="*/ 2147483646 h 24"/>
                  <a:gd name="T40" fmla="*/ 2147483646 w 114"/>
                  <a:gd name="T41" fmla="*/ 2147483646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24">
                    <a:moveTo>
                      <a:pt x="72" y="12"/>
                    </a:moveTo>
                    <a:lnTo>
                      <a:pt x="72" y="12"/>
                    </a:lnTo>
                    <a:lnTo>
                      <a:pt x="60" y="18"/>
                    </a:lnTo>
                    <a:lnTo>
                      <a:pt x="42" y="18"/>
                    </a:lnTo>
                    <a:lnTo>
                      <a:pt x="36" y="24"/>
                    </a:lnTo>
                    <a:lnTo>
                      <a:pt x="24" y="24"/>
                    </a:lnTo>
                    <a:lnTo>
                      <a:pt x="24" y="18"/>
                    </a:lnTo>
                    <a:lnTo>
                      <a:pt x="12" y="24"/>
                    </a:lnTo>
                    <a:lnTo>
                      <a:pt x="0" y="24"/>
                    </a:lnTo>
                    <a:lnTo>
                      <a:pt x="12" y="18"/>
                    </a:lnTo>
                    <a:lnTo>
                      <a:pt x="48" y="12"/>
                    </a:lnTo>
                    <a:lnTo>
                      <a:pt x="78" y="0"/>
                    </a:lnTo>
                    <a:lnTo>
                      <a:pt x="96" y="0"/>
                    </a:lnTo>
                    <a:lnTo>
                      <a:pt x="114" y="6"/>
                    </a:lnTo>
                    <a:lnTo>
                      <a:pt x="102" y="6"/>
                    </a:lnTo>
                    <a:lnTo>
                      <a:pt x="102" y="12"/>
                    </a:lnTo>
                    <a:lnTo>
                      <a:pt x="96" y="12"/>
                    </a:lnTo>
                    <a:lnTo>
                      <a:pt x="78" y="18"/>
                    </a:lnTo>
                    <a:lnTo>
                      <a:pt x="72" y="18"/>
                    </a:lnTo>
                    <a:lnTo>
                      <a:pt x="7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8" name="Freeform 459">
                <a:extLst>
                  <a:ext uri="{FF2B5EF4-FFF2-40B4-BE49-F238E27FC236}">
                    <a16:creationId xmlns:a16="http://schemas.microsoft.com/office/drawing/2014/main" id="{062F6133-7931-4D96-AB63-7EE883419176}"/>
                  </a:ext>
                </a:extLst>
              </p:cNvPr>
              <p:cNvSpPr>
                <a:spLocks noChangeAspect="1"/>
              </p:cNvSpPr>
              <p:nvPr/>
            </p:nvSpPr>
            <p:spPr bwMode="auto">
              <a:xfrm>
                <a:off x="3351857" y="2311419"/>
                <a:ext cx="187091" cy="70184"/>
              </a:xfrm>
              <a:custGeom>
                <a:avLst/>
                <a:gdLst>
                  <a:gd name="T0" fmla="*/ 2147483646 w 71"/>
                  <a:gd name="T1" fmla="*/ 2147483646 h 24"/>
                  <a:gd name="T2" fmla="*/ 2147483646 w 71"/>
                  <a:gd name="T3" fmla="*/ 2147483646 h 24"/>
                  <a:gd name="T4" fmla="*/ 2147483646 w 71"/>
                  <a:gd name="T5" fmla="*/ 2147483646 h 24"/>
                  <a:gd name="T6" fmla="*/ 2147483646 w 71"/>
                  <a:gd name="T7" fmla="*/ 2147483646 h 24"/>
                  <a:gd name="T8" fmla="*/ 2147483646 w 71"/>
                  <a:gd name="T9" fmla="*/ 2147483646 h 24"/>
                  <a:gd name="T10" fmla="*/ 2147483646 w 71"/>
                  <a:gd name="T11" fmla="*/ 2147483646 h 24"/>
                  <a:gd name="T12" fmla="*/ 0 w 71"/>
                  <a:gd name="T13" fmla="*/ 2147483646 h 24"/>
                  <a:gd name="T14" fmla="*/ 2147483646 w 71"/>
                  <a:gd name="T15" fmla="*/ 2147483646 h 24"/>
                  <a:gd name="T16" fmla="*/ 2147483646 w 71"/>
                  <a:gd name="T17" fmla="*/ 2147483646 h 24"/>
                  <a:gd name="T18" fmla="*/ 2147483646 w 71"/>
                  <a:gd name="T19" fmla="*/ 2147483646 h 24"/>
                  <a:gd name="T20" fmla="*/ 2147483646 w 71"/>
                  <a:gd name="T21" fmla="*/ 2147483646 h 24"/>
                  <a:gd name="T22" fmla="*/ 2147483646 w 71"/>
                  <a:gd name="T23" fmla="*/ 2147483646 h 24"/>
                  <a:gd name="T24" fmla="*/ 2147483646 w 71"/>
                  <a:gd name="T25" fmla="*/ 2147483646 h 24"/>
                  <a:gd name="T26" fmla="*/ 2147483646 w 71"/>
                  <a:gd name="T27" fmla="*/ 2147483646 h 24"/>
                  <a:gd name="T28" fmla="*/ 2147483646 w 71"/>
                  <a:gd name="T29" fmla="*/ 2147483646 h 24"/>
                  <a:gd name="T30" fmla="*/ 2147483646 w 71"/>
                  <a:gd name="T31" fmla="*/ 2147483646 h 24"/>
                  <a:gd name="T32" fmla="*/ 2147483646 w 71"/>
                  <a:gd name="T33" fmla="*/ 2147483646 h 24"/>
                  <a:gd name="T34" fmla="*/ 2147483646 w 71"/>
                  <a:gd name="T35" fmla="*/ 0 h 24"/>
                  <a:gd name="T36" fmla="*/ 2147483646 w 71"/>
                  <a:gd name="T37" fmla="*/ 2147483646 h 24"/>
                  <a:gd name="T38" fmla="*/ 2147483646 w 71"/>
                  <a:gd name="T39" fmla="*/ 2147483646 h 24"/>
                  <a:gd name="T40" fmla="*/ 2147483646 w 71"/>
                  <a:gd name="T41" fmla="*/ 2147483646 h 24"/>
                  <a:gd name="T42" fmla="*/ 2147483646 w 71"/>
                  <a:gd name="T43" fmla="*/ 2147483646 h 24"/>
                  <a:gd name="T44" fmla="*/ 2147483646 w 71"/>
                  <a:gd name="T45" fmla="*/ 2147483646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 h="24">
                    <a:moveTo>
                      <a:pt x="35" y="6"/>
                    </a:moveTo>
                    <a:lnTo>
                      <a:pt x="23" y="6"/>
                    </a:lnTo>
                    <a:lnTo>
                      <a:pt x="29" y="6"/>
                    </a:lnTo>
                    <a:lnTo>
                      <a:pt x="17" y="12"/>
                    </a:lnTo>
                    <a:lnTo>
                      <a:pt x="0" y="18"/>
                    </a:lnTo>
                    <a:lnTo>
                      <a:pt x="47" y="18"/>
                    </a:lnTo>
                    <a:lnTo>
                      <a:pt x="17" y="18"/>
                    </a:lnTo>
                    <a:lnTo>
                      <a:pt x="17" y="24"/>
                    </a:lnTo>
                    <a:lnTo>
                      <a:pt x="41" y="24"/>
                    </a:lnTo>
                    <a:lnTo>
                      <a:pt x="47" y="24"/>
                    </a:lnTo>
                    <a:lnTo>
                      <a:pt x="47" y="18"/>
                    </a:lnTo>
                    <a:lnTo>
                      <a:pt x="59" y="18"/>
                    </a:lnTo>
                    <a:lnTo>
                      <a:pt x="65" y="18"/>
                    </a:lnTo>
                    <a:lnTo>
                      <a:pt x="59" y="12"/>
                    </a:lnTo>
                    <a:lnTo>
                      <a:pt x="71" y="6"/>
                    </a:lnTo>
                    <a:lnTo>
                      <a:pt x="65" y="0"/>
                    </a:lnTo>
                    <a:lnTo>
                      <a:pt x="53" y="6"/>
                    </a:lnTo>
                    <a:lnTo>
                      <a:pt x="35" y="6"/>
                    </a:lnTo>
                    <a:lnTo>
                      <a:pt x="41" y="6"/>
                    </a:lnTo>
                    <a:lnTo>
                      <a:pt x="35" y="12"/>
                    </a:lnTo>
                    <a:lnTo>
                      <a:pt x="35"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699" name="Freeform 460">
                <a:extLst>
                  <a:ext uri="{FF2B5EF4-FFF2-40B4-BE49-F238E27FC236}">
                    <a16:creationId xmlns:a16="http://schemas.microsoft.com/office/drawing/2014/main" id="{A30748FF-9C42-469F-98AF-591DF3A54960}"/>
                  </a:ext>
                </a:extLst>
              </p:cNvPr>
              <p:cNvSpPr>
                <a:spLocks noChangeAspect="1"/>
              </p:cNvSpPr>
              <p:nvPr/>
            </p:nvSpPr>
            <p:spPr bwMode="auto">
              <a:xfrm>
                <a:off x="3429813" y="2207443"/>
                <a:ext cx="155909" cy="51987"/>
              </a:xfrm>
              <a:custGeom>
                <a:avLst/>
                <a:gdLst>
                  <a:gd name="T0" fmla="*/ 2147483646 w 60"/>
                  <a:gd name="T1" fmla="*/ 2147483646 h 18"/>
                  <a:gd name="T2" fmla="*/ 2147483646 w 60"/>
                  <a:gd name="T3" fmla="*/ 0 h 18"/>
                  <a:gd name="T4" fmla="*/ 2147483646 w 60"/>
                  <a:gd name="T5" fmla="*/ 2147483646 h 18"/>
                  <a:gd name="T6" fmla="*/ 2147483646 w 60"/>
                  <a:gd name="T7" fmla="*/ 2147483646 h 18"/>
                  <a:gd name="T8" fmla="*/ 2147483646 w 60"/>
                  <a:gd name="T9" fmla="*/ 2147483646 h 18"/>
                  <a:gd name="T10" fmla="*/ 2147483646 w 60"/>
                  <a:gd name="T11" fmla="*/ 2147483646 h 18"/>
                  <a:gd name="T12" fmla="*/ 2147483646 w 60"/>
                  <a:gd name="T13" fmla="*/ 2147483646 h 18"/>
                  <a:gd name="T14" fmla="*/ 2147483646 w 60"/>
                  <a:gd name="T15" fmla="*/ 2147483646 h 18"/>
                  <a:gd name="T16" fmla="*/ 0 w 60"/>
                  <a:gd name="T17" fmla="*/ 2147483646 h 18"/>
                  <a:gd name="T18" fmla="*/ 2147483646 w 60"/>
                  <a:gd name="T19" fmla="*/ 2147483646 h 18"/>
                  <a:gd name="T20" fmla="*/ 2147483646 w 60"/>
                  <a:gd name="T21" fmla="*/ 2147483646 h 18"/>
                  <a:gd name="T22" fmla="*/ 2147483646 w 60"/>
                  <a:gd name="T23" fmla="*/ 2147483646 h 18"/>
                  <a:gd name="T24" fmla="*/ 2147483646 w 60"/>
                  <a:gd name="T25" fmla="*/ 2147483646 h 18"/>
                  <a:gd name="T26" fmla="*/ 2147483646 w 60"/>
                  <a:gd name="T27" fmla="*/ 0 h 18"/>
                  <a:gd name="T28" fmla="*/ 2147483646 w 60"/>
                  <a:gd name="T29" fmla="*/ 0 h 18"/>
                  <a:gd name="T30" fmla="*/ 2147483646 w 60"/>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8">
                    <a:moveTo>
                      <a:pt x="36" y="6"/>
                    </a:moveTo>
                    <a:lnTo>
                      <a:pt x="36" y="0"/>
                    </a:lnTo>
                    <a:lnTo>
                      <a:pt x="54" y="6"/>
                    </a:lnTo>
                    <a:lnTo>
                      <a:pt x="54" y="12"/>
                    </a:lnTo>
                    <a:lnTo>
                      <a:pt x="60" y="18"/>
                    </a:lnTo>
                    <a:lnTo>
                      <a:pt x="42" y="18"/>
                    </a:lnTo>
                    <a:lnTo>
                      <a:pt x="24" y="12"/>
                    </a:lnTo>
                    <a:lnTo>
                      <a:pt x="0" y="12"/>
                    </a:lnTo>
                    <a:lnTo>
                      <a:pt x="6" y="6"/>
                    </a:lnTo>
                    <a:lnTo>
                      <a:pt x="18" y="6"/>
                    </a:lnTo>
                    <a:lnTo>
                      <a:pt x="6" y="6"/>
                    </a:lnTo>
                    <a:lnTo>
                      <a:pt x="6" y="0"/>
                    </a:lnTo>
                    <a:lnTo>
                      <a:pt x="36" y="0"/>
                    </a:lnTo>
                    <a:lnTo>
                      <a:pt x="3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0" name="Freeform 461">
                <a:extLst>
                  <a:ext uri="{FF2B5EF4-FFF2-40B4-BE49-F238E27FC236}">
                    <a16:creationId xmlns:a16="http://schemas.microsoft.com/office/drawing/2014/main" id="{B09E1260-AB50-4B00-A45F-0AECED1F818D}"/>
                  </a:ext>
                </a:extLst>
              </p:cNvPr>
              <p:cNvSpPr>
                <a:spLocks noChangeAspect="1"/>
              </p:cNvSpPr>
              <p:nvPr/>
            </p:nvSpPr>
            <p:spPr bwMode="auto">
              <a:xfrm>
                <a:off x="3162167" y="2628549"/>
                <a:ext cx="161107" cy="70184"/>
              </a:xfrm>
              <a:custGeom>
                <a:avLst/>
                <a:gdLst>
                  <a:gd name="T0" fmla="*/ 2147483646 w 60"/>
                  <a:gd name="T1" fmla="*/ 2147483646 h 24"/>
                  <a:gd name="T2" fmla="*/ 2147483646 w 60"/>
                  <a:gd name="T3" fmla="*/ 2147483646 h 24"/>
                  <a:gd name="T4" fmla="*/ 2147483646 w 60"/>
                  <a:gd name="T5" fmla="*/ 0 h 24"/>
                  <a:gd name="T6" fmla="*/ 2147483646 w 60"/>
                  <a:gd name="T7" fmla="*/ 2147483646 h 24"/>
                  <a:gd name="T8" fmla="*/ 2147483646 w 60"/>
                  <a:gd name="T9" fmla="*/ 2147483646 h 24"/>
                  <a:gd name="T10" fmla="*/ 2147483646 w 60"/>
                  <a:gd name="T11" fmla="*/ 2147483646 h 24"/>
                  <a:gd name="T12" fmla="*/ 0 w 60"/>
                  <a:gd name="T13" fmla="*/ 2147483646 h 24"/>
                  <a:gd name="T14" fmla="*/ 2147483646 w 60"/>
                  <a:gd name="T15" fmla="*/ 2147483646 h 24"/>
                  <a:gd name="T16" fmla="*/ 2147483646 w 60"/>
                  <a:gd name="T17" fmla="*/ 2147483646 h 24"/>
                  <a:gd name="T18" fmla="*/ 2147483646 w 60"/>
                  <a:gd name="T19" fmla="*/ 2147483646 h 24"/>
                  <a:gd name="T20" fmla="*/ 2147483646 w 60"/>
                  <a:gd name="T21" fmla="*/ 214748364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24">
                    <a:moveTo>
                      <a:pt x="48" y="12"/>
                    </a:moveTo>
                    <a:lnTo>
                      <a:pt x="48" y="12"/>
                    </a:lnTo>
                    <a:lnTo>
                      <a:pt x="36" y="0"/>
                    </a:lnTo>
                    <a:lnTo>
                      <a:pt x="30" y="6"/>
                    </a:lnTo>
                    <a:lnTo>
                      <a:pt x="24" y="6"/>
                    </a:lnTo>
                    <a:lnTo>
                      <a:pt x="24" y="12"/>
                    </a:lnTo>
                    <a:lnTo>
                      <a:pt x="0" y="18"/>
                    </a:lnTo>
                    <a:lnTo>
                      <a:pt x="36" y="24"/>
                    </a:lnTo>
                    <a:lnTo>
                      <a:pt x="60" y="18"/>
                    </a:lnTo>
                    <a:lnTo>
                      <a:pt x="48" y="18"/>
                    </a:lnTo>
                    <a:lnTo>
                      <a:pt x="48"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1" name="Freeform 462">
                <a:extLst>
                  <a:ext uri="{FF2B5EF4-FFF2-40B4-BE49-F238E27FC236}">
                    <a16:creationId xmlns:a16="http://schemas.microsoft.com/office/drawing/2014/main" id="{525F46C4-CBBB-4382-8C02-54C351286E1F}"/>
                  </a:ext>
                </a:extLst>
              </p:cNvPr>
              <p:cNvSpPr>
                <a:spLocks noChangeAspect="1"/>
              </p:cNvSpPr>
              <p:nvPr/>
            </p:nvSpPr>
            <p:spPr bwMode="auto">
              <a:xfrm>
                <a:off x="3952108" y="2451788"/>
                <a:ext cx="140319" cy="36393"/>
              </a:xfrm>
              <a:custGeom>
                <a:avLst/>
                <a:gdLst>
                  <a:gd name="T0" fmla="*/ 2147483646 w 54"/>
                  <a:gd name="T1" fmla="*/ 0 h 12"/>
                  <a:gd name="T2" fmla="*/ 0 w 54"/>
                  <a:gd name="T3" fmla="*/ 0 h 12"/>
                  <a:gd name="T4" fmla="*/ 0 w 54"/>
                  <a:gd name="T5" fmla="*/ 2147483646 h 12"/>
                  <a:gd name="T6" fmla="*/ 0 w 54"/>
                  <a:gd name="T7" fmla="*/ 2147483646 h 12"/>
                  <a:gd name="T8" fmla="*/ 2147483646 w 54"/>
                  <a:gd name="T9" fmla="*/ 2147483646 h 12"/>
                  <a:gd name="T10" fmla="*/ 2147483646 w 54"/>
                  <a:gd name="T11" fmla="*/ 2147483646 h 12"/>
                  <a:gd name="T12" fmla="*/ 2147483646 w 54"/>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2">
                    <a:moveTo>
                      <a:pt x="36" y="0"/>
                    </a:moveTo>
                    <a:lnTo>
                      <a:pt x="0" y="0"/>
                    </a:lnTo>
                    <a:lnTo>
                      <a:pt x="0" y="6"/>
                    </a:lnTo>
                    <a:lnTo>
                      <a:pt x="0" y="12"/>
                    </a:lnTo>
                    <a:lnTo>
                      <a:pt x="6" y="12"/>
                    </a:lnTo>
                    <a:lnTo>
                      <a:pt x="54" y="12"/>
                    </a:lnTo>
                    <a:lnTo>
                      <a:pt x="36"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2" name="Freeform 463">
                <a:extLst>
                  <a:ext uri="{FF2B5EF4-FFF2-40B4-BE49-F238E27FC236}">
                    <a16:creationId xmlns:a16="http://schemas.microsoft.com/office/drawing/2014/main" id="{B8CF15B3-1018-4895-8FD9-E7AF4D431886}"/>
                  </a:ext>
                </a:extLst>
              </p:cNvPr>
              <p:cNvSpPr>
                <a:spLocks noChangeAspect="1"/>
              </p:cNvSpPr>
              <p:nvPr/>
            </p:nvSpPr>
            <p:spPr bwMode="auto">
              <a:xfrm>
                <a:off x="3887148" y="2716927"/>
                <a:ext cx="75357" cy="51987"/>
              </a:xfrm>
              <a:custGeom>
                <a:avLst/>
                <a:gdLst>
                  <a:gd name="T0" fmla="*/ 2147483646 w 30"/>
                  <a:gd name="T1" fmla="*/ 2147483646 h 18"/>
                  <a:gd name="T2" fmla="*/ 0 w 30"/>
                  <a:gd name="T3" fmla="*/ 2147483646 h 18"/>
                  <a:gd name="T4" fmla="*/ 0 w 30"/>
                  <a:gd name="T5" fmla="*/ 2147483646 h 18"/>
                  <a:gd name="T6" fmla="*/ 2147483646 w 30"/>
                  <a:gd name="T7" fmla="*/ 0 h 18"/>
                  <a:gd name="T8" fmla="*/ 2147483646 w 30"/>
                  <a:gd name="T9" fmla="*/ 0 h 18"/>
                  <a:gd name="T10" fmla="*/ 2147483646 w 30"/>
                  <a:gd name="T11" fmla="*/ 21474836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2"/>
                    </a:moveTo>
                    <a:lnTo>
                      <a:pt x="0" y="18"/>
                    </a:lnTo>
                    <a:lnTo>
                      <a:pt x="0" y="6"/>
                    </a:lnTo>
                    <a:lnTo>
                      <a:pt x="18" y="0"/>
                    </a:lnTo>
                    <a:lnTo>
                      <a:pt x="30" y="0"/>
                    </a:lnTo>
                    <a:lnTo>
                      <a:pt x="3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3" name="Freeform 464">
                <a:extLst>
                  <a:ext uri="{FF2B5EF4-FFF2-40B4-BE49-F238E27FC236}">
                    <a16:creationId xmlns:a16="http://schemas.microsoft.com/office/drawing/2014/main" id="{101113CB-7250-410D-B5F2-63153347298A}"/>
                  </a:ext>
                </a:extLst>
              </p:cNvPr>
              <p:cNvSpPr>
                <a:spLocks noChangeAspect="1"/>
              </p:cNvSpPr>
              <p:nvPr/>
            </p:nvSpPr>
            <p:spPr bwMode="auto">
              <a:xfrm>
                <a:off x="3616902" y="2223041"/>
                <a:ext cx="96144" cy="36393"/>
              </a:xfrm>
              <a:custGeom>
                <a:avLst/>
                <a:gdLst>
                  <a:gd name="T0" fmla="*/ 0 w 36"/>
                  <a:gd name="T1" fmla="*/ 2147483646 h 12"/>
                  <a:gd name="T2" fmla="*/ 2147483646 w 36"/>
                  <a:gd name="T3" fmla="*/ 0 h 12"/>
                  <a:gd name="T4" fmla="*/ 2147483646 w 36"/>
                  <a:gd name="T5" fmla="*/ 2147483646 h 12"/>
                  <a:gd name="T6" fmla="*/ 2147483646 w 36"/>
                  <a:gd name="T7" fmla="*/ 2147483646 h 12"/>
                  <a:gd name="T8" fmla="*/ 2147483646 w 36"/>
                  <a:gd name="T9" fmla="*/ 2147483646 h 12"/>
                  <a:gd name="T10" fmla="*/ 0 w 36"/>
                  <a:gd name="T11" fmla="*/ 2147483646 h 12"/>
                  <a:gd name="T12" fmla="*/ 0 w 36"/>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2">
                    <a:moveTo>
                      <a:pt x="0" y="6"/>
                    </a:moveTo>
                    <a:lnTo>
                      <a:pt x="6" y="0"/>
                    </a:lnTo>
                    <a:lnTo>
                      <a:pt x="36" y="6"/>
                    </a:lnTo>
                    <a:lnTo>
                      <a:pt x="36" y="12"/>
                    </a:lnTo>
                    <a:lnTo>
                      <a:pt x="6" y="12"/>
                    </a:lnTo>
                    <a:lnTo>
                      <a:pt x="0" y="12"/>
                    </a:lnTo>
                    <a:lnTo>
                      <a:pt x="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4" name="Freeform 465">
                <a:extLst>
                  <a:ext uri="{FF2B5EF4-FFF2-40B4-BE49-F238E27FC236}">
                    <a16:creationId xmlns:a16="http://schemas.microsoft.com/office/drawing/2014/main" id="{12EEFB01-565E-43A7-B58E-503C08C23031}"/>
                  </a:ext>
                </a:extLst>
              </p:cNvPr>
              <p:cNvSpPr>
                <a:spLocks noChangeAspect="1"/>
              </p:cNvSpPr>
              <p:nvPr/>
            </p:nvSpPr>
            <p:spPr bwMode="auto">
              <a:xfrm>
                <a:off x="3507766" y="2366009"/>
                <a:ext cx="96144" cy="33790"/>
              </a:xfrm>
              <a:custGeom>
                <a:avLst/>
                <a:gdLst>
                  <a:gd name="T0" fmla="*/ 2147483646 w 36"/>
                  <a:gd name="T1" fmla="*/ 2147483646 h 12"/>
                  <a:gd name="T2" fmla="*/ 0 w 36"/>
                  <a:gd name="T3" fmla="*/ 2147483646 h 12"/>
                  <a:gd name="T4" fmla="*/ 2147483646 w 36"/>
                  <a:gd name="T5" fmla="*/ 0 h 12"/>
                  <a:gd name="T6" fmla="*/ 2147483646 w 36"/>
                  <a:gd name="T7" fmla="*/ 2147483646 h 12"/>
                  <a:gd name="T8" fmla="*/ 2147483646 w 36"/>
                  <a:gd name="T9" fmla="*/ 2147483646 h 12"/>
                  <a:gd name="T10" fmla="*/ 2147483646 w 36"/>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2">
                    <a:moveTo>
                      <a:pt x="12" y="12"/>
                    </a:moveTo>
                    <a:lnTo>
                      <a:pt x="0" y="6"/>
                    </a:lnTo>
                    <a:lnTo>
                      <a:pt x="30" y="0"/>
                    </a:lnTo>
                    <a:lnTo>
                      <a:pt x="36" y="6"/>
                    </a:lnTo>
                    <a:lnTo>
                      <a:pt x="36" y="12"/>
                    </a:lnTo>
                    <a:lnTo>
                      <a:pt x="1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5" name="Freeform 466">
                <a:extLst>
                  <a:ext uri="{FF2B5EF4-FFF2-40B4-BE49-F238E27FC236}">
                    <a16:creationId xmlns:a16="http://schemas.microsoft.com/office/drawing/2014/main" id="{6E2852F8-D6BE-468B-9AB7-B0C28E79C1FD}"/>
                  </a:ext>
                </a:extLst>
              </p:cNvPr>
              <p:cNvSpPr>
                <a:spLocks noChangeAspect="1"/>
              </p:cNvSpPr>
              <p:nvPr/>
            </p:nvSpPr>
            <p:spPr bwMode="auto">
              <a:xfrm>
                <a:off x="3117994" y="2451788"/>
                <a:ext cx="75357" cy="36393"/>
              </a:xfrm>
              <a:custGeom>
                <a:avLst/>
                <a:gdLst>
                  <a:gd name="T0" fmla="*/ 2147483646 w 30"/>
                  <a:gd name="T1" fmla="*/ 2147483646 h 12"/>
                  <a:gd name="T2" fmla="*/ 0 w 30"/>
                  <a:gd name="T3" fmla="*/ 0 h 12"/>
                  <a:gd name="T4" fmla="*/ 2147483646 w 30"/>
                  <a:gd name="T5" fmla="*/ 0 h 12"/>
                  <a:gd name="T6" fmla="*/ 2147483646 w 30"/>
                  <a:gd name="T7" fmla="*/ 0 h 12"/>
                  <a:gd name="T8" fmla="*/ 2147483646 w 30"/>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2">
                    <a:moveTo>
                      <a:pt x="12" y="12"/>
                    </a:moveTo>
                    <a:lnTo>
                      <a:pt x="0" y="0"/>
                    </a:lnTo>
                    <a:lnTo>
                      <a:pt x="30" y="0"/>
                    </a:lnTo>
                    <a:lnTo>
                      <a:pt x="12"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6" name="Freeform 467">
                <a:extLst>
                  <a:ext uri="{FF2B5EF4-FFF2-40B4-BE49-F238E27FC236}">
                    <a16:creationId xmlns:a16="http://schemas.microsoft.com/office/drawing/2014/main" id="{320056CA-1EF0-4C4B-9A97-E2F6058FEDF1}"/>
                  </a:ext>
                </a:extLst>
              </p:cNvPr>
              <p:cNvSpPr>
                <a:spLocks noChangeAspect="1"/>
              </p:cNvSpPr>
              <p:nvPr/>
            </p:nvSpPr>
            <p:spPr bwMode="auto">
              <a:xfrm>
                <a:off x="4357474" y="2048882"/>
                <a:ext cx="1826738" cy="1086552"/>
              </a:xfrm>
              <a:custGeom>
                <a:avLst/>
                <a:gdLst>
                  <a:gd name="T0" fmla="*/ 2147483646 w 694"/>
                  <a:gd name="T1" fmla="*/ 2147483646 h 371"/>
                  <a:gd name="T2" fmla="*/ 2147483646 w 694"/>
                  <a:gd name="T3" fmla="*/ 2147483646 h 371"/>
                  <a:gd name="T4" fmla="*/ 2147483646 w 694"/>
                  <a:gd name="T5" fmla="*/ 2147483646 h 371"/>
                  <a:gd name="T6" fmla="*/ 2147483646 w 694"/>
                  <a:gd name="T7" fmla="*/ 2147483646 h 371"/>
                  <a:gd name="T8" fmla="*/ 2147483646 w 694"/>
                  <a:gd name="T9" fmla="*/ 2147483646 h 371"/>
                  <a:gd name="T10" fmla="*/ 2147483646 w 694"/>
                  <a:gd name="T11" fmla="*/ 2147483646 h 371"/>
                  <a:gd name="T12" fmla="*/ 2147483646 w 694"/>
                  <a:gd name="T13" fmla="*/ 2147483646 h 371"/>
                  <a:gd name="T14" fmla="*/ 2147483646 w 694"/>
                  <a:gd name="T15" fmla="*/ 2147483646 h 371"/>
                  <a:gd name="T16" fmla="*/ 2147483646 w 694"/>
                  <a:gd name="T17" fmla="*/ 2147483646 h 371"/>
                  <a:gd name="T18" fmla="*/ 2147483646 w 694"/>
                  <a:gd name="T19" fmla="*/ 2147483646 h 371"/>
                  <a:gd name="T20" fmla="*/ 2147483646 w 694"/>
                  <a:gd name="T21" fmla="*/ 2147483646 h 371"/>
                  <a:gd name="T22" fmla="*/ 2147483646 w 694"/>
                  <a:gd name="T23" fmla="*/ 2147483646 h 371"/>
                  <a:gd name="T24" fmla="*/ 2147483646 w 694"/>
                  <a:gd name="T25" fmla="*/ 2147483646 h 371"/>
                  <a:gd name="T26" fmla="*/ 2147483646 w 694"/>
                  <a:gd name="T27" fmla="*/ 2147483646 h 371"/>
                  <a:gd name="T28" fmla="*/ 2147483646 w 694"/>
                  <a:gd name="T29" fmla="*/ 2147483646 h 371"/>
                  <a:gd name="T30" fmla="*/ 2147483646 w 694"/>
                  <a:gd name="T31" fmla="*/ 2147483646 h 371"/>
                  <a:gd name="T32" fmla="*/ 2147483646 w 694"/>
                  <a:gd name="T33" fmla="*/ 2147483646 h 371"/>
                  <a:gd name="T34" fmla="*/ 2147483646 w 694"/>
                  <a:gd name="T35" fmla="*/ 2147483646 h 371"/>
                  <a:gd name="T36" fmla="*/ 2147483646 w 694"/>
                  <a:gd name="T37" fmla="*/ 2147483646 h 371"/>
                  <a:gd name="T38" fmla="*/ 2147483646 w 694"/>
                  <a:gd name="T39" fmla="*/ 2147483646 h 371"/>
                  <a:gd name="T40" fmla="*/ 2147483646 w 694"/>
                  <a:gd name="T41" fmla="*/ 2147483646 h 371"/>
                  <a:gd name="T42" fmla="*/ 2147483646 w 694"/>
                  <a:gd name="T43" fmla="*/ 2147483646 h 371"/>
                  <a:gd name="T44" fmla="*/ 2147483646 w 694"/>
                  <a:gd name="T45" fmla="*/ 2147483646 h 371"/>
                  <a:gd name="T46" fmla="*/ 2147483646 w 694"/>
                  <a:gd name="T47" fmla="*/ 2147483646 h 371"/>
                  <a:gd name="T48" fmla="*/ 2147483646 w 694"/>
                  <a:gd name="T49" fmla="*/ 2147483646 h 371"/>
                  <a:gd name="T50" fmla="*/ 2147483646 w 694"/>
                  <a:gd name="T51" fmla="*/ 2147483646 h 371"/>
                  <a:gd name="T52" fmla="*/ 2147483646 w 694"/>
                  <a:gd name="T53" fmla="*/ 2147483646 h 371"/>
                  <a:gd name="T54" fmla="*/ 2147483646 w 694"/>
                  <a:gd name="T55" fmla="*/ 2147483646 h 371"/>
                  <a:gd name="T56" fmla="*/ 2147483646 w 694"/>
                  <a:gd name="T57" fmla="*/ 2147483646 h 371"/>
                  <a:gd name="T58" fmla="*/ 2147483646 w 694"/>
                  <a:gd name="T59" fmla="*/ 2147483646 h 371"/>
                  <a:gd name="T60" fmla="*/ 2147483646 w 694"/>
                  <a:gd name="T61" fmla="*/ 2147483646 h 371"/>
                  <a:gd name="T62" fmla="*/ 2147483646 w 694"/>
                  <a:gd name="T63" fmla="*/ 2147483646 h 371"/>
                  <a:gd name="T64" fmla="*/ 2147483646 w 694"/>
                  <a:gd name="T65" fmla="*/ 2147483646 h 371"/>
                  <a:gd name="T66" fmla="*/ 2147483646 w 694"/>
                  <a:gd name="T67" fmla="*/ 2147483646 h 371"/>
                  <a:gd name="T68" fmla="*/ 2147483646 w 694"/>
                  <a:gd name="T69" fmla="*/ 2147483646 h 371"/>
                  <a:gd name="T70" fmla="*/ 2147483646 w 694"/>
                  <a:gd name="T71" fmla="*/ 2147483646 h 371"/>
                  <a:gd name="T72" fmla="*/ 2147483646 w 694"/>
                  <a:gd name="T73" fmla="*/ 2147483646 h 371"/>
                  <a:gd name="T74" fmla="*/ 2147483646 w 694"/>
                  <a:gd name="T75" fmla="*/ 2147483646 h 371"/>
                  <a:gd name="T76" fmla="*/ 2147483646 w 694"/>
                  <a:gd name="T77" fmla="*/ 2147483646 h 371"/>
                  <a:gd name="T78" fmla="*/ 2147483646 w 694"/>
                  <a:gd name="T79" fmla="*/ 2147483646 h 371"/>
                  <a:gd name="T80" fmla="*/ 2147483646 w 694"/>
                  <a:gd name="T81" fmla="*/ 2147483646 h 371"/>
                  <a:gd name="T82" fmla="*/ 2147483646 w 694"/>
                  <a:gd name="T83" fmla="*/ 2147483646 h 371"/>
                  <a:gd name="T84" fmla="*/ 2147483646 w 694"/>
                  <a:gd name="T85" fmla="*/ 2147483646 h 371"/>
                  <a:gd name="T86" fmla="*/ 2147483646 w 694"/>
                  <a:gd name="T87" fmla="*/ 2147483646 h 371"/>
                  <a:gd name="T88" fmla="*/ 2147483646 w 694"/>
                  <a:gd name="T89" fmla="*/ 2147483646 h 371"/>
                  <a:gd name="T90" fmla="*/ 2147483646 w 694"/>
                  <a:gd name="T91" fmla="*/ 2147483646 h 371"/>
                  <a:gd name="T92" fmla="*/ 2147483646 w 694"/>
                  <a:gd name="T93" fmla="*/ 2147483646 h 371"/>
                  <a:gd name="T94" fmla="*/ 2147483646 w 694"/>
                  <a:gd name="T95" fmla="*/ 2147483646 h 371"/>
                  <a:gd name="T96" fmla="*/ 2147483646 w 694"/>
                  <a:gd name="T97" fmla="*/ 2147483646 h 371"/>
                  <a:gd name="T98" fmla="*/ 2147483646 w 694"/>
                  <a:gd name="T99" fmla="*/ 2147483646 h 371"/>
                  <a:gd name="T100" fmla="*/ 2147483646 w 694"/>
                  <a:gd name="T101" fmla="*/ 2147483646 h 371"/>
                  <a:gd name="T102" fmla="*/ 2147483646 w 694"/>
                  <a:gd name="T103" fmla="*/ 2147483646 h 371"/>
                  <a:gd name="T104" fmla="*/ 2147483646 w 694"/>
                  <a:gd name="T105" fmla="*/ 2147483646 h 371"/>
                  <a:gd name="T106" fmla="*/ 2147483646 w 694"/>
                  <a:gd name="T107" fmla="*/ 2147483646 h 371"/>
                  <a:gd name="T108" fmla="*/ 2147483646 w 694"/>
                  <a:gd name="T109" fmla="*/ 2147483646 h 371"/>
                  <a:gd name="T110" fmla="*/ 2147483646 w 694"/>
                  <a:gd name="T111" fmla="*/ 2147483646 h 371"/>
                  <a:gd name="T112" fmla="*/ 2147483646 w 694"/>
                  <a:gd name="T113" fmla="*/ 2147483646 h 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4" h="371">
                    <a:moveTo>
                      <a:pt x="150" y="270"/>
                    </a:moveTo>
                    <a:lnTo>
                      <a:pt x="132" y="276"/>
                    </a:lnTo>
                    <a:lnTo>
                      <a:pt x="126" y="276"/>
                    </a:lnTo>
                    <a:lnTo>
                      <a:pt x="126" y="282"/>
                    </a:lnTo>
                    <a:lnTo>
                      <a:pt x="138" y="282"/>
                    </a:lnTo>
                    <a:lnTo>
                      <a:pt x="132" y="287"/>
                    </a:lnTo>
                    <a:lnTo>
                      <a:pt x="120" y="293"/>
                    </a:lnTo>
                    <a:lnTo>
                      <a:pt x="132" y="287"/>
                    </a:lnTo>
                    <a:lnTo>
                      <a:pt x="138" y="287"/>
                    </a:lnTo>
                    <a:lnTo>
                      <a:pt x="144" y="276"/>
                    </a:lnTo>
                    <a:lnTo>
                      <a:pt x="144" y="282"/>
                    </a:lnTo>
                    <a:lnTo>
                      <a:pt x="150" y="287"/>
                    </a:lnTo>
                    <a:lnTo>
                      <a:pt x="150" y="293"/>
                    </a:lnTo>
                    <a:lnTo>
                      <a:pt x="144" y="287"/>
                    </a:lnTo>
                    <a:lnTo>
                      <a:pt x="144" y="293"/>
                    </a:lnTo>
                    <a:lnTo>
                      <a:pt x="132" y="293"/>
                    </a:lnTo>
                    <a:lnTo>
                      <a:pt x="144" y="293"/>
                    </a:lnTo>
                    <a:lnTo>
                      <a:pt x="126" y="299"/>
                    </a:lnTo>
                    <a:lnTo>
                      <a:pt x="132" y="299"/>
                    </a:lnTo>
                    <a:lnTo>
                      <a:pt x="126" y="305"/>
                    </a:lnTo>
                    <a:lnTo>
                      <a:pt x="132" y="305"/>
                    </a:lnTo>
                    <a:lnTo>
                      <a:pt x="126" y="311"/>
                    </a:lnTo>
                    <a:lnTo>
                      <a:pt x="138" y="311"/>
                    </a:lnTo>
                    <a:lnTo>
                      <a:pt x="126" y="311"/>
                    </a:lnTo>
                    <a:lnTo>
                      <a:pt x="138" y="311"/>
                    </a:lnTo>
                    <a:lnTo>
                      <a:pt x="138" y="317"/>
                    </a:lnTo>
                    <a:lnTo>
                      <a:pt x="138" y="323"/>
                    </a:lnTo>
                    <a:lnTo>
                      <a:pt x="138" y="329"/>
                    </a:lnTo>
                    <a:lnTo>
                      <a:pt x="138" y="335"/>
                    </a:lnTo>
                    <a:lnTo>
                      <a:pt x="144" y="335"/>
                    </a:lnTo>
                    <a:lnTo>
                      <a:pt x="150" y="335"/>
                    </a:lnTo>
                    <a:lnTo>
                      <a:pt x="144" y="341"/>
                    </a:lnTo>
                    <a:lnTo>
                      <a:pt x="150" y="341"/>
                    </a:lnTo>
                    <a:lnTo>
                      <a:pt x="144" y="341"/>
                    </a:lnTo>
                    <a:lnTo>
                      <a:pt x="150" y="341"/>
                    </a:lnTo>
                    <a:lnTo>
                      <a:pt x="150" y="347"/>
                    </a:lnTo>
                    <a:lnTo>
                      <a:pt x="156" y="347"/>
                    </a:lnTo>
                    <a:lnTo>
                      <a:pt x="156" y="353"/>
                    </a:lnTo>
                    <a:lnTo>
                      <a:pt x="150" y="353"/>
                    </a:lnTo>
                    <a:lnTo>
                      <a:pt x="156" y="353"/>
                    </a:lnTo>
                    <a:lnTo>
                      <a:pt x="162" y="353"/>
                    </a:lnTo>
                    <a:lnTo>
                      <a:pt x="168" y="353"/>
                    </a:lnTo>
                    <a:lnTo>
                      <a:pt x="186" y="347"/>
                    </a:lnTo>
                    <a:lnTo>
                      <a:pt x="186" y="353"/>
                    </a:lnTo>
                    <a:lnTo>
                      <a:pt x="192" y="347"/>
                    </a:lnTo>
                    <a:lnTo>
                      <a:pt x="180" y="353"/>
                    </a:lnTo>
                    <a:lnTo>
                      <a:pt x="192" y="353"/>
                    </a:lnTo>
                    <a:lnTo>
                      <a:pt x="186" y="359"/>
                    </a:lnTo>
                    <a:lnTo>
                      <a:pt x="192" y="359"/>
                    </a:lnTo>
                    <a:lnTo>
                      <a:pt x="198" y="359"/>
                    </a:lnTo>
                    <a:lnTo>
                      <a:pt x="192" y="365"/>
                    </a:lnTo>
                    <a:lnTo>
                      <a:pt x="198" y="365"/>
                    </a:lnTo>
                    <a:lnTo>
                      <a:pt x="192" y="371"/>
                    </a:lnTo>
                    <a:lnTo>
                      <a:pt x="204" y="365"/>
                    </a:lnTo>
                    <a:lnTo>
                      <a:pt x="216" y="371"/>
                    </a:lnTo>
                    <a:lnTo>
                      <a:pt x="216" y="365"/>
                    </a:lnTo>
                    <a:lnTo>
                      <a:pt x="204" y="359"/>
                    </a:lnTo>
                    <a:lnTo>
                      <a:pt x="222" y="359"/>
                    </a:lnTo>
                    <a:lnTo>
                      <a:pt x="222" y="353"/>
                    </a:lnTo>
                    <a:lnTo>
                      <a:pt x="228" y="353"/>
                    </a:lnTo>
                    <a:lnTo>
                      <a:pt x="222" y="353"/>
                    </a:lnTo>
                    <a:lnTo>
                      <a:pt x="228" y="353"/>
                    </a:lnTo>
                    <a:lnTo>
                      <a:pt x="228" y="347"/>
                    </a:lnTo>
                    <a:lnTo>
                      <a:pt x="234" y="347"/>
                    </a:lnTo>
                    <a:lnTo>
                      <a:pt x="228" y="341"/>
                    </a:lnTo>
                    <a:lnTo>
                      <a:pt x="234" y="341"/>
                    </a:lnTo>
                    <a:lnTo>
                      <a:pt x="240" y="335"/>
                    </a:lnTo>
                    <a:lnTo>
                      <a:pt x="234" y="329"/>
                    </a:lnTo>
                    <a:lnTo>
                      <a:pt x="240" y="329"/>
                    </a:lnTo>
                    <a:lnTo>
                      <a:pt x="234" y="323"/>
                    </a:lnTo>
                    <a:lnTo>
                      <a:pt x="246" y="317"/>
                    </a:lnTo>
                    <a:lnTo>
                      <a:pt x="252" y="317"/>
                    </a:lnTo>
                    <a:lnTo>
                      <a:pt x="252" y="311"/>
                    </a:lnTo>
                    <a:lnTo>
                      <a:pt x="258" y="311"/>
                    </a:lnTo>
                    <a:lnTo>
                      <a:pt x="264" y="311"/>
                    </a:lnTo>
                    <a:lnTo>
                      <a:pt x="258" y="311"/>
                    </a:lnTo>
                    <a:lnTo>
                      <a:pt x="264" y="305"/>
                    </a:lnTo>
                    <a:lnTo>
                      <a:pt x="270" y="305"/>
                    </a:lnTo>
                    <a:lnTo>
                      <a:pt x="264" y="305"/>
                    </a:lnTo>
                    <a:lnTo>
                      <a:pt x="276" y="305"/>
                    </a:lnTo>
                    <a:lnTo>
                      <a:pt x="270" y="299"/>
                    </a:lnTo>
                    <a:lnTo>
                      <a:pt x="264" y="293"/>
                    </a:lnTo>
                    <a:lnTo>
                      <a:pt x="276" y="293"/>
                    </a:lnTo>
                    <a:lnTo>
                      <a:pt x="276" y="282"/>
                    </a:lnTo>
                    <a:lnTo>
                      <a:pt x="287" y="276"/>
                    </a:lnTo>
                    <a:lnTo>
                      <a:pt x="299" y="270"/>
                    </a:lnTo>
                    <a:lnTo>
                      <a:pt x="305" y="270"/>
                    </a:lnTo>
                    <a:lnTo>
                      <a:pt x="317" y="270"/>
                    </a:lnTo>
                    <a:lnTo>
                      <a:pt x="317" y="264"/>
                    </a:lnTo>
                    <a:lnTo>
                      <a:pt x="323" y="258"/>
                    </a:lnTo>
                    <a:lnTo>
                      <a:pt x="329" y="258"/>
                    </a:lnTo>
                    <a:lnTo>
                      <a:pt x="323" y="264"/>
                    </a:lnTo>
                    <a:lnTo>
                      <a:pt x="329" y="264"/>
                    </a:lnTo>
                    <a:lnTo>
                      <a:pt x="353" y="264"/>
                    </a:lnTo>
                    <a:lnTo>
                      <a:pt x="353" y="258"/>
                    </a:lnTo>
                    <a:lnTo>
                      <a:pt x="359" y="258"/>
                    </a:lnTo>
                    <a:lnTo>
                      <a:pt x="371" y="258"/>
                    </a:lnTo>
                    <a:lnTo>
                      <a:pt x="371" y="252"/>
                    </a:lnTo>
                    <a:lnTo>
                      <a:pt x="383" y="240"/>
                    </a:lnTo>
                    <a:lnTo>
                      <a:pt x="407" y="234"/>
                    </a:lnTo>
                    <a:lnTo>
                      <a:pt x="407" y="228"/>
                    </a:lnTo>
                    <a:lnTo>
                      <a:pt x="407" y="222"/>
                    </a:lnTo>
                    <a:lnTo>
                      <a:pt x="419" y="228"/>
                    </a:lnTo>
                    <a:lnTo>
                      <a:pt x="431" y="228"/>
                    </a:lnTo>
                    <a:lnTo>
                      <a:pt x="437" y="228"/>
                    </a:lnTo>
                    <a:lnTo>
                      <a:pt x="443" y="228"/>
                    </a:lnTo>
                    <a:lnTo>
                      <a:pt x="467" y="222"/>
                    </a:lnTo>
                    <a:lnTo>
                      <a:pt x="497" y="216"/>
                    </a:lnTo>
                    <a:lnTo>
                      <a:pt x="509" y="210"/>
                    </a:lnTo>
                    <a:lnTo>
                      <a:pt x="521" y="204"/>
                    </a:lnTo>
                    <a:lnTo>
                      <a:pt x="533" y="198"/>
                    </a:lnTo>
                    <a:lnTo>
                      <a:pt x="539" y="192"/>
                    </a:lnTo>
                    <a:lnTo>
                      <a:pt x="503" y="192"/>
                    </a:lnTo>
                    <a:lnTo>
                      <a:pt x="467" y="198"/>
                    </a:lnTo>
                    <a:lnTo>
                      <a:pt x="467" y="192"/>
                    </a:lnTo>
                    <a:lnTo>
                      <a:pt x="491" y="186"/>
                    </a:lnTo>
                    <a:lnTo>
                      <a:pt x="455" y="186"/>
                    </a:lnTo>
                    <a:lnTo>
                      <a:pt x="473" y="180"/>
                    </a:lnTo>
                    <a:lnTo>
                      <a:pt x="503" y="180"/>
                    </a:lnTo>
                    <a:lnTo>
                      <a:pt x="503" y="174"/>
                    </a:lnTo>
                    <a:lnTo>
                      <a:pt x="473" y="168"/>
                    </a:lnTo>
                    <a:lnTo>
                      <a:pt x="485" y="168"/>
                    </a:lnTo>
                    <a:lnTo>
                      <a:pt x="473" y="162"/>
                    </a:lnTo>
                    <a:lnTo>
                      <a:pt x="497" y="174"/>
                    </a:lnTo>
                    <a:lnTo>
                      <a:pt x="521" y="180"/>
                    </a:lnTo>
                    <a:lnTo>
                      <a:pt x="527" y="192"/>
                    </a:lnTo>
                    <a:lnTo>
                      <a:pt x="539" y="186"/>
                    </a:lnTo>
                    <a:lnTo>
                      <a:pt x="545" y="180"/>
                    </a:lnTo>
                    <a:lnTo>
                      <a:pt x="545" y="192"/>
                    </a:lnTo>
                    <a:lnTo>
                      <a:pt x="551" y="186"/>
                    </a:lnTo>
                    <a:lnTo>
                      <a:pt x="551" y="180"/>
                    </a:lnTo>
                    <a:lnTo>
                      <a:pt x="551" y="174"/>
                    </a:lnTo>
                    <a:lnTo>
                      <a:pt x="545" y="174"/>
                    </a:lnTo>
                    <a:lnTo>
                      <a:pt x="545" y="168"/>
                    </a:lnTo>
                    <a:lnTo>
                      <a:pt x="539" y="168"/>
                    </a:lnTo>
                    <a:lnTo>
                      <a:pt x="545" y="168"/>
                    </a:lnTo>
                    <a:lnTo>
                      <a:pt x="515" y="156"/>
                    </a:lnTo>
                    <a:lnTo>
                      <a:pt x="509" y="162"/>
                    </a:lnTo>
                    <a:lnTo>
                      <a:pt x="509" y="156"/>
                    </a:lnTo>
                    <a:lnTo>
                      <a:pt x="521" y="156"/>
                    </a:lnTo>
                    <a:lnTo>
                      <a:pt x="503" y="150"/>
                    </a:lnTo>
                    <a:lnTo>
                      <a:pt x="497" y="150"/>
                    </a:lnTo>
                    <a:lnTo>
                      <a:pt x="491" y="150"/>
                    </a:lnTo>
                    <a:lnTo>
                      <a:pt x="521" y="144"/>
                    </a:lnTo>
                    <a:lnTo>
                      <a:pt x="491" y="144"/>
                    </a:lnTo>
                    <a:lnTo>
                      <a:pt x="491" y="150"/>
                    </a:lnTo>
                    <a:lnTo>
                      <a:pt x="491" y="144"/>
                    </a:lnTo>
                    <a:lnTo>
                      <a:pt x="497" y="144"/>
                    </a:lnTo>
                    <a:lnTo>
                      <a:pt x="497" y="138"/>
                    </a:lnTo>
                    <a:lnTo>
                      <a:pt x="515" y="144"/>
                    </a:lnTo>
                    <a:lnTo>
                      <a:pt x="521" y="138"/>
                    </a:lnTo>
                    <a:lnTo>
                      <a:pt x="515" y="132"/>
                    </a:lnTo>
                    <a:lnTo>
                      <a:pt x="527" y="138"/>
                    </a:lnTo>
                    <a:lnTo>
                      <a:pt x="539" y="138"/>
                    </a:lnTo>
                    <a:lnTo>
                      <a:pt x="551" y="138"/>
                    </a:lnTo>
                    <a:lnTo>
                      <a:pt x="533" y="138"/>
                    </a:lnTo>
                    <a:lnTo>
                      <a:pt x="557" y="144"/>
                    </a:lnTo>
                    <a:lnTo>
                      <a:pt x="575" y="138"/>
                    </a:lnTo>
                    <a:lnTo>
                      <a:pt x="575" y="132"/>
                    </a:lnTo>
                    <a:lnTo>
                      <a:pt x="563" y="132"/>
                    </a:lnTo>
                    <a:lnTo>
                      <a:pt x="563" y="138"/>
                    </a:lnTo>
                    <a:lnTo>
                      <a:pt x="557" y="132"/>
                    </a:lnTo>
                    <a:lnTo>
                      <a:pt x="563" y="120"/>
                    </a:lnTo>
                    <a:lnTo>
                      <a:pt x="593" y="126"/>
                    </a:lnTo>
                    <a:lnTo>
                      <a:pt x="593" y="120"/>
                    </a:lnTo>
                    <a:lnTo>
                      <a:pt x="581" y="120"/>
                    </a:lnTo>
                    <a:lnTo>
                      <a:pt x="575" y="114"/>
                    </a:lnTo>
                    <a:lnTo>
                      <a:pt x="563" y="114"/>
                    </a:lnTo>
                    <a:lnTo>
                      <a:pt x="575" y="114"/>
                    </a:lnTo>
                    <a:lnTo>
                      <a:pt x="563" y="108"/>
                    </a:lnTo>
                    <a:lnTo>
                      <a:pt x="593" y="114"/>
                    </a:lnTo>
                    <a:lnTo>
                      <a:pt x="593" y="102"/>
                    </a:lnTo>
                    <a:lnTo>
                      <a:pt x="569" y="102"/>
                    </a:lnTo>
                    <a:lnTo>
                      <a:pt x="593" y="96"/>
                    </a:lnTo>
                    <a:lnTo>
                      <a:pt x="581" y="96"/>
                    </a:lnTo>
                    <a:lnTo>
                      <a:pt x="575" y="96"/>
                    </a:lnTo>
                    <a:lnTo>
                      <a:pt x="569" y="96"/>
                    </a:lnTo>
                    <a:lnTo>
                      <a:pt x="563" y="90"/>
                    </a:lnTo>
                    <a:lnTo>
                      <a:pt x="581" y="90"/>
                    </a:lnTo>
                    <a:lnTo>
                      <a:pt x="610" y="90"/>
                    </a:lnTo>
                    <a:lnTo>
                      <a:pt x="610" y="78"/>
                    </a:lnTo>
                    <a:lnTo>
                      <a:pt x="593" y="78"/>
                    </a:lnTo>
                    <a:lnTo>
                      <a:pt x="587" y="78"/>
                    </a:lnTo>
                    <a:lnTo>
                      <a:pt x="604" y="78"/>
                    </a:lnTo>
                    <a:lnTo>
                      <a:pt x="587" y="72"/>
                    </a:lnTo>
                    <a:lnTo>
                      <a:pt x="581" y="78"/>
                    </a:lnTo>
                    <a:lnTo>
                      <a:pt x="575" y="72"/>
                    </a:lnTo>
                    <a:lnTo>
                      <a:pt x="587" y="60"/>
                    </a:lnTo>
                    <a:lnTo>
                      <a:pt x="599" y="60"/>
                    </a:lnTo>
                    <a:lnTo>
                      <a:pt x="610" y="54"/>
                    </a:lnTo>
                    <a:lnTo>
                      <a:pt x="604" y="54"/>
                    </a:lnTo>
                    <a:lnTo>
                      <a:pt x="610" y="48"/>
                    </a:lnTo>
                    <a:lnTo>
                      <a:pt x="622" y="42"/>
                    </a:lnTo>
                    <a:lnTo>
                      <a:pt x="628" y="42"/>
                    </a:lnTo>
                    <a:lnTo>
                      <a:pt x="599" y="42"/>
                    </a:lnTo>
                    <a:lnTo>
                      <a:pt x="622" y="42"/>
                    </a:lnTo>
                    <a:lnTo>
                      <a:pt x="646" y="36"/>
                    </a:lnTo>
                    <a:lnTo>
                      <a:pt x="599" y="36"/>
                    </a:lnTo>
                    <a:lnTo>
                      <a:pt x="664" y="30"/>
                    </a:lnTo>
                    <a:lnTo>
                      <a:pt x="694" y="24"/>
                    </a:lnTo>
                    <a:lnTo>
                      <a:pt x="652" y="18"/>
                    </a:lnTo>
                    <a:lnTo>
                      <a:pt x="634" y="24"/>
                    </a:lnTo>
                    <a:lnTo>
                      <a:pt x="610" y="24"/>
                    </a:lnTo>
                    <a:lnTo>
                      <a:pt x="604" y="24"/>
                    </a:lnTo>
                    <a:lnTo>
                      <a:pt x="563" y="36"/>
                    </a:lnTo>
                    <a:lnTo>
                      <a:pt x="581" y="24"/>
                    </a:lnTo>
                    <a:lnTo>
                      <a:pt x="587" y="18"/>
                    </a:lnTo>
                    <a:lnTo>
                      <a:pt x="575" y="18"/>
                    </a:lnTo>
                    <a:lnTo>
                      <a:pt x="569" y="24"/>
                    </a:lnTo>
                    <a:lnTo>
                      <a:pt x="533" y="24"/>
                    </a:lnTo>
                    <a:lnTo>
                      <a:pt x="551" y="24"/>
                    </a:lnTo>
                    <a:lnTo>
                      <a:pt x="557" y="18"/>
                    </a:lnTo>
                    <a:lnTo>
                      <a:pt x="479" y="24"/>
                    </a:lnTo>
                    <a:lnTo>
                      <a:pt x="503" y="18"/>
                    </a:lnTo>
                    <a:lnTo>
                      <a:pt x="545" y="18"/>
                    </a:lnTo>
                    <a:lnTo>
                      <a:pt x="599" y="12"/>
                    </a:lnTo>
                    <a:lnTo>
                      <a:pt x="563" y="6"/>
                    </a:lnTo>
                    <a:lnTo>
                      <a:pt x="461" y="6"/>
                    </a:lnTo>
                    <a:lnTo>
                      <a:pt x="473" y="6"/>
                    </a:lnTo>
                    <a:lnTo>
                      <a:pt x="551" y="6"/>
                    </a:lnTo>
                    <a:lnTo>
                      <a:pt x="521" y="0"/>
                    </a:lnTo>
                    <a:lnTo>
                      <a:pt x="419" y="0"/>
                    </a:lnTo>
                    <a:lnTo>
                      <a:pt x="431" y="6"/>
                    </a:lnTo>
                    <a:lnTo>
                      <a:pt x="419" y="6"/>
                    </a:lnTo>
                    <a:lnTo>
                      <a:pt x="395" y="6"/>
                    </a:lnTo>
                    <a:lnTo>
                      <a:pt x="359" y="6"/>
                    </a:lnTo>
                    <a:lnTo>
                      <a:pt x="365" y="6"/>
                    </a:lnTo>
                    <a:lnTo>
                      <a:pt x="341" y="6"/>
                    </a:lnTo>
                    <a:lnTo>
                      <a:pt x="383" y="6"/>
                    </a:lnTo>
                    <a:lnTo>
                      <a:pt x="407" y="12"/>
                    </a:lnTo>
                    <a:lnTo>
                      <a:pt x="383" y="12"/>
                    </a:lnTo>
                    <a:lnTo>
                      <a:pt x="353" y="12"/>
                    </a:lnTo>
                    <a:lnTo>
                      <a:pt x="365" y="12"/>
                    </a:lnTo>
                    <a:lnTo>
                      <a:pt x="353" y="12"/>
                    </a:lnTo>
                    <a:lnTo>
                      <a:pt x="353" y="18"/>
                    </a:lnTo>
                    <a:lnTo>
                      <a:pt x="293" y="12"/>
                    </a:lnTo>
                    <a:lnTo>
                      <a:pt x="287" y="18"/>
                    </a:lnTo>
                    <a:lnTo>
                      <a:pt x="293" y="24"/>
                    </a:lnTo>
                    <a:lnTo>
                      <a:pt x="264" y="18"/>
                    </a:lnTo>
                    <a:lnTo>
                      <a:pt x="252" y="24"/>
                    </a:lnTo>
                    <a:lnTo>
                      <a:pt x="252" y="12"/>
                    </a:lnTo>
                    <a:lnTo>
                      <a:pt x="198" y="18"/>
                    </a:lnTo>
                    <a:lnTo>
                      <a:pt x="216" y="24"/>
                    </a:lnTo>
                    <a:lnTo>
                      <a:pt x="198" y="24"/>
                    </a:lnTo>
                    <a:lnTo>
                      <a:pt x="174" y="18"/>
                    </a:lnTo>
                    <a:lnTo>
                      <a:pt x="174" y="24"/>
                    </a:lnTo>
                    <a:lnTo>
                      <a:pt x="168" y="30"/>
                    </a:lnTo>
                    <a:lnTo>
                      <a:pt x="144" y="30"/>
                    </a:lnTo>
                    <a:lnTo>
                      <a:pt x="138" y="30"/>
                    </a:lnTo>
                    <a:lnTo>
                      <a:pt x="84" y="42"/>
                    </a:lnTo>
                    <a:lnTo>
                      <a:pt x="120" y="42"/>
                    </a:lnTo>
                    <a:lnTo>
                      <a:pt x="114" y="42"/>
                    </a:lnTo>
                    <a:lnTo>
                      <a:pt x="108" y="48"/>
                    </a:lnTo>
                    <a:lnTo>
                      <a:pt x="96" y="54"/>
                    </a:lnTo>
                    <a:lnTo>
                      <a:pt x="54" y="60"/>
                    </a:lnTo>
                    <a:lnTo>
                      <a:pt x="6" y="66"/>
                    </a:lnTo>
                    <a:lnTo>
                      <a:pt x="6" y="72"/>
                    </a:lnTo>
                    <a:lnTo>
                      <a:pt x="30" y="72"/>
                    </a:lnTo>
                    <a:lnTo>
                      <a:pt x="24" y="78"/>
                    </a:lnTo>
                    <a:lnTo>
                      <a:pt x="42" y="78"/>
                    </a:lnTo>
                    <a:lnTo>
                      <a:pt x="66" y="78"/>
                    </a:lnTo>
                    <a:lnTo>
                      <a:pt x="60" y="84"/>
                    </a:lnTo>
                    <a:lnTo>
                      <a:pt x="30" y="84"/>
                    </a:lnTo>
                    <a:lnTo>
                      <a:pt x="54" y="84"/>
                    </a:lnTo>
                    <a:lnTo>
                      <a:pt x="48" y="84"/>
                    </a:lnTo>
                    <a:lnTo>
                      <a:pt x="0" y="84"/>
                    </a:lnTo>
                    <a:lnTo>
                      <a:pt x="18" y="90"/>
                    </a:lnTo>
                    <a:lnTo>
                      <a:pt x="30" y="90"/>
                    </a:lnTo>
                    <a:lnTo>
                      <a:pt x="18" y="96"/>
                    </a:lnTo>
                    <a:lnTo>
                      <a:pt x="48" y="102"/>
                    </a:lnTo>
                    <a:lnTo>
                      <a:pt x="42" y="102"/>
                    </a:lnTo>
                    <a:lnTo>
                      <a:pt x="48" y="96"/>
                    </a:lnTo>
                    <a:lnTo>
                      <a:pt x="60" y="96"/>
                    </a:lnTo>
                    <a:lnTo>
                      <a:pt x="78" y="96"/>
                    </a:lnTo>
                    <a:lnTo>
                      <a:pt x="84" y="96"/>
                    </a:lnTo>
                    <a:lnTo>
                      <a:pt x="138" y="108"/>
                    </a:lnTo>
                    <a:lnTo>
                      <a:pt x="132" y="108"/>
                    </a:lnTo>
                    <a:lnTo>
                      <a:pt x="144" y="120"/>
                    </a:lnTo>
                    <a:lnTo>
                      <a:pt x="150" y="120"/>
                    </a:lnTo>
                    <a:lnTo>
                      <a:pt x="144" y="126"/>
                    </a:lnTo>
                    <a:lnTo>
                      <a:pt x="150" y="126"/>
                    </a:lnTo>
                    <a:lnTo>
                      <a:pt x="150" y="138"/>
                    </a:lnTo>
                    <a:lnTo>
                      <a:pt x="150" y="144"/>
                    </a:lnTo>
                    <a:lnTo>
                      <a:pt x="156" y="144"/>
                    </a:lnTo>
                    <a:lnTo>
                      <a:pt x="150" y="156"/>
                    </a:lnTo>
                    <a:lnTo>
                      <a:pt x="144" y="156"/>
                    </a:lnTo>
                    <a:lnTo>
                      <a:pt x="138" y="162"/>
                    </a:lnTo>
                    <a:lnTo>
                      <a:pt x="150" y="162"/>
                    </a:lnTo>
                    <a:lnTo>
                      <a:pt x="132" y="168"/>
                    </a:lnTo>
                    <a:lnTo>
                      <a:pt x="138" y="174"/>
                    </a:lnTo>
                    <a:lnTo>
                      <a:pt x="156" y="168"/>
                    </a:lnTo>
                    <a:lnTo>
                      <a:pt x="162" y="156"/>
                    </a:lnTo>
                    <a:lnTo>
                      <a:pt x="162" y="168"/>
                    </a:lnTo>
                    <a:lnTo>
                      <a:pt x="174" y="162"/>
                    </a:lnTo>
                    <a:lnTo>
                      <a:pt x="168" y="168"/>
                    </a:lnTo>
                    <a:lnTo>
                      <a:pt x="180" y="168"/>
                    </a:lnTo>
                    <a:lnTo>
                      <a:pt x="168" y="174"/>
                    </a:lnTo>
                    <a:lnTo>
                      <a:pt x="180" y="174"/>
                    </a:lnTo>
                    <a:lnTo>
                      <a:pt x="174" y="174"/>
                    </a:lnTo>
                    <a:lnTo>
                      <a:pt x="180" y="174"/>
                    </a:lnTo>
                    <a:lnTo>
                      <a:pt x="174" y="174"/>
                    </a:lnTo>
                    <a:lnTo>
                      <a:pt x="186" y="180"/>
                    </a:lnTo>
                    <a:lnTo>
                      <a:pt x="174" y="180"/>
                    </a:lnTo>
                    <a:lnTo>
                      <a:pt x="186" y="180"/>
                    </a:lnTo>
                    <a:lnTo>
                      <a:pt x="186" y="186"/>
                    </a:lnTo>
                    <a:lnTo>
                      <a:pt x="186" y="192"/>
                    </a:lnTo>
                    <a:lnTo>
                      <a:pt x="144" y="180"/>
                    </a:lnTo>
                    <a:lnTo>
                      <a:pt x="144" y="186"/>
                    </a:lnTo>
                    <a:lnTo>
                      <a:pt x="186" y="198"/>
                    </a:lnTo>
                    <a:lnTo>
                      <a:pt x="180" y="204"/>
                    </a:lnTo>
                    <a:lnTo>
                      <a:pt x="174" y="210"/>
                    </a:lnTo>
                    <a:lnTo>
                      <a:pt x="180" y="210"/>
                    </a:lnTo>
                    <a:lnTo>
                      <a:pt x="180" y="216"/>
                    </a:lnTo>
                    <a:lnTo>
                      <a:pt x="174" y="210"/>
                    </a:lnTo>
                    <a:lnTo>
                      <a:pt x="168" y="216"/>
                    </a:lnTo>
                    <a:lnTo>
                      <a:pt x="174" y="216"/>
                    </a:lnTo>
                    <a:lnTo>
                      <a:pt x="138" y="222"/>
                    </a:lnTo>
                    <a:lnTo>
                      <a:pt x="144" y="228"/>
                    </a:lnTo>
                    <a:lnTo>
                      <a:pt x="162" y="222"/>
                    </a:lnTo>
                    <a:lnTo>
                      <a:pt x="168" y="222"/>
                    </a:lnTo>
                    <a:lnTo>
                      <a:pt x="162" y="228"/>
                    </a:lnTo>
                    <a:lnTo>
                      <a:pt x="168" y="228"/>
                    </a:lnTo>
                    <a:lnTo>
                      <a:pt x="144" y="228"/>
                    </a:lnTo>
                    <a:lnTo>
                      <a:pt x="138" y="228"/>
                    </a:lnTo>
                    <a:lnTo>
                      <a:pt x="150" y="234"/>
                    </a:lnTo>
                    <a:lnTo>
                      <a:pt x="132" y="228"/>
                    </a:lnTo>
                    <a:lnTo>
                      <a:pt x="126" y="234"/>
                    </a:lnTo>
                    <a:lnTo>
                      <a:pt x="150" y="234"/>
                    </a:lnTo>
                    <a:lnTo>
                      <a:pt x="156" y="234"/>
                    </a:lnTo>
                    <a:lnTo>
                      <a:pt x="162" y="234"/>
                    </a:lnTo>
                    <a:lnTo>
                      <a:pt x="168" y="234"/>
                    </a:lnTo>
                    <a:lnTo>
                      <a:pt x="162" y="234"/>
                    </a:lnTo>
                    <a:lnTo>
                      <a:pt x="168" y="234"/>
                    </a:lnTo>
                    <a:lnTo>
                      <a:pt x="168" y="240"/>
                    </a:lnTo>
                    <a:lnTo>
                      <a:pt x="144" y="234"/>
                    </a:lnTo>
                    <a:lnTo>
                      <a:pt x="120" y="240"/>
                    </a:lnTo>
                    <a:lnTo>
                      <a:pt x="150" y="240"/>
                    </a:lnTo>
                    <a:lnTo>
                      <a:pt x="162" y="246"/>
                    </a:lnTo>
                    <a:lnTo>
                      <a:pt x="150" y="240"/>
                    </a:lnTo>
                    <a:lnTo>
                      <a:pt x="120" y="246"/>
                    </a:lnTo>
                    <a:lnTo>
                      <a:pt x="126" y="246"/>
                    </a:lnTo>
                    <a:lnTo>
                      <a:pt x="138" y="246"/>
                    </a:lnTo>
                    <a:lnTo>
                      <a:pt x="132" y="252"/>
                    </a:lnTo>
                    <a:lnTo>
                      <a:pt x="126" y="252"/>
                    </a:lnTo>
                    <a:lnTo>
                      <a:pt x="132" y="258"/>
                    </a:lnTo>
                    <a:lnTo>
                      <a:pt x="120" y="258"/>
                    </a:lnTo>
                    <a:lnTo>
                      <a:pt x="114" y="258"/>
                    </a:lnTo>
                    <a:lnTo>
                      <a:pt x="144" y="252"/>
                    </a:lnTo>
                    <a:lnTo>
                      <a:pt x="162" y="246"/>
                    </a:lnTo>
                    <a:lnTo>
                      <a:pt x="156" y="252"/>
                    </a:lnTo>
                    <a:lnTo>
                      <a:pt x="114" y="264"/>
                    </a:lnTo>
                    <a:lnTo>
                      <a:pt x="120" y="264"/>
                    </a:lnTo>
                    <a:lnTo>
                      <a:pt x="138" y="264"/>
                    </a:lnTo>
                    <a:lnTo>
                      <a:pt x="120" y="270"/>
                    </a:lnTo>
                    <a:lnTo>
                      <a:pt x="126" y="270"/>
                    </a:lnTo>
                    <a:lnTo>
                      <a:pt x="132" y="270"/>
                    </a:lnTo>
                    <a:lnTo>
                      <a:pt x="150" y="27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7" name="Freeform 468">
                <a:extLst>
                  <a:ext uri="{FF2B5EF4-FFF2-40B4-BE49-F238E27FC236}">
                    <a16:creationId xmlns:a16="http://schemas.microsoft.com/office/drawing/2014/main" id="{95497BCD-E778-46B9-BFFE-9859F2CCAC17}"/>
                  </a:ext>
                </a:extLst>
              </p:cNvPr>
              <p:cNvSpPr>
                <a:spLocks noChangeAspect="1"/>
              </p:cNvSpPr>
              <p:nvPr/>
            </p:nvSpPr>
            <p:spPr bwMode="auto">
              <a:xfrm>
                <a:off x="4703071" y="2610352"/>
                <a:ext cx="83153" cy="51987"/>
              </a:xfrm>
              <a:custGeom>
                <a:avLst/>
                <a:gdLst>
                  <a:gd name="T0" fmla="*/ 2147483646 w 30"/>
                  <a:gd name="T1" fmla="*/ 2147483646 h 18"/>
                  <a:gd name="T2" fmla="*/ 2147483646 w 30"/>
                  <a:gd name="T3" fmla="*/ 0 h 18"/>
                  <a:gd name="T4" fmla="*/ 0 w 30"/>
                  <a:gd name="T5" fmla="*/ 2147483646 h 18"/>
                  <a:gd name="T6" fmla="*/ 0 w 30"/>
                  <a:gd name="T7" fmla="*/ 2147483646 h 18"/>
                  <a:gd name="T8" fmla="*/ 0 w 30"/>
                  <a:gd name="T9" fmla="*/ 2147483646 h 18"/>
                  <a:gd name="T10" fmla="*/ 0 w 30"/>
                  <a:gd name="T11" fmla="*/ 2147483646 h 18"/>
                  <a:gd name="T12" fmla="*/ 2147483646 w 30"/>
                  <a:gd name="T13" fmla="*/ 2147483646 h 18"/>
                  <a:gd name="T14" fmla="*/ 2147483646 w 30"/>
                  <a:gd name="T15" fmla="*/ 2147483646 h 18"/>
                  <a:gd name="T16" fmla="*/ 2147483646 w 30"/>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8">
                    <a:moveTo>
                      <a:pt x="30" y="12"/>
                    </a:moveTo>
                    <a:lnTo>
                      <a:pt x="6" y="0"/>
                    </a:lnTo>
                    <a:lnTo>
                      <a:pt x="0" y="6"/>
                    </a:lnTo>
                    <a:lnTo>
                      <a:pt x="0" y="12"/>
                    </a:lnTo>
                    <a:lnTo>
                      <a:pt x="6" y="12"/>
                    </a:lnTo>
                    <a:lnTo>
                      <a:pt x="6" y="18"/>
                    </a:lnTo>
                    <a:lnTo>
                      <a:pt x="3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8" name="Freeform 469">
                <a:extLst>
                  <a:ext uri="{FF2B5EF4-FFF2-40B4-BE49-F238E27FC236}">
                    <a16:creationId xmlns:a16="http://schemas.microsoft.com/office/drawing/2014/main" id="{35154D13-2FDD-46E0-8A5A-8C9F05E4F205}"/>
                  </a:ext>
                </a:extLst>
              </p:cNvPr>
              <p:cNvSpPr>
                <a:spLocks noChangeAspect="1"/>
              </p:cNvSpPr>
              <p:nvPr/>
            </p:nvSpPr>
            <p:spPr bwMode="auto">
              <a:xfrm>
                <a:off x="5667110" y="2805307"/>
                <a:ext cx="376781" cy="153364"/>
              </a:xfrm>
              <a:custGeom>
                <a:avLst/>
                <a:gdLst>
                  <a:gd name="T0" fmla="*/ 2147483646 w 143"/>
                  <a:gd name="T1" fmla="*/ 0 h 53"/>
                  <a:gd name="T2" fmla="*/ 2147483646 w 143"/>
                  <a:gd name="T3" fmla="*/ 0 h 53"/>
                  <a:gd name="T4" fmla="*/ 2147483646 w 143"/>
                  <a:gd name="T5" fmla="*/ 2147483646 h 53"/>
                  <a:gd name="T6" fmla="*/ 2147483646 w 143"/>
                  <a:gd name="T7" fmla="*/ 2147483646 h 53"/>
                  <a:gd name="T8" fmla="*/ 2147483646 w 143"/>
                  <a:gd name="T9" fmla="*/ 2147483646 h 53"/>
                  <a:gd name="T10" fmla="*/ 2147483646 w 143"/>
                  <a:gd name="T11" fmla="*/ 2147483646 h 53"/>
                  <a:gd name="T12" fmla="*/ 2147483646 w 143"/>
                  <a:gd name="T13" fmla="*/ 2147483646 h 53"/>
                  <a:gd name="T14" fmla="*/ 2147483646 w 143"/>
                  <a:gd name="T15" fmla="*/ 2147483646 h 53"/>
                  <a:gd name="T16" fmla="*/ 2147483646 w 143"/>
                  <a:gd name="T17" fmla="*/ 2147483646 h 53"/>
                  <a:gd name="T18" fmla="*/ 2147483646 w 143"/>
                  <a:gd name="T19" fmla="*/ 2147483646 h 53"/>
                  <a:gd name="T20" fmla="*/ 2147483646 w 143"/>
                  <a:gd name="T21" fmla="*/ 2147483646 h 53"/>
                  <a:gd name="T22" fmla="*/ 2147483646 w 143"/>
                  <a:gd name="T23" fmla="*/ 2147483646 h 53"/>
                  <a:gd name="T24" fmla="*/ 2147483646 w 143"/>
                  <a:gd name="T25" fmla="*/ 2147483646 h 53"/>
                  <a:gd name="T26" fmla="*/ 2147483646 w 143"/>
                  <a:gd name="T27" fmla="*/ 0 h 53"/>
                  <a:gd name="T28" fmla="*/ 2147483646 w 143"/>
                  <a:gd name="T29" fmla="*/ 2147483646 h 53"/>
                  <a:gd name="T30" fmla="*/ 2147483646 w 143"/>
                  <a:gd name="T31" fmla="*/ 2147483646 h 53"/>
                  <a:gd name="T32" fmla="*/ 2147483646 w 143"/>
                  <a:gd name="T33" fmla="*/ 2147483646 h 53"/>
                  <a:gd name="T34" fmla="*/ 2147483646 w 143"/>
                  <a:gd name="T35" fmla="*/ 2147483646 h 53"/>
                  <a:gd name="T36" fmla="*/ 2147483646 w 143"/>
                  <a:gd name="T37" fmla="*/ 2147483646 h 53"/>
                  <a:gd name="T38" fmla="*/ 2147483646 w 143"/>
                  <a:gd name="T39" fmla="*/ 2147483646 h 53"/>
                  <a:gd name="T40" fmla="*/ 2147483646 w 143"/>
                  <a:gd name="T41" fmla="*/ 2147483646 h 53"/>
                  <a:gd name="T42" fmla="*/ 2147483646 w 143"/>
                  <a:gd name="T43" fmla="*/ 2147483646 h 53"/>
                  <a:gd name="T44" fmla="*/ 2147483646 w 143"/>
                  <a:gd name="T45" fmla="*/ 2147483646 h 53"/>
                  <a:gd name="T46" fmla="*/ 0 w 143"/>
                  <a:gd name="T47" fmla="*/ 2147483646 h 53"/>
                  <a:gd name="T48" fmla="*/ 2147483646 w 143"/>
                  <a:gd name="T49" fmla="*/ 2147483646 h 53"/>
                  <a:gd name="T50" fmla="*/ 2147483646 w 143"/>
                  <a:gd name="T51" fmla="*/ 2147483646 h 53"/>
                  <a:gd name="T52" fmla="*/ 2147483646 w 143"/>
                  <a:gd name="T53" fmla="*/ 2147483646 h 53"/>
                  <a:gd name="T54" fmla="*/ 2147483646 w 143"/>
                  <a:gd name="T55" fmla="*/ 2147483646 h 53"/>
                  <a:gd name="T56" fmla="*/ 2147483646 w 143"/>
                  <a:gd name="T57" fmla="*/ 2147483646 h 53"/>
                  <a:gd name="T58" fmla="*/ 2147483646 w 143"/>
                  <a:gd name="T59" fmla="*/ 2147483646 h 53"/>
                  <a:gd name="T60" fmla="*/ 2147483646 w 143"/>
                  <a:gd name="T61" fmla="*/ 2147483646 h 53"/>
                  <a:gd name="T62" fmla="*/ 2147483646 w 143"/>
                  <a:gd name="T63" fmla="*/ 2147483646 h 53"/>
                  <a:gd name="T64" fmla="*/ 2147483646 w 143"/>
                  <a:gd name="T65" fmla="*/ 2147483646 h 53"/>
                  <a:gd name="T66" fmla="*/ 2147483646 w 143"/>
                  <a:gd name="T67" fmla="*/ 2147483646 h 53"/>
                  <a:gd name="T68" fmla="*/ 2147483646 w 143"/>
                  <a:gd name="T69" fmla="*/ 2147483646 h 53"/>
                  <a:gd name="T70" fmla="*/ 2147483646 w 143"/>
                  <a:gd name="T71" fmla="*/ 2147483646 h 53"/>
                  <a:gd name="T72" fmla="*/ 2147483646 w 143"/>
                  <a:gd name="T73" fmla="*/ 2147483646 h 53"/>
                  <a:gd name="T74" fmla="*/ 2147483646 w 143"/>
                  <a:gd name="T75" fmla="*/ 2147483646 h 53"/>
                  <a:gd name="T76" fmla="*/ 2147483646 w 143"/>
                  <a:gd name="T77" fmla="*/ 2147483646 h 53"/>
                  <a:gd name="T78" fmla="*/ 2147483646 w 143"/>
                  <a:gd name="T79" fmla="*/ 2147483646 h 53"/>
                  <a:gd name="T80" fmla="*/ 2147483646 w 143"/>
                  <a:gd name="T81" fmla="*/ 2147483646 h 53"/>
                  <a:gd name="T82" fmla="*/ 2147483646 w 143"/>
                  <a:gd name="T83" fmla="*/ 2147483646 h 53"/>
                  <a:gd name="T84" fmla="*/ 2147483646 w 143"/>
                  <a:gd name="T85" fmla="*/ 2147483646 h 53"/>
                  <a:gd name="T86" fmla="*/ 2147483646 w 143"/>
                  <a:gd name="T87" fmla="*/ 2147483646 h 53"/>
                  <a:gd name="T88" fmla="*/ 2147483646 w 143"/>
                  <a:gd name="T89" fmla="*/ 2147483646 h 53"/>
                  <a:gd name="T90" fmla="*/ 2147483646 w 143"/>
                  <a:gd name="T91" fmla="*/ 2147483646 h 53"/>
                  <a:gd name="T92" fmla="*/ 2147483646 w 143"/>
                  <a:gd name="T93" fmla="*/ 2147483646 h 53"/>
                  <a:gd name="T94" fmla="*/ 2147483646 w 143"/>
                  <a:gd name="T95" fmla="*/ 2147483646 h 53"/>
                  <a:gd name="T96" fmla="*/ 2147483646 w 143"/>
                  <a:gd name="T97" fmla="*/ 2147483646 h 53"/>
                  <a:gd name="T98" fmla="*/ 2147483646 w 143"/>
                  <a:gd name="T99" fmla="*/ 0 h 53"/>
                  <a:gd name="T100" fmla="*/ 2147483646 w 143"/>
                  <a:gd name="T101" fmla="*/ 0 h 53"/>
                  <a:gd name="T102" fmla="*/ 2147483646 w 143"/>
                  <a:gd name="T103" fmla="*/ 0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3" h="53">
                    <a:moveTo>
                      <a:pt x="113" y="0"/>
                    </a:moveTo>
                    <a:lnTo>
                      <a:pt x="107" y="0"/>
                    </a:lnTo>
                    <a:lnTo>
                      <a:pt x="96" y="6"/>
                    </a:lnTo>
                    <a:lnTo>
                      <a:pt x="90" y="6"/>
                    </a:lnTo>
                    <a:lnTo>
                      <a:pt x="84" y="12"/>
                    </a:lnTo>
                    <a:lnTo>
                      <a:pt x="72" y="6"/>
                    </a:lnTo>
                    <a:lnTo>
                      <a:pt x="72" y="12"/>
                    </a:lnTo>
                    <a:lnTo>
                      <a:pt x="60" y="6"/>
                    </a:lnTo>
                    <a:lnTo>
                      <a:pt x="54" y="12"/>
                    </a:lnTo>
                    <a:lnTo>
                      <a:pt x="48" y="18"/>
                    </a:lnTo>
                    <a:lnTo>
                      <a:pt x="42" y="12"/>
                    </a:lnTo>
                    <a:lnTo>
                      <a:pt x="24" y="0"/>
                    </a:lnTo>
                    <a:lnTo>
                      <a:pt x="30" y="6"/>
                    </a:lnTo>
                    <a:lnTo>
                      <a:pt x="18" y="6"/>
                    </a:lnTo>
                    <a:lnTo>
                      <a:pt x="12" y="12"/>
                    </a:lnTo>
                    <a:lnTo>
                      <a:pt x="18" y="12"/>
                    </a:lnTo>
                    <a:lnTo>
                      <a:pt x="6" y="12"/>
                    </a:lnTo>
                    <a:lnTo>
                      <a:pt x="12" y="12"/>
                    </a:lnTo>
                    <a:lnTo>
                      <a:pt x="0" y="12"/>
                    </a:lnTo>
                    <a:lnTo>
                      <a:pt x="30" y="18"/>
                    </a:lnTo>
                    <a:lnTo>
                      <a:pt x="30" y="24"/>
                    </a:lnTo>
                    <a:lnTo>
                      <a:pt x="6" y="24"/>
                    </a:lnTo>
                    <a:lnTo>
                      <a:pt x="24" y="29"/>
                    </a:lnTo>
                    <a:lnTo>
                      <a:pt x="30" y="29"/>
                    </a:lnTo>
                    <a:lnTo>
                      <a:pt x="30" y="35"/>
                    </a:lnTo>
                    <a:lnTo>
                      <a:pt x="36" y="35"/>
                    </a:lnTo>
                    <a:lnTo>
                      <a:pt x="30" y="35"/>
                    </a:lnTo>
                    <a:lnTo>
                      <a:pt x="18" y="41"/>
                    </a:lnTo>
                    <a:lnTo>
                      <a:pt x="30" y="47"/>
                    </a:lnTo>
                    <a:lnTo>
                      <a:pt x="48" y="47"/>
                    </a:lnTo>
                    <a:lnTo>
                      <a:pt x="78" y="53"/>
                    </a:lnTo>
                    <a:lnTo>
                      <a:pt x="102" y="41"/>
                    </a:lnTo>
                    <a:lnTo>
                      <a:pt x="119" y="35"/>
                    </a:lnTo>
                    <a:lnTo>
                      <a:pt x="131" y="29"/>
                    </a:lnTo>
                    <a:lnTo>
                      <a:pt x="137" y="24"/>
                    </a:lnTo>
                    <a:lnTo>
                      <a:pt x="143" y="24"/>
                    </a:lnTo>
                    <a:lnTo>
                      <a:pt x="137" y="18"/>
                    </a:lnTo>
                    <a:lnTo>
                      <a:pt x="143" y="18"/>
                    </a:lnTo>
                    <a:lnTo>
                      <a:pt x="131" y="18"/>
                    </a:lnTo>
                    <a:lnTo>
                      <a:pt x="137" y="12"/>
                    </a:lnTo>
                    <a:lnTo>
                      <a:pt x="131" y="12"/>
                    </a:lnTo>
                    <a:lnTo>
                      <a:pt x="125" y="6"/>
                    </a:lnTo>
                    <a:lnTo>
                      <a:pt x="131" y="0"/>
                    </a:lnTo>
                    <a:lnTo>
                      <a:pt x="125" y="0"/>
                    </a:lnTo>
                    <a:lnTo>
                      <a:pt x="113"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09" name="Freeform 470">
                <a:extLst>
                  <a:ext uri="{FF2B5EF4-FFF2-40B4-BE49-F238E27FC236}">
                    <a16:creationId xmlns:a16="http://schemas.microsoft.com/office/drawing/2014/main" id="{57B28942-E01F-4613-8149-A8192FE60A94}"/>
                  </a:ext>
                </a:extLst>
              </p:cNvPr>
              <p:cNvSpPr>
                <a:spLocks noChangeAspect="1"/>
              </p:cNvSpPr>
              <p:nvPr/>
            </p:nvSpPr>
            <p:spPr bwMode="auto">
              <a:xfrm>
                <a:off x="6121845" y="3397971"/>
                <a:ext cx="158508" cy="194955"/>
              </a:xfrm>
              <a:custGeom>
                <a:avLst/>
                <a:gdLst>
                  <a:gd name="T0" fmla="*/ 2147483646 w 60"/>
                  <a:gd name="T1" fmla="*/ 2147483646 h 66"/>
                  <a:gd name="T2" fmla="*/ 2147483646 w 60"/>
                  <a:gd name="T3" fmla="*/ 2147483646 h 66"/>
                  <a:gd name="T4" fmla="*/ 2147483646 w 60"/>
                  <a:gd name="T5" fmla="*/ 2147483646 h 66"/>
                  <a:gd name="T6" fmla="*/ 2147483646 w 60"/>
                  <a:gd name="T7" fmla="*/ 2147483646 h 66"/>
                  <a:gd name="T8" fmla="*/ 2147483646 w 60"/>
                  <a:gd name="T9" fmla="*/ 2147483646 h 66"/>
                  <a:gd name="T10" fmla="*/ 2147483646 w 60"/>
                  <a:gd name="T11" fmla="*/ 0 h 66"/>
                  <a:gd name="T12" fmla="*/ 2147483646 w 60"/>
                  <a:gd name="T13" fmla="*/ 0 h 66"/>
                  <a:gd name="T14" fmla="*/ 2147483646 w 60"/>
                  <a:gd name="T15" fmla="*/ 0 h 66"/>
                  <a:gd name="T16" fmla="*/ 2147483646 w 60"/>
                  <a:gd name="T17" fmla="*/ 0 h 66"/>
                  <a:gd name="T18" fmla="*/ 2147483646 w 60"/>
                  <a:gd name="T19" fmla="*/ 2147483646 h 66"/>
                  <a:gd name="T20" fmla="*/ 2147483646 w 60"/>
                  <a:gd name="T21" fmla="*/ 2147483646 h 66"/>
                  <a:gd name="T22" fmla="*/ 2147483646 w 60"/>
                  <a:gd name="T23" fmla="*/ 2147483646 h 66"/>
                  <a:gd name="T24" fmla="*/ 2147483646 w 60"/>
                  <a:gd name="T25" fmla="*/ 2147483646 h 66"/>
                  <a:gd name="T26" fmla="*/ 2147483646 w 60"/>
                  <a:gd name="T27" fmla="*/ 2147483646 h 66"/>
                  <a:gd name="T28" fmla="*/ 0 w 60"/>
                  <a:gd name="T29" fmla="*/ 2147483646 h 66"/>
                  <a:gd name="T30" fmla="*/ 2147483646 w 60"/>
                  <a:gd name="T31" fmla="*/ 2147483646 h 66"/>
                  <a:gd name="T32" fmla="*/ 2147483646 w 60"/>
                  <a:gd name="T33" fmla="*/ 2147483646 h 66"/>
                  <a:gd name="T34" fmla="*/ 2147483646 w 60"/>
                  <a:gd name="T35" fmla="*/ 2147483646 h 66"/>
                  <a:gd name="T36" fmla="*/ 2147483646 w 60"/>
                  <a:gd name="T37" fmla="*/ 2147483646 h 66"/>
                  <a:gd name="T38" fmla="*/ 0 w 60"/>
                  <a:gd name="T39" fmla="*/ 2147483646 h 66"/>
                  <a:gd name="T40" fmla="*/ 0 w 60"/>
                  <a:gd name="T41" fmla="*/ 2147483646 h 66"/>
                  <a:gd name="T42" fmla="*/ 0 w 60"/>
                  <a:gd name="T43" fmla="*/ 2147483646 h 66"/>
                  <a:gd name="T44" fmla="*/ 2147483646 w 60"/>
                  <a:gd name="T45" fmla="*/ 2147483646 h 66"/>
                  <a:gd name="T46" fmla="*/ 0 w 60"/>
                  <a:gd name="T47" fmla="*/ 2147483646 h 66"/>
                  <a:gd name="T48" fmla="*/ 2147483646 w 60"/>
                  <a:gd name="T49" fmla="*/ 2147483646 h 66"/>
                  <a:gd name="T50" fmla="*/ 2147483646 w 60"/>
                  <a:gd name="T51" fmla="*/ 2147483646 h 66"/>
                  <a:gd name="T52" fmla="*/ 2147483646 w 60"/>
                  <a:gd name="T53" fmla="*/ 2147483646 h 66"/>
                  <a:gd name="T54" fmla="*/ 2147483646 w 60"/>
                  <a:gd name="T55" fmla="*/ 2147483646 h 66"/>
                  <a:gd name="T56" fmla="*/ 2147483646 w 60"/>
                  <a:gd name="T57" fmla="*/ 2147483646 h 66"/>
                  <a:gd name="T58" fmla="*/ 2147483646 w 60"/>
                  <a:gd name="T59" fmla="*/ 2147483646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6">
                    <a:moveTo>
                      <a:pt x="60" y="48"/>
                    </a:moveTo>
                    <a:lnTo>
                      <a:pt x="60" y="18"/>
                    </a:lnTo>
                    <a:lnTo>
                      <a:pt x="48" y="18"/>
                    </a:lnTo>
                    <a:lnTo>
                      <a:pt x="36" y="18"/>
                    </a:lnTo>
                    <a:lnTo>
                      <a:pt x="48" y="0"/>
                    </a:lnTo>
                    <a:lnTo>
                      <a:pt x="42" y="0"/>
                    </a:lnTo>
                    <a:lnTo>
                      <a:pt x="36" y="0"/>
                    </a:lnTo>
                    <a:lnTo>
                      <a:pt x="24" y="6"/>
                    </a:lnTo>
                    <a:lnTo>
                      <a:pt x="30" y="12"/>
                    </a:lnTo>
                    <a:lnTo>
                      <a:pt x="24" y="18"/>
                    </a:lnTo>
                    <a:lnTo>
                      <a:pt x="6" y="18"/>
                    </a:lnTo>
                    <a:lnTo>
                      <a:pt x="6" y="24"/>
                    </a:lnTo>
                    <a:lnTo>
                      <a:pt x="0" y="30"/>
                    </a:lnTo>
                    <a:lnTo>
                      <a:pt x="18" y="36"/>
                    </a:lnTo>
                    <a:lnTo>
                      <a:pt x="6" y="48"/>
                    </a:lnTo>
                    <a:lnTo>
                      <a:pt x="18" y="48"/>
                    </a:lnTo>
                    <a:lnTo>
                      <a:pt x="6" y="54"/>
                    </a:lnTo>
                    <a:lnTo>
                      <a:pt x="0" y="54"/>
                    </a:lnTo>
                    <a:lnTo>
                      <a:pt x="0" y="60"/>
                    </a:lnTo>
                    <a:lnTo>
                      <a:pt x="6" y="66"/>
                    </a:lnTo>
                    <a:lnTo>
                      <a:pt x="0" y="66"/>
                    </a:lnTo>
                    <a:lnTo>
                      <a:pt x="6" y="66"/>
                    </a:lnTo>
                    <a:lnTo>
                      <a:pt x="24" y="66"/>
                    </a:lnTo>
                    <a:lnTo>
                      <a:pt x="36" y="60"/>
                    </a:lnTo>
                    <a:lnTo>
                      <a:pt x="54" y="60"/>
                    </a:lnTo>
                    <a:lnTo>
                      <a:pt x="60" y="4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0" name="Freeform 471">
                <a:extLst>
                  <a:ext uri="{FF2B5EF4-FFF2-40B4-BE49-F238E27FC236}">
                    <a16:creationId xmlns:a16="http://schemas.microsoft.com/office/drawing/2014/main" id="{CE2A0750-254B-4787-B330-54B1DCD1D3E3}"/>
                  </a:ext>
                </a:extLst>
              </p:cNvPr>
              <p:cNvSpPr>
                <a:spLocks noChangeAspect="1"/>
              </p:cNvSpPr>
              <p:nvPr/>
            </p:nvSpPr>
            <p:spPr bwMode="auto">
              <a:xfrm>
                <a:off x="6295944" y="3205615"/>
                <a:ext cx="301424" cy="473092"/>
              </a:xfrm>
              <a:custGeom>
                <a:avLst/>
                <a:gdLst>
                  <a:gd name="T0" fmla="*/ 2147483646 w 114"/>
                  <a:gd name="T1" fmla="*/ 2147483646 h 162"/>
                  <a:gd name="T2" fmla="*/ 2147483646 w 114"/>
                  <a:gd name="T3" fmla="*/ 2147483646 h 162"/>
                  <a:gd name="T4" fmla="*/ 2147483646 w 114"/>
                  <a:gd name="T5" fmla="*/ 2147483646 h 162"/>
                  <a:gd name="T6" fmla="*/ 2147483646 w 114"/>
                  <a:gd name="T7" fmla="*/ 2147483646 h 162"/>
                  <a:gd name="T8" fmla="*/ 2147483646 w 114"/>
                  <a:gd name="T9" fmla="*/ 2147483646 h 162"/>
                  <a:gd name="T10" fmla="*/ 2147483646 w 114"/>
                  <a:gd name="T11" fmla="*/ 2147483646 h 162"/>
                  <a:gd name="T12" fmla="*/ 2147483646 w 114"/>
                  <a:gd name="T13" fmla="*/ 2147483646 h 162"/>
                  <a:gd name="T14" fmla="*/ 2147483646 w 114"/>
                  <a:gd name="T15" fmla="*/ 2147483646 h 162"/>
                  <a:gd name="T16" fmla="*/ 2147483646 w 114"/>
                  <a:gd name="T17" fmla="*/ 2147483646 h 162"/>
                  <a:gd name="T18" fmla="*/ 2147483646 w 114"/>
                  <a:gd name="T19" fmla="*/ 2147483646 h 162"/>
                  <a:gd name="T20" fmla="*/ 2147483646 w 114"/>
                  <a:gd name="T21" fmla="*/ 2147483646 h 162"/>
                  <a:gd name="T22" fmla="*/ 2147483646 w 114"/>
                  <a:gd name="T23" fmla="*/ 2147483646 h 162"/>
                  <a:gd name="T24" fmla="*/ 2147483646 w 114"/>
                  <a:gd name="T25" fmla="*/ 2147483646 h 162"/>
                  <a:gd name="T26" fmla="*/ 2147483646 w 114"/>
                  <a:gd name="T27" fmla="*/ 2147483646 h 162"/>
                  <a:gd name="T28" fmla="*/ 2147483646 w 114"/>
                  <a:gd name="T29" fmla="*/ 2147483646 h 162"/>
                  <a:gd name="T30" fmla="*/ 2147483646 w 114"/>
                  <a:gd name="T31" fmla="*/ 2147483646 h 162"/>
                  <a:gd name="T32" fmla="*/ 2147483646 w 114"/>
                  <a:gd name="T33" fmla="*/ 2147483646 h 162"/>
                  <a:gd name="T34" fmla="*/ 2147483646 w 114"/>
                  <a:gd name="T35" fmla="*/ 2147483646 h 162"/>
                  <a:gd name="T36" fmla="*/ 2147483646 w 114"/>
                  <a:gd name="T37" fmla="*/ 2147483646 h 162"/>
                  <a:gd name="T38" fmla="*/ 2147483646 w 114"/>
                  <a:gd name="T39" fmla="*/ 2147483646 h 162"/>
                  <a:gd name="T40" fmla="*/ 2147483646 w 114"/>
                  <a:gd name="T41" fmla="*/ 2147483646 h 162"/>
                  <a:gd name="T42" fmla="*/ 2147483646 w 114"/>
                  <a:gd name="T43" fmla="*/ 2147483646 h 162"/>
                  <a:gd name="T44" fmla="*/ 2147483646 w 114"/>
                  <a:gd name="T45" fmla="*/ 2147483646 h 162"/>
                  <a:gd name="T46" fmla="*/ 2147483646 w 114"/>
                  <a:gd name="T47" fmla="*/ 2147483646 h 162"/>
                  <a:gd name="T48" fmla="*/ 2147483646 w 114"/>
                  <a:gd name="T49" fmla="*/ 2147483646 h 162"/>
                  <a:gd name="T50" fmla="*/ 2147483646 w 114"/>
                  <a:gd name="T51" fmla="*/ 2147483646 h 162"/>
                  <a:gd name="T52" fmla="*/ 2147483646 w 114"/>
                  <a:gd name="T53" fmla="*/ 0 h 162"/>
                  <a:gd name="T54" fmla="*/ 2147483646 w 114"/>
                  <a:gd name="T55" fmla="*/ 2147483646 h 162"/>
                  <a:gd name="T56" fmla="*/ 2147483646 w 114"/>
                  <a:gd name="T57" fmla="*/ 2147483646 h 162"/>
                  <a:gd name="T58" fmla="*/ 2147483646 w 114"/>
                  <a:gd name="T59" fmla="*/ 2147483646 h 162"/>
                  <a:gd name="T60" fmla="*/ 0 w 114"/>
                  <a:gd name="T61" fmla="*/ 2147483646 h 162"/>
                  <a:gd name="T62" fmla="*/ 2147483646 w 114"/>
                  <a:gd name="T63" fmla="*/ 2147483646 h 162"/>
                  <a:gd name="T64" fmla="*/ 0 w 114"/>
                  <a:gd name="T65" fmla="*/ 2147483646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62">
                    <a:moveTo>
                      <a:pt x="0" y="66"/>
                    </a:moveTo>
                    <a:lnTo>
                      <a:pt x="12" y="48"/>
                    </a:lnTo>
                    <a:lnTo>
                      <a:pt x="18" y="54"/>
                    </a:lnTo>
                    <a:lnTo>
                      <a:pt x="12" y="66"/>
                    </a:lnTo>
                    <a:lnTo>
                      <a:pt x="18" y="72"/>
                    </a:lnTo>
                    <a:lnTo>
                      <a:pt x="24" y="72"/>
                    </a:lnTo>
                    <a:lnTo>
                      <a:pt x="36" y="72"/>
                    </a:lnTo>
                    <a:lnTo>
                      <a:pt x="36" y="78"/>
                    </a:lnTo>
                    <a:lnTo>
                      <a:pt x="42" y="84"/>
                    </a:lnTo>
                    <a:lnTo>
                      <a:pt x="42" y="102"/>
                    </a:lnTo>
                    <a:lnTo>
                      <a:pt x="36" y="102"/>
                    </a:lnTo>
                    <a:lnTo>
                      <a:pt x="18" y="108"/>
                    </a:lnTo>
                    <a:lnTo>
                      <a:pt x="24" y="108"/>
                    </a:lnTo>
                    <a:lnTo>
                      <a:pt x="24" y="114"/>
                    </a:lnTo>
                    <a:lnTo>
                      <a:pt x="12" y="126"/>
                    </a:lnTo>
                    <a:lnTo>
                      <a:pt x="12" y="132"/>
                    </a:lnTo>
                    <a:lnTo>
                      <a:pt x="24" y="132"/>
                    </a:lnTo>
                    <a:lnTo>
                      <a:pt x="30" y="138"/>
                    </a:lnTo>
                    <a:lnTo>
                      <a:pt x="48" y="132"/>
                    </a:lnTo>
                    <a:lnTo>
                      <a:pt x="42" y="138"/>
                    </a:lnTo>
                    <a:lnTo>
                      <a:pt x="30" y="138"/>
                    </a:lnTo>
                    <a:lnTo>
                      <a:pt x="12" y="150"/>
                    </a:lnTo>
                    <a:lnTo>
                      <a:pt x="0" y="162"/>
                    </a:lnTo>
                    <a:lnTo>
                      <a:pt x="6" y="162"/>
                    </a:lnTo>
                    <a:lnTo>
                      <a:pt x="12" y="162"/>
                    </a:lnTo>
                    <a:lnTo>
                      <a:pt x="30" y="162"/>
                    </a:lnTo>
                    <a:lnTo>
                      <a:pt x="36" y="156"/>
                    </a:lnTo>
                    <a:lnTo>
                      <a:pt x="48" y="150"/>
                    </a:lnTo>
                    <a:lnTo>
                      <a:pt x="66" y="150"/>
                    </a:lnTo>
                    <a:lnTo>
                      <a:pt x="90" y="150"/>
                    </a:lnTo>
                    <a:lnTo>
                      <a:pt x="108" y="138"/>
                    </a:lnTo>
                    <a:lnTo>
                      <a:pt x="96" y="138"/>
                    </a:lnTo>
                    <a:lnTo>
                      <a:pt x="102" y="132"/>
                    </a:lnTo>
                    <a:lnTo>
                      <a:pt x="114" y="114"/>
                    </a:lnTo>
                    <a:lnTo>
                      <a:pt x="108" y="108"/>
                    </a:lnTo>
                    <a:lnTo>
                      <a:pt x="90" y="108"/>
                    </a:lnTo>
                    <a:lnTo>
                      <a:pt x="78" y="96"/>
                    </a:lnTo>
                    <a:lnTo>
                      <a:pt x="84" y="96"/>
                    </a:lnTo>
                    <a:lnTo>
                      <a:pt x="84" y="90"/>
                    </a:lnTo>
                    <a:lnTo>
                      <a:pt x="72" y="78"/>
                    </a:lnTo>
                    <a:lnTo>
                      <a:pt x="54" y="54"/>
                    </a:lnTo>
                    <a:lnTo>
                      <a:pt x="36" y="48"/>
                    </a:lnTo>
                    <a:lnTo>
                      <a:pt x="48" y="48"/>
                    </a:lnTo>
                    <a:lnTo>
                      <a:pt x="42" y="42"/>
                    </a:lnTo>
                    <a:lnTo>
                      <a:pt x="60" y="24"/>
                    </a:lnTo>
                    <a:lnTo>
                      <a:pt x="30" y="18"/>
                    </a:lnTo>
                    <a:lnTo>
                      <a:pt x="24" y="18"/>
                    </a:lnTo>
                    <a:lnTo>
                      <a:pt x="30" y="18"/>
                    </a:lnTo>
                    <a:lnTo>
                      <a:pt x="42" y="6"/>
                    </a:lnTo>
                    <a:lnTo>
                      <a:pt x="18" y="0"/>
                    </a:lnTo>
                    <a:lnTo>
                      <a:pt x="12" y="6"/>
                    </a:lnTo>
                    <a:lnTo>
                      <a:pt x="12" y="12"/>
                    </a:lnTo>
                    <a:lnTo>
                      <a:pt x="6" y="18"/>
                    </a:lnTo>
                    <a:lnTo>
                      <a:pt x="6" y="24"/>
                    </a:lnTo>
                    <a:lnTo>
                      <a:pt x="6" y="30"/>
                    </a:lnTo>
                    <a:lnTo>
                      <a:pt x="0" y="36"/>
                    </a:lnTo>
                    <a:lnTo>
                      <a:pt x="0" y="42"/>
                    </a:lnTo>
                    <a:lnTo>
                      <a:pt x="12" y="36"/>
                    </a:lnTo>
                    <a:lnTo>
                      <a:pt x="0" y="6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1" name="Freeform 472">
                <a:extLst>
                  <a:ext uri="{FF2B5EF4-FFF2-40B4-BE49-F238E27FC236}">
                    <a16:creationId xmlns:a16="http://schemas.microsoft.com/office/drawing/2014/main" id="{687C279C-94A7-42DA-8842-3347659D0E28}"/>
                  </a:ext>
                </a:extLst>
              </p:cNvPr>
              <p:cNvSpPr>
                <a:spLocks noChangeAspect="1"/>
              </p:cNvSpPr>
              <p:nvPr/>
            </p:nvSpPr>
            <p:spPr bwMode="auto">
              <a:xfrm>
                <a:off x="6215392" y="3397971"/>
                <a:ext cx="96144" cy="54588"/>
              </a:xfrm>
              <a:custGeom>
                <a:avLst/>
                <a:gdLst>
                  <a:gd name="T0" fmla="*/ 2147483646 w 36"/>
                  <a:gd name="T1" fmla="*/ 2147483646 h 18"/>
                  <a:gd name="T2" fmla="*/ 2147483646 w 36"/>
                  <a:gd name="T3" fmla="*/ 2147483646 h 18"/>
                  <a:gd name="T4" fmla="*/ 2147483646 w 36"/>
                  <a:gd name="T5" fmla="*/ 0 h 18"/>
                  <a:gd name="T6" fmla="*/ 2147483646 w 36"/>
                  <a:gd name="T7" fmla="*/ 0 h 18"/>
                  <a:gd name="T8" fmla="*/ 0 w 36"/>
                  <a:gd name="T9" fmla="*/ 2147483646 h 18"/>
                  <a:gd name="T10" fmla="*/ 2147483646 w 36"/>
                  <a:gd name="T11" fmla="*/ 2147483646 h 18"/>
                  <a:gd name="T12" fmla="*/ 2147483646 w 36"/>
                  <a:gd name="T13" fmla="*/ 2147483646 h 18"/>
                  <a:gd name="T14" fmla="*/ 2147483646 w 36"/>
                  <a:gd name="T15" fmla="*/ 2147483646 h 18"/>
                  <a:gd name="T16" fmla="*/ 2147483646 w 36"/>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8">
                    <a:moveTo>
                      <a:pt x="36" y="12"/>
                    </a:moveTo>
                    <a:lnTo>
                      <a:pt x="30" y="6"/>
                    </a:lnTo>
                    <a:lnTo>
                      <a:pt x="24" y="0"/>
                    </a:lnTo>
                    <a:lnTo>
                      <a:pt x="12" y="0"/>
                    </a:lnTo>
                    <a:lnTo>
                      <a:pt x="0" y="18"/>
                    </a:lnTo>
                    <a:lnTo>
                      <a:pt x="12" y="18"/>
                    </a:lnTo>
                    <a:lnTo>
                      <a:pt x="24" y="18"/>
                    </a:lnTo>
                    <a:lnTo>
                      <a:pt x="36"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2" name="Freeform 473">
                <a:extLst>
                  <a:ext uri="{FF2B5EF4-FFF2-40B4-BE49-F238E27FC236}">
                    <a16:creationId xmlns:a16="http://schemas.microsoft.com/office/drawing/2014/main" id="{0CDA12A3-A4E1-40E3-9F68-054D44CAFD27}"/>
                  </a:ext>
                </a:extLst>
              </p:cNvPr>
              <p:cNvSpPr>
                <a:spLocks noChangeAspect="1"/>
              </p:cNvSpPr>
              <p:nvPr/>
            </p:nvSpPr>
            <p:spPr bwMode="auto">
              <a:xfrm>
                <a:off x="6264763" y="3275801"/>
                <a:ext cx="46774" cy="18195"/>
              </a:xfrm>
              <a:custGeom>
                <a:avLst/>
                <a:gdLst>
                  <a:gd name="T0" fmla="*/ 2147483646 w 18"/>
                  <a:gd name="T1" fmla="*/ 0 h 6"/>
                  <a:gd name="T2" fmla="*/ 2147483646 w 18"/>
                  <a:gd name="T3" fmla="*/ 0 h 6"/>
                  <a:gd name="T4" fmla="*/ 0 w 18"/>
                  <a:gd name="T5" fmla="*/ 0 h 6"/>
                  <a:gd name="T6" fmla="*/ 2147483646 w 18"/>
                  <a:gd name="T7" fmla="*/ 2147483646 h 6"/>
                  <a:gd name="T8" fmla="*/ 2147483646 w 18"/>
                  <a:gd name="T9" fmla="*/ 0 h 6"/>
                  <a:gd name="T10" fmla="*/ 2147483646 w 1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6">
                    <a:moveTo>
                      <a:pt x="12" y="0"/>
                    </a:moveTo>
                    <a:lnTo>
                      <a:pt x="6" y="0"/>
                    </a:lnTo>
                    <a:lnTo>
                      <a:pt x="0" y="0"/>
                    </a:lnTo>
                    <a:lnTo>
                      <a:pt x="12" y="6"/>
                    </a:lnTo>
                    <a:lnTo>
                      <a:pt x="18" y="0"/>
                    </a:lnTo>
                    <a:lnTo>
                      <a:pt x="12"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3" name="Freeform 474">
                <a:extLst>
                  <a:ext uri="{FF2B5EF4-FFF2-40B4-BE49-F238E27FC236}">
                    <a16:creationId xmlns:a16="http://schemas.microsoft.com/office/drawing/2014/main" id="{FA945919-1E59-40BD-9438-18A31E985009}"/>
                  </a:ext>
                </a:extLst>
              </p:cNvPr>
              <p:cNvSpPr>
                <a:spLocks noChangeAspect="1"/>
              </p:cNvSpPr>
              <p:nvPr/>
            </p:nvSpPr>
            <p:spPr bwMode="auto">
              <a:xfrm>
                <a:off x="6264763" y="3223812"/>
                <a:ext cx="31184" cy="33790"/>
              </a:xfrm>
              <a:custGeom>
                <a:avLst/>
                <a:gdLst>
                  <a:gd name="T0" fmla="*/ 2147483646 w 12"/>
                  <a:gd name="T1" fmla="*/ 2147483646 h 12"/>
                  <a:gd name="T2" fmla="*/ 2147483646 w 12"/>
                  <a:gd name="T3" fmla="*/ 0 h 12"/>
                  <a:gd name="T4" fmla="*/ 0 w 12"/>
                  <a:gd name="T5" fmla="*/ 2147483646 h 12"/>
                  <a:gd name="T6" fmla="*/ 0 w 12"/>
                  <a:gd name="T7" fmla="*/ 2147483646 h 12"/>
                  <a:gd name="T8" fmla="*/ 2147483646 w 12"/>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12" y="6"/>
                    </a:moveTo>
                    <a:lnTo>
                      <a:pt x="12" y="0"/>
                    </a:lnTo>
                    <a:lnTo>
                      <a:pt x="0" y="6"/>
                    </a:lnTo>
                    <a:lnTo>
                      <a:pt x="0" y="12"/>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4" name="Freeform 475">
                <a:extLst>
                  <a:ext uri="{FF2B5EF4-FFF2-40B4-BE49-F238E27FC236}">
                    <a16:creationId xmlns:a16="http://schemas.microsoft.com/office/drawing/2014/main" id="{EBF9604B-98EB-4C28-B894-13F54FA7E555}"/>
                  </a:ext>
                </a:extLst>
              </p:cNvPr>
              <p:cNvSpPr>
                <a:spLocks noChangeAspect="1"/>
              </p:cNvSpPr>
              <p:nvPr/>
            </p:nvSpPr>
            <p:spPr bwMode="auto">
              <a:xfrm>
                <a:off x="6470044" y="3117237"/>
                <a:ext cx="18189" cy="18195"/>
              </a:xfrm>
              <a:custGeom>
                <a:avLst/>
                <a:gdLst>
                  <a:gd name="T0" fmla="*/ 0 w 6"/>
                  <a:gd name="T1" fmla="*/ 0 h 6"/>
                  <a:gd name="T2" fmla="*/ 0 w 6"/>
                  <a:gd name="T3" fmla="*/ 0 h 6"/>
                  <a:gd name="T4" fmla="*/ 0 w 6"/>
                  <a:gd name="T5" fmla="*/ 2147483646 h 6"/>
                  <a:gd name="T6" fmla="*/ 0 w 6"/>
                  <a:gd name="T7" fmla="*/ 2147483646 h 6"/>
                  <a:gd name="T8" fmla="*/ 2147483646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0"/>
                    </a:moveTo>
                    <a:lnTo>
                      <a:pt x="0" y="0"/>
                    </a:lnTo>
                    <a:lnTo>
                      <a:pt x="0" y="6"/>
                    </a:lnTo>
                    <a:lnTo>
                      <a:pt x="6" y="0"/>
                    </a:lnTo>
                    <a:lnTo>
                      <a:pt x="0"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5" name="Freeform 476">
                <a:extLst>
                  <a:ext uri="{FF2B5EF4-FFF2-40B4-BE49-F238E27FC236}">
                    <a16:creationId xmlns:a16="http://schemas.microsoft.com/office/drawing/2014/main" id="{7B95BC41-BD9D-400A-A7AC-A35FA222091F}"/>
                  </a:ext>
                </a:extLst>
              </p:cNvPr>
              <p:cNvSpPr>
                <a:spLocks noChangeAspect="1"/>
              </p:cNvSpPr>
              <p:nvPr/>
            </p:nvSpPr>
            <p:spPr bwMode="auto">
              <a:xfrm>
                <a:off x="6295944" y="3327790"/>
                <a:ext cx="15592" cy="18195"/>
              </a:xfrm>
              <a:custGeom>
                <a:avLst/>
                <a:gdLst>
                  <a:gd name="T0" fmla="*/ 0 w 6"/>
                  <a:gd name="T1" fmla="*/ 2147483646 h 6"/>
                  <a:gd name="T2" fmla="*/ 2147483646 w 6"/>
                  <a:gd name="T3" fmla="*/ 0 h 6"/>
                  <a:gd name="T4" fmla="*/ 0 w 6"/>
                  <a:gd name="T5" fmla="*/ 0 h 6"/>
                  <a:gd name="T6" fmla="*/ 0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6" y="0"/>
                    </a:lnTo>
                    <a:lnTo>
                      <a:pt x="0" y="0"/>
                    </a:lnTo>
                    <a:lnTo>
                      <a:pt x="0"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16" name="Freeform 477">
                <a:extLst>
                  <a:ext uri="{FF2B5EF4-FFF2-40B4-BE49-F238E27FC236}">
                    <a16:creationId xmlns:a16="http://schemas.microsoft.com/office/drawing/2014/main" id="{64A703E6-7587-4074-AF15-184C61FA2290}"/>
                  </a:ext>
                </a:extLst>
              </p:cNvPr>
              <p:cNvSpPr>
                <a:spLocks noChangeAspect="1"/>
              </p:cNvSpPr>
              <p:nvPr/>
            </p:nvSpPr>
            <p:spPr bwMode="auto">
              <a:xfrm>
                <a:off x="6345317" y="3486351"/>
                <a:ext cx="12993" cy="18195"/>
              </a:xfrm>
              <a:custGeom>
                <a:avLst/>
                <a:gdLst>
                  <a:gd name="T0" fmla="*/ 2147483646 w 6"/>
                  <a:gd name="T1" fmla="*/ 2147483646 h 6"/>
                  <a:gd name="T2" fmla="*/ 2147483646 w 6"/>
                  <a:gd name="T3" fmla="*/ 0 h 6"/>
                  <a:gd name="T4" fmla="*/ 0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6" y="0"/>
                    </a:lnTo>
                    <a:lnTo>
                      <a:pt x="0" y="6"/>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17" name="Freeform 478">
                <a:extLst>
                  <a:ext uri="{FF2B5EF4-FFF2-40B4-BE49-F238E27FC236}">
                    <a16:creationId xmlns:a16="http://schemas.microsoft.com/office/drawing/2014/main" id="{8DF25DA7-0A0C-4FCA-9748-4FB5E21F0084}"/>
                  </a:ext>
                </a:extLst>
              </p:cNvPr>
              <p:cNvSpPr>
                <a:spLocks noChangeAspect="1"/>
              </p:cNvSpPr>
              <p:nvPr/>
            </p:nvSpPr>
            <p:spPr bwMode="auto">
              <a:xfrm>
                <a:off x="6581780" y="4099811"/>
                <a:ext cx="15592" cy="15598"/>
              </a:xfrm>
              <a:custGeom>
                <a:avLst/>
                <a:gdLst>
                  <a:gd name="T0" fmla="*/ 2147483646 w 6"/>
                  <a:gd name="T1" fmla="*/ 0 h 6"/>
                  <a:gd name="T2" fmla="*/ 0 w 6"/>
                  <a:gd name="T3" fmla="*/ 2147483646 h 6"/>
                  <a:gd name="T4" fmla="*/ 0 w 6"/>
                  <a:gd name="T5" fmla="*/ 2147483646 h 6"/>
                  <a:gd name="T6" fmla="*/ 2147483646 w 6"/>
                  <a:gd name="T7" fmla="*/ 2147483646 h 6"/>
                  <a:gd name="T8" fmla="*/ 2147483646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0" y="6"/>
                    </a:lnTo>
                    <a:lnTo>
                      <a:pt x="6" y="6"/>
                    </a:lnTo>
                    <a:lnTo>
                      <a:pt x="6"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18" name="Freeform 479">
                <a:extLst>
                  <a:ext uri="{FF2B5EF4-FFF2-40B4-BE49-F238E27FC236}">
                    <a16:creationId xmlns:a16="http://schemas.microsoft.com/office/drawing/2014/main" id="{9E42B1D0-9612-4EE4-BD58-81FF00C89A6B}"/>
                  </a:ext>
                </a:extLst>
              </p:cNvPr>
              <p:cNvSpPr>
                <a:spLocks noChangeAspect="1"/>
              </p:cNvSpPr>
              <p:nvPr/>
            </p:nvSpPr>
            <p:spPr bwMode="auto">
              <a:xfrm>
                <a:off x="5415057" y="4380547"/>
                <a:ext cx="28583" cy="15598"/>
              </a:xfrm>
              <a:custGeom>
                <a:avLst/>
                <a:gdLst>
                  <a:gd name="T0" fmla="*/ 0 w 12"/>
                  <a:gd name="T1" fmla="*/ 2147483646 h 6"/>
                  <a:gd name="T2" fmla="*/ 0 w 12"/>
                  <a:gd name="T3" fmla="*/ 0 h 6"/>
                  <a:gd name="T4" fmla="*/ 2147483646 w 12"/>
                  <a:gd name="T5" fmla="*/ 0 h 6"/>
                  <a:gd name="T6" fmla="*/ 0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0" y="6"/>
                    </a:moveTo>
                    <a:lnTo>
                      <a:pt x="0" y="0"/>
                    </a:lnTo>
                    <a:lnTo>
                      <a:pt x="12" y="0"/>
                    </a:lnTo>
                    <a:lnTo>
                      <a:pt x="0"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19" name="Freeform 480">
                <a:extLst>
                  <a:ext uri="{FF2B5EF4-FFF2-40B4-BE49-F238E27FC236}">
                    <a16:creationId xmlns:a16="http://schemas.microsoft.com/office/drawing/2014/main" id="{816CE459-AE1A-40B3-88D2-5F99C30FD59D}"/>
                  </a:ext>
                </a:extLst>
              </p:cNvPr>
              <p:cNvSpPr>
                <a:spLocks noChangeAspect="1"/>
              </p:cNvSpPr>
              <p:nvPr/>
            </p:nvSpPr>
            <p:spPr bwMode="auto">
              <a:xfrm>
                <a:off x="5303323" y="4344156"/>
                <a:ext cx="18189" cy="2599"/>
              </a:xfrm>
              <a:custGeom>
                <a:avLst/>
                <a:gdLst>
                  <a:gd name="T0" fmla="*/ 0 w 6"/>
                  <a:gd name="T1" fmla="*/ 0 h 1"/>
                  <a:gd name="T2" fmla="*/ 0 w 6"/>
                  <a:gd name="T3" fmla="*/ 0 h 1"/>
                  <a:gd name="T4" fmla="*/ 2147483646 w 6"/>
                  <a:gd name="T5" fmla="*/ 0 h 1"/>
                  <a:gd name="T6" fmla="*/ 0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0" y="0"/>
                    </a:lnTo>
                    <a:lnTo>
                      <a:pt x="6" y="0"/>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20" name="Rectangle 481">
                <a:extLst>
                  <a:ext uri="{FF2B5EF4-FFF2-40B4-BE49-F238E27FC236}">
                    <a16:creationId xmlns:a16="http://schemas.microsoft.com/office/drawing/2014/main" id="{708C88A1-D18E-4E7C-9091-ECF8C55F94CA}"/>
                  </a:ext>
                </a:extLst>
              </p:cNvPr>
              <p:cNvSpPr>
                <a:spLocks noChangeAspect="1" noChangeArrowheads="1"/>
              </p:cNvSpPr>
              <p:nvPr/>
            </p:nvSpPr>
            <p:spPr bwMode="auto">
              <a:xfrm>
                <a:off x="5350096" y="4325959"/>
                <a:ext cx="18189"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721" name="Freeform 482">
                <a:extLst>
                  <a:ext uri="{FF2B5EF4-FFF2-40B4-BE49-F238E27FC236}">
                    <a16:creationId xmlns:a16="http://schemas.microsoft.com/office/drawing/2014/main" id="{B2FA80BC-3CE2-4987-A23E-A15C8351C185}"/>
                  </a:ext>
                </a:extLst>
              </p:cNvPr>
              <p:cNvSpPr>
                <a:spLocks noChangeAspect="1"/>
              </p:cNvSpPr>
              <p:nvPr/>
            </p:nvSpPr>
            <p:spPr bwMode="auto">
              <a:xfrm>
                <a:off x="3663676" y="4695076"/>
                <a:ext cx="2599" cy="18195"/>
              </a:xfrm>
              <a:custGeom>
                <a:avLst/>
                <a:gdLst>
                  <a:gd name="T0" fmla="*/ 0 w 1"/>
                  <a:gd name="T1" fmla="*/ 0 h 6"/>
                  <a:gd name="T2" fmla="*/ 0 w 1"/>
                  <a:gd name="T3" fmla="*/ 0 h 6"/>
                  <a:gd name="T4" fmla="*/ 0 w 1"/>
                  <a:gd name="T5" fmla="*/ 2147483646 h 6"/>
                  <a:gd name="T6" fmla="*/ 0 w 1"/>
                  <a:gd name="T7" fmla="*/ 2147483646 h 6"/>
                  <a:gd name="T8" fmla="*/ 0 w 1"/>
                  <a:gd name="T9" fmla="*/ 2147483646 h 6"/>
                  <a:gd name="T10" fmla="*/ 0 w 1"/>
                  <a:gd name="T11" fmla="*/ 2147483646 h 6"/>
                  <a:gd name="T12" fmla="*/ 0 w 1"/>
                  <a:gd name="T13" fmla="*/ 2147483646 h 6"/>
                  <a:gd name="T14" fmla="*/ 0 w 1"/>
                  <a:gd name="T15" fmla="*/ 2147483646 h 6"/>
                  <a:gd name="T16" fmla="*/ 0 w 1"/>
                  <a:gd name="T17" fmla="*/ 2147483646 h 6"/>
                  <a:gd name="T18" fmla="*/ 0 w 1"/>
                  <a:gd name="T19" fmla="*/ 0 h 6"/>
                  <a:gd name="T20" fmla="*/ 0 w 1"/>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22" name="Freeform 483">
                <a:extLst>
                  <a:ext uri="{FF2B5EF4-FFF2-40B4-BE49-F238E27FC236}">
                    <a16:creationId xmlns:a16="http://schemas.microsoft.com/office/drawing/2014/main" id="{53D8205E-CEBF-4D0B-87C5-2DDBFC110F45}"/>
                  </a:ext>
                </a:extLst>
              </p:cNvPr>
              <p:cNvSpPr>
                <a:spLocks noChangeAspect="1"/>
              </p:cNvSpPr>
              <p:nvPr/>
            </p:nvSpPr>
            <p:spPr bwMode="auto">
              <a:xfrm>
                <a:off x="6121845" y="4133603"/>
                <a:ext cx="127326" cy="298931"/>
              </a:xfrm>
              <a:custGeom>
                <a:avLst/>
                <a:gdLst>
                  <a:gd name="T0" fmla="*/ 2147483646 w 48"/>
                  <a:gd name="T1" fmla="*/ 0 h 102"/>
                  <a:gd name="T2" fmla="*/ 2147483646 w 48"/>
                  <a:gd name="T3" fmla="*/ 2147483646 h 102"/>
                  <a:gd name="T4" fmla="*/ 2147483646 w 48"/>
                  <a:gd name="T5" fmla="*/ 2147483646 h 102"/>
                  <a:gd name="T6" fmla="*/ 0 w 48"/>
                  <a:gd name="T7" fmla="*/ 2147483646 h 102"/>
                  <a:gd name="T8" fmla="*/ 0 w 48"/>
                  <a:gd name="T9" fmla="*/ 2147483646 h 102"/>
                  <a:gd name="T10" fmla="*/ 2147483646 w 48"/>
                  <a:gd name="T11" fmla="*/ 2147483646 h 102"/>
                  <a:gd name="T12" fmla="*/ 2147483646 w 48"/>
                  <a:gd name="T13" fmla="*/ 2147483646 h 102"/>
                  <a:gd name="T14" fmla="*/ 2147483646 w 48"/>
                  <a:gd name="T15" fmla="*/ 2147483646 h 102"/>
                  <a:gd name="T16" fmla="*/ 2147483646 w 48"/>
                  <a:gd name="T17" fmla="*/ 2147483646 h 102"/>
                  <a:gd name="T18" fmla="*/ 2147483646 w 48"/>
                  <a:gd name="T19" fmla="*/ 2147483646 h 102"/>
                  <a:gd name="T20" fmla="*/ 2147483646 w 48"/>
                  <a:gd name="T21" fmla="*/ 2147483646 h 102"/>
                  <a:gd name="T22" fmla="*/ 2147483646 w 48"/>
                  <a:gd name="T23" fmla="*/ 2147483646 h 102"/>
                  <a:gd name="T24" fmla="*/ 2147483646 w 48"/>
                  <a:gd name="T25" fmla="*/ 2147483646 h 102"/>
                  <a:gd name="T26" fmla="*/ 2147483646 w 48"/>
                  <a:gd name="T27" fmla="*/ 2147483646 h 102"/>
                  <a:gd name="T28" fmla="*/ 2147483646 w 48"/>
                  <a:gd name="T29" fmla="*/ 2147483646 h 102"/>
                  <a:gd name="T30" fmla="*/ 2147483646 w 48"/>
                  <a:gd name="T31" fmla="*/ 2147483646 h 102"/>
                  <a:gd name="T32" fmla="*/ 2147483646 w 48"/>
                  <a:gd name="T33" fmla="*/ 2147483646 h 102"/>
                  <a:gd name="T34" fmla="*/ 2147483646 w 48"/>
                  <a:gd name="T35" fmla="*/ 2147483646 h 102"/>
                  <a:gd name="T36" fmla="*/ 2147483646 w 48"/>
                  <a:gd name="T37" fmla="*/ 2147483646 h 102"/>
                  <a:gd name="T38" fmla="*/ 2147483646 w 48"/>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102">
                    <a:moveTo>
                      <a:pt x="24" y="0"/>
                    </a:moveTo>
                    <a:lnTo>
                      <a:pt x="12" y="6"/>
                    </a:lnTo>
                    <a:lnTo>
                      <a:pt x="12" y="24"/>
                    </a:lnTo>
                    <a:lnTo>
                      <a:pt x="0" y="54"/>
                    </a:lnTo>
                    <a:lnTo>
                      <a:pt x="0" y="66"/>
                    </a:lnTo>
                    <a:lnTo>
                      <a:pt x="6" y="72"/>
                    </a:lnTo>
                    <a:lnTo>
                      <a:pt x="6" y="102"/>
                    </a:lnTo>
                    <a:lnTo>
                      <a:pt x="30" y="96"/>
                    </a:lnTo>
                    <a:lnTo>
                      <a:pt x="36" y="84"/>
                    </a:lnTo>
                    <a:lnTo>
                      <a:pt x="36" y="78"/>
                    </a:lnTo>
                    <a:lnTo>
                      <a:pt x="36" y="66"/>
                    </a:lnTo>
                    <a:lnTo>
                      <a:pt x="30" y="48"/>
                    </a:lnTo>
                    <a:lnTo>
                      <a:pt x="36" y="48"/>
                    </a:lnTo>
                    <a:lnTo>
                      <a:pt x="42" y="24"/>
                    </a:lnTo>
                    <a:lnTo>
                      <a:pt x="48" y="18"/>
                    </a:lnTo>
                    <a:lnTo>
                      <a:pt x="48" y="6"/>
                    </a:lnTo>
                    <a:lnTo>
                      <a:pt x="24" y="6"/>
                    </a:lnTo>
                    <a:lnTo>
                      <a:pt x="24"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3" name="Freeform 484">
                <a:extLst>
                  <a:ext uri="{FF2B5EF4-FFF2-40B4-BE49-F238E27FC236}">
                    <a16:creationId xmlns:a16="http://schemas.microsoft.com/office/drawing/2014/main" id="{95F5C72A-BD41-4187-842E-8663BC20A60C}"/>
                  </a:ext>
                </a:extLst>
              </p:cNvPr>
              <p:cNvSpPr>
                <a:spLocks noChangeAspect="1"/>
              </p:cNvSpPr>
              <p:nvPr/>
            </p:nvSpPr>
            <p:spPr bwMode="auto">
              <a:xfrm>
                <a:off x="6140035" y="4045223"/>
                <a:ext cx="519699" cy="439300"/>
              </a:xfrm>
              <a:custGeom>
                <a:avLst/>
                <a:gdLst>
                  <a:gd name="T0" fmla="*/ 2147483646 w 198"/>
                  <a:gd name="T1" fmla="*/ 2147483646 h 150"/>
                  <a:gd name="T2" fmla="*/ 2147483646 w 198"/>
                  <a:gd name="T3" fmla="*/ 2147483646 h 150"/>
                  <a:gd name="T4" fmla="*/ 2147483646 w 198"/>
                  <a:gd name="T5" fmla="*/ 2147483646 h 150"/>
                  <a:gd name="T6" fmla="*/ 2147483646 w 198"/>
                  <a:gd name="T7" fmla="*/ 2147483646 h 150"/>
                  <a:gd name="T8" fmla="*/ 2147483646 w 198"/>
                  <a:gd name="T9" fmla="*/ 2147483646 h 150"/>
                  <a:gd name="T10" fmla="*/ 2147483646 w 198"/>
                  <a:gd name="T11" fmla="*/ 2147483646 h 150"/>
                  <a:gd name="T12" fmla="*/ 2147483646 w 198"/>
                  <a:gd name="T13" fmla="*/ 2147483646 h 150"/>
                  <a:gd name="T14" fmla="*/ 0 w 198"/>
                  <a:gd name="T15" fmla="*/ 2147483646 h 150"/>
                  <a:gd name="T16" fmla="*/ 0 w 198"/>
                  <a:gd name="T17" fmla="*/ 2147483646 h 150"/>
                  <a:gd name="T18" fmla="*/ 2147483646 w 198"/>
                  <a:gd name="T19" fmla="*/ 0 h 150"/>
                  <a:gd name="T20" fmla="*/ 2147483646 w 198"/>
                  <a:gd name="T21" fmla="*/ 0 h 150"/>
                  <a:gd name="T22" fmla="*/ 2147483646 w 198"/>
                  <a:gd name="T23" fmla="*/ 0 h 150"/>
                  <a:gd name="T24" fmla="*/ 2147483646 w 198"/>
                  <a:gd name="T25" fmla="*/ 2147483646 h 150"/>
                  <a:gd name="T26" fmla="*/ 2147483646 w 198"/>
                  <a:gd name="T27" fmla="*/ 2147483646 h 150"/>
                  <a:gd name="T28" fmla="*/ 2147483646 w 198"/>
                  <a:gd name="T29" fmla="*/ 2147483646 h 150"/>
                  <a:gd name="T30" fmla="*/ 2147483646 w 198"/>
                  <a:gd name="T31" fmla="*/ 2147483646 h 150"/>
                  <a:gd name="T32" fmla="*/ 2147483646 w 198"/>
                  <a:gd name="T33" fmla="*/ 2147483646 h 150"/>
                  <a:gd name="T34" fmla="*/ 2147483646 w 198"/>
                  <a:gd name="T35" fmla="*/ 2147483646 h 150"/>
                  <a:gd name="T36" fmla="*/ 2147483646 w 198"/>
                  <a:gd name="T37" fmla="*/ 2147483646 h 150"/>
                  <a:gd name="T38" fmla="*/ 2147483646 w 198"/>
                  <a:gd name="T39" fmla="*/ 2147483646 h 150"/>
                  <a:gd name="T40" fmla="*/ 2147483646 w 198"/>
                  <a:gd name="T41" fmla="*/ 2147483646 h 150"/>
                  <a:gd name="T42" fmla="*/ 2147483646 w 198"/>
                  <a:gd name="T43" fmla="*/ 2147483646 h 150"/>
                  <a:gd name="T44" fmla="*/ 2147483646 w 198"/>
                  <a:gd name="T45" fmla="*/ 2147483646 h 150"/>
                  <a:gd name="T46" fmla="*/ 2147483646 w 198"/>
                  <a:gd name="T47" fmla="*/ 2147483646 h 150"/>
                  <a:gd name="T48" fmla="*/ 2147483646 w 198"/>
                  <a:gd name="T49" fmla="*/ 2147483646 h 150"/>
                  <a:gd name="T50" fmla="*/ 2147483646 w 198"/>
                  <a:gd name="T51" fmla="*/ 2147483646 h 150"/>
                  <a:gd name="T52" fmla="*/ 2147483646 w 198"/>
                  <a:gd name="T53" fmla="*/ 2147483646 h 150"/>
                  <a:gd name="T54" fmla="*/ 2147483646 w 198"/>
                  <a:gd name="T55" fmla="*/ 2147483646 h 150"/>
                  <a:gd name="T56" fmla="*/ 2147483646 w 198"/>
                  <a:gd name="T57" fmla="*/ 2147483646 h 150"/>
                  <a:gd name="T58" fmla="*/ 2147483646 w 198"/>
                  <a:gd name="T59" fmla="*/ 2147483646 h 150"/>
                  <a:gd name="T60" fmla="*/ 2147483646 w 198"/>
                  <a:gd name="T61" fmla="*/ 2147483646 h 150"/>
                  <a:gd name="T62" fmla="*/ 2147483646 w 198"/>
                  <a:gd name="T63" fmla="*/ 2147483646 h 150"/>
                  <a:gd name="T64" fmla="*/ 2147483646 w 198"/>
                  <a:gd name="T65" fmla="*/ 2147483646 h 150"/>
                  <a:gd name="T66" fmla="*/ 2147483646 w 198"/>
                  <a:gd name="T67" fmla="*/ 2147483646 h 150"/>
                  <a:gd name="T68" fmla="*/ 2147483646 w 198"/>
                  <a:gd name="T69" fmla="*/ 2147483646 h 150"/>
                  <a:gd name="T70" fmla="*/ 2147483646 w 198"/>
                  <a:gd name="T71" fmla="*/ 2147483646 h 150"/>
                  <a:gd name="T72" fmla="*/ 2147483646 w 198"/>
                  <a:gd name="T73" fmla="*/ 2147483646 h 150"/>
                  <a:gd name="T74" fmla="*/ 2147483646 w 198"/>
                  <a:gd name="T75" fmla="*/ 2147483646 h 150"/>
                  <a:gd name="T76" fmla="*/ 2147483646 w 198"/>
                  <a:gd name="T77" fmla="*/ 2147483646 h 150"/>
                  <a:gd name="T78" fmla="*/ 2147483646 w 198"/>
                  <a:gd name="T79" fmla="*/ 2147483646 h 150"/>
                  <a:gd name="T80" fmla="*/ 2147483646 w 198"/>
                  <a:gd name="T81" fmla="*/ 2147483646 h 150"/>
                  <a:gd name="T82" fmla="*/ 2147483646 w 198"/>
                  <a:gd name="T83" fmla="*/ 2147483646 h 150"/>
                  <a:gd name="T84" fmla="*/ 2147483646 w 198"/>
                  <a:gd name="T85" fmla="*/ 2147483646 h 150"/>
                  <a:gd name="T86" fmla="*/ 2147483646 w 198"/>
                  <a:gd name="T87" fmla="*/ 2147483646 h 150"/>
                  <a:gd name="T88" fmla="*/ 2147483646 w 198"/>
                  <a:gd name="T89" fmla="*/ 2147483646 h 150"/>
                  <a:gd name="T90" fmla="*/ 2147483646 w 198"/>
                  <a:gd name="T91" fmla="*/ 2147483646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50">
                    <a:moveTo>
                      <a:pt x="42" y="36"/>
                    </a:moveTo>
                    <a:lnTo>
                      <a:pt x="18" y="36"/>
                    </a:lnTo>
                    <a:lnTo>
                      <a:pt x="18" y="30"/>
                    </a:lnTo>
                    <a:lnTo>
                      <a:pt x="6" y="36"/>
                    </a:lnTo>
                    <a:lnTo>
                      <a:pt x="6" y="30"/>
                    </a:lnTo>
                    <a:lnTo>
                      <a:pt x="6" y="24"/>
                    </a:lnTo>
                    <a:lnTo>
                      <a:pt x="0" y="18"/>
                    </a:lnTo>
                    <a:lnTo>
                      <a:pt x="0" y="12"/>
                    </a:lnTo>
                    <a:lnTo>
                      <a:pt x="24" y="0"/>
                    </a:lnTo>
                    <a:lnTo>
                      <a:pt x="48" y="0"/>
                    </a:lnTo>
                    <a:lnTo>
                      <a:pt x="66" y="0"/>
                    </a:lnTo>
                    <a:lnTo>
                      <a:pt x="84" y="6"/>
                    </a:lnTo>
                    <a:lnTo>
                      <a:pt x="102" y="6"/>
                    </a:lnTo>
                    <a:lnTo>
                      <a:pt x="120" y="6"/>
                    </a:lnTo>
                    <a:lnTo>
                      <a:pt x="126" y="12"/>
                    </a:lnTo>
                    <a:lnTo>
                      <a:pt x="168" y="24"/>
                    </a:lnTo>
                    <a:lnTo>
                      <a:pt x="174" y="24"/>
                    </a:lnTo>
                    <a:lnTo>
                      <a:pt x="198" y="24"/>
                    </a:lnTo>
                    <a:lnTo>
                      <a:pt x="192" y="36"/>
                    </a:lnTo>
                    <a:lnTo>
                      <a:pt x="180" y="48"/>
                    </a:lnTo>
                    <a:lnTo>
                      <a:pt x="162" y="54"/>
                    </a:lnTo>
                    <a:lnTo>
                      <a:pt x="150" y="72"/>
                    </a:lnTo>
                    <a:lnTo>
                      <a:pt x="144" y="84"/>
                    </a:lnTo>
                    <a:lnTo>
                      <a:pt x="150" y="102"/>
                    </a:lnTo>
                    <a:lnTo>
                      <a:pt x="132" y="114"/>
                    </a:lnTo>
                    <a:lnTo>
                      <a:pt x="132" y="120"/>
                    </a:lnTo>
                    <a:lnTo>
                      <a:pt x="120" y="126"/>
                    </a:lnTo>
                    <a:lnTo>
                      <a:pt x="108" y="138"/>
                    </a:lnTo>
                    <a:lnTo>
                      <a:pt x="90" y="138"/>
                    </a:lnTo>
                    <a:lnTo>
                      <a:pt x="72" y="138"/>
                    </a:lnTo>
                    <a:lnTo>
                      <a:pt x="60" y="150"/>
                    </a:lnTo>
                    <a:lnTo>
                      <a:pt x="48" y="150"/>
                    </a:lnTo>
                    <a:lnTo>
                      <a:pt x="42" y="132"/>
                    </a:lnTo>
                    <a:lnTo>
                      <a:pt x="30" y="126"/>
                    </a:lnTo>
                    <a:lnTo>
                      <a:pt x="24" y="126"/>
                    </a:lnTo>
                    <a:lnTo>
                      <a:pt x="30" y="114"/>
                    </a:lnTo>
                    <a:lnTo>
                      <a:pt x="30" y="108"/>
                    </a:lnTo>
                    <a:lnTo>
                      <a:pt x="30" y="96"/>
                    </a:lnTo>
                    <a:lnTo>
                      <a:pt x="24" y="78"/>
                    </a:lnTo>
                    <a:lnTo>
                      <a:pt x="30" y="78"/>
                    </a:lnTo>
                    <a:lnTo>
                      <a:pt x="36" y="54"/>
                    </a:lnTo>
                    <a:lnTo>
                      <a:pt x="42" y="48"/>
                    </a:lnTo>
                    <a:lnTo>
                      <a:pt x="42" y="3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4" name="Freeform 485">
                <a:extLst>
                  <a:ext uri="{FF2B5EF4-FFF2-40B4-BE49-F238E27FC236}">
                    <a16:creationId xmlns:a16="http://schemas.microsoft.com/office/drawing/2014/main" id="{AA1F1721-1A57-43E3-B6D5-48217DE86958}"/>
                  </a:ext>
                </a:extLst>
              </p:cNvPr>
              <p:cNvSpPr>
                <a:spLocks noChangeAspect="1"/>
              </p:cNvSpPr>
              <p:nvPr/>
            </p:nvSpPr>
            <p:spPr bwMode="auto">
              <a:xfrm>
                <a:off x="6628552" y="4273972"/>
                <a:ext cx="46774" cy="18195"/>
              </a:xfrm>
              <a:custGeom>
                <a:avLst/>
                <a:gdLst>
                  <a:gd name="T0" fmla="*/ 2147483646 w 18"/>
                  <a:gd name="T1" fmla="*/ 0 h 6"/>
                  <a:gd name="T2" fmla="*/ 2147483646 w 18"/>
                  <a:gd name="T3" fmla="*/ 2147483646 h 6"/>
                  <a:gd name="T4" fmla="*/ 0 w 18"/>
                  <a:gd name="T5" fmla="*/ 0 h 6"/>
                  <a:gd name="T6" fmla="*/ 2147483646 w 18"/>
                  <a:gd name="T7" fmla="*/ 0 h 6"/>
                  <a:gd name="T8" fmla="*/ 2147483646 w 1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
                    <a:moveTo>
                      <a:pt x="18" y="0"/>
                    </a:moveTo>
                    <a:lnTo>
                      <a:pt x="12" y="6"/>
                    </a:lnTo>
                    <a:lnTo>
                      <a:pt x="0" y="0"/>
                    </a:lnTo>
                    <a:lnTo>
                      <a:pt x="12" y="0"/>
                    </a:lnTo>
                    <a:lnTo>
                      <a:pt x="18"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5" name="Freeform 486">
                <a:extLst>
                  <a:ext uri="{FF2B5EF4-FFF2-40B4-BE49-F238E27FC236}">
                    <a16:creationId xmlns:a16="http://schemas.microsoft.com/office/drawing/2014/main" id="{9093129A-A9BA-4E00-9B60-EE17CF78D5F3}"/>
                  </a:ext>
                </a:extLst>
              </p:cNvPr>
              <p:cNvSpPr>
                <a:spLocks noChangeAspect="1"/>
              </p:cNvSpPr>
              <p:nvPr/>
            </p:nvSpPr>
            <p:spPr bwMode="auto">
              <a:xfrm>
                <a:off x="1223695" y="3715098"/>
                <a:ext cx="2523131" cy="1398480"/>
              </a:xfrm>
              <a:custGeom>
                <a:avLst/>
                <a:gdLst>
                  <a:gd name="T0" fmla="*/ 2147483646 w 957"/>
                  <a:gd name="T1" fmla="*/ 2147483646 h 478"/>
                  <a:gd name="T2" fmla="*/ 2147483646 w 957"/>
                  <a:gd name="T3" fmla="*/ 2147483646 h 478"/>
                  <a:gd name="T4" fmla="*/ 2147483646 w 957"/>
                  <a:gd name="T5" fmla="*/ 2147483646 h 478"/>
                  <a:gd name="T6" fmla="*/ 2147483646 w 957"/>
                  <a:gd name="T7" fmla="*/ 2147483646 h 478"/>
                  <a:gd name="T8" fmla="*/ 2147483646 w 957"/>
                  <a:gd name="T9" fmla="*/ 2147483646 h 478"/>
                  <a:gd name="T10" fmla="*/ 2147483646 w 957"/>
                  <a:gd name="T11" fmla="*/ 2147483646 h 478"/>
                  <a:gd name="T12" fmla="*/ 2147483646 w 957"/>
                  <a:gd name="T13" fmla="*/ 2147483646 h 478"/>
                  <a:gd name="T14" fmla="*/ 2147483646 w 957"/>
                  <a:gd name="T15" fmla="*/ 0 h 478"/>
                  <a:gd name="T16" fmla="*/ 2147483646 w 957"/>
                  <a:gd name="T17" fmla="*/ 2147483646 h 478"/>
                  <a:gd name="T18" fmla="*/ 2147483646 w 957"/>
                  <a:gd name="T19" fmla="*/ 2147483646 h 478"/>
                  <a:gd name="T20" fmla="*/ 2147483646 w 957"/>
                  <a:gd name="T21" fmla="*/ 2147483646 h 478"/>
                  <a:gd name="T22" fmla="*/ 2147483646 w 957"/>
                  <a:gd name="T23" fmla="*/ 2147483646 h 478"/>
                  <a:gd name="T24" fmla="*/ 2147483646 w 957"/>
                  <a:gd name="T25" fmla="*/ 2147483646 h 478"/>
                  <a:gd name="T26" fmla="*/ 0 w 957"/>
                  <a:gd name="T27" fmla="*/ 2147483646 h 478"/>
                  <a:gd name="T28" fmla="*/ 0 w 957"/>
                  <a:gd name="T29" fmla="*/ 2147483646 h 478"/>
                  <a:gd name="T30" fmla="*/ 2147483646 w 957"/>
                  <a:gd name="T31" fmla="*/ 2147483646 h 478"/>
                  <a:gd name="T32" fmla="*/ 2147483646 w 957"/>
                  <a:gd name="T33" fmla="*/ 2147483646 h 478"/>
                  <a:gd name="T34" fmla="*/ 2147483646 w 957"/>
                  <a:gd name="T35" fmla="*/ 2147483646 h 478"/>
                  <a:gd name="T36" fmla="*/ 2147483646 w 957"/>
                  <a:gd name="T37" fmla="*/ 2147483646 h 478"/>
                  <a:gd name="T38" fmla="*/ 2147483646 w 957"/>
                  <a:gd name="T39" fmla="*/ 2147483646 h 478"/>
                  <a:gd name="T40" fmla="*/ 2147483646 w 957"/>
                  <a:gd name="T41" fmla="*/ 2147483646 h 478"/>
                  <a:gd name="T42" fmla="*/ 2147483646 w 957"/>
                  <a:gd name="T43" fmla="*/ 2147483646 h 478"/>
                  <a:gd name="T44" fmla="*/ 2147483646 w 957"/>
                  <a:gd name="T45" fmla="*/ 2147483646 h 478"/>
                  <a:gd name="T46" fmla="*/ 2147483646 w 957"/>
                  <a:gd name="T47" fmla="*/ 2147483646 h 478"/>
                  <a:gd name="T48" fmla="*/ 2147483646 w 957"/>
                  <a:gd name="T49" fmla="*/ 2147483646 h 478"/>
                  <a:gd name="T50" fmla="*/ 2147483646 w 957"/>
                  <a:gd name="T51" fmla="*/ 2147483646 h 478"/>
                  <a:gd name="T52" fmla="*/ 2147483646 w 957"/>
                  <a:gd name="T53" fmla="*/ 2147483646 h 478"/>
                  <a:gd name="T54" fmla="*/ 2147483646 w 957"/>
                  <a:gd name="T55" fmla="*/ 2147483646 h 478"/>
                  <a:gd name="T56" fmla="*/ 2147483646 w 957"/>
                  <a:gd name="T57" fmla="*/ 2147483646 h 478"/>
                  <a:gd name="T58" fmla="*/ 2147483646 w 957"/>
                  <a:gd name="T59" fmla="*/ 2147483646 h 478"/>
                  <a:gd name="T60" fmla="*/ 2147483646 w 957"/>
                  <a:gd name="T61" fmla="*/ 2147483646 h 478"/>
                  <a:gd name="T62" fmla="*/ 2147483646 w 957"/>
                  <a:gd name="T63" fmla="*/ 2147483646 h 478"/>
                  <a:gd name="T64" fmla="*/ 2147483646 w 957"/>
                  <a:gd name="T65" fmla="*/ 2147483646 h 478"/>
                  <a:gd name="T66" fmla="*/ 2147483646 w 957"/>
                  <a:gd name="T67" fmla="*/ 2147483646 h 478"/>
                  <a:gd name="T68" fmla="*/ 2147483646 w 957"/>
                  <a:gd name="T69" fmla="*/ 2147483646 h 478"/>
                  <a:gd name="T70" fmla="*/ 2147483646 w 957"/>
                  <a:gd name="T71" fmla="*/ 2147483646 h 478"/>
                  <a:gd name="T72" fmla="*/ 2147483646 w 957"/>
                  <a:gd name="T73" fmla="*/ 2147483646 h 478"/>
                  <a:gd name="T74" fmla="*/ 2147483646 w 957"/>
                  <a:gd name="T75" fmla="*/ 2147483646 h 478"/>
                  <a:gd name="T76" fmla="*/ 2147483646 w 957"/>
                  <a:gd name="T77" fmla="*/ 2147483646 h 478"/>
                  <a:gd name="T78" fmla="*/ 2147483646 w 957"/>
                  <a:gd name="T79" fmla="*/ 2147483646 h 478"/>
                  <a:gd name="T80" fmla="*/ 2147483646 w 957"/>
                  <a:gd name="T81" fmla="*/ 2147483646 h 478"/>
                  <a:gd name="T82" fmla="*/ 2147483646 w 957"/>
                  <a:gd name="T83" fmla="*/ 2147483646 h 478"/>
                  <a:gd name="T84" fmla="*/ 2147483646 w 957"/>
                  <a:gd name="T85" fmla="*/ 2147483646 h 478"/>
                  <a:gd name="T86" fmla="*/ 2147483646 w 957"/>
                  <a:gd name="T87" fmla="*/ 2147483646 h 478"/>
                  <a:gd name="T88" fmla="*/ 2147483646 w 957"/>
                  <a:gd name="T89" fmla="*/ 2147483646 h 478"/>
                  <a:gd name="T90" fmla="*/ 2147483646 w 957"/>
                  <a:gd name="T91" fmla="*/ 2147483646 h 478"/>
                  <a:gd name="T92" fmla="*/ 2147483646 w 957"/>
                  <a:gd name="T93" fmla="*/ 2147483646 h 478"/>
                  <a:gd name="T94" fmla="*/ 2147483646 w 957"/>
                  <a:gd name="T95" fmla="*/ 2147483646 h 478"/>
                  <a:gd name="T96" fmla="*/ 2147483646 w 957"/>
                  <a:gd name="T97" fmla="*/ 2147483646 h 478"/>
                  <a:gd name="T98" fmla="*/ 2147483646 w 957"/>
                  <a:gd name="T99" fmla="*/ 2147483646 h 478"/>
                  <a:gd name="T100" fmla="*/ 2147483646 w 957"/>
                  <a:gd name="T101" fmla="*/ 2147483646 h 478"/>
                  <a:gd name="T102" fmla="*/ 2147483646 w 957"/>
                  <a:gd name="T103" fmla="*/ 2147483646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57" h="478">
                    <a:moveTo>
                      <a:pt x="957" y="89"/>
                    </a:moveTo>
                    <a:lnTo>
                      <a:pt x="951" y="83"/>
                    </a:lnTo>
                    <a:lnTo>
                      <a:pt x="951" y="71"/>
                    </a:lnTo>
                    <a:lnTo>
                      <a:pt x="957" y="48"/>
                    </a:lnTo>
                    <a:lnTo>
                      <a:pt x="945" y="42"/>
                    </a:lnTo>
                    <a:lnTo>
                      <a:pt x="939" y="42"/>
                    </a:lnTo>
                    <a:lnTo>
                      <a:pt x="921" y="54"/>
                    </a:lnTo>
                    <a:lnTo>
                      <a:pt x="909" y="66"/>
                    </a:lnTo>
                    <a:lnTo>
                      <a:pt x="897" y="83"/>
                    </a:lnTo>
                    <a:lnTo>
                      <a:pt x="885" y="89"/>
                    </a:lnTo>
                    <a:lnTo>
                      <a:pt x="855" y="89"/>
                    </a:lnTo>
                    <a:lnTo>
                      <a:pt x="825" y="89"/>
                    </a:lnTo>
                    <a:lnTo>
                      <a:pt x="808" y="101"/>
                    </a:lnTo>
                    <a:lnTo>
                      <a:pt x="790" y="113"/>
                    </a:lnTo>
                    <a:lnTo>
                      <a:pt x="772" y="113"/>
                    </a:lnTo>
                    <a:lnTo>
                      <a:pt x="754" y="119"/>
                    </a:lnTo>
                    <a:lnTo>
                      <a:pt x="754" y="131"/>
                    </a:lnTo>
                    <a:lnTo>
                      <a:pt x="736" y="137"/>
                    </a:lnTo>
                    <a:lnTo>
                      <a:pt x="718" y="143"/>
                    </a:lnTo>
                    <a:lnTo>
                      <a:pt x="700" y="149"/>
                    </a:lnTo>
                    <a:lnTo>
                      <a:pt x="682" y="155"/>
                    </a:lnTo>
                    <a:lnTo>
                      <a:pt x="682" y="143"/>
                    </a:lnTo>
                    <a:lnTo>
                      <a:pt x="700" y="125"/>
                    </a:lnTo>
                    <a:lnTo>
                      <a:pt x="706" y="113"/>
                    </a:lnTo>
                    <a:lnTo>
                      <a:pt x="712" y="95"/>
                    </a:lnTo>
                    <a:lnTo>
                      <a:pt x="712" y="83"/>
                    </a:lnTo>
                    <a:lnTo>
                      <a:pt x="700" y="71"/>
                    </a:lnTo>
                    <a:lnTo>
                      <a:pt x="700" y="66"/>
                    </a:lnTo>
                    <a:lnTo>
                      <a:pt x="694" y="60"/>
                    </a:lnTo>
                    <a:lnTo>
                      <a:pt x="682" y="48"/>
                    </a:lnTo>
                    <a:lnTo>
                      <a:pt x="670" y="42"/>
                    </a:lnTo>
                    <a:lnTo>
                      <a:pt x="640" y="24"/>
                    </a:lnTo>
                    <a:lnTo>
                      <a:pt x="622" y="30"/>
                    </a:lnTo>
                    <a:lnTo>
                      <a:pt x="610" y="24"/>
                    </a:lnTo>
                    <a:lnTo>
                      <a:pt x="592" y="30"/>
                    </a:lnTo>
                    <a:lnTo>
                      <a:pt x="574" y="18"/>
                    </a:lnTo>
                    <a:lnTo>
                      <a:pt x="556" y="12"/>
                    </a:lnTo>
                    <a:lnTo>
                      <a:pt x="556" y="0"/>
                    </a:lnTo>
                    <a:lnTo>
                      <a:pt x="550" y="12"/>
                    </a:lnTo>
                    <a:lnTo>
                      <a:pt x="365" y="12"/>
                    </a:lnTo>
                    <a:lnTo>
                      <a:pt x="335" y="12"/>
                    </a:lnTo>
                    <a:lnTo>
                      <a:pt x="126" y="12"/>
                    </a:lnTo>
                    <a:lnTo>
                      <a:pt x="120" y="24"/>
                    </a:lnTo>
                    <a:lnTo>
                      <a:pt x="114" y="42"/>
                    </a:lnTo>
                    <a:lnTo>
                      <a:pt x="102" y="48"/>
                    </a:lnTo>
                    <a:lnTo>
                      <a:pt x="102" y="42"/>
                    </a:lnTo>
                    <a:lnTo>
                      <a:pt x="102" y="48"/>
                    </a:lnTo>
                    <a:lnTo>
                      <a:pt x="114" y="30"/>
                    </a:lnTo>
                    <a:lnTo>
                      <a:pt x="102" y="42"/>
                    </a:lnTo>
                    <a:lnTo>
                      <a:pt x="108" y="36"/>
                    </a:lnTo>
                    <a:lnTo>
                      <a:pt x="114" y="30"/>
                    </a:lnTo>
                    <a:lnTo>
                      <a:pt x="90" y="24"/>
                    </a:lnTo>
                    <a:lnTo>
                      <a:pt x="84" y="48"/>
                    </a:lnTo>
                    <a:lnTo>
                      <a:pt x="78" y="54"/>
                    </a:lnTo>
                    <a:lnTo>
                      <a:pt x="78" y="60"/>
                    </a:lnTo>
                    <a:lnTo>
                      <a:pt x="78" y="54"/>
                    </a:lnTo>
                    <a:lnTo>
                      <a:pt x="72" y="60"/>
                    </a:lnTo>
                    <a:lnTo>
                      <a:pt x="84" y="66"/>
                    </a:lnTo>
                    <a:lnTo>
                      <a:pt x="72" y="66"/>
                    </a:lnTo>
                    <a:lnTo>
                      <a:pt x="66" y="71"/>
                    </a:lnTo>
                    <a:lnTo>
                      <a:pt x="48" y="101"/>
                    </a:lnTo>
                    <a:lnTo>
                      <a:pt x="30" y="125"/>
                    </a:lnTo>
                    <a:lnTo>
                      <a:pt x="24" y="143"/>
                    </a:lnTo>
                    <a:lnTo>
                      <a:pt x="18" y="155"/>
                    </a:lnTo>
                    <a:lnTo>
                      <a:pt x="0" y="179"/>
                    </a:lnTo>
                    <a:lnTo>
                      <a:pt x="0" y="185"/>
                    </a:lnTo>
                    <a:lnTo>
                      <a:pt x="0" y="197"/>
                    </a:lnTo>
                    <a:lnTo>
                      <a:pt x="0" y="209"/>
                    </a:lnTo>
                    <a:lnTo>
                      <a:pt x="6" y="227"/>
                    </a:lnTo>
                    <a:lnTo>
                      <a:pt x="0" y="221"/>
                    </a:lnTo>
                    <a:lnTo>
                      <a:pt x="0" y="227"/>
                    </a:lnTo>
                    <a:lnTo>
                      <a:pt x="6" y="227"/>
                    </a:lnTo>
                    <a:lnTo>
                      <a:pt x="12" y="227"/>
                    </a:lnTo>
                    <a:lnTo>
                      <a:pt x="12" y="233"/>
                    </a:lnTo>
                    <a:lnTo>
                      <a:pt x="6" y="233"/>
                    </a:lnTo>
                    <a:lnTo>
                      <a:pt x="6" y="245"/>
                    </a:lnTo>
                    <a:lnTo>
                      <a:pt x="6" y="251"/>
                    </a:lnTo>
                    <a:lnTo>
                      <a:pt x="6" y="263"/>
                    </a:lnTo>
                    <a:lnTo>
                      <a:pt x="12" y="275"/>
                    </a:lnTo>
                    <a:lnTo>
                      <a:pt x="6" y="293"/>
                    </a:lnTo>
                    <a:lnTo>
                      <a:pt x="18" y="293"/>
                    </a:lnTo>
                    <a:lnTo>
                      <a:pt x="36" y="305"/>
                    </a:lnTo>
                    <a:lnTo>
                      <a:pt x="54" y="317"/>
                    </a:lnTo>
                    <a:lnTo>
                      <a:pt x="54" y="335"/>
                    </a:lnTo>
                    <a:lnTo>
                      <a:pt x="90" y="335"/>
                    </a:lnTo>
                    <a:lnTo>
                      <a:pt x="108" y="341"/>
                    </a:lnTo>
                    <a:lnTo>
                      <a:pt x="120" y="347"/>
                    </a:lnTo>
                    <a:lnTo>
                      <a:pt x="144" y="359"/>
                    </a:lnTo>
                    <a:lnTo>
                      <a:pt x="191" y="359"/>
                    </a:lnTo>
                    <a:lnTo>
                      <a:pt x="197" y="347"/>
                    </a:lnTo>
                    <a:lnTo>
                      <a:pt x="227" y="347"/>
                    </a:lnTo>
                    <a:lnTo>
                      <a:pt x="239" y="371"/>
                    </a:lnTo>
                    <a:lnTo>
                      <a:pt x="245" y="389"/>
                    </a:lnTo>
                    <a:lnTo>
                      <a:pt x="257" y="395"/>
                    </a:lnTo>
                    <a:lnTo>
                      <a:pt x="263" y="407"/>
                    </a:lnTo>
                    <a:lnTo>
                      <a:pt x="275" y="389"/>
                    </a:lnTo>
                    <a:lnTo>
                      <a:pt x="299" y="395"/>
                    </a:lnTo>
                    <a:lnTo>
                      <a:pt x="305" y="413"/>
                    </a:lnTo>
                    <a:lnTo>
                      <a:pt x="317" y="430"/>
                    </a:lnTo>
                    <a:lnTo>
                      <a:pt x="323" y="454"/>
                    </a:lnTo>
                    <a:lnTo>
                      <a:pt x="335" y="460"/>
                    </a:lnTo>
                    <a:lnTo>
                      <a:pt x="353" y="466"/>
                    </a:lnTo>
                    <a:lnTo>
                      <a:pt x="353" y="442"/>
                    </a:lnTo>
                    <a:lnTo>
                      <a:pt x="347" y="436"/>
                    </a:lnTo>
                    <a:lnTo>
                      <a:pt x="353" y="436"/>
                    </a:lnTo>
                    <a:lnTo>
                      <a:pt x="359" y="430"/>
                    </a:lnTo>
                    <a:lnTo>
                      <a:pt x="365" y="425"/>
                    </a:lnTo>
                    <a:lnTo>
                      <a:pt x="371" y="419"/>
                    </a:lnTo>
                    <a:lnTo>
                      <a:pt x="377" y="413"/>
                    </a:lnTo>
                    <a:lnTo>
                      <a:pt x="383" y="413"/>
                    </a:lnTo>
                    <a:lnTo>
                      <a:pt x="389" y="413"/>
                    </a:lnTo>
                    <a:lnTo>
                      <a:pt x="407" y="395"/>
                    </a:lnTo>
                    <a:lnTo>
                      <a:pt x="407" y="389"/>
                    </a:lnTo>
                    <a:lnTo>
                      <a:pt x="413" y="395"/>
                    </a:lnTo>
                    <a:lnTo>
                      <a:pt x="425" y="389"/>
                    </a:lnTo>
                    <a:lnTo>
                      <a:pt x="443" y="389"/>
                    </a:lnTo>
                    <a:lnTo>
                      <a:pt x="455" y="389"/>
                    </a:lnTo>
                    <a:lnTo>
                      <a:pt x="461" y="389"/>
                    </a:lnTo>
                    <a:lnTo>
                      <a:pt x="467" y="395"/>
                    </a:lnTo>
                    <a:lnTo>
                      <a:pt x="479" y="401"/>
                    </a:lnTo>
                    <a:lnTo>
                      <a:pt x="491" y="401"/>
                    </a:lnTo>
                    <a:lnTo>
                      <a:pt x="485" y="395"/>
                    </a:lnTo>
                    <a:lnTo>
                      <a:pt x="502" y="401"/>
                    </a:lnTo>
                    <a:lnTo>
                      <a:pt x="497" y="407"/>
                    </a:lnTo>
                    <a:lnTo>
                      <a:pt x="502" y="401"/>
                    </a:lnTo>
                    <a:lnTo>
                      <a:pt x="497" y="389"/>
                    </a:lnTo>
                    <a:lnTo>
                      <a:pt x="502" y="389"/>
                    </a:lnTo>
                    <a:lnTo>
                      <a:pt x="497" y="383"/>
                    </a:lnTo>
                    <a:lnTo>
                      <a:pt x="485" y="383"/>
                    </a:lnTo>
                    <a:lnTo>
                      <a:pt x="497" y="383"/>
                    </a:lnTo>
                    <a:lnTo>
                      <a:pt x="526" y="377"/>
                    </a:lnTo>
                    <a:lnTo>
                      <a:pt x="532" y="371"/>
                    </a:lnTo>
                    <a:lnTo>
                      <a:pt x="526" y="377"/>
                    </a:lnTo>
                    <a:lnTo>
                      <a:pt x="538" y="377"/>
                    </a:lnTo>
                    <a:lnTo>
                      <a:pt x="544" y="377"/>
                    </a:lnTo>
                    <a:lnTo>
                      <a:pt x="556" y="377"/>
                    </a:lnTo>
                    <a:lnTo>
                      <a:pt x="550" y="377"/>
                    </a:lnTo>
                    <a:lnTo>
                      <a:pt x="562" y="377"/>
                    </a:lnTo>
                    <a:lnTo>
                      <a:pt x="568" y="377"/>
                    </a:lnTo>
                    <a:lnTo>
                      <a:pt x="568" y="383"/>
                    </a:lnTo>
                    <a:lnTo>
                      <a:pt x="568" y="389"/>
                    </a:lnTo>
                    <a:lnTo>
                      <a:pt x="592" y="383"/>
                    </a:lnTo>
                    <a:lnTo>
                      <a:pt x="610" y="407"/>
                    </a:lnTo>
                    <a:lnTo>
                      <a:pt x="604" y="430"/>
                    </a:lnTo>
                    <a:lnTo>
                      <a:pt x="610" y="430"/>
                    </a:lnTo>
                    <a:lnTo>
                      <a:pt x="610" y="425"/>
                    </a:lnTo>
                    <a:lnTo>
                      <a:pt x="610" y="436"/>
                    </a:lnTo>
                    <a:lnTo>
                      <a:pt x="610" y="448"/>
                    </a:lnTo>
                    <a:lnTo>
                      <a:pt x="616" y="448"/>
                    </a:lnTo>
                    <a:lnTo>
                      <a:pt x="616" y="454"/>
                    </a:lnTo>
                    <a:lnTo>
                      <a:pt x="616" y="448"/>
                    </a:lnTo>
                    <a:lnTo>
                      <a:pt x="616" y="454"/>
                    </a:lnTo>
                    <a:lnTo>
                      <a:pt x="616" y="466"/>
                    </a:lnTo>
                    <a:lnTo>
                      <a:pt x="628" y="478"/>
                    </a:lnTo>
                    <a:lnTo>
                      <a:pt x="640" y="478"/>
                    </a:lnTo>
                    <a:lnTo>
                      <a:pt x="646" y="460"/>
                    </a:lnTo>
                    <a:lnTo>
                      <a:pt x="646" y="448"/>
                    </a:lnTo>
                    <a:lnTo>
                      <a:pt x="640" y="413"/>
                    </a:lnTo>
                    <a:lnTo>
                      <a:pt x="646" y="425"/>
                    </a:lnTo>
                    <a:lnTo>
                      <a:pt x="646" y="413"/>
                    </a:lnTo>
                    <a:lnTo>
                      <a:pt x="640" y="395"/>
                    </a:lnTo>
                    <a:lnTo>
                      <a:pt x="640" y="377"/>
                    </a:lnTo>
                    <a:lnTo>
                      <a:pt x="640" y="365"/>
                    </a:lnTo>
                    <a:lnTo>
                      <a:pt x="646" y="359"/>
                    </a:lnTo>
                    <a:lnTo>
                      <a:pt x="652" y="347"/>
                    </a:lnTo>
                    <a:lnTo>
                      <a:pt x="658" y="341"/>
                    </a:lnTo>
                    <a:lnTo>
                      <a:pt x="658" y="335"/>
                    </a:lnTo>
                    <a:lnTo>
                      <a:pt x="664" y="335"/>
                    </a:lnTo>
                    <a:lnTo>
                      <a:pt x="688" y="317"/>
                    </a:lnTo>
                    <a:lnTo>
                      <a:pt x="706" y="305"/>
                    </a:lnTo>
                    <a:lnTo>
                      <a:pt x="712" y="305"/>
                    </a:lnTo>
                    <a:lnTo>
                      <a:pt x="724" y="293"/>
                    </a:lnTo>
                    <a:lnTo>
                      <a:pt x="748" y="287"/>
                    </a:lnTo>
                    <a:lnTo>
                      <a:pt x="736" y="281"/>
                    </a:lnTo>
                    <a:lnTo>
                      <a:pt x="742" y="281"/>
                    </a:lnTo>
                    <a:lnTo>
                      <a:pt x="748" y="281"/>
                    </a:lnTo>
                    <a:lnTo>
                      <a:pt x="736" y="275"/>
                    </a:lnTo>
                    <a:lnTo>
                      <a:pt x="754" y="275"/>
                    </a:lnTo>
                    <a:lnTo>
                      <a:pt x="760" y="269"/>
                    </a:lnTo>
                    <a:lnTo>
                      <a:pt x="754" y="269"/>
                    </a:lnTo>
                    <a:lnTo>
                      <a:pt x="754" y="263"/>
                    </a:lnTo>
                    <a:lnTo>
                      <a:pt x="748" y="263"/>
                    </a:lnTo>
                    <a:lnTo>
                      <a:pt x="754" y="263"/>
                    </a:lnTo>
                    <a:lnTo>
                      <a:pt x="760" y="263"/>
                    </a:lnTo>
                    <a:lnTo>
                      <a:pt x="760" y="251"/>
                    </a:lnTo>
                    <a:lnTo>
                      <a:pt x="766" y="269"/>
                    </a:lnTo>
                    <a:lnTo>
                      <a:pt x="760" y="245"/>
                    </a:lnTo>
                    <a:lnTo>
                      <a:pt x="754" y="245"/>
                    </a:lnTo>
                    <a:lnTo>
                      <a:pt x="748" y="239"/>
                    </a:lnTo>
                    <a:lnTo>
                      <a:pt x="760" y="245"/>
                    </a:lnTo>
                    <a:lnTo>
                      <a:pt x="754" y="233"/>
                    </a:lnTo>
                    <a:lnTo>
                      <a:pt x="760" y="239"/>
                    </a:lnTo>
                    <a:lnTo>
                      <a:pt x="754" y="221"/>
                    </a:lnTo>
                    <a:lnTo>
                      <a:pt x="760" y="233"/>
                    </a:lnTo>
                    <a:lnTo>
                      <a:pt x="754" y="215"/>
                    </a:lnTo>
                    <a:lnTo>
                      <a:pt x="748" y="215"/>
                    </a:lnTo>
                    <a:lnTo>
                      <a:pt x="754" y="209"/>
                    </a:lnTo>
                    <a:lnTo>
                      <a:pt x="754" y="215"/>
                    </a:lnTo>
                    <a:lnTo>
                      <a:pt x="766" y="221"/>
                    </a:lnTo>
                    <a:lnTo>
                      <a:pt x="760" y="209"/>
                    </a:lnTo>
                    <a:lnTo>
                      <a:pt x="766" y="221"/>
                    </a:lnTo>
                    <a:lnTo>
                      <a:pt x="766" y="203"/>
                    </a:lnTo>
                    <a:lnTo>
                      <a:pt x="778" y="197"/>
                    </a:lnTo>
                    <a:lnTo>
                      <a:pt x="772" y="209"/>
                    </a:lnTo>
                    <a:lnTo>
                      <a:pt x="772" y="215"/>
                    </a:lnTo>
                    <a:lnTo>
                      <a:pt x="766" y="215"/>
                    </a:lnTo>
                    <a:lnTo>
                      <a:pt x="772" y="221"/>
                    </a:lnTo>
                    <a:lnTo>
                      <a:pt x="772" y="227"/>
                    </a:lnTo>
                    <a:lnTo>
                      <a:pt x="766" y="233"/>
                    </a:lnTo>
                    <a:lnTo>
                      <a:pt x="766" y="239"/>
                    </a:lnTo>
                    <a:lnTo>
                      <a:pt x="784" y="215"/>
                    </a:lnTo>
                    <a:lnTo>
                      <a:pt x="784" y="197"/>
                    </a:lnTo>
                    <a:lnTo>
                      <a:pt x="796" y="185"/>
                    </a:lnTo>
                    <a:lnTo>
                      <a:pt x="784" y="191"/>
                    </a:lnTo>
                    <a:lnTo>
                      <a:pt x="790" y="203"/>
                    </a:lnTo>
                    <a:lnTo>
                      <a:pt x="790" y="209"/>
                    </a:lnTo>
                    <a:lnTo>
                      <a:pt x="808" y="185"/>
                    </a:lnTo>
                    <a:lnTo>
                      <a:pt x="808" y="191"/>
                    </a:lnTo>
                    <a:lnTo>
                      <a:pt x="814" y="179"/>
                    </a:lnTo>
                    <a:lnTo>
                      <a:pt x="820" y="161"/>
                    </a:lnTo>
                    <a:lnTo>
                      <a:pt x="820" y="167"/>
                    </a:lnTo>
                    <a:lnTo>
                      <a:pt x="825" y="167"/>
                    </a:lnTo>
                    <a:lnTo>
                      <a:pt x="843" y="161"/>
                    </a:lnTo>
                    <a:lnTo>
                      <a:pt x="861" y="161"/>
                    </a:lnTo>
                    <a:lnTo>
                      <a:pt x="867" y="155"/>
                    </a:lnTo>
                    <a:lnTo>
                      <a:pt x="873" y="155"/>
                    </a:lnTo>
                    <a:lnTo>
                      <a:pt x="879" y="155"/>
                    </a:lnTo>
                    <a:lnTo>
                      <a:pt x="891" y="155"/>
                    </a:lnTo>
                    <a:lnTo>
                      <a:pt x="885" y="143"/>
                    </a:lnTo>
                    <a:lnTo>
                      <a:pt x="891" y="149"/>
                    </a:lnTo>
                    <a:lnTo>
                      <a:pt x="879" y="149"/>
                    </a:lnTo>
                    <a:lnTo>
                      <a:pt x="879" y="137"/>
                    </a:lnTo>
                    <a:lnTo>
                      <a:pt x="879" y="131"/>
                    </a:lnTo>
                    <a:lnTo>
                      <a:pt x="903" y="113"/>
                    </a:lnTo>
                    <a:lnTo>
                      <a:pt x="903" y="107"/>
                    </a:lnTo>
                    <a:lnTo>
                      <a:pt x="909" y="107"/>
                    </a:lnTo>
                    <a:lnTo>
                      <a:pt x="921" y="95"/>
                    </a:lnTo>
                    <a:lnTo>
                      <a:pt x="921" y="101"/>
                    </a:lnTo>
                    <a:lnTo>
                      <a:pt x="927" y="95"/>
                    </a:lnTo>
                    <a:lnTo>
                      <a:pt x="933" y="101"/>
                    </a:lnTo>
                    <a:lnTo>
                      <a:pt x="957" y="8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6" name="Freeform 487">
                <a:extLst>
                  <a:ext uri="{FF2B5EF4-FFF2-40B4-BE49-F238E27FC236}">
                    <a16:creationId xmlns:a16="http://schemas.microsoft.com/office/drawing/2014/main" id="{301F33DA-524E-4279-9A2C-3F73E3AA1CAA}"/>
                  </a:ext>
                </a:extLst>
              </p:cNvPr>
              <p:cNvSpPr>
                <a:spLocks noChangeAspect="1"/>
              </p:cNvSpPr>
              <p:nvPr/>
            </p:nvSpPr>
            <p:spPr bwMode="auto">
              <a:xfrm>
                <a:off x="659823" y="3239407"/>
                <a:ext cx="111734" cy="70184"/>
              </a:xfrm>
              <a:custGeom>
                <a:avLst/>
                <a:gdLst>
                  <a:gd name="T0" fmla="*/ 2147483646 w 42"/>
                  <a:gd name="T1" fmla="*/ 2147483646 h 24"/>
                  <a:gd name="T2" fmla="*/ 2147483646 w 42"/>
                  <a:gd name="T3" fmla="*/ 2147483646 h 24"/>
                  <a:gd name="T4" fmla="*/ 2147483646 w 42"/>
                  <a:gd name="T5" fmla="*/ 2147483646 h 24"/>
                  <a:gd name="T6" fmla="*/ 2147483646 w 42"/>
                  <a:gd name="T7" fmla="*/ 2147483646 h 24"/>
                  <a:gd name="T8" fmla="*/ 2147483646 w 42"/>
                  <a:gd name="T9" fmla="*/ 0 h 24"/>
                  <a:gd name="T10" fmla="*/ 2147483646 w 42"/>
                  <a:gd name="T11" fmla="*/ 2147483646 h 24"/>
                  <a:gd name="T12" fmla="*/ 2147483646 w 42"/>
                  <a:gd name="T13" fmla="*/ 2147483646 h 24"/>
                  <a:gd name="T14" fmla="*/ 2147483646 w 42"/>
                  <a:gd name="T15" fmla="*/ 2147483646 h 24"/>
                  <a:gd name="T16" fmla="*/ 2147483646 w 42"/>
                  <a:gd name="T17" fmla="*/ 2147483646 h 24"/>
                  <a:gd name="T18" fmla="*/ 2147483646 w 42"/>
                  <a:gd name="T19" fmla="*/ 2147483646 h 24"/>
                  <a:gd name="T20" fmla="*/ 0 w 42"/>
                  <a:gd name="T21" fmla="*/ 2147483646 h 24"/>
                  <a:gd name="T22" fmla="*/ 0 w 42"/>
                  <a:gd name="T23" fmla="*/ 2147483646 h 24"/>
                  <a:gd name="T24" fmla="*/ 0 w 42"/>
                  <a:gd name="T25" fmla="*/ 2147483646 h 24"/>
                  <a:gd name="T26" fmla="*/ 2147483646 w 42"/>
                  <a:gd name="T27" fmla="*/ 2147483646 h 24"/>
                  <a:gd name="T28" fmla="*/ 0 w 42"/>
                  <a:gd name="T29" fmla="*/ 2147483646 h 24"/>
                  <a:gd name="T30" fmla="*/ 2147483646 w 42"/>
                  <a:gd name="T31" fmla="*/ 2147483646 h 24"/>
                  <a:gd name="T32" fmla="*/ 2147483646 w 42"/>
                  <a:gd name="T33" fmla="*/ 2147483646 h 24"/>
                  <a:gd name="T34" fmla="*/ 2147483646 w 42"/>
                  <a:gd name="T35" fmla="*/ 2147483646 h 24"/>
                  <a:gd name="T36" fmla="*/ 2147483646 w 42"/>
                  <a:gd name="T37" fmla="*/ 2147483646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24">
                    <a:moveTo>
                      <a:pt x="42" y="6"/>
                    </a:moveTo>
                    <a:lnTo>
                      <a:pt x="36" y="6"/>
                    </a:lnTo>
                    <a:lnTo>
                      <a:pt x="42" y="6"/>
                    </a:lnTo>
                    <a:lnTo>
                      <a:pt x="36" y="6"/>
                    </a:lnTo>
                    <a:lnTo>
                      <a:pt x="36" y="0"/>
                    </a:lnTo>
                    <a:lnTo>
                      <a:pt x="30" y="6"/>
                    </a:lnTo>
                    <a:lnTo>
                      <a:pt x="24" y="6"/>
                    </a:lnTo>
                    <a:lnTo>
                      <a:pt x="18" y="6"/>
                    </a:lnTo>
                    <a:lnTo>
                      <a:pt x="12" y="12"/>
                    </a:lnTo>
                    <a:lnTo>
                      <a:pt x="12" y="6"/>
                    </a:lnTo>
                    <a:lnTo>
                      <a:pt x="0" y="12"/>
                    </a:lnTo>
                    <a:lnTo>
                      <a:pt x="0" y="18"/>
                    </a:lnTo>
                    <a:lnTo>
                      <a:pt x="6" y="18"/>
                    </a:lnTo>
                    <a:lnTo>
                      <a:pt x="0" y="24"/>
                    </a:lnTo>
                    <a:lnTo>
                      <a:pt x="6" y="18"/>
                    </a:lnTo>
                    <a:lnTo>
                      <a:pt x="30" y="12"/>
                    </a:lnTo>
                    <a:lnTo>
                      <a:pt x="4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7" name="Freeform 488">
                <a:extLst>
                  <a:ext uri="{FF2B5EF4-FFF2-40B4-BE49-F238E27FC236}">
                    <a16:creationId xmlns:a16="http://schemas.microsoft.com/office/drawing/2014/main" id="{3815FE0D-4C5F-497F-AE72-A70B73913AE9}"/>
                  </a:ext>
                </a:extLst>
              </p:cNvPr>
              <p:cNvSpPr>
                <a:spLocks noChangeAspect="1"/>
              </p:cNvSpPr>
              <p:nvPr/>
            </p:nvSpPr>
            <p:spPr bwMode="auto">
              <a:xfrm>
                <a:off x="386983" y="2940477"/>
                <a:ext cx="96144" cy="36393"/>
              </a:xfrm>
              <a:custGeom>
                <a:avLst/>
                <a:gdLst>
                  <a:gd name="T0" fmla="*/ 2147483646 w 36"/>
                  <a:gd name="T1" fmla="*/ 2147483646 h 12"/>
                  <a:gd name="T2" fmla="*/ 2147483646 w 36"/>
                  <a:gd name="T3" fmla="*/ 2147483646 h 12"/>
                  <a:gd name="T4" fmla="*/ 2147483646 w 36"/>
                  <a:gd name="T5" fmla="*/ 2147483646 h 12"/>
                  <a:gd name="T6" fmla="*/ 2147483646 w 36"/>
                  <a:gd name="T7" fmla="*/ 2147483646 h 12"/>
                  <a:gd name="T8" fmla="*/ 0 w 36"/>
                  <a:gd name="T9" fmla="*/ 2147483646 h 12"/>
                  <a:gd name="T10" fmla="*/ 0 w 36"/>
                  <a:gd name="T11" fmla="*/ 0 h 12"/>
                  <a:gd name="T12" fmla="*/ 2147483646 w 36"/>
                  <a:gd name="T13" fmla="*/ 0 h 12"/>
                  <a:gd name="T14" fmla="*/ 2147483646 w 36"/>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12">
                    <a:moveTo>
                      <a:pt x="36" y="6"/>
                    </a:moveTo>
                    <a:lnTo>
                      <a:pt x="18" y="12"/>
                    </a:lnTo>
                    <a:lnTo>
                      <a:pt x="12" y="6"/>
                    </a:lnTo>
                    <a:lnTo>
                      <a:pt x="0" y="6"/>
                    </a:lnTo>
                    <a:lnTo>
                      <a:pt x="0" y="0"/>
                    </a:lnTo>
                    <a:lnTo>
                      <a:pt x="18" y="0"/>
                    </a:lnTo>
                    <a:lnTo>
                      <a:pt x="36"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8" name="Freeform 489">
                <a:extLst>
                  <a:ext uri="{FF2B5EF4-FFF2-40B4-BE49-F238E27FC236}">
                    <a16:creationId xmlns:a16="http://schemas.microsoft.com/office/drawing/2014/main" id="{B87F253A-01E8-48FA-A95D-A15FE5804D02}"/>
                  </a:ext>
                </a:extLst>
              </p:cNvPr>
              <p:cNvSpPr>
                <a:spLocks noChangeAspect="1"/>
              </p:cNvSpPr>
              <p:nvPr/>
            </p:nvSpPr>
            <p:spPr bwMode="auto">
              <a:xfrm>
                <a:off x="1382203" y="3327790"/>
                <a:ext cx="49372" cy="88378"/>
              </a:xfrm>
              <a:custGeom>
                <a:avLst/>
                <a:gdLst>
                  <a:gd name="T0" fmla="*/ 2147483646 w 18"/>
                  <a:gd name="T1" fmla="*/ 2147483646 h 30"/>
                  <a:gd name="T2" fmla="*/ 2147483646 w 18"/>
                  <a:gd name="T3" fmla="*/ 2147483646 h 30"/>
                  <a:gd name="T4" fmla="*/ 2147483646 w 18"/>
                  <a:gd name="T5" fmla="*/ 2147483646 h 30"/>
                  <a:gd name="T6" fmla="*/ 0 w 18"/>
                  <a:gd name="T7" fmla="*/ 2147483646 h 30"/>
                  <a:gd name="T8" fmla="*/ 2147483646 w 18"/>
                  <a:gd name="T9" fmla="*/ 2147483646 h 30"/>
                  <a:gd name="T10" fmla="*/ 2147483646 w 18"/>
                  <a:gd name="T11" fmla="*/ 2147483646 h 30"/>
                  <a:gd name="T12" fmla="*/ 2147483646 w 18"/>
                  <a:gd name="T13" fmla="*/ 2147483646 h 30"/>
                  <a:gd name="T14" fmla="*/ 2147483646 w 18"/>
                  <a:gd name="T15" fmla="*/ 2147483646 h 30"/>
                  <a:gd name="T16" fmla="*/ 2147483646 w 18"/>
                  <a:gd name="T17" fmla="*/ 2147483646 h 30"/>
                  <a:gd name="T18" fmla="*/ 2147483646 w 18"/>
                  <a:gd name="T19" fmla="*/ 0 h 30"/>
                  <a:gd name="T20" fmla="*/ 2147483646 w 18"/>
                  <a:gd name="T21" fmla="*/ 2147483646 h 30"/>
                  <a:gd name="T22" fmla="*/ 2147483646 w 18"/>
                  <a:gd name="T23" fmla="*/ 2147483646 h 30"/>
                  <a:gd name="T24" fmla="*/ 2147483646 w 18"/>
                  <a:gd name="T25" fmla="*/ 2147483646 h 30"/>
                  <a:gd name="T26" fmla="*/ 2147483646 w 18"/>
                  <a:gd name="T27" fmla="*/ 2147483646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30">
                    <a:moveTo>
                      <a:pt x="12" y="30"/>
                    </a:moveTo>
                    <a:lnTo>
                      <a:pt x="6" y="30"/>
                    </a:lnTo>
                    <a:lnTo>
                      <a:pt x="6" y="24"/>
                    </a:lnTo>
                    <a:lnTo>
                      <a:pt x="0" y="24"/>
                    </a:lnTo>
                    <a:lnTo>
                      <a:pt x="6" y="18"/>
                    </a:lnTo>
                    <a:lnTo>
                      <a:pt x="12" y="18"/>
                    </a:lnTo>
                    <a:lnTo>
                      <a:pt x="6" y="18"/>
                    </a:lnTo>
                    <a:lnTo>
                      <a:pt x="12" y="12"/>
                    </a:lnTo>
                    <a:lnTo>
                      <a:pt x="12" y="6"/>
                    </a:lnTo>
                    <a:lnTo>
                      <a:pt x="18" y="0"/>
                    </a:lnTo>
                    <a:lnTo>
                      <a:pt x="18" y="18"/>
                    </a:lnTo>
                    <a:lnTo>
                      <a:pt x="12" y="18"/>
                    </a:lnTo>
                    <a:lnTo>
                      <a:pt x="12" y="3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29" name="Freeform 490">
                <a:extLst>
                  <a:ext uri="{FF2B5EF4-FFF2-40B4-BE49-F238E27FC236}">
                    <a16:creationId xmlns:a16="http://schemas.microsoft.com/office/drawing/2014/main" id="{1151C430-A1CB-4528-8840-86BF7721DFD8}"/>
                  </a:ext>
                </a:extLst>
              </p:cNvPr>
              <p:cNvSpPr>
                <a:spLocks noChangeAspect="1"/>
              </p:cNvSpPr>
              <p:nvPr/>
            </p:nvSpPr>
            <p:spPr bwMode="auto">
              <a:xfrm>
                <a:off x="1413385" y="3223812"/>
                <a:ext cx="46774" cy="70184"/>
              </a:xfrm>
              <a:custGeom>
                <a:avLst/>
                <a:gdLst>
                  <a:gd name="T0" fmla="*/ 2147483646 w 18"/>
                  <a:gd name="T1" fmla="*/ 2147483646 h 24"/>
                  <a:gd name="T2" fmla="*/ 2147483646 w 18"/>
                  <a:gd name="T3" fmla="*/ 2147483646 h 24"/>
                  <a:gd name="T4" fmla="*/ 0 w 18"/>
                  <a:gd name="T5" fmla="*/ 2147483646 h 24"/>
                  <a:gd name="T6" fmla="*/ 2147483646 w 18"/>
                  <a:gd name="T7" fmla="*/ 2147483646 h 24"/>
                  <a:gd name="T8" fmla="*/ 2147483646 w 18"/>
                  <a:gd name="T9" fmla="*/ 0 h 24"/>
                  <a:gd name="T10" fmla="*/ 2147483646 w 18"/>
                  <a:gd name="T11" fmla="*/ 2147483646 h 24"/>
                  <a:gd name="T12" fmla="*/ 2147483646 w 18"/>
                  <a:gd name="T13" fmla="*/ 21474836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4">
                    <a:moveTo>
                      <a:pt x="18" y="12"/>
                    </a:moveTo>
                    <a:lnTo>
                      <a:pt x="12" y="18"/>
                    </a:lnTo>
                    <a:lnTo>
                      <a:pt x="0" y="24"/>
                    </a:lnTo>
                    <a:lnTo>
                      <a:pt x="6" y="18"/>
                    </a:lnTo>
                    <a:lnTo>
                      <a:pt x="12" y="0"/>
                    </a:lnTo>
                    <a:lnTo>
                      <a:pt x="18" y="6"/>
                    </a:lnTo>
                    <a:lnTo>
                      <a:pt x="18"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30" name="Freeform 491">
                <a:extLst>
                  <a:ext uri="{FF2B5EF4-FFF2-40B4-BE49-F238E27FC236}">
                    <a16:creationId xmlns:a16="http://schemas.microsoft.com/office/drawing/2014/main" id="{5F0C94C1-8E50-4010-AEAF-BF001436F8D4}"/>
                  </a:ext>
                </a:extLst>
              </p:cNvPr>
              <p:cNvSpPr>
                <a:spLocks noChangeAspect="1"/>
              </p:cNvSpPr>
              <p:nvPr/>
            </p:nvSpPr>
            <p:spPr bwMode="auto">
              <a:xfrm>
                <a:off x="342808" y="3117237"/>
                <a:ext cx="62364" cy="18195"/>
              </a:xfrm>
              <a:custGeom>
                <a:avLst/>
                <a:gdLst>
                  <a:gd name="T0" fmla="*/ 2147483646 w 24"/>
                  <a:gd name="T1" fmla="*/ 2147483646 h 6"/>
                  <a:gd name="T2" fmla="*/ 2147483646 w 24"/>
                  <a:gd name="T3" fmla="*/ 2147483646 h 6"/>
                  <a:gd name="T4" fmla="*/ 0 w 24"/>
                  <a:gd name="T5" fmla="*/ 2147483646 h 6"/>
                  <a:gd name="T6" fmla="*/ 2147483646 w 24"/>
                  <a:gd name="T7" fmla="*/ 0 h 6"/>
                  <a:gd name="T8" fmla="*/ 2147483646 w 2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6">
                    <a:moveTo>
                      <a:pt x="18" y="6"/>
                    </a:moveTo>
                    <a:lnTo>
                      <a:pt x="12" y="6"/>
                    </a:lnTo>
                    <a:lnTo>
                      <a:pt x="0" y="6"/>
                    </a:lnTo>
                    <a:lnTo>
                      <a:pt x="24" y="0"/>
                    </a:lnTo>
                    <a:lnTo>
                      <a:pt x="18" y="6"/>
                    </a:lnTo>
                    <a:close/>
                  </a:path>
                </a:pathLst>
              </a:custGeom>
              <a:solidFill>
                <a:srgbClr val="C0C0C0"/>
              </a:solidFill>
              <a:ln w="9525">
                <a:solidFill>
                  <a:srgbClr val="000000"/>
                </a:solidFill>
                <a:prstDash val="solid"/>
                <a:round/>
                <a:headEnd/>
                <a:tailEnd/>
              </a:ln>
            </p:spPr>
            <p:txBody>
              <a:bodyPr/>
              <a:lstStyle/>
              <a:p>
                <a:endParaRPr lang="en-CH" dirty="0"/>
              </a:p>
            </p:txBody>
          </p:sp>
          <p:sp>
            <p:nvSpPr>
              <p:cNvPr id="97731" name="Freeform 492">
                <a:extLst>
                  <a:ext uri="{FF2B5EF4-FFF2-40B4-BE49-F238E27FC236}">
                    <a16:creationId xmlns:a16="http://schemas.microsoft.com/office/drawing/2014/main" id="{66D30C6F-5D58-470D-BC0C-777DDB6690F6}"/>
                  </a:ext>
                </a:extLst>
              </p:cNvPr>
              <p:cNvSpPr>
                <a:spLocks noChangeAspect="1"/>
              </p:cNvSpPr>
              <p:nvPr/>
            </p:nvSpPr>
            <p:spPr bwMode="auto">
              <a:xfrm>
                <a:off x="1382203" y="3223812"/>
                <a:ext cx="49372" cy="51987"/>
              </a:xfrm>
              <a:custGeom>
                <a:avLst/>
                <a:gdLst>
                  <a:gd name="T0" fmla="*/ 2147483646 w 18"/>
                  <a:gd name="T1" fmla="*/ 2147483646 h 18"/>
                  <a:gd name="T2" fmla="*/ 2147483646 w 18"/>
                  <a:gd name="T3" fmla="*/ 2147483646 h 18"/>
                  <a:gd name="T4" fmla="*/ 2147483646 w 18"/>
                  <a:gd name="T5" fmla="*/ 2147483646 h 18"/>
                  <a:gd name="T6" fmla="*/ 2147483646 w 18"/>
                  <a:gd name="T7" fmla="*/ 2147483646 h 18"/>
                  <a:gd name="T8" fmla="*/ 2147483646 w 18"/>
                  <a:gd name="T9" fmla="*/ 2147483646 h 18"/>
                  <a:gd name="T10" fmla="*/ 2147483646 w 18"/>
                  <a:gd name="T11" fmla="*/ 2147483646 h 18"/>
                  <a:gd name="T12" fmla="*/ 2147483646 w 18"/>
                  <a:gd name="T13" fmla="*/ 0 h 18"/>
                  <a:gd name="T14" fmla="*/ 2147483646 w 18"/>
                  <a:gd name="T15" fmla="*/ 2147483646 h 18"/>
                  <a:gd name="T16" fmla="*/ 2147483646 w 18"/>
                  <a:gd name="T17" fmla="*/ 2147483646 h 18"/>
                  <a:gd name="T18" fmla="*/ 0 w 18"/>
                  <a:gd name="T19" fmla="*/ 2147483646 h 18"/>
                  <a:gd name="T20" fmla="*/ 0 w 18"/>
                  <a:gd name="T21" fmla="*/ 2147483646 h 18"/>
                  <a:gd name="T22" fmla="*/ 2147483646 w 18"/>
                  <a:gd name="T23" fmla="*/ 2147483646 h 18"/>
                  <a:gd name="T24" fmla="*/ 2147483646 w 18"/>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18">
                    <a:moveTo>
                      <a:pt x="12" y="18"/>
                    </a:moveTo>
                    <a:lnTo>
                      <a:pt x="12" y="12"/>
                    </a:lnTo>
                    <a:lnTo>
                      <a:pt x="6" y="6"/>
                    </a:lnTo>
                    <a:lnTo>
                      <a:pt x="18" y="12"/>
                    </a:lnTo>
                    <a:lnTo>
                      <a:pt x="18" y="6"/>
                    </a:lnTo>
                    <a:lnTo>
                      <a:pt x="12" y="6"/>
                    </a:lnTo>
                    <a:lnTo>
                      <a:pt x="12" y="0"/>
                    </a:lnTo>
                    <a:lnTo>
                      <a:pt x="6" y="6"/>
                    </a:lnTo>
                    <a:lnTo>
                      <a:pt x="6" y="12"/>
                    </a:lnTo>
                    <a:lnTo>
                      <a:pt x="0" y="12"/>
                    </a:lnTo>
                    <a:lnTo>
                      <a:pt x="0" y="18"/>
                    </a:lnTo>
                    <a:lnTo>
                      <a:pt x="6" y="12"/>
                    </a:lnTo>
                    <a:lnTo>
                      <a:pt x="12" y="18"/>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32" name="Freeform 493">
                <a:extLst>
                  <a:ext uri="{FF2B5EF4-FFF2-40B4-BE49-F238E27FC236}">
                    <a16:creationId xmlns:a16="http://schemas.microsoft.com/office/drawing/2014/main" id="{58B23579-1D03-4EC9-A2DC-858EB4D6D203}"/>
                  </a:ext>
                </a:extLst>
              </p:cNvPr>
              <p:cNvSpPr>
                <a:spLocks noChangeAspect="1"/>
              </p:cNvSpPr>
              <p:nvPr/>
            </p:nvSpPr>
            <p:spPr bwMode="auto">
              <a:xfrm>
                <a:off x="1366613" y="3275801"/>
                <a:ext cx="46774" cy="70184"/>
              </a:xfrm>
              <a:custGeom>
                <a:avLst/>
                <a:gdLst>
                  <a:gd name="T0" fmla="*/ 0 w 18"/>
                  <a:gd name="T1" fmla="*/ 2147483646 h 24"/>
                  <a:gd name="T2" fmla="*/ 2147483646 w 18"/>
                  <a:gd name="T3" fmla="*/ 0 h 24"/>
                  <a:gd name="T4" fmla="*/ 2147483646 w 18"/>
                  <a:gd name="T5" fmla="*/ 0 h 24"/>
                  <a:gd name="T6" fmla="*/ 0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24"/>
                    </a:moveTo>
                    <a:lnTo>
                      <a:pt x="18" y="0"/>
                    </a:lnTo>
                    <a:lnTo>
                      <a:pt x="6" y="0"/>
                    </a:lnTo>
                    <a:lnTo>
                      <a:pt x="0" y="24"/>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33" name="Freeform 494">
                <a:extLst>
                  <a:ext uri="{FF2B5EF4-FFF2-40B4-BE49-F238E27FC236}">
                    <a16:creationId xmlns:a16="http://schemas.microsoft.com/office/drawing/2014/main" id="{A0B77E55-519A-44AE-B1FC-DB94A8A9BDBE}"/>
                  </a:ext>
                </a:extLst>
              </p:cNvPr>
              <p:cNvSpPr>
                <a:spLocks noChangeAspect="1"/>
              </p:cNvSpPr>
              <p:nvPr/>
            </p:nvSpPr>
            <p:spPr bwMode="auto">
              <a:xfrm>
                <a:off x="1431576" y="3293995"/>
                <a:ext cx="28583" cy="33790"/>
              </a:xfrm>
              <a:custGeom>
                <a:avLst/>
                <a:gdLst>
                  <a:gd name="T0" fmla="*/ 2147483646 w 12"/>
                  <a:gd name="T1" fmla="*/ 2147483646 h 12"/>
                  <a:gd name="T2" fmla="*/ 2147483646 w 12"/>
                  <a:gd name="T3" fmla="*/ 2147483646 h 12"/>
                  <a:gd name="T4" fmla="*/ 0 w 12"/>
                  <a:gd name="T5" fmla="*/ 0 h 12"/>
                  <a:gd name="T6" fmla="*/ 0 w 12"/>
                  <a:gd name="T7" fmla="*/ 2147483646 h 12"/>
                  <a:gd name="T8" fmla="*/ 0 w 12"/>
                  <a:gd name="T9" fmla="*/ 2147483646 h 12"/>
                  <a:gd name="T10" fmla="*/ 2147483646 w 12"/>
                  <a:gd name="T11" fmla="*/ 2147483646 h 12"/>
                  <a:gd name="T12" fmla="*/ 2147483646 w 12"/>
                  <a:gd name="T13" fmla="*/ 214748364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12" y="6"/>
                    </a:moveTo>
                    <a:lnTo>
                      <a:pt x="12" y="6"/>
                    </a:lnTo>
                    <a:lnTo>
                      <a:pt x="0" y="0"/>
                    </a:lnTo>
                    <a:lnTo>
                      <a:pt x="0" y="6"/>
                    </a:lnTo>
                    <a:lnTo>
                      <a:pt x="0" y="12"/>
                    </a:lnTo>
                    <a:lnTo>
                      <a:pt x="6" y="6"/>
                    </a:lnTo>
                    <a:lnTo>
                      <a:pt x="12" y="6"/>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34" name="Freeform 495">
                <a:extLst>
                  <a:ext uri="{FF2B5EF4-FFF2-40B4-BE49-F238E27FC236}">
                    <a16:creationId xmlns:a16="http://schemas.microsoft.com/office/drawing/2014/main" id="{A42D573B-2DBB-4124-9ED1-BFB06349F026}"/>
                  </a:ext>
                </a:extLst>
              </p:cNvPr>
              <p:cNvSpPr>
                <a:spLocks noChangeAspect="1"/>
              </p:cNvSpPr>
              <p:nvPr/>
            </p:nvSpPr>
            <p:spPr bwMode="auto">
              <a:xfrm>
                <a:off x="1382203" y="3309593"/>
                <a:ext cx="49372" cy="36393"/>
              </a:xfrm>
              <a:custGeom>
                <a:avLst/>
                <a:gdLst>
                  <a:gd name="T0" fmla="*/ 2147483646 w 18"/>
                  <a:gd name="T1" fmla="*/ 0 h 12"/>
                  <a:gd name="T2" fmla="*/ 0 w 18"/>
                  <a:gd name="T3" fmla="*/ 2147483646 h 12"/>
                  <a:gd name="T4" fmla="*/ 2147483646 w 18"/>
                  <a:gd name="T5" fmla="*/ 0 h 12"/>
                  <a:gd name="T6" fmla="*/ 2147483646 w 1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2">
                    <a:moveTo>
                      <a:pt x="18" y="0"/>
                    </a:moveTo>
                    <a:lnTo>
                      <a:pt x="0" y="12"/>
                    </a:lnTo>
                    <a:lnTo>
                      <a:pt x="12" y="0"/>
                    </a:lnTo>
                    <a:lnTo>
                      <a:pt x="18" y="0"/>
                    </a:lnTo>
                    <a:close/>
                  </a:path>
                </a:pathLst>
              </a:custGeom>
              <a:solidFill>
                <a:srgbClr val="C0C0C0"/>
              </a:solidFill>
              <a:ln w="9525">
                <a:solidFill>
                  <a:srgbClr val="000000"/>
                </a:solidFill>
                <a:prstDash val="solid"/>
                <a:round/>
                <a:headEnd/>
                <a:tailEnd/>
              </a:ln>
            </p:spPr>
            <p:txBody>
              <a:bodyPr/>
              <a:lstStyle/>
              <a:p>
                <a:endParaRPr lang="en-CH" dirty="0"/>
              </a:p>
            </p:txBody>
          </p:sp>
          <p:sp>
            <p:nvSpPr>
              <p:cNvPr id="97735" name="Freeform 496">
                <a:extLst>
                  <a:ext uri="{FF2B5EF4-FFF2-40B4-BE49-F238E27FC236}">
                    <a16:creationId xmlns:a16="http://schemas.microsoft.com/office/drawing/2014/main" id="{8A0320FE-D3E0-425F-B35A-759187C70EA2}"/>
                  </a:ext>
                </a:extLst>
              </p:cNvPr>
              <p:cNvSpPr>
                <a:spLocks noChangeAspect="1"/>
              </p:cNvSpPr>
              <p:nvPr/>
            </p:nvSpPr>
            <p:spPr bwMode="auto">
              <a:xfrm>
                <a:off x="3364851" y="4185592"/>
                <a:ext cx="109135" cy="36393"/>
              </a:xfrm>
              <a:custGeom>
                <a:avLst/>
                <a:gdLst>
                  <a:gd name="T0" fmla="*/ 2147483646 w 41"/>
                  <a:gd name="T1" fmla="*/ 2147483646 h 12"/>
                  <a:gd name="T2" fmla="*/ 2147483646 w 41"/>
                  <a:gd name="T3" fmla="*/ 2147483646 h 12"/>
                  <a:gd name="T4" fmla="*/ 2147483646 w 41"/>
                  <a:gd name="T5" fmla="*/ 0 h 12"/>
                  <a:gd name="T6" fmla="*/ 0 w 41"/>
                  <a:gd name="T7" fmla="*/ 2147483646 h 12"/>
                  <a:gd name="T8" fmla="*/ 2147483646 w 41"/>
                  <a:gd name="T9" fmla="*/ 2147483646 h 12"/>
                  <a:gd name="T10" fmla="*/ 2147483646 w 41"/>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2">
                    <a:moveTo>
                      <a:pt x="41" y="6"/>
                    </a:moveTo>
                    <a:lnTo>
                      <a:pt x="29" y="6"/>
                    </a:lnTo>
                    <a:lnTo>
                      <a:pt x="29" y="0"/>
                    </a:lnTo>
                    <a:lnTo>
                      <a:pt x="0" y="12"/>
                    </a:lnTo>
                    <a:lnTo>
                      <a:pt x="23" y="6"/>
                    </a:lnTo>
                    <a:lnTo>
                      <a:pt x="41" y="6"/>
                    </a:lnTo>
                    <a:close/>
                  </a:path>
                </a:pathLst>
              </a:custGeom>
              <a:solidFill>
                <a:srgbClr val="C0C0C0"/>
              </a:solidFill>
              <a:ln w="9525">
                <a:solidFill>
                  <a:srgbClr val="000000"/>
                </a:solidFill>
                <a:prstDash val="solid"/>
                <a:round/>
                <a:headEnd/>
                <a:tailEnd/>
              </a:ln>
            </p:spPr>
            <p:txBody>
              <a:bodyPr/>
              <a:lstStyle/>
              <a:p>
                <a:endParaRPr lang="en-CH" dirty="0"/>
              </a:p>
            </p:txBody>
          </p:sp>
          <p:sp>
            <p:nvSpPr>
              <p:cNvPr id="97736" name="Freeform 497">
                <a:extLst>
                  <a:ext uri="{FF2B5EF4-FFF2-40B4-BE49-F238E27FC236}">
                    <a16:creationId xmlns:a16="http://schemas.microsoft.com/office/drawing/2014/main" id="{9AFA68D9-3150-488D-B47F-0FDE274F8FF4}"/>
                  </a:ext>
                </a:extLst>
              </p:cNvPr>
              <p:cNvSpPr>
                <a:spLocks noChangeAspect="1"/>
              </p:cNvSpPr>
              <p:nvPr/>
            </p:nvSpPr>
            <p:spPr bwMode="auto">
              <a:xfrm>
                <a:off x="5747664" y="4973213"/>
                <a:ext cx="392373" cy="402909"/>
              </a:xfrm>
              <a:custGeom>
                <a:avLst/>
                <a:gdLst>
                  <a:gd name="T0" fmla="*/ 2147483646 w 149"/>
                  <a:gd name="T1" fmla="*/ 2147483646 h 138"/>
                  <a:gd name="T2" fmla="*/ 0 w 149"/>
                  <a:gd name="T3" fmla="*/ 2147483646 h 138"/>
                  <a:gd name="T4" fmla="*/ 0 w 149"/>
                  <a:gd name="T5" fmla="*/ 2147483646 h 138"/>
                  <a:gd name="T6" fmla="*/ 2147483646 w 149"/>
                  <a:gd name="T7" fmla="*/ 2147483646 h 138"/>
                  <a:gd name="T8" fmla="*/ 2147483646 w 149"/>
                  <a:gd name="T9" fmla="*/ 2147483646 h 138"/>
                  <a:gd name="T10" fmla="*/ 2147483646 w 149"/>
                  <a:gd name="T11" fmla="*/ 2147483646 h 138"/>
                  <a:gd name="T12" fmla="*/ 2147483646 w 149"/>
                  <a:gd name="T13" fmla="*/ 2147483646 h 138"/>
                  <a:gd name="T14" fmla="*/ 2147483646 w 149"/>
                  <a:gd name="T15" fmla="*/ 2147483646 h 138"/>
                  <a:gd name="T16" fmla="*/ 2147483646 w 149"/>
                  <a:gd name="T17" fmla="*/ 2147483646 h 138"/>
                  <a:gd name="T18" fmla="*/ 2147483646 w 149"/>
                  <a:gd name="T19" fmla="*/ 2147483646 h 138"/>
                  <a:gd name="T20" fmla="*/ 2147483646 w 149"/>
                  <a:gd name="T21" fmla="*/ 0 h 138"/>
                  <a:gd name="T22" fmla="*/ 2147483646 w 149"/>
                  <a:gd name="T23" fmla="*/ 0 h 138"/>
                  <a:gd name="T24" fmla="*/ 2147483646 w 149"/>
                  <a:gd name="T25" fmla="*/ 2147483646 h 138"/>
                  <a:gd name="T26" fmla="*/ 2147483646 w 149"/>
                  <a:gd name="T27" fmla="*/ 2147483646 h 138"/>
                  <a:gd name="T28" fmla="*/ 2147483646 w 149"/>
                  <a:gd name="T29" fmla="*/ 2147483646 h 138"/>
                  <a:gd name="T30" fmla="*/ 2147483646 w 149"/>
                  <a:gd name="T31" fmla="*/ 2147483646 h 138"/>
                  <a:gd name="T32" fmla="*/ 2147483646 w 149"/>
                  <a:gd name="T33" fmla="*/ 2147483646 h 138"/>
                  <a:gd name="T34" fmla="*/ 2147483646 w 149"/>
                  <a:gd name="T35" fmla="*/ 2147483646 h 138"/>
                  <a:gd name="T36" fmla="*/ 2147483646 w 149"/>
                  <a:gd name="T37" fmla="*/ 2147483646 h 138"/>
                  <a:gd name="T38" fmla="*/ 2147483646 w 149"/>
                  <a:gd name="T39" fmla="*/ 2147483646 h 138"/>
                  <a:gd name="T40" fmla="*/ 2147483646 w 149"/>
                  <a:gd name="T41" fmla="*/ 2147483646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 h="138">
                    <a:moveTo>
                      <a:pt x="6" y="126"/>
                    </a:moveTo>
                    <a:lnTo>
                      <a:pt x="0" y="138"/>
                    </a:lnTo>
                    <a:lnTo>
                      <a:pt x="0" y="126"/>
                    </a:lnTo>
                    <a:lnTo>
                      <a:pt x="12" y="102"/>
                    </a:lnTo>
                    <a:lnTo>
                      <a:pt x="24" y="78"/>
                    </a:lnTo>
                    <a:lnTo>
                      <a:pt x="36" y="66"/>
                    </a:lnTo>
                    <a:lnTo>
                      <a:pt x="42" y="48"/>
                    </a:lnTo>
                    <a:lnTo>
                      <a:pt x="48" y="36"/>
                    </a:lnTo>
                    <a:lnTo>
                      <a:pt x="60" y="24"/>
                    </a:lnTo>
                    <a:lnTo>
                      <a:pt x="72" y="0"/>
                    </a:lnTo>
                    <a:lnTo>
                      <a:pt x="149" y="0"/>
                    </a:lnTo>
                    <a:lnTo>
                      <a:pt x="149" y="6"/>
                    </a:lnTo>
                    <a:lnTo>
                      <a:pt x="149" y="36"/>
                    </a:lnTo>
                    <a:lnTo>
                      <a:pt x="89" y="36"/>
                    </a:lnTo>
                    <a:lnTo>
                      <a:pt x="89" y="60"/>
                    </a:lnTo>
                    <a:lnTo>
                      <a:pt x="89" y="84"/>
                    </a:lnTo>
                    <a:lnTo>
                      <a:pt x="72" y="96"/>
                    </a:lnTo>
                    <a:lnTo>
                      <a:pt x="72" y="108"/>
                    </a:lnTo>
                    <a:lnTo>
                      <a:pt x="72" y="126"/>
                    </a:lnTo>
                    <a:lnTo>
                      <a:pt x="6" y="12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37" name="Freeform 498">
                <a:extLst>
                  <a:ext uri="{FF2B5EF4-FFF2-40B4-BE49-F238E27FC236}">
                    <a16:creationId xmlns:a16="http://schemas.microsoft.com/office/drawing/2014/main" id="{A305144F-21F5-44F3-B911-11DE1B0512CB}"/>
                  </a:ext>
                </a:extLst>
              </p:cNvPr>
              <p:cNvSpPr>
                <a:spLocks noChangeAspect="1"/>
              </p:cNvSpPr>
              <p:nvPr/>
            </p:nvSpPr>
            <p:spPr bwMode="auto">
              <a:xfrm>
                <a:off x="5604746" y="1890316"/>
                <a:ext cx="3778201" cy="2599"/>
              </a:xfrm>
              <a:custGeom>
                <a:avLst/>
                <a:gdLst>
                  <a:gd name="T0" fmla="*/ 0 w 1435"/>
                  <a:gd name="T1" fmla="*/ 0 h 1"/>
                  <a:gd name="T2" fmla="*/ 2147483646 w 1435"/>
                  <a:gd name="T3" fmla="*/ 0 h 1"/>
                  <a:gd name="T4" fmla="*/ 0 w 1435"/>
                  <a:gd name="T5" fmla="*/ 0 h 1"/>
                  <a:gd name="T6" fmla="*/ 0 60000 65536"/>
                  <a:gd name="T7" fmla="*/ 0 60000 65536"/>
                  <a:gd name="T8" fmla="*/ 0 60000 65536"/>
                </a:gdLst>
                <a:ahLst/>
                <a:cxnLst>
                  <a:cxn ang="T6">
                    <a:pos x="T0" y="T1"/>
                  </a:cxn>
                  <a:cxn ang="T7">
                    <a:pos x="T2" y="T3"/>
                  </a:cxn>
                  <a:cxn ang="T8">
                    <a:pos x="T4" y="T5"/>
                  </a:cxn>
                </a:cxnLst>
                <a:rect l="0" t="0" r="r" b="b"/>
                <a:pathLst>
                  <a:path w="1435" h="1">
                    <a:moveTo>
                      <a:pt x="0" y="0"/>
                    </a:moveTo>
                    <a:lnTo>
                      <a:pt x="1435"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H" dirty="0"/>
              </a:p>
            </p:txBody>
          </p:sp>
          <p:sp>
            <p:nvSpPr>
              <p:cNvPr id="97738" name="Freeform 502">
                <a:extLst>
                  <a:ext uri="{FF2B5EF4-FFF2-40B4-BE49-F238E27FC236}">
                    <a16:creationId xmlns:a16="http://schemas.microsoft.com/office/drawing/2014/main" id="{CBEB7A1E-62F4-4F7A-834B-62E654C2A846}"/>
                  </a:ext>
                </a:extLst>
              </p:cNvPr>
              <p:cNvSpPr>
                <a:spLocks noChangeAspect="1"/>
              </p:cNvSpPr>
              <p:nvPr/>
            </p:nvSpPr>
            <p:spPr bwMode="auto">
              <a:xfrm>
                <a:off x="7309356" y="4050422"/>
                <a:ext cx="80552" cy="90979"/>
              </a:xfrm>
              <a:custGeom>
                <a:avLst/>
                <a:gdLst>
                  <a:gd name="T0" fmla="*/ 2147483646 w 27"/>
                  <a:gd name="T1" fmla="*/ 2147483646 h 35"/>
                  <a:gd name="T2" fmla="*/ 2147483646 w 27"/>
                  <a:gd name="T3" fmla="*/ 2147483646 h 35"/>
                  <a:gd name="T4" fmla="*/ 2147483646 w 27"/>
                  <a:gd name="T5" fmla="*/ 2147483646 h 35"/>
                  <a:gd name="T6" fmla="*/ 0 w 27"/>
                  <a:gd name="T7" fmla="*/ 2147483646 h 35"/>
                  <a:gd name="T8" fmla="*/ 0 w 27"/>
                  <a:gd name="T9" fmla="*/ 2147483646 h 35"/>
                  <a:gd name="T10" fmla="*/ 0 w 27"/>
                  <a:gd name="T11" fmla="*/ 2147483646 h 35"/>
                  <a:gd name="T12" fmla="*/ 0 w 27"/>
                  <a:gd name="T13" fmla="*/ 2147483646 h 35"/>
                  <a:gd name="T14" fmla="*/ 0 w 27"/>
                  <a:gd name="T15" fmla="*/ 2147483646 h 35"/>
                  <a:gd name="T16" fmla="*/ 2147483646 w 27"/>
                  <a:gd name="T17" fmla="*/ 2147483646 h 35"/>
                  <a:gd name="T18" fmla="*/ 2147483646 w 27"/>
                  <a:gd name="T19" fmla="*/ 2147483646 h 35"/>
                  <a:gd name="T20" fmla="*/ 2147483646 w 27"/>
                  <a:gd name="T21" fmla="*/ 2147483646 h 35"/>
                  <a:gd name="T22" fmla="*/ 2147483646 w 27"/>
                  <a:gd name="T23" fmla="*/ 2147483646 h 35"/>
                  <a:gd name="T24" fmla="*/ 2147483646 w 27"/>
                  <a:gd name="T25" fmla="*/ 2147483646 h 35"/>
                  <a:gd name="T26" fmla="*/ 2147483646 w 27"/>
                  <a:gd name="T27" fmla="*/ 2147483646 h 35"/>
                  <a:gd name="T28" fmla="*/ 2147483646 w 27"/>
                  <a:gd name="T29" fmla="*/ 2147483646 h 35"/>
                  <a:gd name="T30" fmla="*/ 2147483646 w 27"/>
                  <a:gd name="T31" fmla="*/ 0 h 35"/>
                  <a:gd name="T32" fmla="*/ 2147483646 w 27"/>
                  <a:gd name="T33" fmla="*/ 2147483646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35">
                    <a:moveTo>
                      <a:pt x="5" y="1"/>
                    </a:moveTo>
                    <a:lnTo>
                      <a:pt x="5" y="8"/>
                    </a:lnTo>
                    <a:lnTo>
                      <a:pt x="5" y="1"/>
                    </a:lnTo>
                    <a:lnTo>
                      <a:pt x="0" y="8"/>
                    </a:lnTo>
                    <a:lnTo>
                      <a:pt x="0" y="15"/>
                    </a:lnTo>
                    <a:lnTo>
                      <a:pt x="0" y="21"/>
                    </a:lnTo>
                    <a:lnTo>
                      <a:pt x="11" y="28"/>
                    </a:lnTo>
                    <a:lnTo>
                      <a:pt x="11" y="35"/>
                    </a:lnTo>
                    <a:lnTo>
                      <a:pt x="16" y="21"/>
                    </a:lnTo>
                    <a:lnTo>
                      <a:pt x="20" y="16"/>
                    </a:lnTo>
                    <a:lnTo>
                      <a:pt x="27" y="21"/>
                    </a:lnTo>
                    <a:lnTo>
                      <a:pt x="17" y="12"/>
                    </a:lnTo>
                    <a:lnTo>
                      <a:pt x="12" y="6"/>
                    </a:lnTo>
                    <a:lnTo>
                      <a:pt x="11" y="0"/>
                    </a:lnTo>
                    <a:lnTo>
                      <a:pt x="5" y="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39" name="Freeform 503">
                <a:extLst>
                  <a:ext uri="{FF2B5EF4-FFF2-40B4-BE49-F238E27FC236}">
                    <a16:creationId xmlns:a16="http://schemas.microsoft.com/office/drawing/2014/main" id="{C7E20A8A-6276-4F66-A6DD-0A014F016BD6}"/>
                  </a:ext>
                </a:extLst>
              </p:cNvPr>
              <p:cNvSpPr>
                <a:spLocks noChangeAspect="1"/>
              </p:cNvSpPr>
              <p:nvPr/>
            </p:nvSpPr>
            <p:spPr bwMode="auto">
              <a:xfrm>
                <a:off x="7302856" y="3906949"/>
                <a:ext cx="189690" cy="226147"/>
              </a:xfrm>
              <a:custGeom>
                <a:avLst/>
                <a:gdLst>
                  <a:gd name="T0" fmla="*/ 2147483646 w 65"/>
                  <a:gd name="T1" fmla="*/ 2147483646 h 87"/>
                  <a:gd name="T2" fmla="*/ 2147483646 w 65"/>
                  <a:gd name="T3" fmla="*/ 2147483646 h 87"/>
                  <a:gd name="T4" fmla="*/ 2147483646 w 65"/>
                  <a:gd name="T5" fmla="*/ 2147483646 h 87"/>
                  <a:gd name="T6" fmla="*/ 2147483646 w 65"/>
                  <a:gd name="T7" fmla="*/ 2147483646 h 87"/>
                  <a:gd name="T8" fmla="*/ 2147483646 w 65"/>
                  <a:gd name="T9" fmla="*/ 2147483646 h 87"/>
                  <a:gd name="T10" fmla="*/ 2147483646 w 65"/>
                  <a:gd name="T11" fmla="*/ 2147483646 h 87"/>
                  <a:gd name="T12" fmla="*/ 2147483646 w 65"/>
                  <a:gd name="T13" fmla="*/ 2147483646 h 87"/>
                  <a:gd name="T14" fmla="*/ 2147483646 w 65"/>
                  <a:gd name="T15" fmla="*/ 2147483646 h 87"/>
                  <a:gd name="T16" fmla="*/ 2147483646 w 65"/>
                  <a:gd name="T17" fmla="*/ 2147483646 h 87"/>
                  <a:gd name="T18" fmla="*/ 2147483646 w 65"/>
                  <a:gd name="T19" fmla="*/ 2147483646 h 87"/>
                  <a:gd name="T20" fmla="*/ 2147483646 w 65"/>
                  <a:gd name="T21" fmla="*/ 2147483646 h 87"/>
                  <a:gd name="T22" fmla="*/ 2147483646 w 65"/>
                  <a:gd name="T23" fmla="*/ 2147483646 h 87"/>
                  <a:gd name="T24" fmla="*/ 2147483646 w 65"/>
                  <a:gd name="T25" fmla="*/ 2147483646 h 87"/>
                  <a:gd name="T26" fmla="*/ 2147483646 w 65"/>
                  <a:gd name="T27" fmla="*/ 2147483646 h 87"/>
                  <a:gd name="T28" fmla="*/ 2147483646 w 65"/>
                  <a:gd name="T29" fmla="*/ 2147483646 h 87"/>
                  <a:gd name="T30" fmla="*/ 2147483646 w 65"/>
                  <a:gd name="T31" fmla="*/ 2147483646 h 87"/>
                  <a:gd name="T32" fmla="*/ 2147483646 w 65"/>
                  <a:gd name="T33" fmla="*/ 2147483646 h 87"/>
                  <a:gd name="T34" fmla="*/ 2147483646 w 65"/>
                  <a:gd name="T35" fmla="*/ 2147483646 h 87"/>
                  <a:gd name="T36" fmla="*/ 2147483646 w 65"/>
                  <a:gd name="T37" fmla="*/ 2147483646 h 87"/>
                  <a:gd name="T38" fmla="*/ 2147483646 w 65"/>
                  <a:gd name="T39" fmla="*/ 2147483646 h 87"/>
                  <a:gd name="T40" fmla="*/ 2147483646 w 65"/>
                  <a:gd name="T41" fmla="*/ 2147483646 h 87"/>
                  <a:gd name="T42" fmla="*/ 2147483646 w 65"/>
                  <a:gd name="T43" fmla="*/ 2147483646 h 87"/>
                  <a:gd name="T44" fmla="*/ 2147483646 w 65"/>
                  <a:gd name="T45" fmla="*/ 2147483646 h 87"/>
                  <a:gd name="T46" fmla="*/ 2147483646 w 65"/>
                  <a:gd name="T47" fmla="*/ 2147483646 h 87"/>
                  <a:gd name="T48" fmla="*/ 2147483646 w 65"/>
                  <a:gd name="T49" fmla="*/ 2147483646 h 87"/>
                  <a:gd name="T50" fmla="*/ 2147483646 w 65"/>
                  <a:gd name="T51" fmla="*/ 2147483646 h 87"/>
                  <a:gd name="T52" fmla="*/ 2147483646 w 65"/>
                  <a:gd name="T53" fmla="*/ 2147483646 h 87"/>
                  <a:gd name="T54" fmla="*/ 2147483646 w 65"/>
                  <a:gd name="T55" fmla="*/ 2147483646 h 87"/>
                  <a:gd name="T56" fmla="*/ 2147483646 w 65"/>
                  <a:gd name="T57" fmla="*/ 2147483646 h 87"/>
                  <a:gd name="T58" fmla="*/ 2147483646 w 65"/>
                  <a:gd name="T59" fmla="*/ 2147483646 h 87"/>
                  <a:gd name="T60" fmla="*/ 2147483646 w 65"/>
                  <a:gd name="T61" fmla="*/ 2147483646 h 87"/>
                  <a:gd name="T62" fmla="*/ 2147483646 w 65"/>
                  <a:gd name="T63" fmla="*/ 2147483646 h 87"/>
                  <a:gd name="T64" fmla="*/ 2147483646 w 65"/>
                  <a:gd name="T65" fmla="*/ 2147483646 h 87"/>
                  <a:gd name="T66" fmla="*/ 2147483646 w 65"/>
                  <a:gd name="T67" fmla="*/ 2147483646 h 87"/>
                  <a:gd name="T68" fmla="*/ 2147483646 w 65"/>
                  <a:gd name="T69" fmla="*/ 2147483646 h 87"/>
                  <a:gd name="T70" fmla="*/ 2147483646 w 65"/>
                  <a:gd name="T71" fmla="*/ 2147483646 h 87"/>
                  <a:gd name="T72" fmla="*/ 2147483646 w 65"/>
                  <a:gd name="T73" fmla="*/ 2147483646 h 87"/>
                  <a:gd name="T74" fmla="*/ 2147483646 w 65"/>
                  <a:gd name="T75" fmla="*/ 0 h 87"/>
                  <a:gd name="T76" fmla="*/ 0 w 65"/>
                  <a:gd name="T77" fmla="*/ 2147483646 h 87"/>
                  <a:gd name="T78" fmla="*/ 0 w 65"/>
                  <a:gd name="T79" fmla="*/ 2147483646 h 87"/>
                  <a:gd name="T80" fmla="*/ 2147483646 w 65"/>
                  <a:gd name="T81" fmla="*/ 2147483646 h 87"/>
                  <a:gd name="T82" fmla="*/ 0 w 65"/>
                  <a:gd name="T83" fmla="*/ 2147483646 h 87"/>
                  <a:gd name="T84" fmla="*/ 2147483646 w 65"/>
                  <a:gd name="T85" fmla="*/ 2147483646 h 87"/>
                  <a:gd name="T86" fmla="*/ 2147483646 w 65"/>
                  <a:gd name="T87" fmla="*/ 2147483646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87">
                    <a:moveTo>
                      <a:pt x="11" y="19"/>
                    </a:moveTo>
                    <a:lnTo>
                      <a:pt x="11" y="19"/>
                    </a:lnTo>
                    <a:lnTo>
                      <a:pt x="5" y="19"/>
                    </a:lnTo>
                    <a:lnTo>
                      <a:pt x="5" y="26"/>
                    </a:lnTo>
                    <a:lnTo>
                      <a:pt x="11" y="26"/>
                    </a:lnTo>
                    <a:lnTo>
                      <a:pt x="5" y="33"/>
                    </a:lnTo>
                    <a:lnTo>
                      <a:pt x="5" y="40"/>
                    </a:lnTo>
                    <a:lnTo>
                      <a:pt x="11" y="40"/>
                    </a:lnTo>
                    <a:lnTo>
                      <a:pt x="16" y="46"/>
                    </a:lnTo>
                    <a:lnTo>
                      <a:pt x="11" y="46"/>
                    </a:lnTo>
                    <a:lnTo>
                      <a:pt x="11" y="53"/>
                    </a:lnTo>
                    <a:lnTo>
                      <a:pt x="13" y="64"/>
                    </a:lnTo>
                    <a:lnTo>
                      <a:pt x="17" y="69"/>
                    </a:lnTo>
                    <a:lnTo>
                      <a:pt x="20" y="70"/>
                    </a:lnTo>
                    <a:lnTo>
                      <a:pt x="22" y="73"/>
                    </a:lnTo>
                    <a:lnTo>
                      <a:pt x="22" y="78"/>
                    </a:lnTo>
                    <a:lnTo>
                      <a:pt x="20" y="73"/>
                    </a:lnTo>
                    <a:lnTo>
                      <a:pt x="27" y="80"/>
                    </a:lnTo>
                    <a:lnTo>
                      <a:pt x="33" y="87"/>
                    </a:lnTo>
                    <a:lnTo>
                      <a:pt x="38" y="87"/>
                    </a:lnTo>
                    <a:lnTo>
                      <a:pt x="43" y="87"/>
                    </a:lnTo>
                    <a:lnTo>
                      <a:pt x="49" y="87"/>
                    </a:lnTo>
                    <a:lnTo>
                      <a:pt x="54" y="80"/>
                    </a:lnTo>
                    <a:lnTo>
                      <a:pt x="65" y="67"/>
                    </a:lnTo>
                    <a:lnTo>
                      <a:pt x="54" y="53"/>
                    </a:lnTo>
                    <a:lnTo>
                      <a:pt x="60" y="40"/>
                    </a:lnTo>
                    <a:lnTo>
                      <a:pt x="54" y="33"/>
                    </a:lnTo>
                    <a:lnTo>
                      <a:pt x="49" y="33"/>
                    </a:lnTo>
                    <a:lnTo>
                      <a:pt x="38" y="26"/>
                    </a:lnTo>
                    <a:lnTo>
                      <a:pt x="22" y="0"/>
                    </a:lnTo>
                    <a:lnTo>
                      <a:pt x="0" y="6"/>
                    </a:lnTo>
                    <a:lnTo>
                      <a:pt x="0" y="12"/>
                    </a:lnTo>
                    <a:lnTo>
                      <a:pt x="5" y="12"/>
                    </a:lnTo>
                    <a:lnTo>
                      <a:pt x="0" y="12"/>
                    </a:lnTo>
                    <a:lnTo>
                      <a:pt x="5" y="19"/>
                    </a:lnTo>
                    <a:lnTo>
                      <a:pt x="11" y="19"/>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40" name="Freeform 504">
                <a:extLst>
                  <a:ext uri="{FF2B5EF4-FFF2-40B4-BE49-F238E27FC236}">
                    <a16:creationId xmlns:a16="http://schemas.microsoft.com/office/drawing/2014/main" id="{BE7D15E0-6E62-4DC9-BC06-F310BEE13F28}"/>
                  </a:ext>
                </a:extLst>
              </p:cNvPr>
              <p:cNvSpPr>
                <a:spLocks noChangeAspect="1"/>
              </p:cNvSpPr>
              <p:nvPr/>
            </p:nvSpPr>
            <p:spPr bwMode="auto">
              <a:xfrm>
                <a:off x="7521378" y="5262432"/>
                <a:ext cx="750963" cy="848430"/>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2147483646 w 10000"/>
                  <a:gd name="T63" fmla="*/ 2147483646 h 10000"/>
                  <a:gd name="T64" fmla="*/ 2147483646 w 10000"/>
                  <a:gd name="T65" fmla="*/ 2147483646 h 10000"/>
                  <a:gd name="T66" fmla="*/ 2147483646 w 10000"/>
                  <a:gd name="T67" fmla="*/ 2147483646 h 10000"/>
                  <a:gd name="T68" fmla="*/ 2147483646 w 10000"/>
                  <a:gd name="T69" fmla="*/ 2147483646 h 10000"/>
                  <a:gd name="T70" fmla="*/ 0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1241" y="2021"/>
                    </a:moveTo>
                    <a:lnTo>
                      <a:pt x="1241" y="1788"/>
                    </a:lnTo>
                    <a:lnTo>
                      <a:pt x="1862" y="1788"/>
                    </a:lnTo>
                    <a:lnTo>
                      <a:pt x="1862" y="894"/>
                    </a:lnTo>
                    <a:cubicBezTo>
                      <a:pt x="1782" y="673"/>
                      <a:pt x="1701" y="453"/>
                      <a:pt x="1621" y="232"/>
                    </a:cubicBezTo>
                    <a:lnTo>
                      <a:pt x="5621" y="232"/>
                    </a:lnTo>
                    <a:lnTo>
                      <a:pt x="5621" y="0"/>
                    </a:lnTo>
                    <a:lnTo>
                      <a:pt x="5621" y="232"/>
                    </a:lnTo>
                    <a:lnTo>
                      <a:pt x="6448" y="232"/>
                    </a:lnTo>
                    <a:lnTo>
                      <a:pt x="7228" y="267"/>
                    </a:lnTo>
                    <a:lnTo>
                      <a:pt x="7371" y="280"/>
                    </a:lnTo>
                    <a:lnTo>
                      <a:pt x="7610" y="253"/>
                    </a:lnTo>
                    <a:lnTo>
                      <a:pt x="7785" y="299"/>
                    </a:lnTo>
                    <a:lnTo>
                      <a:pt x="8342" y="272"/>
                    </a:lnTo>
                    <a:cubicBezTo>
                      <a:pt x="8507" y="259"/>
                      <a:pt x="8669" y="186"/>
                      <a:pt x="8773" y="218"/>
                    </a:cubicBezTo>
                    <a:cubicBezTo>
                      <a:pt x="8837" y="300"/>
                      <a:pt x="8902" y="381"/>
                      <a:pt x="8966" y="463"/>
                    </a:cubicBezTo>
                    <a:lnTo>
                      <a:pt x="9172" y="894"/>
                    </a:lnTo>
                    <a:lnTo>
                      <a:pt x="9172" y="1788"/>
                    </a:lnTo>
                    <a:lnTo>
                      <a:pt x="9379" y="2683"/>
                    </a:lnTo>
                    <a:lnTo>
                      <a:pt x="10000" y="3345"/>
                    </a:lnTo>
                    <a:lnTo>
                      <a:pt x="9586" y="3576"/>
                    </a:lnTo>
                    <a:lnTo>
                      <a:pt x="9172" y="4007"/>
                    </a:lnTo>
                    <a:cubicBezTo>
                      <a:pt x="9103" y="4304"/>
                      <a:pt x="9035" y="4603"/>
                      <a:pt x="8966" y="4901"/>
                    </a:cubicBezTo>
                    <a:lnTo>
                      <a:pt x="8966" y="5795"/>
                    </a:lnTo>
                    <a:lnTo>
                      <a:pt x="8759" y="6457"/>
                    </a:lnTo>
                    <a:lnTo>
                      <a:pt x="8310" y="7583"/>
                    </a:lnTo>
                    <a:lnTo>
                      <a:pt x="8103" y="8477"/>
                    </a:lnTo>
                    <a:lnTo>
                      <a:pt x="7690" y="8477"/>
                    </a:lnTo>
                    <a:lnTo>
                      <a:pt x="7690" y="9338"/>
                    </a:lnTo>
                    <a:lnTo>
                      <a:pt x="6310" y="7880"/>
                    </a:lnTo>
                    <a:cubicBezTo>
                      <a:pt x="6230" y="8046"/>
                      <a:pt x="6149" y="8211"/>
                      <a:pt x="6069" y="8377"/>
                    </a:cubicBezTo>
                    <a:lnTo>
                      <a:pt x="5552" y="8742"/>
                    </a:lnTo>
                    <a:cubicBezTo>
                      <a:pt x="5517" y="8774"/>
                      <a:pt x="5483" y="8808"/>
                      <a:pt x="5448" y="8841"/>
                    </a:cubicBezTo>
                    <a:lnTo>
                      <a:pt x="5276" y="8841"/>
                    </a:lnTo>
                    <a:lnTo>
                      <a:pt x="5345" y="8940"/>
                    </a:lnTo>
                    <a:lnTo>
                      <a:pt x="5276" y="8940"/>
                    </a:lnTo>
                    <a:lnTo>
                      <a:pt x="5138" y="8841"/>
                    </a:lnTo>
                    <a:lnTo>
                      <a:pt x="4862" y="9039"/>
                    </a:lnTo>
                    <a:cubicBezTo>
                      <a:pt x="4851" y="9017"/>
                      <a:pt x="4839" y="8995"/>
                      <a:pt x="4828" y="8973"/>
                    </a:cubicBezTo>
                    <a:lnTo>
                      <a:pt x="4759" y="9039"/>
                    </a:lnTo>
                    <a:cubicBezTo>
                      <a:pt x="4747" y="9072"/>
                      <a:pt x="4736" y="9107"/>
                      <a:pt x="4724" y="9140"/>
                    </a:cubicBezTo>
                    <a:lnTo>
                      <a:pt x="4655" y="9140"/>
                    </a:lnTo>
                    <a:cubicBezTo>
                      <a:pt x="4644" y="9151"/>
                      <a:pt x="4632" y="9161"/>
                      <a:pt x="4621" y="9172"/>
                    </a:cubicBezTo>
                    <a:lnTo>
                      <a:pt x="4517" y="9172"/>
                    </a:lnTo>
                    <a:lnTo>
                      <a:pt x="4138" y="9239"/>
                    </a:lnTo>
                    <a:lnTo>
                      <a:pt x="2448" y="9272"/>
                    </a:lnTo>
                    <a:lnTo>
                      <a:pt x="2138" y="9338"/>
                    </a:lnTo>
                    <a:lnTo>
                      <a:pt x="1931" y="9371"/>
                    </a:lnTo>
                    <a:lnTo>
                      <a:pt x="1759" y="9669"/>
                    </a:lnTo>
                    <a:lnTo>
                      <a:pt x="1655" y="9669"/>
                    </a:lnTo>
                    <a:lnTo>
                      <a:pt x="2034" y="9338"/>
                    </a:lnTo>
                    <a:lnTo>
                      <a:pt x="2207" y="9305"/>
                    </a:lnTo>
                    <a:lnTo>
                      <a:pt x="4414" y="9305"/>
                    </a:lnTo>
                    <a:lnTo>
                      <a:pt x="5103" y="9039"/>
                    </a:lnTo>
                    <a:lnTo>
                      <a:pt x="5828" y="8610"/>
                    </a:lnTo>
                    <a:lnTo>
                      <a:pt x="6552" y="8014"/>
                    </a:lnTo>
                    <a:lnTo>
                      <a:pt x="7483" y="9305"/>
                    </a:lnTo>
                    <a:lnTo>
                      <a:pt x="7172" y="8907"/>
                    </a:lnTo>
                    <a:lnTo>
                      <a:pt x="6483" y="7948"/>
                    </a:lnTo>
                    <a:lnTo>
                      <a:pt x="5621" y="8841"/>
                    </a:lnTo>
                    <a:lnTo>
                      <a:pt x="4069" y="9404"/>
                    </a:lnTo>
                    <a:lnTo>
                      <a:pt x="3655" y="9437"/>
                    </a:lnTo>
                    <a:lnTo>
                      <a:pt x="2034" y="9338"/>
                    </a:lnTo>
                    <a:lnTo>
                      <a:pt x="1621" y="9933"/>
                    </a:lnTo>
                    <a:lnTo>
                      <a:pt x="1034" y="10000"/>
                    </a:lnTo>
                    <a:lnTo>
                      <a:pt x="1241" y="9338"/>
                    </a:lnTo>
                    <a:lnTo>
                      <a:pt x="1034" y="8907"/>
                    </a:lnTo>
                    <a:lnTo>
                      <a:pt x="621" y="8477"/>
                    </a:lnTo>
                    <a:lnTo>
                      <a:pt x="621" y="8014"/>
                    </a:lnTo>
                    <a:lnTo>
                      <a:pt x="621" y="7583"/>
                    </a:lnTo>
                    <a:lnTo>
                      <a:pt x="207" y="7153"/>
                    </a:lnTo>
                    <a:lnTo>
                      <a:pt x="0" y="7153"/>
                    </a:lnTo>
                    <a:lnTo>
                      <a:pt x="207" y="6457"/>
                    </a:lnTo>
                    <a:lnTo>
                      <a:pt x="414" y="6258"/>
                    </a:lnTo>
                    <a:lnTo>
                      <a:pt x="414" y="6026"/>
                    </a:lnTo>
                    <a:lnTo>
                      <a:pt x="414" y="5564"/>
                    </a:lnTo>
                    <a:lnTo>
                      <a:pt x="621" y="5133"/>
                    </a:lnTo>
                    <a:lnTo>
                      <a:pt x="828" y="4901"/>
                    </a:lnTo>
                    <a:lnTo>
                      <a:pt x="1241" y="4901"/>
                    </a:lnTo>
                    <a:lnTo>
                      <a:pt x="1241" y="4238"/>
                    </a:lnTo>
                    <a:lnTo>
                      <a:pt x="1241" y="3576"/>
                    </a:lnTo>
                    <a:lnTo>
                      <a:pt x="1241" y="2683"/>
                    </a:lnTo>
                    <a:lnTo>
                      <a:pt x="1241" y="2021"/>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41" name="Freeform 505">
                <a:extLst>
                  <a:ext uri="{FF2B5EF4-FFF2-40B4-BE49-F238E27FC236}">
                    <a16:creationId xmlns:a16="http://schemas.microsoft.com/office/drawing/2014/main" id="{F90D52E9-B89D-4445-A689-9E4B2F42A4B7}"/>
                  </a:ext>
                </a:extLst>
              </p:cNvPr>
              <p:cNvSpPr>
                <a:spLocks noChangeAspect="1"/>
              </p:cNvSpPr>
              <p:nvPr/>
            </p:nvSpPr>
            <p:spPr bwMode="auto">
              <a:xfrm>
                <a:off x="7652356" y="5898601"/>
                <a:ext cx="543083" cy="514683"/>
              </a:xfrm>
              <a:custGeom>
                <a:avLst/>
                <a:gdLst>
                  <a:gd name="T0" fmla="*/ 2147483646 w 210"/>
                  <a:gd name="T1" fmla="*/ 2147483646 h 183"/>
                  <a:gd name="T2" fmla="*/ 2147483646 w 210"/>
                  <a:gd name="T3" fmla="*/ 2147483646 h 183"/>
                  <a:gd name="T4" fmla="*/ 2147483646 w 210"/>
                  <a:gd name="T5" fmla="*/ 2147483646 h 183"/>
                  <a:gd name="T6" fmla="*/ 2147483646 w 210"/>
                  <a:gd name="T7" fmla="*/ 2147483646 h 183"/>
                  <a:gd name="T8" fmla="*/ 2147483646 w 210"/>
                  <a:gd name="T9" fmla="*/ 2147483646 h 183"/>
                  <a:gd name="T10" fmla="*/ 2147483646 w 210"/>
                  <a:gd name="T11" fmla="*/ 2147483646 h 183"/>
                  <a:gd name="T12" fmla="*/ 2147483646 w 210"/>
                  <a:gd name="T13" fmla="*/ 2147483646 h 183"/>
                  <a:gd name="T14" fmla="*/ 2147483646 w 210"/>
                  <a:gd name="T15" fmla="*/ 2147483646 h 183"/>
                  <a:gd name="T16" fmla="*/ 2147483646 w 210"/>
                  <a:gd name="T17" fmla="*/ 2147483646 h 183"/>
                  <a:gd name="T18" fmla="*/ 2147483646 w 210"/>
                  <a:gd name="T19" fmla="*/ 2147483646 h 183"/>
                  <a:gd name="T20" fmla="*/ 2147483646 w 210"/>
                  <a:gd name="T21" fmla="*/ 2147483646 h 183"/>
                  <a:gd name="T22" fmla="*/ 2147483646 w 210"/>
                  <a:gd name="T23" fmla="*/ 2147483646 h 183"/>
                  <a:gd name="T24" fmla="*/ 2147483646 w 210"/>
                  <a:gd name="T25" fmla="*/ 2147483646 h 183"/>
                  <a:gd name="T26" fmla="*/ 2147483646 w 210"/>
                  <a:gd name="T27" fmla="*/ 2147483646 h 183"/>
                  <a:gd name="T28" fmla="*/ 2147483646 w 210"/>
                  <a:gd name="T29" fmla="*/ 2147483646 h 183"/>
                  <a:gd name="T30" fmla="*/ 2147483646 w 210"/>
                  <a:gd name="T31" fmla="*/ 2147483646 h 183"/>
                  <a:gd name="T32" fmla="*/ 2147483646 w 210"/>
                  <a:gd name="T33" fmla="*/ 2147483646 h 183"/>
                  <a:gd name="T34" fmla="*/ 2147483646 w 210"/>
                  <a:gd name="T35" fmla="*/ 2147483646 h 183"/>
                  <a:gd name="T36" fmla="*/ 2147483646 w 210"/>
                  <a:gd name="T37" fmla="*/ 2147483646 h 183"/>
                  <a:gd name="T38" fmla="*/ 2147483646 w 210"/>
                  <a:gd name="T39" fmla="*/ 2147483646 h 183"/>
                  <a:gd name="T40" fmla="*/ 2147483646 w 210"/>
                  <a:gd name="T41" fmla="*/ 2147483646 h 183"/>
                  <a:gd name="T42" fmla="*/ 2147483646 w 210"/>
                  <a:gd name="T43" fmla="*/ 2147483646 h 183"/>
                  <a:gd name="T44" fmla="*/ 2147483646 w 210"/>
                  <a:gd name="T45" fmla="*/ 2147483646 h 183"/>
                  <a:gd name="T46" fmla="*/ 2147483646 w 210"/>
                  <a:gd name="T47" fmla="*/ 2147483646 h 183"/>
                  <a:gd name="T48" fmla="*/ 2147483646 w 210"/>
                  <a:gd name="T49" fmla="*/ 2147483646 h 183"/>
                  <a:gd name="T50" fmla="*/ 2147483646 w 210"/>
                  <a:gd name="T51" fmla="*/ 2147483646 h 183"/>
                  <a:gd name="T52" fmla="*/ 2147483646 w 210"/>
                  <a:gd name="T53" fmla="*/ 2147483646 h 183"/>
                  <a:gd name="T54" fmla="*/ 2147483646 w 210"/>
                  <a:gd name="T55" fmla="*/ 2147483646 h 183"/>
                  <a:gd name="T56" fmla="*/ 2147483646 w 210"/>
                  <a:gd name="T57" fmla="*/ 2147483646 h 183"/>
                  <a:gd name="T58" fmla="*/ 2147483646 w 210"/>
                  <a:gd name="T59" fmla="*/ 2147483646 h 183"/>
                  <a:gd name="T60" fmla="*/ 2147483646 w 210"/>
                  <a:gd name="T61" fmla="*/ 2147483646 h 183"/>
                  <a:gd name="T62" fmla="*/ 2147483646 w 210"/>
                  <a:gd name="T63" fmla="*/ 2147483646 h 183"/>
                  <a:gd name="T64" fmla="*/ 2147483646 w 210"/>
                  <a:gd name="T65" fmla="*/ 2147483646 h 183"/>
                  <a:gd name="T66" fmla="*/ 2147483646 w 210"/>
                  <a:gd name="T67" fmla="*/ 2147483646 h 183"/>
                  <a:gd name="T68" fmla="*/ 2147483646 w 210"/>
                  <a:gd name="T69" fmla="*/ 2147483646 h 183"/>
                  <a:gd name="T70" fmla="*/ 0 w 210"/>
                  <a:gd name="T71" fmla="*/ 2147483646 h 183"/>
                  <a:gd name="T72" fmla="*/ 2147483646 w 210"/>
                  <a:gd name="T73" fmla="*/ 2147483646 h 183"/>
                  <a:gd name="T74" fmla="*/ 2147483646 w 210"/>
                  <a:gd name="T75" fmla="*/ 2147483646 h 183"/>
                  <a:gd name="T76" fmla="*/ 2147483646 w 210"/>
                  <a:gd name="T77" fmla="*/ 2147483646 h 183"/>
                  <a:gd name="T78" fmla="*/ 2147483646 w 210"/>
                  <a:gd name="T79" fmla="*/ 2147483646 h 183"/>
                  <a:gd name="T80" fmla="*/ 2147483646 w 210"/>
                  <a:gd name="T81" fmla="*/ 2147483646 h 183"/>
                  <a:gd name="T82" fmla="*/ 2147483646 w 210"/>
                  <a:gd name="T83" fmla="*/ 2147483646 h 183"/>
                  <a:gd name="T84" fmla="*/ 2147483646 w 210"/>
                  <a:gd name="T85" fmla="*/ 2147483646 h 183"/>
                  <a:gd name="T86" fmla="*/ 2147483646 w 210"/>
                  <a:gd name="T87" fmla="*/ 2147483646 h 183"/>
                  <a:gd name="T88" fmla="*/ 2147483646 w 210"/>
                  <a:gd name="T89" fmla="*/ 2147483646 h 183"/>
                  <a:gd name="T90" fmla="*/ 2147483646 w 210"/>
                  <a:gd name="T91" fmla="*/ 2147483646 h 183"/>
                  <a:gd name="T92" fmla="*/ 2147483646 w 210"/>
                  <a:gd name="T93" fmla="*/ 0 h 183"/>
                  <a:gd name="T94" fmla="*/ 2147483646 w 210"/>
                  <a:gd name="T95" fmla="*/ 2147483646 h 183"/>
                  <a:gd name="T96" fmla="*/ 2147483646 w 210"/>
                  <a:gd name="T97" fmla="*/ 2147483646 h 183"/>
                  <a:gd name="T98" fmla="*/ 2147483646 w 210"/>
                  <a:gd name="T99" fmla="*/ 2147483646 h 183"/>
                  <a:gd name="T100" fmla="*/ 2147483646 w 210"/>
                  <a:gd name="T101" fmla="*/ 2147483646 h 183"/>
                  <a:gd name="T102" fmla="*/ 2147483646 w 210"/>
                  <a:gd name="T103" fmla="*/ 2147483646 h 183"/>
                  <a:gd name="T104" fmla="*/ 2147483646 w 210"/>
                  <a:gd name="T105" fmla="*/ 2147483646 h 1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183">
                    <a:moveTo>
                      <a:pt x="12" y="39"/>
                    </a:moveTo>
                    <a:lnTo>
                      <a:pt x="76" y="44"/>
                    </a:lnTo>
                    <a:lnTo>
                      <a:pt x="109" y="33"/>
                    </a:lnTo>
                    <a:lnTo>
                      <a:pt x="145" y="2"/>
                    </a:lnTo>
                    <a:lnTo>
                      <a:pt x="174" y="42"/>
                    </a:lnTo>
                    <a:lnTo>
                      <a:pt x="178" y="44"/>
                    </a:lnTo>
                    <a:lnTo>
                      <a:pt x="155" y="82"/>
                    </a:lnTo>
                    <a:lnTo>
                      <a:pt x="161" y="89"/>
                    </a:lnTo>
                    <a:lnTo>
                      <a:pt x="179" y="102"/>
                    </a:lnTo>
                    <a:lnTo>
                      <a:pt x="185" y="116"/>
                    </a:lnTo>
                    <a:lnTo>
                      <a:pt x="197" y="136"/>
                    </a:lnTo>
                    <a:lnTo>
                      <a:pt x="204" y="136"/>
                    </a:lnTo>
                    <a:lnTo>
                      <a:pt x="210" y="156"/>
                    </a:lnTo>
                    <a:lnTo>
                      <a:pt x="179" y="156"/>
                    </a:lnTo>
                    <a:lnTo>
                      <a:pt x="173" y="163"/>
                    </a:lnTo>
                    <a:lnTo>
                      <a:pt x="167" y="176"/>
                    </a:lnTo>
                    <a:lnTo>
                      <a:pt x="149" y="176"/>
                    </a:lnTo>
                    <a:lnTo>
                      <a:pt x="137" y="176"/>
                    </a:lnTo>
                    <a:lnTo>
                      <a:pt x="125" y="176"/>
                    </a:lnTo>
                    <a:lnTo>
                      <a:pt x="119" y="183"/>
                    </a:lnTo>
                    <a:lnTo>
                      <a:pt x="107" y="170"/>
                    </a:lnTo>
                    <a:lnTo>
                      <a:pt x="94" y="156"/>
                    </a:lnTo>
                    <a:lnTo>
                      <a:pt x="88" y="163"/>
                    </a:lnTo>
                    <a:lnTo>
                      <a:pt x="76" y="163"/>
                    </a:lnTo>
                    <a:lnTo>
                      <a:pt x="64" y="149"/>
                    </a:lnTo>
                    <a:lnTo>
                      <a:pt x="58" y="149"/>
                    </a:lnTo>
                    <a:lnTo>
                      <a:pt x="58" y="136"/>
                    </a:lnTo>
                    <a:lnTo>
                      <a:pt x="46" y="122"/>
                    </a:lnTo>
                    <a:lnTo>
                      <a:pt x="40" y="116"/>
                    </a:lnTo>
                    <a:lnTo>
                      <a:pt x="22" y="96"/>
                    </a:lnTo>
                    <a:lnTo>
                      <a:pt x="22" y="89"/>
                    </a:lnTo>
                    <a:lnTo>
                      <a:pt x="20" y="84"/>
                    </a:lnTo>
                    <a:lnTo>
                      <a:pt x="3" y="75"/>
                    </a:lnTo>
                    <a:lnTo>
                      <a:pt x="3" y="69"/>
                    </a:lnTo>
                    <a:lnTo>
                      <a:pt x="0" y="66"/>
                    </a:lnTo>
                    <a:lnTo>
                      <a:pt x="15" y="42"/>
                    </a:lnTo>
                    <a:lnTo>
                      <a:pt x="20" y="41"/>
                    </a:lnTo>
                    <a:lnTo>
                      <a:pt x="41" y="41"/>
                    </a:lnTo>
                    <a:lnTo>
                      <a:pt x="50" y="42"/>
                    </a:lnTo>
                    <a:lnTo>
                      <a:pt x="84" y="41"/>
                    </a:lnTo>
                    <a:lnTo>
                      <a:pt x="104" y="33"/>
                    </a:lnTo>
                    <a:lnTo>
                      <a:pt x="125" y="20"/>
                    </a:lnTo>
                    <a:lnTo>
                      <a:pt x="146" y="2"/>
                    </a:lnTo>
                    <a:lnTo>
                      <a:pt x="173" y="41"/>
                    </a:lnTo>
                    <a:lnTo>
                      <a:pt x="164" y="29"/>
                    </a:lnTo>
                    <a:lnTo>
                      <a:pt x="144" y="0"/>
                    </a:lnTo>
                    <a:lnTo>
                      <a:pt x="119" y="27"/>
                    </a:lnTo>
                    <a:lnTo>
                      <a:pt x="74" y="44"/>
                    </a:lnTo>
                    <a:lnTo>
                      <a:pt x="62" y="45"/>
                    </a:lnTo>
                    <a:lnTo>
                      <a:pt x="15" y="42"/>
                    </a:lnTo>
                    <a:lnTo>
                      <a:pt x="3" y="60"/>
                    </a:lnTo>
                    <a:lnTo>
                      <a:pt x="12" y="39"/>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42" name="Freeform 230">
                <a:extLst>
                  <a:ext uri="{FF2B5EF4-FFF2-40B4-BE49-F238E27FC236}">
                    <a16:creationId xmlns:a16="http://schemas.microsoft.com/office/drawing/2014/main" id="{AE61490A-573D-4CBA-A2D9-D5E860C8C8CA}"/>
                  </a:ext>
                </a:extLst>
              </p:cNvPr>
              <p:cNvSpPr>
                <a:spLocks noChangeAspect="1"/>
              </p:cNvSpPr>
              <p:nvPr/>
            </p:nvSpPr>
            <p:spPr bwMode="auto">
              <a:xfrm>
                <a:off x="3701588" y="5812397"/>
                <a:ext cx="2599" cy="15598"/>
              </a:xfrm>
              <a:custGeom>
                <a:avLst/>
                <a:gdLst>
                  <a:gd name="T0" fmla="*/ 0 w 1"/>
                  <a:gd name="T1" fmla="*/ 0 h 6"/>
                  <a:gd name="T2" fmla="*/ 0 w 1"/>
                  <a:gd name="T3" fmla="*/ 0 h 6"/>
                  <a:gd name="T4" fmla="*/ 0 w 1"/>
                  <a:gd name="T5" fmla="*/ 2147483646 h 6"/>
                  <a:gd name="T6" fmla="*/ 0 w 1"/>
                  <a:gd name="T7" fmla="*/ 0 h 6"/>
                  <a:gd name="T8" fmla="*/ 0 w 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6">
                    <a:moveTo>
                      <a:pt x="0" y="0"/>
                    </a:moveTo>
                    <a:lnTo>
                      <a:pt x="0" y="0"/>
                    </a:lnTo>
                    <a:lnTo>
                      <a:pt x="0" y="6"/>
                    </a:lnTo>
                    <a:lnTo>
                      <a:pt x="0" y="0"/>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43" name="Freeform 223">
                <a:extLst>
                  <a:ext uri="{FF2B5EF4-FFF2-40B4-BE49-F238E27FC236}">
                    <a16:creationId xmlns:a16="http://schemas.microsoft.com/office/drawing/2014/main" id="{D97333C2-70B1-4025-95FC-79D9725082B3}"/>
                  </a:ext>
                </a:extLst>
              </p:cNvPr>
              <p:cNvSpPr>
                <a:spLocks noChangeAspect="1"/>
              </p:cNvSpPr>
              <p:nvPr/>
            </p:nvSpPr>
            <p:spPr bwMode="auto">
              <a:xfrm>
                <a:off x="3338864" y="5867409"/>
                <a:ext cx="12993" cy="18195"/>
              </a:xfrm>
              <a:custGeom>
                <a:avLst/>
                <a:gdLst>
                  <a:gd name="T0" fmla="*/ 2147483646 w 6"/>
                  <a:gd name="T1" fmla="*/ 2147483646 h 6"/>
                  <a:gd name="T2" fmla="*/ 0 w 6"/>
                  <a:gd name="T3" fmla="*/ 0 h 6"/>
                  <a:gd name="T4" fmla="*/ 2147483646 w 6"/>
                  <a:gd name="T5" fmla="*/ 2147483646 h 6"/>
                  <a:gd name="T6" fmla="*/ 2147483646 w 6"/>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0"/>
                    </a:lnTo>
                    <a:lnTo>
                      <a:pt x="6" y="6"/>
                    </a:lnTo>
                    <a:close/>
                  </a:path>
                </a:pathLst>
              </a:custGeom>
              <a:solidFill>
                <a:srgbClr val="E1E1E1"/>
              </a:solidFill>
              <a:ln w="9525">
                <a:solidFill>
                  <a:srgbClr val="000000"/>
                </a:solidFill>
                <a:prstDash val="solid"/>
                <a:round/>
                <a:headEnd/>
                <a:tailEnd/>
              </a:ln>
            </p:spPr>
            <p:txBody>
              <a:bodyPr/>
              <a:lstStyle/>
              <a:p>
                <a:endParaRPr lang="en-CH" dirty="0"/>
              </a:p>
            </p:txBody>
          </p:sp>
          <p:sp>
            <p:nvSpPr>
              <p:cNvPr id="97744" name="Freeform 47">
                <a:extLst>
                  <a:ext uri="{FF2B5EF4-FFF2-40B4-BE49-F238E27FC236}">
                    <a16:creationId xmlns:a16="http://schemas.microsoft.com/office/drawing/2014/main" id="{025D0AB4-BC76-4A96-8F7F-812FBF047486}"/>
                  </a:ext>
                </a:extLst>
              </p:cNvPr>
              <p:cNvSpPr>
                <a:spLocks/>
              </p:cNvSpPr>
              <p:nvPr/>
            </p:nvSpPr>
            <p:spPr bwMode="auto">
              <a:xfrm rot="7500000">
                <a:off x="11330474" y="6513534"/>
                <a:ext cx="26062" cy="12746"/>
              </a:xfrm>
              <a:custGeom>
                <a:avLst/>
                <a:gdLst>
                  <a:gd name="T0" fmla="*/ 2147483646 w 30"/>
                  <a:gd name="T1" fmla="*/ 2147483646 h 12"/>
                  <a:gd name="T2" fmla="*/ 2147483646 w 30"/>
                  <a:gd name="T3" fmla="*/ 2147483646 h 12"/>
                  <a:gd name="T4" fmla="*/ 2147483646 w 30"/>
                  <a:gd name="T5" fmla="*/ 2147483646 h 12"/>
                  <a:gd name="T6" fmla="*/ 0 w 30"/>
                  <a:gd name="T7" fmla="*/ 0 h 12"/>
                  <a:gd name="T8" fmla="*/ 2147483646 w 30"/>
                  <a:gd name="T9" fmla="*/ 0 h 12"/>
                  <a:gd name="T10" fmla="*/ 2147483646 w 30"/>
                  <a:gd name="T11" fmla="*/ 214748364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2">
                    <a:moveTo>
                      <a:pt x="30" y="12"/>
                    </a:moveTo>
                    <a:lnTo>
                      <a:pt x="18" y="12"/>
                    </a:lnTo>
                    <a:lnTo>
                      <a:pt x="6" y="6"/>
                    </a:lnTo>
                    <a:lnTo>
                      <a:pt x="0" y="0"/>
                    </a:lnTo>
                    <a:lnTo>
                      <a:pt x="18" y="0"/>
                    </a:lnTo>
                    <a:lnTo>
                      <a:pt x="30" y="12"/>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45" name="Rectangle 183">
                <a:extLst>
                  <a:ext uri="{FF2B5EF4-FFF2-40B4-BE49-F238E27FC236}">
                    <a16:creationId xmlns:a16="http://schemas.microsoft.com/office/drawing/2014/main" id="{60343C92-0A70-4E40-8CEB-2DA2588D725A}"/>
                  </a:ext>
                </a:extLst>
              </p:cNvPr>
              <p:cNvSpPr>
                <a:spLocks noChangeAspect="1" noChangeArrowheads="1"/>
              </p:cNvSpPr>
              <p:nvPr/>
            </p:nvSpPr>
            <p:spPr bwMode="auto">
              <a:xfrm rot="5400000">
                <a:off x="6921891" y="3843725"/>
                <a:ext cx="16534" cy="0"/>
              </a:xfrm>
              <a:prstGeom prst="rect">
                <a:avLst/>
              </a:prstGeom>
              <a:solidFill>
                <a:srgbClr val="E1E1E1"/>
              </a:solidFill>
              <a:ln w="9525">
                <a:solidFill>
                  <a:srgbClr val="000000"/>
                </a:solidFill>
                <a:miter lim="800000"/>
                <a:headEnd/>
                <a:tailEnd/>
              </a:ln>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fr-FR" altLang="en-US" sz="1800" dirty="0">
                  <a:ea typeface="MS PGothic" panose="020B0600070205080204" pitchFamily="34" charset="-128"/>
                </a:endParaRPr>
              </a:p>
            </p:txBody>
          </p:sp>
          <p:sp>
            <p:nvSpPr>
              <p:cNvPr id="97746" name="Line 328">
                <a:extLst>
                  <a:ext uri="{FF2B5EF4-FFF2-40B4-BE49-F238E27FC236}">
                    <a16:creationId xmlns:a16="http://schemas.microsoft.com/office/drawing/2014/main" id="{D1FC812B-8E50-40E2-882F-C8A1179D3172}"/>
                  </a:ext>
                </a:extLst>
              </p:cNvPr>
              <p:cNvSpPr>
                <a:spLocks noChangeAspect="1" noChangeShapeType="1"/>
              </p:cNvSpPr>
              <p:nvPr/>
            </p:nvSpPr>
            <p:spPr bwMode="auto">
              <a:xfrm>
                <a:off x="9755599" y="4450016"/>
                <a:ext cx="2617" cy="27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H" dirty="0"/>
              </a:p>
            </p:txBody>
          </p:sp>
          <p:sp>
            <p:nvSpPr>
              <p:cNvPr id="97747" name="Line 347">
                <a:extLst>
                  <a:ext uri="{FF2B5EF4-FFF2-40B4-BE49-F238E27FC236}">
                    <a16:creationId xmlns:a16="http://schemas.microsoft.com/office/drawing/2014/main" id="{A26AD7D9-CB2A-4FCE-BB14-C87104E752D0}"/>
                  </a:ext>
                </a:extLst>
              </p:cNvPr>
              <p:cNvSpPr>
                <a:spLocks noChangeAspect="1" noChangeShapeType="1"/>
              </p:cNvSpPr>
              <p:nvPr/>
            </p:nvSpPr>
            <p:spPr bwMode="auto">
              <a:xfrm flipV="1">
                <a:off x="9926367" y="4524948"/>
                <a:ext cx="4484" cy="27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H" dirty="0"/>
              </a:p>
            </p:txBody>
          </p:sp>
          <p:sp>
            <p:nvSpPr>
              <p:cNvPr id="469" name="Freeform 468">
                <a:extLst>
                  <a:ext uri="{FF2B5EF4-FFF2-40B4-BE49-F238E27FC236}">
                    <a16:creationId xmlns:a16="http://schemas.microsoft.com/office/drawing/2014/main" id="{B3E40D9C-1E2C-48C0-9F64-2B8EF115D356}"/>
                  </a:ext>
                </a:extLst>
              </p:cNvPr>
              <p:cNvSpPr/>
              <p:nvPr/>
            </p:nvSpPr>
            <p:spPr>
              <a:xfrm>
                <a:off x="9798617" y="4521432"/>
                <a:ext cx="188314" cy="93468"/>
              </a:xfrm>
              <a:custGeom>
                <a:avLst/>
                <a:gdLst>
                  <a:gd name="connsiteX0" fmla="*/ 1905 w 193039"/>
                  <a:gd name="connsiteY0" fmla="*/ 43934 h 88850"/>
                  <a:gd name="connsiteX1" fmla="*/ 3810 w 193039"/>
                  <a:gd name="connsiteY1" fmla="*/ 34409 h 88850"/>
                  <a:gd name="connsiteX2" fmla="*/ 15240 w 193039"/>
                  <a:gd name="connsiteY2" fmla="*/ 28694 h 88850"/>
                  <a:gd name="connsiteX3" fmla="*/ 26670 w 193039"/>
                  <a:gd name="connsiteY3" fmla="*/ 26789 h 88850"/>
                  <a:gd name="connsiteX4" fmla="*/ 47625 w 193039"/>
                  <a:gd name="connsiteY4" fmla="*/ 22979 h 88850"/>
                  <a:gd name="connsiteX5" fmla="*/ 59055 w 193039"/>
                  <a:gd name="connsiteY5" fmla="*/ 17264 h 88850"/>
                  <a:gd name="connsiteX6" fmla="*/ 62865 w 193039"/>
                  <a:gd name="connsiteY6" fmla="*/ 11549 h 88850"/>
                  <a:gd name="connsiteX7" fmla="*/ 68580 w 193039"/>
                  <a:gd name="connsiteY7" fmla="*/ 9644 h 88850"/>
                  <a:gd name="connsiteX8" fmla="*/ 87630 w 193039"/>
                  <a:gd name="connsiteY8" fmla="*/ 3929 h 88850"/>
                  <a:gd name="connsiteX9" fmla="*/ 99060 w 193039"/>
                  <a:gd name="connsiteY9" fmla="*/ 119 h 88850"/>
                  <a:gd name="connsiteX10" fmla="*/ 108585 w 193039"/>
                  <a:gd name="connsiteY10" fmla="*/ 2024 h 88850"/>
                  <a:gd name="connsiteX11" fmla="*/ 116205 w 193039"/>
                  <a:gd name="connsiteY11" fmla="*/ 3929 h 88850"/>
                  <a:gd name="connsiteX12" fmla="*/ 146685 w 193039"/>
                  <a:gd name="connsiteY12" fmla="*/ 5834 h 88850"/>
                  <a:gd name="connsiteX13" fmla="*/ 150495 w 193039"/>
                  <a:gd name="connsiteY13" fmla="*/ 13454 h 88850"/>
                  <a:gd name="connsiteX14" fmla="*/ 177165 w 193039"/>
                  <a:gd name="connsiteY14" fmla="*/ 22979 h 88850"/>
                  <a:gd name="connsiteX15" fmla="*/ 184785 w 193039"/>
                  <a:gd name="connsiteY15" fmla="*/ 24884 h 88850"/>
                  <a:gd name="connsiteX16" fmla="*/ 186690 w 193039"/>
                  <a:gd name="connsiteY16" fmla="*/ 30599 h 88850"/>
                  <a:gd name="connsiteX17" fmla="*/ 188595 w 193039"/>
                  <a:gd name="connsiteY17" fmla="*/ 38219 h 88850"/>
                  <a:gd name="connsiteX18" fmla="*/ 192405 w 193039"/>
                  <a:gd name="connsiteY18" fmla="*/ 45839 h 88850"/>
                  <a:gd name="connsiteX19" fmla="*/ 190500 w 193039"/>
                  <a:gd name="connsiteY19" fmla="*/ 61079 h 88850"/>
                  <a:gd name="connsiteX20" fmla="*/ 150495 w 193039"/>
                  <a:gd name="connsiteY20" fmla="*/ 62984 h 88850"/>
                  <a:gd name="connsiteX21" fmla="*/ 137160 w 193039"/>
                  <a:gd name="connsiteY21" fmla="*/ 66794 h 88850"/>
                  <a:gd name="connsiteX22" fmla="*/ 125730 w 193039"/>
                  <a:gd name="connsiteY22" fmla="*/ 68699 h 88850"/>
                  <a:gd name="connsiteX23" fmla="*/ 106680 w 193039"/>
                  <a:gd name="connsiteY23" fmla="*/ 72509 h 88850"/>
                  <a:gd name="connsiteX24" fmla="*/ 91440 w 193039"/>
                  <a:gd name="connsiteY24" fmla="*/ 80129 h 88850"/>
                  <a:gd name="connsiteX25" fmla="*/ 85725 w 193039"/>
                  <a:gd name="connsiteY25" fmla="*/ 83939 h 88850"/>
                  <a:gd name="connsiteX26" fmla="*/ 49530 w 193039"/>
                  <a:gd name="connsiteY26" fmla="*/ 85844 h 88850"/>
                  <a:gd name="connsiteX27" fmla="*/ 19050 w 193039"/>
                  <a:gd name="connsiteY27" fmla="*/ 85844 h 88850"/>
                  <a:gd name="connsiteX28" fmla="*/ 13335 w 193039"/>
                  <a:gd name="connsiteY28" fmla="*/ 82034 h 88850"/>
                  <a:gd name="connsiteX29" fmla="*/ 9525 w 193039"/>
                  <a:gd name="connsiteY29" fmla="*/ 76319 h 88850"/>
                  <a:gd name="connsiteX30" fmla="*/ 3810 w 193039"/>
                  <a:gd name="connsiteY30" fmla="*/ 62984 h 88850"/>
                  <a:gd name="connsiteX31" fmla="*/ 0 w 193039"/>
                  <a:gd name="connsiteY31" fmla="*/ 47744 h 88850"/>
                  <a:gd name="connsiteX32" fmla="*/ 1905 w 193039"/>
                  <a:gd name="connsiteY32" fmla="*/ 43934 h 8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039" h="88850">
                    <a:moveTo>
                      <a:pt x="1905" y="43934"/>
                    </a:moveTo>
                    <a:cubicBezTo>
                      <a:pt x="2540" y="41712"/>
                      <a:pt x="2204" y="37220"/>
                      <a:pt x="3810" y="34409"/>
                    </a:cubicBezTo>
                    <a:cubicBezTo>
                      <a:pt x="5305" y="31793"/>
                      <a:pt x="12520" y="29298"/>
                      <a:pt x="15240" y="28694"/>
                    </a:cubicBezTo>
                    <a:cubicBezTo>
                      <a:pt x="19011" y="27856"/>
                      <a:pt x="22882" y="27547"/>
                      <a:pt x="26670" y="26789"/>
                    </a:cubicBezTo>
                    <a:cubicBezTo>
                      <a:pt x="49125" y="22298"/>
                      <a:pt x="13727" y="27822"/>
                      <a:pt x="47625" y="22979"/>
                    </a:cubicBezTo>
                    <a:cubicBezTo>
                      <a:pt x="52273" y="21430"/>
                      <a:pt x="55362" y="20957"/>
                      <a:pt x="59055" y="17264"/>
                    </a:cubicBezTo>
                    <a:cubicBezTo>
                      <a:pt x="60674" y="15645"/>
                      <a:pt x="61077" y="12979"/>
                      <a:pt x="62865" y="11549"/>
                    </a:cubicBezTo>
                    <a:cubicBezTo>
                      <a:pt x="64433" y="10295"/>
                      <a:pt x="66784" y="10542"/>
                      <a:pt x="68580" y="9644"/>
                    </a:cubicBezTo>
                    <a:cubicBezTo>
                      <a:pt x="82441" y="2713"/>
                      <a:pt x="63379" y="7393"/>
                      <a:pt x="87630" y="3929"/>
                    </a:cubicBezTo>
                    <a:cubicBezTo>
                      <a:pt x="91440" y="2659"/>
                      <a:pt x="95122" y="-669"/>
                      <a:pt x="99060" y="119"/>
                    </a:cubicBezTo>
                    <a:cubicBezTo>
                      <a:pt x="102235" y="754"/>
                      <a:pt x="105424" y="1322"/>
                      <a:pt x="108585" y="2024"/>
                    </a:cubicBezTo>
                    <a:cubicBezTo>
                      <a:pt x="111141" y="2592"/>
                      <a:pt x="113600" y="3668"/>
                      <a:pt x="116205" y="3929"/>
                    </a:cubicBezTo>
                    <a:cubicBezTo>
                      <a:pt x="126334" y="4942"/>
                      <a:pt x="136525" y="5199"/>
                      <a:pt x="146685" y="5834"/>
                    </a:cubicBezTo>
                    <a:cubicBezTo>
                      <a:pt x="147955" y="8374"/>
                      <a:pt x="148487" y="11446"/>
                      <a:pt x="150495" y="13454"/>
                    </a:cubicBezTo>
                    <a:cubicBezTo>
                      <a:pt x="160794" y="23753"/>
                      <a:pt x="163409" y="20686"/>
                      <a:pt x="177165" y="22979"/>
                    </a:cubicBezTo>
                    <a:cubicBezTo>
                      <a:pt x="179748" y="23409"/>
                      <a:pt x="182245" y="24249"/>
                      <a:pt x="184785" y="24884"/>
                    </a:cubicBezTo>
                    <a:cubicBezTo>
                      <a:pt x="185420" y="26789"/>
                      <a:pt x="186138" y="28668"/>
                      <a:pt x="186690" y="30599"/>
                    </a:cubicBezTo>
                    <a:cubicBezTo>
                      <a:pt x="187409" y="33116"/>
                      <a:pt x="187676" y="35768"/>
                      <a:pt x="188595" y="38219"/>
                    </a:cubicBezTo>
                    <a:cubicBezTo>
                      <a:pt x="189592" y="40878"/>
                      <a:pt x="191135" y="43299"/>
                      <a:pt x="192405" y="45839"/>
                    </a:cubicBezTo>
                    <a:cubicBezTo>
                      <a:pt x="191770" y="50919"/>
                      <a:pt x="195238" y="59141"/>
                      <a:pt x="190500" y="61079"/>
                    </a:cubicBezTo>
                    <a:cubicBezTo>
                      <a:pt x="178144" y="66134"/>
                      <a:pt x="163803" y="61919"/>
                      <a:pt x="150495" y="62984"/>
                    </a:cubicBezTo>
                    <a:cubicBezTo>
                      <a:pt x="144012" y="63503"/>
                      <a:pt x="142992" y="65498"/>
                      <a:pt x="137160" y="66794"/>
                    </a:cubicBezTo>
                    <a:cubicBezTo>
                      <a:pt x="133389" y="67632"/>
                      <a:pt x="129518" y="67941"/>
                      <a:pt x="125730" y="68699"/>
                    </a:cubicBezTo>
                    <a:cubicBezTo>
                      <a:pt x="97312" y="74383"/>
                      <a:pt x="145847" y="65981"/>
                      <a:pt x="106680" y="72509"/>
                    </a:cubicBezTo>
                    <a:cubicBezTo>
                      <a:pt x="101600" y="75049"/>
                      <a:pt x="96166" y="76979"/>
                      <a:pt x="91440" y="80129"/>
                    </a:cubicBezTo>
                    <a:cubicBezTo>
                      <a:pt x="89535" y="81399"/>
                      <a:pt x="87994" y="83630"/>
                      <a:pt x="85725" y="83939"/>
                    </a:cubicBezTo>
                    <a:cubicBezTo>
                      <a:pt x="73754" y="85571"/>
                      <a:pt x="61595" y="85209"/>
                      <a:pt x="49530" y="85844"/>
                    </a:cubicBezTo>
                    <a:cubicBezTo>
                      <a:pt x="37339" y="89908"/>
                      <a:pt x="40134" y="89797"/>
                      <a:pt x="19050" y="85844"/>
                    </a:cubicBezTo>
                    <a:cubicBezTo>
                      <a:pt x="16800" y="85422"/>
                      <a:pt x="15240" y="83304"/>
                      <a:pt x="13335" y="82034"/>
                    </a:cubicBezTo>
                    <a:cubicBezTo>
                      <a:pt x="12065" y="80129"/>
                      <a:pt x="10661" y="78307"/>
                      <a:pt x="9525" y="76319"/>
                    </a:cubicBezTo>
                    <a:cubicBezTo>
                      <a:pt x="6810" y="71568"/>
                      <a:pt x="5204" y="68095"/>
                      <a:pt x="3810" y="62984"/>
                    </a:cubicBezTo>
                    <a:cubicBezTo>
                      <a:pt x="2432" y="57932"/>
                      <a:pt x="0" y="47744"/>
                      <a:pt x="0" y="47744"/>
                    </a:cubicBezTo>
                    <a:cubicBezTo>
                      <a:pt x="7300" y="42877"/>
                      <a:pt x="1270" y="46156"/>
                      <a:pt x="1905" y="43934"/>
                    </a:cubicBezTo>
                    <a:close/>
                  </a:path>
                </a:pathLst>
              </a:cu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97749" name="Freeform 469">
                <a:extLst>
                  <a:ext uri="{FF2B5EF4-FFF2-40B4-BE49-F238E27FC236}">
                    <a16:creationId xmlns:a16="http://schemas.microsoft.com/office/drawing/2014/main" id="{A1481D22-4584-4E5B-84F4-03ED44172FEA}"/>
                  </a:ext>
                </a:extLst>
              </p:cNvPr>
              <p:cNvSpPr>
                <a:spLocks noChangeAspect="1"/>
              </p:cNvSpPr>
              <p:nvPr/>
            </p:nvSpPr>
            <p:spPr bwMode="auto">
              <a:xfrm>
                <a:off x="9954986" y="4522151"/>
                <a:ext cx="110165" cy="126362"/>
              </a:xfrm>
              <a:custGeom>
                <a:avLst/>
                <a:gdLst>
                  <a:gd name="T0" fmla="*/ 0 w 138884"/>
                  <a:gd name="T1" fmla="*/ 3379 h 150217"/>
                  <a:gd name="T2" fmla="*/ 2113 w 138884"/>
                  <a:gd name="T3" fmla="*/ 2535 h 150217"/>
                  <a:gd name="T4" fmla="*/ 3757 w 138884"/>
                  <a:gd name="T5" fmla="*/ 845 h 150217"/>
                  <a:gd name="T6" fmla="*/ 5401 w 138884"/>
                  <a:gd name="T7" fmla="*/ 0 h 150217"/>
                  <a:gd name="T8" fmla="*/ 6575 w 138884"/>
                  <a:gd name="T9" fmla="*/ 422 h 150217"/>
                  <a:gd name="T10" fmla="*/ 7983 w 138884"/>
                  <a:gd name="T11" fmla="*/ 1268 h 150217"/>
                  <a:gd name="T12" fmla="*/ 8923 w 138884"/>
                  <a:gd name="T13" fmla="*/ 1691 h 150217"/>
                  <a:gd name="T14" fmla="*/ 9626 w 138884"/>
                  <a:gd name="T15" fmla="*/ 4224 h 150217"/>
                  <a:gd name="T16" fmla="*/ 9863 w 138884"/>
                  <a:gd name="T17" fmla="*/ 5492 h 150217"/>
                  <a:gd name="T18" fmla="*/ 10566 w 138884"/>
                  <a:gd name="T19" fmla="*/ 5915 h 150217"/>
                  <a:gd name="T20" fmla="*/ 11036 w 138884"/>
                  <a:gd name="T21" fmla="*/ 7180 h 150217"/>
                  <a:gd name="T22" fmla="*/ 11740 w 138884"/>
                  <a:gd name="T23" fmla="*/ 6337 h 150217"/>
                  <a:gd name="T24" fmla="*/ 12446 w 138884"/>
                  <a:gd name="T25" fmla="*/ 5915 h 150217"/>
                  <a:gd name="T26" fmla="*/ 13619 w 138884"/>
                  <a:gd name="T27" fmla="*/ 7604 h 150217"/>
                  <a:gd name="T28" fmla="*/ 12915 w 138884"/>
                  <a:gd name="T29" fmla="*/ 8027 h 150217"/>
                  <a:gd name="T30" fmla="*/ 12680 w 138884"/>
                  <a:gd name="T31" fmla="*/ 9717 h 150217"/>
                  <a:gd name="T32" fmla="*/ 12210 w 138884"/>
                  <a:gd name="T33" fmla="*/ 10984 h 150217"/>
                  <a:gd name="T34" fmla="*/ 11740 w 138884"/>
                  <a:gd name="T35" fmla="*/ 12674 h 150217"/>
                  <a:gd name="T36" fmla="*/ 11506 w 138884"/>
                  <a:gd name="T37" fmla="*/ 13941 h 150217"/>
                  <a:gd name="T38" fmla="*/ 11272 w 138884"/>
                  <a:gd name="T39" fmla="*/ 15631 h 150217"/>
                  <a:gd name="T40" fmla="*/ 9863 w 138884"/>
                  <a:gd name="T41" fmla="*/ 17321 h 150217"/>
                  <a:gd name="T42" fmla="*/ 8688 w 138884"/>
                  <a:gd name="T43" fmla="*/ 19433 h 150217"/>
                  <a:gd name="T44" fmla="*/ 7514 w 138884"/>
                  <a:gd name="T45" fmla="*/ 21545 h 150217"/>
                  <a:gd name="T46" fmla="*/ 7280 w 138884"/>
                  <a:gd name="T47" fmla="*/ 22812 h 150217"/>
                  <a:gd name="T48" fmla="*/ 4931 w 138884"/>
                  <a:gd name="T49" fmla="*/ 24502 h 150217"/>
                  <a:gd name="T50" fmla="*/ 4226 w 138884"/>
                  <a:gd name="T51" fmla="*/ 24925 h 150217"/>
                  <a:gd name="T52" fmla="*/ 5840 w 138884"/>
                  <a:gd name="T53" fmla="*/ 26607 h 150217"/>
                  <a:gd name="T54" fmla="*/ 5128 w 138884"/>
                  <a:gd name="T55" fmla="*/ 25361 h 1502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8884" h="150217">
                    <a:moveTo>
                      <a:pt x="0" y="19050"/>
                    </a:moveTo>
                    <a:cubicBezTo>
                      <a:pt x="5485" y="18136"/>
                      <a:pt x="15570" y="17218"/>
                      <a:pt x="21431" y="14288"/>
                    </a:cubicBezTo>
                    <a:cubicBezTo>
                      <a:pt x="45370" y="2318"/>
                      <a:pt x="8848" y="17301"/>
                      <a:pt x="38100" y="4763"/>
                    </a:cubicBezTo>
                    <a:cubicBezTo>
                      <a:pt x="42890" y="2710"/>
                      <a:pt x="49924" y="1211"/>
                      <a:pt x="54768" y="0"/>
                    </a:cubicBezTo>
                    <a:cubicBezTo>
                      <a:pt x="58737" y="794"/>
                      <a:pt x="62770" y="1316"/>
                      <a:pt x="66675" y="2381"/>
                    </a:cubicBezTo>
                    <a:cubicBezTo>
                      <a:pt x="71518" y="3702"/>
                      <a:pt x="76092" y="5927"/>
                      <a:pt x="80962" y="7144"/>
                    </a:cubicBezTo>
                    <a:lnTo>
                      <a:pt x="90487" y="9525"/>
                    </a:lnTo>
                    <a:cubicBezTo>
                      <a:pt x="96470" y="27478"/>
                      <a:pt x="88400" y="5352"/>
                      <a:pt x="97631" y="23813"/>
                    </a:cubicBezTo>
                    <a:cubicBezTo>
                      <a:pt x="98753" y="26058"/>
                      <a:pt x="98237" y="29181"/>
                      <a:pt x="100012" y="30956"/>
                    </a:cubicBezTo>
                    <a:cubicBezTo>
                      <a:pt x="101787" y="32731"/>
                      <a:pt x="104775" y="32544"/>
                      <a:pt x="107156" y="33338"/>
                    </a:cubicBezTo>
                    <a:cubicBezTo>
                      <a:pt x="108743" y="35719"/>
                      <a:pt x="109112" y="39920"/>
                      <a:pt x="111918" y="40481"/>
                    </a:cubicBezTo>
                    <a:cubicBezTo>
                      <a:pt x="114724" y="41042"/>
                      <a:pt x="116502" y="36999"/>
                      <a:pt x="119062" y="35719"/>
                    </a:cubicBezTo>
                    <a:cubicBezTo>
                      <a:pt x="121307" y="34597"/>
                      <a:pt x="123825" y="34132"/>
                      <a:pt x="126206" y="33338"/>
                    </a:cubicBezTo>
                    <a:cubicBezTo>
                      <a:pt x="128268" y="33853"/>
                      <a:pt x="142288" y="34512"/>
                      <a:pt x="138112" y="42863"/>
                    </a:cubicBezTo>
                    <a:cubicBezTo>
                      <a:pt x="136989" y="45108"/>
                      <a:pt x="133349" y="44450"/>
                      <a:pt x="130968" y="45244"/>
                    </a:cubicBezTo>
                    <a:cubicBezTo>
                      <a:pt x="130174" y="48419"/>
                      <a:pt x="129876" y="51761"/>
                      <a:pt x="128587" y="54769"/>
                    </a:cubicBezTo>
                    <a:cubicBezTo>
                      <a:pt x="127460" y="57400"/>
                      <a:pt x="125245" y="59428"/>
                      <a:pt x="123825" y="61913"/>
                    </a:cubicBezTo>
                    <a:cubicBezTo>
                      <a:pt x="122064" y="64995"/>
                      <a:pt x="120460" y="68175"/>
                      <a:pt x="119062" y="71438"/>
                    </a:cubicBezTo>
                    <a:cubicBezTo>
                      <a:pt x="118073" y="73745"/>
                      <a:pt x="117370" y="76168"/>
                      <a:pt x="116681" y="78581"/>
                    </a:cubicBezTo>
                    <a:cubicBezTo>
                      <a:pt x="115782" y="81728"/>
                      <a:pt x="116455" y="85643"/>
                      <a:pt x="114300" y="88106"/>
                    </a:cubicBezTo>
                    <a:cubicBezTo>
                      <a:pt x="110531" y="92414"/>
                      <a:pt x="100012" y="97631"/>
                      <a:pt x="100012" y="97631"/>
                    </a:cubicBezTo>
                    <a:cubicBezTo>
                      <a:pt x="87319" y="116673"/>
                      <a:pt x="103975" y="93670"/>
                      <a:pt x="88106" y="109538"/>
                    </a:cubicBezTo>
                    <a:cubicBezTo>
                      <a:pt x="72227" y="125415"/>
                      <a:pt x="95252" y="108740"/>
                      <a:pt x="76200" y="121444"/>
                    </a:cubicBezTo>
                    <a:cubicBezTo>
                      <a:pt x="75406" y="123825"/>
                      <a:pt x="74941" y="126343"/>
                      <a:pt x="73818" y="128588"/>
                    </a:cubicBezTo>
                    <a:cubicBezTo>
                      <a:pt x="67722" y="140779"/>
                      <a:pt x="66940" y="135996"/>
                      <a:pt x="50006" y="138113"/>
                    </a:cubicBezTo>
                    <a:cubicBezTo>
                      <a:pt x="47625" y="138907"/>
                      <a:pt x="41327" y="138516"/>
                      <a:pt x="42862" y="140494"/>
                    </a:cubicBezTo>
                    <a:cubicBezTo>
                      <a:pt x="44397" y="142472"/>
                      <a:pt x="61463" y="148857"/>
                      <a:pt x="59218" y="149980"/>
                    </a:cubicBezTo>
                    <a:cubicBezTo>
                      <a:pt x="55668" y="151755"/>
                      <a:pt x="55965" y="142954"/>
                      <a:pt x="51996" y="142954"/>
                    </a:cubicBezTo>
                  </a:path>
                </a:pathLst>
              </a:custGeom>
              <a:solidFill>
                <a:srgbClr val="4C8FCC"/>
              </a:solidFill>
              <a:ln w="9525" cap="flat" cmpd="sng" algn="ctr">
                <a:solidFill>
                  <a:schemeClr val="tx1"/>
                </a:solidFill>
                <a:prstDash val="solid"/>
                <a:round/>
                <a:headEnd type="none" w="med" len="med"/>
                <a:tailEnd type="none" w="med" len="med"/>
              </a:ln>
            </p:spPr>
            <p:txBody>
              <a:bodyPr wrap="none" anchor="ctr">
                <a:spAutoFit/>
              </a:bodyPr>
              <a:lstStyle/>
              <a:p>
                <a:endParaRPr lang="en-CH" dirty="0"/>
              </a:p>
            </p:txBody>
          </p:sp>
          <p:sp>
            <p:nvSpPr>
              <p:cNvPr id="471" name="Freeform 470">
                <a:extLst>
                  <a:ext uri="{FF2B5EF4-FFF2-40B4-BE49-F238E27FC236}">
                    <a16:creationId xmlns:a16="http://schemas.microsoft.com/office/drawing/2014/main" id="{8099AEFD-E9EA-4C49-A4CE-78CDEC53E032}"/>
                  </a:ext>
                </a:extLst>
              </p:cNvPr>
              <p:cNvSpPr/>
              <p:nvPr/>
            </p:nvSpPr>
            <p:spPr>
              <a:xfrm>
                <a:off x="9779787" y="4591532"/>
                <a:ext cx="156032" cy="116835"/>
              </a:xfrm>
              <a:custGeom>
                <a:avLst/>
                <a:gdLst>
                  <a:gd name="connsiteX0" fmla="*/ 0 w 160708"/>
                  <a:gd name="connsiteY0" fmla="*/ 7960 h 115128"/>
                  <a:gd name="connsiteX1" fmla="*/ 5715 w 160708"/>
                  <a:gd name="connsiteY1" fmla="*/ 23200 h 115128"/>
                  <a:gd name="connsiteX2" fmla="*/ 7620 w 160708"/>
                  <a:gd name="connsiteY2" fmla="*/ 28915 h 115128"/>
                  <a:gd name="connsiteX3" fmla="*/ 9525 w 160708"/>
                  <a:gd name="connsiteY3" fmla="*/ 36535 h 115128"/>
                  <a:gd name="connsiteX4" fmla="*/ 22860 w 160708"/>
                  <a:gd name="connsiteY4" fmla="*/ 46060 h 115128"/>
                  <a:gd name="connsiteX5" fmla="*/ 24765 w 160708"/>
                  <a:gd name="connsiteY5" fmla="*/ 51775 h 115128"/>
                  <a:gd name="connsiteX6" fmla="*/ 30480 w 160708"/>
                  <a:gd name="connsiteY6" fmla="*/ 55585 h 115128"/>
                  <a:gd name="connsiteX7" fmla="*/ 43815 w 160708"/>
                  <a:gd name="connsiteY7" fmla="*/ 59395 h 115128"/>
                  <a:gd name="connsiteX8" fmla="*/ 45720 w 160708"/>
                  <a:gd name="connsiteY8" fmla="*/ 74635 h 115128"/>
                  <a:gd name="connsiteX9" fmla="*/ 53340 w 160708"/>
                  <a:gd name="connsiteY9" fmla="*/ 91780 h 115128"/>
                  <a:gd name="connsiteX10" fmla="*/ 59055 w 160708"/>
                  <a:gd name="connsiteY10" fmla="*/ 103210 h 115128"/>
                  <a:gd name="connsiteX11" fmla="*/ 60960 w 160708"/>
                  <a:gd name="connsiteY11" fmla="*/ 112735 h 115128"/>
                  <a:gd name="connsiteX12" fmla="*/ 72390 w 160708"/>
                  <a:gd name="connsiteY12" fmla="*/ 103210 h 115128"/>
                  <a:gd name="connsiteX13" fmla="*/ 83820 w 160708"/>
                  <a:gd name="connsiteY13" fmla="*/ 101305 h 115128"/>
                  <a:gd name="connsiteX14" fmla="*/ 104775 w 160708"/>
                  <a:gd name="connsiteY14" fmla="*/ 97495 h 115128"/>
                  <a:gd name="connsiteX15" fmla="*/ 110490 w 160708"/>
                  <a:gd name="connsiteY15" fmla="*/ 91780 h 115128"/>
                  <a:gd name="connsiteX16" fmla="*/ 144780 w 160708"/>
                  <a:gd name="connsiteY16" fmla="*/ 86065 h 115128"/>
                  <a:gd name="connsiteX17" fmla="*/ 150495 w 160708"/>
                  <a:gd name="connsiteY17" fmla="*/ 74635 h 115128"/>
                  <a:gd name="connsiteX18" fmla="*/ 154305 w 160708"/>
                  <a:gd name="connsiteY18" fmla="*/ 67015 h 115128"/>
                  <a:gd name="connsiteX19" fmla="*/ 156210 w 160708"/>
                  <a:gd name="connsiteY19" fmla="*/ 61300 h 115128"/>
                  <a:gd name="connsiteX20" fmla="*/ 160020 w 160708"/>
                  <a:gd name="connsiteY20" fmla="*/ 55585 h 115128"/>
                  <a:gd name="connsiteX21" fmla="*/ 158115 w 160708"/>
                  <a:gd name="connsiteY21" fmla="*/ 15580 h 115128"/>
                  <a:gd name="connsiteX22" fmla="*/ 127635 w 160708"/>
                  <a:gd name="connsiteY22" fmla="*/ 9865 h 115128"/>
                  <a:gd name="connsiteX23" fmla="*/ 114300 w 160708"/>
                  <a:gd name="connsiteY23" fmla="*/ 6055 h 115128"/>
                  <a:gd name="connsiteX24" fmla="*/ 99060 w 160708"/>
                  <a:gd name="connsiteY24" fmla="*/ 2245 h 115128"/>
                  <a:gd name="connsiteX25" fmla="*/ 49530 w 160708"/>
                  <a:gd name="connsiteY25" fmla="*/ 4150 h 115128"/>
                  <a:gd name="connsiteX26" fmla="*/ 1905 w 160708"/>
                  <a:gd name="connsiteY26" fmla="*/ 7960 h 115128"/>
                  <a:gd name="connsiteX27" fmla="*/ 0 w 160708"/>
                  <a:gd name="connsiteY27" fmla="*/ 7960 h 11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0708" h="115128">
                    <a:moveTo>
                      <a:pt x="0" y="7960"/>
                    </a:moveTo>
                    <a:cubicBezTo>
                      <a:pt x="3675" y="26337"/>
                      <a:pt x="-825" y="10119"/>
                      <a:pt x="5715" y="23200"/>
                    </a:cubicBezTo>
                    <a:cubicBezTo>
                      <a:pt x="6613" y="24996"/>
                      <a:pt x="7068" y="26984"/>
                      <a:pt x="7620" y="28915"/>
                    </a:cubicBezTo>
                    <a:cubicBezTo>
                      <a:pt x="8339" y="31432"/>
                      <a:pt x="8226" y="34262"/>
                      <a:pt x="9525" y="36535"/>
                    </a:cubicBezTo>
                    <a:cubicBezTo>
                      <a:pt x="12614" y="41941"/>
                      <a:pt x="17715" y="43487"/>
                      <a:pt x="22860" y="46060"/>
                    </a:cubicBezTo>
                    <a:cubicBezTo>
                      <a:pt x="23495" y="47965"/>
                      <a:pt x="23511" y="50207"/>
                      <a:pt x="24765" y="51775"/>
                    </a:cubicBezTo>
                    <a:cubicBezTo>
                      <a:pt x="26195" y="53563"/>
                      <a:pt x="28432" y="54561"/>
                      <a:pt x="30480" y="55585"/>
                    </a:cubicBezTo>
                    <a:cubicBezTo>
                      <a:pt x="33213" y="56951"/>
                      <a:pt x="41374" y="58785"/>
                      <a:pt x="43815" y="59395"/>
                    </a:cubicBezTo>
                    <a:cubicBezTo>
                      <a:pt x="44450" y="64475"/>
                      <a:pt x="44647" y="69629"/>
                      <a:pt x="45720" y="74635"/>
                    </a:cubicBezTo>
                    <a:cubicBezTo>
                      <a:pt x="49406" y="91837"/>
                      <a:pt x="47786" y="80671"/>
                      <a:pt x="53340" y="91780"/>
                    </a:cubicBezTo>
                    <a:cubicBezTo>
                      <a:pt x="61227" y="107554"/>
                      <a:pt x="48136" y="86832"/>
                      <a:pt x="59055" y="103210"/>
                    </a:cubicBezTo>
                    <a:cubicBezTo>
                      <a:pt x="59690" y="106385"/>
                      <a:pt x="58266" y="110939"/>
                      <a:pt x="60960" y="112735"/>
                    </a:cubicBezTo>
                    <a:cubicBezTo>
                      <a:pt x="73380" y="121015"/>
                      <a:pt x="69435" y="105321"/>
                      <a:pt x="72390" y="103210"/>
                    </a:cubicBezTo>
                    <a:cubicBezTo>
                      <a:pt x="75533" y="100965"/>
                      <a:pt x="80002" y="101892"/>
                      <a:pt x="83820" y="101305"/>
                    </a:cubicBezTo>
                    <a:cubicBezTo>
                      <a:pt x="101567" y="98575"/>
                      <a:pt x="91738" y="100754"/>
                      <a:pt x="104775" y="97495"/>
                    </a:cubicBezTo>
                    <a:cubicBezTo>
                      <a:pt x="106680" y="95590"/>
                      <a:pt x="107860" y="92364"/>
                      <a:pt x="110490" y="91780"/>
                    </a:cubicBezTo>
                    <a:cubicBezTo>
                      <a:pt x="152150" y="82522"/>
                      <a:pt x="128532" y="96897"/>
                      <a:pt x="144780" y="86065"/>
                    </a:cubicBezTo>
                    <a:cubicBezTo>
                      <a:pt x="148273" y="75587"/>
                      <a:pt x="144586" y="84975"/>
                      <a:pt x="150495" y="74635"/>
                    </a:cubicBezTo>
                    <a:cubicBezTo>
                      <a:pt x="151904" y="72169"/>
                      <a:pt x="153186" y="69625"/>
                      <a:pt x="154305" y="67015"/>
                    </a:cubicBezTo>
                    <a:cubicBezTo>
                      <a:pt x="155096" y="65169"/>
                      <a:pt x="155312" y="63096"/>
                      <a:pt x="156210" y="61300"/>
                    </a:cubicBezTo>
                    <a:cubicBezTo>
                      <a:pt x="157234" y="59252"/>
                      <a:pt x="158750" y="57490"/>
                      <a:pt x="160020" y="55585"/>
                    </a:cubicBezTo>
                    <a:cubicBezTo>
                      <a:pt x="159385" y="42250"/>
                      <a:pt x="162980" y="28012"/>
                      <a:pt x="158115" y="15580"/>
                    </a:cubicBezTo>
                    <a:cubicBezTo>
                      <a:pt x="157046" y="12847"/>
                      <a:pt x="129361" y="10153"/>
                      <a:pt x="127635" y="9865"/>
                    </a:cubicBezTo>
                    <a:cubicBezTo>
                      <a:pt x="119476" y="8505"/>
                      <a:pt x="121418" y="7996"/>
                      <a:pt x="114300" y="6055"/>
                    </a:cubicBezTo>
                    <a:cubicBezTo>
                      <a:pt x="109248" y="4677"/>
                      <a:pt x="99060" y="2245"/>
                      <a:pt x="99060" y="2245"/>
                    </a:cubicBezTo>
                    <a:cubicBezTo>
                      <a:pt x="82550" y="2880"/>
                      <a:pt x="66024" y="3180"/>
                      <a:pt x="49530" y="4150"/>
                    </a:cubicBezTo>
                    <a:cubicBezTo>
                      <a:pt x="33632" y="5085"/>
                      <a:pt x="1905" y="-7966"/>
                      <a:pt x="1905" y="7960"/>
                    </a:cubicBezTo>
                    <a:lnTo>
                      <a:pt x="0" y="7960"/>
                    </a:lnTo>
                    <a:close/>
                  </a:path>
                </a:pathLst>
              </a:cu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72" name="Freeform 471">
                <a:extLst>
                  <a:ext uri="{FF2B5EF4-FFF2-40B4-BE49-F238E27FC236}">
                    <a16:creationId xmlns:a16="http://schemas.microsoft.com/office/drawing/2014/main" id="{284E945C-3042-499F-86DE-FB650811EF43}"/>
                  </a:ext>
                </a:extLst>
              </p:cNvPr>
              <p:cNvSpPr/>
              <p:nvPr/>
            </p:nvSpPr>
            <p:spPr>
              <a:xfrm>
                <a:off x="9849732" y="4554145"/>
                <a:ext cx="156032" cy="114499"/>
              </a:xfrm>
              <a:custGeom>
                <a:avLst/>
                <a:gdLst>
                  <a:gd name="connsiteX0" fmla="*/ 93444 w 160119"/>
                  <a:gd name="connsiteY0" fmla="*/ 7620 h 110490"/>
                  <a:gd name="connsiteX1" fmla="*/ 82014 w 160119"/>
                  <a:gd name="connsiteY1" fmla="*/ 5715 h 110490"/>
                  <a:gd name="connsiteX2" fmla="*/ 76299 w 160119"/>
                  <a:gd name="connsiteY2" fmla="*/ 3810 h 110490"/>
                  <a:gd name="connsiteX3" fmla="*/ 62964 w 160119"/>
                  <a:gd name="connsiteY3" fmla="*/ 0 h 110490"/>
                  <a:gd name="connsiteX4" fmla="*/ 15339 w 160119"/>
                  <a:gd name="connsiteY4" fmla="*/ 1905 h 110490"/>
                  <a:gd name="connsiteX5" fmla="*/ 13434 w 160119"/>
                  <a:gd name="connsiteY5" fmla="*/ 7620 h 110490"/>
                  <a:gd name="connsiteX6" fmla="*/ 7719 w 160119"/>
                  <a:gd name="connsiteY6" fmla="*/ 15240 h 110490"/>
                  <a:gd name="connsiteX7" fmla="*/ 5814 w 160119"/>
                  <a:gd name="connsiteY7" fmla="*/ 22860 h 110490"/>
                  <a:gd name="connsiteX8" fmla="*/ 99 w 160119"/>
                  <a:gd name="connsiteY8" fmla="*/ 26670 h 110490"/>
                  <a:gd name="connsiteX9" fmla="*/ 9624 w 160119"/>
                  <a:gd name="connsiteY9" fmla="*/ 34290 h 110490"/>
                  <a:gd name="connsiteX10" fmla="*/ 22959 w 160119"/>
                  <a:gd name="connsiteY10" fmla="*/ 53340 h 110490"/>
                  <a:gd name="connsiteX11" fmla="*/ 26769 w 160119"/>
                  <a:gd name="connsiteY11" fmla="*/ 59055 h 110490"/>
                  <a:gd name="connsiteX12" fmla="*/ 30579 w 160119"/>
                  <a:gd name="connsiteY12" fmla="*/ 70485 h 110490"/>
                  <a:gd name="connsiteX13" fmla="*/ 47724 w 160119"/>
                  <a:gd name="connsiteY13" fmla="*/ 80010 h 110490"/>
                  <a:gd name="connsiteX14" fmla="*/ 61059 w 160119"/>
                  <a:gd name="connsiteY14" fmla="*/ 85725 h 110490"/>
                  <a:gd name="connsiteX15" fmla="*/ 74394 w 160119"/>
                  <a:gd name="connsiteY15" fmla="*/ 93345 h 110490"/>
                  <a:gd name="connsiteX16" fmla="*/ 85824 w 160119"/>
                  <a:gd name="connsiteY16" fmla="*/ 97155 h 110490"/>
                  <a:gd name="connsiteX17" fmla="*/ 91539 w 160119"/>
                  <a:gd name="connsiteY17" fmla="*/ 99060 h 110490"/>
                  <a:gd name="connsiteX18" fmla="*/ 97254 w 160119"/>
                  <a:gd name="connsiteY18" fmla="*/ 102870 h 110490"/>
                  <a:gd name="connsiteX19" fmla="*/ 114399 w 160119"/>
                  <a:gd name="connsiteY19" fmla="*/ 104775 h 110490"/>
                  <a:gd name="connsiteX20" fmla="*/ 129639 w 160119"/>
                  <a:gd name="connsiteY20" fmla="*/ 108585 h 110490"/>
                  <a:gd name="connsiteX21" fmla="*/ 135354 w 160119"/>
                  <a:gd name="connsiteY21" fmla="*/ 110490 h 110490"/>
                  <a:gd name="connsiteX22" fmla="*/ 156309 w 160119"/>
                  <a:gd name="connsiteY22" fmla="*/ 102870 h 110490"/>
                  <a:gd name="connsiteX23" fmla="*/ 160119 w 160119"/>
                  <a:gd name="connsiteY23" fmla="*/ 95250 h 110490"/>
                  <a:gd name="connsiteX24" fmla="*/ 148689 w 160119"/>
                  <a:gd name="connsiteY24" fmla="*/ 76200 h 110490"/>
                  <a:gd name="connsiteX25" fmla="*/ 146784 w 160119"/>
                  <a:gd name="connsiteY25" fmla="*/ 30480 h 110490"/>
                  <a:gd name="connsiteX26" fmla="*/ 135354 w 160119"/>
                  <a:gd name="connsiteY26" fmla="*/ 24765 h 110490"/>
                  <a:gd name="connsiteX27" fmla="*/ 129639 w 160119"/>
                  <a:gd name="connsiteY27" fmla="*/ 20955 h 110490"/>
                  <a:gd name="connsiteX28" fmla="*/ 122019 w 160119"/>
                  <a:gd name="connsiteY28" fmla="*/ 19050 h 110490"/>
                  <a:gd name="connsiteX29" fmla="*/ 99159 w 160119"/>
                  <a:gd name="connsiteY29" fmla="*/ 15240 h 110490"/>
                  <a:gd name="connsiteX30" fmla="*/ 97254 w 160119"/>
                  <a:gd name="connsiteY30" fmla="*/ 7620 h 110490"/>
                  <a:gd name="connsiteX31" fmla="*/ 89634 w 160119"/>
                  <a:gd name="connsiteY31" fmla="*/ 5715 h 110490"/>
                  <a:gd name="connsiteX32" fmla="*/ 93444 w 160119"/>
                  <a:gd name="connsiteY32" fmla="*/ 762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0119" h="110490">
                    <a:moveTo>
                      <a:pt x="93444" y="7620"/>
                    </a:moveTo>
                    <a:cubicBezTo>
                      <a:pt x="92174" y="7620"/>
                      <a:pt x="85785" y="6553"/>
                      <a:pt x="82014" y="5715"/>
                    </a:cubicBezTo>
                    <a:cubicBezTo>
                      <a:pt x="80054" y="5279"/>
                      <a:pt x="78230" y="4362"/>
                      <a:pt x="76299" y="3810"/>
                    </a:cubicBezTo>
                    <a:cubicBezTo>
                      <a:pt x="59555" y="-974"/>
                      <a:pt x="76667" y="4568"/>
                      <a:pt x="62964" y="0"/>
                    </a:cubicBezTo>
                    <a:cubicBezTo>
                      <a:pt x="47089" y="635"/>
                      <a:pt x="31042" y="-511"/>
                      <a:pt x="15339" y="1905"/>
                    </a:cubicBezTo>
                    <a:cubicBezTo>
                      <a:pt x="13354" y="2210"/>
                      <a:pt x="14430" y="5877"/>
                      <a:pt x="13434" y="7620"/>
                    </a:cubicBezTo>
                    <a:cubicBezTo>
                      <a:pt x="11859" y="10377"/>
                      <a:pt x="9624" y="12700"/>
                      <a:pt x="7719" y="15240"/>
                    </a:cubicBezTo>
                    <a:cubicBezTo>
                      <a:pt x="7084" y="17780"/>
                      <a:pt x="7266" y="20682"/>
                      <a:pt x="5814" y="22860"/>
                    </a:cubicBezTo>
                    <a:cubicBezTo>
                      <a:pt x="4544" y="24765"/>
                      <a:pt x="548" y="24425"/>
                      <a:pt x="99" y="26670"/>
                    </a:cubicBezTo>
                    <a:cubicBezTo>
                      <a:pt x="-978" y="32055"/>
                      <a:pt x="7000" y="33415"/>
                      <a:pt x="9624" y="34290"/>
                    </a:cubicBezTo>
                    <a:cubicBezTo>
                      <a:pt x="14127" y="52300"/>
                      <a:pt x="7021" y="29434"/>
                      <a:pt x="22959" y="53340"/>
                    </a:cubicBezTo>
                    <a:cubicBezTo>
                      <a:pt x="24229" y="55245"/>
                      <a:pt x="25839" y="56963"/>
                      <a:pt x="26769" y="59055"/>
                    </a:cubicBezTo>
                    <a:cubicBezTo>
                      <a:pt x="28400" y="62725"/>
                      <a:pt x="27739" y="67645"/>
                      <a:pt x="30579" y="70485"/>
                    </a:cubicBezTo>
                    <a:cubicBezTo>
                      <a:pt x="40176" y="80082"/>
                      <a:pt x="32184" y="73794"/>
                      <a:pt x="47724" y="80010"/>
                    </a:cubicBezTo>
                    <a:cubicBezTo>
                      <a:pt x="71264" y="89426"/>
                      <a:pt x="42663" y="79593"/>
                      <a:pt x="61059" y="85725"/>
                    </a:cubicBezTo>
                    <a:cubicBezTo>
                      <a:pt x="67158" y="94874"/>
                      <a:pt x="61926" y="89945"/>
                      <a:pt x="74394" y="93345"/>
                    </a:cubicBezTo>
                    <a:cubicBezTo>
                      <a:pt x="78269" y="94402"/>
                      <a:pt x="82014" y="95885"/>
                      <a:pt x="85824" y="97155"/>
                    </a:cubicBezTo>
                    <a:cubicBezTo>
                      <a:pt x="87729" y="97790"/>
                      <a:pt x="89868" y="97946"/>
                      <a:pt x="91539" y="99060"/>
                    </a:cubicBezTo>
                    <a:cubicBezTo>
                      <a:pt x="93444" y="100330"/>
                      <a:pt x="95033" y="102315"/>
                      <a:pt x="97254" y="102870"/>
                    </a:cubicBezTo>
                    <a:cubicBezTo>
                      <a:pt x="102832" y="104265"/>
                      <a:pt x="108684" y="104140"/>
                      <a:pt x="114399" y="104775"/>
                    </a:cubicBezTo>
                    <a:cubicBezTo>
                      <a:pt x="127463" y="109130"/>
                      <a:pt x="111249" y="103987"/>
                      <a:pt x="129639" y="108585"/>
                    </a:cubicBezTo>
                    <a:cubicBezTo>
                      <a:pt x="131587" y="109072"/>
                      <a:pt x="133449" y="109855"/>
                      <a:pt x="135354" y="110490"/>
                    </a:cubicBezTo>
                    <a:cubicBezTo>
                      <a:pt x="152815" y="106125"/>
                      <a:pt x="146237" y="109585"/>
                      <a:pt x="156309" y="102870"/>
                    </a:cubicBezTo>
                    <a:cubicBezTo>
                      <a:pt x="157579" y="100330"/>
                      <a:pt x="160119" y="98090"/>
                      <a:pt x="160119" y="95250"/>
                    </a:cubicBezTo>
                    <a:cubicBezTo>
                      <a:pt x="160119" y="82374"/>
                      <a:pt x="156792" y="82277"/>
                      <a:pt x="148689" y="76200"/>
                    </a:cubicBezTo>
                    <a:cubicBezTo>
                      <a:pt x="148054" y="60960"/>
                      <a:pt x="149103" y="45556"/>
                      <a:pt x="146784" y="30480"/>
                    </a:cubicBezTo>
                    <a:cubicBezTo>
                      <a:pt x="146329" y="27523"/>
                      <a:pt x="137162" y="25669"/>
                      <a:pt x="135354" y="24765"/>
                    </a:cubicBezTo>
                    <a:cubicBezTo>
                      <a:pt x="133306" y="23741"/>
                      <a:pt x="131743" y="21857"/>
                      <a:pt x="129639" y="20955"/>
                    </a:cubicBezTo>
                    <a:cubicBezTo>
                      <a:pt x="127233" y="19924"/>
                      <a:pt x="124536" y="19769"/>
                      <a:pt x="122019" y="19050"/>
                    </a:cubicBezTo>
                    <a:cubicBezTo>
                      <a:pt x="107803" y="14988"/>
                      <a:pt x="127023" y="18336"/>
                      <a:pt x="99159" y="15240"/>
                    </a:cubicBezTo>
                    <a:cubicBezTo>
                      <a:pt x="98524" y="12700"/>
                      <a:pt x="99105" y="9471"/>
                      <a:pt x="97254" y="7620"/>
                    </a:cubicBezTo>
                    <a:cubicBezTo>
                      <a:pt x="95403" y="5769"/>
                      <a:pt x="92151" y="6434"/>
                      <a:pt x="89634" y="5715"/>
                    </a:cubicBezTo>
                    <a:cubicBezTo>
                      <a:pt x="87703" y="5163"/>
                      <a:pt x="94714" y="7620"/>
                      <a:pt x="93444" y="7620"/>
                    </a:cubicBezTo>
                    <a:close/>
                  </a:path>
                </a:pathLst>
              </a:cu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73" name="Freeform 472">
                <a:extLst>
                  <a:ext uri="{FF2B5EF4-FFF2-40B4-BE49-F238E27FC236}">
                    <a16:creationId xmlns:a16="http://schemas.microsoft.com/office/drawing/2014/main" id="{8BC9F279-8ABE-48DC-8A87-96C28ECE7D99}"/>
                  </a:ext>
                </a:extLst>
              </p:cNvPr>
              <p:cNvSpPr/>
              <p:nvPr/>
            </p:nvSpPr>
            <p:spPr>
              <a:xfrm>
                <a:off x="9876634" y="4624246"/>
                <a:ext cx="147960" cy="63091"/>
              </a:xfrm>
              <a:custGeom>
                <a:avLst/>
                <a:gdLst>
                  <a:gd name="connsiteX0" fmla="*/ 121920 w 152725"/>
                  <a:gd name="connsiteY0" fmla="*/ 3878 h 61028"/>
                  <a:gd name="connsiteX1" fmla="*/ 123825 w 152725"/>
                  <a:gd name="connsiteY1" fmla="*/ 15308 h 61028"/>
                  <a:gd name="connsiteX2" fmla="*/ 129540 w 152725"/>
                  <a:gd name="connsiteY2" fmla="*/ 19118 h 61028"/>
                  <a:gd name="connsiteX3" fmla="*/ 135255 w 152725"/>
                  <a:gd name="connsiteY3" fmla="*/ 32453 h 61028"/>
                  <a:gd name="connsiteX4" fmla="*/ 146685 w 152725"/>
                  <a:gd name="connsiteY4" fmla="*/ 43883 h 61028"/>
                  <a:gd name="connsiteX5" fmla="*/ 148590 w 152725"/>
                  <a:gd name="connsiteY5" fmla="*/ 49598 h 61028"/>
                  <a:gd name="connsiteX6" fmla="*/ 142875 w 152725"/>
                  <a:gd name="connsiteY6" fmla="*/ 53408 h 61028"/>
                  <a:gd name="connsiteX7" fmla="*/ 146685 w 152725"/>
                  <a:gd name="connsiteY7" fmla="*/ 53408 h 61028"/>
                  <a:gd name="connsiteX8" fmla="*/ 140970 w 152725"/>
                  <a:gd name="connsiteY8" fmla="*/ 59123 h 61028"/>
                  <a:gd name="connsiteX9" fmla="*/ 135255 w 152725"/>
                  <a:gd name="connsiteY9" fmla="*/ 61028 h 61028"/>
                  <a:gd name="connsiteX10" fmla="*/ 32385 w 152725"/>
                  <a:gd name="connsiteY10" fmla="*/ 59123 h 61028"/>
                  <a:gd name="connsiteX11" fmla="*/ 26670 w 152725"/>
                  <a:gd name="connsiteY11" fmla="*/ 57218 h 61028"/>
                  <a:gd name="connsiteX12" fmla="*/ 19050 w 152725"/>
                  <a:gd name="connsiteY12" fmla="*/ 55313 h 61028"/>
                  <a:gd name="connsiteX13" fmla="*/ 13335 w 152725"/>
                  <a:gd name="connsiteY13" fmla="*/ 51503 h 61028"/>
                  <a:gd name="connsiteX14" fmla="*/ 0 w 152725"/>
                  <a:gd name="connsiteY14" fmla="*/ 41978 h 61028"/>
                  <a:gd name="connsiteX15" fmla="*/ 1905 w 152725"/>
                  <a:gd name="connsiteY15" fmla="*/ 26738 h 61028"/>
                  <a:gd name="connsiteX16" fmla="*/ 19050 w 152725"/>
                  <a:gd name="connsiteY16" fmla="*/ 11498 h 61028"/>
                  <a:gd name="connsiteX17" fmla="*/ 24765 w 152725"/>
                  <a:gd name="connsiteY17" fmla="*/ 5783 h 61028"/>
                  <a:gd name="connsiteX18" fmla="*/ 32385 w 152725"/>
                  <a:gd name="connsiteY18" fmla="*/ 3878 h 61028"/>
                  <a:gd name="connsiteX19" fmla="*/ 64770 w 152725"/>
                  <a:gd name="connsiteY19" fmla="*/ 68 h 61028"/>
                  <a:gd name="connsiteX20" fmla="*/ 121920 w 152725"/>
                  <a:gd name="connsiteY20" fmla="*/ 3878 h 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725" h="61028">
                    <a:moveTo>
                      <a:pt x="121920" y="3878"/>
                    </a:moveTo>
                    <a:cubicBezTo>
                      <a:pt x="131762" y="6418"/>
                      <a:pt x="122098" y="11853"/>
                      <a:pt x="123825" y="15308"/>
                    </a:cubicBezTo>
                    <a:cubicBezTo>
                      <a:pt x="124849" y="17356"/>
                      <a:pt x="128270" y="17213"/>
                      <a:pt x="129540" y="19118"/>
                    </a:cubicBezTo>
                    <a:cubicBezTo>
                      <a:pt x="142385" y="38385"/>
                      <a:pt x="120912" y="16317"/>
                      <a:pt x="135255" y="32453"/>
                    </a:cubicBezTo>
                    <a:cubicBezTo>
                      <a:pt x="138835" y="36480"/>
                      <a:pt x="146685" y="43883"/>
                      <a:pt x="146685" y="43883"/>
                    </a:cubicBezTo>
                    <a:cubicBezTo>
                      <a:pt x="147320" y="45788"/>
                      <a:pt x="149336" y="47734"/>
                      <a:pt x="148590" y="49598"/>
                    </a:cubicBezTo>
                    <a:cubicBezTo>
                      <a:pt x="147740" y="51724"/>
                      <a:pt x="140827" y="52384"/>
                      <a:pt x="142875" y="53408"/>
                    </a:cubicBezTo>
                    <a:cubicBezTo>
                      <a:pt x="144714" y="54328"/>
                      <a:pt x="161459" y="48483"/>
                      <a:pt x="146685" y="53408"/>
                    </a:cubicBezTo>
                    <a:cubicBezTo>
                      <a:pt x="144780" y="55313"/>
                      <a:pt x="143212" y="57629"/>
                      <a:pt x="140970" y="59123"/>
                    </a:cubicBezTo>
                    <a:cubicBezTo>
                      <a:pt x="139299" y="60237"/>
                      <a:pt x="137263" y="61028"/>
                      <a:pt x="135255" y="61028"/>
                    </a:cubicBezTo>
                    <a:cubicBezTo>
                      <a:pt x="100959" y="61028"/>
                      <a:pt x="66675" y="59758"/>
                      <a:pt x="32385" y="59123"/>
                    </a:cubicBezTo>
                    <a:cubicBezTo>
                      <a:pt x="30480" y="58488"/>
                      <a:pt x="28601" y="57770"/>
                      <a:pt x="26670" y="57218"/>
                    </a:cubicBezTo>
                    <a:cubicBezTo>
                      <a:pt x="24153" y="56499"/>
                      <a:pt x="21456" y="56344"/>
                      <a:pt x="19050" y="55313"/>
                    </a:cubicBezTo>
                    <a:cubicBezTo>
                      <a:pt x="16946" y="54411"/>
                      <a:pt x="15323" y="52639"/>
                      <a:pt x="13335" y="51503"/>
                    </a:cubicBezTo>
                    <a:cubicBezTo>
                      <a:pt x="1634" y="44817"/>
                      <a:pt x="9309" y="51287"/>
                      <a:pt x="0" y="41978"/>
                    </a:cubicBezTo>
                    <a:cubicBezTo>
                      <a:pt x="635" y="36898"/>
                      <a:pt x="-385" y="31317"/>
                      <a:pt x="1905" y="26738"/>
                    </a:cubicBezTo>
                    <a:cubicBezTo>
                      <a:pt x="7198" y="16152"/>
                      <a:pt x="12148" y="17250"/>
                      <a:pt x="19050" y="11498"/>
                    </a:cubicBezTo>
                    <a:cubicBezTo>
                      <a:pt x="21120" y="9773"/>
                      <a:pt x="22426" y="7120"/>
                      <a:pt x="24765" y="5783"/>
                    </a:cubicBezTo>
                    <a:cubicBezTo>
                      <a:pt x="27038" y="4484"/>
                      <a:pt x="29868" y="4597"/>
                      <a:pt x="32385" y="3878"/>
                    </a:cubicBezTo>
                    <a:cubicBezTo>
                      <a:pt x="47910" y="-558"/>
                      <a:pt x="30085" y="839"/>
                      <a:pt x="64770" y="68"/>
                    </a:cubicBezTo>
                    <a:cubicBezTo>
                      <a:pt x="84450" y="-369"/>
                      <a:pt x="112078" y="1338"/>
                      <a:pt x="121920" y="3878"/>
                    </a:cubicBezTo>
                    <a:close/>
                  </a:path>
                </a:pathLst>
              </a:cu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74" name="Freeform 473">
                <a:extLst>
                  <a:ext uri="{FF2B5EF4-FFF2-40B4-BE49-F238E27FC236}">
                    <a16:creationId xmlns:a16="http://schemas.microsoft.com/office/drawing/2014/main" id="{2E0B0580-9AE3-4645-BC4A-A9E5C7E343CE}"/>
                  </a:ext>
                </a:extLst>
              </p:cNvPr>
              <p:cNvSpPr/>
              <p:nvPr/>
            </p:nvSpPr>
            <p:spPr>
              <a:xfrm>
                <a:off x="9903536" y="4645277"/>
                <a:ext cx="91467" cy="49070"/>
              </a:xfrm>
              <a:custGeom>
                <a:avLst/>
                <a:gdLst>
                  <a:gd name="connsiteX0" fmla="*/ 822 w 94167"/>
                  <a:gd name="connsiteY0" fmla="*/ 9715 h 47815"/>
                  <a:gd name="connsiteX1" fmla="*/ 12252 w 94167"/>
                  <a:gd name="connsiteY1" fmla="*/ 11620 h 47815"/>
                  <a:gd name="connsiteX2" fmla="*/ 14157 w 94167"/>
                  <a:gd name="connsiteY2" fmla="*/ 17335 h 47815"/>
                  <a:gd name="connsiteX3" fmla="*/ 21777 w 94167"/>
                  <a:gd name="connsiteY3" fmla="*/ 21145 h 47815"/>
                  <a:gd name="connsiteX4" fmla="*/ 17967 w 94167"/>
                  <a:gd name="connsiteY4" fmla="*/ 26860 h 47815"/>
                  <a:gd name="connsiteX5" fmla="*/ 21777 w 94167"/>
                  <a:gd name="connsiteY5" fmla="*/ 32575 h 47815"/>
                  <a:gd name="connsiteX6" fmla="*/ 33207 w 94167"/>
                  <a:gd name="connsiteY6" fmla="*/ 40195 h 47815"/>
                  <a:gd name="connsiteX7" fmla="*/ 38922 w 94167"/>
                  <a:gd name="connsiteY7" fmla="*/ 44005 h 47815"/>
                  <a:gd name="connsiteX8" fmla="*/ 54162 w 94167"/>
                  <a:gd name="connsiteY8" fmla="*/ 47815 h 47815"/>
                  <a:gd name="connsiteX9" fmla="*/ 78927 w 94167"/>
                  <a:gd name="connsiteY9" fmla="*/ 45910 h 47815"/>
                  <a:gd name="connsiteX10" fmla="*/ 84642 w 94167"/>
                  <a:gd name="connsiteY10" fmla="*/ 40195 h 47815"/>
                  <a:gd name="connsiteX11" fmla="*/ 90357 w 94167"/>
                  <a:gd name="connsiteY11" fmla="*/ 38290 h 47815"/>
                  <a:gd name="connsiteX12" fmla="*/ 94167 w 94167"/>
                  <a:gd name="connsiteY12" fmla="*/ 24955 h 47815"/>
                  <a:gd name="connsiteX13" fmla="*/ 92262 w 94167"/>
                  <a:gd name="connsiteY13" fmla="*/ 19240 h 47815"/>
                  <a:gd name="connsiteX14" fmla="*/ 90357 w 94167"/>
                  <a:gd name="connsiteY14" fmla="*/ 11620 h 47815"/>
                  <a:gd name="connsiteX15" fmla="*/ 84642 w 94167"/>
                  <a:gd name="connsiteY15" fmla="*/ 9715 h 47815"/>
                  <a:gd name="connsiteX16" fmla="*/ 78927 w 94167"/>
                  <a:gd name="connsiteY16" fmla="*/ 5905 h 47815"/>
                  <a:gd name="connsiteX17" fmla="*/ 38922 w 94167"/>
                  <a:gd name="connsiteY17" fmla="*/ 4000 h 47815"/>
                  <a:gd name="connsiteX18" fmla="*/ 12252 w 94167"/>
                  <a:gd name="connsiteY18" fmla="*/ 2095 h 47815"/>
                  <a:gd name="connsiteX19" fmla="*/ 4632 w 94167"/>
                  <a:gd name="connsiteY19" fmla="*/ 190 h 47815"/>
                  <a:gd name="connsiteX20" fmla="*/ 822 w 94167"/>
                  <a:gd name="connsiteY20" fmla="*/ 9715 h 4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167" h="47815">
                    <a:moveTo>
                      <a:pt x="822" y="9715"/>
                    </a:moveTo>
                    <a:cubicBezTo>
                      <a:pt x="2092" y="11620"/>
                      <a:pt x="8898" y="9704"/>
                      <a:pt x="12252" y="11620"/>
                    </a:cubicBezTo>
                    <a:cubicBezTo>
                      <a:pt x="13995" y="12616"/>
                      <a:pt x="12737" y="15915"/>
                      <a:pt x="14157" y="17335"/>
                    </a:cubicBezTo>
                    <a:cubicBezTo>
                      <a:pt x="16165" y="19343"/>
                      <a:pt x="19237" y="19875"/>
                      <a:pt x="21777" y="21145"/>
                    </a:cubicBezTo>
                    <a:cubicBezTo>
                      <a:pt x="20507" y="23050"/>
                      <a:pt x="17967" y="24570"/>
                      <a:pt x="17967" y="26860"/>
                    </a:cubicBezTo>
                    <a:cubicBezTo>
                      <a:pt x="17967" y="29150"/>
                      <a:pt x="20311" y="30816"/>
                      <a:pt x="21777" y="32575"/>
                    </a:cubicBezTo>
                    <a:cubicBezTo>
                      <a:pt x="29515" y="41861"/>
                      <a:pt x="24486" y="35835"/>
                      <a:pt x="33207" y="40195"/>
                    </a:cubicBezTo>
                    <a:cubicBezTo>
                      <a:pt x="35255" y="41219"/>
                      <a:pt x="36770" y="43223"/>
                      <a:pt x="38922" y="44005"/>
                    </a:cubicBezTo>
                    <a:cubicBezTo>
                      <a:pt x="43843" y="45794"/>
                      <a:pt x="54162" y="47815"/>
                      <a:pt x="54162" y="47815"/>
                    </a:cubicBezTo>
                    <a:cubicBezTo>
                      <a:pt x="62417" y="47180"/>
                      <a:pt x="70895" y="47918"/>
                      <a:pt x="78927" y="45910"/>
                    </a:cubicBezTo>
                    <a:cubicBezTo>
                      <a:pt x="81541" y="45257"/>
                      <a:pt x="82400" y="41689"/>
                      <a:pt x="84642" y="40195"/>
                    </a:cubicBezTo>
                    <a:cubicBezTo>
                      <a:pt x="86313" y="39081"/>
                      <a:pt x="88452" y="38925"/>
                      <a:pt x="90357" y="38290"/>
                    </a:cubicBezTo>
                    <a:cubicBezTo>
                      <a:pt x="91255" y="35595"/>
                      <a:pt x="94167" y="27347"/>
                      <a:pt x="94167" y="24955"/>
                    </a:cubicBezTo>
                    <a:cubicBezTo>
                      <a:pt x="94167" y="22947"/>
                      <a:pt x="92814" y="21171"/>
                      <a:pt x="92262" y="19240"/>
                    </a:cubicBezTo>
                    <a:cubicBezTo>
                      <a:pt x="91543" y="16723"/>
                      <a:pt x="91993" y="13664"/>
                      <a:pt x="90357" y="11620"/>
                    </a:cubicBezTo>
                    <a:cubicBezTo>
                      <a:pt x="89103" y="10052"/>
                      <a:pt x="86438" y="10613"/>
                      <a:pt x="84642" y="9715"/>
                    </a:cubicBezTo>
                    <a:cubicBezTo>
                      <a:pt x="82594" y="8691"/>
                      <a:pt x="81199" y="6189"/>
                      <a:pt x="78927" y="5905"/>
                    </a:cubicBezTo>
                    <a:cubicBezTo>
                      <a:pt x="65680" y="4249"/>
                      <a:pt x="52250" y="4762"/>
                      <a:pt x="38922" y="4000"/>
                    </a:cubicBezTo>
                    <a:cubicBezTo>
                      <a:pt x="30024" y="3492"/>
                      <a:pt x="21142" y="2730"/>
                      <a:pt x="12252" y="2095"/>
                    </a:cubicBezTo>
                    <a:cubicBezTo>
                      <a:pt x="9712" y="1460"/>
                      <a:pt x="7116" y="-638"/>
                      <a:pt x="4632" y="190"/>
                    </a:cubicBezTo>
                    <a:cubicBezTo>
                      <a:pt x="-939" y="2047"/>
                      <a:pt x="-448" y="7810"/>
                      <a:pt x="822" y="9715"/>
                    </a:cubicBezTo>
                    <a:close/>
                  </a:path>
                </a:pathLst>
              </a:cu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475" name="Rectangle 474">
                <a:extLst>
                  <a:ext uri="{FF2B5EF4-FFF2-40B4-BE49-F238E27FC236}">
                    <a16:creationId xmlns:a16="http://schemas.microsoft.com/office/drawing/2014/main" id="{7794563E-D829-4397-8DEA-AAA7A5B1C739}"/>
                  </a:ext>
                </a:extLst>
              </p:cNvPr>
              <p:cNvSpPr/>
              <p:nvPr/>
            </p:nvSpPr>
            <p:spPr>
              <a:xfrm rot="20031400">
                <a:off x="9957340" y="4596206"/>
                <a:ext cx="45733" cy="86458"/>
              </a:xfrm>
              <a:prstGeom prst="rect">
                <a:avLst/>
              </a:prstGeom>
              <a:solidFill>
                <a:srgbClr val="E1E1E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97755" name="Freeform 116">
                <a:extLst>
                  <a:ext uri="{FF2B5EF4-FFF2-40B4-BE49-F238E27FC236}">
                    <a16:creationId xmlns:a16="http://schemas.microsoft.com/office/drawing/2014/main" id="{1BD420C9-5FA5-4C41-AB93-D209B429A395}"/>
                  </a:ext>
                </a:extLst>
              </p:cNvPr>
              <p:cNvSpPr>
                <a:spLocks noChangeAspect="1"/>
              </p:cNvSpPr>
              <p:nvPr/>
            </p:nvSpPr>
            <p:spPr bwMode="auto">
              <a:xfrm>
                <a:off x="9603873" y="4512959"/>
                <a:ext cx="1275859" cy="1588237"/>
              </a:xfrm>
              <a:custGeom>
                <a:avLst/>
                <a:gdLst>
                  <a:gd name="T0" fmla="*/ 2147483646 w 485"/>
                  <a:gd name="T1" fmla="*/ 2147483646 h 544"/>
                  <a:gd name="T2" fmla="*/ 2147483646 w 485"/>
                  <a:gd name="T3" fmla="*/ 2147483646 h 544"/>
                  <a:gd name="T4" fmla="*/ 2147483646 w 485"/>
                  <a:gd name="T5" fmla="*/ 2147483646 h 544"/>
                  <a:gd name="T6" fmla="*/ 2147483646 w 485"/>
                  <a:gd name="T7" fmla="*/ 2147483646 h 544"/>
                  <a:gd name="T8" fmla="*/ 2147483646 w 485"/>
                  <a:gd name="T9" fmla="*/ 2147483646 h 544"/>
                  <a:gd name="T10" fmla="*/ 2147483646 w 485"/>
                  <a:gd name="T11" fmla="*/ 2147483646 h 544"/>
                  <a:gd name="T12" fmla="*/ 2147483646 w 485"/>
                  <a:gd name="T13" fmla="*/ 2147483646 h 544"/>
                  <a:gd name="T14" fmla="*/ 2147483646 w 485"/>
                  <a:gd name="T15" fmla="*/ 2147483646 h 544"/>
                  <a:gd name="T16" fmla="*/ 2147483646 w 485"/>
                  <a:gd name="T17" fmla="*/ 2147483646 h 544"/>
                  <a:gd name="T18" fmla="*/ 0 w 485"/>
                  <a:gd name="T19" fmla="*/ 2147483646 h 544"/>
                  <a:gd name="T20" fmla="*/ 2147483646 w 485"/>
                  <a:gd name="T21" fmla="*/ 2147483646 h 544"/>
                  <a:gd name="T22" fmla="*/ 2147483646 w 485"/>
                  <a:gd name="T23" fmla="*/ 2147483646 h 544"/>
                  <a:gd name="T24" fmla="*/ 2147483646 w 485"/>
                  <a:gd name="T25" fmla="*/ 2147483646 h 544"/>
                  <a:gd name="T26" fmla="*/ 2147483646 w 485"/>
                  <a:gd name="T27" fmla="*/ 2147483646 h 544"/>
                  <a:gd name="T28" fmla="*/ 2147483646 w 485"/>
                  <a:gd name="T29" fmla="*/ 2147483646 h 544"/>
                  <a:gd name="T30" fmla="*/ 2147483646 w 485"/>
                  <a:gd name="T31" fmla="*/ 2147483646 h 544"/>
                  <a:gd name="T32" fmla="*/ 2147483646 w 485"/>
                  <a:gd name="T33" fmla="*/ 2147483646 h 544"/>
                  <a:gd name="T34" fmla="*/ 2147483646 w 485"/>
                  <a:gd name="T35" fmla="*/ 2147483646 h 544"/>
                  <a:gd name="T36" fmla="*/ 2147483646 w 485"/>
                  <a:gd name="T37" fmla="*/ 2147483646 h 544"/>
                  <a:gd name="T38" fmla="*/ 2147483646 w 485"/>
                  <a:gd name="T39" fmla="*/ 2147483646 h 544"/>
                  <a:gd name="T40" fmla="*/ 2147483646 w 485"/>
                  <a:gd name="T41" fmla="*/ 2147483646 h 544"/>
                  <a:gd name="T42" fmla="*/ 2147483646 w 485"/>
                  <a:gd name="T43" fmla="*/ 2147483646 h 544"/>
                  <a:gd name="T44" fmla="*/ 2147483646 w 485"/>
                  <a:gd name="T45" fmla="*/ 2147483646 h 544"/>
                  <a:gd name="T46" fmla="*/ 2147483646 w 485"/>
                  <a:gd name="T47" fmla="*/ 2147483646 h 544"/>
                  <a:gd name="T48" fmla="*/ 2147483646 w 485"/>
                  <a:gd name="T49" fmla="*/ 2147483646 h 544"/>
                  <a:gd name="T50" fmla="*/ 2147483646 w 485"/>
                  <a:gd name="T51" fmla="*/ 2147483646 h 544"/>
                  <a:gd name="T52" fmla="*/ 2147483646 w 485"/>
                  <a:gd name="T53" fmla="*/ 2147483646 h 544"/>
                  <a:gd name="T54" fmla="*/ 2147483646 w 485"/>
                  <a:gd name="T55" fmla="*/ 2147483646 h 544"/>
                  <a:gd name="T56" fmla="*/ 2147483646 w 485"/>
                  <a:gd name="T57" fmla="*/ 2147483646 h 544"/>
                  <a:gd name="T58" fmla="*/ 2147483646 w 485"/>
                  <a:gd name="T59" fmla="*/ 2147483646 h 544"/>
                  <a:gd name="T60" fmla="*/ 2147483646 w 485"/>
                  <a:gd name="T61" fmla="*/ 2147483646 h 544"/>
                  <a:gd name="T62" fmla="*/ 2147483646 w 485"/>
                  <a:gd name="T63" fmla="*/ 2147483646 h 544"/>
                  <a:gd name="T64" fmla="*/ 2147483646 w 485"/>
                  <a:gd name="T65" fmla="*/ 2147483646 h 544"/>
                  <a:gd name="T66" fmla="*/ 2147483646 w 485"/>
                  <a:gd name="T67" fmla="*/ 2147483646 h 544"/>
                  <a:gd name="T68" fmla="*/ 2147483646 w 485"/>
                  <a:gd name="T69" fmla="*/ 2147483646 h 544"/>
                  <a:gd name="T70" fmla="*/ 2147483646 w 485"/>
                  <a:gd name="T71" fmla="*/ 2147483646 h 544"/>
                  <a:gd name="T72" fmla="*/ 2147483646 w 485"/>
                  <a:gd name="T73" fmla="*/ 2147483646 h 544"/>
                  <a:gd name="T74" fmla="*/ 2147483646 w 485"/>
                  <a:gd name="T75" fmla="*/ 2147483646 h 544"/>
                  <a:gd name="T76" fmla="*/ 2147483646 w 485"/>
                  <a:gd name="T77" fmla="*/ 2147483646 h 544"/>
                  <a:gd name="T78" fmla="*/ 2147483646 w 485"/>
                  <a:gd name="T79" fmla="*/ 2147483646 h 544"/>
                  <a:gd name="T80" fmla="*/ 2147483646 w 485"/>
                  <a:gd name="T81" fmla="*/ 2147483646 h 544"/>
                  <a:gd name="T82" fmla="*/ 2147483646 w 485"/>
                  <a:gd name="T83" fmla="*/ 2147483646 h 544"/>
                  <a:gd name="T84" fmla="*/ 2147483646 w 485"/>
                  <a:gd name="T85" fmla="*/ 2147483646 h 544"/>
                  <a:gd name="T86" fmla="*/ 2147483646 w 485"/>
                  <a:gd name="T87" fmla="*/ 2147483646 h 544"/>
                  <a:gd name="T88" fmla="*/ 2147483646 w 485"/>
                  <a:gd name="T89" fmla="*/ 2147483646 h 544"/>
                  <a:gd name="T90" fmla="*/ 2147483646 w 485"/>
                  <a:gd name="T91" fmla="*/ 2147483646 h 544"/>
                  <a:gd name="T92" fmla="*/ 2147483646 w 485"/>
                  <a:gd name="T93" fmla="*/ 2147483646 h 544"/>
                  <a:gd name="T94" fmla="*/ 2147483646 w 485"/>
                  <a:gd name="T95" fmla="*/ 2147483646 h 544"/>
                  <a:gd name="T96" fmla="*/ 2147483646 w 485"/>
                  <a:gd name="T97" fmla="*/ 2147483646 h 544"/>
                  <a:gd name="T98" fmla="*/ 2147483646 w 485"/>
                  <a:gd name="T99" fmla="*/ 2147483646 h 544"/>
                  <a:gd name="T100" fmla="*/ 2147483646 w 485"/>
                  <a:gd name="T101" fmla="*/ 2147483646 h 544"/>
                  <a:gd name="T102" fmla="*/ 2147483646 w 485"/>
                  <a:gd name="T103" fmla="*/ 2147483646 h 544"/>
                  <a:gd name="T104" fmla="*/ 2147483646 w 485"/>
                  <a:gd name="T105" fmla="*/ 2147483646 h 544"/>
                  <a:gd name="T106" fmla="*/ 2147483646 w 485"/>
                  <a:gd name="T107" fmla="*/ 2147483646 h 544"/>
                  <a:gd name="T108" fmla="*/ 2147483646 w 485"/>
                  <a:gd name="T109" fmla="*/ 2147483646 h 544"/>
                  <a:gd name="T110" fmla="*/ 2147483646 w 485"/>
                  <a:gd name="T111" fmla="*/ 2147483646 h 544"/>
                  <a:gd name="T112" fmla="*/ 2147483646 w 485"/>
                  <a:gd name="T113" fmla="*/ 2147483646 h 544"/>
                  <a:gd name="T114" fmla="*/ 2147483646 w 485"/>
                  <a:gd name="T115" fmla="*/ 0 h 5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5" h="544">
                    <a:moveTo>
                      <a:pt x="120" y="0"/>
                    </a:moveTo>
                    <a:lnTo>
                      <a:pt x="102" y="12"/>
                    </a:lnTo>
                    <a:lnTo>
                      <a:pt x="84" y="18"/>
                    </a:lnTo>
                    <a:lnTo>
                      <a:pt x="60" y="18"/>
                    </a:lnTo>
                    <a:lnTo>
                      <a:pt x="60" y="24"/>
                    </a:lnTo>
                    <a:lnTo>
                      <a:pt x="66" y="30"/>
                    </a:lnTo>
                    <a:lnTo>
                      <a:pt x="66" y="36"/>
                    </a:lnTo>
                    <a:lnTo>
                      <a:pt x="72" y="48"/>
                    </a:lnTo>
                    <a:lnTo>
                      <a:pt x="78" y="54"/>
                    </a:lnTo>
                    <a:lnTo>
                      <a:pt x="84" y="60"/>
                    </a:lnTo>
                    <a:lnTo>
                      <a:pt x="96" y="66"/>
                    </a:lnTo>
                    <a:lnTo>
                      <a:pt x="84" y="78"/>
                    </a:lnTo>
                    <a:lnTo>
                      <a:pt x="84" y="90"/>
                    </a:lnTo>
                    <a:lnTo>
                      <a:pt x="78" y="102"/>
                    </a:lnTo>
                    <a:lnTo>
                      <a:pt x="72" y="120"/>
                    </a:lnTo>
                    <a:lnTo>
                      <a:pt x="60" y="138"/>
                    </a:lnTo>
                    <a:lnTo>
                      <a:pt x="48" y="150"/>
                    </a:lnTo>
                    <a:lnTo>
                      <a:pt x="30" y="150"/>
                    </a:lnTo>
                    <a:lnTo>
                      <a:pt x="24" y="150"/>
                    </a:lnTo>
                    <a:lnTo>
                      <a:pt x="18" y="173"/>
                    </a:lnTo>
                    <a:lnTo>
                      <a:pt x="30" y="179"/>
                    </a:lnTo>
                    <a:lnTo>
                      <a:pt x="30" y="197"/>
                    </a:lnTo>
                    <a:lnTo>
                      <a:pt x="36" y="197"/>
                    </a:lnTo>
                    <a:lnTo>
                      <a:pt x="48" y="221"/>
                    </a:lnTo>
                    <a:lnTo>
                      <a:pt x="42" y="221"/>
                    </a:lnTo>
                    <a:lnTo>
                      <a:pt x="24" y="221"/>
                    </a:lnTo>
                    <a:lnTo>
                      <a:pt x="12" y="221"/>
                    </a:lnTo>
                    <a:lnTo>
                      <a:pt x="12" y="227"/>
                    </a:lnTo>
                    <a:lnTo>
                      <a:pt x="0" y="233"/>
                    </a:lnTo>
                    <a:lnTo>
                      <a:pt x="6" y="233"/>
                    </a:lnTo>
                    <a:lnTo>
                      <a:pt x="6" y="239"/>
                    </a:lnTo>
                    <a:lnTo>
                      <a:pt x="18" y="251"/>
                    </a:lnTo>
                    <a:lnTo>
                      <a:pt x="42" y="251"/>
                    </a:lnTo>
                    <a:lnTo>
                      <a:pt x="30" y="263"/>
                    </a:lnTo>
                    <a:lnTo>
                      <a:pt x="18" y="257"/>
                    </a:lnTo>
                    <a:lnTo>
                      <a:pt x="36" y="275"/>
                    </a:lnTo>
                    <a:lnTo>
                      <a:pt x="48" y="293"/>
                    </a:lnTo>
                    <a:lnTo>
                      <a:pt x="72" y="287"/>
                    </a:lnTo>
                    <a:lnTo>
                      <a:pt x="72" y="275"/>
                    </a:lnTo>
                    <a:lnTo>
                      <a:pt x="78" y="263"/>
                    </a:lnTo>
                    <a:lnTo>
                      <a:pt x="84" y="263"/>
                    </a:lnTo>
                    <a:lnTo>
                      <a:pt x="84" y="269"/>
                    </a:lnTo>
                    <a:lnTo>
                      <a:pt x="78" y="275"/>
                    </a:lnTo>
                    <a:lnTo>
                      <a:pt x="90" y="275"/>
                    </a:lnTo>
                    <a:lnTo>
                      <a:pt x="84" y="281"/>
                    </a:lnTo>
                    <a:lnTo>
                      <a:pt x="84" y="287"/>
                    </a:lnTo>
                    <a:lnTo>
                      <a:pt x="90" y="305"/>
                    </a:lnTo>
                    <a:lnTo>
                      <a:pt x="90" y="323"/>
                    </a:lnTo>
                    <a:lnTo>
                      <a:pt x="96" y="329"/>
                    </a:lnTo>
                    <a:lnTo>
                      <a:pt x="96" y="335"/>
                    </a:lnTo>
                    <a:lnTo>
                      <a:pt x="102" y="359"/>
                    </a:lnTo>
                    <a:lnTo>
                      <a:pt x="108" y="377"/>
                    </a:lnTo>
                    <a:lnTo>
                      <a:pt x="114" y="395"/>
                    </a:lnTo>
                    <a:lnTo>
                      <a:pt x="120" y="401"/>
                    </a:lnTo>
                    <a:lnTo>
                      <a:pt x="126" y="425"/>
                    </a:lnTo>
                    <a:lnTo>
                      <a:pt x="138" y="449"/>
                    </a:lnTo>
                    <a:lnTo>
                      <a:pt x="162" y="497"/>
                    </a:lnTo>
                    <a:lnTo>
                      <a:pt x="168" y="508"/>
                    </a:lnTo>
                    <a:lnTo>
                      <a:pt x="174" y="526"/>
                    </a:lnTo>
                    <a:lnTo>
                      <a:pt x="180" y="538"/>
                    </a:lnTo>
                    <a:lnTo>
                      <a:pt x="192" y="544"/>
                    </a:lnTo>
                    <a:lnTo>
                      <a:pt x="198" y="532"/>
                    </a:lnTo>
                    <a:lnTo>
                      <a:pt x="210" y="526"/>
                    </a:lnTo>
                    <a:lnTo>
                      <a:pt x="222" y="520"/>
                    </a:lnTo>
                    <a:lnTo>
                      <a:pt x="216" y="514"/>
                    </a:lnTo>
                    <a:lnTo>
                      <a:pt x="222" y="503"/>
                    </a:lnTo>
                    <a:lnTo>
                      <a:pt x="227" y="503"/>
                    </a:lnTo>
                    <a:lnTo>
                      <a:pt x="227" y="485"/>
                    </a:lnTo>
                    <a:lnTo>
                      <a:pt x="227" y="473"/>
                    </a:lnTo>
                    <a:lnTo>
                      <a:pt x="227" y="455"/>
                    </a:lnTo>
                    <a:lnTo>
                      <a:pt x="233" y="437"/>
                    </a:lnTo>
                    <a:lnTo>
                      <a:pt x="227" y="425"/>
                    </a:lnTo>
                    <a:lnTo>
                      <a:pt x="227" y="401"/>
                    </a:lnTo>
                    <a:lnTo>
                      <a:pt x="239" y="395"/>
                    </a:lnTo>
                    <a:lnTo>
                      <a:pt x="239" y="389"/>
                    </a:lnTo>
                    <a:lnTo>
                      <a:pt x="245" y="383"/>
                    </a:lnTo>
                    <a:lnTo>
                      <a:pt x="263" y="377"/>
                    </a:lnTo>
                    <a:lnTo>
                      <a:pt x="263" y="365"/>
                    </a:lnTo>
                    <a:lnTo>
                      <a:pt x="281" y="347"/>
                    </a:lnTo>
                    <a:lnTo>
                      <a:pt x="299" y="329"/>
                    </a:lnTo>
                    <a:lnTo>
                      <a:pt x="311" y="317"/>
                    </a:lnTo>
                    <a:lnTo>
                      <a:pt x="323" y="311"/>
                    </a:lnTo>
                    <a:lnTo>
                      <a:pt x="329" y="293"/>
                    </a:lnTo>
                    <a:lnTo>
                      <a:pt x="329" y="281"/>
                    </a:lnTo>
                    <a:lnTo>
                      <a:pt x="347" y="269"/>
                    </a:lnTo>
                    <a:lnTo>
                      <a:pt x="353" y="275"/>
                    </a:lnTo>
                    <a:lnTo>
                      <a:pt x="359" y="275"/>
                    </a:lnTo>
                    <a:lnTo>
                      <a:pt x="365" y="275"/>
                    </a:lnTo>
                    <a:lnTo>
                      <a:pt x="365" y="269"/>
                    </a:lnTo>
                    <a:lnTo>
                      <a:pt x="359" y="257"/>
                    </a:lnTo>
                    <a:lnTo>
                      <a:pt x="353" y="239"/>
                    </a:lnTo>
                    <a:lnTo>
                      <a:pt x="353" y="227"/>
                    </a:lnTo>
                    <a:lnTo>
                      <a:pt x="341" y="215"/>
                    </a:lnTo>
                    <a:lnTo>
                      <a:pt x="347" y="209"/>
                    </a:lnTo>
                    <a:lnTo>
                      <a:pt x="353" y="203"/>
                    </a:lnTo>
                    <a:lnTo>
                      <a:pt x="341" y="191"/>
                    </a:lnTo>
                    <a:lnTo>
                      <a:pt x="341" y="179"/>
                    </a:lnTo>
                    <a:lnTo>
                      <a:pt x="347" y="185"/>
                    </a:lnTo>
                    <a:lnTo>
                      <a:pt x="353" y="191"/>
                    </a:lnTo>
                    <a:lnTo>
                      <a:pt x="359" y="185"/>
                    </a:lnTo>
                    <a:lnTo>
                      <a:pt x="365" y="203"/>
                    </a:lnTo>
                    <a:lnTo>
                      <a:pt x="383" y="203"/>
                    </a:lnTo>
                    <a:lnTo>
                      <a:pt x="407" y="203"/>
                    </a:lnTo>
                    <a:lnTo>
                      <a:pt x="413" y="209"/>
                    </a:lnTo>
                    <a:lnTo>
                      <a:pt x="413" y="221"/>
                    </a:lnTo>
                    <a:lnTo>
                      <a:pt x="395" y="227"/>
                    </a:lnTo>
                    <a:lnTo>
                      <a:pt x="401" y="245"/>
                    </a:lnTo>
                    <a:lnTo>
                      <a:pt x="407" y="251"/>
                    </a:lnTo>
                    <a:lnTo>
                      <a:pt x="413" y="233"/>
                    </a:lnTo>
                    <a:lnTo>
                      <a:pt x="419" y="251"/>
                    </a:lnTo>
                    <a:lnTo>
                      <a:pt x="425" y="269"/>
                    </a:lnTo>
                    <a:lnTo>
                      <a:pt x="431" y="269"/>
                    </a:lnTo>
                    <a:lnTo>
                      <a:pt x="431" y="245"/>
                    </a:lnTo>
                    <a:lnTo>
                      <a:pt x="431" y="233"/>
                    </a:lnTo>
                    <a:lnTo>
                      <a:pt x="443" y="233"/>
                    </a:lnTo>
                    <a:lnTo>
                      <a:pt x="455" y="209"/>
                    </a:lnTo>
                    <a:lnTo>
                      <a:pt x="455" y="197"/>
                    </a:lnTo>
                    <a:lnTo>
                      <a:pt x="455" y="179"/>
                    </a:lnTo>
                    <a:lnTo>
                      <a:pt x="467" y="161"/>
                    </a:lnTo>
                    <a:lnTo>
                      <a:pt x="485" y="167"/>
                    </a:lnTo>
                    <a:lnTo>
                      <a:pt x="479" y="161"/>
                    </a:lnTo>
                    <a:lnTo>
                      <a:pt x="479" y="155"/>
                    </a:lnTo>
                    <a:lnTo>
                      <a:pt x="485" y="144"/>
                    </a:lnTo>
                    <a:lnTo>
                      <a:pt x="467" y="138"/>
                    </a:lnTo>
                    <a:lnTo>
                      <a:pt x="467" y="132"/>
                    </a:lnTo>
                    <a:lnTo>
                      <a:pt x="461" y="126"/>
                    </a:lnTo>
                    <a:lnTo>
                      <a:pt x="455" y="120"/>
                    </a:lnTo>
                    <a:lnTo>
                      <a:pt x="443" y="126"/>
                    </a:lnTo>
                    <a:lnTo>
                      <a:pt x="431" y="126"/>
                    </a:lnTo>
                    <a:lnTo>
                      <a:pt x="419" y="138"/>
                    </a:lnTo>
                    <a:lnTo>
                      <a:pt x="407" y="150"/>
                    </a:lnTo>
                    <a:lnTo>
                      <a:pt x="389" y="155"/>
                    </a:lnTo>
                    <a:lnTo>
                      <a:pt x="395" y="161"/>
                    </a:lnTo>
                    <a:lnTo>
                      <a:pt x="401" y="173"/>
                    </a:lnTo>
                    <a:lnTo>
                      <a:pt x="383" y="173"/>
                    </a:lnTo>
                    <a:lnTo>
                      <a:pt x="365" y="173"/>
                    </a:lnTo>
                    <a:lnTo>
                      <a:pt x="347" y="173"/>
                    </a:lnTo>
                    <a:lnTo>
                      <a:pt x="341" y="161"/>
                    </a:lnTo>
                    <a:lnTo>
                      <a:pt x="335" y="150"/>
                    </a:lnTo>
                    <a:lnTo>
                      <a:pt x="329" y="150"/>
                    </a:lnTo>
                    <a:lnTo>
                      <a:pt x="335" y="179"/>
                    </a:lnTo>
                    <a:lnTo>
                      <a:pt x="317" y="179"/>
                    </a:lnTo>
                    <a:lnTo>
                      <a:pt x="293" y="173"/>
                    </a:lnTo>
                    <a:lnTo>
                      <a:pt x="281" y="173"/>
                    </a:lnTo>
                    <a:lnTo>
                      <a:pt x="269" y="161"/>
                    </a:lnTo>
                    <a:lnTo>
                      <a:pt x="251" y="161"/>
                    </a:lnTo>
                    <a:lnTo>
                      <a:pt x="233" y="155"/>
                    </a:lnTo>
                    <a:lnTo>
                      <a:pt x="210" y="144"/>
                    </a:lnTo>
                    <a:lnTo>
                      <a:pt x="192" y="132"/>
                    </a:lnTo>
                    <a:lnTo>
                      <a:pt x="192" y="120"/>
                    </a:lnTo>
                    <a:lnTo>
                      <a:pt x="198" y="108"/>
                    </a:lnTo>
                    <a:lnTo>
                      <a:pt x="180" y="96"/>
                    </a:lnTo>
                    <a:lnTo>
                      <a:pt x="162" y="84"/>
                    </a:lnTo>
                    <a:lnTo>
                      <a:pt x="156" y="78"/>
                    </a:lnTo>
                    <a:lnTo>
                      <a:pt x="144" y="60"/>
                    </a:lnTo>
                    <a:lnTo>
                      <a:pt x="156" y="60"/>
                    </a:lnTo>
                    <a:lnTo>
                      <a:pt x="162" y="54"/>
                    </a:lnTo>
                    <a:lnTo>
                      <a:pt x="150" y="36"/>
                    </a:lnTo>
                    <a:lnTo>
                      <a:pt x="150" y="30"/>
                    </a:lnTo>
                    <a:lnTo>
                      <a:pt x="144" y="24"/>
                    </a:lnTo>
                    <a:lnTo>
                      <a:pt x="138" y="18"/>
                    </a:lnTo>
                    <a:lnTo>
                      <a:pt x="138" y="12"/>
                    </a:lnTo>
                    <a:lnTo>
                      <a:pt x="138" y="6"/>
                    </a:lnTo>
                    <a:lnTo>
                      <a:pt x="132" y="6"/>
                    </a:lnTo>
                    <a:lnTo>
                      <a:pt x="126" y="0"/>
                    </a:lnTo>
                    <a:lnTo>
                      <a:pt x="120" y="0"/>
                    </a:lnTo>
                    <a:close/>
                  </a:path>
                </a:pathLst>
              </a:custGeom>
              <a:solidFill>
                <a:srgbClr val="4C8FCC"/>
              </a:solidFill>
              <a:ln w="9525">
                <a:solidFill>
                  <a:srgbClr val="000000"/>
                </a:solidFill>
                <a:prstDash val="solid"/>
                <a:round/>
                <a:headEnd/>
                <a:tailEnd/>
              </a:ln>
            </p:spPr>
            <p:txBody>
              <a:bodyPr/>
              <a:lstStyle/>
              <a:p>
                <a:endParaRPr lang="en-CH" dirty="0"/>
              </a:p>
            </p:txBody>
          </p:sp>
          <p:sp>
            <p:nvSpPr>
              <p:cNvPr id="97756" name="Freeform 476">
                <a:extLst>
                  <a:ext uri="{FF2B5EF4-FFF2-40B4-BE49-F238E27FC236}">
                    <a16:creationId xmlns:a16="http://schemas.microsoft.com/office/drawing/2014/main" id="{AD0B1350-03C7-4555-AB1F-077F6D8F2D5A}"/>
                  </a:ext>
                </a:extLst>
              </p:cNvPr>
              <p:cNvSpPr>
                <a:spLocks noChangeAspect="1"/>
              </p:cNvSpPr>
              <p:nvPr/>
            </p:nvSpPr>
            <p:spPr bwMode="auto">
              <a:xfrm>
                <a:off x="9725659" y="4439047"/>
                <a:ext cx="122656" cy="288186"/>
              </a:xfrm>
              <a:custGeom>
                <a:avLst/>
                <a:gdLst>
                  <a:gd name="T0" fmla="*/ 111 w 250032"/>
                  <a:gd name="T1" fmla="*/ 0 h 564941"/>
                  <a:gd name="T2" fmla="*/ 109 w 250032"/>
                  <a:gd name="T3" fmla="*/ 14 h 564941"/>
                  <a:gd name="T4" fmla="*/ 107 w 250032"/>
                  <a:gd name="T5" fmla="*/ 22 h 564941"/>
                  <a:gd name="T6" fmla="*/ 96 w 250032"/>
                  <a:gd name="T7" fmla="*/ 11 h 564941"/>
                  <a:gd name="T8" fmla="*/ 67 w 250032"/>
                  <a:gd name="T9" fmla="*/ 11 h 564941"/>
                  <a:gd name="T10" fmla="*/ 62 w 250032"/>
                  <a:gd name="T11" fmla="*/ 6 h 564941"/>
                  <a:gd name="T12" fmla="*/ 48 w 250032"/>
                  <a:gd name="T13" fmla="*/ 20 h 564941"/>
                  <a:gd name="T14" fmla="*/ 40 w 250032"/>
                  <a:gd name="T15" fmla="*/ 40 h 564941"/>
                  <a:gd name="T16" fmla="*/ 35 w 250032"/>
                  <a:gd name="T17" fmla="*/ 45 h 564941"/>
                  <a:gd name="T18" fmla="*/ 29 w 250032"/>
                  <a:gd name="T19" fmla="*/ 48 h 564941"/>
                  <a:gd name="T20" fmla="*/ 17 w 250032"/>
                  <a:gd name="T21" fmla="*/ 60 h 564941"/>
                  <a:gd name="T22" fmla="*/ 12 w 250032"/>
                  <a:gd name="T23" fmla="*/ 65 h 564941"/>
                  <a:gd name="T24" fmla="*/ 8 w 250032"/>
                  <a:gd name="T25" fmla="*/ 74 h 564941"/>
                  <a:gd name="T26" fmla="*/ 0 w 250032"/>
                  <a:gd name="T27" fmla="*/ 85 h 564941"/>
                  <a:gd name="T28" fmla="*/ 4 w 250032"/>
                  <a:gd name="T29" fmla="*/ 102 h 564941"/>
                  <a:gd name="T30" fmla="*/ 0 w 250032"/>
                  <a:gd name="T31" fmla="*/ 122 h 564941"/>
                  <a:gd name="T32" fmla="*/ 2 w 250032"/>
                  <a:gd name="T33" fmla="*/ 131 h 564941"/>
                  <a:gd name="T34" fmla="*/ 13 w 250032"/>
                  <a:gd name="T35" fmla="*/ 136 h 564941"/>
                  <a:gd name="T36" fmla="*/ 19 w 250032"/>
                  <a:gd name="T37" fmla="*/ 134 h 564941"/>
                  <a:gd name="T38" fmla="*/ 27 w 250032"/>
                  <a:gd name="T39" fmla="*/ 131 h 564941"/>
                  <a:gd name="T40" fmla="*/ 33 w 250032"/>
                  <a:gd name="T41" fmla="*/ 125 h 564941"/>
                  <a:gd name="T42" fmla="*/ 38 w 250032"/>
                  <a:gd name="T43" fmla="*/ 134 h 564941"/>
                  <a:gd name="T44" fmla="*/ 40 w 250032"/>
                  <a:gd name="T45" fmla="*/ 145 h 564941"/>
                  <a:gd name="T46" fmla="*/ 46 w 250032"/>
                  <a:gd name="T47" fmla="*/ 162 h 564941"/>
                  <a:gd name="T48" fmla="*/ 52 w 250032"/>
                  <a:gd name="T49" fmla="*/ 170 h 564941"/>
                  <a:gd name="T50" fmla="*/ 62 w 250032"/>
                  <a:gd name="T51" fmla="*/ 173 h 564941"/>
                  <a:gd name="T52" fmla="*/ 71 w 250032"/>
                  <a:gd name="T53" fmla="*/ 188 h 564941"/>
                  <a:gd name="T54" fmla="*/ 79 w 250032"/>
                  <a:gd name="T55" fmla="*/ 205 h 564941"/>
                  <a:gd name="T56" fmla="*/ 79 w 250032"/>
                  <a:gd name="T57" fmla="*/ 222 h 564941"/>
                  <a:gd name="T58" fmla="*/ 86 w 250032"/>
                  <a:gd name="T59" fmla="*/ 224 h 564941"/>
                  <a:gd name="T60" fmla="*/ 94 w 250032"/>
                  <a:gd name="T61" fmla="*/ 233 h 564941"/>
                  <a:gd name="T62" fmla="*/ 102 w 250032"/>
                  <a:gd name="T63" fmla="*/ 239 h 564941"/>
                  <a:gd name="T64" fmla="*/ 104 w 250032"/>
                  <a:gd name="T65" fmla="*/ 247 h 564941"/>
                  <a:gd name="T66" fmla="*/ 107 w 250032"/>
                  <a:gd name="T67" fmla="*/ 262 h 564941"/>
                  <a:gd name="T68" fmla="*/ 100 w 250032"/>
                  <a:gd name="T69" fmla="*/ 275 h 564941"/>
                  <a:gd name="T70" fmla="*/ 96 w 250032"/>
                  <a:gd name="T71" fmla="*/ 284 h 564941"/>
                  <a:gd name="T72" fmla="*/ 84 w 250032"/>
                  <a:gd name="T73" fmla="*/ 290 h 564941"/>
                  <a:gd name="T74" fmla="*/ 77 w 250032"/>
                  <a:gd name="T75" fmla="*/ 295 h 564941"/>
                  <a:gd name="T76" fmla="*/ 73 w 250032"/>
                  <a:gd name="T77" fmla="*/ 310 h 564941"/>
                  <a:gd name="T78" fmla="*/ 63 w 250032"/>
                  <a:gd name="T79" fmla="*/ 313 h 564941"/>
                  <a:gd name="T80" fmla="*/ 57 w 250032"/>
                  <a:gd name="T81" fmla="*/ 315 h 564941"/>
                  <a:gd name="T82" fmla="*/ 46 w 250032"/>
                  <a:gd name="T83" fmla="*/ 358 h 564941"/>
                  <a:gd name="T84" fmla="*/ 50 w 250032"/>
                  <a:gd name="T85" fmla="*/ 384 h 564941"/>
                  <a:gd name="T86" fmla="*/ 50 w 250032"/>
                  <a:gd name="T87" fmla="*/ 500 h 564941"/>
                  <a:gd name="T88" fmla="*/ 46 w 250032"/>
                  <a:gd name="T89" fmla="*/ 509 h 564941"/>
                  <a:gd name="T90" fmla="*/ 48 w 250032"/>
                  <a:gd name="T91" fmla="*/ 517 h 564941"/>
                  <a:gd name="T92" fmla="*/ 48 w 250032"/>
                  <a:gd name="T93" fmla="*/ 537 h 564941"/>
                  <a:gd name="T94" fmla="*/ 67 w 250032"/>
                  <a:gd name="T95" fmla="*/ 563 h 564941"/>
                  <a:gd name="T96" fmla="*/ 73 w 250032"/>
                  <a:gd name="T97" fmla="*/ 568 h 564941"/>
                  <a:gd name="T98" fmla="*/ 88 w 250032"/>
                  <a:gd name="T99" fmla="*/ 574 h 564941"/>
                  <a:gd name="T100" fmla="*/ 104 w 250032"/>
                  <a:gd name="T101" fmla="*/ 588 h 564941"/>
                  <a:gd name="T102" fmla="*/ 109 w 250032"/>
                  <a:gd name="T103" fmla="*/ 594 h 564941"/>
                  <a:gd name="T104" fmla="*/ 132 w 250032"/>
                  <a:gd name="T105" fmla="*/ 602 h 564941"/>
                  <a:gd name="T106" fmla="*/ 150 w 250032"/>
                  <a:gd name="T107" fmla="*/ 599 h 564941"/>
                  <a:gd name="T108" fmla="*/ 142 w 250032"/>
                  <a:gd name="T109" fmla="*/ 625 h 564941"/>
                  <a:gd name="T110" fmla="*/ 142 w 250032"/>
                  <a:gd name="T111" fmla="*/ 645 h 564941"/>
                  <a:gd name="T112" fmla="*/ 148 w 250032"/>
                  <a:gd name="T113" fmla="*/ 642 h 564941"/>
                  <a:gd name="T114" fmla="*/ 163 w 250032"/>
                  <a:gd name="T115" fmla="*/ 645 h 564941"/>
                  <a:gd name="T116" fmla="*/ 175 w 250032"/>
                  <a:gd name="T117" fmla="*/ 657 h 564941"/>
                  <a:gd name="T118" fmla="*/ 181 w 250032"/>
                  <a:gd name="T119" fmla="*/ 659 h 564941"/>
                  <a:gd name="T120" fmla="*/ 192 w 250032"/>
                  <a:gd name="T121" fmla="*/ 673 h 564941"/>
                  <a:gd name="T122" fmla="*/ 202 w 250032"/>
                  <a:gd name="T123" fmla="*/ 664 h 5649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0032" h="564941">
                    <a:moveTo>
                      <a:pt x="138113" y="0"/>
                    </a:moveTo>
                    <a:cubicBezTo>
                      <a:pt x="137319" y="3969"/>
                      <a:pt x="136714" y="7980"/>
                      <a:pt x="135732" y="11906"/>
                    </a:cubicBezTo>
                    <a:cubicBezTo>
                      <a:pt x="135123" y="14341"/>
                      <a:pt x="135835" y="19405"/>
                      <a:pt x="133350" y="19050"/>
                    </a:cubicBezTo>
                    <a:cubicBezTo>
                      <a:pt x="127684" y="18241"/>
                      <a:pt x="119063" y="9525"/>
                      <a:pt x="119063" y="9525"/>
                    </a:cubicBezTo>
                    <a:cubicBezTo>
                      <a:pt x="104769" y="11113"/>
                      <a:pt x="96704" y="13978"/>
                      <a:pt x="83344" y="9525"/>
                    </a:cubicBezTo>
                    <a:cubicBezTo>
                      <a:pt x="80629" y="8620"/>
                      <a:pt x="78581" y="6350"/>
                      <a:pt x="76200" y="4762"/>
                    </a:cubicBezTo>
                    <a:cubicBezTo>
                      <a:pt x="66719" y="7133"/>
                      <a:pt x="63917" y="5706"/>
                      <a:pt x="59532" y="16669"/>
                    </a:cubicBezTo>
                    <a:cubicBezTo>
                      <a:pt x="52225" y="34936"/>
                      <a:pt x="64076" y="28647"/>
                      <a:pt x="50007" y="33337"/>
                    </a:cubicBezTo>
                    <a:cubicBezTo>
                      <a:pt x="47626" y="34925"/>
                      <a:pt x="45423" y="36820"/>
                      <a:pt x="42863" y="38100"/>
                    </a:cubicBezTo>
                    <a:cubicBezTo>
                      <a:pt x="40618" y="39223"/>
                      <a:pt x="37913" y="39262"/>
                      <a:pt x="35719" y="40481"/>
                    </a:cubicBezTo>
                    <a:cubicBezTo>
                      <a:pt x="30716" y="43261"/>
                      <a:pt x="26194" y="46831"/>
                      <a:pt x="21432" y="50006"/>
                    </a:cubicBezTo>
                    <a:lnTo>
                      <a:pt x="14288" y="54769"/>
                    </a:lnTo>
                    <a:cubicBezTo>
                      <a:pt x="12700" y="57150"/>
                      <a:pt x="11760" y="60124"/>
                      <a:pt x="9525" y="61912"/>
                    </a:cubicBezTo>
                    <a:cubicBezTo>
                      <a:pt x="-2020" y="71148"/>
                      <a:pt x="5197" y="55853"/>
                      <a:pt x="0" y="71437"/>
                    </a:cubicBezTo>
                    <a:cubicBezTo>
                      <a:pt x="1588" y="76200"/>
                      <a:pt x="4263" y="80730"/>
                      <a:pt x="4763" y="85725"/>
                    </a:cubicBezTo>
                    <a:cubicBezTo>
                      <a:pt x="4993" y="88028"/>
                      <a:pt x="947" y="99553"/>
                      <a:pt x="0" y="102394"/>
                    </a:cubicBezTo>
                    <a:cubicBezTo>
                      <a:pt x="794" y="104775"/>
                      <a:pt x="340" y="108078"/>
                      <a:pt x="2382" y="109537"/>
                    </a:cubicBezTo>
                    <a:cubicBezTo>
                      <a:pt x="6467" y="112455"/>
                      <a:pt x="16669" y="114300"/>
                      <a:pt x="16669" y="114300"/>
                    </a:cubicBezTo>
                    <a:cubicBezTo>
                      <a:pt x="19050" y="113506"/>
                      <a:pt x="21399" y="112609"/>
                      <a:pt x="23813" y="111919"/>
                    </a:cubicBezTo>
                    <a:cubicBezTo>
                      <a:pt x="26960" y="111020"/>
                      <a:pt x="30330" y="110826"/>
                      <a:pt x="33338" y="109537"/>
                    </a:cubicBezTo>
                    <a:cubicBezTo>
                      <a:pt x="35968" y="108410"/>
                      <a:pt x="38101" y="106362"/>
                      <a:pt x="40482" y="104775"/>
                    </a:cubicBezTo>
                    <a:cubicBezTo>
                      <a:pt x="42863" y="107156"/>
                      <a:pt x="45954" y="108995"/>
                      <a:pt x="47625" y="111919"/>
                    </a:cubicBezTo>
                    <a:cubicBezTo>
                      <a:pt x="49249" y="114761"/>
                      <a:pt x="49108" y="118297"/>
                      <a:pt x="50007" y="121444"/>
                    </a:cubicBezTo>
                    <a:cubicBezTo>
                      <a:pt x="51875" y="127980"/>
                      <a:pt x="52613" y="130286"/>
                      <a:pt x="57150" y="135731"/>
                    </a:cubicBezTo>
                    <a:cubicBezTo>
                      <a:pt x="59306" y="138318"/>
                      <a:pt x="61282" y="141369"/>
                      <a:pt x="64294" y="142875"/>
                    </a:cubicBezTo>
                    <a:cubicBezTo>
                      <a:pt x="67914" y="144685"/>
                      <a:pt x="72231" y="144462"/>
                      <a:pt x="76200" y="145256"/>
                    </a:cubicBezTo>
                    <a:cubicBezTo>
                      <a:pt x="92542" y="153428"/>
                      <a:pt x="81369" y="145035"/>
                      <a:pt x="88107" y="157162"/>
                    </a:cubicBezTo>
                    <a:cubicBezTo>
                      <a:pt x="90887" y="162166"/>
                      <a:pt x="97632" y="171450"/>
                      <a:pt x="97632" y="171450"/>
                    </a:cubicBezTo>
                    <a:cubicBezTo>
                      <a:pt x="96295" y="175461"/>
                      <a:pt x="92618" y="181726"/>
                      <a:pt x="97632" y="185737"/>
                    </a:cubicBezTo>
                    <a:cubicBezTo>
                      <a:pt x="100188" y="187781"/>
                      <a:pt x="103982" y="187325"/>
                      <a:pt x="107157" y="188119"/>
                    </a:cubicBezTo>
                    <a:cubicBezTo>
                      <a:pt x="110332" y="190500"/>
                      <a:pt x="113317" y="193159"/>
                      <a:pt x="116682" y="195262"/>
                    </a:cubicBezTo>
                    <a:cubicBezTo>
                      <a:pt x="119692" y="197143"/>
                      <a:pt x="123697" y="197515"/>
                      <a:pt x="126207" y="200025"/>
                    </a:cubicBezTo>
                    <a:cubicBezTo>
                      <a:pt x="127982" y="201800"/>
                      <a:pt x="127707" y="204819"/>
                      <a:pt x="128588" y="207169"/>
                    </a:cubicBezTo>
                    <a:cubicBezTo>
                      <a:pt x="130089" y="211171"/>
                      <a:pt x="131763" y="215106"/>
                      <a:pt x="133350" y="219075"/>
                    </a:cubicBezTo>
                    <a:cubicBezTo>
                      <a:pt x="128412" y="238831"/>
                      <a:pt x="135568" y="221586"/>
                      <a:pt x="123825" y="230981"/>
                    </a:cubicBezTo>
                    <a:cubicBezTo>
                      <a:pt x="121590" y="232769"/>
                      <a:pt x="121490" y="236608"/>
                      <a:pt x="119063" y="238125"/>
                    </a:cubicBezTo>
                    <a:cubicBezTo>
                      <a:pt x="114806" y="240786"/>
                      <a:pt x="109265" y="240642"/>
                      <a:pt x="104775" y="242887"/>
                    </a:cubicBezTo>
                    <a:lnTo>
                      <a:pt x="95250" y="247650"/>
                    </a:lnTo>
                    <a:cubicBezTo>
                      <a:pt x="93663" y="251619"/>
                      <a:pt x="93733" y="256774"/>
                      <a:pt x="90488" y="259556"/>
                    </a:cubicBezTo>
                    <a:cubicBezTo>
                      <a:pt x="87415" y="262190"/>
                      <a:pt x="82508" y="260955"/>
                      <a:pt x="78582" y="261937"/>
                    </a:cubicBezTo>
                    <a:cubicBezTo>
                      <a:pt x="76147" y="262546"/>
                      <a:pt x="73819" y="263525"/>
                      <a:pt x="71438" y="264319"/>
                    </a:cubicBezTo>
                    <a:cubicBezTo>
                      <a:pt x="69851" y="270272"/>
                      <a:pt x="58739" y="290512"/>
                      <a:pt x="57151" y="300037"/>
                    </a:cubicBezTo>
                    <a:cubicBezTo>
                      <a:pt x="55564" y="309562"/>
                      <a:pt x="63451" y="315318"/>
                      <a:pt x="61913" y="321469"/>
                    </a:cubicBezTo>
                    <a:cubicBezTo>
                      <a:pt x="63059" y="350134"/>
                      <a:pt x="66650" y="389103"/>
                      <a:pt x="61913" y="419100"/>
                    </a:cubicBezTo>
                    <a:cubicBezTo>
                      <a:pt x="61467" y="421927"/>
                      <a:pt x="58738" y="423863"/>
                      <a:pt x="57150" y="426244"/>
                    </a:cubicBezTo>
                    <a:cubicBezTo>
                      <a:pt x="57944" y="428625"/>
                      <a:pt x="59532" y="430877"/>
                      <a:pt x="59532" y="433387"/>
                    </a:cubicBezTo>
                    <a:cubicBezTo>
                      <a:pt x="59532" y="444742"/>
                      <a:pt x="52086" y="436654"/>
                      <a:pt x="59532" y="450056"/>
                    </a:cubicBezTo>
                    <a:cubicBezTo>
                      <a:pt x="66275" y="462193"/>
                      <a:pt x="71988" y="463916"/>
                      <a:pt x="83344" y="471487"/>
                    </a:cubicBezTo>
                    <a:cubicBezTo>
                      <a:pt x="85725" y="473075"/>
                      <a:pt x="87711" y="475556"/>
                      <a:pt x="90488" y="476250"/>
                    </a:cubicBezTo>
                    <a:lnTo>
                      <a:pt x="109538" y="481012"/>
                    </a:lnTo>
                    <a:cubicBezTo>
                      <a:pt x="125843" y="491883"/>
                      <a:pt x="105640" y="478577"/>
                      <a:pt x="128588" y="492919"/>
                    </a:cubicBezTo>
                    <a:cubicBezTo>
                      <a:pt x="131015" y="494436"/>
                      <a:pt x="133117" y="496519"/>
                      <a:pt x="135732" y="497681"/>
                    </a:cubicBezTo>
                    <a:cubicBezTo>
                      <a:pt x="147056" y="502714"/>
                      <a:pt x="152323" y="502828"/>
                      <a:pt x="164307" y="504825"/>
                    </a:cubicBezTo>
                    <a:cubicBezTo>
                      <a:pt x="171451" y="504031"/>
                      <a:pt x="180329" y="497711"/>
                      <a:pt x="185738" y="502444"/>
                    </a:cubicBezTo>
                    <a:cubicBezTo>
                      <a:pt x="202823" y="517393"/>
                      <a:pt x="181671" y="522056"/>
                      <a:pt x="176213" y="523875"/>
                    </a:cubicBezTo>
                    <a:cubicBezTo>
                      <a:pt x="174785" y="528161"/>
                      <a:pt x="170632" y="536359"/>
                      <a:pt x="176213" y="540544"/>
                    </a:cubicBezTo>
                    <a:cubicBezTo>
                      <a:pt x="178221" y="542050"/>
                      <a:pt x="180976" y="538956"/>
                      <a:pt x="183357" y="538162"/>
                    </a:cubicBezTo>
                    <a:cubicBezTo>
                      <a:pt x="189707" y="538956"/>
                      <a:pt x="196380" y="538391"/>
                      <a:pt x="202407" y="540544"/>
                    </a:cubicBezTo>
                    <a:cubicBezTo>
                      <a:pt x="207797" y="542469"/>
                      <a:pt x="211264" y="548259"/>
                      <a:pt x="216694" y="550069"/>
                    </a:cubicBezTo>
                    <a:cubicBezTo>
                      <a:pt x="219075" y="550863"/>
                      <a:pt x="221593" y="551328"/>
                      <a:pt x="223838" y="552450"/>
                    </a:cubicBezTo>
                    <a:cubicBezTo>
                      <a:pt x="232709" y="556885"/>
                      <a:pt x="230224" y="557771"/>
                      <a:pt x="238125" y="564356"/>
                    </a:cubicBezTo>
                    <a:cubicBezTo>
                      <a:pt x="242437" y="567950"/>
                      <a:pt x="245381" y="553726"/>
                      <a:pt x="250032" y="556051"/>
                    </a:cubicBezTo>
                  </a:path>
                </a:pathLst>
              </a:custGeom>
              <a:solidFill>
                <a:srgbClr val="E1E1E1"/>
              </a:solidFill>
              <a:ln w="9525" cap="flat" cmpd="sng" algn="ctr">
                <a:solidFill>
                  <a:schemeClr val="tx1"/>
                </a:solidFill>
                <a:prstDash val="sysDash"/>
                <a:round/>
                <a:headEnd type="none" w="med" len="med"/>
                <a:tailEnd type="none" w="med" len="med"/>
              </a:ln>
            </p:spPr>
            <p:txBody>
              <a:bodyPr wrap="none" anchor="ctr">
                <a:spAutoFit/>
              </a:bodyPr>
              <a:lstStyle/>
              <a:p>
                <a:endParaRPr lang="en-CH" dirty="0"/>
              </a:p>
            </p:txBody>
          </p:sp>
          <p:sp>
            <p:nvSpPr>
              <p:cNvPr id="97757" name="Line 345">
                <a:extLst>
                  <a:ext uri="{FF2B5EF4-FFF2-40B4-BE49-F238E27FC236}">
                    <a16:creationId xmlns:a16="http://schemas.microsoft.com/office/drawing/2014/main" id="{C4C2E260-8BDA-4C58-A6A8-B602ABED749F}"/>
                  </a:ext>
                </a:extLst>
              </p:cNvPr>
              <p:cNvSpPr>
                <a:spLocks noChangeAspect="1" noChangeShapeType="1"/>
              </p:cNvSpPr>
              <p:nvPr/>
            </p:nvSpPr>
            <p:spPr bwMode="auto">
              <a:xfrm rot="21185550" flipH="1">
                <a:off x="9855727" y="4705422"/>
                <a:ext cx="133370" cy="140086"/>
              </a:xfrm>
              <a:custGeom>
                <a:avLst/>
                <a:gdLst>
                  <a:gd name="T0" fmla="*/ 0 w 10000"/>
                  <a:gd name="T1" fmla="*/ 0 h 140086"/>
                  <a:gd name="T2" fmla="*/ 2147483646 w 10000"/>
                  <a:gd name="T3" fmla="*/ 1400860000 h 140086"/>
                  <a:gd name="T4" fmla="*/ 0 60000 65536"/>
                  <a:gd name="T5" fmla="*/ 0 60000 65536"/>
                </a:gdLst>
                <a:ahLst/>
                <a:cxnLst>
                  <a:cxn ang="T4">
                    <a:pos x="T0" y="T1"/>
                  </a:cxn>
                  <a:cxn ang="T5">
                    <a:pos x="T2" y="T3"/>
                  </a:cxn>
                </a:cxnLst>
                <a:rect l="0" t="0" r="r" b="b"/>
                <a:pathLst>
                  <a:path w="10000" h="140086">
                    <a:moveTo>
                      <a:pt x="0" y="0"/>
                    </a:moveTo>
                    <a:cubicBezTo>
                      <a:pt x="3333" y="3333"/>
                      <a:pt x="6667" y="-23813"/>
                      <a:pt x="10000" y="10000"/>
                    </a:cubicBezTo>
                  </a:path>
                </a:pathLst>
              </a:custGeom>
              <a:noFill/>
              <a:ln w="9525">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CH" dirty="0"/>
              </a:p>
            </p:txBody>
          </p:sp>
          <p:grpSp>
            <p:nvGrpSpPr>
              <p:cNvPr id="97758" name="Group 478">
                <a:extLst>
                  <a:ext uri="{FF2B5EF4-FFF2-40B4-BE49-F238E27FC236}">
                    <a16:creationId xmlns:a16="http://schemas.microsoft.com/office/drawing/2014/main" id="{7F41C968-873C-4BB8-8FE2-014F28448904}"/>
                  </a:ext>
                </a:extLst>
              </p:cNvPr>
              <p:cNvGrpSpPr>
                <a:grpSpLocks noChangeAspect="1"/>
              </p:cNvGrpSpPr>
              <p:nvPr/>
            </p:nvGrpSpPr>
            <p:grpSpPr bwMode="auto">
              <a:xfrm>
                <a:off x="12207367" y="7090861"/>
                <a:ext cx="192635" cy="100965"/>
                <a:chOff x="4913660" y="3369917"/>
                <a:chExt cx="1975325" cy="976273"/>
              </a:xfrm>
            </p:grpSpPr>
            <p:sp>
              <p:nvSpPr>
                <p:cNvPr id="97766" name="Freeform 41">
                  <a:extLst>
                    <a:ext uri="{FF2B5EF4-FFF2-40B4-BE49-F238E27FC236}">
                      <a16:creationId xmlns:a16="http://schemas.microsoft.com/office/drawing/2014/main" id="{4EEB81B5-7171-4953-996A-027F72B05BC9}"/>
                    </a:ext>
                  </a:extLst>
                </p:cNvPr>
                <p:cNvSpPr>
                  <a:spLocks noChangeAspect="1"/>
                </p:cNvSpPr>
                <p:nvPr/>
              </p:nvSpPr>
              <p:spPr bwMode="auto">
                <a:xfrm rot="-842249">
                  <a:off x="5736179" y="3369917"/>
                  <a:ext cx="1152806" cy="366961"/>
                </a:xfrm>
                <a:custGeom>
                  <a:avLst/>
                  <a:gdLst>
                    <a:gd name="T0" fmla="*/ 2147483646 w 5774"/>
                    <a:gd name="T1" fmla="*/ 2147483646 h 4985"/>
                    <a:gd name="T2" fmla="*/ 2147483646 w 5774"/>
                    <a:gd name="T3" fmla="*/ 2147483646 h 4985"/>
                    <a:gd name="T4" fmla="*/ 2147483646 w 5774"/>
                    <a:gd name="T5" fmla="*/ 0 h 4985"/>
                    <a:gd name="T6" fmla="*/ 2147483646 w 5774"/>
                    <a:gd name="T7" fmla="*/ 2147483646 h 4985"/>
                    <a:gd name="T8" fmla="*/ 0 w 5774"/>
                    <a:gd name="T9" fmla="*/ 2147483646 h 4985"/>
                    <a:gd name="T10" fmla="*/ 2147483646 w 5774"/>
                    <a:gd name="T11" fmla="*/ 2147483646 h 49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4985">
                      <a:moveTo>
                        <a:pt x="697" y="4983"/>
                      </a:moveTo>
                      <a:lnTo>
                        <a:pt x="2288" y="2919"/>
                      </a:lnTo>
                      <a:lnTo>
                        <a:pt x="5774" y="0"/>
                      </a:lnTo>
                      <a:lnTo>
                        <a:pt x="1416" y="1460"/>
                      </a:lnTo>
                      <a:lnTo>
                        <a:pt x="0" y="2453"/>
                      </a:lnTo>
                      <a:lnTo>
                        <a:pt x="692" y="4985"/>
                      </a:lnTo>
                    </a:path>
                  </a:pathLst>
                </a:custGeom>
                <a:solidFill>
                  <a:srgbClr val="E1E1E1"/>
                </a:solidFill>
                <a:ln w="9525">
                  <a:solidFill>
                    <a:srgbClr val="000000"/>
                  </a:solidFill>
                  <a:prstDash val="solid"/>
                  <a:round/>
                  <a:headEnd/>
                  <a:tailEnd/>
                </a:ln>
              </p:spPr>
              <p:txBody>
                <a:bodyPr/>
                <a:lstStyle/>
                <a:p>
                  <a:endParaRPr lang="en-CH" dirty="0"/>
                </a:p>
              </p:txBody>
            </p:sp>
            <p:sp>
              <p:nvSpPr>
                <p:cNvPr id="97767" name="Freeform 41">
                  <a:extLst>
                    <a:ext uri="{FF2B5EF4-FFF2-40B4-BE49-F238E27FC236}">
                      <a16:creationId xmlns:a16="http://schemas.microsoft.com/office/drawing/2014/main" id="{F267E9D4-4450-451F-B706-1C1F07064AC2}"/>
                    </a:ext>
                  </a:extLst>
                </p:cNvPr>
                <p:cNvSpPr>
                  <a:spLocks noChangeAspect="1"/>
                </p:cNvSpPr>
                <p:nvPr/>
              </p:nvSpPr>
              <p:spPr bwMode="auto">
                <a:xfrm rot="-842249">
                  <a:off x="4913660" y="3773560"/>
                  <a:ext cx="1059510" cy="572630"/>
                </a:xfrm>
                <a:custGeom>
                  <a:avLst/>
                  <a:gdLst>
                    <a:gd name="T0" fmla="*/ 2147483646 w 11455"/>
                    <a:gd name="T1" fmla="*/ 2147483646 h 10000"/>
                    <a:gd name="T2" fmla="*/ 2147483646 w 11455"/>
                    <a:gd name="T3" fmla="*/ 0 h 10000"/>
                    <a:gd name="T4" fmla="*/ 2147483646 w 11455"/>
                    <a:gd name="T5" fmla="*/ 2147483646 h 10000"/>
                    <a:gd name="T6" fmla="*/ 0 w 11455"/>
                    <a:gd name="T7" fmla="*/ 2147483646 h 10000"/>
                    <a:gd name="T8" fmla="*/ 2147483646 w 11455"/>
                    <a:gd name="T9" fmla="*/ 2147483646 h 10000"/>
                    <a:gd name="T10" fmla="*/ 2147483646 w 11455"/>
                    <a:gd name="T11" fmla="*/ 2147483646 h 1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55" h="10000">
                      <a:moveTo>
                        <a:pt x="11455" y="3342"/>
                      </a:moveTo>
                      <a:lnTo>
                        <a:pt x="10000" y="0"/>
                      </a:lnTo>
                      <a:lnTo>
                        <a:pt x="3763" y="2494"/>
                      </a:lnTo>
                      <a:lnTo>
                        <a:pt x="0" y="8123"/>
                      </a:lnTo>
                      <a:lnTo>
                        <a:pt x="1880" y="10000"/>
                      </a:lnTo>
                      <a:lnTo>
                        <a:pt x="11455" y="3342"/>
                      </a:lnTo>
                      <a:close/>
                    </a:path>
                  </a:pathLst>
                </a:custGeom>
                <a:solidFill>
                  <a:srgbClr val="4C8FCC"/>
                </a:solidFill>
                <a:ln w="9525">
                  <a:solidFill>
                    <a:srgbClr val="000000"/>
                  </a:solidFill>
                  <a:prstDash val="solid"/>
                  <a:round/>
                  <a:headEnd/>
                  <a:tailEnd/>
                </a:ln>
              </p:spPr>
              <p:txBody>
                <a:bodyPr/>
                <a:lstStyle/>
                <a:p>
                  <a:endParaRPr lang="en-CH" dirty="0"/>
                </a:p>
              </p:txBody>
            </p:sp>
          </p:grpSp>
          <p:grpSp>
            <p:nvGrpSpPr>
              <p:cNvPr id="97759" name="Group 479">
                <a:extLst>
                  <a:ext uri="{FF2B5EF4-FFF2-40B4-BE49-F238E27FC236}">
                    <a16:creationId xmlns:a16="http://schemas.microsoft.com/office/drawing/2014/main" id="{CC80954D-C1DF-40E5-BE27-9C1E36522F0B}"/>
                  </a:ext>
                </a:extLst>
              </p:cNvPr>
              <p:cNvGrpSpPr>
                <a:grpSpLocks noChangeAspect="1"/>
              </p:cNvGrpSpPr>
              <p:nvPr/>
            </p:nvGrpSpPr>
            <p:grpSpPr bwMode="auto">
              <a:xfrm>
                <a:off x="15062965" y="7391878"/>
                <a:ext cx="59560" cy="26626"/>
                <a:chOff x="1432546" y="3719535"/>
                <a:chExt cx="101828" cy="45527"/>
              </a:xfrm>
            </p:grpSpPr>
            <p:sp>
              <p:nvSpPr>
                <p:cNvPr id="97764" name="Freeform 484">
                  <a:extLst>
                    <a:ext uri="{FF2B5EF4-FFF2-40B4-BE49-F238E27FC236}">
                      <a16:creationId xmlns:a16="http://schemas.microsoft.com/office/drawing/2014/main" id="{A32BE8FB-C183-4EC8-AE89-EAC3F44768D0}"/>
                    </a:ext>
                  </a:extLst>
                </p:cNvPr>
                <p:cNvSpPr>
                  <a:spLocks noChangeAspect="1"/>
                </p:cNvSpPr>
                <p:nvPr/>
              </p:nvSpPr>
              <p:spPr bwMode="auto">
                <a:xfrm>
                  <a:off x="1485798" y="3746031"/>
                  <a:ext cx="48576" cy="19031"/>
                </a:xfrm>
                <a:custGeom>
                  <a:avLst/>
                  <a:gdLst>
                    <a:gd name="T0" fmla="*/ 0 w 939521"/>
                    <a:gd name="T1" fmla="*/ 0 h 371790"/>
                    <a:gd name="T2" fmla="*/ 0 w 939521"/>
                    <a:gd name="T3" fmla="*/ 0 h 371790"/>
                    <a:gd name="T4" fmla="*/ 0 w 939521"/>
                    <a:gd name="T5" fmla="*/ 0 h 371790"/>
                    <a:gd name="T6" fmla="*/ 0 w 939521"/>
                    <a:gd name="T7" fmla="*/ 0 h 371790"/>
                    <a:gd name="T8" fmla="*/ 0 w 939521"/>
                    <a:gd name="T9" fmla="*/ 0 h 371790"/>
                    <a:gd name="T10" fmla="*/ 0 w 939521"/>
                    <a:gd name="T11" fmla="*/ 0 h 371790"/>
                    <a:gd name="T12" fmla="*/ 0 w 939521"/>
                    <a:gd name="T13" fmla="*/ 0 h 371790"/>
                    <a:gd name="T14" fmla="*/ 0 w 939521"/>
                    <a:gd name="T15" fmla="*/ 0 h 371790"/>
                    <a:gd name="T16" fmla="*/ 0 w 939521"/>
                    <a:gd name="T17" fmla="*/ 0 h 371790"/>
                    <a:gd name="T18" fmla="*/ 0 w 939521"/>
                    <a:gd name="T19" fmla="*/ 0 h 371790"/>
                    <a:gd name="T20" fmla="*/ 0 w 939521"/>
                    <a:gd name="T21" fmla="*/ 0 h 371790"/>
                    <a:gd name="T22" fmla="*/ 0 w 939521"/>
                    <a:gd name="T23" fmla="*/ 0 h 371790"/>
                    <a:gd name="T24" fmla="*/ 0 w 939521"/>
                    <a:gd name="T25" fmla="*/ 0 h 371790"/>
                    <a:gd name="T26" fmla="*/ 0 w 939521"/>
                    <a:gd name="T27" fmla="*/ 0 h 371790"/>
                    <a:gd name="T28" fmla="*/ 0 w 939521"/>
                    <a:gd name="T29" fmla="*/ 0 h 371790"/>
                    <a:gd name="T30" fmla="*/ 0 w 939521"/>
                    <a:gd name="T31" fmla="*/ 0 h 371790"/>
                    <a:gd name="T32" fmla="*/ 0 w 939521"/>
                    <a:gd name="T33" fmla="*/ 0 h 3717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9521" h="371790">
                      <a:moveTo>
                        <a:pt x="40193" y="70339"/>
                      </a:moveTo>
                      <a:lnTo>
                        <a:pt x="185894" y="35170"/>
                      </a:lnTo>
                      <a:lnTo>
                        <a:pt x="281353" y="0"/>
                      </a:lnTo>
                      <a:lnTo>
                        <a:pt x="411982" y="35170"/>
                      </a:lnTo>
                      <a:lnTo>
                        <a:pt x="492369" y="80387"/>
                      </a:lnTo>
                      <a:lnTo>
                        <a:pt x="587828" y="110532"/>
                      </a:lnTo>
                      <a:lnTo>
                        <a:pt x="728505" y="145702"/>
                      </a:lnTo>
                      <a:lnTo>
                        <a:pt x="803868" y="216040"/>
                      </a:lnTo>
                      <a:lnTo>
                        <a:pt x="939521" y="306475"/>
                      </a:lnTo>
                      <a:lnTo>
                        <a:pt x="919424" y="366765"/>
                      </a:lnTo>
                      <a:lnTo>
                        <a:pt x="492369" y="371790"/>
                      </a:lnTo>
                      <a:lnTo>
                        <a:pt x="411982" y="341644"/>
                      </a:lnTo>
                      <a:lnTo>
                        <a:pt x="381837" y="316524"/>
                      </a:lnTo>
                      <a:lnTo>
                        <a:pt x="286378" y="321548"/>
                      </a:lnTo>
                      <a:lnTo>
                        <a:pt x="170822" y="236137"/>
                      </a:lnTo>
                      <a:lnTo>
                        <a:pt x="0" y="135653"/>
                      </a:lnTo>
                      <a:lnTo>
                        <a:pt x="40193" y="70339"/>
                      </a:lnTo>
                      <a:close/>
                    </a:path>
                  </a:pathLst>
                </a:custGeom>
                <a:solidFill>
                  <a:srgbClr val="E1E1E1"/>
                </a:solidFill>
                <a:ln w="9525">
                  <a:solidFill>
                    <a:schemeClr val="tx1"/>
                  </a:solidFill>
                  <a:round/>
                  <a:headEnd/>
                  <a:tailEnd/>
                </a:ln>
              </p:spPr>
              <p:txBody>
                <a:bodyPr wrap="none" anchor="ctr">
                  <a:spAutoFit/>
                </a:bodyPr>
                <a:lstStyle/>
                <a:p>
                  <a:endParaRPr lang="en-CH" dirty="0"/>
                </a:p>
              </p:txBody>
            </p:sp>
            <p:sp>
              <p:nvSpPr>
                <p:cNvPr id="97765" name="Freeform 485">
                  <a:extLst>
                    <a:ext uri="{FF2B5EF4-FFF2-40B4-BE49-F238E27FC236}">
                      <a16:creationId xmlns:a16="http://schemas.microsoft.com/office/drawing/2014/main" id="{0F5D45EE-DA39-4A77-B3AC-3E515FA4DC46}"/>
                    </a:ext>
                  </a:extLst>
                </p:cNvPr>
                <p:cNvSpPr>
                  <a:spLocks/>
                </p:cNvSpPr>
                <p:nvPr/>
              </p:nvSpPr>
              <p:spPr bwMode="auto">
                <a:xfrm>
                  <a:off x="1432546" y="3719535"/>
                  <a:ext cx="47277" cy="28055"/>
                </a:xfrm>
                <a:custGeom>
                  <a:avLst/>
                  <a:gdLst>
                    <a:gd name="T0" fmla="*/ 0 w 914400"/>
                    <a:gd name="T1" fmla="*/ 0 h 542611"/>
                    <a:gd name="T2" fmla="*/ 0 w 914400"/>
                    <a:gd name="T3" fmla="*/ 0 h 542611"/>
                    <a:gd name="T4" fmla="*/ 0 w 914400"/>
                    <a:gd name="T5" fmla="*/ 0 h 542611"/>
                    <a:gd name="T6" fmla="*/ 0 w 914400"/>
                    <a:gd name="T7" fmla="*/ 0 h 542611"/>
                    <a:gd name="T8" fmla="*/ 0 w 914400"/>
                    <a:gd name="T9" fmla="*/ 0 h 542611"/>
                    <a:gd name="T10" fmla="*/ 0 w 914400"/>
                    <a:gd name="T11" fmla="*/ 0 h 542611"/>
                    <a:gd name="T12" fmla="*/ 0 w 914400"/>
                    <a:gd name="T13" fmla="*/ 0 h 542611"/>
                    <a:gd name="T14" fmla="*/ 0 w 914400"/>
                    <a:gd name="T15" fmla="*/ 0 h 542611"/>
                    <a:gd name="T16" fmla="*/ 0 w 914400"/>
                    <a:gd name="T17" fmla="*/ 0 h 542611"/>
                    <a:gd name="T18" fmla="*/ 0 w 914400"/>
                    <a:gd name="T19" fmla="*/ 0 h 542611"/>
                    <a:gd name="T20" fmla="*/ 0 w 914400"/>
                    <a:gd name="T21" fmla="*/ 0 h 542611"/>
                    <a:gd name="T22" fmla="*/ 0 w 914400"/>
                    <a:gd name="T23" fmla="*/ 0 h 542611"/>
                    <a:gd name="T24" fmla="*/ 0 w 914400"/>
                    <a:gd name="T25" fmla="*/ 0 h 542611"/>
                    <a:gd name="T26" fmla="*/ 0 w 914400"/>
                    <a:gd name="T27" fmla="*/ 0 h 542611"/>
                    <a:gd name="T28" fmla="*/ 0 w 914400"/>
                    <a:gd name="T29" fmla="*/ 0 h 542611"/>
                    <a:gd name="T30" fmla="*/ 0 w 914400"/>
                    <a:gd name="T31" fmla="*/ 0 h 542611"/>
                    <a:gd name="T32" fmla="*/ 0 w 914400"/>
                    <a:gd name="T33" fmla="*/ 0 h 542611"/>
                    <a:gd name="T34" fmla="*/ 0 w 914400"/>
                    <a:gd name="T35" fmla="*/ 0 h 542611"/>
                    <a:gd name="T36" fmla="*/ 0 w 914400"/>
                    <a:gd name="T37" fmla="*/ 0 h 542611"/>
                    <a:gd name="T38" fmla="*/ 0 w 914400"/>
                    <a:gd name="T39" fmla="*/ 0 h 542611"/>
                    <a:gd name="T40" fmla="*/ 0 w 914400"/>
                    <a:gd name="T41" fmla="*/ 0 h 542611"/>
                    <a:gd name="T42" fmla="*/ 0 w 914400"/>
                    <a:gd name="T43" fmla="*/ 0 h 542611"/>
                    <a:gd name="T44" fmla="*/ 0 w 914400"/>
                    <a:gd name="T45" fmla="*/ 0 h 542611"/>
                    <a:gd name="T46" fmla="*/ 0 w 914400"/>
                    <a:gd name="T47" fmla="*/ 0 h 542611"/>
                    <a:gd name="T48" fmla="*/ 0 w 914400"/>
                    <a:gd name="T49" fmla="*/ 0 h 542611"/>
                    <a:gd name="T50" fmla="*/ 0 w 914400"/>
                    <a:gd name="T51" fmla="*/ 0 h 542611"/>
                    <a:gd name="T52" fmla="*/ 0 w 914400"/>
                    <a:gd name="T53" fmla="*/ 0 h 542611"/>
                    <a:gd name="T54" fmla="*/ 0 w 914400"/>
                    <a:gd name="T55" fmla="*/ 0 h 542611"/>
                    <a:gd name="T56" fmla="*/ 0 w 914400"/>
                    <a:gd name="T57" fmla="*/ 0 h 542611"/>
                    <a:gd name="T58" fmla="*/ 0 w 914400"/>
                    <a:gd name="T59" fmla="*/ 0 h 5426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4400" h="542611">
                      <a:moveTo>
                        <a:pt x="0" y="95459"/>
                      </a:moveTo>
                      <a:lnTo>
                        <a:pt x="0" y="95459"/>
                      </a:lnTo>
                      <a:lnTo>
                        <a:pt x="55266" y="95459"/>
                      </a:lnTo>
                      <a:lnTo>
                        <a:pt x="175846" y="115556"/>
                      </a:lnTo>
                      <a:lnTo>
                        <a:pt x="306474" y="75362"/>
                      </a:lnTo>
                      <a:lnTo>
                        <a:pt x="411982" y="55265"/>
                      </a:lnTo>
                      <a:lnTo>
                        <a:pt x="472272" y="45217"/>
                      </a:lnTo>
                      <a:lnTo>
                        <a:pt x="517490" y="35169"/>
                      </a:lnTo>
                      <a:lnTo>
                        <a:pt x="562707" y="40193"/>
                      </a:lnTo>
                      <a:lnTo>
                        <a:pt x="597877" y="10048"/>
                      </a:lnTo>
                      <a:lnTo>
                        <a:pt x="683287" y="0"/>
                      </a:lnTo>
                      <a:lnTo>
                        <a:pt x="783771" y="110531"/>
                      </a:lnTo>
                      <a:lnTo>
                        <a:pt x="849085" y="216039"/>
                      </a:lnTo>
                      <a:lnTo>
                        <a:pt x="914400" y="346668"/>
                      </a:lnTo>
                      <a:lnTo>
                        <a:pt x="869182" y="411982"/>
                      </a:lnTo>
                      <a:lnTo>
                        <a:pt x="823964" y="452175"/>
                      </a:lnTo>
                      <a:lnTo>
                        <a:pt x="844061" y="492369"/>
                      </a:lnTo>
                      <a:lnTo>
                        <a:pt x="839037" y="537586"/>
                      </a:lnTo>
                      <a:lnTo>
                        <a:pt x="753626" y="537586"/>
                      </a:lnTo>
                      <a:lnTo>
                        <a:pt x="723481" y="467248"/>
                      </a:lnTo>
                      <a:lnTo>
                        <a:pt x="658167" y="502417"/>
                      </a:lnTo>
                      <a:lnTo>
                        <a:pt x="587828" y="507441"/>
                      </a:lnTo>
                      <a:lnTo>
                        <a:pt x="401934" y="542611"/>
                      </a:lnTo>
                      <a:lnTo>
                        <a:pt x="331595" y="447151"/>
                      </a:lnTo>
                      <a:lnTo>
                        <a:pt x="251208" y="316523"/>
                      </a:lnTo>
                      <a:lnTo>
                        <a:pt x="140677" y="226087"/>
                      </a:lnTo>
                      <a:lnTo>
                        <a:pt x="35169" y="140676"/>
                      </a:lnTo>
                      <a:lnTo>
                        <a:pt x="0" y="95459"/>
                      </a:lnTo>
                      <a:close/>
                    </a:path>
                  </a:pathLst>
                </a:custGeom>
                <a:solidFill>
                  <a:srgbClr val="E1E1E1"/>
                </a:solidFill>
                <a:ln w="9525">
                  <a:solidFill>
                    <a:schemeClr val="tx1"/>
                  </a:solidFill>
                  <a:round/>
                  <a:headEnd/>
                  <a:tailEnd/>
                </a:ln>
              </p:spPr>
              <p:txBody>
                <a:bodyPr wrap="none" anchor="ctr">
                  <a:spAutoFit/>
                </a:bodyPr>
                <a:lstStyle/>
                <a:p>
                  <a:endParaRPr lang="en-CH" dirty="0"/>
                </a:p>
              </p:txBody>
            </p:sp>
          </p:grpSp>
          <p:sp>
            <p:nvSpPr>
              <p:cNvPr id="481" name="Freeform 480">
                <a:extLst>
                  <a:ext uri="{FF2B5EF4-FFF2-40B4-BE49-F238E27FC236}">
                    <a16:creationId xmlns:a16="http://schemas.microsoft.com/office/drawing/2014/main" id="{24BC86F8-3353-4C18-A6F0-5A62AE367096}"/>
                  </a:ext>
                </a:extLst>
              </p:cNvPr>
              <p:cNvSpPr/>
              <p:nvPr/>
            </p:nvSpPr>
            <p:spPr>
              <a:xfrm>
                <a:off x="9973481" y="4542463"/>
                <a:ext cx="45733" cy="37387"/>
              </a:xfrm>
              <a:custGeom>
                <a:avLst/>
                <a:gdLst>
                  <a:gd name="connsiteX0" fmla="*/ 13793 w 47287"/>
                  <a:gd name="connsiteY0" fmla="*/ 0 h 38318"/>
                  <a:gd name="connsiteX1" fmla="*/ 4268 w 47287"/>
                  <a:gd name="connsiteY1" fmla="*/ 5715 h 38318"/>
                  <a:gd name="connsiteX2" fmla="*/ 2363 w 47287"/>
                  <a:gd name="connsiteY2" fmla="*/ 26670 h 38318"/>
                  <a:gd name="connsiteX3" fmla="*/ 6173 w 47287"/>
                  <a:gd name="connsiteY3" fmla="*/ 32385 h 38318"/>
                  <a:gd name="connsiteX4" fmla="*/ 11888 w 47287"/>
                  <a:gd name="connsiteY4" fmla="*/ 34290 h 38318"/>
                  <a:gd name="connsiteX5" fmla="*/ 19508 w 47287"/>
                  <a:gd name="connsiteY5" fmla="*/ 38100 h 38318"/>
                  <a:gd name="connsiteX6" fmla="*/ 46178 w 47287"/>
                  <a:gd name="connsiteY6" fmla="*/ 36195 h 38318"/>
                  <a:gd name="connsiteX7" fmla="*/ 44273 w 47287"/>
                  <a:gd name="connsiteY7" fmla="*/ 26670 h 38318"/>
                  <a:gd name="connsiteX8" fmla="*/ 40463 w 47287"/>
                  <a:gd name="connsiteY8" fmla="*/ 20955 h 38318"/>
                  <a:gd name="connsiteX9" fmla="*/ 38558 w 47287"/>
                  <a:gd name="connsiteY9" fmla="*/ 15240 h 38318"/>
                  <a:gd name="connsiteX10" fmla="*/ 25223 w 47287"/>
                  <a:gd name="connsiteY10" fmla="*/ 11430 h 38318"/>
                  <a:gd name="connsiteX11" fmla="*/ 13793 w 47287"/>
                  <a:gd name="connsiteY11" fmla="*/ 5715 h 38318"/>
                  <a:gd name="connsiteX12" fmla="*/ 13793 w 47287"/>
                  <a:gd name="connsiteY12" fmla="*/ 0 h 3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87" h="38318">
                    <a:moveTo>
                      <a:pt x="13793" y="0"/>
                    </a:moveTo>
                    <a:cubicBezTo>
                      <a:pt x="12206" y="0"/>
                      <a:pt x="7079" y="3305"/>
                      <a:pt x="4268" y="5715"/>
                    </a:cubicBezTo>
                    <a:cubicBezTo>
                      <a:pt x="-2389" y="11421"/>
                      <a:pt x="190" y="18703"/>
                      <a:pt x="2363" y="26670"/>
                    </a:cubicBezTo>
                    <a:cubicBezTo>
                      <a:pt x="2965" y="28879"/>
                      <a:pt x="4385" y="30955"/>
                      <a:pt x="6173" y="32385"/>
                    </a:cubicBezTo>
                    <a:cubicBezTo>
                      <a:pt x="7741" y="33639"/>
                      <a:pt x="10042" y="33499"/>
                      <a:pt x="11888" y="34290"/>
                    </a:cubicBezTo>
                    <a:cubicBezTo>
                      <a:pt x="14498" y="35409"/>
                      <a:pt x="16968" y="36830"/>
                      <a:pt x="19508" y="38100"/>
                    </a:cubicBezTo>
                    <a:cubicBezTo>
                      <a:pt x="28398" y="37465"/>
                      <a:pt x="38086" y="39930"/>
                      <a:pt x="46178" y="36195"/>
                    </a:cubicBezTo>
                    <a:cubicBezTo>
                      <a:pt x="49118" y="34838"/>
                      <a:pt x="45410" y="29702"/>
                      <a:pt x="44273" y="26670"/>
                    </a:cubicBezTo>
                    <a:cubicBezTo>
                      <a:pt x="43469" y="24526"/>
                      <a:pt x="41487" y="23003"/>
                      <a:pt x="40463" y="20955"/>
                    </a:cubicBezTo>
                    <a:cubicBezTo>
                      <a:pt x="39565" y="19159"/>
                      <a:pt x="39978" y="16660"/>
                      <a:pt x="38558" y="15240"/>
                    </a:cubicBezTo>
                    <a:cubicBezTo>
                      <a:pt x="37647" y="14329"/>
                      <a:pt x="25289" y="11446"/>
                      <a:pt x="25223" y="11430"/>
                    </a:cubicBezTo>
                    <a:cubicBezTo>
                      <a:pt x="8845" y="511"/>
                      <a:pt x="29567" y="13602"/>
                      <a:pt x="13793" y="5715"/>
                    </a:cubicBezTo>
                    <a:cubicBezTo>
                      <a:pt x="4764" y="1201"/>
                      <a:pt x="15380" y="0"/>
                      <a:pt x="13793" y="0"/>
                    </a:cubicBezTo>
                    <a:close/>
                  </a:path>
                </a:pathLst>
              </a:custGeom>
              <a:solidFill>
                <a:srgbClr val="4C8FC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97761" name="Freeform 481">
                <a:extLst>
                  <a:ext uri="{FF2B5EF4-FFF2-40B4-BE49-F238E27FC236}">
                    <a16:creationId xmlns:a16="http://schemas.microsoft.com/office/drawing/2014/main" id="{7516AF02-3895-4779-875E-42B788ACFA1A}"/>
                  </a:ext>
                </a:extLst>
              </p:cNvPr>
              <p:cNvSpPr>
                <a:spLocks noChangeAspect="1"/>
              </p:cNvSpPr>
              <p:nvPr/>
            </p:nvSpPr>
            <p:spPr bwMode="auto">
              <a:xfrm>
                <a:off x="9728951" y="4447097"/>
                <a:ext cx="294373" cy="272678"/>
              </a:xfrm>
              <a:custGeom>
                <a:avLst/>
                <a:gdLst>
                  <a:gd name="T0" fmla="*/ 20027295 w 158340"/>
                  <a:gd name="T1" fmla="*/ 10313841 h 122117"/>
                  <a:gd name="T2" fmla="*/ 11297405 w 158340"/>
                  <a:gd name="T3" fmla="*/ 4508287 h 122117"/>
                  <a:gd name="T4" fmla="*/ 177540 w 158340"/>
                  <a:gd name="T5" fmla="*/ 45865946 h 122117"/>
                  <a:gd name="T6" fmla="*/ 11348399 w 158340"/>
                  <a:gd name="T7" fmla="*/ 9941 h 122117"/>
                  <a:gd name="T8" fmla="*/ 3219114 w 158340"/>
                  <a:gd name="T9" fmla="*/ 42654525 h 122117"/>
                  <a:gd name="T10" fmla="*/ 7442 w 158340"/>
                  <a:gd name="T11" fmla="*/ 69363583 h 122117"/>
                  <a:gd name="T12" fmla="*/ 2775422 w 158340"/>
                  <a:gd name="T13" fmla="*/ 69925440 h 122117"/>
                  <a:gd name="T14" fmla="*/ 19513810 w 158340"/>
                  <a:gd name="T15" fmla="*/ 140248066 h 122117"/>
                  <a:gd name="T16" fmla="*/ 10193728 w 158340"/>
                  <a:gd name="T17" fmla="*/ 179425913 h 122117"/>
                  <a:gd name="T18" fmla="*/ 10414182 w 158340"/>
                  <a:gd name="T19" fmla="*/ 248124427 h 122117"/>
                  <a:gd name="T20" fmla="*/ 9195890 w 158340"/>
                  <a:gd name="T21" fmla="*/ 296424858 h 122117"/>
                  <a:gd name="T22" fmla="*/ 9551394 w 158340"/>
                  <a:gd name="T23" fmla="*/ 312059548 h 122117"/>
                  <a:gd name="T24" fmla="*/ 20309846 w 158340"/>
                  <a:gd name="T25" fmla="*/ 347975550 h 122117"/>
                  <a:gd name="T26" fmla="*/ 14286276 w 158340"/>
                  <a:gd name="T27" fmla="*/ 335952231 h 122117"/>
                  <a:gd name="T28" fmla="*/ 24794429 w 158340"/>
                  <a:gd name="T29" fmla="*/ 363628288 h 122117"/>
                  <a:gd name="T30" fmla="*/ 26430713 w 158340"/>
                  <a:gd name="T31" fmla="*/ 375821624 h 122117"/>
                  <a:gd name="T32" fmla="*/ 30950793 w 158340"/>
                  <a:gd name="T33" fmla="*/ 375269681 h 122117"/>
                  <a:gd name="T34" fmla="*/ 36695275 w 158340"/>
                  <a:gd name="T35" fmla="*/ 349822158 h 122117"/>
                  <a:gd name="T36" fmla="*/ 37826862 w 158340"/>
                  <a:gd name="T37" fmla="*/ 364331018 h 122117"/>
                  <a:gd name="T38" fmla="*/ 38210787 w 158340"/>
                  <a:gd name="T39" fmla="*/ 360673815 h 122117"/>
                  <a:gd name="T40" fmla="*/ 54911788 w 158340"/>
                  <a:gd name="T41" fmla="*/ 342552523 h 122117"/>
                  <a:gd name="T42" fmla="*/ 70392238 w 158340"/>
                  <a:gd name="T43" fmla="*/ 343369615 h 122117"/>
                  <a:gd name="T44" fmla="*/ 78102396 w 158340"/>
                  <a:gd name="T45" fmla="*/ 321908040 h 122117"/>
                  <a:gd name="T46" fmla="*/ 77952973 w 158340"/>
                  <a:gd name="T47" fmla="*/ 326732166 h 122117"/>
                  <a:gd name="T48" fmla="*/ 75604053 w 158340"/>
                  <a:gd name="T49" fmla="*/ 304723972 h 122117"/>
                  <a:gd name="T50" fmla="*/ 74414704 w 158340"/>
                  <a:gd name="T51" fmla="*/ 264973827 h 122117"/>
                  <a:gd name="T52" fmla="*/ 74400305 w 158340"/>
                  <a:gd name="T53" fmla="*/ 245040707 h 122117"/>
                  <a:gd name="T54" fmla="*/ 73539168 w 158340"/>
                  <a:gd name="T55" fmla="*/ 256104784 h 122117"/>
                  <a:gd name="T56" fmla="*/ 72691763 w 158340"/>
                  <a:gd name="T57" fmla="*/ 244608589 h 122117"/>
                  <a:gd name="T58" fmla="*/ 72256768 w 158340"/>
                  <a:gd name="T59" fmla="*/ 247299430 h 122117"/>
                  <a:gd name="T60" fmla="*/ 67964847 w 158340"/>
                  <a:gd name="T61" fmla="*/ 238372456 h 122117"/>
                  <a:gd name="T62" fmla="*/ 70150549 w 158340"/>
                  <a:gd name="T63" fmla="*/ 235855319 h 122117"/>
                  <a:gd name="T64" fmla="*/ 69808694 w 158340"/>
                  <a:gd name="T65" fmla="*/ 216469770 h 122117"/>
                  <a:gd name="T66" fmla="*/ 65437908 w 158340"/>
                  <a:gd name="T67" fmla="*/ 199280012 h 122117"/>
                  <a:gd name="T68" fmla="*/ 60070185 w 158340"/>
                  <a:gd name="T69" fmla="*/ 132033049 h 122117"/>
                  <a:gd name="T70" fmla="*/ 55030785 w 158340"/>
                  <a:gd name="T71" fmla="*/ 113081838 h 122117"/>
                  <a:gd name="T72" fmla="*/ 51030303 w 158340"/>
                  <a:gd name="T73" fmla="*/ 109355960 h 122117"/>
                  <a:gd name="T74" fmla="*/ 24434461 w 158340"/>
                  <a:gd name="T75" fmla="*/ 69925440 h 122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8340" h="122117">
                    <a:moveTo>
                      <a:pt x="40602" y="3347"/>
                    </a:moveTo>
                    <a:cubicBezTo>
                      <a:pt x="35727" y="4141"/>
                      <a:pt x="27779" y="669"/>
                      <a:pt x="22904" y="1463"/>
                    </a:cubicBezTo>
                    <a:cubicBezTo>
                      <a:pt x="22904" y="3662"/>
                      <a:pt x="360" y="12686"/>
                      <a:pt x="360" y="14885"/>
                    </a:cubicBezTo>
                    <a:cubicBezTo>
                      <a:pt x="-2021" y="18854"/>
                      <a:pt x="21979" y="177"/>
                      <a:pt x="23007" y="3"/>
                    </a:cubicBezTo>
                    <a:cubicBezTo>
                      <a:pt x="24035" y="-171"/>
                      <a:pt x="5732" y="9081"/>
                      <a:pt x="6526" y="13843"/>
                    </a:cubicBezTo>
                    <a:cubicBezTo>
                      <a:pt x="19902" y="9385"/>
                      <a:pt x="165" y="21036"/>
                      <a:pt x="15" y="22511"/>
                    </a:cubicBezTo>
                    <a:cubicBezTo>
                      <a:pt x="-135" y="23986"/>
                      <a:pt x="849" y="21498"/>
                      <a:pt x="5627" y="22693"/>
                    </a:cubicBezTo>
                    <a:cubicBezTo>
                      <a:pt x="10390" y="25868"/>
                      <a:pt x="37055" y="39592"/>
                      <a:pt x="39561" y="45515"/>
                    </a:cubicBezTo>
                    <a:cubicBezTo>
                      <a:pt x="42068" y="51438"/>
                      <a:pt x="17491" y="53468"/>
                      <a:pt x="20666" y="58230"/>
                    </a:cubicBezTo>
                    <a:cubicBezTo>
                      <a:pt x="16894" y="77082"/>
                      <a:pt x="21450" y="74197"/>
                      <a:pt x="21113" y="80525"/>
                    </a:cubicBezTo>
                    <a:cubicBezTo>
                      <a:pt x="20776" y="86853"/>
                      <a:pt x="18934" y="92742"/>
                      <a:pt x="18643" y="96200"/>
                    </a:cubicBezTo>
                    <a:cubicBezTo>
                      <a:pt x="18352" y="99658"/>
                      <a:pt x="16983" y="100480"/>
                      <a:pt x="19364" y="101274"/>
                    </a:cubicBezTo>
                    <a:cubicBezTo>
                      <a:pt x="19763" y="104065"/>
                      <a:pt x="37045" y="110176"/>
                      <a:pt x="41175" y="112930"/>
                    </a:cubicBezTo>
                    <a:lnTo>
                      <a:pt x="28963" y="109028"/>
                    </a:lnTo>
                    <a:cubicBezTo>
                      <a:pt x="29757" y="111409"/>
                      <a:pt x="46164" y="115854"/>
                      <a:pt x="50267" y="118010"/>
                    </a:cubicBezTo>
                    <a:cubicBezTo>
                      <a:pt x="54371" y="120167"/>
                      <a:pt x="51504" y="121337"/>
                      <a:pt x="53584" y="121967"/>
                    </a:cubicBezTo>
                    <a:cubicBezTo>
                      <a:pt x="55664" y="122597"/>
                      <a:pt x="57985" y="120994"/>
                      <a:pt x="62748" y="121788"/>
                    </a:cubicBezTo>
                    <a:cubicBezTo>
                      <a:pt x="67510" y="120994"/>
                      <a:pt x="72071" y="114121"/>
                      <a:pt x="74394" y="113529"/>
                    </a:cubicBezTo>
                    <a:cubicBezTo>
                      <a:pt x="76717" y="112937"/>
                      <a:pt x="76176" y="117651"/>
                      <a:pt x="76688" y="118238"/>
                    </a:cubicBezTo>
                    <a:cubicBezTo>
                      <a:pt x="77200" y="118825"/>
                      <a:pt x="71693" y="118229"/>
                      <a:pt x="77466" y="117051"/>
                    </a:cubicBezTo>
                    <a:cubicBezTo>
                      <a:pt x="83239" y="115873"/>
                      <a:pt x="100451" y="112106"/>
                      <a:pt x="111325" y="111170"/>
                    </a:cubicBezTo>
                    <a:cubicBezTo>
                      <a:pt x="122199" y="110234"/>
                      <a:pt x="128422" y="113022"/>
                      <a:pt x="142709" y="111435"/>
                    </a:cubicBezTo>
                    <a:lnTo>
                      <a:pt x="158340" y="104470"/>
                    </a:lnTo>
                    <a:cubicBezTo>
                      <a:pt x="153145" y="88886"/>
                      <a:pt x="158881" y="106965"/>
                      <a:pt x="158037" y="106036"/>
                    </a:cubicBezTo>
                    <a:cubicBezTo>
                      <a:pt x="157193" y="105107"/>
                      <a:pt x="154862" y="101274"/>
                      <a:pt x="153275" y="98893"/>
                    </a:cubicBezTo>
                    <a:cubicBezTo>
                      <a:pt x="153299" y="98748"/>
                      <a:pt x="151271" y="89221"/>
                      <a:pt x="150864" y="85993"/>
                    </a:cubicBezTo>
                    <a:cubicBezTo>
                      <a:pt x="150457" y="82765"/>
                      <a:pt x="151131" y="80004"/>
                      <a:pt x="150835" y="79524"/>
                    </a:cubicBezTo>
                    <a:cubicBezTo>
                      <a:pt x="150539" y="79044"/>
                      <a:pt x="145914" y="83909"/>
                      <a:pt x="149089" y="83115"/>
                    </a:cubicBezTo>
                    <a:cubicBezTo>
                      <a:pt x="149883" y="80734"/>
                      <a:pt x="147804" y="79860"/>
                      <a:pt x="147371" y="79384"/>
                    </a:cubicBezTo>
                    <a:cubicBezTo>
                      <a:pt x="146938" y="78908"/>
                      <a:pt x="145695" y="81448"/>
                      <a:pt x="146489" y="80257"/>
                    </a:cubicBezTo>
                    <a:cubicBezTo>
                      <a:pt x="147283" y="79066"/>
                      <a:pt x="138500" y="77979"/>
                      <a:pt x="137788" y="77360"/>
                    </a:cubicBezTo>
                    <a:cubicBezTo>
                      <a:pt x="137076" y="76741"/>
                      <a:pt x="141596" y="77728"/>
                      <a:pt x="142219" y="76543"/>
                    </a:cubicBezTo>
                    <a:cubicBezTo>
                      <a:pt x="142842" y="75358"/>
                      <a:pt x="140732" y="72633"/>
                      <a:pt x="141526" y="70252"/>
                    </a:cubicBezTo>
                    <a:cubicBezTo>
                      <a:pt x="140732" y="61521"/>
                      <a:pt x="135956" y="69240"/>
                      <a:pt x="132665" y="64673"/>
                    </a:cubicBezTo>
                    <a:cubicBezTo>
                      <a:pt x="129375" y="60106"/>
                      <a:pt x="125300" y="47511"/>
                      <a:pt x="121783" y="42849"/>
                    </a:cubicBezTo>
                    <a:cubicBezTo>
                      <a:pt x="118267" y="38187"/>
                      <a:pt x="114620" y="37925"/>
                      <a:pt x="111566" y="36699"/>
                    </a:cubicBezTo>
                    <a:cubicBezTo>
                      <a:pt x="108512" y="35473"/>
                      <a:pt x="114977" y="34442"/>
                      <a:pt x="103456" y="35490"/>
                    </a:cubicBezTo>
                    <a:lnTo>
                      <a:pt x="49537" y="22693"/>
                    </a:lnTo>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prstDash val="sysDash"/>
                    <a:round/>
                    <a:headEnd/>
                    <a:tailEnd/>
                  </a14:hiddenLine>
                </a:ext>
              </a:extLst>
            </p:spPr>
            <p:txBody>
              <a:bodyPr anchor="ctr">
                <a:spAutoFit/>
              </a:bodyPr>
              <a:lstStyle/>
              <a:p>
                <a:endParaRPr lang="en-CH" dirty="0"/>
              </a:p>
            </p:txBody>
          </p:sp>
          <p:sp>
            <p:nvSpPr>
              <p:cNvPr id="97762" name="Freeform 482">
                <a:extLst>
                  <a:ext uri="{FF2B5EF4-FFF2-40B4-BE49-F238E27FC236}">
                    <a16:creationId xmlns:a16="http://schemas.microsoft.com/office/drawing/2014/main" id="{88CFDEB8-5BE6-4611-8ADD-51A717D2AB27}"/>
                  </a:ext>
                </a:extLst>
              </p:cNvPr>
              <p:cNvSpPr>
                <a:spLocks/>
              </p:cNvSpPr>
              <p:nvPr/>
            </p:nvSpPr>
            <p:spPr bwMode="auto">
              <a:xfrm>
                <a:off x="10662899" y="4946050"/>
                <a:ext cx="218126" cy="75869"/>
              </a:xfrm>
              <a:custGeom>
                <a:avLst/>
                <a:gdLst>
                  <a:gd name="T0" fmla="*/ 0 w 109539"/>
                  <a:gd name="T1" fmla="*/ 37352360 h 38100"/>
                  <a:gd name="T2" fmla="*/ 14008586 w 109539"/>
                  <a:gd name="T3" fmla="*/ 35018259 h 38100"/>
                  <a:gd name="T4" fmla="*/ 28014874 w 109539"/>
                  <a:gd name="T5" fmla="*/ 30348462 h 38100"/>
                  <a:gd name="T6" fmla="*/ 32684154 w 109539"/>
                  <a:gd name="T7" fmla="*/ 23345692 h 38100"/>
                  <a:gd name="T8" fmla="*/ 39686861 w 109539"/>
                  <a:gd name="T9" fmla="*/ 21010548 h 38100"/>
                  <a:gd name="T10" fmla="*/ 46690826 w 109539"/>
                  <a:gd name="T11" fmla="*/ 16341999 h 38100"/>
                  <a:gd name="T12" fmla="*/ 65366806 w 109539"/>
                  <a:gd name="T13" fmla="*/ 4669813 h 38100"/>
                  <a:gd name="T14" fmla="*/ 72370011 w 109539"/>
                  <a:gd name="T15" fmla="*/ 2334196 h 38100"/>
                  <a:gd name="T16" fmla="*/ 79373976 w 109539"/>
                  <a:gd name="T17" fmla="*/ 0 h 38100"/>
                  <a:gd name="T18" fmla="*/ 105052689 w 109539"/>
                  <a:gd name="T19" fmla="*/ 7003770 h 38100"/>
                  <a:gd name="T20" fmla="*/ 107387845 w 109539"/>
                  <a:gd name="T21" fmla="*/ 9337974 h 38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39" h="38100">
                    <a:moveTo>
                      <a:pt x="0" y="38100"/>
                    </a:moveTo>
                    <a:cubicBezTo>
                      <a:pt x="18020" y="27288"/>
                      <a:pt x="9526" y="36910"/>
                      <a:pt x="14289" y="35719"/>
                    </a:cubicBezTo>
                    <a:cubicBezTo>
                      <a:pt x="19052" y="34528"/>
                      <a:pt x="28576" y="30956"/>
                      <a:pt x="28576" y="30956"/>
                    </a:cubicBezTo>
                    <a:cubicBezTo>
                      <a:pt x="30164" y="28575"/>
                      <a:pt x="31104" y="25601"/>
                      <a:pt x="33339" y="23813"/>
                    </a:cubicBezTo>
                    <a:cubicBezTo>
                      <a:pt x="35299" y="22245"/>
                      <a:pt x="38237" y="22554"/>
                      <a:pt x="40482" y="21431"/>
                    </a:cubicBezTo>
                    <a:cubicBezTo>
                      <a:pt x="43042" y="20151"/>
                      <a:pt x="45245" y="18256"/>
                      <a:pt x="47626" y="16669"/>
                    </a:cubicBezTo>
                    <a:cubicBezTo>
                      <a:pt x="55174" y="5348"/>
                      <a:pt x="49673" y="10431"/>
                      <a:pt x="66676" y="4763"/>
                    </a:cubicBezTo>
                    <a:lnTo>
                      <a:pt x="73820" y="2381"/>
                    </a:lnTo>
                    <a:lnTo>
                      <a:pt x="80964" y="0"/>
                    </a:lnTo>
                    <a:cubicBezTo>
                      <a:pt x="85617" y="930"/>
                      <a:pt x="104133" y="4121"/>
                      <a:pt x="107157" y="7144"/>
                    </a:cubicBezTo>
                    <a:lnTo>
                      <a:pt x="109539" y="95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H" dirty="0"/>
              </a:p>
            </p:txBody>
          </p:sp>
          <p:cxnSp>
            <p:nvCxnSpPr>
              <p:cNvPr id="484" name="Straight Connector 7">
                <a:extLst>
                  <a:ext uri="{FF2B5EF4-FFF2-40B4-BE49-F238E27FC236}">
                    <a16:creationId xmlns:a16="http://schemas.microsoft.com/office/drawing/2014/main" id="{88062E83-80CA-4B4D-939A-742B8EE7CBE1}"/>
                  </a:ext>
                </a:extLst>
              </p:cNvPr>
              <p:cNvCxnSpPr/>
              <p:nvPr/>
            </p:nvCxnSpPr>
            <p:spPr>
              <a:xfrm rot="21480000" flipV="1">
                <a:off x="8017705" y="5215430"/>
                <a:ext cx="129130" cy="81783"/>
              </a:xfrm>
              <a:prstGeom prst="curvedConnector3">
                <a:avLst>
                  <a:gd name="adj1" fmla="val 50000"/>
                </a:avLst>
              </a:prstGeom>
              <a:ln>
                <a:prstDash val="sysDash"/>
              </a:ln>
            </p:spPr>
            <p:style>
              <a:lnRef idx="1">
                <a:schemeClr val="dk1"/>
              </a:lnRef>
              <a:fillRef idx="0">
                <a:schemeClr val="dk1"/>
              </a:fillRef>
              <a:effectRef idx="0">
                <a:schemeClr val="dk1"/>
              </a:effectRef>
              <a:fontRef idx="minor">
                <a:schemeClr val="tx1"/>
              </a:fontRef>
            </p:style>
          </p:cxnSp>
        </p:grpSp>
        <p:sp>
          <p:nvSpPr>
            <p:cNvPr id="6" name="Freeform 5">
              <a:extLst>
                <a:ext uri="{FF2B5EF4-FFF2-40B4-BE49-F238E27FC236}">
                  <a16:creationId xmlns:a16="http://schemas.microsoft.com/office/drawing/2014/main" id="{D17A638F-6CF1-46B1-B19B-60DA44AA5933}"/>
                </a:ext>
              </a:extLst>
            </p:cNvPr>
            <p:cNvSpPr/>
            <p:nvPr/>
          </p:nvSpPr>
          <p:spPr>
            <a:xfrm>
              <a:off x="7996183" y="5276184"/>
              <a:ext cx="48424" cy="23367"/>
            </a:xfrm>
            <a:custGeom>
              <a:avLst/>
              <a:gdLst>
                <a:gd name="connsiteX0" fmla="*/ 47741 w 47741"/>
                <a:gd name="connsiteY0" fmla="*/ 28575 h 30958"/>
                <a:gd name="connsiteX1" fmla="*/ 26310 w 47741"/>
                <a:gd name="connsiteY1" fmla="*/ 28575 h 30958"/>
                <a:gd name="connsiteX2" fmla="*/ 12023 w 47741"/>
                <a:gd name="connsiteY2" fmla="*/ 23812 h 30958"/>
                <a:gd name="connsiteX3" fmla="*/ 4879 w 47741"/>
                <a:gd name="connsiteY3" fmla="*/ 21431 h 30958"/>
                <a:gd name="connsiteX4" fmla="*/ 116 w 47741"/>
                <a:gd name="connsiteY4" fmla="*/ 4762 h 30958"/>
                <a:gd name="connsiteX5" fmla="*/ 116 w 47741"/>
                <a:gd name="connsiteY5" fmla="*/ 0 h 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41" h="30958">
                  <a:moveTo>
                    <a:pt x="47741" y="28575"/>
                  </a:moveTo>
                  <a:cubicBezTo>
                    <a:pt x="34291" y="31265"/>
                    <a:pt x="38415" y="32207"/>
                    <a:pt x="26310" y="28575"/>
                  </a:cubicBezTo>
                  <a:cubicBezTo>
                    <a:pt x="21502" y="27132"/>
                    <a:pt x="16785" y="25400"/>
                    <a:pt x="12023" y="23812"/>
                  </a:cubicBezTo>
                  <a:lnTo>
                    <a:pt x="4879" y="21431"/>
                  </a:lnTo>
                  <a:cubicBezTo>
                    <a:pt x="2993" y="15773"/>
                    <a:pt x="1112" y="10737"/>
                    <a:pt x="116" y="4762"/>
                  </a:cubicBezTo>
                  <a:cubicBezTo>
                    <a:pt x="-145" y="3196"/>
                    <a:pt x="116" y="1587"/>
                    <a:pt x="116" y="0"/>
                  </a:cubicBezTo>
                </a:path>
              </a:pathLst>
            </a:custGeom>
            <a:ln>
              <a:prstDash val="sysDash"/>
            </a:ln>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228600" y="914400"/>
            <a:ext cx="1125538" cy="304800"/>
            <a:chOff x="192" y="336"/>
            <a:chExt cx="768" cy="192"/>
          </a:xfrm>
        </p:grpSpPr>
        <p:sp>
          <p:nvSpPr>
            <p:cNvPr id="28683" name="Rectangle 4"/>
            <p:cNvSpPr>
              <a:spLocks noChangeArrowheads="1"/>
            </p:cNvSpPr>
            <p:nvPr/>
          </p:nvSpPr>
          <p:spPr bwMode="auto">
            <a:xfrm>
              <a:off x="192" y="336"/>
              <a:ext cx="144" cy="180"/>
            </a:xfrm>
            <a:prstGeom prst="rect">
              <a:avLst/>
            </a:prstGeom>
            <a:solidFill>
              <a:srgbClr val="0099CC"/>
            </a:solidFill>
            <a:ln w="12700">
              <a:solidFill>
                <a:schemeClr val="tx1"/>
              </a:solidFill>
              <a:miter lim="800000"/>
              <a:headEnd/>
              <a:tailEnd/>
            </a:ln>
          </p:spPr>
          <p:txBody>
            <a:bodyPr anchor="ct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dirty="0">
                <a:ea typeface="ヒラギノ角ゴ Pro W3"/>
                <a:cs typeface="ヒラギノ角ゴ Pro W3"/>
              </a:endParaRPr>
            </a:p>
          </p:txBody>
        </p:sp>
        <p:sp>
          <p:nvSpPr>
            <p:cNvPr id="28684" name="Text Box 5"/>
            <p:cNvSpPr txBox="1">
              <a:spLocks noChangeArrowheads="1"/>
            </p:cNvSpPr>
            <p:nvPr/>
          </p:nvSpPr>
          <p:spPr bwMode="auto">
            <a:xfrm>
              <a:off x="288" y="336"/>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400" b="1" dirty="0">
                  <a:ea typeface="ヒラギノ角ゴ Pro W3"/>
                  <a:cs typeface="ヒラギノ角ゴ Pro W3"/>
                </a:rPr>
                <a:t>=PCT</a:t>
              </a:r>
            </a:p>
          </p:txBody>
        </p:sp>
      </p:grpSp>
      <p:sp>
        <p:nvSpPr>
          <p:cNvPr id="28675" name="Text Box 6"/>
          <p:cNvSpPr txBox="1">
            <a:spLocks noChangeArrowheads="1"/>
          </p:cNvSpPr>
          <p:nvPr/>
        </p:nvSpPr>
        <p:spPr bwMode="auto">
          <a:xfrm>
            <a:off x="144463" y="2578100"/>
            <a:ext cx="1752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Albania		</a:t>
            </a:r>
          </a:p>
          <a:p>
            <a:pPr>
              <a:spcBef>
                <a:spcPct val="0"/>
              </a:spcBef>
              <a:buFontTx/>
              <a:buNone/>
            </a:pPr>
            <a:r>
              <a:rPr lang="en-US" altLang="en-US" sz="800" dirty="0">
                <a:ea typeface="ヒラギノ角ゴ Pro W3"/>
                <a:cs typeface="ヒラギノ角ゴ Pro W3"/>
              </a:rPr>
              <a:t>Algeria		</a:t>
            </a:r>
          </a:p>
          <a:p>
            <a:pPr>
              <a:spcBef>
                <a:spcPct val="0"/>
              </a:spcBef>
              <a:buFontTx/>
              <a:buNone/>
            </a:pPr>
            <a:r>
              <a:rPr lang="en-US" altLang="en-US" sz="800" dirty="0">
                <a:ea typeface="ヒラギノ角ゴ Pro W3"/>
                <a:cs typeface="ヒラギノ角ゴ Pro W3"/>
              </a:rPr>
              <a:t>Angola</a:t>
            </a:r>
          </a:p>
          <a:p>
            <a:pPr>
              <a:spcBef>
                <a:spcPct val="0"/>
              </a:spcBef>
              <a:buFontTx/>
              <a:buNone/>
            </a:pPr>
            <a:r>
              <a:rPr lang="en-US" altLang="en-US" sz="800" dirty="0">
                <a:ea typeface="ヒラギノ角ゴ Pro W3"/>
                <a:cs typeface="ヒラギノ角ゴ Pro W3"/>
              </a:rPr>
              <a:t>Antigua and Barbuda	</a:t>
            </a:r>
          </a:p>
          <a:p>
            <a:pPr>
              <a:spcBef>
                <a:spcPct val="0"/>
              </a:spcBef>
              <a:buFontTx/>
              <a:buNone/>
            </a:pPr>
            <a:r>
              <a:rPr lang="en-US" altLang="en-US" sz="800" dirty="0">
                <a:ea typeface="ヒラギノ角ゴ Pro W3"/>
                <a:cs typeface="ヒラギノ角ゴ Pro W3"/>
              </a:rPr>
              <a:t>Armenia		</a:t>
            </a:r>
          </a:p>
          <a:p>
            <a:pPr>
              <a:spcBef>
                <a:spcPct val="0"/>
              </a:spcBef>
              <a:buFontTx/>
              <a:buNone/>
            </a:pPr>
            <a:r>
              <a:rPr lang="en-US" altLang="en-US" sz="800" dirty="0">
                <a:ea typeface="ヒラギノ角ゴ Pro W3"/>
                <a:cs typeface="ヒラギノ角ゴ Pro W3"/>
              </a:rPr>
              <a:t>Australia		</a:t>
            </a:r>
          </a:p>
          <a:p>
            <a:pPr>
              <a:spcBef>
                <a:spcPct val="0"/>
              </a:spcBef>
              <a:buFontTx/>
              <a:buNone/>
            </a:pPr>
            <a:r>
              <a:rPr lang="en-US" altLang="en-US" sz="800" dirty="0">
                <a:ea typeface="ヒラギノ角ゴ Pro W3"/>
                <a:cs typeface="ヒラギノ角ゴ Pro W3"/>
              </a:rPr>
              <a:t>Austria		</a:t>
            </a:r>
          </a:p>
          <a:p>
            <a:pPr>
              <a:spcBef>
                <a:spcPct val="0"/>
              </a:spcBef>
              <a:buFontTx/>
              <a:buNone/>
            </a:pPr>
            <a:r>
              <a:rPr lang="en-US" altLang="en-US" sz="800" dirty="0">
                <a:ea typeface="ヒラギノ角ゴ Pro W3"/>
                <a:cs typeface="ヒラギノ角ゴ Pro W3"/>
              </a:rPr>
              <a:t>Azerbaijan		</a:t>
            </a:r>
          </a:p>
          <a:p>
            <a:pPr>
              <a:spcBef>
                <a:spcPct val="0"/>
              </a:spcBef>
              <a:buFontTx/>
              <a:buNone/>
            </a:pPr>
            <a:r>
              <a:rPr lang="en-US" altLang="en-US" sz="800" dirty="0">
                <a:ea typeface="ヒラギノ角ゴ Pro W3"/>
                <a:cs typeface="ヒラギノ角ゴ Pro W3"/>
              </a:rPr>
              <a:t>Bahrain</a:t>
            </a:r>
            <a:r>
              <a:rPr lang="en-US" altLang="en-US" sz="800" dirty="0">
                <a:solidFill>
                  <a:srgbClr val="AF3737"/>
                </a:solidFill>
                <a:ea typeface="ヒラギノ角ゴ Pro W3"/>
                <a:cs typeface="ヒラギノ角ゴ Pro W3"/>
              </a:rPr>
              <a:t> </a:t>
            </a:r>
          </a:p>
          <a:p>
            <a:pPr>
              <a:spcBef>
                <a:spcPct val="0"/>
              </a:spcBef>
              <a:buFontTx/>
              <a:buNone/>
            </a:pPr>
            <a:r>
              <a:rPr lang="en-US" altLang="en-US" sz="800" dirty="0">
                <a:ea typeface="ヒラギノ角ゴ Pro W3"/>
                <a:cs typeface="ヒラギノ角ゴ Pro W3"/>
              </a:rPr>
              <a:t>Barbados		</a:t>
            </a:r>
          </a:p>
          <a:p>
            <a:pPr>
              <a:spcBef>
                <a:spcPct val="0"/>
              </a:spcBef>
              <a:buFontTx/>
              <a:buNone/>
            </a:pPr>
            <a:r>
              <a:rPr lang="en-US" altLang="en-US" sz="800" dirty="0">
                <a:ea typeface="ヒラギノ角ゴ Pro W3"/>
                <a:cs typeface="ヒラギノ角ゴ Pro W3"/>
              </a:rPr>
              <a:t>Belarus		</a:t>
            </a:r>
          </a:p>
          <a:p>
            <a:pPr>
              <a:spcBef>
                <a:spcPct val="0"/>
              </a:spcBef>
              <a:buFontTx/>
              <a:buNone/>
            </a:pPr>
            <a:r>
              <a:rPr lang="en-US" altLang="en-US" sz="800" dirty="0">
                <a:ea typeface="ヒラギノ角ゴ Pro W3"/>
                <a:cs typeface="ヒラギノ角ゴ Pro W3"/>
              </a:rPr>
              <a:t>Belgium		</a:t>
            </a:r>
          </a:p>
          <a:p>
            <a:pPr>
              <a:spcBef>
                <a:spcPct val="0"/>
              </a:spcBef>
              <a:buFontTx/>
              <a:buNone/>
            </a:pPr>
            <a:r>
              <a:rPr lang="en-US" altLang="en-US" sz="800" dirty="0">
                <a:ea typeface="ヒラギノ角ゴ Pro W3"/>
                <a:cs typeface="ヒラギノ角ゴ Pro W3"/>
              </a:rPr>
              <a:t>Belize		</a:t>
            </a:r>
          </a:p>
          <a:p>
            <a:pPr>
              <a:spcBef>
                <a:spcPct val="0"/>
              </a:spcBef>
              <a:buFontTx/>
              <a:buNone/>
            </a:pPr>
            <a:r>
              <a:rPr lang="en-US" altLang="en-US" sz="800" dirty="0">
                <a:ea typeface="ヒラギノ角ゴ Pro W3"/>
                <a:cs typeface="ヒラギノ角ゴ Pro W3"/>
              </a:rPr>
              <a:t>Benin		</a:t>
            </a:r>
          </a:p>
          <a:p>
            <a:pPr>
              <a:spcBef>
                <a:spcPct val="0"/>
              </a:spcBef>
              <a:buFontTx/>
              <a:buNone/>
            </a:pPr>
            <a:r>
              <a:rPr lang="en-US" altLang="en-US" sz="800" dirty="0">
                <a:ea typeface="ヒラギノ角ゴ Pro W3"/>
                <a:cs typeface="ヒラギノ角ゴ Pro W3"/>
              </a:rPr>
              <a:t>Bosnia and Herzegovina	</a:t>
            </a:r>
          </a:p>
          <a:p>
            <a:pPr>
              <a:spcBef>
                <a:spcPct val="0"/>
              </a:spcBef>
              <a:buFontTx/>
              <a:buNone/>
            </a:pPr>
            <a:r>
              <a:rPr lang="en-US" altLang="en-US" sz="800" dirty="0">
                <a:ea typeface="ヒラギノ角ゴ Pro W3"/>
                <a:cs typeface="ヒラギノ角ゴ Pro W3"/>
              </a:rPr>
              <a:t>Botswana </a:t>
            </a:r>
          </a:p>
          <a:p>
            <a:pPr>
              <a:spcBef>
                <a:spcPct val="0"/>
              </a:spcBef>
              <a:buFontTx/>
              <a:buNone/>
            </a:pPr>
            <a:r>
              <a:rPr lang="en-US" altLang="en-US" sz="800" dirty="0">
                <a:ea typeface="ヒラギノ角ゴ Pro W3"/>
                <a:cs typeface="ヒラギノ角ゴ Pro W3"/>
              </a:rPr>
              <a:t>Brazil		</a:t>
            </a:r>
          </a:p>
          <a:p>
            <a:pPr>
              <a:spcBef>
                <a:spcPct val="0"/>
              </a:spcBef>
              <a:buFontTx/>
              <a:buNone/>
            </a:pPr>
            <a:r>
              <a:rPr lang="en-US" altLang="en-US" sz="800" dirty="0">
                <a:ea typeface="ヒラギノ角ゴ Pro W3"/>
                <a:cs typeface="ヒラギノ角ゴ Pro W3"/>
              </a:rPr>
              <a:t>Brunei Darussalam</a:t>
            </a:r>
          </a:p>
          <a:p>
            <a:pPr>
              <a:spcBef>
                <a:spcPct val="0"/>
              </a:spcBef>
              <a:buFontTx/>
              <a:buNone/>
            </a:pPr>
            <a:r>
              <a:rPr lang="en-US" altLang="en-US" sz="800" dirty="0">
                <a:ea typeface="ヒラギノ角ゴ Pro W3"/>
                <a:cs typeface="ヒラギノ角ゴ Pro W3"/>
              </a:rPr>
              <a:t>Bulgaria		</a:t>
            </a:r>
          </a:p>
          <a:p>
            <a:pPr>
              <a:spcBef>
                <a:spcPct val="0"/>
              </a:spcBef>
              <a:buFontTx/>
              <a:buNone/>
            </a:pPr>
            <a:r>
              <a:rPr lang="en-US" altLang="en-US" sz="800" dirty="0">
                <a:ea typeface="ヒラギノ角ゴ Pro W3"/>
                <a:cs typeface="ヒラギノ角ゴ Pro W3"/>
              </a:rPr>
              <a:t>Burkina Faso		</a:t>
            </a:r>
          </a:p>
          <a:p>
            <a:pPr>
              <a:spcBef>
                <a:spcPct val="0"/>
              </a:spcBef>
              <a:buFontTx/>
              <a:buNone/>
            </a:pPr>
            <a:r>
              <a:rPr lang="en-US" altLang="en-US" sz="800" dirty="0">
                <a:ea typeface="ヒラギノ角ゴ Pro W3"/>
                <a:cs typeface="ヒラギノ角ゴ Pro W3"/>
              </a:rPr>
              <a:t>Cambodia</a:t>
            </a:r>
          </a:p>
          <a:p>
            <a:pPr>
              <a:spcBef>
                <a:spcPct val="0"/>
              </a:spcBef>
              <a:buFontTx/>
              <a:buNone/>
            </a:pPr>
            <a:r>
              <a:rPr lang="en-US" altLang="en-US" sz="800" dirty="0">
                <a:ea typeface="ヒラギノ角ゴ Pro W3"/>
                <a:cs typeface="ヒラギノ角ゴ Pro W3"/>
              </a:rPr>
              <a:t>Cameroon		</a:t>
            </a:r>
          </a:p>
          <a:p>
            <a:pPr>
              <a:spcBef>
                <a:spcPct val="0"/>
              </a:spcBef>
              <a:buFontTx/>
              <a:buNone/>
            </a:pPr>
            <a:r>
              <a:rPr lang="en-US" altLang="en-US" sz="800" dirty="0">
                <a:ea typeface="ヒラギノ角ゴ Pro W3"/>
                <a:cs typeface="ヒラギノ角ゴ Pro W3"/>
              </a:rPr>
              <a:t>Canada</a:t>
            </a:r>
          </a:p>
          <a:p>
            <a:pPr>
              <a:spcBef>
                <a:spcPct val="0"/>
              </a:spcBef>
              <a:buFontTx/>
              <a:buNone/>
            </a:pPr>
            <a:r>
              <a:rPr lang="en-US" altLang="en-US" sz="800" b="1" dirty="0">
                <a:solidFill>
                  <a:srgbClr val="C00000"/>
                </a:solidFill>
                <a:ea typeface="ヒラギノ角ゴ Pro W3"/>
                <a:cs typeface="ヒラギノ角ゴ Pro W3"/>
              </a:rPr>
              <a:t>Cabo Verde (6 Jul 2022</a:t>
            </a: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Central African Republic	</a:t>
            </a:r>
          </a:p>
          <a:p>
            <a:pPr>
              <a:spcBef>
                <a:spcPct val="0"/>
              </a:spcBef>
              <a:buFontTx/>
              <a:buNone/>
            </a:pPr>
            <a:r>
              <a:rPr lang="en-US" altLang="en-US" sz="800" dirty="0">
                <a:ea typeface="ヒラギノ角ゴ Pro W3"/>
                <a:cs typeface="ヒラギノ角ゴ Pro W3"/>
              </a:rPr>
              <a:t>Chad</a:t>
            </a:r>
          </a:p>
          <a:p>
            <a:pPr>
              <a:spcBef>
                <a:spcPct val="0"/>
              </a:spcBef>
              <a:buFontTx/>
              <a:buNone/>
            </a:pPr>
            <a:r>
              <a:rPr lang="en-GB" altLang="en-US" sz="800" dirty="0">
                <a:ea typeface="ヒラギノ角ゴ Pro W3"/>
                <a:cs typeface="ヒラギノ角ゴ Pro W3"/>
              </a:rPr>
              <a:t>Chile</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China </a:t>
            </a:r>
          </a:p>
          <a:p>
            <a:pPr>
              <a:spcBef>
                <a:spcPct val="0"/>
              </a:spcBef>
              <a:buFontTx/>
              <a:buNone/>
            </a:pPr>
            <a:r>
              <a:rPr lang="en-US" altLang="en-US" sz="800" dirty="0">
                <a:ea typeface="ヒラギノ角ゴ Pro W3"/>
                <a:cs typeface="ヒラギノ角ゴ Pro W3"/>
              </a:rPr>
              <a:t>Colombia </a:t>
            </a:r>
          </a:p>
          <a:p>
            <a:pPr>
              <a:spcBef>
                <a:spcPct val="0"/>
              </a:spcBef>
              <a:buFontTx/>
              <a:buNone/>
            </a:pPr>
            <a:r>
              <a:rPr lang="en-US" altLang="en-US" sz="800" dirty="0">
                <a:ea typeface="ヒラギノ角ゴ Pro W3"/>
                <a:cs typeface="ヒラギノ角ゴ Pro W3"/>
              </a:rPr>
              <a:t>Comoros </a:t>
            </a:r>
          </a:p>
          <a:p>
            <a:pPr>
              <a:spcBef>
                <a:spcPct val="0"/>
              </a:spcBef>
              <a:buFontTx/>
              <a:buNone/>
            </a:pPr>
            <a:r>
              <a:rPr lang="en-US" altLang="en-US" sz="800" dirty="0">
                <a:ea typeface="ヒラギノ角ゴ Pro W3"/>
                <a:cs typeface="ヒラギノ角ゴ Pro W3"/>
              </a:rPr>
              <a:t>Congo</a:t>
            </a:r>
          </a:p>
        </p:txBody>
      </p:sp>
      <p:sp>
        <p:nvSpPr>
          <p:cNvPr id="28676" name="Text Box 7"/>
          <p:cNvSpPr txBox="1">
            <a:spLocks noChangeArrowheads="1"/>
          </p:cNvSpPr>
          <p:nvPr/>
        </p:nvSpPr>
        <p:spPr bwMode="auto">
          <a:xfrm>
            <a:off x="1619250" y="2473325"/>
            <a:ext cx="1998663"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Costa Rica		</a:t>
            </a:r>
          </a:p>
          <a:p>
            <a:pPr>
              <a:spcBef>
                <a:spcPct val="0"/>
              </a:spcBef>
              <a:buFontTx/>
              <a:buNone/>
            </a:pPr>
            <a:r>
              <a:rPr lang="en-US" altLang="en-US" sz="800" dirty="0">
                <a:ea typeface="ヒラギノ角ゴ Pro W3"/>
                <a:cs typeface="ヒラギノ角ゴ Pro W3"/>
              </a:rPr>
              <a:t>Côte d'Ivoire		</a:t>
            </a:r>
          </a:p>
          <a:p>
            <a:pPr>
              <a:spcBef>
                <a:spcPct val="0"/>
              </a:spcBef>
              <a:buFontTx/>
              <a:buNone/>
            </a:pPr>
            <a:r>
              <a:rPr lang="en-US" altLang="en-US" sz="800" dirty="0">
                <a:ea typeface="ヒラギノ角ゴ Pro W3"/>
                <a:cs typeface="ヒラギノ角ゴ Pro W3"/>
              </a:rPr>
              <a:t>Croatia		</a:t>
            </a:r>
          </a:p>
          <a:p>
            <a:pPr>
              <a:spcBef>
                <a:spcPct val="0"/>
              </a:spcBef>
              <a:buFontTx/>
              <a:buNone/>
            </a:pPr>
            <a:r>
              <a:rPr lang="en-US" altLang="en-US" sz="800" dirty="0">
                <a:ea typeface="ヒラギノ角ゴ Pro W3"/>
                <a:cs typeface="ヒラギノ角ゴ Pro W3"/>
              </a:rPr>
              <a:t>Cuba		</a:t>
            </a:r>
          </a:p>
          <a:p>
            <a:pPr>
              <a:spcBef>
                <a:spcPct val="0"/>
              </a:spcBef>
              <a:buFontTx/>
              <a:buNone/>
            </a:pPr>
            <a:r>
              <a:rPr lang="en-US" altLang="en-US" sz="800" dirty="0">
                <a:ea typeface="ヒラギノ角ゴ Pro W3"/>
                <a:cs typeface="ヒラギノ角ゴ Pro W3"/>
              </a:rPr>
              <a:t>Cyprus		</a:t>
            </a:r>
          </a:p>
          <a:p>
            <a:pPr>
              <a:spcBef>
                <a:spcPct val="0"/>
              </a:spcBef>
              <a:buFontTx/>
              <a:buNone/>
            </a:pPr>
            <a:r>
              <a:rPr lang="en-US" altLang="en-US" sz="800" dirty="0">
                <a:ea typeface="ヒラギノ角ゴ Pro W3"/>
                <a:cs typeface="ヒラギノ角ゴ Pro W3"/>
              </a:rPr>
              <a:t>Czech Republic		</a:t>
            </a:r>
          </a:p>
          <a:p>
            <a:pPr>
              <a:spcBef>
                <a:spcPct val="0"/>
              </a:spcBef>
              <a:buFontTx/>
              <a:buNone/>
            </a:pPr>
            <a:r>
              <a:rPr lang="en-US" altLang="en-US" sz="800" dirty="0">
                <a:ea typeface="ヒラギノ角ゴ Pro W3"/>
                <a:cs typeface="ヒラギノ角ゴ Pro W3"/>
              </a:rPr>
              <a:t>Democratic People's	</a:t>
            </a:r>
          </a:p>
          <a:p>
            <a:pPr>
              <a:spcBef>
                <a:spcPct val="0"/>
              </a:spcBef>
              <a:buFontTx/>
              <a:buNone/>
            </a:pPr>
            <a:r>
              <a:rPr lang="en-US" altLang="en-US" sz="800" dirty="0">
                <a:ea typeface="ヒラギノ角ゴ Pro W3"/>
                <a:cs typeface="ヒラギノ角ゴ Pro W3"/>
              </a:rPr>
              <a:t>   Republic of Korea	</a:t>
            </a:r>
          </a:p>
          <a:p>
            <a:pPr>
              <a:spcBef>
                <a:spcPct val="0"/>
              </a:spcBef>
              <a:buFontTx/>
              <a:buNone/>
            </a:pPr>
            <a:r>
              <a:rPr lang="en-US" altLang="en-US" sz="800" dirty="0">
                <a:ea typeface="ヒラギノ角ゴ Pro W3"/>
                <a:cs typeface="ヒラギノ角ゴ Pro W3"/>
              </a:rPr>
              <a:t>Denmark		</a:t>
            </a:r>
          </a:p>
          <a:p>
            <a:pPr>
              <a:spcBef>
                <a:spcPct val="0"/>
              </a:spcBef>
              <a:buFontTx/>
              <a:buNone/>
            </a:pPr>
            <a:r>
              <a:rPr lang="en-US" altLang="en-US" sz="800" dirty="0">
                <a:ea typeface="ヒラギノ角ゴ Pro W3"/>
                <a:cs typeface="ヒラギノ角ゴ Pro W3"/>
              </a:rPr>
              <a:t>Djibouti </a:t>
            </a:r>
            <a:endParaRPr lang="en-US" altLang="en-US" sz="800" i="1"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Dominica</a:t>
            </a:r>
          </a:p>
          <a:p>
            <a:pPr>
              <a:spcBef>
                <a:spcPct val="0"/>
              </a:spcBef>
              <a:buFontTx/>
              <a:buNone/>
            </a:pPr>
            <a:r>
              <a:rPr lang="en-US" altLang="en-US" sz="800" dirty="0">
                <a:ea typeface="ヒラギノ角ゴ Pro W3"/>
                <a:cs typeface="ヒラギノ角ゴ Pro W3"/>
              </a:rPr>
              <a:t>Dominican Republic</a:t>
            </a:r>
            <a:r>
              <a:rPr lang="en-US" altLang="en-US" sz="800" dirty="0">
                <a:solidFill>
                  <a:srgbClr val="AF3737"/>
                </a:solidFill>
                <a:ea typeface="ヒラギノ角ゴ Pro W3"/>
                <a:cs typeface="ヒラギノ角ゴ Pro W3"/>
              </a:rPr>
              <a:t>	</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Ecuador</a:t>
            </a:r>
          </a:p>
          <a:p>
            <a:pPr>
              <a:spcBef>
                <a:spcPct val="0"/>
              </a:spcBef>
              <a:buFontTx/>
              <a:buNone/>
            </a:pPr>
            <a:r>
              <a:rPr lang="en-US" altLang="en-US" sz="800" dirty="0">
                <a:ea typeface="ヒラギノ角ゴ Pro W3"/>
                <a:cs typeface="ヒラギノ角ゴ Pro W3"/>
              </a:rPr>
              <a:t>Egypt</a:t>
            </a:r>
          </a:p>
          <a:p>
            <a:pPr>
              <a:spcBef>
                <a:spcPct val="0"/>
              </a:spcBef>
              <a:buFontTx/>
              <a:buNone/>
            </a:pPr>
            <a:r>
              <a:rPr lang="en-US" altLang="en-US" sz="800" dirty="0">
                <a:ea typeface="ヒラギノ角ゴ Pro W3"/>
                <a:cs typeface="ヒラギノ角ゴ Pro W3"/>
              </a:rPr>
              <a:t>El Salvador</a:t>
            </a:r>
          </a:p>
          <a:p>
            <a:pPr>
              <a:spcBef>
                <a:spcPct val="0"/>
              </a:spcBef>
              <a:buFontTx/>
              <a:buNone/>
            </a:pPr>
            <a:r>
              <a:rPr lang="en-US" altLang="en-US" sz="800" dirty="0">
                <a:ea typeface="ヒラギノ角ゴ Pro W3"/>
                <a:cs typeface="ヒラギノ角ゴ Pro W3"/>
              </a:rPr>
              <a:t>Equatorial Guinea </a:t>
            </a:r>
          </a:p>
          <a:p>
            <a:pPr>
              <a:spcBef>
                <a:spcPct val="0"/>
              </a:spcBef>
              <a:buFontTx/>
              <a:buNone/>
            </a:pPr>
            <a:r>
              <a:rPr lang="en-US" altLang="en-US" sz="800" dirty="0">
                <a:ea typeface="ヒラギノ角ゴ Pro W3"/>
                <a:cs typeface="ヒラギノ角ゴ Pro W3"/>
              </a:rPr>
              <a:t>Estonia		</a:t>
            </a:r>
          </a:p>
          <a:p>
            <a:pPr>
              <a:spcBef>
                <a:spcPct val="0"/>
              </a:spcBef>
              <a:buFontTx/>
              <a:buNone/>
            </a:pPr>
            <a:r>
              <a:rPr lang="en-US" altLang="en-US" sz="800" dirty="0">
                <a:ea typeface="ヒラギノ角ゴ Pro W3"/>
                <a:cs typeface="ヒラギノ角ゴ Pro W3"/>
              </a:rPr>
              <a:t>Finland		</a:t>
            </a:r>
          </a:p>
          <a:p>
            <a:pPr>
              <a:spcBef>
                <a:spcPct val="0"/>
              </a:spcBef>
              <a:buFontTx/>
              <a:buNone/>
            </a:pPr>
            <a:r>
              <a:rPr lang="en-US" altLang="en-US" sz="800" dirty="0">
                <a:ea typeface="ヒラギノ角ゴ Pro W3"/>
                <a:cs typeface="ヒラギノ角ゴ Pro W3"/>
              </a:rPr>
              <a:t>France</a:t>
            </a:r>
            <a:r>
              <a:rPr lang="en-US" altLang="en-US" sz="800" baseline="30000" dirty="0">
                <a:ea typeface="ヒラギノ角ゴ Pro W3"/>
                <a:cs typeface="ヒラギノ角ゴ Pro W3"/>
              </a:rPr>
              <a:t>,</a:t>
            </a: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Gabon</a:t>
            </a:r>
          </a:p>
          <a:p>
            <a:pPr>
              <a:spcBef>
                <a:spcPct val="0"/>
              </a:spcBef>
              <a:buFontTx/>
              <a:buNone/>
            </a:pPr>
            <a:r>
              <a:rPr lang="en-US" altLang="en-US" sz="800" dirty="0">
                <a:ea typeface="ヒラギノ角ゴ Pro W3"/>
                <a:cs typeface="ヒラギノ角ゴ Pro W3"/>
              </a:rPr>
              <a:t>Gambia</a:t>
            </a:r>
          </a:p>
          <a:p>
            <a:pPr>
              <a:spcBef>
                <a:spcPct val="0"/>
              </a:spcBef>
              <a:buFontTx/>
              <a:buNone/>
            </a:pPr>
            <a:r>
              <a:rPr lang="en-US" altLang="en-US" sz="800" dirty="0">
                <a:ea typeface="ヒラギノ角ゴ Pro W3"/>
                <a:cs typeface="ヒラギノ角ゴ Pro W3"/>
              </a:rPr>
              <a:t>Georgia </a:t>
            </a:r>
          </a:p>
          <a:p>
            <a:pPr>
              <a:spcBef>
                <a:spcPct val="0"/>
              </a:spcBef>
              <a:buFontTx/>
              <a:buNone/>
            </a:pPr>
            <a:r>
              <a:rPr lang="en-US" altLang="en-US" sz="800" dirty="0">
                <a:ea typeface="ヒラギノ角ゴ Pro W3"/>
                <a:cs typeface="ヒラギノ角ゴ Pro W3"/>
              </a:rPr>
              <a:t>Germany</a:t>
            </a:r>
          </a:p>
          <a:p>
            <a:pPr>
              <a:spcBef>
                <a:spcPct val="0"/>
              </a:spcBef>
              <a:buFontTx/>
              <a:buNone/>
            </a:pPr>
            <a:r>
              <a:rPr lang="en-US" altLang="en-US" sz="800" dirty="0">
                <a:ea typeface="ヒラギノ角ゴ Pro W3"/>
                <a:cs typeface="ヒラギノ角ゴ Pro W3"/>
              </a:rPr>
              <a:t>Ghana </a:t>
            </a:r>
          </a:p>
          <a:p>
            <a:pPr>
              <a:spcBef>
                <a:spcPct val="0"/>
              </a:spcBef>
              <a:buFontTx/>
              <a:buNone/>
            </a:pPr>
            <a:r>
              <a:rPr lang="en-US" altLang="en-US" sz="800" dirty="0">
                <a:ea typeface="ヒラギノ角ゴ Pro W3"/>
                <a:cs typeface="ヒラギノ角ゴ Pro W3"/>
              </a:rPr>
              <a:t>Greece	</a:t>
            </a:r>
          </a:p>
          <a:p>
            <a:pPr>
              <a:spcBef>
                <a:spcPct val="0"/>
              </a:spcBef>
              <a:buFontTx/>
              <a:buNone/>
            </a:pPr>
            <a:r>
              <a:rPr lang="en-US" altLang="en-US" sz="800" dirty="0">
                <a:ea typeface="ヒラギノ角ゴ Pro W3"/>
                <a:cs typeface="ヒラギノ角ゴ Pro W3"/>
              </a:rPr>
              <a:t>Grenada	</a:t>
            </a:r>
          </a:p>
          <a:p>
            <a:pPr>
              <a:spcBef>
                <a:spcPct val="0"/>
              </a:spcBef>
              <a:buFontTx/>
              <a:buNone/>
            </a:pPr>
            <a:r>
              <a:rPr lang="en-US" altLang="en-US" sz="800" dirty="0">
                <a:ea typeface="ヒラギノ角ゴ Pro W3"/>
                <a:cs typeface="ヒラギノ角ゴ Pro W3"/>
              </a:rPr>
              <a:t>Guatemala</a:t>
            </a:r>
          </a:p>
          <a:p>
            <a:pPr>
              <a:spcBef>
                <a:spcPct val="0"/>
              </a:spcBef>
              <a:buFontTx/>
              <a:buNone/>
            </a:pPr>
            <a:r>
              <a:rPr lang="en-US" altLang="en-US" sz="800" dirty="0">
                <a:ea typeface="ヒラギノ角ゴ Pro W3"/>
                <a:cs typeface="ヒラギノ角ゴ Pro W3"/>
              </a:rPr>
              <a:t>Guinea	</a:t>
            </a:r>
          </a:p>
          <a:p>
            <a:pPr>
              <a:spcBef>
                <a:spcPct val="0"/>
              </a:spcBef>
              <a:buFontTx/>
              <a:buNone/>
            </a:pPr>
            <a:endParaRPr lang="en-US" altLang="en-US" sz="800" dirty="0">
              <a:ea typeface="ヒラギノ角ゴ Pro W3"/>
              <a:cs typeface="ヒラギノ角ゴ Pro W3"/>
            </a:endParaRPr>
          </a:p>
          <a:p>
            <a:pPr>
              <a:spcBef>
                <a:spcPct val="0"/>
              </a:spcBef>
              <a:buFontTx/>
              <a:buNone/>
            </a:pPr>
            <a:endParaRPr lang="en-US" altLang="en-US" sz="800" dirty="0">
              <a:ea typeface="ヒラギノ角ゴ Pro W3"/>
              <a:cs typeface="ヒラギノ角ゴ Pro W3"/>
            </a:endParaRPr>
          </a:p>
          <a:p>
            <a:pPr>
              <a:spcBef>
                <a:spcPct val="0"/>
              </a:spcBef>
              <a:buFontTx/>
              <a:buNone/>
            </a:pPr>
            <a:endParaRPr lang="de-DE" altLang="en-US" sz="800">
              <a:ea typeface="ヒラギノ角ゴ Pro W3"/>
              <a:cs typeface="ヒラギノ角ゴ Pro W3"/>
            </a:endParaRPr>
          </a:p>
        </p:txBody>
      </p:sp>
      <p:sp>
        <p:nvSpPr>
          <p:cNvPr id="28677" name="Text Box 8"/>
          <p:cNvSpPr txBox="1">
            <a:spLocks noChangeArrowheads="1"/>
          </p:cNvSpPr>
          <p:nvPr/>
        </p:nvSpPr>
        <p:spPr bwMode="auto">
          <a:xfrm>
            <a:off x="3276600" y="3238500"/>
            <a:ext cx="15414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Guinea-Bissau 	</a:t>
            </a:r>
          </a:p>
          <a:p>
            <a:pPr>
              <a:spcBef>
                <a:spcPct val="0"/>
              </a:spcBef>
              <a:buFontTx/>
              <a:buNone/>
            </a:pPr>
            <a:r>
              <a:rPr lang="en-US" altLang="en-US" sz="800" dirty="0">
                <a:ea typeface="ヒラギノ角ゴ Pro W3"/>
                <a:cs typeface="ヒラギノ角ゴ Pro W3"/>
              </a:rPr>
              <a:t>Honduras</a:t>
            </a:r>
          </a:p>
          <a:p>
            <a:pPr>
              <a:spcBef>
                <a:spcPct val="0"/>
              </a:spcBef>
              <a:buFontTx/>
              <a:buNone/>
            </a:pPr>
            <a:r>
              <a:rPr lang="en-US" altLang="en-US" sz="800" dirty="0">
                <a:ea typeface="ヒラギノ角ゴ Pro W3"/>
                <a:cs typeface="ヒラギノ角ゴ Pro W3"/>
              </a:rPr>
              <a:t>Hungary	</a:t>
            </a:r>
          </a:p>
          <a:p>
            <a:pPr>
              <a:spcBef>
                <a:spcPct val="0"/>
              </a:spcBef>
              <a:buFontTx/>
              <a:buNone/>
            </a:pPr>
            <a:r>
              <a:rPr lang="en-US" altLang="en-US" sz="800" dirty="0">
                <a:ea typeface="ヒラギノ角ゴ Pro W3"/>
                <a:cs typeface="ヒラギノ角ゴ Pro W3"/>
              </a:rPr>
              <a:t>Iceland	</a:t>
            </a:r>
          </a:p>
          <a:p>
            <a:pPr>
              <a:spcBef>
                <a:spcPct val="0"/>
              </a:spcBef>
              <a:buFontTx/>
              <a:buNone/>
            </a:pPr>
            <a:r>
              <a:rPr lang="en-US" altLang="en-US" sz="800" dirty="0">
                <a:ea typeface="ヒラギノ角ゴ Pro W3"/>
                <a:cs typeface="ヒラギノ角ゴ Pro W3"/>
              </a:rPr>
              <a:t>India		</a:t>
            </a:r>
          </a:p>
          <a:p>
            <a:pPr>
              <a:spcBef>
                <a:spcPct val="0"/>
              </a:spcBef>
              <a:buFontTx/>
              <a:buNone/>
            </a:pPr>
            <a:r>
              <a:rPr lang="en-US" altLang="en-US" sz="800" dirty="0">
                <a:ea typeface="ヒラギノ角ゴ Pro W3"/>
                <a:cs typeface="ヒラギノ角ゴ Pro W3"/>
              </a:rPr>
              <a:t>Indonesia	</a:t>
            </a:r>
          </a:p>
          <a:p>
            <a:pPr>
              <a:spcBef>
                <a:spcPct val="0"/>
              </a:spcBef>
              <a:buFontTx/>
              <a:buNone/>
            </a:pPr>
            <a:r>
              <a:rPr lang="en-US" altLang="en-US" sz="800" dirty="0">
                <a:ea typeface="ヒラギノ角ゴ Pro W3"/>
                <a:cs typeface="ヒラギノ角ゴ Pro W3"/>
              </a:rPr>
              <a:t>Iran (Islamic Republic of)</a:t>
            </a:r>
          </a:p>
          <a:p>
            <a:pPr>
              <a:spcBef>
                <a:spcPct val="0"/>
              </a:spcBef>
              <a:buFontTx/>
              <a:buNone/>
            </a:pPr>
            <a:r>
              <a:rPr lang="en-US" altLang="en-US" sz="800" b="1" dirty="0">
                <a:solidFill>
                  <a:srgbClr val="C00000"/>
                </a:solidFill>
                <a:ea typeface="ヒラギノ角ゴ Pro W3"/>
                <a:cs typeface="ヒラギノ角ゴ Pro W3"/>
              </a:rPr>
              <a:t>Iraq (30 Apr 2022)</a:t>
            </a:r>
          </a:p>
          <a:p>
            <a:pPr>
              <a:spcBef>
                <a:spcPct val="0"/>
              </a:spcBef>
              <a:buFontTx/>
              <a:buNone/>
            </a:pPr>
            <a:r>
              <a:rPr lang="en-US" altLang="en-US" sz="800" dirty="0">
                <a:ea typeface="ヒラギノ角ゴ Pro W3"/>
                <a:cs typeface="ヒラギノ角ゴ Pro W3"/>
              </a:rPr>
              <a:t>Ireland 	</a:t>
            </a:r>
          </a:p>
          <a:p>
            <a:pPr>
              <a:spcBef>
                <a:spcPct val="0"/>
              </a:spcBef>
              <a:buFontTx/>
              <a:buNone/>
            </a:pPr>
            <a:r>
              <a:rPr lang="en-US" altLang="en-US" sz="800" dirty="0">
                <a:ea typeface="ヒラギノ角ゴ Pro W3"/>
                <a:cs typeface="ヒラギノ角ゴ Pro W3"/>
              </a:rPr>
              <a:t>Israel		</a:t>
            </a:r>
          </a:p>
          <a:p>
            <a:pPr>
              <a:spcBef>
                <a:spcPct val="0"/>
              </a:spcBef>
              <a:buFontTx/>
              <a:buNone/>
            </a:pPr>
            <a:r>
              <a:rPr lang="en-US" altLang="en-US" sz="800" dirty="0">
                <a:ea typeface="ヒラギノ角ゴ Pro W3"/>
                <a:cs typeface="ヒラギノ角ゴ Pro W3"/>
              </a:rPr>
              <a:t>Italy		</a:t>
            </a:r>
          </a:p>
          <a:p>
            <a:pPr>
              <a:spcBef>
                <a:spcPct val="0"/>
              </a:spcBef>
              <a:buFontTx/>
              <a:buNone/>
            </a:pPr>
            <a:r>
              <a:rPr lang="en-US" altLang="en-US" sz="800" b="1" dirty="0">
                <a:solidFill>
                  <a:srgbClr val="C00000"/>
                </a:solidFill>
                <a:ea typeface="ヒラギノ角ゴ Pro W3"/>
                <a:cs typeface="ヒラギノ角ゴ Pro W3"/>
              </a:rPr>
              <a:t>Jamaica (10 Feb 2022)</a:t>
            </a:r>
          </a:p>
          <a:p>
            <a:pPr>
              <a:spcBef>
                <a:spcPct val="0"/>
              </a:spcBef>
              <a:buFontTx/>
              <a:buNone/>
            </a:pPr>
            <a:r>
              <a:rPr lang="en-US" altLang="en-US" sz="800" dirty="0">
                <a:ea typeface="ヒラギノ角ゴ Pro W3"/>
                <a:cs typeface="ヒラギノ角ゴ Pro W3"/>
              </a:rPr>
              <a:t>Japan	</a:t>
            </a:r>
          </a:p>
          <a:p>
            <a:pPr>
              <a:spcBef>
                <a:spcPct val="0"/>
              </a:spcBef>
              <a:buFontTx/>
              <a:buNone/>
            </a:pPr>
            <a:r>
              <a:rPr lang="en-US" altLang="en-US" sz="800" dirty="0">
                <a:ea typeface="ヒラギノ角ゴ Pro W3"/>
                <a:cs typeface="ヒラギノ角ゴ Pro W3"/>
              </a:rPr>
              <a:t>Jordan </a:t>
            </a:r>
          </a:p>
          <a:p>
            <a:pPr>
              <a:spcBef>
                <a:spcPct val="0"/>
              </a:spcBef>
              <a:buFontTx/>
              <a:buNone/>
            </a:pPr>
            <a:r>
              <a:rPr lang="en-US" altLang="en-US" sz="800" dirty="0">
                <a:ea typeface="ヒラギノ角ゴ Pro W3"/>
                <a:cs typeface="ヒラギノ角ゴ Pro W3"/>
              </a:rPr>
              <a:t>Kazakhstan	</a:t>
            </a:r>
          </a:p>
          <a:p>
            <a:pPr>
              <a:spcBef>
                <a:spcPct val="0"/>
              </a:spcBef>
              <a:buFontTx/>
              <a:buNone/>
            </a:pPr>
            <a:r>
              <a:rPr lang="en-US" altLang="en-US" sz="800" dirty="0">
                <a:ea typeface="ヒラギノ角ゴ Pro W3"/>
                <a:cs typeface="ヒラギノ角ゴ Pro W3"/>
              </a:rPr>
              <a:t>Kenya</a:t>
            </a:r>
          </a:p>
          <a:p>
            <a:pPr>
              <a:spcBef>
                <a:spcPct val="0"/>
              </a:spcBef>
              <a:buFontTx/>
              <a:buNone/>
            </a:pPr>
            <a:r>
              <a:rPr lang="en-US" altLang="en-US" sz="800" dirty="0">
                <a:ea typeface="ヒラギノ角ゴ Pro W3"/>
                <a:cs typeface="ヒラギノ角ゴ Pro W3"/>
              </a:rPr>
              <a:t>Kuwait </a:t>
            </a:r>
            <a:endParaRPr lang="en-US" altLang="en-US" sz="800" i="1"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Kyrgyzstan</a:t>
            </a:r>
          </a:p>
          <a:p>
            <a:pPr>
              <a:spcBef>
                <a:spcPct val="0"/>
              </a:spcBef>
              <a:buFontTx/>
              <a:buNone/>
            </a:pPr>
            <a:r>
              <a:rPr lang="en-US" altLang="en-US" sz="800" dirty="0">
                <a:ea typeface="ヒラギノ角ゴ Pro W3"/>
                <a:cs typeface="ヒラギノ角ゴ Pro W3"/>
              </a:rPr>
              <a:t>Lao People’s Dem Rep.</a:t>
            </a:r>
          </a:p>
          <a:p>
            <a:pPr>
              <a:spcBef>
                <a:spcPct val="0"/>
              </a:spcBef>
              <a:buFontTx/>
              <a:buNone/>
            </a:pPr>
            <a:r>
              <a:rPr lang="en-US" altLang="en-US" sz="800" dirty="0">
                <a:ea typeface="ヒラギノ角ゴ Pro W3"/>
                <a:cs typeface="ヒラギノ角ゴ Pro W3"/>
              </a:rPr>
              <a:t>Latvia 	</a:t>
            </a:r>
          </a:p>
          <a:p>
            <a:pPr>
              <a:spcBef>
                <a:spcPct val="0"/>
              </a:spcBef>
              <a:buFontTx/>
              <a:buNone/>
            </a:pPr>
            <a:r>
              <a:rPr lang="en-US" altLang="en-US" sz="800" dirty="0">
                <a:ea typeface="ヒラギノ角ゴ Pro W3"/>
                <a:cs typeface="ヒラギノ角ゴ Pro W3"/>
              </a:rPr>
              <a:t>Lesotho </a:t>
            </a:r>
          </a:p>
          <a:p>
            <a:pPr>
              <a:spcBef>
                <a:spcPct val="0"/>
              </a:spcBef>
              <a:buFontTx/>
              <a:buNone/>
            </a:pPr>
            <a:r>
              <a:rPr lang="en-US" altLang="en-US" sz="800" dirty="0">
                <a:ea typeface="ヒラギノ角ゴ Pro W3"/>
                <a:cs typeface="ヒラギノ角ゴ Pro W3"/>
              </a:rPr>
              <a:t>Liberia	</a:t>
            </a:r>
          </a:p>
          <a:p>
            <a:pPr>
              <a:spcBef>
                <a:spcPct val="0"/>
              </a:spcBef>
              <a:buFontTx/>
              <a:buNone/>
            </a:pPr>
            <a:r>
              <a:rPr lang="en-US" altLang="en-US" sz="800" dirty="0">
                <a:ea typeface="ヒラギノ角ゴ Pro W3"/>
                <a:cs typeface="ヒラギノ角ゴ Pro W3"/>
              </a:rPr>
              <a:t>Libya</a:t>
            </a:r>
          </a:p>
          <a:p>
            <a:pPr>
              <a:spcBef>
                <a:spcPct val="0"/>
              </a:spcBef>
              <a:buFontTx/>
              <a:buNone/>
            </a:pPr>
            <a:r>
              <a:rPr lang="en-US" altLang="en-US" sz="800" dirty="0">
                <a:ea typeface="ヒラギノ角ゴ Pro W3"/>
                <a:cs typeface="ヒラギノ角ゴ Pro W3"/>
              </a:rPr>
              <a:t>Liechtenstein </a:t>
            </a:r>
          </a:p>
          <a:p>
            <a:pPr>
              <a:spcBef>
                <a:spcPct val="0"/>
              </a:spcBef>
              <a:buFontTx/>
              <a:buNone/>
            </a:pPr>
            <a:r>
              <a:rPr lang="en-US" altLang="en-US" sz="800" dirty="0">
                <a:ea typeface="ヒラギノ角ゴ Pro W3"/>
                <a:cs typeface="ヒラギノ角ゴ Pro W3"/>
              </a:rPr>
              <a:t>Lithuania	</a:t>
            </a:r>
          </a:p>
          <a:p>
            <a:pPr>
              <a:spcBef>
                <a:spcPct val="0"/>
              </a:spcBef>
              <a:buFontTx/>
              <a:buNone/>
            </a:pPr>
            <a:r>
              <a:rPr lang="en-US" altLang="en-US" sz="800" dirty="0">
                <a:ea typeface="ヒラギノ角ゴ Pro W3"/>
                <a:cs typeface="ヒラギノ角ゴ Pro W3"/>
              </a:rPr>
              <a:t>Luxembourg	</a:t>
            </a:r>
          </a:p>
          <a:p>
            <a:pPr>
              <a:spcBef>
                <a:spcPct val="0"/>
              </a:spcBef>
              <a:buFontTx/>
              <a:buNone/>
            </a:pPr>
            <a:r>
              <a:rPr lang="en-US" altLang="en-US" sz="800" dirty="0">
                <a:ea typeface="ヒラギノ角ゴ Pro W3"/>
                <a:cs typeface="ヒラギノ角ゴ Pro W3"/>
              </a:rPr>
              <a:t>Madagascar</a:t>
            </a:r>
            <a:endParaRPr lang="de-DE" altLang="en-US" sz="800" dirty="0">
              <a:ea typeface="ヒラギノ角ゴ Pro W3"/>
              <a:cs typeface="ヒラギノ角ゴ Pro W3"/>
            </a:endParaRPr>
          </a:p>
        </p:txBody>
      </p:sp>
      <p:sp>
        <p:nvSpPr>
          <p:cNvPr id="28678" name="Text Box 9"/>
          <p:cNvSpPr txBox="1">
            <a:spLocks noChangeArrowheads="1"/>
          </p:cNvSpPr>
          <p:nvPr/>
        </p:nvSpPr>
        <p:spPr bwMode="auto">
          <a:xfrm>
            <a:off x="4572000" y="2876550"/>
            <a:ext cx="262255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800" dirty="0">
              <a:ea typeface="ヒラギノ角ゴ Pro W3"/>
              <a:cs typeface="ヒラギノ角ゴ Pro W3"/>
            </a:endParaRPr>
          </a:p>
          <a:p>
            <a:pPr>
              <a:spcBef>
                <a:spcPct val="0"/>
              </a:spcBef>
              <a:buFontTx/>
              <a:buNone/>
            </a:pP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Malawi	</a:t>
            </a:r>
          </a:p>
          <a:p>
            <a:pPr>
              <a:spcBef>
                <a:spcPct val="0"/>
              </a:spcBef>
              <a:buFontTx/>
              <a:buNone/>
            </a:pPr>
            <a:r>
              <a:rPr lang="en-US" altLang="en-US" sz="800" dirty="0">
                <a:ea typeface="ヒラギノ角ゴ Pro W3"/>
                <a:cs typeface="ヒラギノ角ゴ Pro W3"/>
              </a:rPr>
              <a:t>Malaysia</a:t>
            </a:r>
          </a:p>
          <a:p>
            <a:pPr>
              <a:spcBef>
                <a:spcPct val="0"/>
              </a:spcBef>
              <a:buFontTx/>
              <a:buNone/>
            </a:pPr>
            <a:r>
              <a:rPr lang="en-US" altLang="en-US" sz="800" dirty="0">
                <a:ea typeface="ヒラギノ角ゴ Pro W3"/>
                <a:cs typeface="ヒラギノ角ゴ Pro W3"/>
              </a:rPr>
              <a:t>Mali		</a:t>
            </a:r>
          </a:p>
          <a:p>
            <a:pPr>
              <a:spcBef>
                <a:spcPct val="0"/>
              </a:spcBef>
              <a:buFontTx/>
              <a:buNone/>
            </a:pPr>
            <a:r>
              <a:rPr lang="en-US" altLang="en-US" sz="800" dirty="0">
                <a:ea typeface="ヒラギノ角ゴ Pro W3"/>
                <a:cs typeface="ヒラギノ角ゴ Pro W3"/>
              </a:rPr>
              <a:t>Malta</a:t>
            </a:r>
          </a:p>
          <a:p>
            <a:pPr>
              <a:spcBef>
                <a:spcPct val="0"/>
              </a:spcBef>
              <a:buFontTx/>
              <a:buNone/>
            </a:pPr>
            <a:r>
              <a:rPr lang="en-US" altLang="en-US" sz="800" dirty="0">
                <a:ea typeface="ヒラギノ角ゴ Pro W3"/>
                <a:cs typeface="ヒラギノ角ゴ Pro W3"/>
              </a:rPr>
              <a:t>Mauritania		</a:t>
            </a:r>
          </a:p>
          <a:p>
            <a:pPr>
              <a:spcBef>
                <a:spcPct val="0"/>
              </a:spcBef>
              <a:buFontTx/>
              <a:buNone/>
            </a:pPr>
            <a:r>
              <a:rPr lang="en-US" altLang="en-US" sz="800" dirty="0">
                <a:ea typeface="ヒラギノ角ゴ Pro W3"/>
                <a:cs typeface="ヒラギノ角ゴ Pro W3"/>
              </a:rPr>
              <a:t>Mexico		</a:t>
            </a:r>
          </a:p>
          <a:p>
            <a:pPr>
              <a:spcBef>
                <a:spcPct val="0"/>
              </a:spcBef>
              <a:buFontTx/>
              <a:buNone/>
            </a:pPr>
            <a:r>
              <a:rPr lang="en-US" altLang="en-US" sz="800" dirty="0">
                <a:ea typeface="ヒラギノ角ゴ Pro W3"/>
                <a:cs typeface="ヒラギノ角ゴ Pro W3"/>
              </a:rPr>
              <a:t>Monaco		</a:t>
            </a:r>
          </a:p>
          <a:p>
            <a:pPr>
              <a:spcBef>
                <a:spcPct val="0"/>
              </a:spcBef>
              <a:buFontTx/>
              <a:buNone/>
            </a:pPr>
            <a:r>
              <a:rPr lang="en-US" altLang="en-US" sz="800" dirty="0">
                <a:ea typeface="ヒラギノ角ゴ Pro W3"/>
                <a:cs typeface="ヒラギノ角ゴ Pro W3"/>
              </a:rPr>
              <a:t>Mongolia		</a:t>
            </a:r>
          </a:p>
          <a:p>
            <a:pPr>
              <a:spcBef>
                <a:spcPct val="0"/>
              </a:spcBef>
              <a:buFontTx/>
              <a:buNone/>
            </a:pPr>
            <a:r>
              <a:rPr lang="en-US" altLang="en-US" sz="800" dirty="0">
                <a:ea typeface="ヒラギノ角ゴ Pro W3"/>
                <a:cs typeface="ヒラギノ角ゴ Pro W3"/>
              </a:rPr>
              <a:t>Montenegro</a:t>
            </a:r>
          </a:p>
          <a:p>
            <a:pPr>
              <a:spcBef>
                <a:spcPct val="0"/>
              </a:spcBef>
              <a:buFontTx/>
              <a:buNone/>
            </a:pPr>
            <a:r>
              <a:rPr lang="en-US" altLang="en-US" sz="800" dirty="0">
                <a:ea typeface="ヒラギノ角ゴ Pro W3"/>
                <a:cs typeface="ヒラギノ角ゴ Pro W3"/>
              </a:rPr>
              <a:t>Morocco		</a:t>
            </a:r>
          </a:p>
          <a:p>
            <a:pPr>
              <a:spcBef>
                <a:spcPct val="0"/>
              </a:spcBef>
              <a:buFontTx/>
              <a:buNone/>
            </a:pPr>
            <a:r>
              <a:rPr lang="en-US" altLang="en-US" sz="800" dirty="0">
                <a:ea typeface="ヒラギノ角ゴ Pro W3"/>
                <a:cs typeface="ヒラギノ角ゴ Pro W3"/>
              </a:rPr>
              <a:t>Mozambique		</a:t>
            </a:r>
          </a:p>
          <a:p>
            <a:pPr>
              <a:spcBef>
                <a:spcPct val="0"/>
              </a:spcBef>
              <a:buFontTx/>
              <a:buNone/>
            </a:pPr>
            <a:r>
              <a:rPr lang="en-US" altLang="en-US" sz="800" dirty="0">
                <a:ea typeface="ヒラギノ角ゴ Pro W3"/>
                <a:cs typeface="ヒラギノ角ゴ Pro W3"/>
              </a:rPr>
              <a:t>Namibia </a:t>
            </a:r>
          </a:p>
          <a:p>
            <a:pPr>
              <a:spcBef>
                <a:spcPct val="0"/>
              </a:spcBef>
              <a:buFontTx/>
              <a:buNone/>
            </a:pPr>
            <a:r>
              <a:rPr lang="en-US" altLang="en-US" sz="800" dirty="0">
                <a:ea typeface="ヒラギノ角ゴ Pro W3"/>
                <a:cs typeface="ヒラギノ角ゴ Pro W3"/>
              </a:rPr>
              <a:t>Netherlands		</a:t>
            </a:r>
          </a:p>
          <a:p>
            <a:pPr>
              <a:spcBef>
                <a:spcPct val="0"/>
              </a:spcBef>
              <a:buFontTx/>
              <a:buNone/>
            </a:pPr>
            <a:r>
              <a:rPr lang="en-US" altLang="en-US" sz="800" dirty="0">
                <a:ea typeface="ヒラギノ角ゴ Pro W3"/>
                <a:cs typeface="ヒラギノ角ゴ Pro W3"/>
              </a:rPr>
              <a:t>New Zealand</a:t>
            </a:r>
          </a:p>
          <a:p>
            <a:pPr>
              <a:spcBef>
                <a:spcPct val="0"/>
              </a:spcBef>
              <a:buFontTx/>
              <a:buNone/>
            </a:pPr>
            <a:r>
              <a:rPr lang="en-US" altLang="en-US" sz="800" dirty="0">
                <a:ea typeface="ヒラギノ角ゴ Pro W3"/>
                <a:cs typeface="ヒラギノ角ゴ Pro W3"/>
              </a:rPr>
              <a:t>Nicaragua</a:t>
            </a:r>
          </a:p>
          <a:p>
            <a:pPr>
              <a:spcBef>
                <a:spcPct val="0"/>
              </a:spcBef>
              <a:buFontTx/>
              <a:buNone/>
            </a:pPr>
            <a:r>
              <a:rPr lang="en-US" altLang="en-US" sz="800" dirty="0">
                <a:ea typeface="ヒラギノ角ゴ Pro W3"/>
                <a:cs typeface="ヒラギノ角ゴ Pro W3"/>
              </a:rPr>
              <a:t>Niger</a:t>
            </a:r>
          </a:p>
          <a:p>
            <a:pPr>
              <a:spcBef>
                <a:spcPct val="0"/>
              </a:spcBef>
              <a:buFontTx/>
              <a:buNone/>
            </a:pPr>
            <a:r>
              <a:rPr lang="en-US" altLang="en-US" sz="800" dirty="0">
                <a:ea typeface="ヒラギノ角ゴ Pro W3"/>
                <a:cs typeface="ヒラギノ角ゴ Pro W3"/>
              </a:rPr>
              <a:t>Nigeria</a:t>
            </a:r>
          </a:p>
          <a:p>
            <a:pPr>
              <a:spcBef>
                <a:spcPct val="0"/>
              </a:spcBef>
              <a:buFontTx/>
              <a:buNone/>
            </a:pPr>
            <a:r>
              <a:rPr lang="en-US" altLang="en-US" sz="800" dirty="0">
                <a:ea typeface="ヒラギノ角ゴ Pro W3"/>
                <a:cs typeface="ヒラギノ角ゴ Pro W3"/>
              </a:rPr>
              <a:t>Norway</a:t>
            </a:r>
          </a:p>
          <a:p>
            <a:pPr>
              <a:spcBef>
                <a:spcPct val="0"/>
              </a:spcBef>
              <a:buFontTx/>
              <a:buNone/>
            </a:pPr>
            <a:r>
              <a:rPr lang="en-US" altLang="en-US" sz="800" dirty="0">
                <a:ea typeface="ヒラギノ角ゴ Pro W3"/>
                <a:cs typeface="ヒラギノ角ゴ Pro W3"/>
              </a:rPr>
              <a:t>Oman</a:t>
            </a:r>
          </a:p>
          <a:p>
            <a:pPr>
              <a:spcBef>
                <a:spcPct val="0"/>
              </a:spcBef>
              <a:buFontTx/>
              <a:buNone/>
            </a:pPr>
            <a:r>
              <a:rPr lang="en-US" altLang="en-US" sz="800" dirty="0">
                <a:ea typeface="ヒラギノ角ゴ Pro W3"/>
                <a:cs typeface="ヒラギノ角ゴ Pro W3"/>
              </a:rPr>
              <a:t>Panama</a:t>
            </a:r>
          </a:p>
          <a:p>
            <a:pPr>
              <a:spcBef>
                <a:spcPct val="0"/>
              </a:spcBef>
              <a:buFontTx/>
              <a:buNone/>
            </a:pPr>
            <a:r>
              <a:rPr lang="en-US" altLang="en-US" sz="800" dirty="0">
                <a:ea typeface="ヒラギノ角ゴ Pro W3"/>
                <a:cs typeface="ヒラギノ角ゴ Pro W3"/>
              </a:rPr>
              <a:t>Papua New Guinea</a:t>
            </a:r>
          </a:p>
          <a:p>
            <a:pPr>
              <a:spcBef>
                <a:spcPct val="0"/>
              </a:spcBef>
              <a:buFontTx/>
              <a:buNone/>
            </a:pPr>
            <a:r>
              <a:rPr lang="en-GB" altLang="en-US" sz="800" dirty="0">
                <a:ea typeface="ヒラギノ角ゴ Pro W3"/>
                <a:cs typeface="ヒラギノ角ゴ Pro W3"/>
              </a:rPr>
              <a:t>Peru</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Philippines </a:t>
            </a:r>
          </a:p>
          <a:p>
            <a:pPr>
              <a:spcBef>
                <a:spcPct val="0"/>
              </a:spcBef>
              <a:buFontTx/>
              <a:buNone/>
            </a:pPr>
            <a:r>
              <a:rPr lang="en-US" altLang="en-US" sz="800" dirty="0">
                <a:ea typeface="ヒラギノ角ゴ Pro W3"/>
                <a:cs typeface="ヒラギノ角ゴ Pro W3"/>
              </a:rPr>
              <a:t>	</a:t>
            </a:r>
          </a:p>
          <a:p>
            <a:pPr>
              <a:spcBef>
                <a:spcPct val="0"/>
              </a:spcBef>
              <a:buFontTx/>
              <a:buNone/>
            </a:pPr>
            <a:r>
              <a:rPr lang="en-US" altLang="en-US" sz="800" dirty="0">
                <a:ea typeface="ヒラギノ角ゴ Pro W3"/>
                <a:cs typeface="ヒラギノ角ゴ Pro W3"/>
              </a:rPr>
              <a:t>		</a:t>
            </a:r>
          </a:p>
          <a:p>
            <a:pPr>
              <a:spcBef>
                <a:spcPct val="0"/>
              </a:spcBef>
              <a:buFontTx/>
              <a:buNone/>
            </a:pPr>
            <a:endParaRPr lang="en-US" altLang="en-US" sz="800" dirty="0">
              <a:ea typeface="ヒラギノ角ゴ Pro W3"/>
              <a:cs typeface="ヒラギノ角ゴ Pro W3"/>
            </a:endParaRPr>
          </a:p>
        </p:txBody>
      </p:sp>
      <p:sp>
        <p:nvSpPr>
          <p:cNvPr id="28679" name="Text Box 10"/>
          <p:cNvSpPr txBox="1">
            <a:spLocks noChangeArrowheads="1"/>
          </p:cNvSpPr>
          <p:nvPr/>
        </p:nvSpPr>
        <p:spPr bwMode="auto">
          <a:xfrm>
            <a:off x="5791200" y="3219450"/>
            <a:ext cx="23193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742950" indent="-28575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800" dirty="0">
                <a:ea typeface="ヒラギノ角ゴ Pro W3"/>
                <a:cs typeface="ヒラギノ角ゴ Pro W3"/>
              </a:rPr>
              <a:t>Poland</a:t>
            </a:r>
          </a:p>
          <a:p>
            <a:pPr>
              <a:spcBef>
                <a:spcPct val="0"/>
              </a:spcBef>
              <a:buFontTx/>
              <a:buNone/>
            </a:pPr>
            <a:r>
              <a:rPr lang="en-US" altLang="en-US" sz="800" dirty="0">
                <a:ea typeface="ヒラギノ角ゴ Pro W3"/>
                <a:cs typeface="ヒラギノ角ゴ Pro W3"/>
              </a:rPr>
              <a:t>Portugal</a:t>
            </a:r>
          </a:p>
          <a:p>
            <a:pPr>
              <a:spcBef>
                <a:spcPct val="0"/>
              </a:spcBef>
              <a:buFontTx/>
              <a:buNone/>
            </a:pPr>
            <a:r>
              <a:rPr lang="en-US" altLang="en-US" sz="800" dirty="0">
                <a:ea typeface="ヒラギノ角ゴ Pro W3"/>
                <a:cs typeface="ヒラギノ角ゴ Pro W3"/>
              </a:rPr>
              <a:t>Qatar</a:t>
            </a:r>
          </a:p>
          <a:p>
            <a:pPr>
              <a:spcBef>
                <a:spcPct val="0"/>
              </a:spcBef>
              <a:buFontTx/>
              <a:buNone/>
            </a:pPr>
            <a:r>
              <a:rPr lang="en-US" altLang="en-US" sz="800" dirty="0">
                <a:ea typeface="ヒラギノ角ゴ Pro W3"/>
                <a:cs typeface="ヒラギノ角ゴ Pro W3"/>
              </a:rPr>
              <a:t>Republic of Korea </a:t>
            </a:r>
          </a:p>
          <a:p>
            <a:pPr>
              <a:spcBef>
                <a:spcPct val="0"/>
              </a:spcBef>
              <a:buFontTx/>
              <a:buNone/>
            </a:pPr>
            <a:r>
              <a:rPr lang="en-US" altLang="en-US" sz="800" dirty="0">
                <a:ea typeface="ヒラギノ角ゴ Pro W3"/>
                <a:cs typeface="ヒラギノ角ゴ Pro W3"/>
              </a:rPr>
              <a:t>Republic of Moldova	</a:t>
            </a:r>
          </a:p>
          <a:p>
            <a:pPr>
              <a:spcBef>
                <a:spcPct val="0"/>
              </a:spcBef>
              <a:buFontTx/>
              <a:buNone/>
            </a:pPr>
            <a:r>
              <a:rPr lang="en-US" altLang="en-US" sz="800" dirty="0">
                <a:ea typeface="ヒラギノ角ゴ Pro W3"/>
                <a:cs typeface="ヒラギノ角ゴ Pro W3"/>
              </a:rPr>
              <a:t>Romania		</a:t>
            </a:r>
          </a:p>
          <a:p>
            <a:pPr>
              <a:spcBef>
                <a:spcPct val="0"/>
              </a:spcBef>
              <a:buFontTx/>
              <a:buNone/>
            </a:pPr>
            <a:r>
              <a:rPr lang="en-US" altLang="en-US" sz="800" dirty="0">
                <a:ea typeface="ヒラギノ角ゴ Pro W3"/>
                <a:cs typeface="ヒラギノ角ゴ Pro W3"/>
              </a:rPr>
              <a:t>Rwanda</a:t>
            </a:r>
          </a:p>
          <a:p>
            <a:pPr>
              <a:spcBef>
                <a:spcPct val="0"/>
              </a:spcBef>
              <a:buFontTx/>
              <a:buNone/>
            </a:pPr>
            <a:r>
              <a:rPr lang="en-US" altLang="en-US" sz="800" dirty="0">
                <a:ea typeface="ヒラギノ角ゴ Pro W3"/>
                <a:cs typeface="ヒラギノ角ゴ Pro W3"/>
              </a:rPr>
              <a:t>Russian Federation	</a:t>
            </a:r>
          </a:p>
          <a:p>
            <a:pPr>
              <a:spcBef>
                <a:spcPct val="0"/>
              </a:spcBef>
              <a:buFontTx/>
              <a:buNone/>
            </a:pPr>
            <a:r>
              <a:rPr lang="en-US" altLang="en-US" sz="800" dirty="0">
                <a:ea typeface="ヒラギノ角ゴ Pro W3"/>
                <a:cs typeface="ヒラギノ角ゴ Pro W3"/>
              </a:rPr>
              <a:t>Saint Lucia		</a:t>
            </a:r>
          </a:p>
          <a:p>
            <a:pPr>
              <a:spcBef>
                <a:spcPct val="0"/>
              </a:spcBef>
              <a:buFontTx/>
              <a:buNone/>
            </a:pPr>
            <a:r>
              <a:rPr lang="en-US" altLang="en-US" sz="800" dirty="0">
                <a:ea typeface="ヒラギノ角ゴ Pro W3"/>
                <a:cs typeface="ヒラギノ角ゴ Pro W3"/>
              </a:rPr>
              <a:t>Saint Vincent and</a:t>
            </a:r>
            <a:br>
              <a:rPr lang="en-US" altLang="en-US" sz="800" dirty="0">
                <a:ea typeface="ヒラギノ角ゴ Pro W3"/>
                <a:cs typeface="ヒラギノ角ゴ Pro W3"/>
              </a:rPr>
            </a:br>
            <a:r>
              <a:rPr lang="en-US" altLang="en-US" sz="800" dirty="0">
                <a:ea typeface="ヒラギノ角ゴ Pro W3"/>
                <a:cs typeface="ヒラギノ角ゴ Pro W3"/>
              </a:rPr>
              <a:t>      the Grenadines </a:t>
            </a:r>
          </a:p>
          <a:p>
            <a:pPr>
              <a:spcBef>
                <a:spcPct val="0"/>
              </a:spcBef>
              <a:buFontTx/>
              <a:buNone/>
            </a:pPr>
            <a:r>
              <a:rPr lang="en-US" altLang="en-US" sz="800" b="1" dirty="0">
                <a:solidFill>
                  <a:srgbClr val="C00000"/>
                </a:solidFill>
                <a:ea typeface="ヒラギノ角ゴ Pro W3"/>
                <a:cs typeface="ヒラギノ角ゴ Pro W3"/>
              </a:rPr>
              <a:t>Samoa (2 Jan 2020)</a:t>
            </a:r>
          </a:p>
          <a:p>
            <a:pPr>
              <a:spcBef>
                <a:spcPct val="0"/>
              </a:spcBef>
              <a:buFontTx/>
              <a:buNone/>
            </a:pPr>
            <a:r>
              <a:rPr lang="en-US" altLang="en-US" sz="800" dirty="0">
                <a:ea typeface="ヒラギノ角ゴ Pro W3"/>
                <a:cs typeface="ヒラギノ角ゴ Pro W3"/>
              </a:rPr>
              <a:t>San Marino</a:t>
            </a:r>
          </a:p>
          <a:p>
            <a:pPr>
              <a:spcBef>
                <a:spcPct val="0"/>
              </a:spcBef>
              <a:buFontTx/>
              <a:buNone/>
            </a:pPr>
            <a:r>
              <a:rPr lang="en-GB" altLang="en-US" sz="800" dirty="0">
                <a:ea typeface="ヒラギノ角ゴ Pro W3"/>
                <a:cs typeface="ヒラギノ角ゴ Pro W3"/>
              </a:rPr>
              <a:t>Sao Tomé e Principe</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Saudi Arabia</a:t>
            </a:r>
            <a:endParaRPr lang="en-US" altLang="en-US" sz="800" b="1" u="sng"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Senegal		</a:t>
            </a:r>
          </a:p>
          <a:p>
            <a:pPr>
              <a:spcBef>
                <a:spcPct val="0"/>
              </a:spcBef>
              <a:buFontTx/>
              <a:buNone/>
            </a:pPr>
            <a:r>
              <a:rPr lang="en-US" altLang="en-US" sz="800" dirty="0">
                <a:ea typeface="ヒラギノ角ゴ Pro W3"/>
                <a:cs typeface="ヒラギノ角ゴ Pro W3"/>
              </a:rPr>
              <a:t>Serbia</a:t>
            </a:r>
          </a:p>
          <a:p>
            <a:pPr>
              <a:spcBef>
                <a:spcPct val="0"/>
              </a:spcBef>
              <a:buFontTx/>
              <a:buNone/>
            </a:pPr>
            <a:r>
              <a:rPr lang="en-US" altLang="en-US" sz="800" dirty="0">
                <a:ea typeface="ヒラギノ角ゴ Pro W3"/>
                <a:cs typeface="ヒラギノ角ゴ Pro W3"/>
              </a:rPr>
              <a:t>Seychelles</a:t>
            </a:r>
          </a:p>
          <a:p>
            <a:pPr>
              <a:spcBef>
                <a:spcPct val="0"/>
              </a:spcBef>
              <a:buFontTx/>
              <a:buNone/>
            </a:pPr>
            <a:r>
              <a:rPr lang="en-US" altLang="en-US" sz="800" dirty="0">
                <a:ea typeface="ヒラギノ角ゴ Pro W3"/>
                <a:cs typeface="ヒラギノ角ゴ Pro W3"/>
              </a:rPr>
              <a:t>Sierra Leone		</a:t>
            </a:r>
          </a:p>
          <a:p>
            <a:pPr>
              <a:spcBef>
                <a:spcPct val="0"/>
              </a:spcBef>
              <a:buFontTx/>
              <a:buNone/>
            </a:pPr>
            <a:r>
              <a:rPr lang="en-US" altLang="en-US" sz="800" dirty="0">
                <a:ea typeface="ヒラギノ角ゴ Pro W3"/>
                <a:cs typeface="ヒラギノ角ゴ Pro W3"/>
              </a:rPr>
              <a:t>Singapore		</a:t>
            </a:r>
          </a:p>
          <a:p>
            <a:pPr>
              <a:spcBef>
                <a:spcPct val="0"/>
              </a:spcBef>
              <a:buFontTx/>
              <a:buNone/>
            </a:pPr>
            <a:r>
              <a:rPr lang="en-US" altLang="en-US" sz="800" dirty="0">
                <a:ea typeface="ヒラギノ角ゴ Pro W3"/>
                <a:cs typeface="ヒラギノ角ゴ Pro W3"/>
              </a:rPr>
              <a:t>Slovakia		</a:t>
            </a:r>
          </a:p>
          <a:p>
            <a:pPr>
              <a:spcBef>
                <a:spcPct val="0"/>
              </a:spcBef>
              <a:buFontTx/>
              <a:buNone/>
            </a:pPr>
            <a:r>
              <a:rPr lang="en-US" altLang="en-US" sz="800" dirty="0">
                <a:ea typeface="ヒラギノ角ゴ Pro W3"/>
                <a:cs typeface="ヒラギノ角ゴ Pro W3"/>
              </a:rPr>
              <a:t>Slovenia		</a:t>
            </a:r>
          </a:p>
          <a:p>
            <a:pPr>
              <a:spcBef>
                <a:spcPct val="0"/>
              </a:spcBef>
              <a:buFontTx/>
              <a:buNone/>
            </a:pPr>
            <a:r>
              <a:rPr lang="en-US" altLang="en-US" sz="800" dirty="0">
                <a:ea typeface="ヒラギノ角ゴ Pro W3"/>
                <a:cs typeface="ヒラギノ角ゴ Pro W3"/>
              </a:rPr>
              <a:t>South Africa		</a:t>
            </a:r>
          </a:p>
          <a:p>
            <a:pPr>
              <a:spcBef>
                <a:spcPct val="0"/>
              </a:spcBef>
              <a:buFontTx/>
              <a:buNone/>
            </a:pPr>
            <a:r>
              <a:rPr lang="en-US" altLang="en-US" sz="800" dirty="0">
                <a:ea typeface="ヒラギノ角ゴ Pro W3"/>
                <a:cs typeface="ヒラギノ角ゴ Pro W3"/>
              </a:rPr>
              <a:t>Spain		</a:t>
            </a:r>
          </a:p>
          <a:p>
            <a:pPr>
              <a:spcBef>
                <a:spcPct val="0"/>
              </a:spcBef>
              <a:buFontTx/>
              <a:buNone/>
            </a:pPr>
            <a:r>
              <a:rPr lang="en-US" altLang="en-US" sz="800" dirty="0">
                <a:ea typeface="ヒラギノ角ゴ Pro W3"/>
                <a:cs typeface="ヒラギノ角ゴ Pro W3"/>
              </a:rPr>
              <a:t>Sri Lanka		</a:t>
            </a:r>
          </a:p>
          <a:p>
            <a:pPr>
              <a:spcBef>
                <a:spcPct val="0"/>
              </a:spcBef>
              <a:buFontTx/>
              <a:buNone/>
            </a:pPr>
            <a:r>
              <a:rPr lang="en-US" altLang="en-US" sz="800" dirty="0">
                <a:ea typeface="ヒラギノ角ゴ Pro W3"/>
                <a:cs typeface="ヒラギノ角ゴ Pro W3"/>
              </a:rPr>
              <a:t>Sudan		</a:t>
            </a:r>
          </a:p>
          <a:p>
            <a:pPr>
              <a:spcBef>
                <a:spcPct val="0"/>
              </a:spcBef>
              <a:buFontTx/>
              <a:buNone/>
            </a:pPr>
            <a:r>
              <a:rPr lang="en-US" altLang="en-US" sz="800" dirty="0">
                <a:ea typeface="ヒラギノ角ゴ Pro W3"/>
                <a:cs typeface="ヒラギノ角ゴ Pro W3"/>
              </a:rPr>
              <a:t>Swaziland</a:t>
            </a:r>
          </a:p>
        </p:txBody>
      </p:sp>
      <p:sp>
        <p:nvSpPr>
          <p:cNvPr id="28680" name="Text Box 11"/>
          <p:cNvSpPr txBox="1">
            <a:spLocks noChangeArrowheads="1"/>
          </p:cNvSpPr>
          <p:nvPr/>
        </p:nvSpPr>
        <p:spPr bwMode="auto">
          <a:xfrm>
            <a:off x="7391400" y="3219450"/>
            <a:ext cx="227965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1pPr>
            <a:lvl2pPr marL="6350" indent="-4763"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2pPr>
            <a:lvl3pPr marL="11430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3pPr>
            <a:lvl4pPr marL="16002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4pPr>
            <a:lvl5pPr marL="2057400" indent="-228600" defTabSz="762000">
              <a:spcBef>
                <a:spcPct val="20000"/>
              </a:spcBef>
              <a:buBlip>
                <a:blip r:embed="rId3"/>
              </a:buBlip>
              <a:tabLst>
                <a:tab pos="288925" algn="l"/>
              </a:tabLst>
              <a:defRPr sz="24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20000"/>
              </a:spcBef>
              <a:spcAft>
                <a:spcPct val="0"/>
              </a:spcAft>
              <a:buBlip>
                <a:blip r:embed="rId3"/>
              </a:buBlip>
              <a:tabLst>
                <a:tab pos="288925" algn="l"/>
              </a:tabLst>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en-US" sz="800">
                <a:ea typeface="ヒラギノ角ゴ Pro W3"/>
                <a:cs typeface="ヒラギノ角ゴ Pro W3"/>
              </a:rPr>
              <a:t>St. Kitts and Nevis</a:t>
            </a:r>
          </a:p>
          <a:p>
            <a:pPr>
              <a:spcBef>
                <a:spcPct val="0"/>
              </a:spcBef>
              <a:buFontTx/>
              <a:buNone/>
            </a:pPr>
            <a:r>
              <a:rPr lang="en-US" altLang="en-US" sz="800" dirty="0">
                <a:ea typeface="ヒラギノ角ゴ Pro W3"/>
                <a:cs typeface="ヒラギノ角ゴ Pro W3"/>
              </a:rPr>
              <a:t>Sweden</a:t>
            </a:r>
          </a:p>
          <a:p>
            <a:pPr>
              <a:spcBef>
                <a:spcPct val="0"/>
              </a:spcBef>
              <a:buFontTx/>
              <a:buNone/>
            </a:pPr>
            <a:r>
              <a:rPr lang="en-US" altLang="en-US" sz="800" dirty="0">
                <a:ea typeface="ヒラギノ角ゴ Pro W3"/>
                <a:cs typeface="ヒラギノ角ゴ Pro W3"/>
              </a:rPr>
              <a:t>Switzerland</a:t>
            </a:r>
          </a:p>
          <a:p>
            <a:pPr>
              <a:spcBef>
                <a:spcPct val="0"/>
              </a:spcBef>
              <a:buFontTx/>
              <a:buNone/>
            </a:pPr>
            <a:r>
              <a:rPr lang="en-US" altLang="en-US" sz="800" dirty="0">
                <a:ea typeface="ヒラギノ角ゴ Pro W3"/>
                <a:cs typeface="ヒラギノ角ゴ Pro W3"/>
              </a:rPr>
              <a:t>Syrian Arab Republic</a:t>
            </a:r>
          </a:p>
          <a:p>
            <a:pPr>
              <a:spcBef>
                <a:spcPct val="0"/>
              </a:spcBef>
              <a:buFontTx/>
              <a:buNone/>
            </a:pPr>
            <a:r>
              <a:rPr lang="en-US" altLang="en-US" sz="800" dirty="0">
                <a:ea typeface="ヒラギノ角ゴ Pro W3"/>
                <a:cs typeface="ヒラギノ角ゴ Pro W3"/>
              </a:rPr>
              <a:t>Tajikistan </a:t>
            </a:r>
          </a:p>
          <a:p>
            <a:pPr>
              <a:spcBef>
                <a:spcPct val="0"/>
              </a:spcBef>
              <a:buFontTx/>
              <a:buNone/>
            </a:pPr>
            <a:r>
              <a:rPr lang="en-GB" altLang="en-US" sz="800" dirty="0">
                <a:ea typeface="ヒラギノ角ゴ Pro W3"/>
                <a:cs typeface="ヒラギノ角ゴ Pro W3"/>
              </a:rPr>
              <a:t>Thailand</a:t>
            </a:r>
            <a:endParaRPr lang="en-US" altLang="en-US" sz="800" dirty="0">
              <a:ea typeface="ヒラギノ角ゴ Pro W3"/>
              <a:cs typeface="ヒラギノ角ゴ Pro W3"/>
            </a:endParaRPr>
          </a:p>
          <a:p>
            <a:pPr>
              <a:spcBef>
                <a:spcPct val="0"/>
              </a:spcBef>
              <a:buFontTx/>
              <a:buNone/>
            </a:pPr>
            <a:r>
              <a:rPr lang="en-US" altLang="en-US" sz="800" dirty="0">
                <a:ea typeface="ヒラギノ角ゴ Pro W3"/>
                <a:cs typeface="ヒラギノ角ゴ Pro W3"/>
              </a:rPr>
              <a:t>The former Yugoslav 	</a:t>
            </a:r>
          </a:p>
          <a:p>
            <a:pPr>
              <a:spcBef>
                <a:spcPct val="0"/>
              </a:spcBef>
              <a:buFontTx/>
              <a:buNone/>
            </a:pPr>
            <a:r>
              <a:rPr lang="en-US" altLang="en-US" sz="800" dirty="0">
                <a:ea typeface="ヒラギノ角ゴ Pro W3"/>
                <a:cs typeface="ヒラギノ角ゴ Pro W3"/>
              </a:rPr>
              <a:t>     Republic of Macedonia </a:t>
            </a:r>
          </a:p>
          <a:p>
            <a:pPr>
              <a:spcBef>
                <a:spcPct val="0"/>
              </a:spcBef>
              <a:buFontTx/>
              <a:buNone/>
            </a:pPr>
            <a:r>
              <a:rPr lang="en-US" altLang="en-US" sz="800" dirty="0">
                <a:ea typeface="ヒラギノ角ゴ Pro W3"/>
                <a:cs typeface="ヒラギノ角ゴ Pro W3"/>
              </a:rPr>
              <a:t>Togo		</a:t>
            </a:r>
          </a:p>
          <a:p>
            <a:pPr>
              <a:spcBef>
                <a:spcPct val="0"/>
              </a:spcBef>
              <a:buFontTx/>
              <a:buNone/>
            </a:pPr>
            <a:r>
              <a:rPr lang="en-US" altLang="en-US" sz="800" dirty="0">
                <a:ea typeface="ヒラギノ角ゴ Pro W3"/>
                <a:cs typeface="ヒラギノ角ゴ Pro W3"/>
              </a:rPr>
              <a:t>Trinidad and Tobago </a:t>
            </a:r>
          </a:p>
          <a:p>
            <a:pPr>
              <a:spcBef>
                <a:spcPct val="0"/>
              </a:spcBef>
              <a:buFontTx/>
              <a:buNone/>
            </a:pPr>
            <a:r>
              <a:rPr lang="en-US" altLang="en-US" sz="800" dirty="0">
                <a:ea typeface="ヒラギノ角ゴ Pro W3"/>
                <a:cs typeface="ヒラギノ角ゴ Pro W3"/>
              </a:rPr>
              <a:t>Tunisia</a:t>
            </a:r>
          </a:p>
          <a:p>
            <a:pPr>
              <a:spcBef>
                <a:spcPct val="0"/>
              </a:spcBef>
              <a:buFontTx/>
              <a:buNone/>
            </a:pPr>
            <a:r>
              <a:rPr lang="en-US" altLang="en-US" sz="800" dirty="0">
                <a:ea typeface="ヒラギノ角ゴ Pro W3"/>
                <a:cs typeface="ヒラギノ角ゴ Pro W3"/>
              </a:rPr>
              <a:t>Turkey		</a:t>
            </a:r>
          </a:p>
          <a:p>
            <a:pPr>
              <a:spcBef>
                <a:spcPct val="0"/>
              </a:spcBef>
              <a:buFontTx/>
              <a:buNone/>
            </a:pPr>
            <a:r>
              <a:rPr lang="en-US" altLang="en-US" sz="800" dirty="0">
                <a:ea typeface="ヒラギノ角ゴ Pro W3"/>
                <a:cs typeface="ヒラギノ角ゴ Pro W3"/>
              </a:rPr>
              <a:t>Turkmenistan		</a:t>
            </a:r>
          </a:p>
          <a:p>
            <a:pPr>
              <a:spcBef>
                <a:spcPct val="0"/>
              </a:spcBef>
              <a:buFontTx/>
              <a:buNone/>
            </a:pPr>
            <a:r>
              <a:rPr lang="en-US" altLang="en-US" sz="800" dirty="0">
                <a:ea typeface="ヒラギノ角ゴ Pro W3"/>
                <a:cs typeface="ヒラギノ角ゴ Pro W3"/>
              </a:rPr>
              <a:t>Uganda		</a:t>
            </a:r>
          </a:p>
          <a:p>
            <a:pPr>
              <a:spcBef>
                <a:spcPct val="0"/>
              </a:spcBef>
              <a:buFontTx/>
              <a:buNone/>
            </a:pPr>
            <a:r>
              <a:rPr lang="en-US" altLang="en-US" sz="800" dirty="0">
                <a:ea typeface="ヒラギノ角ゴ Pro W3"/>
                <a:cs typeface="ヒラギノ角ゴ Pro W3"/>
              </a:rPr>
              <a:t>Ukraine		</a:t>
            </a:r>
          </a:p>
          <a:p>
            <a:pPr>
              <a:spcBef>
                <a:spcPct val="0"/>
              </a:spcBef>
              <a:buFontTx/>
              <a:buNone/>
            </a:pPr>
            <a:r>
              <a:rPr lang="en-US" altLang="en-US" sz="800" dirty="0">
                <a:ea typeface="ヒラギノ角ゴ Pro W3"/>
                <a:cs typeface="ヒラギノ角ゴ Pro W3"/>
              </a:rPr>
              <a:t>United Arab Emirates</a:t>
            </a:r>
          </a:p>
          <a:p>
            <a:pPr>
              <a:spcBef>
                <a:spcPct val="0"/>
              </a:spcBef>
              <a:buFontTx/>
              <a:buNone/>
            </a:pPr>
            <a:r>
              <a:rPr lang="en-US" altLang="en-US" sz="800" dirty="0">
                <a:ea typeface="ヒラギノ角ゴ Pro W3"/>
                <a:cs typeface="ヒラギノ角ゴ Pro W3"/>
              </a:rPr>
              <a:t>United Kingdom		</a:t>
            </a:r>
          </a:p>
          <a:p>
            <a:pPr lvl="1">
              <a:spcBef>
                <a:spcPct val="0"/>
              </a:spcBef>
              <a:buFontTx/>
              <a:buNone/>
            </a:pPr>
            <a:r>
              <a:rPr lang="en-US" altLang="en-US" sz="800" dirty="0">
                <a:ea typeface="ヒラギノ角ゴ Pro W3"/>
                <a:cs typeface="ヒラギノ角ゴ Pro W3"/>
              </a:rPr>
              <a:t>United Republic of Tanzania	</a:t>
            </a:r>
          </a:p>
          <a:p>
            <a:pPr lvl="1">
              <a:spcBef>
                <a:spcPct val="0"/>
              </a:spcBef>
              <a:buFontTx/>
              <a:buNone/>
            </a:pPr>
            <a:r>
              <a:rPr lang="en-US" altLang="en-US" sz="800" dirty="0">
                <a:ea typeface="ヒラギノ角ゴ Pro W3"/>
                <a:cs typeface="ヒラギノ角ゴ Pro W3"/>
              </a:rPr>
              <a:t>United States of America	</a:t>
            </a:r>
          </a:p>
          <a:p>
            <a:pPr>
              <a:spcBef>
                <a:spcPct val="0"/>
              </a:spcBef>
              <a:buFontTx/>
              <a:buNone/>
            </a:pPr>
            <a:r>
              <a:rPr lang="en-US" altLang="en-US" sz="800" dirty="0">
                <a:ea typeface="ヒラギノ角ゴ Pro W3"/>
                <a:cs typeface="ヒラギノ角ゴ Pro W3"/>
              </a:rPr>
              <a:t>Uzbekistan		</a:t>
            </a:r>
          </a:p>
          <a:p>
            <a:pPr>
              <a:spcBef>
                <a:spcPct val="0"/>
              </a:spcBef>
              <a:buFontTx/>
              <a:buNone/>
            </a:pPr>
            <a:r>
              <a:rPr lang="en-US" altLang="en-US" sz="800" dirty="0">
                <a:ea typeface="ヒラギノ角ゴ Pro W3"/>
                <a:cs typeface="ヒラギノ角ゴ Pro W3"/>
              </a:rPr>
              <a:t>Viet Nam		</a:t>
            </a:r>
          </a:p>
          <a:p>
            <a:pPr>
              <a:spcBef>
                <a:spcPct val="0"/>
              </a:spcBef>
              <a:buFontTx/>
              <a:buNone/>
            </a:pPr>
            <a:r>
              <a:rPr lang="en-US" altLang="en-US" sz="800" dirty="0">
                <a:ea typeface="ヒラギノ角ゴ Pro W3"/>
                <a:cs typeface="ヒラギノ角ゴ Pro W3"/>
              </a:rPr>
              <a:t>Zambia</a:t>
            </a:r>
          </a:p>
          <a:p>
            <a:pPr>
              <a:spcBef>
                <a:spcPct val="0"/>
              </a:spcBef>
              <a:buFontTx/>
              <a:buNone/>
            </a:pPr>
            <a:r>
              <a:rPr lang="en-US" altLang="en-US" sz="800" dirty="0">
                <a:ea typeface="ヒラギノ角ゴ Pro W3"/>
                <a:cs typeface="ヒラギノ角ゴ Pro W3"/>
              </a:rPr>
              <a:t>Zimbabwe</a:t>
            </a:r>
            <a:endParaRPr lang="de-DE" altLang="en-US" sz="800">
              <a:ea typeface="ヒラギノ角ゴ Pro W3"/>
              <a:cs typeface="ヒラギノ角ゴ Pro W3"/>
            </a:endParaRPr>
          </a:p>
        </p:txBody>
      </p:sp>
      <p:sp>
        <p:nvSpPr>
          <p:cNvPr id="28681" name="Rectangle 12"/>
          <p:cNvSpPr>
            <a:spLocks noChangeArrowheads="1"/>
          </p:cNvSpPr>
          <p:nvPr/>
        </p:nvSpPr>
        <p:spPr bwMode="auto">
          <a:xfrm>
            <a:off x="2987675" y="0"/>
            <a:ext cx="3144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200" b="1" dirty="0">
                <a:solidFill>
                  <a:srgbClr val="CC0000"/>
                </a:solidFill>
                <a:ea typeface="ヒラギノ角ゴ Pro W3"/>
                <a:cs typeface="ヒラギノ角ゴ Pro W3"/>
              </a:rPr>
              <a:t>156</a:t>
            </a:r>
            <a:r>
              <a:rPr lang="en-US" altLang="en-US" sz="3200" b="1" dirty="0">
                <a:solidFill>
                  <a:schemeClr val="accent2"/>
                </a:solidFill>
                <a:ea typeface="ヒラギノ角ゴ Pro W3"/>
                <a:cs typeface="ヒラギノ角ゴ Pro W3"/>
              </a:rPr>
              <a:t> PCT States</a:t>
            </a:r>
          </a:p>
        </p:txBody>
      </p:sp>
      <p:pic>
        <p:nvPicPr>
          <p:cNvPr id="2868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63" y="696913"/>
            <a:ext cx="6132512"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4C96D8-A3B7-4296-B367-44E05F04D914}" type="slidenum">
              <a:rPr lang="en-US" smtClean="0"/>
              <a:pPr>
                <a:defRPr/>
              </a:pPr>
              <a:t>9</a:t>
            </a:fld>
            <a:endParaRPr lang="en-US" dirty="0"/>
          </a:p>
        </p:txBody>
      </p:sp>
    </p:spTree>
    <p:extLst>
      <p:ext uri="{BB962C8B-B14F-4D97-AF65-F5344CB8AC3E}">
        <p14:creationId xmlns:p14="http://schemas.microsoft.com/office/powerpoint/2010/main" val="1812139188"/>
      </p:ext>
    </p:extLst>
  </p:cSld>
  <p:clrMapOvr>
    <a:masterClrMapping/>
  </p:clrMapOvr>
</p:sld>
</file>

<file path=ppt/theme/theme1.xml><?xml version="1.0" encoding="utf-8"?>
<a:theme xmlns:a="http://schemas.openxmlformats.org/drawingml/2006/main" name="PCT POT EN draft rev2">
  <a:themeElements>
    <a:clrScheme name="PCT POT EN draft 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CT POT EN draft rev2">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PCT POT EN draft 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 POT EN draft re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 POT EN draft re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 POT EN draft re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 POT EN draft re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 POT EN draft re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 POT EN draft re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 POT EN draft re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 POT EN draft re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 POT EN draft re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 POT EN draft re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 POT EN draft re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2201</TotalTime>
  <Words>3361</Words>
  <Application>Microsoft Office PowerPoint</Application>
  <PresentationFormat>On-screen Show (4:3)</PresentationFormat>
  <Paragraphs>584</Paragraphs>
  <Slides>34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MS PGothic</vt:lpstr>
      <vt:lpstr>Arial</vt:lpstr>
      <vt:lpstr>Calibri</vt:lpstr>
      <vt:lpstr>Helvetica Neue</vt:lpstr>
      <vt:lpstr>Wingdings</vt:lpstr>
      <vt:lpstr>ヒラギノ角ゴ Pro W3</vt:lpstr>
      <vt:lpstr>PCT POT EN draft rev2</vt:lpstr>
      <vt:lpstr>Update on Recent and Future Developments in the PCT System, and WIPO’s future plans</vt:lpstr>
      <vt:lpstr>WIPO’s future plans</vt:lpstr>
      <vt:lpstr>PowerPoint Presentation</vt:lpstr>
      <vt:lpstr>PowerPoint Presentation</vt:lpstr>
      <vt:lpstr>PowerPoint Presentation</vt:lpstr>
      <vt:lpstr>PowerPoint Presentation</vt:lpstr>
      <vt:lpstr>PCT status update</vt:lpstr>
      <vt:lpstr>PCT Coverage Today </vt:lpstr>
      <vt:lpstr>PowerPoint Presentation</vt:lpstr>
      <vt:lpstr>UN Member States not yet in PCT</vt:lpstr>
      <vt:lpstr>Growth in PCT applications 1978-2021</vt:lpstr>
      <vt:lpstr>PowerPoint Presentation</vt:lpstr>
      <vt:lpstr>PowerPoint Presentation</vt:lpstr>
      <vt:lpstr>PowerPoint Presentation</vt:lpstr>
      <vt:lpstr>PowerPoint Presentation</vt:lpstr>
      <vt:lpstr>PowerPoint Presentation</vt:lpstr>
      <vt:lpstr>PowerPoint Presentation</vt:lpstr>
      <vt:lpstr>Recent PCT Developments</vt:lpstr>
      <vt:lpstr>Recent PCT developments: new SL Standard</vt:lpstr>
      <vt:lpstr>Recent PCT developments: legal</vt:lpstr>
      <vt:lpstr>Recent PCT developments: electronic</vt:lpstr>
      <vt:lpstr>Recent PCT developments: States/Offices/Authorities</vt:lpstr>
      <vt:lpstr>Recent PCT developments:  2021 PCT User Survey results</vt:lpstr>
      <vt:lpstr>Future PCT Developments</vt:lpstr>
      <vt:lpstr>Future PCT developments: quality</vt:lpstr>
      <vt:lpstr>Future PCT developments: legal</vt:lpstr>
      <vt:lpstr>Future PCT developments: electronic</vt:lpstr>
      <vt:lpstr>Future PCT developments: data</vt:lpstr>
      <vt:lpstr>Future PCT developments: States/Offices/Authorities</vt:lpstr>
      <vt:lpstr>Future PCT developments: fees and payments</vt:lpstr>
      <vt:lpstr>Future PCT developments: International Bureau productivity</vt:lpstr>
      <vt:lpstr>PCT Challenges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Cooperation Treaty (PCT) Update</dc:title>
  <dc:creator>Matthew Bryan</dc:creator>
  <cp:keywords>PUBLIC</cp:keywords>
  <cp:lastModifiedBy>BRYAN Matthew</cp:lastModifiedBy>
  <cp:revision>176</cp:revision>
  <cp:lastPrinted>2022-06-10T15:49:58Z</cp:lastPrinted>
  <dcterms:created xsi:type="dcterms:W3CDTF">2020-07-15T13:26:41Z</dcterms:created>
  <dcterms:modified xsi:type="dcterms:W3CDTF">2022-06-10T15:51:30Z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1652dc22-5a60-4304-95cd-2f5dd50680fd</vt:lpwstr>
  </property>
  <property fmtid="{D5CDD505-2E9C-101B-9397-08002B2CF9AE}" pid="3" name="Classification">
    <vt:lpwstr>Public</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PUBLIC</vt:lpwstr>
  </property>
</Properties>
</file>