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257" r:id="rId2"/>
    <p:sldId id="260" r:id="rId3"/>
    <p:sldId id="267" r:id="rId4"/>
    <p:sldId id="268" r:id="rId5"/>
    <p:sldId id="266" r:id="rId6"/>
    <p:sldId id="262" r:id="rId7"/>
    <p:sldId id="263" r:id="rId8"/>
    <p:sldId id="265" r:id="rId9"/>
    <p:sldId id="264" r:id="rId10"/>
    <p:sldId id="269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425C"/>
    <a:srgbClr val="981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7" autoAdjust="0"/>
    <p:restoredTop sz="89160" autoAdjust="0"/>
  </p:normalViewPr>
  <p:slideViewPr>
    <p:cSldViewPr snapToGrid="0">
      <p:cViewPr varScale="1">
        <p:scale>
          <a:sx n="94" d="100"/>
          <a:sy n="94" d="100"/>
        </p:scale>
        <p:origin x="11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image" Target="../media/image18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image" Target="../media/image1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6CE131-2DCD-4FAD-A9FA-9D2A6962D16E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C05248A-B8C8-4E4B-957B-141A70B9EF3C}">
      <dgm:prSet phldrT="[Text]"/>
      <dgm:spPr/>
      <dgm:t>
        <a:bodyPr/>
        <a:lstStyle/>
        <a:p>
          <a:r>
            <a:rPr lang="en-US" b="0" i="0" u="none" strike="noStrike" dirty="0">
              <a:solidFill>
                <a:schemeClr val="bg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rPr>
            <a:t>Partner in the Intellectual Property, Brand Management and Litigation practice and co-leads the Firm’s Technology and IP Transaction practice</a:t>
          </a:r>
          <a:endParaRPr lang="en-US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22FCEC9-241E-4586-9D9C-B60315807031}" type="parTrans" cxnId="{7D3B348B-D011-4CC5-8FBA-BC143B71BCB9}">
      <dgm:prSet/>
      <dgm:spPr/>
      <dgm:t>
        <a:bodyPr/>
        <a:lstStyle/>
        <a:p>
          <a:endParaRPr lang="en-US"/>
        </a:p>
      </dgm:t>
    </dgm:pt>
    <dgm:pt modelId="{0F6E8B87-D38C-4D8F-BE4E-824A3C1A5D83}" type="sibTrans" cxnId="{7D3B348B-D011-4CC5-8FBA-BC143B71BCB9}">
      <dgm:prSet/>
      <dgm:spPr/>
      <dgm:t>
        <a:bodyPr/>
        <a:lstStyle/>
        <a:p>
          <a:endParaRPr lang="en-US"/>
        </a:p>
      </dgm:t>
    </dgm:pt>
    <dgm:pt modelId="{B4B69AE0-3DE8-4F33-9C05-930A83F2DA5A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Chicago, Illinois</a:t>
          </a:r>
        </a:p>
      </dgm:t>
    </dgm:pt>
    <dgm:pt modelId="{1210AA15-C8EC-472A-8318-DCC707E82E1E}" type="parTrans" cxnId="{5463070C-70DF-4F3D-96D5-07D7F87972ED}">
      <dgm:prSet/>
      <dgm:spPr/>
      <dgm:t>
        <a:bodyPr/>
        <a:lstStyle/>
        <a:p>
          <a:endParaRPr lang="en-US"/>
        </a:p>
      </dgm:t>
    </dgm:pt>
    <dgm:pt modelId="{0BE36E35-6710-45BA-84E0-62109C0F0FED}" type="sibTrans" cxnId="{5463070C-70DF-4F3D-96D5-07D7F87972ED}">
      <dgm:prSet/>
      <dgm:spPr/>
      <dgm:t>
        <a:bodyPr/>
        <a:lstStyle/>
        <a:p>
          <a:endParaRPr lang="en-US"/>
        </a:p>
      </dgm:t>
    </dgm:pt>
    <dgm:pt modelId="{E99DE946-B6EA-49B7-BE32-6B7F1E45635D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B.S. Mathematics – University of Chicago</a:t>
          </a:r>
        </a:p>
      </dgm:t>
    </dgm:pt>
    <dgm:pt modelId="{6F807517-CCD0-4DAB-B020-A3CBF8A1C22A}" type="parTrans" cxnId="{FCCEE843-324C-467B-9E51-D335EC0EF925}">
      <dgm:prSet/>
      <dgm:spPr/>
      <dgm:t>
        <a:bodyPr/>
        <a:lstStyle/>
        <a:p>
          <a:endParaRPr lang="en-US"/>
        </a:p>
      </dgm:t>
    </dgm:pt>
    <dgm:pt modelId="{F54982E6-71D8-48D6-91C3-FCAE102D50FE}" type="sibTrans" cxnId="{FCCEE843-324C-467B-9E51-D335EC0EF925}">
      <dgm:prSet/>
      <dgm:spPr/>
      <dgm:t>
        <a:bodyPr/>
        <a:lstStyle/>
        <a:p>
          <a:endParaRPr lang="en-US"/>
        </a:p>
      </dgm:t>
    </dgm:pt>
    <dgm:pt modelId="{E86FA1DB-1DDC-43D1-B721-808801D30C82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Family</a:t>
          </a:r>
        </a:p>
      </dgm:t>
    </dgm:pt>
    <dgm:pt modelId="{8FB62C24-D381-4F64-94C0-A76CBF8D955D}" type="parTrans" cxnId="{0F906734-063C-485E-89E7-646258FE725D}">
      <dgm:prSet/>
      <dgm:spPr/>
      <dgm:t>
        <a:bodyPr/>
        <a:lstStyle/>
        <a:p>
          <a:endParaRPr lang="en-US"/>
        </a:p>
      </dgm:t>
    </dgm:pt>
    <dgm:pt modelId="{FDCFFB02-FA11-42CE-AFB8-D25BA51D1B62}" type="sibTrans" cxnId="{0F906734-063C-485E-89E7-646258FE725D}">
      <dgm:prSet/>
      <dgm:spPr/>
      <dgm:t>
        <a:bodyPr/>
        <a:lstStyle/>
        <a:p>
          <a:endParaRPr lang="en-US"/>
        </a:p>
      </dgm:t>
    </dgm:pt>
    <dgm:pt modelId="{811B9C0A-2713-4819-A43B-5C5CE80CD7AA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J.D. – University of Michigan Law School</a:t>
          </a:r>
        </a:p>
      </dgm:t>
    </dgm:pt>
    <dgm:pt modelId="{1812A525-C894-49E8-8E9A-CD7E50D2D79B}" type="parTrans" cxnId="{95718E57-0D74-43C0-BA30-36DCF6D26152}">
      <dgm:prSet/>
      <dgm:spPr/>
      <dgm:t>
        <a:bodyPr/>
        <a:lstStyle/>
        <a:p>
          <a:endParaRPr lang="en-US"/>
        </a:p>
      </dgm:t>
    </dgm:pt>
    <dgm:pt modelId="{3734537F-0903-449B-B24D-9AFC4AD09CDF}" type="sibTrans" cxnId="{95718E57-0D74-43C0-BA30-36DCF6D26152}">
      <dgm:prSet/>
      <dgm:spPr/>
      <dgm:t>
        <a:bodyPr/>
        <a:lstStyle/>
        <a:p>
          <a:endParaRPr lang="en-US"/>
        </a:p>
      </dgm:t>
    </dgm:pt>
    <dgm:pt modelId="{FD4852B0-CBB1-423B-BD3E-D01FE6091308}" type="pres">
      <dgm:prSet presAssocID="{EB6CE131-2DCD-4FAD-A9FA-9D2A6962D16E}" presName="Name0" presStyleCnt="0">
        <dgm:presLayoutVars>
          <dgm:chMax val="7"/>
          <dgm:chPref val="7"/>
          <dgm:dir/>
        </dgm:presLayoutVars>
      </dgm:prSet>
      <dgm:spPr/>
    </dgm:pt>
    <dgm:pt modelId="{0CE1CDBD-85C3-4954-AD67-74EA63CF5991}" type="pres">
      <dgm:prSet presAssocID="{EB6CE131-2DCD-4FAD-A9FA-9D2A6962D16E}" presName="Name1" presStyleCnt="0"/>
      <dgm:spPr/>
    </dgm:pt>
    <dgm:pt modelId="{976E4333-5F9D-44CF-96D8-2D0C65F2090E}" type="pres">
      <dgm:prSet presAssocID="{EB6CE131-2DCD-4FAD-A9FA-9D2A6962D16E}" presName="cycle" presStyleCnt="0"/>
      <dgm:spPr/>
    </dgm:pt>
    <dgm:pt modelId="{CF526523-FFBF-4D93-84C5-AA74337B06C0}" type="pres">
      <dgm:prSet presAssocID="{EB6CE131-2DCD-4FAD-A9FA-9D2A6962D16E}" presName="srcNode" presStyleLbl="node1" presStyleIdx="0" presStyleCnt="5"/>
      <dgm:spPr/>
    </dgm:pt>
    <dgm:pt modelId="{BF1DD55E-0030-41F5-810F-4B0FEAE65B6A}" type="pres">
      <dgm:prSet presAssocID="{EB6CE131-2DCD-4FAD-A9FA-9D2A6962D16E}" presName="conn" presStyleLbl="parChTrans1D2" presStyleIdx="0" presStyleCnt="1"/>
      <dgm:spPr/>
    </dgm:pt>
    <dgm:pt modelId="{DFB520C1-5F90-4F13-BCFF-34AC5246A4BB}" type="pres">
      <dgm:prSet presAssocID="{EB6CE131-2DCD-4FAD-A9FA-9D2A6962D16E}" presName="extraNode" presStyleLbl="node1" presStyleIdx="0" presStyleCnt="5"/>
      <dgm:spPr/>
    </dgm:pt>
    <dgm:pt modelId="{5D6FB2B1-A316-44F5-B54F-61C191F042DC}" type="pres">
      <dgm:prSet presAssocID="{EB6CE131-2DCD-4FAD-A9FA-9D2A6962D16E}" presName="dstNode" presStyleLbl="node1" presStyleIdx="0" presStyleCnt="5"/>
      <dgm:spPr/>
    </dgm:pt>
    <dgm:pt modelId="{A892484A-C206-41F7-BADB-31311DE76703}" type="pres">
      <dgm:prSet presAssocID="{1C05248A-B8C8-4E4B-957B-141A70B9EF3C}" presName="text_1" presStyleLbl="node1" presStyleIdx="0" presStyleCnt="5">
        <dgm:presLayoutVars>
          <dgm:bulletEnabled val="1"/>
        </dgm:presLayoutVars>
      </dgm:prSet>
      <dgm:spPr/>
    </dgm:pt>
    <dgm:pt modelId="{6B822622-949F-4455-BCA6-62DD77B5376F}" type="pres">
      <dgm:prSet presAssocID="{1C05248A-B8C8-4E4B-957B-141A70B9EF3C}" presName="accent_1" presStyleCnt="0"/>
      <dgm:spPr/>
    </dgm:pt>
    <dgm:pt modelId="{B46B1282-0093-4145-9E8A-A204F1C91B44}" type="pres">
      <dgm:prSet presAssocID="{1C05248A-B8C8-4E4B-957B-141A70B9EF3C}" presName="accentRepeatNode" presStyleLbl="solidFgAcc1" presStyleIdx="0" presStyleCnt="5"/>
      <dgm:spPr/>
    </dgm:pt>
    <dgm:pt modelId="{CCB84D0C-F682-4FA7-BCDC-500841D141E6}" type="pres">
      <dgm:prSet presAssocID="{B4B69AE0-3DE8-4F33-9C05-930A83F2DA5A}" presName="text_2" presStyleLbl="node1" presStyleIdx="1" presStyleCnt="5">
        <dgm:presLayoutVars>
          <dgm:bulletEnabled val="1"/>
        </dgm:presLayoutVars>
      </dgm:prSet>
      <dgm:spPr/>
    </dgm:pt>
    <dgm:pt modelId="{A249371E-785D-4015-BFA4-2ECDBD41C944}" type="pres">
      <dgm:prSet presAssocID="{B4B69AE0-3DE8-4F33-9C05-930A83F2DA5A}" presName="accent_2" presStyleCnt="0"/>
      <dgm:spPr/>
    </dgm:pt>
    <dgm:pt modelId="{641D336F-3F1C-4295-AE92-B6FBF980703E}" type="pres">
      <dgm:prSet presAssocID="{B4B69AE0-3DE8-4F33-9C05-930A83F2DA5A}" presName="accentRepeatNode" presStyleLbl="solidFgAcc1" presStyleIdx="1" presStyleCnt="5" custScaleX="103192" custScaleY="106961"/>
      <dgm:spPr/>
    </dgm:pt>
    <dgm:pt modelId="{3CA0DC7D-7698-42E0-8794-A3771C7E96E0}" type="pres">
      <dgm:prSet presAssocID="{E99DE946-B6EA-49B7-BE32-6B7F1E45635D}" presName="text_3" presStyleLbl="node1" presStyleIdx="2" presStyleCnt="5">
        <dgm:presLayoutVars>
          <dgm:bulletEnabled val="1"/>
        </dgm:presLayoutVars>
      </dgm:prSet>
      <dgm:spPr/>
    </dgm:pt>
    <dgm:pt modelId="{A76C8222-853B-45F5-9DD5-EDD2060C1418}" type="pres">
      <dgm:prSet presAssocID="{E99DE946-B6EA-49B7-BE32-6B7F1E45635D}" presName="accent_3" presStyleCnt="0"/>
      <dgm:spPr/>
    </dgm:pt>
    <dgm:pt modelId="{6EB1F9E4-8D58-43E3-9A2B-7E597810ACC0}" type="pres">
      <dgm:prSet presAssocID="{E99DE946-B6EA-49B7-BE32-6B7F1E45635D}" presName="accentRepeatNode" presStyleLbl="solidFgAcc1" presStyleIdx="2" presStyleCnt="5"/>
      <dgm:spPr/>
    </dgm:pt>
    <dgm:pt modelId="{FDBB9C12-26DA-4F55-B8A7-5B5B7641264F}" type="pres">
      <dgm:prSet presAssocID="{811B9C0A-2713-4819-A43B-5C5CE80CD7AA}" presName="text_4" presStyleLbl="node1" presStyleIdx="3" presStyleCnt="5" custLinFactNeighborX="-113" custLinFactNeighborY="451">
        <dgm:presLayoutVars>
          <dgm:bulletEnabled val="1"/>
        </dgm:presLayoutVars>
      </dgm:prSet>
      <dgm:spPr/>
    </dgm:pt>
    <dgm:pt modelId="{BD67D15C-1918-46F3-9501-C535DA8F5402}" type="pres">
      <dgm:prSet presAssocID="{811B9C0A-2713-4819-A43B-5C5CE80CD7AA}" presName="accent_4" presStyleCnt="0"/>
      <dgm:spPr/>
    </dgm:pt>
    <dgm:pt modelId="{04302091-8123-4F76-9BEB-905367B9853A}" type="pres">
      <dgm:prSet presAssocID="{811B9C0A-2713-4819-A43B-5C5CE80CD7AA}" presName="accentRepeatNode" presStyleLbl="solidFgAcc1" presStyleIdx="3" presStyleCnt="5"/>
      <dgm:spPr/>
    </dgm:pt>
    <dgm:pt modelId="{9A98833D-D495-4656-B1A3-6020CB2EB567}" type="pres">
      <dgm:prSet presAssocID="{E86FA1DB-1DDC-43D1-B721-808801D30C82}" presName="text_5" presStyleLbl="node1" presStyleIdx="4" presStyleCnt="5">
        <dgm:presLayoutVars>
          <dgm:bulletEnabled val="1"/>
        </dgm:presLayoutVars>
      </dgm:prSet>
      <dgm:spPr/>
    </dgm:pt>
    <dgm:pt modelId="{F6892BEC-DE3D-467E-A55C-624229894C2B}" type="pres">
      <dgm:prSet presAssocID="{E86FA1DB-1DDC-43D1-B721-808801D30C82}" presName="accent_5" presStyleCnt="0"/>
      <dgm:spPr/>
    </dgm:pt>
    <dgm:pt modelId="{2400EE70-AA49-4649-9E31-0FF515BA8BB3}" type="pres">
      <dgm:prSet presAssocID="{E86FA1DB-1DDC-43D1-B721-808801D30C82}" presName="accentRepeatNode" presStyleLbl="solidFgAcc1" presStyleIdx="4" presStyleCnt="5"/>
      <dgm:spPr/>
    </dgm:pt>
  </dgm:ptLst>
  <dgm:cxnLst>
    <dgm:cxn modelId="{5463070C-70DF-4F3D-96D5-07D7F87972ED}" srcId="{EB6CE131-2DCD-4FAD-A9FA-9D2A6962D16E}" destId="{B4B69AE0-3DE8-4F33-9C05-930A83F2DA5A}" srcOrd="1" destOrd="0" parTransId="{1210AA15-C8EC-472A-8318-DCC707E82E1E}" sibTransId="{0BE36E35-6710-45BA-84E0-62109C0F0FED}"/>
    <dgm:cxn modelId="{1F44962B-7D60-4233-A4A1-C96FF811D23E}" type="presOf" srcId="{E99DE946-B6EA-49B7-BE32-6B7F1E45635D}" destId="{3CA0DC7D-7698-42E0-8794-A3771C7E96E0}" srcOrd="0" destOrd="0" presId="urn:microsoft.com/office/officeart/2008/layout/VerticalCurvedList"/>
    <dgm:cxn modelId="{0B12732D-061E-4531-B154-0B7E07FCB262}" type="presOf" srcId="{0F6E8B87-D38C-4D8F-BE4E-824A3C1A5D83}" destId="{BF1DD55E-0030-41F5-810F-4B0FEAE65B6A}" srcOrd="0" destOrd="0" presId="urn:microsoft.com/office/officeart/2008/layout/VerticalCurvedList"/>
    <dgm:cxn modelId="{0F906734-063C-485E-89E7-646258FE725D}" srcId="{EB6CE131-2DCD-4FAD-A9FA-9D2A6962D16E}" destId="{E86FA1DB-1DDC-43D1-B721-808801D30C82}" srcOrd="4" destOrd="0" parTransId="{8FB62C24-D381-4F64-94C0-A76CBF8D955D}" sibTransId="{FDCFFB02-FA11-42CE-AFB8-D25BA51D1B62}"/>
    <dgm:cxn modelId="{724B2A43-7002-4645-BE2B-DB2625E4C397}" type="presOf" srcId="{811B9C0A-2713-4819-A43B-5C5CE80CD7AA}" destId="{FDBB9C12-26DA-4F55-B8A7-5B5B7641264F}" srcOrd="0" destOrd="0" presId="urn:microsoft.com/office/officeart/2008/layout/VerticalCurvedList"/>
    <dgm:cxn modelId="{FCCEE843-324C-467B-9E51-D335EC0EF925}" srcId="{EB6CE131-2DCD-4FAD-A9FA-9D2A6962D16E}" destId="{E99DE946-B6EA-49B7-BE32-6B7F1E45635D}" srcOrd="2" destOrd="0" parTransId="{6F807517-CCD0-4DAB-B020-A3CBF8A1C22A}" sibTransId="{F54982E6-71D8-48D6-91C3-FCAE102D50FE}"/>
    <dgm:cxn modelId="{D8AEED4A-5BC6-451C-BF84-49CF90052491}" type="presOf" srcId="{EB6CE131-2DCD-4FAD-A9FA-9D2A6962D16E}" destId="{FD4852B0-CBB1-423B-BD3E-D01FE6091308}" srcOrd="0" destOrd="0" presId="urn:microsoft.com/office/officeart/2008/layout/VerticalCurvedList"/>
    <dgm:cxn modelId="{95718E57-0D74-43C0-BA30-36DCF6D26152}" srcId="{EB6CE131-2DCD-4FAD-A9FA-9D2A6962D16E}" destId="{811B9C0A-2713-4819-A43B-5C5CE80CD7AA}" srcOrd="3" destOrd="0" parTransId="{1812A525-C894-49E8-8E9A-CD7E50D2D79B}" sibTransId="{3734537F-0903-449B-B24D-9AFC4AD09CDF}"/>
    <dgm:cxn modelId="{9E6B7E5A-DAB9-4A4D-8D47-928BD96B99DD}" type="presOf" srcId="{E86FA1DB-1DDC-43D1-B721-808801D30C82}" destId="{9A98833D-D495-4656-B1A3-6020CB2EB567}" srcOrd="0" destOrd="0" presId="urn:microsoft.com/office/officeart/2008/layout/VerticalCurvedList"/>
    <dgm:cxn modelId="{081B8288-215D-4D84-AA23-D7409BB78651}" type="presOf" srcId="{1C05248A-B8C8-4E4B-957B-141A70B9EF3C}" destId="{A892484A-C206-41F7-BADB-31311DE76703}" srcOrd="0" destOrd="0" presId="urn:microsoft.com/office/officeart/2008/layout/VerticalCurvedList"/>
    <dgm:cxn modelId="{7D3B348B-D011-4CC5-8FBA-BC143B71BCB9}" srcId="{EB6CE131-2DCD-4FAD-A9FA-9D2A6962D16E}" destId="{1C05248A-B8C8-4E4B-957B-141A70B9EF3C}" srcOrd="0" destOrd="0" parTransId="{422FCEC9-241E-4586-9D9C-B60315807031}" sibTransId="{0F6E8B87-D38C-4D8F-BE4E-824A3C1A5D83}"/>
    <dgm:cxn modelId="{2081B9F5-8708-41BA-8A90-E23B861A13CD}" type="presOf" srcId="{B4B69AE0-3DE8-4F33-9C05-930A83F2DA5A}" destId="{CCB84D0C-F682-4FA7-BCDC-500841D141E6}" srcOrd="0" destOrd="0" presId="urn:microsoft.com/office/officeart/2008/layout/VerticalCurvedList"/>
    <dgm:cxn modelId="{075CFA65-B8E9-413B-98F8-E96F4FCAFF2C}" type="presParOf" srcId="{FD4852B0-CBB1-423B-BD3E-D01FE6091308}" destId="{0CE1CDBD-85C3-4954-AD67-74EA63CF5991}" srcOrd="0" destOrd="0" presId="urn:microsoft.com/office/officeart/2008/layout/VerticalCurvedList"/>
    <dgm:cxn modelId="{A81F5C63-FFB8-4117-8BFB-5EEC2D999223}" type="presParOf" srcId="{0CE1CDBD-85C3-4954-AD67-74EA63CF5991}" destId="{976E4333-5F9D-44CF-96D8-2D0C65F2090E}" srcOrd="0" destOrd="0" presId="urn:microsoft.com/office/officeart/2008/layout/VerticalCurvedList"/>
    <dgm:cxn modelId="{B8C5F5D8-2A62-4AA2-8A1E-E2A2A994B36B}" type="presParOf" srcId="{976E4333-5F9D-44CF-96D8-2D0C65F2090E}" destId="{CF526523-FFBF-4D93-84C5-AA74337B06C0}" srcOrd="0" destOrd="0" presId="urn:microsoft.com/office/officeart/2008/layout/VerticalCurvedList"/>
    <dgm:cxn modelId="{68461A59-F785-48AD-8185-889D643DEB04}" type="presParOf" srcId="{976E4333-5F9D-44CF-96D8-2D0C65F2090E}" destId="{BF1DD55E-0030-41F5-810F-4B0FEAE65B6A}" srcOrd="1" destOrd="0" presId="urn:microsoft.com/office/officeart/2008/layout/VerticalCurvedList"/>
    <dgm:cxn modelId="{BACD56F2-6FE8-4BA2-9F01-E8C0A75E5237}" type="presParOf" srcId="{976E4333-5F9D-44CF-96D8-2D0C65F2090E}" destId="{DFB520C1-5F90-4F13-BCFF-34AC5246A4BB}" srcOrd="2" destOrd="0" presId="urn:microsoft.com/office/officeart/2008/layout/VerticalCurvedList"/>
    <dgm:cxn modelId="{CF46C6DD-DD0A-47DD-AE54-05216C6CBAAE}" type="presParOf" srcId="{976E4333-5F9D-44CF-96D8-2D0C65F2090E}" destId="{5D6FB2B1-A316-44F5-B54F-61C191F042DC}" srcOrd="3" destOrd="0" presId="urn:microsoft.com/office/officeart/2008/layout/VerticalCurvedList"/>
    <dgm:cxn modelId="{E8256069-E4FE-43F9-A12B-2FCA75F39132}" type="presParOf" srcId="{0CE1CDBD-85C3-4954-AD67-74EA63CF5991}" destId="{A892484A-C206-41F7-BADB-31311DE76703}" srcOrd="1" destOrd="0" presId="urn:microsoft.com/office/officeart/2008/layout/VerticalCurvedList"/>
    <dgm:cxn modelId="{AF1AB598-3E45-4F29-B81D-1E0BBCAB2AAD}" type="presParOf" srcId="{0CE1CDBD-85C3-4954-AD67-74EA63CF5991}" destId="{6B822622-949F-4455-BCA6-62DD77B5376F}" srcOrd="2" destOrd="0" presId="urn:microsoft.com/office/officeart/2008/layout/VerticalCurvedList"/>
    <dgm:cxn modelId="{6D328EFB-1635-4477-AC55-7DEB227CD66F}" type="presParOf" srcId="{6B822622-949F-4455-BCA6-62DD77B5376F}" destId="{B46B1282-0093-4145-9E8A-A204F1C91B44}" srcOrd="0" destOrd="0" presId="urn:microsoft.com/office/officeart/2008/layout/VerticalCurvedList"/>
    <dgm:cxn modelId="{01A0E9C6-2D45-40B4-8F46-951E5F17C885}" type="presParOf" srcId="{0CE1CDBD-85C3-4954-AD67-74EA63CF5991}" destId="{CCB84D0C-F682-4FA7-BCDC-500841D141E6}" srcOrd="3" destOrd="0" presId="urn:microsoft.com/office/officeart/2008/layout/VerticalCurvedList"/>
    <dgm:cxn modelId="{253CA26B-D2C3-4F25-B411-0589F69028BE}" type="presParOf" srcId="{0CE1CDBD-85C3-4954-AD67-74EA63CF5991}" destId="{A249371E-785D-4015-BFA4-2ECDBD41C944}" srcOrd="4" destOrd="0" presId="urn:microsoft.com/office/officeart/2008/layout/VerticalCurvedList"/>
    <dgm:cxn modelId="{43FD0F16-8C42-4FDF-BAC4-EF29BDAB418E}" type="presParOf" srcId="{A249371E-785D-4015-BFA4-2ECDBD41C944}" destId="{641D336F-3F1C-4295-AE92-B6FBF980703E}" srcOrd="0" destOrd="0" presId="urn:microsoft.com/office/officeart/2008/layout/VerticalCurvedList"/>
    <dgm:cxn modelId="{47D2A48F-66F0-46BC-8FF5-8A898A8158C7}" type="presParOf" srcId="{0CE1CDBD-85C3-4954-AD67-74EA63CF5991}" destId="{3CA0DC7D-7698-42E0-8794-A3771C7E96E0}" srcOrd="5" destOrd="0" presId="urn:microsoft.com/office/officeart/2008/layout/VerticalCurvedList"/>
    <dgm:cxn modelId="{125C6D70-232F-4F81-B7F3-8983CC61756A}" type="presParOf" srcId="{0CE1CDBD-85C3-4954-AD67-74EA63CF5991}" destId="{A76C8222-853B-45F5-9DD5-EDD2060C1418}" srcOrd="6" destOrd="0" presId="urn:microsoft.com/office/officeart/2008/layout/VerticalCurvedList"/>
    <dgm:cxn modelId="{5557640E-4D77-43AE-A531-991422D5FBF7}" type="presParOf" srcId="{A76C8222-853B-45F5-9DD5-EDD2060C1418}" destId="{6EB1F9E4-8D58-43E3-9A2B-7E597810ACC0}" srcOrd="0" destOrd="0" presId="urn:microsoft.com/office/officeart/2008/layout/VerticalCurvedList"/>
    <dgm:cxn modelId="{52A0D45C-83BF-4011-AF15-6E37A5F1C39C}" type="presParOf" srcId="{0CE1CDBD-85C3-4954-AD67-74EA63CF5991}" destId="{FDBB9C12-26DA-4F55-B8A7-5B5B7641264F}" srcOrd="7" destOrd="0" presId="urn:microsoft.com/office/officeart/2008/layout/VerticalCurvedList"/>
    <dgm:cxn modelId="{1BE4876C-A3DE-46B1-877D-1D4D64E1464F}" type="presParOf" srcId="{0CE1CDBD-85C3-4954-AD67-74EA63CF5991}" destId="{BD67D15C-1918-46F3-9501-C535DA8F5402}" srcOrd="8" destOrd="0" presId="urn:microsoft.com/office/officeart/2008/layout/VerticalCurvedList"/>
    <dgm:cxn modelId="{F2280413-34A8-4104-8F3E-BC69889B96AF}" type="presParOf" srcId="{BD67D15C-1918-46F3-9501-C535DA8F5402}" destId="{04302091-8123-4F76-9BEB-905367B9853A}" srcOrd="0" destOrd="0" presId="urn:microsoft.com/office/officeart/2008/layout/VerticalCurvedList"/>
    <dgm:cxn modelId="{281C613F-1E9E-411E-88A9-9C230C9CE57B}" type="presParOf" srcId="{0CE1CDBD-85C3-4954-AD67-74EA63CF5991}" destId="{9A98833D-D495-4656-B1A3-6020CB2EB567}" srcOrd="9" destOrd="0" presId="urn:microsoft.com/office/officeart/2008/layout/VerticalCurvedList"/>
    <dgm:cxn modelId="{0575F02E-F261-4560-AEAE-C1815C4291BF}" type="presParOf" srcId="{0CE1CDBD-85C3-4954-AD67-74EA63CF5991}" destId="{F6892BEC-DE3D-467E-A55C-624229894C2B}" srcOrd="10" destOrd="0" presId="urn:microsoft.com/office/officeart/2008/layout/VerticalCurvedList"/>
    <dgm:cxn modelId="{B6F41445-E3B4-4ECB-AC50-B20BA00276B7}" type="presParOf" srcId="{F6892BEC-DE3D-467E-A55C-624229894C2B}" destId="{2400EE70-AA49-4649-9E31-0FF515BA8BB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6CE131-2DCD-4FAD-A9FA-9D2A6962D16E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C05248A-B8C8-4E4B-957B-141A70B9EF3C}">
      <dgm:prSet phldrT="[Text]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Chief IP Counsel, Associate General Counsel</a:t>
          </a:r>
        </a:p>
      </dgm:t>
    </dgm:pt>
    <dgm:pt modelId="{422FCEC9-241E-4586-9D9C-B60315807031}" type="parTrans" cxnId="{7D3B348B-D011-4CC5-8FBA-BC143B71BCB9}">
      <dgm:prSet/>
      <dgm:spPr/>
      <dgm:t>
        <a:bodyPr/>
        <a:lstStyle/>
        <a:p>
          <a:endParaRPr lang="en-US"/>
        </a:p>
      </dgm:t>
    </dgm:pt>
    <dgm:pt modelId="{0F6E8B87-D38C-4D8F-BE4E-824A3C1A5D83}" type="sibTrans" cxnId="{7D3B348B-D011-4CC5-8FBA-BC143B71BCB9}">
      <dgm:prSet/>
      <dgm:spPr/>
      <dgm:t>
        <a:bodyPr/>
        <a:lstStyle/>
        <a:p>
          <a:endParaRPr lang="en-US"/>
        </a:p>
      </dgm:t>
    </dgm:pt>
    <dgm:pt modelId="{B4B69AE0-3DE8-4F33-9C05-930A83F2DA5A}">
      <dgm:prSet phldrT="[Text]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Webster, New York</a:t>
          </a:r>
        </a:p>
      </dgm:t>
    </dgm:pt>
    <dgm:pt modelId="{1210AA15-C8EC-472A-8318-DCC707E82E1E}" type="parTrans" cxnId="{5463070C-70DF-4F3D-96D5-07D7F87972ED}">
      <dgm:prSet/>
      <dgm:spPr/>
      <dgm:t>
        <a:bodyPr/>
        <a:lstStyle/>
        <a:p>
          <a:endParaRPr lang="en-US"/>
        </a:p>
      </dgm:t>
    </dgm:pt>
    <dgm:pt modelId="{0BE36E35-6710-45BA-84E0-62109C0F0FED}" type="sibTrans" cxnId="{5463070C-70DF-4F3D-96D5-07D7F87972ED}">
      <dgm:prSet/>
      <dgm:spPr/>
      <dgm:t>
        <a:bodyPr/>
        <a:lstStyle/>
        <a:p>
          <a:endParaRPr lang="en-US"/>
        </a:p>
      </dgm:t>
    </dgm:pt>
    <dgm:pt modelId="{E99DE946-B6EA-49B7-BE32-6B7F1E45635D}">
      <dgm:prSet phldrT="[Text]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B.A. History – University of Rochester</a:t>
          </a:r>
        </a:p>
      </dgm:t>
    </dgm:pt>
    <dgm:pt modelId="{6F807517-CCD0-4DAB-B020-A3CBF8A1C22A}" type="parTrans" cxnId="{FCCEE843-324C-467B-9E51-D335EC0EF925}">
      <dgm:prSet/>
      <dgm:spPr/>
      <dgm:t>
        <a:bodyPr/>
        <a:lstStyle/>
        <a:p>
          <a:endParaRPr lang="en-US"/>
        </a:p>
      </dgm:t>
    </dgm:pt>
    <dgm:pt modelId="{F54982E6-71D8-48D6-91C3-FCAE102D50FE}" type="sibTrans" cxnId="{FCCEE843-324C-467B-9E51-D335EC0EF925}">
      <dgm:prSet/>
      <dgm:spPr/>
      <dgm:t>
        <a:bodyPr/>
        <a:lstStyle/>
        <a:p>
          <a:endParaRPr lang="en-US"/>
        </a:p>
      </dgm:t>
    </dgm:pt>
    <dgm:pt modelId="{E86FA1DB-1DDC-43D1-B721-808801D30C82}">
      <dgm:prSet phldrT="[Text]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Family </a:t>
          </a:r>
        </a:p>
      </dgm:t>
    </dgm:pt>
    <dgm:pt modelId="{8FB62C24-D381-4F64-94C0-A76CBF8D955D}" type="parTrans" cxnId="{0F906734-063C-485E-89E7-646258FE725D}">
      <dgm:prSet/>
      <dgm:spPr/>
      <dgm:t>
        <a:bodyPr/>
        <a:lstStyle/>
        <a:p>
          <a:endParaRPr lang="en-US"/>
        </a:p>
      </dgm:t>
    </dgm:pt>
    <dgm:pt modelId="{FDCFFB02-FA11-42CE-AFB8-D25BA51D1B62}" type="sibTrans" cxnId="{0F906734-063C-485E-89E7-646258FE725D}">
      <dgm:prSet/>
      <dgm:spPr/>
      <dgm:t>
        <a:bodyPr/>
        <a:lstStyle/>
        <a:p>
          <a:endParaRPr lang="en-US"/>
        </a:p>
      </dgm:t>
    </dgm:pt>
    <dgm:pt modelId="{811B9C0A-2713-4819-A43B-5C5CE80CD7AA}">
      <dgm:prSet phldrT="[Text]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J.D. – Boston College Law School</a:t>
          </a:r>
        </a:p>
      </dgm:t>
    </dgm:pt>
    <dgm:pt modelId="{1812A525-C894-49E8-8E9A-CD7E50D2D79B}" type="parTrans" cxnId="{95718E57-0D74-43C0-BA30-36DCF6D26152}">
      <dgm:prSet/>
      <dgm:spPr/>
      <dgm:t>
        <a:bodyPr/>
        <a:lstStyle/>
        <a:p>
          <a:endParaRPr lang="en-US"/>
        </a:p>
      </dgm:t>
    </dgm:pt>
    <dgm:pt modelId="{3734537F-0903-449B-B24D-9AFC4AD09CDF}" type="sibTrans" cxnId="{95718E57-0D74-43C0-BA30-36DCF6D26152}">
      <dgm:prSet/>
      <dgm:spPr/>
      <dgm:t>
        <a:bodyPr/>
        <a:lstStyle/>
        <a:p>
          <a:endParaRPr lang="en-US"/>
        </a:p>
      </dgm:t>
    </dgm:pt>
    <dgm:pt modelId="{FD4852B0-CBB1-423B-BD3E-D01FE6091308}" type="pres">
      <dgm:prSet presAssocID="{EB6CE131-2DCD-4FAD-A9FA-9D2A6962D16E}" presName="Name0" presStyleCnt="0">
        <dgm:presLayoutVars>
          <dgm:chMax val="7"/>
          <dgm:chPref val="7"/>
          <dgm:dir/>
        </dgm:presLayoutVars>
      </dgm:prSet>
      <dgm:spPr/>
    </dgm:pt>
    <dgm:pt modelId="{0CE1CDBD-85C3-4954-AD67-74EA63CF5991}" type="pres">
      <dgm:prSet presAssocID="{EB6CE131-2DCD-4FAD-A9FA-9D2A6962D16E}" presName="Name1" presStyleCnt="0"/>
      <dgm:spPr/>
    </dgm:pt>
    <dgm:pt modelId="{976E4333-5F9D-44CF-96D8-2D0C65F2090E}" type="pres">
      <dgm:prSet presAssocID="{EB6CE131-2DCD-4FAD-A9FA-9D2A6962D16E}" presName="cycle" presStyleCnt="0"/>
      <dgm:spPr/>
    </dgm:pt>
    <dgm:pt modelId="{CF526523-FFBF-4D93-84C5-AA74337B06C0}" type="pres">
      <dgm:prSet presAssocID="{EB6CE131-2DCD-4FAD-A9FA-9D2A6962D16E}" presName="srcNode" presStyleLbl="node1" presStyleIdx="0" presStyleCnt="5"/>
      <dgm:spPr/>
    </dgm:pt>
    <dgm:pt modelId="{BF1DD55E-0030-41F5-810F-4B0FEAE65B6A}" type="pres">
      <dgm:prSet presAssocID="{EB6CE131-2DCD-4FAD-A9FA-9D2A6962D16E}" presName="conn" presStyleLbl="parChTrans1D2" presStyleIdx="0" presStyleCnt="1"/>
      <dgm:spPr/>
    </dgm:pt>
    <dgm:pt modelId="{DFB520C1-5F90-4F13-BCFF-34AC5246A4BB}" type="pres">
      <dgm:prSet presAssocID="{EB6CE131-2DCD-4FAD-A9FA-9D2A6962D16E}" presName="extraNode" presStyleLbl="node1" presStyleIdx="0" presStyleCnt="5"/>
      <dgm:spPr/>
    </dgm:pt>
    <dgm:pt modelId="{5D6FB2B1-A316-44F5-B54F-61C191F042DC}" type="pres">
      <dgm:prSet presAssocID="{EB6CE131-2DCD-4FAD-A9FA-9D2A6962D16E}" presName="dstNode" presStyleLbl="node1" presStyleIdx="0" presStyleCnt="5"/>
      <dgm:spPr/>
    </dgm:pt>
    <dgm:pt modelId="{A892484A-C206-41F7-BADB-31311DE76703}" type="pres">
      <dgm:prSet presAssocID="{1C05248A-B8C8-4E4B-957B-141A70B9EF3C}" presName="text_1" presStyleLbl="node1" presStyleIdx="0" presStyleCnt="5">
        <dgm:presLayoutVars>
          <dgm:bulletEnabled val="1"/>
        </dgm:presLayoutVars>
      </dgm:prSet>
      <dgm:spPr/>
    </dgm:pt>
    <dgm:pt modelId="{6B822622-949F-4455-BCA6-62DD77B5376F}" type="pres">
      <dgm:prSet presAssocID="{1C05248A-B8C8-4E4B-957B-141A70B9EF3C}" presName="accent_1" presStyleCnt="0"/>
      <dgm:spPr/>
    </dgm:pt>
    <dgm:pt modelId="{B46B1282-0093-4145-9E8A-A204F1C91B44}" type="pres">
      <dgm:prSet presAssocID="{1C05248A-B8C8-4E4B-957B-141A70B9EF3C}" presName="accentRepeatNode" presStyleLbl="solidFgAcc1" presStyleIdx="0" presStyleCnt="5" custScaleX="103557" custScaleY="107126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CB84D0C-F682-4FA7-BCDC-500841D141E6}" type="pres">
      <dgm:prSet presAssocID="{B4B69AE0-3DE8-4F33-9C05-930A83F2DA5A}" presName="text_2" presStyleLbl="node1" presStyleIdx="1" presStyleCnt="5">
        <dgm:presLayoutVars>
          <dgm:bulletEnabled val="1"/>
        </dgm:presLayoutVars>
      </dgm:prSet>
      <dgm:spPr/>
    </dgm:pt>
    <dgm:pt modelId="{A249371E-785D-4015-BFA4-2ECDBD41C944}" type="pres">
      <dgm:prSet presAssocID="{B4B69AE0-3DE8-4F33-9C05-930A83F2DA5A}" presName="accent_2" presStyleCnt="0"/>
      <dgm:spPr/>
    </dgm:pt>
    <dgm:pt modelId="{641D336F-3F1C-4295-AE92-B6FBF980703E}" type="pres">
      <dgm:prSet presAssocID="{B4B69AE0-3DE8-4F33-9C05-930A83F2DA5A}" presName="accentRepeatNode" presStyleLbl="solidFgAcc1" presStyleIdx="1" presStyleCnt="5" custScaleX="103192" custScaleY="106961"/>
      <dgm:spPr/>
    </dgm:pt>
    <dgm:pt modelId="{3CA0DC7D-7698-42E0-8794-A3771C7E96E0}" type="pres">
      <dgm:prSet presAssocID="{E99DE946-B6EA-49B7-BE32-6B7F1E45635D}" presName="text_3" presStyleLbl="node1" presStyleIdx="2" presStyleCnt="5">
        <dgm:presLayoutVars>
          <dgm:bulletEnabled val="1"/>
        </dgm:presLayoutVars>
      </dgm:prSet>
      <dgm:spPr/>
    </dgm:pt>
    <dgm:pt modelId="{A76C8222-853B-45F5-9DD5-EDD2060C1418}" type="pres">
      <dgm:prSet presAssocID="{E99DE946-B6EA-49B7-BE32-6B7F1E45635D}" presName="accent_3" presStyleCnt="0"/>
      <dgm:spPr/>
    </dgm:pt>
    <dgm:pt modelId="{6EB1F9E4-8D58-43E3-9A2B-7E597810ACC0}" type="pres">
      <dgm:prSet presAssocID="{E99DE946-B6EA-49B7-BE32-6B7F1E45635D}" presName="accentRepeatNode" presStyleLbl="solidFgAcc1" presStyleIdx="2" presStyleCnt="5" custLinFactNeighborX="-1987" custLinFactNeighborY="14891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DBB9C12-26DA-4F55-B8A7-5B5B7641264F}" type="pres">
      <dgm:prSet presAssocID="{811B9C0A-2713-4819-A43B-5C5CE80CD7AA}" presName="text_4" presStyleLbl="node1" presStyleIdx="3" presStyleCnt="5" custLinFactNeighborX="-113" custLinFactNeighborY="451">
        <dgm:presLayoutVars>
          <dgm:bulletEnabled val="1"/>
        </dgm:presLayoutVars>
      </dgm:prSet>
      <dgm:spPr/>
    </dgm:pt>
    <dgm:pt modelId="{BD67D15C-1918-46F3-9501-C535DA8F5402}" type="pres">
      <dgm:prSet presAssocID="{811B9C0A-2713-4819-A43B-5C5CE80CD7AA}" presName="accent_4" presStyleCnt="0"/>
      <dgm:spPr/>
    </dgm:pt>
    <dgm:pt modelId="{04302091-8123-4F76-9BEB-905367B9853A}" type="pres">
      <dgm:prSet presAssocID="{811B9C0A-2713-4819-A43B-5C5CE80CD7AA}" presName="accentRepeatNode" presStyleLbl="solidFgAcc1" presStyleIdx="3" presStyleCnt="5"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/>
          </a:solidFill>
        </a:ln>
      </dgm:spPr>
    </dgm:pt>
    <dgm:pt modelId="{9A98833D-D495-4656-B1A3-6020CB2EB567}" type="pres">
      <dgm:prSet presAssocID="{E86FA1DB-1DDC-43D1-B721-808801D30C82}" presName="text_5" presStyleLbl="node1" presStyleIdx="4" presStyleCnt="5">
        <dgm:presLayoutVars>
          <dgm:bulletEnabled val="1"/>
        </dgm:presLayoutVars>
      </dgm:prSet>
      <dgm:spPr/>
    </dgm:pt>
    <dgm:pt modelId="{F6892BEC-DE3D-467E-A55C-624229894C2B}" type="pres">
      <dgm:prSet presAssocID="{E86FA1DB-1DDC-43D1-B721-808801D30C82}" presName="accent_5" presStyleCnt="0"/>
      <dgm:spPr/>
    </dgm:pt>
    <dgm:pt modelId="{2400EE70-AA49-4649-9E31-0FF515BA8BB3}" type="pres">
      <dgm:prSet presAssocID="{E86FA1DB-1DDC-43D1-B721-808801D30C82}" presName="accentRepeatNode" presStyleLbl="solidFgAcc1" presStyleIdx="4" presStyleCnt="5" custLinFactNeighborX="-1900" custLinFactNeighborY="957"/>
      <dgm:spPr/>
    </dgm:pt>
  </dgm:ptLst>
  <dgm:cxnLst>
    <dgm:cxn modelId="{5463070C-70DF-4F3D-96D5-07D7F87972ED}" srcId="{EB6CE131-2DCD-4FAD-A9FA-9D2A6962D16E}" destId="{B4B69AE0-3DE8-4F33-9C05-930A83F2DA5A}" srcOrd="1" destOrd="0" parTransId="{1210AA15-C8EC-472A-8318-DCC707E82E1E}" sibTransId="{0BE36E35-6710-45BA-84E0-62109C0F0FED}"/>
    <dgm:cxn modelId="{1F44962B-7D60-4233-A4A1-C96FF811D23E}" type="presOf" srcId="{E99DE946-B6EA-49B7-BE32-6B7F1E45635D}" destId="{3CA0DC7D-7698-42E0-8794-A3771C7E96E0}" srcOrd="0" destOrd="0" presId="urn:microsoft.com/office/officeart/2008/layout/VerticalCurvedList"/>
    <dgm:cxn modelId="{0B12732D-061E-4531-B154-0B7E07FCB262}" type="presOf" srcId="{0F6E8B87-D38C-4D8F-BE4E-824A3C1A5D83}" destId="{BF1DD55E-0030-41F5-810F-4B0FEAE65B6A}" srcOrd="0" destOrd="0" presId="urn:microsoft.com/office/officeart/2008/layout/VerticalCurvedList"/>
    <dgm:cxn modelId="{0F906734-063C-485E-89E7-646258FE725D}" srcId="{EB6CE131-2DCD-4FAD-A9FA-9D2A6962D16E}" destId="{E86FA1DB-1DDC-43D1-B721-808801D30C82}" srcOrd="4" destOrd="0" parTransId="{8FB62C24-D381-4F64-94C0-A76CBF8D955D}" sibTransId="{FDCFFB02-FA11-42CE-AFB8-D25BA51D1B62}"/>
    <dgm:cxn modelId="{724B2A43-7002-4645-BE2B-DB2625E4C397}" type="presOf" srcId="{811B9C0A-2713-4819-A43B-5C5CE80CD7AA}" destId="{FDBB9C12-26DA-4F55-B8A7-5B5B7641264F}" srcOrd="0" destOrd="0" presId="urn:microsoft.com/office/officeart/2008/layout/VerticalCurvedList"/>
    <dgm:cxn modelId="{FCCEE843-324C-467B-9E51-D335EC0EF925}" srcId="{EB6CE131-2DCD-4FAD-A9FA-9D2A6962D16E}" destId="{E99DE946-B6EA-49B7-BE32-6B7F1E45635D}" srcOrd="2" destOrd="0" parTransId="{6F807517-CCD0-4DAB-B020-A3CBF8A1C22A}" sibTransId="{F54982E6-71D8-48D6-91C3-FCAE102D50FE}"/>
    <dgm:cxn modelId="{D8AEED4A-5BC6-451C-BF84-49CF90052491}" type="presOf" srcId="{EB6CE131-2DCD-4FAD-A9FA-9D2A6962D16E}" destId="{FD4852B0-CBB1-423B-BD3E-D01FE6091308}" srcOrd="0" destOrd="0" presId="urn:microsoft.com/office/officeart/2008/layout/VerticalCurvedList"/>
    <dgm:cxn modelId="{95718E57-0D74-43C0-BA30-36DCF6D26152}" srcId="{EB6CE131-2DCD-4FAD-A9FA-9D2A6962D16E}" destId="{811B9C0A-2713-4819-A43B-5C5CE80CD7AA}" srcOrd="3" destOrd="0" parTransId="{1812A525-C894-49E8-8E9A-CD7E50D2D79B}" sibTransId="{3734537F-0903-449B-B24D-9AFC4AD09CDF}"/>
    <dgm:cxn modelId="{9E6B7E5A-DAB9-4A4D-8D47-928BD96B99DD}" type="presOf" srcId="{E86FA1DB-1DDC-43D1-B721-808801D30C82}" destId="{9A98833D-D495-4656-B1A3-6020CB2EB567}" srcOrd="0" destOrd="0" presId="urn:microsoft.com/office/officeart/2008/layout/VerticalCurvedList"/>
    <dgm:cxn modelId="{081B8288-215D-4D84-AA23-D7409BB78651}" type="presOf" srcId="{1C05248A-B8C8-4E4B-957B-141A70B9EF3C}" destId="{A892484A-C206-41F7-BADB-31311DE76703}" srcOrd="0" destOrd="0" presId="urn:microsoft.com/office/officeart/2008/layout/VerticalCurvedList"/>
    <dgm:cxn modelId="{7D3B348B-D011-4CC5-8FBA-BC143B71BCB9}" srcId="{EB6CE131-2DCD-4FAD-A9FA-9D2A6962D16E}" destId="{1C05248A-B8C8-4E4B-957B-141A70B9EF3C}" srcOrd="0" destOrd="0" parTransId="{422FCEC9-241E-4586-9D9C-B60315807031}" sibTransId="{0F6E8B87-D38C-4D8F-BE4E-824A3C1A5D83}"/>
    <dgm:cxn modelId="{2081B9F5-8708-41BA-8A90-E23B861A13CD}" type="presOf" srcId="{B4B69AE0-3DE8-4F33-9C05-930A83F2DA5A}" destId="{CCB84D0C-F682-4FA7-BCDC-500841D141E6}" srcOrd="0" destOrd="0" presId="urn:microsoft.com/office/officeart/2008/layout/VerticalCurvedList"/>
    <dgm:cxn modelId="{075CFA65-B8E9-413B-98F8-E96F4FCAFF2C}" type="presParOf" srcId="{FD4852B0-CBB1-423B-BD3E-D01FE6091308}" destId="{0CE1CDBD-85C3-4954-AD67-74EA63CF5991}" srcOrd="0" destOrd="0" presId="urn:microsoft.com/office/officeart/2008/layout/VerticalCurvedList"/>
    <dgm:cxn modelId="{A81F5C63-FFB8-4117-8BFB-5EEC2D999223}" type="presParOf" srcId="{0CE1CDBD-85C3-4954-AD67-74EA63CF5991}" destId="{976E4333-5F9D-44CF-96D8-2D0C65F2090E}" srcOrd="0" destOrd="0" presId="urn:microsoft.com/office/officeart/2008/layout/VerticalCurvedList"/>
    <dgm:cxn modelId="{B8C5F5D8-2A62-4AA2-8A1E-E2A2A994B36B}" type="presParOf" srcId="{976E4333-5F9D-44CF-96D8-2D0C65F2090E}" destId="{CF526523-FFBF-4D93-84C5-AA74337B06C0}" srcOrd="0" destOrd="0" presId="urn:microsoft.com/office/officeart/2008/layout/VerticalCurvedList"/>
    <dgm:cxn modelId="{68461A59-F785-48AD-8185-889D643DEB04}" type="presParOf" srcId="{976E4333-5F9D-44CF-96D8-2D0C65F2090E}" destId="{BF1DD55E-0030-41F5-810F-4B0FEAE65B6A}" srcOrd="1" destOrd="0" presId="urn:microsoft.com/office/officeart/2008/layout/VerticalCurvedList"/>
    <dgm:cxn modelId="{BACD56F2-6FE8-4BA2-9F01-E8C0A75E5237}" type="presParOf" srcId="{976E4333-5F9D-44CF-96D8-2D0C65F2090E}" destId="{DFB520C1-5F90-4F13-BCFF-34AC5246A4BB}" srcOrd="2" destOrd="0" presId="urn:microsoft.com/office/officeart/2008/layout/VerticalCurvedList"/>
    <dgm:cxn modelId="{CF46C6DD-DD0A-47DD-AE54-05216C6CBAAE}" type="presParOf" srcId="{976E4333-5F9D-44CF-96D8-2D0C65F2090E}" destId="{5D6FB2B1-A316-44F5-B54F-61C191F042DC}" srcOrd="3" destOrd="0" presId="urn:microsoft.com/office/officeart/2008/layout/VerticalCurvedList"/>
    <dgm:cxn modelId="{E8256069-E4FE-43F9-A12B-2FCA75F39132}" type="presParOf" srcId="{0CE1CDBD-85C3-4954-AD67-74EA63CF5991}" destId="{A892484A-C206-41F7-BADB-31311DE76703}" srcOrd="1" destOrd="0" presId="urn:microsoft.com/office/officeart/2008/layout/VerticalCurvedList"/>
    <dgm:cxn modelId="{AF1AB598-3E45-4F29-B81D-1E0BBCAB2AAD}" type="presParOf" srcId="{0CE1CDBD-85C3-4954-AD67-74EA63CF5991}" destId="{6B822622-949F-4455-BCA6-62DD77B5376F}" srcOrd="2" destOrd="0" presId="urn:microsoft.com/office/officeart/2008/layout/VerticalCurvedList"/>
    <dgm:cxn modelId="{6D328EFB-1635-4477-AC55-7DEB227CD66F}" type="presParOf" srcId="{6B822622-949F-4455-BCA6-62DD77B5376F}" destId="{B46B1282-0093-4145-9E8A-A204F1C91B44}" srcOrd="0" destOrd="0" presId="urn:microsoft.com/office/officeart/2008/layout/VerticalCurvedList"/>
    <dgm:cxn modelId="{01A0E9C6-2D45-40B4-8F46-951E5F17C885}" type="presParOf" srcId="{0CE1CDBD-85C3-4954-AD67-74EA63CF5991}" destId="{CCB84D0C-F682-4FA7-BCDC-500841D141E6}" srcOrd="3" destOrd="0" presId="urn:microsoft.com/office/officeart/2008/layout/VerticalCurvedList"/>
    <dgm:cxn modelId="{253CA26B-D2C3-4F25-B411-0589F69028BE}" type="presParOf" srcId="{0CE1CDBD-85C3-4954-AD67-74EA63CF5991}" destId="{A249371E-785D-4015-BFA4-2ECDBD41C944}" srcOrd="4" destOrd="0" presId="urn:microsoft.com/office/officeart/2008/layout/VerticalCurvedList"/>
    <dgm:cxn modelId="{43FD0F16-8C42-4FDF-BAC4-EF29BDAB418E}" type="presParOf" srcId="{A249371E-785D-4015-BFA4-2ECDBD41C944}" destId="{641D336F-3F1C-4295-AE92-B6FBF980703E}" srcOrd="0" destOrd="0" presId="urn:microsoft.com/office/officeart/2008/layout/VerticalCurvedList"/>
    <dgm:cxn modelId="{47D2A48F-66F0-46BC-8FF5-8A898A8158C7}" type="presParOf" srcId="{0CE1CDBD-85C3-4954-AD67-74EA63CF5991}" destId="{3CA0DC7D-7698-42E0-8794-A3771C7E96E0}" srcOrd="5" destOrd="0" presId="urn:microsoft.com/office/officeart/2008/layout/VerticalCurvedList"/>
    <dgm:cxn modelId="{125C6D70-232F-4F81-B7F3-8983CC61756A}" type="presParOf" srcId="{0CE1CDBD-85C3-4954-AD67-74EA63CF5991}" destId="{A76C8222-853B-45F5-9DD5-EDD2060C1418}" srcOrd="6" destOrd="0" presId="urn:microsoft.com/office/officeart/2008/layout/VerticalCurvedList"/>
    <dgm:cxn modelId="{5557640E-4D77-43AE-A531-991422D5FBF7}" type="presParOf" srcId="{A76C8222-853B-45F5-9DD5-EDD2060C1418}" destId="{6EB1F9E4-8D58-43E3-9A2B-7E597810ACC0}" srcOrd="0" destOrd="0" presId="urn:microsoft.com/office/officeart/2008/layout/VerticalCurvedList"/>
    <dgm:cxn modelId="{52A0D45C-83BF-4011-AF15-6E37A5F1C39C}" type="presParOf" srcId="{0CE1CDBD-85C3-4954-AD67-74EA63CF5991}" destId="{FDBB9C12-26DA-4F55-B8A7-5B5B7641264F}" srcOrd="7" destOrd="0" presId="urn:microsoft.com/office/officeart/2008/layout/VerticalCurvedList"/>
    <dgm:cxn modelId="{1BE4876C-A3DE-46B1-877D-1D4D64E1464F}" type="presParOf" srcId="{0CE1CDBD-85C3-4954-AD67-74EA63CF5991}" destId="{BD67D15C-1918-46F3-9501-C535DA8F5402}" srcOrd="8" destOrd="0" presId="urn:microsoft.com/office/officeart/2008/layout/VerticalCurvedList"/>
    <dgm:cxn modelId="{F2280413-34A8-4104-8F3E-BC69889B96AF}" type="presParOf" srcId="{BD67D15C-1918-46F3-9501-C535DA8F5402}" destId="{04302091-8123-4F76-9BEB-905367B9853A}" srcOrd="0" destOrd="0" presId="urn:microsoft.com/office/officeart/2008/layout/VerticalCurvedList"/>
    <dgm:cxn modelId="{281C613F-1E9E-411E-88A9-9C230C9CE57B}" type="presParOf" srcId="{0CE1CDBD-85C3-4954-AD67-74EA63CF5991}" destId="{9A98833D-D495-4656-B1A3-6020CB2EB567}" srcOrd="9" destOrd="0" presId="urn:microsoft.com/office/officeart/2008/layout/VerticalCurvedList"/>
    <dgm:cxn modelId="{0575F02E-F261-4560-AEAE-C1815C4291BF}" type="presParOf" srcId="{0CE1CDBD-85C3-4954-AD67-74EA63CF5991}" destId="{F6892BEC-DE3D-467E-A55C-624229894C2B}" srcOrd="10" destOrd="0" presId="urn:microsoft.com/office/officeart/2008/layout/VerticalCurvedList"/>
    <dgm:cxn modelId="{B6F41445-E3B4-4ECB-AC50-B20BA00276B7}" type="presParOf" srcId="{F6892BEC-DE3D-467E-A55C-624229894C2B}" destId="{2400EE70-AA49-4649-9E31-0FF515BA8BB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6CE131-2DCD-4FAD-A9FA-9D2A6962D16E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C05248A-B8C8-4E4B-957B-141A70B9EF3C}">
      <dgm:prSet phldrT="[Text]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Associate General Counsel – Global Patent Strategy</a:t>
          </a:r>
        </a:p>
      </dgm:t>
    </dgm:pt>
    <dgm:pt modelId="{422FCEC9-241E-4586-9D9C-B60315807031}" type="parTrans" cxnId="{7D3B348B-D011-4CC5-8FBA-BC143B71BCB9}">
      <dgm:prSet/>
      <dgm:spPr/>
      <dgm:t>
        <a:bodyPr/>
        <a:lstStyle/>
        <a:p>
          <a:endParaRPr lang="en-US"/>
        </a:p>
      </dgm:t>
    </dgm:pt>
    <dgm:pt modelId="{0F6E8B87-D38C-4D8F-BE4E-824A3C1A5D83}" type="sibTrans" cxnId="{7D3B348B-D011-4CC5-8FBA-BC143B71BCB9}">
      <dgm:prSet/>
      <dgm:spPr/>
      <dgm:t>
        <a:bodyPr/>
        <a:lstStyle/>
        <a:p>
          <a:endParaRPr lang="en-US"/>
        </a:p>
      </dgm:t>
    </dgm:pt>
    <dgm:pt modelId="{B4B69AE0-3DE8-4F33-9C05-930A83F2DA5A}">
      <dgm:prSet phldrT="[Text]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Peoria, Illinois</a:t>
          </a:r>
        </a:p>
      </dgm:t>
    </dgm:pt>
    <dgm:pt modelId="{1210AA15-C8EC-472A-8318-DCC707E82E1E}" type="parTrans" cxnId="{5463070C-70DF-4F3D-96D5-07D7F87972ED}">
      <dgm:prSet/>
      <dgm:spPr/>
      <dgm:t>
        <a:bodyPr/>
        <a:lstStyle/>
        <a:p>
          <a:endParaRPr lang="en-US"/>
        </a:p>
      </dgm:t>
    </dgm:pt>
    <dgm:pt modelId="{0BE36E35-6710-45BA-84E0-62109C0F0FED}" type="sibTrans" cxnId="{5463070C-70DF-4F3D-96D5-07D7F87972ED}">
      <dgm:prSet/>
      <dgm:spPr/>
      <dgm:t>
        <a:bodyPr/>
        <a:lstStyle/>
        <a:p>
          <a:endParaRPr lang="en-US"/>
        </a:p>
      </dgm:t>
    </dgm:pt>
    <dgm:pt modelId="{E99DE946-B6EA-49B7-BE32-6B7F1E45635D}">
      <dgm:prSet phldrT="[Text]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B.S. Engineering Mechanics – Univ. of Cincinnati</a:t>
          </a:r>
        </a:p>
      </dgm:t>
    </dgm:pt>
    <dgm:pt modelId="{6F807517-CCD0-4DAB-B020-A3CBF8A1C22A}" type="parTrans" cxnId="{FCCEE843-324C-467B-9E51-D335EC0EF925}">
      <dgm:prSet/>
      <dgm:spPr/>
      <dgm:t>
        <a:bodyPr/>
        <a:lstStyle/>
        <a:p>
          <a:endParaRPr lang="en-US"/>
        </a:p>
      </dgm:t>
    </dgm:pt>
    <dgm:pt modelId="{F54982E6-71D8-48D6-91C3-FCAE102D50FE}" type="sibTrans" cxnId="{FCCEE843-324C-467B-9E51-D335EC0EF925}">
      <dgm:prSet/>
      <dgm:spPr/>
      <dgm:t>
        <a:bodyPr/>
        <a:lstStyle/>
        <a:p>
          <a:endParaRPr lang="en-US"/>
        </a:p>
      </dgm:t>
    </dgm:pt>
    <dgm:pt modelId="{E86FA1DB-1DDC-43D1-B721-808801D30C82}">
      <dgm:prSet phldrT="[Text]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Family</a:t>
          </a:r>
        </a:p>
      </dgm:t>
    </dgm:pt>
    <dgm:pt modelId="{8FB62C24-D381-4F64-94C0-A76CBF8D955D}" type="parTrans" cxnId="{0F906734-063C-485E-89E7-646258FE725D}">
      <dgm:prSet/>
      <dgm:spPr/>
      <dgm:t>
        <a:bodyPr/>
        <a:lstStyle/>
        <a:p>
          <a:endParaRPr lang="en-US"/>
        </a:p>
      </dgm:t>
    </dgm:pt>
    <dgm:pt modelId="{FDCFFB02-FA11-42CE-AFB8-D25BA51D1B62}" type="sibTrans" cxnId="{0F906734-063C-485E-89E7-646258FE725D}">
      <dgm:prSet/>
      <dgm:spPr/>
      <dgm:t>
        <a:bodyPr/>
        <a:lstStyle/>
        <a:p>
          <a:endParaRPr lang="en-US"/>
        </a:p>
      </dgm:t>
    </dgm:pt>
    <dgm:pt modelId="{811B9C0A-2713-4819-A43B-5C5CE80CD7AA}">
      <dgm:prSet phldrT="[Text]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J.D. – University of Cincinnati</a:t>
          </a:r>
        </a:p>
      </dgm:t>
    </dgm:pt>
    <dgm:pt modelId="{1812A525-C894-49E8-8E9A-CD7E50D2D79B}" type="parTrans" cxnId="{95718E57-0D74-43C0-BA30-36DCF6D26152}">
      <dgm:prSet/>
      <dgm:spPr/>
      <dgm:t>
        <a:bodyPr/>
        <a:lstStyle/>
        <a:p>
          <a:endParaRPr lang="en-US"/>
        </a:p>
      </dgm:t>
    </dgm:pt>
    <dgm:pt modelId="{3734537F-0903-449B-B24D-9AFC4AD09CDF}" type="sibTrans" cxnId="{95718E57-0D74-43C0-BA30-36DCF6D26152}">
      <dgm:prSet/>
      <dgm:spPr/>
      <dgm:t>
        <a:bodyPr/>
        <a:lstStyle/>
        <a:p>
          <a:endParaRPr lang="en-US"/>
        </a:p>
      </dgm:t>
    </dgm:pt>
    <dgm:pt modelId="{FD4852B0-CBB1-423B-BD3E-D01FE6091308}" type="pres">
      <dgm:prSet presAssocID="{EB6CE131-2DCD-4FAD-A9FA-9D2A6962D16E}" presName="Name0" presStyleCnt="0">
        <dgm:presLayoutVars>
          <dgm:chMax val="7"/>
          <dgm:chPref val="7"/>
          <dgm:dir/>
        </dgm:presLayoutVars>
      </dgm:prSet>
      <dgm:spPr/>
    </dgm:pt>
    <dgm:pt modelId="{0CE1CDBD-85C3-4954-AD67-74EA63CF5991}" type="pres">
      <dgm:prSet presAssocID="{EB6CE131-2DCD-4FAD-A9FA-9D2A6962D16E}" presName="Name1" presStyleCnt="0"/>
      <dgm:spPr/>
    </dgm:pt>
    <dgm:pt modelId="{976E4333-5F9D-44CF-96D8-2D0C65F2090E}" type="pres">
      <dgm:prSet presAssocID="{EB6CE131-2DCD-4FAD-A9FA-9D2A6962D16E}" presName="cycle" presStyleCnt="0"/>
      <dgm:spPr/>
    </dgm:pt>
    <dgm:pt modelId="{CF526523-FFBF-4D93-84C5-AA74337B06C0}" type="pres">
      <dgm:prSet presAssocID="{EB6CE131-2DCD-4FAD-A9FA-9D2A6962D16E}" presName="srcNode" presStyleLbl="node1" presStyleIdx="0" presStyleCnt="5"/>
      <dgm:spPr/>
    </dgm:pt>
    <dgm:pt modelId="{BF1DD55E-0030-41F5-810F-4B0FEAE65B6A}" type="pres">
      <dgm:prSet presAssocID="{EB6CE131-2DCD-4FAD-A9FA-9D2A6962D16E}" presName="conn" presStyleLbl="parChTrans1D2" presStyleIdx="0" presStyleCnt="1"/>
      <dgm:spPr/>
    </dgm:pt>
    <dgm:pt modelId="{DFB520C1-5F90-4F13-BCFF-34AC5246A4BB}" type="pres">
      <dgm:prSet presAssocID="{EB6CE131-2DCD-4FAD-A9FA-9D2A6962D16E}" presName="extraNode" presStyleLbl="node1" presStyleIdx="0" presStyleCnt="5"/>
      <dgm:spPr/>
    </dgm:pt>
    <dgm:pt modelId="{5D6FB2B1-A316-44F5-B54F-61C191F042DC}" type="pres">
      <dgm:prSet presAssocID="{EB6CE131-2DCD-4FAD-A9FA-9D2A6962D16E}" presName="dstNode" presStyleLbl="node1" presStyleIdx="0" presStyleCnt="5"/>
      <dgm:spPr/>
    </dgm:pt>
    <dgm:pt modelId="{A892484A-C206-41F7-BADB-31311DE76703}" type="pres">
      <dgm:prSet presAssocID="{1C05248A-B8C8-4E4B-957B-141A70B9EF3C}" presName="text_1" presStyleLbl="node1" presStyleIdx="0" presStyleCnt="5">
        <dgm:presLayoutVars>
          <dgm:bulletEnabled val="1"/>
        </dgm:presLayoutVars>
      </dgm:prSet>
      <dgm:spPr/>
    </dgm:pt>
    <dgm:pt modelId="{6B822622-949F-4455-BCA6-62DD77B5376F}" type="pres">
      <dgm:prSet presAssocID="{1C05248A-B8C8-4E4B-957B-141A70B9EF3C}" presName="accent_1" presStyleCnt="0"/>
      <dgm:spPr/>
    </dgm:pt>
    <dgm:pt modelId="{B46B1282-0093-4145-9E8A-A204F1C91B44}" type="pres">
      <dgm:prSet presAssocID="{1C05248A-B8C8-4E4B-957B-141A70B9EF3C}" presName="accentRepeatNode" presStyleLbl="solidFgAcc1" presStyleIdx="0" presStyleCnt="5"/>
      <dgm:spPr/>
    </dgm:pt>
    <dgm:pt modelId="{CCB84D0C-F682-4FA7-BCDC-500841D141E6}" type="pres">
      <dgm:prSet presAssocID="{B4B69AE0-3DE8-4F33-9C05-930A83F2DA5A}" presName="text_2" presStyleLbl="node1" presStyleIdx="1" presStyleCnt="5">
        <dgm:presLayoutVars>
          <dgm:bulletEnabled val="1"/>
        </dgm:presLayoutVars>
      </dgm:prSet>
      <dgm:spPr/>
    </dgm:pt>
    <dgm:pt modelId="{A249371E-785D-4015-BFA4-2ECDBD41C944}" type="pres">
      <dgm:prSet presAssocID="{B4B69AE0-3DE8-4F33-9C05-930A83F2DA5A}" presName="accent_2" presStyleCnt="0"/>
      <dgm:spPr/>
    </dgm:pt>
    <dgm:pt modelId="{641D336F-3F1C-4295-AE92-B6FBF980703E}" type="pres">
      <dgm:prSet presAssocID="{B4B69AE0-3DE8-4F33-9C05-930A83F2DA5A}" presName="accentRepeatNode" presStyleLbl="solidFgAcc1" presStyleIdx="1" presStyleCnt="5" custScaleX="103192" custScaleY="106961"/>
      <dgm:spPr/>
    </dgm:pt>
    <dgm:pt modelId="{3CA0DC7D-7698-42E0-8794-A3771C7E96E0}" type="pres">
      <dgm:prSet presAssocID="{E99DE946-B6EA-49B7-BE32-6B7F1E45635D}" presName="text_3" presStyleLbl="node1" presStyleIdx="2" presStyleCnt="5">
        <dgm:presLayoutVars>
          <dgm:bulletEnabled val="1"/>
        </dgm:presLayoutVars>
      </dgm:prSet>
      <dgm:spPr/>
    </dgm:pt>
    <dgm:pt modelId="{A76C8222-853B-45F5-9DD5-EDD2060C1418}" type="pres">
      <dgm:prSet presAssocID="{E99DE946-B6EA-49B7-BE32-6B7F1E45635D}" presName="accent_3" presStyleCnt="0"/>
      <dgm:spPr/>
    </dgm:pt>
    <dgm:pt modelId="{6EB1F9E4-8D58-43E3-9A2B-7E597810ACC0}" type="pres">
      <dgm:prSet presAssocID="{E99DE946-B6EA-49B7-BE32-6B7F1E45635D}" presName="accentRepeatNode" presStyleLbl="solidFgAcc1" presStyleIdx="2" presStyleCnt="5"/>
      <dgm:spPr/>
    </dgm:pt>
    <dgm:pt modelId="{FDBB9C12-26DA-4F55-B8A7-5B5B7641264F}" type="pres">
      <dgm:prSet presAssocID="{811B9C0A-2713-4819-A43B-5C5CE80CD7AA}" presName="text_4" presStyleLbl="node1" presStyleIdx="3" presStyleCnt="5" custLinFactNeighborX="-113" custLinFactNeighborY="451">
        <dgm:presLayoutVars>
          <dgm:bulletEnabled val="1"/>
        </dgm:presLayoutVars>
      </dgm:prSet>
      <dgm:spPr/>
    </dgm:pt>
    <dgm:pt modelId="{BD67D15C-1918-46F3-9501-C535DA8F5402}" type="pres">
      <dgm:prSet presAssocID="{811B9C0A-2713-4819-A43B-5C5CE80CD7AA}" presName="accent_4" presStyleCnt="0"/>
      <dgm:spPr/>
    </dgm:pt>
    <dgm:pt modelId="{04302091-8123-4F76-9BEB-905367B9853A}" type="pres">
      <dgm:prSet presAssocID="{811B9C0A-2713-4819-A43B-5C5CE80CD7AA}" presName="accentRepeatNode" presStyleLbl="solidFgAcc1" presStyleIdx="3" presStyleCnt="5"/>
      <dgm:spPr/>
    </dgm:pt>
    <dgm:pt modelId="{9A98833D-D495-4656-B1A3-6020CB2EB567}" type="pres">
      <dgm:prSet presAssocID="{E86FA1DB-1DDC-43D1-B721-808801D30C82}" presName="text_5" presStyleLbl="node1" presStyleIdx="4" presStyleCnt="5">
        <dgm:presLayoutVars>
          <dgm:bulletEnabled val="1"/>
        </dgm:presLayoutVars>
      </dgm:prSet>
      <dgm:spPr/>
    </dgm:pt>
    <dgm:pt modelId="{F6892BEC-DE3D-467E-A55C-624229894C2B}" type="pres">
      <dgm:prSet presAssocID="{E86FA1DB-1DDC-43D1-B721-808801D30C82}" presName="accent_5" presStyleCnt="0"/>
      <dgm:spPr/>
    </dgm:pt>
    <dgm:pt modelId="{2400EE70-AA49-4649-9E31-0FF515BA8BB3}" type="pres">
      <dgm:prSet presAssocID="{E86FA1DB-1DDC-43D1-B721-808801D30C82}" presName="accentRepeatNode" presStyleLbl="solidFgAcc1" presStyleIdx="4" presStyleCnt="5"/>
      <dgm:spPr/>
    </dgm:pt>
  </dgm:ptLst>
  <dgm:cxnLst>
    <dgm:cxn modelId="{5463070C-70DF-4F3D-96D5-07D7F87972ED}" srcId="{EB6CE131-2DCD-4FAD-A9FA-9D2A6962D16E}" destId="{B4B69AE0-3DE8-4F33-9C05-930A83F2DA5A}" srcOrd="1" destOrd="0" parTransId="{1210AA15-C8EC-472A-8318-DCC707E82E1E}" sibTransId="{0BE36E35-6710-45BA-84E0-62109C0F0FED}"/>
    <dgm:cxn modelId="{1F44962B-7D60-4233-A4A1-C96FF811D23E}" type="presOf" srcId="{E99DE946-B6EA-49B7-BE32-6B7F1E45635D}" destId="{3CA0DC7D-7698-42E0-8794-A3771C7E96E0}" srcOrd="0" destOrd="0" presId="urn:microsoft.com/office/officeart/2008/layout/VerticalCurvedList"/>
    <dgm:cxn modelId="{0B12732D-061E-4531-B154-0B7E07FCB262}" type="presOf" srcId="{0F6E8B87-D38C-4D8F-BE4E-824A3C1A5D83}" destId="{BF1DD55E-0030-41F5-810F-4B0FEAE65B6A}" srcOrd="0" destOrd="0" presId="urn:microsoft.com/office/officeart/2008/layout/VerticalCurvedList"/>
    <dgm:cxn modelId="{0F906734-063C-485E-89E7-646258FE725D}" srcId="{EB6CE131-2DCD-4FAD-A9FA-9D2A6962D16E}" destId="{E86FA1DB-1DDC-43D1-B721-808801D30C82}" srcOrd="4" destOrd="0" parTransId="{8FB62C24-D381-4F64-94C0-A76CBF8D955D}" sibTransId="{FDCFFB02-FA11-42CE-AFB8-D25BA51D1B62}"/>
    <dgm:cxn modelId="{724B2A43-7002-4645-BE2B-DB2625E4C397}" type="presOf" srcId="{811B9C0A-2713-4819-A43B-5C5CE80CD7AA}" destId="{FDBB9C12-26DA-4F55-B8A7-5B5B7641264F}" srcOrd="0" destOrd="0" presId="urn:microsoft.com/office/officeart/2008/layout/VerticalCurvedList"/>
    <dgm:cxn modelId="{FCCEE843-324C-467B-9E51-D335EC0EF925}" srcId="{EB6CE131-2DCD-4FAD-A9FA-9D2A6962D16E}" destId="{E99DE946-B6EA-49B7-BE32-6B7F1E45635D}" srcOrd="2" destOrd="0" parTransId="{6F807517-CCD0-4DAB-B020-A3CBF8A1C22A}" sibTransId="{F54982E6-71D8-48D6-91C3-FCAE102D50FE}"/>
    <dgm:cxn modelId="{D8AEED4A-5BC6-451C-BF84-49CF90052491}" type="presOf" srcId="{EB6CE131-2DCD-4FAD-A9FA-9D2A6962D16E}" destId="{FD4852B0-CBB1-423B-BD3E-D01FE6091308}" srcOrd="0" destOrd="0" presId="urn:microsoft.com/office/officeart/2008/layout/VerticalCurvedList"/>
    <dgm:cxn modelId="{95718E57-0D74-43C0-BA30-36DCF6D26152}" srcId="{EB6CE131-2DCD-4FAD-A9FA-9D2A6962D16E}" destId="{811B9C0A-2713-4819-A43B-5C5CE80CD7AA}" srcOrd="3" destOrd="0" parTransId="{1812A525-C894-49E8-8E9A-CD7E50D2D79B}" sibTransId="{3734537F-0903-449B-B24D-9AFC4AD09CDF}"/>
    <dgm:cxn modelId="{9E6B7E5A-DAB9-4A4D-8D47-928BD96B99DD}" type="presOf" srcId="{E86FA1DB-1DDC-43D1-B721-808801D30C82}" destId="{9A98833D-D495-4656-B1A3-6020CB2EB567}" srcOrd="0" destOrd="0" presId="urn:microsoft.com/office/officeart/2008/layout/VerticalCurvedList"/>
    <dgm:cxn modelId="{081B8288-215D-4D84-AA23-D7409BB78651}" type="presOf" srcId="{1C05248A-B8C8-4E4B-957B-141A70B9EF3C}" destId="{A892484A-C206-41F7-BADB-31311DE76703}" srcOrd="0" destOrd="0" presId="urn:microsoft.com/office/officeart/2008/layout/VerticalCurvedList"/>
    <dgm:cxn modelId="{7D3B348B-D011-4CC5-8FBA-BC143B71BCB9}" srcId="{EB6CE131-2DCD-4FAD-A9FA-9D2A6962D16E}" destId="{1C05248A-B8C8-4E4B-957B-141A70B9EF3C}" srcOrd="0" destOrd="0" parTransId="{422FCEC9-241E-4586-9D9C-B60315807031}" sibTransId="{0F6E8B87-D38C-4D8F-BE4E-824A3C1A5D83}"/>
    <dgm:cxn modelId="{2081B9F5-8708-41BA-8A90-E23B861A13CD}" type="presOf" srcId="{B4B69AE0-3DE8-4F33-9C05-930A83F2DA5A}" destId="{CCB84D0C-F682-4FA7-BCDC-500841D141E6}" srcOrd="0" destOrd="0" presId="urn:microsoft.com/office/officeart/2008/layout/VerticalCurvedList"/>
    <dgm:cxn modelId="{075CFA65-B8E9-413B-98F8-E96F4FCAFF2C}" type="presParOf" srcId="{FD4852B0-CBB1-423B-BD3E-D01FE6091308}" destId="{0CE1CDBD-85C3-4954-AD67-74EA63CF5991}" srcOrd="0" destOrd="0" presId="urn:microsoft.com/office/officeart/2008/layout/VerticalCurvedList"/>
    <dgm:cxn modelId="{A81F5C63-FFB8-4117-8BFB-5EEC2D999223}" type="presParOf" srcId="{0CE1CDBD-85C3-4954-AD67-74EA63CF5991}" destId="{976E4333-5F9D-44CF-96D8-2D0C65F2090E}" srcOrd="0" destOrd="0" presId="urn:microsoft.com/office/officeart/2008/layout/VerticalCurvedList"/>
    <dgm:cxn modelId="{B8C5F5D8-2A62-4AA2-8A1E-E2A2A994B36B}" type="presParOf" srcId="{976E4333-5F9D-44CF-96D8-2D0C65F2090E}" destId="{CF526523-FFBF-4D93-84C5-AA74337B06C0}" srcOrd="0" destOrd="0" presId="urn:microsoft.com/office/officeart/2008/layout/VerticalCurvedList"/>
    <dgm:cxn modelId="{68461A59-F785-48AD-8185-889D643DEB04}" type="presParOf" srcId="{976E4333-5F9D-44CF-96D8-2D0C65F2090E}" destId="{BF1DD55E-0030-41F5-810F-4B0FEAE65B6A}" srcOrd="1" destOrd="0" presId="urn:microsoft.com/office/officeart/2008/layout/VerticalCurvedList"/>
    <dgm:cxn modelId="{BACD56F2-6FE8-4BA2-9F01-E8C0A75E5237}" type="presParOf" srcId="{976E4333-5F9D-44CF-96D8-2D0C65F2090E}" destId="{DFB520C1-5F90-4F13-BCFF-34AC5246A4BB}" srcOrd="2" destOrd="0" presId="urn:microsoft.com/office/officeart/2008/layout/VerticalCurvedList"/>
    <dgm:cxn modelId="{CF46C6DD-DD0A-47DD-AE54-05216C6CBAAE}" type="presParOf" srcId="{976E4333-5F9D-44CF-96D8-2D0C65F2090E}" destId="{5D6FB2B1-A316-44F5-B54F-61C191F042DC}" srcOrd="3" destOrd="0" presId="urn:microsoft.com/office/officeart/2008/layout/VerticalCurvedList"/>
    <dgm:cxn modelId="{E8256069-E4FE-43F9-A12B-2FCA75F39132}" type="presParOf" srcId="{0CE1CDBD-85C3-4954-AD67-74EA63CF5991}" destId="{A892484A-C206-41F7-BADB-31311DE76703}" srcOrd="1" destOrd="0" presId="urn:microsoft.com/office/officeart/2008/layout/VerticalCurvedList"/>
    <dgm:cxn modelId="{AF1AB598-3E45-4F29-B81D-1E0BBCAB2AAD}" type="presParOf" srcId="{0CE1CDBD-85C3-4954-AD67-74EA63CF5991}" destId="{6B822622-949F-4455-BCA6-62DD77B5376F}" srcOrd="2" destOrd="0" presId="urn:microsoft.com/office/officeart/2008/layout/VerticalCurvedList"/>
    <dgm:cxn modelId="{6D328EFB-1635-4477-AC55-7DEB227CD66F}" type="presParOf" srcId="{6B822622-949F-4455-BCA6-62DD77B5376F}" destId="{B46B1282-0093-4145-9E8A-A204F1C91B44}" srcOrd="0" destOrd="0" presId="urn:microsoft.com/office/officeart/2008/layout/VerticalCurvedList"/>
    <dgm:cxn modelId="{01A0E9C6-2D45-40B4-8F46-951E5F17C885}" type="presParOf" srcId="{0CE1CDBD-85C3-4954-AD67-74EA63CF5991}" destId="{CCB84D0C-F682-4FA7-BCDC-500841D141E6}" srcOrd="3" destOrd="0" presId="urn:microsoft.com/office/officeart/2008/layout/VerticalCurvedList"/>
    <dgm:cxn modelId="{253CA26B-D2C3-4F25-B411-0589F69028BE}" type="presParOf" srcId="{0CE1CDBD-85C3-4954-AD67-74EA63CF5991}" destId="{A249371E-785D-4015-BFA4-2ECDBD41C944}" srcOrd="4" destOrd="0" presId="urn:microsoft.com/office/officeart/2008/layout/VerticalCurvedList"/>
    <dgm:cxn modelId="{43FD0F16-8C42-4FDF-BAC4-EF29BDAB418E}" type="presParOf" srcId="{A249371E-785D-4015-BFA4-2ECDBD41C944}" destId="{641D336F-3F1C-4295-AE92-B6FBF980703E}" srcOrd="0" destOrd="0" presId="urn:microsoft.com/office/officeart/2008/layout/VerticalCurvedList"/>
    <dgm:cxn modelId="{47D2A48F-66F0-46BC-8FF5-8A898A8158C7}" type="presParOf" srcId="{0CE1CDBD-85C3-4954-AD67-74EA63CF5991}" destId="{3CA0DC7D-7698-42E0-8794-A3771C7E96E0}" srcOrd="5" destOrd="0" presId="urn:microsoft.com/office/officeart/2008/layout/VerticalCurvedList"/>
    <dgm:cxn modelId="{125C6D70-232F-4F81-B7F3-8983CC61756A}" type="presParOf" srcId="{0CE1CDBD-85C3-4954-AD67-74EA63CF5991}" destId="{A76C8222-853B-45F5-9DD5-EDD2060C1418}" srcOrd="6" destOrd="0" presId="urn:microsoft.com/office/officeart/2008/layout/VerticalCurvedList"/>
    <dgm:cxn modelId="{5557640E-4D77-43AE-A531-991422D5FBF7}" type="presParOf" srcId="{A76C8222-853B-45F5-9DD5-EDD2060C1418}" destId="{6EB1F9E4-8D58-43E3-9A2B-7E597810ACC0}" srcOrd="0" destOrd="0" presId="urn:microsoft.com/office/officeart/2008/layout/VerticalCurvedList"/>
    <dgm:cxn modelId="{52A0D45C-83BF-4011-AF15-6E37A5F1C39C}" type="presParOf" srcId="{0CE1CDBD-85C3-4954-AD67-74EA63CF5991}" destId="{FDBB9C12-26DA-4F55-B8A7-5B5B7641264F}" srcOrd="7" destOrd="0" presId="urn:microsoft.com/office/officeart/2008/layout/VerticalCurvedList"/>
    <dgm:cxn modelId="{1BE4876C-A3DE-46B1-877D-1D4D64E1464F}" type="presParOf" srcId="{0CE1CDBD-85C3-4954-AD67-74EA63CF5991}" destId="{BD67D15C-1918-46F3-9501-C535DA8F5402}" srcOrd="8" destOrd="0" presId="urn:microsoft.com/office/officeart/2008/layout/VerticalCurvedList"/>
    <dgm:cxn modelId="{F2280413-34A8-4104-8F3E-BC69889B96AF}" type="presParOf" srcId="{BD67D15C-1918-46F3-9501-C535DA8F5402}" destId="{04302091-8123-4F76-9BEB-905367B9853A}" srcOrd="0" destOrd="0" presId="urn:microsoft.com/office/officeart/2008/layout/VerticalCurvedList"/>
    <dgm:cxn modelId="{281C613F-1E9E-411E-88A9-9C230C9CE57B}" type="presParOf" srcId="{0CE1CDBD-85C3-4954-AD67-74EA63CF5991}" destId="{9A98833D-D495-4656-B1A3-6020CB2EB567}" srcOrd="9" destOrd="0" presId="urn:microsoft.com/office/officeart/2008/layout/VerticalCurvedList"/>
    <dgm:cxn modelId="{0575F02E-F261-4560-AEAE-C1815C4291BF}" type="presParOf" srcId="{0CE1CDBD-85C3-4954-AD67-74EA63CF5991}" destId="{F6892BEC-DE3D-467E-A55C-624229894C2B}" srcOrd="10" destOrd="0" presId="urn:microsoft.com/office/officeart/2008/layout/VerticalCurvedList"/>
    <dgm:cxn modelId="{B6F41445-E3B4-4ECB-AC50-B20BA00276B7}" type="presParOf" srcId="{F6892BEC-DE3D-467E-A55C-624229894C2B}" destId="{2400EE70-AA49-4649-9E31-0FF515BA8BB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DD55E-0030-41F5-810F-4B0FEAE65B6A}">
      <dsp:nvSpPr>
        <dsp:cNvPr id="0" name=""/>
        <dsp:cNvSpPr/>
      </dsp:nvSpPr>
      <dsp:spPr>
        <a:xfrm>
          <a:off x="-5050974" y="-773829"/>
          <a:ext cx="6015270" cy="6015270"/>
        </a:xfrm>
        <a:prstGeom prst="blockArc">
          <a:avLst>
            <a:gd name="adj1" fmla="val 18900000"/>
            <a:gd name="adj2" fmla="val 2700000"/>
            <a:gd name="adj3" fmla="val 359"/>
          </a:avLst>
        </a:pr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92484A-C206-41F7-BADB-31311DE76703}">
      <dsp:nvSpPr>
        <dsp:cNvPr id="0" name=""/>
        <dsp:cNvSpPr/>
      </dsp:nvSpPr>
      <dsp:spPr>
        <a:xfrm>
          <a:off x="421834" y="279136"/>
          <a:ext cx="5534941" cy="5586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413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u="none" strike="noStrike" kern="1200" dirty="0">
              <a:solidFill>
                <a:schemeClr val="bg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rPr>
            <a:t>Partner in the Intellectual Property, Brand Management and Litigation practice and co-leads the Firm’s Technology and IP Transaction practice</a:t>
          </a:r>
          <a:endParaRPr lang="en-US" sz="1200" kern="1200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21834" y="279136"/>
        <a:ext cx="5534941" cy="558630"/>
      </dsp:txXfrm>
    </dsp:sp>
    <dsp:sp modelId="{B46B1282-0093-4145-9E8A-A204F1C91B44}">
      <dsp:nvSpPr>
        <dsp:cNvPr id="0" name=""/>
        <dsp:cNvSpPr/>
      </dsp:nvSpPr>
      <dsp:spPr>
        <a:xfrm>
          <a:off x="72690" y="209307"/>
          <a:ext cx="698287" cy="6982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B84D0C-F682-4FA7-BCDC-500841D141E6}">
      <dsp:nvSpPr>
        <dsp:cNvPr id="0" name=""/>
        <dsp:cNvSpPr/>
      </dsp:nvSpPr>
      <dsp:spPr>
        <a:xfrm>
          <a:off x="822132" y="1116813"/>
          <a:ext cx="5134643" cy="5586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413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Chicago, Illinois</a:t>
          </a:r>
        </a:p>
      </dsp:txBody>
      <dsp:txXfrm>
        <a:off x="822132" y="1116813"/>
        <a:ext cx="5134643" cy="558630"/>
      </dsp:txXfrm>
    </dsp:sp>
    <dsp:sp modelId="{641D336F-3F1C-4295-AE92-B6FBF980703E}">
      <dsp:nvSpPr>
        <dsp:cNvPr id="0" name=""/>
        <dsp:cNvSpPr/>
      </dsp:nvSpPr>
      <dsp:spPr>
        <a:xfrm>
          <a:off x="461843" y="1022680"/>
          <a:ext cx="720577" cy="7468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0DC7D-7698-42E0-8794-A3771C7E96E0}">
      <dsp:nvSpPr>
        <dsp:cNvPr id="0" name=""/>
        <dsp:cNvSpPr/>
      </dsp:nvSpPr>
      <dsp:spPr>
        <a:xfrm>
          <a:off x="944991" y="1954490"/>
          <a:ext cx="5011784" cy="5586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413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B.S. Mathematics – University of Chicago</a:t>
          </a:r>
        </a:p>
      </dsp:txBody>
      <dsp:txXfrm>
        <a:off x="944991" y="1954490"/>
        <a:ext cx="5011784" cy="558630"/>
      </dsp:txXfrm>
    </dsp:sp>
    <dsp:sp modelId="{6EB1F9E4-8D58-43E3-9A2B-7E597810ACC0}">
      <dsp:nvSpPr>
        <dsp:cNvPr id="0" name=""/>
        <dsp:cNvSpPr/>
      </dsp:nvSpPr>
      <dsp:spPr>
        <a:xfrm>
          <a:off x="595847" y="1884662"/>
          <a:ext cx="698287" cy="6982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BB9C12-26DA-4F55-B8A7-5B5B7641264F}">
      <dsp:nvSpPr>
        <dsp:cNvPr id="0" name=""/>
        <dsp:cNvSpPr/>
      </dsp:nvSpPr>
      <dsp:spPr>
        <a:xfrm>
          <a:off x="816330" y="2794687"/>
          <a:ext cx="5134643" cy="5586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413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J.D. – University of Michigan Law School</a:t>
          </a:r>
        </a:p>
      </dsp:txBody>
      <dsp:txXfrm>
        <a:off x="816330" y="2794687"/>
        <a:ext cx="5134643" cy="558630"/>
      </dsp:txXfrm>
    </dsp:sp>
    <dsp:sp modelId="{04302091-8123-4F76-9BEB-905367B9853A}">
      <dsp:nvSpPr>
        <dsp:cNvPr id="0" name=""/>
        <dsp:cNvSpPr/>
      </dsp:nvSpPr>
      <dsp:spPr>
        <a:xfrm>
          <a:off x="472988" y="2722339"/>
          <a:ext cx="698287" cy="6982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8833D-D495-4656-B1A3-6020CB2EB567}">
      <dsp:nvSpPr>
        <dsp:cNvPr id="0" name=""/>
        <dsp:cNvSpPr/>
      </dsp:nvSpPr>
      <dsp:spPr>
        <a:xfrm>
          <a:off x="421834" y="3629845"/>
          <a:ext cx="5534941" cy="5586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413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Family</a:t>
          </a:r>
        </a:p>
      </dsp:txBody>
      <dsp:txXfrm>
        <a:off x="421834" y="3629845"/>
        <a:ext cx="5534941" cy="558630"/>
      </dsp:txXfrm>
    </dsp:sp>
    <dsp:sp modelId="{2400EE70-AA49-4649-9E31-0FF515BA8BB3}">
      <dsp:nvSpPr>
        <dsp:cNvPr id="0" name=""/>
        <dsp:cNvSpPr/>
      </dsp:nvSpPr>
      <dsp:spPr>
        <a:xfrm>
          <a:off x="72690" y="3560016"/>
          <a:ext cx="698287" cy="6982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DD55E-0030-41F5-810F-4B0FEAE65B6A}">
      <dsp:nvSpPr>
        <dsp:cNvPr id="0" name=""/>
        <dsp:cNvSpPr/>
      </dsp:nvSpPr>
      <dsp:spPr>
        <a:xfrm>
          <a:off x="-5496730" y="-841823"/>
          <a:ext cx="6546575" cy="6546575"/>
        </a:xfrm>
        <a:prstGeom prst="blockArc">
          <a:avLst>
            <a:gd name="adj1" fmla="val 18900000"/>
            <a:gd name="adj2" fmla="val 2700000"/>
            <a:gd name="adj3" fmla="val 330"/>
          </a:avLst>
        </a:pr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92484A-C206-41F7-BADB-31311DE76703}">
      <dsp:nvSpPr>
        <dsp:cNvPr id="0" name=""/>
        <dsp:cNvSpPr/>
      </dsp:nvSpPr>
      <dsp:spPr>
        <a:xfrm>
          <a:off x="459862" y="303835"/>
          <a:ext cx="5897273" cy="6080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48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rial Narrow" panose="020B0606020202030204" pitchFamily="34" charset="0"/>
            </a:rPr>
            <a:t>Chief IP Counsel, Associate General Counsel</a:t>
          </a:r>
        </a:p>
      </dsp:txBody>
      <dsp:txXfrm>
        <a:off x="459862" y="303835"/>
        <a:ext cx="5897273" cy="608060"/>
      </dsp:txXfrm>
    </dsp:sp>
    <dsp:sp modelId="{B46B1282-0093-4145-9E8A-A204F1C91B44}">
      <dsp:nvSpPr>
        <dsp:cNvPr id="0" name=""/>
        <dsp:cNvSpPr/>
      </dsp:nvSpPr>
      <dsp:spPr>
        <a:xfrm>
          <a:off x="66306" y="200746"/>
          <a:ext cx="787111" cy="814238"/>
        </a:xfrm>
        <a:prstGeom prst="ellipse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B84D0C-F682-4FA7-BCDC-500841D141E6}">
      <dsp:nvSpPr>
        <dsp:cNvPr id="0" name=""/>
        <dsp:cNvSpPr/>
      </dsp:nvSpPr>
      <dsp:spPr>
        <a:xfrm>
          <a:off x="895580" y="1215634"/>
          <a:ext cx="5461554" cy="6080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48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rial Narrow" panose="020B0606020202030204" pitchFamily="34" charset="0"/>
            </a:rPr>
            <a:t>Webster, New York</a:t>
          </a:r>
        </a:p>
      </dsp:txBody>
      <dsp:txXfrm>
        <a:off x="895580" y="1215634"/>
        <a:ext cx="5461554" cy="608060"/>
      </dsp:txXfrm>
    </dsp:sp>
    <dsp:sp modelId="{641D336F-3F1C-4295-AE92-B6FBF980703E}">
      <dsp:nvSpPr>
        <dsp:cNvPr id="0" name=""/>
        <dsp:cNvSpPr/>
      </dsp:nvSpPr>
      <dsp:spPr>
        <a:xfrm>
          <a:off x="503412" y="1113172"/>
          <a:ext cx="784337" cy="8129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0DC7D-7698-42E0-8794-A3771C7E96E0}">
      <dsp:nvSpPr>
        <dsp:cNvPr id="0" name=""/>
        <dsp:cNvSpPr/>
      </dsp:nvSpPr>
      <dsp:spPr>
        <a:xfrm>
          <a:off x="1029311" y="2127433"/>
          <a:ext cx="5327824" cy="6080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48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rial Narrow" panose="020B0606020202030204" pitchFamily="34" charset="0"/>
            </a:rPr>
            <a:t>B.A. History – University of Rochester</a:t>
          </a:r>
        </a:p>
      </dsp:txBody>
      <dsp:txXfrm>
        <a:off x="1029311" y="2127433"/>
        <a:ext cx="5327824" cy="608060"/>
      </dsp:txXfrm>
    </dsp:sp>
    <dsp:sp modelId="{6EB1F9E4-8D58-43E3-9A2B-7E597810ACC0}">
      <dsp:nvSpPr>
        <dsp:cNvPr id="0" name=""/>
        <dsp:cNvSpPr/>
      </dsp:nvSpPr>
      <dsp:spPr>
        <a:xfrm>
          <a:off x="634170" y="2164609"/>
          <a:ext cx="760075" cy="760075"/>
        </a:xfrm>
        <a:prstGeom prst="ellipse">
          <a:avLst/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BB9C12-26DA-4F55-B8A7-5B5B7641264F}">
      <dsp:nvSpPr>
        <dsp:cNvPr id="0" name=""/>
        <dsp:cNvSpPr/>
      </dsp:nvSpPr>
      <dsp:spPr>
        <a:xfrm>
          <a:off x="889409" y="3041975"/>
          <a:ext cx="5461554" cy="6080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48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rial Narrow" panose="020B0606020202030204" pitchFamily="34" charset="0"/>
            </a:rPr>
            <a:t>J.D. – Boston College Law School</a:t>
          </a:r>
        </a:p>
      </dsp:txBody>
      <dsp:txXfrm>
        <a:off x="889409" y="3041975"/>
        <a:ext cx="5461554" cy="608060"/>
      </dsp:txXfrm>
    </dsp:sp>
    <dsp:sp modelId="{04302091-8123-4F76-9BEB-905367B9853A}">
      <dsp:nvSpPr>
        <dsp:cNvPr id="0" name=""/>
        <dsp:cNvSpPr/>
      </dsp:nvSpPr>
      <dsp:spPr>
        <a:xfrm>
          <a:off x="515542" y="2963225"/>
          <a:ext cx="760075" cy="760075"/>
        </a:xfrm>
        <a:prstGeom prst="ellipse">
          <a:avLst/>
        </a:prstGeom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8833D-D495-4656-B1A3-6020CB2EB567}">
      <dsp:nvSpPr>
        <dsp:cNvPr id="0" name=""/>
        <dsp:cNvSpPr/>
      </dsp:nvSpPr>
      <dsp:spPr>
        <a:xfrm>
          <a:off x="459862" y="3951031"/>
          <a:ext cx="5897273" cy="6080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48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rial Narrow" panose="020B0606020202030204" pitchFamily="34" charset="0"/>
            </a:rPr>
            <a:t>Family </a:t>
          </a:r>
        </a:p>
      </dsp:txBody>
      <dsp:txXfrm>
        <a:off x="459862" y="3951031"/>
        <a:ext cx="5897273" cy="608060"/>
      </dsp:txXfrm>
    </dsp:sp>
    <dsp:sp modelId="{2400EE70-AA49-4649-9E31-0FF515BA8BB3}">
      <dsp:nvSpPr>
        <dsp:cNvPr id="0" name=""/>
        <dsp:cNvSpPr/>
      </dsp:nvSpPr>
      <dsp:spPr>
        <a:xfrm>
          <a:off x="65383" y="3882298"/>
          <a:ext cx="760075" cy="7600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DD55E-0030-41F5-810F-4B0FEAE65B6A}">
      <dsp:nvSpPr>
        <dsp:cNvPr id="0" name=""/>
        <dsp:cNvSpPr/>
      </dsp:nvSpPr>
      <dsp:spPr>
        <a:xfrm>
          <a:off x="-5498228" y="-841823"/>
          <a:ext cx="6546575" cy="6546575"/>
        </a:xfrm>
        <a:prstGeom prst="blockArc">
          <a:avLst>
            <a:gd name="adj1" fmla="val 18900000"/>
            <a:gd name="adj2" fmla="val 2700000"/>
            <a:gd name="adj3" fmla="val 330"/>
          </a:avLst>
        </a:pr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92484A-C206-41F7-BADB-31311DE76703}">
      <dsp:nvSpPr>
        <dsp:cNvPr id="0" name=""/>
        <dsp:cNvSpPr/>
      </dsp:nvSpPr>
      <dsp:spPr>
        <a:xfrm>
          <a:off x="458364" y="303835"/>
          <a:ext cx="5897273" cy="6080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4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 Narrow" panose="020B0606020202030204" pitchFamily="34" charset="0"/>
            </a:rPr>
            <a:t>Associate General Counsel – Global Patent Strategy</a:t>
          </a:r>
        </a:p>
      </dsp:txBody>
      <dsp:txXfrm>
        <a:off x="458364" y="303835"/>
        <a:ext cx="5897273" cy="608060"/>
      </dsp:txXfrm>
    </dsp:sp>
    <dsp:sp modelId="{B46B1282-0093-4145-9E8A-A204F1C91B44}">
      <dsp:nvSpPr>
        <dsp:cNvPr id="0" name=""/>
        <dsp:cNvSpPr/>
      </dsp:nvSpPr>
      <dsp:spPr>
        <a:xfrm>
          <a:off x="78326" y="227828"/>
          <a:ext cx="760075" cy="7600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B84D0C-F682-4FA7-BCDC-500841D141E6}">
      <dsp:nvSpPr>
        <dsp:cNvPr id="0" name=""/>
        <dsp:cNvSpPr/>
      </dsp:nvSpPr>
      <dsp:spPr>
        <a:xfrm>
          <a:off x="894082" y="1215634"/>
          <a:ext cx="5461554" cy="6080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4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 Narrow" panose="020B0606020202030204" pitchFamily="34" charset="0"/>
            </a:rPr>
            <a:t>Peoria, Illinois</a:t>
          </a:r>
        </a:p>
      </dsp:txBody>
      <dsp:txXfrm>
        <a:off x="894082" y="1215634"/>
        <a:ext cx="5461554" cy="608060"/>
      </dsp:txXfrm>
    </dsp:sp>
    <dsp:sp modelId="{641D336F-3F1C-4295-AE92-B6FBF980703E}">
      <dsp:nvSpPr>
        <dsp:cNvPr id="0" name=""/>
        <dsp:cNvSpPr/>
      </dsp:nvSpPr>
      <dsp:spPr>
        <a:xfrm>
          <a:off x="501913" y="1113172"/>
          <a:ext cx="784337" cy="8129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0DC7D-7698-42E0-8794-A3771C7E96E0}">
      <dsp:nvSpPr>
        <dsp:cNvPr id="0" name=""/>
        <dsp:cNvSpPr/>
      </dsp:nvSpPr>
      <dsp:spPr>
        <a:xfrm>
          <a:off x="1027812" y="2127433"/>
          <a:ext cx="5327824" cy="6080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4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 Narrow" panose="020B0606020202030204" pitchFamily="34" charset="0"/>
            </a:rPr>
            <a:t>B.S. Engineering Mechanics – Univ. of Cincinnati</a:t>
          </a:r>
        </a:p>
      </dsp:txBody>
      <dsp:txXfrm>
        <a:off x="1027812" y="2127433"/>
        <a:ext cx="5327824" cy="608060"/>
      </dsp:txXfrm>
    </dsp:sp>
    <dsp:sp modelId="{6EB1F9E4-8D58-43E3-9A2B-7E597810ACC0}">
      <dsp:nvSpPr>
        <dsp:cNvPr id="0" name=""/>
        <dsp:cNvSpPr/>
      </dsp:nvSpPr>
      <dsp:spPr>
        <a:xfrm>
          <a:off x="647775" y="2051426"/>
          <a:ext cx="760075" cy="7600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BB9C12-26DA-4F55-B8A7-5B5B7641264F}">
      <dsp:nvSpPr>
        <dsp:cNvPr id="0" name=""/>
        <dsp:cNvSpPr/>
      </dsp:nvSpPr>
      <dsp:spPr>
        <a:xfrm>
          <a:off x="887910" y="3041975"/>
          <a:ext cx="5461554" cy="6080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4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 Narrow" panose="020B0606020202030204" pitchFamily="34" charset="0"/>
            </a:rPr>
            <a:t>J.D. – University of Cincinnati</a:t>
          </a:r>
        </a:p>
      </dsp:txBody>
      <dsp:txXfrm>
        <a:off x="887910" y="3041975"/>
        <a:ext cx="5461554" cy="608060"/>
      </dsp:txXfrm>
    </dsp:sp>
    <dsp:sp modelId="{04302091-8123-4F76-9BEB-905367B9853A}">
      <dsp:nvSpPr>
        <dsp:cNvPr id="0" name=""/>
        <dsp:cNvSpPr/>
      </dsp:nvSpPr>
      <dsp:spPr>
        <a:xfrm>
          <a:off x="514044" y="2963225"/>
          <a:ext cx="760075" cy="7600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8833D-D495-4656-B1A3-6020CB2EB567}">
      <dsp:nvSpPr>
        <dsp:cNvPr id="0" name=""/>
        <dsp:cNvSpPr/>
      </dsp:nvSpPr>
      <dsp:spPr>
        <a:xfrm>
          <a:off x="458364" y="3951031"/>
          <a:ext cx="5897273" cy="6080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4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 Narrow" panose="020B0606020202030204" pitchFamily="34" charset="0"/>
            </a:rPr>
            <a:t>Family</a:t>
          </a:r>
        </a:p>
      </dsp:txBody>
      <dsp:txXfrm>
        <a:off x="458364" y="3951031"/>
        <a:ext cx="5897273" cy="608060"/>
      </dsp:txXfrm>
    </dsp:sp>
    <dsp:sp modelId="{2400EE70-AA49-4649-9E31-0FF515BA8BB3}">
      <dsp:nvSpPr>
        <dsp:cNvPr id="0" name=""/>
        <dsp:cNvSpPr/>
      </dsp:nvSpPr>
      <dsp:spPr>
        <a:xfrm>
          <a:off x="78326" y="3875024"/>
          <a:ext cx="760075" cy="7600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0A35E-8875-4D57-AF49-C5D8202B4042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B629F-985C-4172-BEFF-284CDA47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7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2fcdd822b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12fcdd822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14A-A4AC-4D93-BCAF-2B108FFE17DA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00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14A-A4AC-4D93-BCAF-2B108FFE17DA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2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14A-A4AC-4D93-BCAF-2B108FFE17DA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12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14A-A4AC-4D93-BCAF-2B108FFE17DA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8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14A-A4AC-4D93-BCAF-2B108FFE17DA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216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14A-A4AC-4D93-BCAF-2B108FFE17DA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0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14A-A4AC-4D93-BCAF-2B108FFE17DA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15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14A-A4AC-4D93-BCAF-2B108FFE17DA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48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14A-A4AC-4D93-BCAF-2B108FFE17DA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609614A-A4AC-4D93-BCAF-2B108FFE17DA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44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14A-A4AC-4D93-BCAF-2B108FFE17DA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90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609614A-A4AC-4D93-BCAF-2B108FFE17DA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611835D-5B7C-4DA6-8A53-7423B9D4A7F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SIPCMContentMarking" descr="{&quot;HashCode&quot;:135238423,&quot;Placement&quot;:&quot;Footer&quot;,&quot;Top&quot;:519.343,&quot;Left&quot;:0.0,&quot;SlideWidth&quot;:960,&quot;SlideHeight&quot;:540}">
            <a:extLst>
              <a:ext uri="{FF2B5EF4-FFF2-40B4-BE49-F238E27FC236}">
                <a16:creationId xmlns:a16="http://schemas.microsoft.com/office/drawing/2014/main" id="{56D685F0-AAC3-4E84-96EC-2D109D8FDEBC}"/>
              </a:ext>
            </a:extLst>
          </p:cNvPr>
          <p:cNvSpPr txBox="1"/>
          <p:nvPr userDrawn="1"/>
        </p:nvSpPr>
        <p:spPr>
          <a:xfrm>
            <a:off x="0" y="6595656"/>
            <a:ext cx="18822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737373"/>
                </a:solidFill>
                <a:latin typeface="Calibri" panose="020F0502020204030204" pitchFamily="34" charset="0"/>
              </a:rPr>
              <a:t>Caterpillar: Confidential Green</a:t>
            </a:r>
          </a:p>
        </p:txBody>
      </p:sp>
    </p:spTree>
    <p:extLst>
      <p:ext uri="{BB962C8B-B14F-4D97-AF65-F5344CB8AC3E}">
        <p14:creationId xmlns:p14="http://schemas.microsoft.com/office/powerpoint/2010/main" val="281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svg"/><Relationship Id="rId1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1.jp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.svg"/><Relationship Id="rId4" Type="http://schemas.openxmlformats.org/officeDocument/2006/relationships/diagramLayout" Target="../diagrams/layout3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9CE996-08F9-4F3D-B00A-078D52789B4B}"/>
              </a:ext>
            </a:extLst>
          </p:cNvPr>
          <p:cNvSpPr txBox="1"/>
          <p:nvPr/>
        </p:nvSpPr>
        <p:spPr>
          <a:xfrm>
            <a:off x="1392185" y="3715618"/>
            <a:ext cx="6095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25E108-D9B3-46E0-A7D9-9E14423A2E75}"/>
              </a:ext>
            </a:extLst>
          </p:cNvPr>
          <p:cNvSpPr txBox="1"/>
          <p:nvPr/>
        </p:nvSpPr>
        <p:spPr>
          <a:xfrm>
            <a:off x="1135777" y="3361675"/>
            <a:ext cx="9664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1425C"/>
                </a:solidFill>
              </a:rPr>
              <a:t>Trends in Collaboration Agreements</a:t>
            </a:r>
          </a:p>
          <a:p>
            <a:pPr algn="ctr"/>
            <a:r>
              <a:rPr lang="en-US" sz="2400" dirty="0">
                <a:solidFill>
                  <a:srgbClr val="C1425C"/>
                </a:solidFill>
              </a:rPr>
              <a:t>Rich Assmus – Mayer Brown</a:t>
            </a:r>
          </a:p>
          <a:p>
            <a:pPr algn="ctr"/>
            <a:r>
              <a:rPr lang="en-US" sz="2400" dirty="0">
                <a:solidFill>
                  <a:srgbClr val="C1425C"/>
                </a:solidFill>
              </a:rPr>
              <a:t>Mike Lee – Google</a:t>
            </a:r>
          </a:p>
          <a:p>
            <a:pPr algn="ctr"/>
            <a:r>
              <a:rPr lang="en-US" sz="2400" dirty="0">
                <a:solidFill>
                  <a:srgbClr val="C1425C"/>
                </a:solidFill>
              </a:rPr>
              <a:t>Heidi Martinez – Xerox</a:t>
            </a:r>
            <a:br>
              <a:rPr lang="en-US" sz="2400" dirty="0">
                <a:solidFill>
                  <a:srgbClr val="C1425C"/>
                </a:solidFill>
              </a:rPr>
            </a:br>
            <a:r>
              <a:rPr lang="en-US" sz="2400" dirty="0">
                <a:solidFill>
                  <a:srgbClr val="C1425C"/>
                </a:solidFill>
              </a:rPr>
              <a:t>Moderator: Shital Shah - Caterpillar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F14EE-7281-4C0B-BEFB-C35B24C16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295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37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2872A-F7E2-40B1-AF84-838D87754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52134"/>
            <a:ext cx="9560560" cy="2777066"/>
          </a:xfrm>
        </p:spPr>
        <p:txBody>
          <a:bodyPr/>
          <a:lstStyle/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Has anyone participated in a cross-industry collaboration with any of the following: </a:t>
            </a: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</a:rPr>
              <a:t>	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(multiple answers okay)</a:t>
            </a: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a.	US Government</a:t>
            </a: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b.	Non-US Government</a:t>
            </a: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c.	University</a:t>
            </a: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d.	Start-Up</a:t>
            </a: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e.	Venture Capital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686D6F-E7CE-4AFA-A92C-72AE04527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>
                <a:solidFill>
                  <a:srgbClr val="C1425C"/>
                </a:solidFill>
              </a:rPr>
              <a:t>Poll Question #2</a:t>
            </a:r>
            <a:br>
              <a:rPr lang="en-US" dirty="0">
                <a:solidFill>
                  <a:srgbClr val="C1425C"/>
                </a:solidFill>
              </a:rPr>
            </a:br>
            <a:r>
              <a:rPr lang="en-US" sz="2000" dirty="0">
                <a:solidFill>
                  <a:srgbClr val="C1425C"/>
                </a:solidFill>
              </a:rPr>
              <a:t>(please use the </a:t>
            </a:r>
            <a:r>
              <a:rPr lang="en-US" sz="2000" dirty="0" err="1">
                <a:solidFill>
                  <a:srgbClr val="C1425C"/>
                </a:solidFill>
              </a:rPr>
              <a:t>Whova</a:t>
            </a:r>
            <a:r>
              <a:rPr lang="en-US" sz="2000" dirty="0">
                <a:solidFill>
                  <a:srgbClr val="C1425C"/>
                </a:solidFill>
              </a:rPr>
              <a:t> App)</a:t>
            </a:r>
            <a:endParaRPr lang="en-US" dirty="0">
              <a:solidFill>
                <a:srgbClr val="C142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064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2872A-F7E2-40B1-AF84-838D87754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384214"/>
            <a:ext cx="8168640" cy="1583266"/>
          </a:xfrm>
        </p:spPr>
        <p:txBody>
          <a:bodyPr/>
          <a:lstStyle/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Are you concerned about Data Rights use and ownership in agreements?</a:t>
            </a: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a.	Yes</a:t>
            </a: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b.	No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7809BE-DC51-4924-B910-00FA1F386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>
                <a:solidFill>
                  <a:srgbClr val="C1425C"/>
                </a:solidFill>
              </a:rPr>
              <a:t>Poll Question #3</a:t>
            </a:r>
            <a:br>
              <a:rPr lang="en-US" dirty="0">
                <a:solidFill>
                  <a:srgbClr val="C1425C"/>
                </a:solidFill>
              </a:rPr>
            </a:br>
            <a:r>
              <a:rPr lang="en-US" sz="2000" dirty="0">
                <a:solidFill>
                  <a:srgbClr val="C1425C"/>
                </a:solidFill>
              </a:rPr>
              <a:t>(please use the </a:t>
            </a:r>
            <a:r>
              <a:rPr lang="en-US" sz="2000" dirty="0" err="1">
                <a:solidFill>
                  <a:srgbClr val="C1425C"/>
                </a:solidFill>
              </a:rPr>
              <a:t>Whova</a:t>
            </a:r>
            <a:r>
              <a:rPr lang="en-US" sz="2000" dirty="0">
                <a:solidFill>
                  <a:srgbClr val="C1425C"/>
                </a:solidFill>
              </a:rPr>
              <a:t> App)</a:t>
            </a:r>
            <a:endParaRPr lang="en-US" dirty="0">
              <a:solidFill>
                <a:srgbClr val="C142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12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2872A-F7E2-40B1-AF84-838D87754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394374"/>
            <a:ext cx="8249920" cy="2919306"/>
          </a:xfrm>
        </p:spPr>
        <p:txBody>
          <a:bodyPr/>
          <a:lstStyle/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What aspect of data rights do you find most challenging when negotiating?</a:t>
            </a: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</a:rPr>
              <a:t>	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(multiple answers okay)</a:t>
            </a: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a.	Ownership</a:t>
            </a: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b.	Access</a:t>
            </a: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c.	Use</a:t>
            </a: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d.	Privacy</a:t>
            </a: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e.	Data Rights Enforcement</a:t>
            </a: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f.	All of the Above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F1C174-D8AE-487C-8E09-5C990C9E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>
                <a:solidFill>
                  <a:srgbClr val="C1425C"/>
                </a:solidFill>
              </a:rPr>
              <a:t>Poll Question #4</a:t>
            </a:r>
            <a:br>
              <a:rPr lang="en-US" dirty="0">
                <a:solidFill>
                  <a:srgbClr val="C1425C"/>
                </a:solidFill>
              </a:rPr>
            </a:br>
            <a:r>
              <a:rPr lang="en-US" sz="2000" dirty="0">
                <a:solidFill>
                  <a:srgbClr val="C1425C"/>
                </a:solidFill>
              </a:rPr>
              <a:t>(please use the </a:t>
            </a:r>
            <a:r>
              <a:rPr lang="en-US" sz="2000" dirty="0" err="1">
                <a:solidFill>
                  <a:srgbClr val="C1425C"/>
                </a:solidFill>
              </a:rPr>
              <a:t>Whova</a:t>
            </a:r>
            <a:r>
              <a:rPr lang="en-US" sz="2000" dirty="0">
                <a:solidFill>
                  <a:srgbClr val="C1425C"/>
                </a:solidFill>
              </a:rPr>
              <a:t> App)</a:t>
            </a:r>
            <a:endParaRPr lang="en-US" dirty="0">
              <a:solidFill>
                <a:srgbClr val="C142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26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B993-710C-44CE-ABDF-64FD88E2B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1425C"/>
                </a:solidFill>
              </a:rPr>
              <a:t>Agenda – Agreement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2872A-F7E2-40B1-AF84-838D87754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7179617" cy="4023360"/>
          </a:xfrm>
        </p:spPr>
        <p:txBody>
          <a:bodyPr/>
          <a:lstStyle/>
          <a:p>
            <a:pPr marL="401638" lvl="1" indent="-401638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</a:rPr>
              <a:t>Introductions</a:t>
            </a:r>
          </a:p>
          <a:p>
            <a:pPr marL="401638" lvl="1" indent="-401638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</a:rPr>
              <a:t>Overview</a:t>
            </a:r>
          </a:p>
          <a:p>
            <a:pPr marL="401638" lvl="1" indent="-401638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</a:rPr>
              <a:t>Topics</a:t>
            </a:r>
          </a:p>
          <a:p>
            <a:pPr marL="1031875" lvl="1" indent="-401638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Collaboration Across Industry Boundaries</a:t>
            </a:r>
          </a:p>
          <a:p>
            <a:pPr marL="1031875" lvl="1" indent="-401638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Data Rights &amp; Ownership</a:t>
            </a:r>
          </a:p>
          <a:p>
            <a:pPr marL="1031875" lvl="1" indent="-401638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Trade Secret Protections</a:t>
            </a: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</a:rPr>
              <a:t>	</a:t>
            </a:r>
            <a:endParaRPr lang="en-US" sz="1800" b="0" i="0" u="none" strike="noStrike" dirty="0">
              <a:solidFill>
                <a:srgbClr val="990000"/>
              </a:solidFill>
              <a:effectLst/>
              <a:latin typeface="Roboto" panose="020000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822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B993-710C-44CE-ABDF-64FD88E2B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090" y="822960"/>
            <a:ext cx="7941590" cy="8860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1425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Richard M. </a:t>
            </a:r>
            <a:r>
              <a:rPr lang="en-US" dirty="0" err="1">
                <a:solidFill>
                  <a:srgbClr val="C1425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Assmus</a:t>
            </a:r>
            <a:r>
              <a:rPr lang="en-US" dirty="0">
                <a:solidFill>
                  <a:srgbClr val="C1425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– Mayer Brown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125FD-D36B-4A88-86F5-D0C008A8E5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38" y="633798"/>
            <a:ext cx="2135962" cy="320394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85054" y="1844381"/>
            <a:ext cx="6018337" cy="4467612"/>
            <a:chOff x="4779534" y="1630018"/>
            <a:chExt cx="6414219" cy="4761488"/>
          </a:xfrm>
        </p:grpSpPr>
        <p:graphicFrame>
          <p:nvGraphicFramePr>
            <p:cNvPr id="7" name="Diagram 6">
              <a:extLst>
                <a:ext uri="{FF2B5EF4-FFF2-40B4-BE49-F238E27FC236}">
                  <a16:creationId xmlns:a16="http://schemas.microsoft.com/office/drawing/2014/main" id="{6C5B1152-E8ED-448E-92D4-9357B6ADF3F0}"/>
                </a:ext>
              </a:extLst>
            </p:cNvPr>
            <p:cNvGraphicFramePr/>
            <p:nvPr/>
          </p:nvGraphicFramePr>
          <p:xfrm>
            <a:off x="4779534" y="1630018"/>
            <a:ext cx="6414219" cy="476148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1" name="Graphic 10" descr="Suburban scene with solid fill">
              <a:extLst>
                <a:ext uri="{FF2B5EF4-FFF2-40B4-BE49-F238E27FC236}">
                  <a16:creationId xmlns:a16="http://schemas.microsoft.com/office/drawing/2014/main" id="{408BD322-94DB-48BC-8F62-2F9C17B0B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21469" y="5462612"/>
              <a:ext cx="606972" cy="60697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3A9A9B7-DDD8-47A7-A0E5-181ED3C3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3577" y="3671713"/>
              <a:ext cx="685505" cy="685505"/>
            </a:xfrm>
            <a:prstGeom prst="rect">
              <a:avLst/>
            </a:prstGeom>
          </p:spPr>
        </p:pic>
        <p:pic>
          <p:nvPicPr>
            <p:cNvPr id="35" name="Picture 12">
              <a:extLst>
                <a:ext uri="{FF2B5EF4-FFF2-40B4-BE49-F238E27FC236}">
                  <a16:creationId xmlns:a16="http://schemas.microsoft.com/office/drawing/2014/main" id="{87EC5612-4810-4EB5-AADF-32FC66D470A1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65262" y="2069010"/>
              <a:ext cx="533476" cy="300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FB3466D-4A40-4A02-8DFE-8EACC5EF1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5733" y="2735126"/>
              <a:ext cx="765439" cy="76543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D284A61-114A-45A9-AFA6-4C45C2D9A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371" y="4553373"/>
              <a:ext cx="685505" cy="685505"/>
            </a:xfrm>
            <a:prstGeom prst="rect">
              <a:avLst/>
            </a:prstGeom>
          </p:spPr>
        </p:pic>
      </p:grpSp>
      <p:pic>
        <p:nvPicPr>
          <p:cNvPr id="1026" name="Picture 2" descr="20e55fc7-9da0-437f-b51d-c92a7a09f90f@mayerbrown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89" y="3628894"/>
            <a:ext cx="3920365" cy="256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55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2fcdd822b1_0_0"/>
          <p:cNvSpPr txBox="1">
            <a:spLocks noGrp="1"/>
          </p:cNvSpPr>
          <p:nvPr>
            <p:ph type="title"/>
          </p:nvPr>
        </p:nvSpPr>
        <p:spPr>
          <a:xfrm>
            <a:off x="1144576" y="378373"/>
            <a:ext cx="100584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C1425C"/>
              </a:buClr>
              <a:buSzPts val="4800"/>
              <a:buFont typeface="Calibri"/>
              <a:buNone/>
            </a:pPr>
            <a:r>
              <a:rPr lang="en-US">
                <a:solidFill>
                  <a:srgbClr val="C1425C"/>
                </a:solidFill>
              </a:rPr>
              <a:t>Mike Lee – Google LLC</a:t>
            </a:r>
            <a:endParaRPr>
              <a:solidFill>
                <a:srgbClr val="C1425C"/>
              </a:solidFill>
            </a:endParaRPr>
          </a:p>
        </p:txBody>
      </p:sp>
      <p:grpSp>
        <p:nvGrpSpPr>
          <p:cNvPr id="110" name="Google Shape;110;g12fcdd822b1_0_0"/>
          <p:cNvGrpSpPr/>
          <p:nvPr/>
        </p:nvGrpSpPr>
        <p:grpSpPr>
          <a:xfrm>
            <a:off x="-718694" y="677845"/>
            <a:ext cx="11853992" cy="6546600"/>
            <a:chOff x="-5498228" y="-841823"/>
            <a:chExt cx="11853992" cy="6546600"/>
          </a:xfrm>
        </p:grpSpPr>
        <p:sp>
          <p:nvSpPr>
            <p:cNvPr id="111" name="Google Shape;111;g12fcdd822b1_0_0"/>
            <p:cNvSpPr/>
            <p:nvPr/>
          </p:nvSpPr>
          <p:spPr>
            <a:xfrm>
              <a:off x="-5498228" y="-841823"/>
              <a:ext cx="6546600" cy="6546600"/>
            </a:xfrm>
            <a:prstGeom prst="blockArc">
              <a:avLst>
                <a:gd name="adj1" fmla="val 18900000"/>
                <a:gd name="adj2" fmla="val 2700000"/>
                <a:gd name="adj3" fmla="val 330"/>
              </a:avLst>
            </a:prstGeom>
            <a:noFill/>
            <a:ln w="15875" cap="flat" cmpd="sng">
              <a:solidFill>
                <a:srgbClr val="004F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g12fcdd822b1_0_0"/>
            <p:cNvSpPr/>
            <p:nvPr/>
          </p:nvSpPr>
          <p:spPr>
            <a:xfrm>
              <a:off x="458364" y="303835"/>
              <a:ext cx="5897400" cy="608100"/>
            </a:xfrm>
            <a:prstGeom prst="rect">
              <a:avLst/>
            </a:prstGeom>
            <a:solidFill>
              <a:schemeClr val="accent2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g12fcdd822b1_0_0"/>
            <p:cNvSpPr txBox="1"/>
            <p:nvPr/>
          </p:nvSpPr>
          <p:spPr>
            <a:xfrm>
              <a:off x="458364" y="303835"/>
              <a:ext cx="58974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2625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 Narrow"/>
                <a:buNone/>
              </a:pPr>
              <a:r>
                <a:rPr lang="en-US" sz="2100">
                  <a:solidFill>
                    <a:schemeClr val="lt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Director, Head of Patents</a:t>
              </a:r>
              <a:endParaRPr/>
            </a:p>
          </p:txBody>
        </p:sp>
        <p:sp>
          <p:nvSpPr>
            <p:cNvPr id="114" name="Google Shape;114;g12fcdd822b1_0_0"/>
            <p:cNvSpPr/>
            <p:nvPr/>
          </p:nvSpPr>
          <p:spPr>
            <a:xfrm>
              <a:off x="78326" y="227828"/>
              <a:ext cx="760200" cy="760200"/>
            </a:xfrm>
            <a:prstGeom prst="ellipse">
              <a:avLst/>
            </a:prstGeom>
            <a:solidFill>
              <a:schemeClr val="lt1"/>
            </a:solidFill>
            <a:ln w="158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g12fcdd822b1_0_0"/>
            <p:cNvSpPr/>
            <p:nvPr/>
          </p:nvSpPr>
          <p:spPr>
            <a:xfrm>
              <a:off x="894082" y="1215634"/>
              <a:ext cx="5461500" cy="608100"/>
            </a:xfrm>
            <a:prstGeom prst="rect">
              <a:avLst/>
            </a:prstGeom>
            <a:solidFill>
              <a:schemeClr val="accent2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g12fcdd822b1_0_0"/>
            <p:cNvSpPr txBox="1"/>
            <p:nvPr/>
          </p:nvSpPr>
          <p:spPr>
            <a:xfrm>
              <a:off x="894082" y="1215634"/>
              <a:ext cx="54615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2625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 Narrow"/>
                <a:buNone/>
              </a:pPr>
              <a:r>
                <a:rPr lang="en-US" sz="2100">
                  <a:solidFill>
                    <a:schemeClr val="lt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Los Altos, California</a:t>
              </a:r>
              <a:endParaRPr/>
            </a:p>
          </p:txBody>
        </p:sp>
        <p:sp>
          <p:nvSpPr>
            <p:cNvPr id="117" name="Google Shape;117;g12fcdd822b1_0_0"/>
            <p:cNvSpPr/>
            <p:nvPr/>
          </p:nvSpPr>
          <p:spPr>
            <a:xfrm>
              <a:off x="501913" y="1113172"/>
              <a:ext cx="784200" cy="813000"/>
            </a:xfrm>
            <a:prstGeom prst="ellipse">
              <a:avLst/>
            </a:prstGeom>
            <a:solidFill>
              <a:schemeClr val="lt1"/>
            </a:solidFill>
            <a:ln w="158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g12fcdd822b1_0_0"/>
            <p:cNvSpPr/>
            <p:nvPr/>
          </p:nvSpPr>
          <p:spPr>
            <a:xfrm>
              <a:off x="1027812" y="2127433"/>
              <a:ext cx="5327700" cy="608100"/>
            </a:xfrm>
            <a:prstGeom prst="rect">
              <a:avLst/>
            </a:prstGeom>
            <a:solidFill>
              <a:schemeClr val="accent2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g12fcdd822b1_0_0"/>
            <p:cNvSpPr txBox="1"/>
            <p:nvPr/>
          </p:nvSpPr>
          <p:spPr>
            <a:xfrm>
              <a:off x="1027812" y="2127433"/>
              <a:ext cx="53277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2625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 Narrow"/>
                <a:buNone/>
              </a:pPr>
              <a:r>
                <a:rPr lang="en-US" sz="2100">
                  <a:solidFill>
                    <a:schemeClr val="lt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B.S., Materials Science Eng, UC Berkeley</a:t>
              </a:r>
              <a:endParaRPr/>
            </a:p>
          </p:txBody>
        </p:sp>
        <p:sp>
          <p:nvSpPr>
            <p:cNvPr id="120" name="Google Shape;120;g12fcdd822b1_0_0"/>
            <p:cNvSpPr/>
            <p:nvPr/>
          </p:nvSpPr>
          <p:spPr>
            <a:xfrm>
              <a:off x="647775" y="2051426"/>
              <a:ext cx="760200" cy="760200"/>
            </a:xfrm>
            <a:prstGeom prst="ellipse">
              <a:avLst/>
            </a:prstGeom>
            <a:solidFill>
              <a:schemeClr val="lt1"/>
            </a:solidFill>
            <a:ln w="158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g12fcdd822b1_0_0"/>
            <p:cNvSpPr/>
            <p:nvPr/>
          </p:nvSpPr>
          <p:spPr>
            <a:xfrm>
              <a:off x="887910" y="3041975"/>
              <a:ext cx="5461500" cy="608100"/>
            </a:xfrm>
            <a:prstGeom prst="rect">
              <a:avLst/>
            </a:prstGeom>
            <a:solidFill>
              <a:schemeClr val="accent2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g12fcdd822b1_0_0"/>
            <p:cNvSpPr txBox="1"/>
            <p:nvPr/>
          </p:nvSpPr>
          <p:spPr>
            <a:xfrm>
              <a:off x="887910" y="3041975"/>
              <a:ext cx="54615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2625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 Narrow"/>
                <a:buNone/>
              </a:pPr>
              <a:r>
                <a:rPr lang="en-US" sz="2100">
                  <a:solidFill>
                    <a:schemeClr val="lt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J.D., George Washington</a:t>
              </a:r>
              <a:endParaRPr/>
            </a:p>
          </p:txBody>
        </p:sp>
        <p:sp>
          <p:nvSpPr>
            <p:cNvPr id="123" name="Google Shape;123;g12fcdd822b1_0_0"/>
            <p:cNvSpPr/>
            <p:nvPr/>
          </p:nvSpPr>
          <p:spPr>
            <a:xfrm>
              <a:off x="514044" y="2963225"/>
              <a:ext cx="760200" cy="760200"/>
            </a:xfrm>
            <a:prstGeom prst="ellipse">
              <a:avLst/>
            </a:prstGeom>
            <a:solidFill>
              <a:schemeClr val="lt1"/>
            </a:solidFill>
            <a:ln w="158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g12fcdd822b1_0_0"/>
            <p:cNvSpPr/>
            <p:nvPr/>
          </p:nvSpPr>
          <p:spPr>
            <a:xfrm>
              <a:off x="458364" y="3951031"/>
              <a:ext cx="5897400" cy="608100"/>
            </a:xfrm>
            <a:prstGeom prst="rect">
              <a:avLst/>
            </a:prstGeom>
            <a:solidFill>
              <a:schemeClr val="accent2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g12fcdd822b1_0_0"/>
            <p:cNvSpPr txBox="1"/>
            <p:nvPr/>
          </p:nvSpPr>
          <p:spPr>
            <a:xfrm>
              <a:off x="458364" y="3951031"/>
              <a:ext cx="58974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2625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 Narrow"/>
                <a:buNone/>
              </a:pPr>
              <a:r>
                <a:rPr lang="en-US" sz="2100">
                  <a:solidFill>
                    <a:schemeClr val="lt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Family</a:t>
              </a:r>
              <a:endParaRPr/>
            </a:p>
          </p:txBody>
        </p:sp>
        <p:sp>
          <p:nvSpPr>
            <p:cNvPr id="126" name="Google Shape;126;g12fcdd822b1_0_0"/>
            <p:cNvSpPr/>
            <p:nvPr/>
          </p:nvSpPr>
          <p:spPr>
            <a:xfrm>
              <a:off x="78326" y="3875024"/>
              <a:ext cx="760200" cy="760200"/>
            </a:xfrm>
            <a:prstGeom prst="ellipse">
              <a:avLst/>
            </a:prstGeom>
            <a:solidFill>
              <a:schemeClr val="lt1"/>
            </a:solidFill>
            <a:ln w="158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7" name="Google Shape;127;g12fcdd822b1_0_0" descr="Suburban scene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1469" y="5478517"/>
            <a:ext cx="606972" cy="60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12fcdd822b1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0853" y="1875165"/>
            <a:ext cx="488200" cy="4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12fcdd822b1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8450" y="3720602"/>
            <a:ext cx="530775" cy="42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12fcdd822b1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0863" y="4639353"/>
            <a:ext cx="606975" cy="452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12fcdd822b1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8599" y="3179425"/>
            <a:ext cx="4525223" cy="310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12fcdd822b1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08975" y="2776600"/>
            <a:ext cx="530775" cy="53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12fcdd822b1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9100" y="1393625"/>
            <a:ext cx="2485801" cy="165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B993-710C-44CE-ABDF-64FD88E2B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76" y="378373"/>
            <a:ext cx="10058400" cy="8860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1425C"/>
                </a:solidFill>
              </a:rPr>
              <a:t>Heidi S. Martinez – Xerox Corporation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125FD-D36B-4A88-86F5-D0C008A8E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17" y="1458012"/>
            <a:ext cx="1854192" cy="2781289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C5B1152-E8ED-448E-92D4-9357B6ADF3F0}"/>
              </a:ext>
            </a:extLst>
          </p:cNvPr>
          <p:cNvGraphicFramePr/>
          <p:nvPr/>
        </p:nvGraphicFramePr>
        <p:xfrm>
          <a:off x="4779534" y="1519668"/>
          <a:ext cx="6423442" cy="4862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Graphic 10" descr="Suburban scene with solid fill">
            <a:extLst>
              <a:ext uri="{FF2B5EF4-FFF2-40B4-BE49-F238E27FC236}">
                <a16:creationId xmlns:a16="http://schemas.microsoft.com/office/drawing/2014/main" id="{408BD322-94DB-48BC-8F62-2F9C17B0B1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21469" y="5478517"/>
            <a:ext cx="606972" cy="6069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FB3466D-4A40-4A02-8DFE-8EACC5EF14A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635" y="2663563"/>
            <a:ext cx="765439" cy="765437"/>
          </a:xfrm>
          <a:prstGeom prst="rect">
            <a:avLst/>
          </a:prstGeom>
        </p:spPr>
      </p:pic>
      <p:pic>
        <p:nvPicPr>
          <p:cNvPr id="4" name="Picture 3" descr="A group of people sitting together smiling&#10;&#10;Description automatically generated with medium confidence">
            <a:extLst>
              <a:ext uri="{FF2B5EF4-FFF2-40B4-BE49-F238E27FC236}">
                <a16:creationId xmlns:a16="http://schemas.microsoft.com/office/drawing/2014/main" id="{CADBC3F4-0641-4629-9E02-F79DA877C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15" y="3779485"/>
            <a:ext cx="3319418" cy="230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17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B993-710C-44CE-ABDF-64FD88E2B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76" y="378373"/>
            <a:ext cx="10058400" cy="886022"/>
          </a:xfrm>
        </p:spPr>
        <p:txBody>
          <a:bodyPr/>
          <a:lstStyle/>
          <a:p>
            <a:r>
              <a:rPr lang="en-US">
                <a:solidFill>
                  <a:srgbClr val="C1425C"/>
                </a:solidFill>
              </a:rPr>
              <a:t>Shital A. Shah – Caterpillar Inc.</a:t>
            </a:r>
            <a:endParaRPr lang="en-US" dirty="0">
              <a:solidFill>
                <a:srgbClr val="C1425C"/>
              </a:solidFill>
            </a:endParaRPr>
          </a:p>
        </p:txBody>
      </p:sp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D6E125FD-D36B-4A88-86F5-D0C008A8E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98" y="1458012"/>
            <a:ext cx="2225030" cy="2781289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C5B1152-E8ED-448E-92D4-9357B6ADF3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3804564"/>
              </p:ext>
            </p:extLst>
          </p:nvPr>
        </p:nvGraphicFramePr>
        <p:xfrm>
          <a:off x="4779534" y="1519668"/>
          <a:ext cx="6423442" cy="4862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93E7BDA-D31B-413B-9090-D2C70A106D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26" y="3992418"/>
            <a:ext cx="3469208" cy="2601906"/>
          </a:xfrm>
          <a:prstGeom prst="rect">
            <a:avLst/>
          </a:prstGeom>
        </p:spPr>
      </p:pic>
      <p:pic>
        <p:nvPicPr>
          <p:cNvPr id="11" name="Graphic 10" descr="Suburban scene with solid fill">
            <a:extLst>
              <a:ext uri="{FF2B5EF4-FFF2-40B4-BE49-F238E27FC236}">
                <a16:creationId xmlns:a16="http://schemas.microsoft.com/office/drawing/2014/main" id="{408BD322-94DB-48BC-8F62-2F9C17B0B1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21469" y="5478517"/>
            <a:ext cx="606972" cy="6069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A9A9B7-DDD8-47A7-A0E5-181ED3C34F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6986" y="3608379"/>
            <a:ext cx="717331" cy="685505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87EC5612-4810-4EB5-AADF-32FC66D470A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331" y="1699671"/>
            <a:ext cx="886024" cy="88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FB3466D-4A40-4A02-8DFE-8EACC5EF14A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635" y="2663563"/>
            <a:ext cx="765439" cy="76543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D284A61-114A-45A9-AFA6-4C45C2D9A4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5606" y="4525406"/>
            <a:ext cx="717331" cy="68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B993-710C-44CE-ABDF-64FD88E2B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1425C"/>
                </a:solidFill>
              </a:rPr>
              <a:t>Collaboration Essentials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2872A-F7E2-40B1-AF84-838D87754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8748286" cy="4023360"/>
          </a:xfrm>
        </p:spPr>
        <p:txBody>
          <a:bodyPr>
            <a:normAutofit/>
          </a:bodyPr>
          <a:lstStyle/>
          <a:p>
            <a:pPr marL="401638" indent="-401638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Become familiar with the other party to the agreement to properly structure the joint development</a:t>
            </a:r>
          </a:p>
          <a:p>
            <a:pPr marL="1031875" lvl="1" indent="-401638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Understand the purpose of the joint development and what each party expects from the relationship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401638" indent="-401638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Understand what each party will or will not contribute to the joint development and how those contributions are protected</a:t>
            </a:r>
          </a:p>
          <a:p>
            <a:pPr marL="1031875" lvl="1" indent="-401638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Due diligence related to contributed IP is important</a:t>
            </a:r>
          </a:p>
          <a:p>
            <a:pPr marL="1031875" lvl="1" indent="-401638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Use representations to protect the JV from future disputes and issues</a:t>
            </a:r>
          </a:p>
          <a:p>
            <a:pPr marL="1031875" lvl="1" indent="-401638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Whether contributed IP should be licensed or assigned to the JV and/or parties is fact-dependent and includes analysis of factors like the contributor’s need/desire to use the IP going forward</a:t>
            </a:r>
          </a:p>
        </p:txBody>
      </p:sp>
    </p:spTree>
    <p:extLst>
      <p:ext uri="{BB962C8B-B14F-4D97-AF65-F5344CB8AC3E}">
        <p14:creationId xmlns:p14="http://schemas.microsoft.com/office/powerpoint/2010/main" val="1551568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B993-710C-44CE-ABDF-64FD88E2B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1425C"/>
                </a:solidFill>
              </a:rPr>
              <a:t>Collaboration Essentials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2872A-F7E2-40B1-AF84-838D87754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8748286" cy="4023360"/>
          </a:xfrm>
        </p:spPr>
        <p:txBody>
          <a:bodyPr>
            <a:normAutofit/>
          </a:bodyPr>
          <a:lstStyle/>
          <a:p>
            <a:pPr marL="401638" indent="-401638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Define ownership, control, and maintenance of joint IP</a:t>
            </a:r>
          </a:p>
          <a:p>
            <a:pPr marL="1031875" lvl="1" indent="-401638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Be very clear about what royalties or accounting will be due to the parties</a:t>
            </a:r>
          </a:p>
          <a:p>
            <a:pPr marL="292608" lvl="1" indent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401638" indent="-401638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Provide for termination and future of the joint development</a:t>
            </a:r>
          </a:p>
          <a:p>
            <a:pPr marL="1031875" lvl="1" indent="-401638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Define what each party can do with any contributed or joint IP after the JV terminates</a:t>
            </a:r>
          </a:p>
        </p:txBody>
      </p:sp>
    </p:spTree>
    <p:extLst>
      <p:ext uri="{BB962C8B-B14F-4D97-AF65-F5344CB8AC3E}">
        <p14:creationId xmlns:p14="http://schemas.microsoft.com/office/powerpoint/2010/main" val="2732097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B993-710C-44CE-ABDF-64FD88E2B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1425C"/>
                </a:solidFill>
              </a:rPr>
              <a:t>Poll Question #1</a:t>
            </a:r>
            <a:br>
              <a:rPr lang="en-US" dirty="0">
                <a:solidFill>
                  <a:srgbClr val="C1425C"/>
                </a:solidFill>
              </a:rPr>
            </a:br>
            <a:r>
              <a:rPr lang="en-US" sz="2000" dirty="0">
                <a:solidFill>
                  <a:srgbClr val="C1425C"/>
                </a:solidFill>
              </a:rPr>
              <a:t>(please use the </a:t>
            </a:r>
            <a:r>
              <a:rPr lang="en-US" sz="2000" dirty="0" err="1">
                <a:solidFill>
                  <a:srgbClr val="C1425C"/>
                </a:solidFill>
              </a:rPr>
              <a:t>Whova</a:t>
            </a:r>
            <a:r>
              <a:rPr lang="en-US" sz="2000" dirty="0">
                <a:solidFill>
                  <a:srgbClr val="C1425C"/>
                </a:solidFill>
              </a:rPr>
              <a:t> App)</a:t>
            </a:r>
            <a:endParaRPr lang="en-US" dirty="0">
              <a:solidFill>
                <a:srgbClr val="C1425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2872A-F7E2-40B1-AF84-838D87754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31814"/>
            <a:ext cx="10160000" cy="1669626"/>
          </a:xfrm>
        </p:spPr>
        <p:txBody>
          <a:bodyPr>
            <a:normAutofit/>
          </a:bodyPr>
          <a:lstStyle/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Has anyone participated in a significant collaboration agreement over the past year?</a:t>
            </a: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a.	Yes</a:t>
            </a: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0" indent="0" rtl="0" fontAlgn="base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b.	No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99085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3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C1425C"/>
      </a:accent1>
      <a:accent2>
        <a:srgbClr val="00649B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12270</TotalTime>
  <Words>534</Words>
  <Application>Microsoft Office PowerPoint</Application>
  <PresentationFormat>Widescreen</PresentationFormat>
  <Paragraphs>82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Roboto</vt:lpstr>
      <vt:lpstr>Segoe UI</vt:lpstr>
      <vt:lpstr>Segoe UI Light</vt:lpstr>
      <vt:lpstr>Retrospect</vt:lpstr>
      <vt:lpstr>PowerPoint Presentation</vt:lpstr>
      <vt:lpstr>Agenda – Agreement Trends</vt:lpstr>
      <vt:lpstr>Richard M. Assmus – Mayer Brown</vt:lpstr>
      <vt:lpstr>Mike Lee – Google LLC</vt:lpstr>
      <vt:lpstr>Heidi S. Martinez – Xerox Corporation</vt:lpstr>
      <vt:lpstr>Shital A. Shah – Caterpillar Inc.</vt:lpstr>
      <vt:lpstr>Collaboration Essentials</vt:lpstr>
      <vt:lpstr>Collaboration Essentials</vt:lpstr>
      <vt:lpstr>Poll Question #1 (please use the Whova App)</vt:lpstr>
      <vt:lpstr>Poll Question #2 (please use the Whova App)</vt:lpstr>
      <vt:lpstr>Poll Question #3 (please use the Whova App)</vt:lpstr>
      <vt:lpstr>Poll Question #4 (please use the Whova App)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 Austin</dc:creator>
  <cp:lastModifiedBy>Shital Shah</cp:lastModifiedBy>
  <cp:revision>39</cp:revision>
  <dcterms:created xsi:type="dcterms:W3CDTF">2021-05-26T19:28:40Z</dcterms:created>
  <dcterms:modified xsi:type="dcterms:W3CDTF">2022-06-08T18:04:27Z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b5e2db6-eecf-4aa2-8fc3-174bf94bce19_Enabled">
    <vt:lpwstr>true</vt:lpwstr>
  </property>
  <property fmtid="{D5CDD505-2E9C-101B-9397-08002B2CF9AE}" pid="3" name="MSIP_Label_fb5e2db6-eecf-4aa2-8fc3-174bf94bce19_SetDate">
    <vt:lpwstr>2022-06-08T18:04:27Z</vt:lpwstr>
  </property>
  <property fmtid="{D5CDD505-2E9C-101B-9397-08002B2CF9AE}" pid="4" name="MSIP_Label_fb5e2db6-eecf-4aa2-8fc3-174bf94bce19_Method">
    <vt:lpwstr>Standard</vt:lpwstr>
  </property>
  <property fmtid="{D5CDD505-2E9C-101B-9397-08002B2CF9AE}" pid="5" name="MSIP_Label_fb5e2db6-eecf-4aa2-8fc3-174bf94bce19_Name">
    <vt:lpwstr>fb5e2db6-eecf-4aa2-8fc3-174bf94bce19</vt:lpwstr>
  </property>
  <property fmtid="{D5CDD505-2E9C-101B-9397-08002B2CF9AE}" pid="6" name="MSIP_Label_fb5e2db6-eecf-4aa2-8fc3-174bf94bce19_SiteId">
    <vt:lpwstr>ceb177bf-013b-49ab-8a9c-4abce32afc1e</vt:lpwstr>
  </property>
  <property fmtid="{D5CDD505-2E9C-101B-9397-08002B2CF9AE}" pid="7" name="MSIP_Label_fb5e2db6-eecf-4aa2-8fc3-174bf94bce19_ActionId">
    <vt:lpwstr>792cebda-6f59-48c4-b965-665a6ea5a751</vt:lpwstr>
  </property>
  <property fmtid="{D5CDD505-2E9C-101B-9397-08002B2CF9AE}" pid="8" name="MSIP_Label_fb5e2db6-eecf-4aa2-8fc3-174bf94bce19_ContentBits">
    <vt:lpwstr>2</vt:lpwstr>
  </property>
</Properties>
</file>