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sldIdLst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9B90"/>
    <a:srgbClr val="568395"/>
    <a:srgbClr val="27637C"/>
    <a:srgbClr val="622D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A5615F-EB5C-445C-9704-8DF824A80B32}" v="19" dt="2026-09-10T14:38:27.8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>
        <p:scale>
          <a:sx n="66" d="100"/>
          <a:sy n="66" d="100"/>
        </p:scale>
        <p:origin x="644" y="-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h Coronis" userId="29faee61-3fa8-4d87-8e0e-e6bb442e0024" providerId="ADAL" clId="{418F1C49-67B5-4187-B94B-F1F700DDA521}"/>
    <pc:docChg chg="undo custSel modSld addMainMaster delMainMaster modMainMaster">
      <pc:chgData name="Jonah Coronis" userId="29faee61-3fa8-4d87-8e0e-e6bb442e0024" providerId="ADAL" clId="{418F1C49-67B5-4187-B94B-F1F700DDA521}" dt="2026-09-10T14:39:25.756" v="98" actId="1035"/>
      <pc:docMkLst>
        <pc:docMk/>
      </pc:docMkLst>
      <pc:sldChg chg="addSp delSp modSp mod">
        <pc:chgData name="Jonah Coronis" userId="29faee61-3fa8-4d87-8e0e-e6bb442e0024" providerId="ADAL" clId="{418F1C49-67B5-4187-B94B-F1F700DDA521}" dt="2026-09-10T14:30:28.354" v="5"/>
        <pc:sldMkLst>
          <pc:docMk/>
          <pc:sldMk cId="1187994558" sldId="258"/>
        </pc:sldMkLst>
        <pc:spChg chg="add del mod">
          <ac:chgData name="Jonah Coronis" userId="29faee61-3fa8-4d87-8e0e-e6bb442e0024" providerId="ADAL" clId="{418F1C49-67B5-4187-B94B-F1F700DDA521}" dt="2026-09-10T14:29:34.567" v="2"/>
          <ac:spMkLst>
            <pc:docMk/>
            <pc:sldMk cId="1187994558" sldId="258"/>
            <ac:spMk id="4" creationId="{C98EB083-F56F-862F-3734-1619B5FDBD58}"/>
          </ac:spMkLst>
        </pc:spChg>
        <pc:spChg chg="add del mod">
          <ac:chgData name="Jonah Coronis" userId="29faee61-3fa8-4d87-8e0e-e6bb442e0024" providerId="ADAL" clId="{418F1C49-67B5-4187-B94B-F1F700DDA521}" dt="2026-09-10T14:30:28.354" v="5"/>
          <ac:spMkLst>
            <pc:docMk/>
            <pc:sldMk cId="1187994558" sldId="258"/>
            <ac:spMk id="5" creationId="{C15F49FF-F970-D827-B982-89814E32A751}"/>
          </ac:spMkLst>
        </pc:spChg>
      </pc:sldChg>
      <pc:sldChg chg="addSp delSp modSp mod">
        <pc:chgData name="Jonah Coronis" userId="29faee61-3fa8-4d87-8e0e-e6bb442e0024" providerId="ADAL" clId="{418F1C49-67B5-4187-B94B-F1F700DDA521}" dt="2026-09-10T14:33:43.758" v="37"/>
        <pc:sldMkLst>
          <pc:docMk/>
          <pc:sldMk cId="2541548235" sldId="259"/>
        </pc:sldMkLst>
        <pc:spChg chg="add del mod">
          <ac:chgData name="Jonah Coronis" userId="29faee61-3fa8-4d87-8e0e-e6bb442e0024" providerId="ADAL" clId="{418F1C49-67B5-4187-B94B-F1F700DDA521}" dt="2026-09-10T14:33:43.758" v="37"/>
          <ac:spMkLst>
            <pc:docMk/>
            <pc:sldMk cId="2541548235" sldId="259"/>
            <ac:spMk id="5" creationId="{759D846E-463A-BF77-D59B-D80A45E4291E}"/>
          </ac:spMkLst>
        </pc:spChg>
      </pc:sldChg>
      <pc:sldMasterChg chg="addSp delSp modSp mod modSldLayout">
        <pc:chgData name="Jonah Coronis" userId="29faee61-3fa8-4d87-8e0e-e6bb442e0024" providerId="ADAL" clId="{418F1C49-67B5-4187-B94B-F1F700DDA521}" dt="2026-09-10T14:39:25.756" v="98" actId="1035"/>
        <pc:sldMasterMkLst>
          <pc:docMk/>
          <pc:sldMasterMk cId="1806589186" sldId="2147483648"/>
        </pc:sldMasterMkLst>
        <pc:spChg chg="del">
          <ac:chgData name="Jonah Coronis" userId="29faee61-3fa8-4d87-8e0e-e6bb442e0024" providerId="ADAL" clId="{418F1C49-67B5-4187-B94B-F1F700DDA521}" dt="2026-09-10T14:32:05.709" v="15" actId="478"/>
          <ac:spMkLst>
            <pc:docMk/>
            <pc:sldMasterMk cId="1806589186" sldId="2147483648"/>
            <ac:spMk id="9" creationId="{FB79A14D-C9E8-4FC9-5911-96044DC3C96E}"/>
          </ac:spMkLst>
        </pc:spChg>
        <pc:spChg chg="del">
          <ac:chgData name="Jonah Coronis" userId="29faee61-3fa8-4d87-8e0e-e6bb442e0024" providerId="ADAL" clId="{418F1C49-67B5-4187-B94B-F1F700DDA521}" dt="2026-09-10T14:36:31.830" v="67" actId="478"/>
          <ac:spMkLst>
            <pc:docMk/>
            <pc:sldMasterMk cId="1806589186" sldId="2147483648"/>
            <ac:spMk id="12" creationId="{4ED051C4-4405-E9F4-300A-A0B17A1199D9}"/>
          </ac:spMkLst>
        </pc:spChg>
        <pc:picChg chg="add mod">
          <ac:chgData name="Jonah Coronis" userId="29faee61-3fa8-4d87-8e0e-e6bb442e0024" providerId="ADAL" clId="{418F1C49-67B5-4187-B94B-F1F700DDA521}" dt="2026-09-10T14:39:19.281" v="92" actId="1035"/>
          <ac:picMkLst>
            <pc:docMk/>
            <pc:sldMasterMk cId="1806589186" sldId="2147483648"/>
            <ac:picMk id="5" creationId="{E4618FBF-0C09-7DA0-BDC1-E60ECFE05BA0}"/>
          </ac:picMkLst>
        </pc:picChg>
        <pc:picChg chg="del">
          <ac:chgData name="Jonah Coronis" userId="29faee61-3fa8-4d87-8e0e-e6bb442e0024" providerId="ADAL" clId="{418F1C49-67B5-4187-B94B-F1F700DDA521}" dt="2026-09-10T14:32:03.487" v="14" actId="478"/>
          <ac:picMkLst>
            <pc:docMk/>
            <pc:sldMasterMk cId="1806589186" sldId="2147483648"/>
            <ac:picMk id="10" creationId="{D3FC5088-A40E-E2D6-9D8A-621E9B40B8C0}"/>
          </ac:picMkLst>
        </pc:picChg>
        <pc:sldLayoutChg chg="addSp delSp modSp mod">
          <pc:chgData name="Jonah Coronis" userId="29faee61-3fa8-4d87-8e0e-e6bb442e0024" providerId="ADAL" clId="{418F1C49-67B5-4187-B94B-F1F700DDA521}" dt="2026-09-10T14:39:25.756" v="98" actId="1035"/>
          <pc:sldLayoutMkLst>
            <pc:docMk/>
            <pc:sldMasterMk cId="1806589186" sldId="2147483648"/>
            <pc:sldLayoutMk cId="2425607601" sldId="2147483649"/>
          </pc:sldLayoutMkLst>
          <pc:spChg chg="add del mod">
            <ac:chgData name="Jonah Coronis" userId="29faee61-3fa8-4d87-8e0e-e6bb442e0024" providerId="ADAL" clId="{418F1C49-67B5-4187-B94B-F1F700DDA521}" dt="2026-09-10T14:31:54.878" v="10"/>
            <ac:spMkLst>
              <pc:docMk/>
              <pc:sldMasterMk cId="1806589186" sldId="2147483648"/>
              <pc:sldLayoutMk cId="2425607601" sldId="2147483649"/>
              <ac:spMk id="4" creationId="{DF200E85-09A7-7147-EDE0-81E395082842}"/>
            </ac:spMkLst>
          </pc:spChg>
          <pc:spChg chg="add del mod">
            <ac:chgData name="Jonah Coronis" userId="29faee61-3fa8-4d87-8e0e-e6bb442e0024" providerId="ADAL" clId="{418F1C49-67B5-4187-B94B-F1F700DDA521}" dt="2026-09-10T14:31:59.189" v="13"/>
            <ac:spMkLst>
              <pc:docMk/>
              <pc:sldMasterMk cId="1806589186" sldId="2147483648"/>
              <pc:sldLayoutMk cId="2425607601" sldId="2147483649"/>
              <ac:spMk id="5" creationId="{0CBE81C5-4EC1-F262-1F98-84BAEB0A9FA3}"/>
            </ac:spMkLst>
          </pc:spChg>
          <pc:spChg chg="add del mod">
            <ac:chgData name="Jonah Coronis" userId="29faee61-3fa8-4d87-8e0e-e6bb442e0024" providerId="ADAL" clId="{418F1C49-67B5-4187-B94B-F1F700DDA521}" dt="2026-09-10T14:33:08.397" v="25"/>
            <ac:spMkLst>
              <pc:docMk/>
              <pc:sldMasterMk cId="1806589186" sldId="2147483648"/>
              <pc:sldLayoutMk cId="2425607601" sldId="2147483649"/>
              <ac:spMk id="6" creationId="{40AA7A0E-2FB5-92EC-D08C-517A405C9591}"/>
            </ac:spMkLst>
          </pc:spChg>
          <pc:spChg chg="del">
            <ac:chgData name="Jonah Coronis" userId="29faee61-3fa8-4d87-8e0e-e6bb442e0024" providerId="ADAL" clId="{418F1C49-67B5-4187-B94B-F1F700DDA521}" dt="2026-09-10T14:31:02.994" v="6" actId="478"/>
            <ac:spMkLst>
              <pc:docMk/>
              <pc:sldMasterMk cId="1806589186" sldId="2147483648"/>
              <pc:sldLayoutMk cId="2425607601" sldId="2147483649"/>
              <ac:spMk id="7" creationId="{6623132F-C09C-E694-E983-C115D9032595}"/>
            </ac:spMkLst>
          </pc:spChg>
          <pc:spChg chg="add del mod">
            <ac:chgData name="Jonah Coronis" userId="29faee61-3fa8-4d87-8e0e-e6bb442e0024" providerId="ADAL" clId="{418F1C49-67B5-4187-B94B-F1F700DDA521}" dt="2026-09-10T14:33:20.067" v="28"/>
            <ac:spMkLst>
              <pc:docMk/>
              <pc:sldMasterMk cId="1806589186" sldId="2147483648"/>
              <pc:sldLayoutMk cId="2425607601" sldId="2147483649"/>
              <ac:spMk id="9" creationId="{A88BB9F5-8E4B-2DA2-7A32-4454EE546BE6}"/>
            </ac:spMkLst>
          </pc:spChg>
          <pc:spChg chg="add del mod">
            <ac:chgData name="Jonah Coronis" userId="29faee61-3fa8-4d87-8e0e-e6bb442e0024" providerId="ADAL" clId="{418F1C49-67B5-4187-B94B-F1F700DDA521}" dt="2026-09-10T14:33:24.743" v="31"/>
            <ac:spMkLst>
              <pc:docMk/>
              <pc:sldMasterMk cId="1806589186" sldId="2147483648"/>
              <pc:sldLayoutMk cId="2425607601" sldId="2147483649"/>
              <ac:spMk id="10" creationId="{9F3FC702-347C-F0A1-1BA8-FB56176176B2}"/>
            </ac:spMkLst>
          </pc:spChg>
          <pc:spChg chg="add del mod">
            <ac:chgData name="Jonah Coronis" userId="29faee61-3fa8-4d87-8e0e-e6bb442e0024" providerId="ADAL" clId="{418F1C49-67B5-4187-B94B-F1F700DDA521}" dt="2026-09-10T14:33:26.638" v="34"/>
            <ac:spMkLst>
              <pc:docMk/>
              <pc:sldMasterMk cId="1806589186" sldId="2147483648"/>
              <pc:sldLayoutMk cId="2425607601" sldId="2147483649"/>
              <ac:spMk id="11" creationId="{76EBE8E2-2C48-DB10-AECF-E856A9350DA9}"/>
            </ac:spMkLst>
          </pc:spChg>
          <pc:spChg chg="add del mod">
            <ac:chgData name="Jonah Coronis" userId="29faee61-3fa8-4d87-8e0e-e6bb442e0024" providerId="ADAL" clId="{418F1C49-67B5-4187-B94B-F1F700DDA521}" dt="2026-09-10T14:34:17.358" v="48"/>
            <ac:spMkLst>
              <pc:docMk/>
              <pc:sldMasterMk cId="1806589186" sldId="2147483648"/>
              <pc:sldLayoutMk cId="2425607601" sldId="2147483649"/>
              <ac:spMk id="12" creationId="{8456DDD2-EA56-E0B7-6E7D-0342ADBCB082}"/>
            </ac:spMkLst>
          </pc:spChg>
          <pc:spChg chg="add del mod">
            <ac:chgData name="Jonah Coronis" userId="29faee61-3fa8-4d87-8e0e-e6bb442e0024" providerId="ADAL" clId="{418F1C49-67B5-4187-B94B-F1F700DDA521}" dt="2026-09-10T14:34:20.582" v="51"/>
            <ac:spMkLst>
              <pc:docMk/>
              <pc:sldMasterMk cId="1806589186" sldId="2147483648"/>
              <pc:sldLayoutMk cId="2425607601" sldId="2147483649"/>
              <ac:spMk id="13" creationId="{3EB9A6BB-310D-128C-6844-31DBB7495B05}"/>
            </ac:spMkLst>
          </pc:spChg>
          <pc:spChg chg="add del mod">
            <ac:chgData name="Jonah Coronis" userId="29faee61-3fa8-4d87-8e0e-e6bb442e0024" providerId="ADAL" clId="{418F1C49-67B5-4187-B94B-F1F700DDA521}" dt="2026-09-10T14:35:10.536" v="55"/>
            <ac:spMkLst>
              <pc:docMk/>
              <pc:sldMasterMk cId="1806589186" sldId="2147483648"/>
              <pc:sldLayoutMk cId="2425607601" sldId="2147483649"/>
              <ac:spMk id="14" creationId="{07E3554F-8EFD-B99C-B3EF-3C0049F0A6E2}"/>
            </ac:spMkLst>
          </pc:spChg>
          <pc:spChg chg="add del mod">
            <ac:chgData name="Jonah Coronis" userId="29faee61-3fa8-4d87-8e0e-e6bb442e0024" providerId="ADAL" clId="{418F1C49-67B5-4187-B94B-F1F700DDA521}" dt="2026-09-10T14:35:57.433" v="61"/>
            <ac:spMkLst>
              <pc:docMk/>
              <pc:sldMasterMk cId="1806589186" sldId="2147483648"/>
              <pc:sldLayoutMk cId="2425607601" sldId="2147483649"/>
              <ac:spMk id="15" creationId="{861D5242-7720-00B7-85C6-A0F5D68C3D86}"/>
            </ac:spMkLst>
          </pc:spChg>
          <pc:spChg chg="add del mod">
            <ac:chgData name="Jonah Coronis" userId="29faee61-3fa8-4d87-8e0e-e6bb442e0024" providerId="ADAL" clId="{418F1C49-67B5-4187-B94B-F1F700DDA521}" dt="2026-09-10T14:35:58.881" v="64"/>
            <ac:spMkLst>
              <pc:docMk/>
              <pc:sldMasterMk cId="1806589186" sldId="2147483648"/>
              <pc:sldLayoutMk cId="2425607601" sldId="2147483649"/>
              <ac:spMk id="16" creationId="{E60388D3-F467-8091-42D7-D53231611C13}"/>
            </ac:spMkLst>
          </pc:spChg>
          <pc:spChg chg="add del mod">
            <ac:chgData name="Jonah Coronis" userId="29faee61-3fa8-4d87-8e0e-e6bb442e0024" providerId="ADAL" clId="{418F1C49-67B5-4187-B94B-F1F700DDA521}" dt="2026-09-10T14:36:59.156" v="71" actId="47"/>
            <ac:spMkLst>
              <pc:docMk/>
              <pc:sldMasterMk cId="1806589186" sldId="2147483648"/>
              <pc:sldLayoutMk cId="2425607601" sldId="2147483649"/>
              <ac:spMk id="17" creationId="{C22266E4-2381-91D2-9D45-F86D9A8C1480}"/>
            </ac:spMkLst>
          </pc:spChg>
          <pc:spChg chg="add del mod">
            <ac:chgData name="Jonah Coronis" userId="29faee61-3fa8-4d87-8e0e-e6bb442e0024" providerId="ADAL" clId="{418F1C49-67B5-4187-B94B-F1F700DDA521}" dt="2026-09-10T14:37:25.159" v="74"/>
            <ac:spMkLst>
              <pc:docMk/>
              <pc:sldMasterMk cId="1806589186" sldId="2147483648"/>
              <pc:sldLayoutMk cId="2425607601" sldId="2147483649"/>
              <ac:spMk id="18" creationId="{CAA7B88B-3216-5AC1-32A5-DC81F004CF7E}"/>
            </ac:spMkLst>
          </pc:spChg>
          <pc:spChg chg="add del mod">
            <ac:chgData name="Jonah Coronis" userId="29faee61-3fa8-4d87-8e0e-e6bb442e0024" providerId="ADAL" clId="{418F1C49-67B5-4187-B94B-F1F700DDA521}" dt="2026-09-10T14:38:28.894" v="77"/>
            <ac:spMkLst>
              <pc:docMk/>
              <pc:sldMasterMk cId="1806589186" sldId="2147483648"/>
              <pc:sldLayoutMk cId="2425607601" sldId="2147483649"/>
              <ac:spMk id="19" creationId="{69D1F007-C414-4691-E556-B3D843AA223F}"/>
            </ac:spMkLst>
          </pc:spChg>
          <pc:picChg chg="del">
            <ac:chgData name="Jonah Coronis" userId="29faee61-3fa8-4d87-8e0e-e6bb442e0024" providerId="ADAL" clId="{418F1C49-67B5-4187-B94B-F1F700DDA521}" dt="2026-09-10T14:31:52.165" v="7" actId="478"/>
            <ac:picMkLst>
              <pc:docMk/>
              <pc:sldMasterMk cId="1806589186" sldId="2147483648"/>
              <pc:sldLayoutMk cId="2425607601" sldId="2147483649"/>
              <ac:picMk id="8" creationId="{07EB50DB-286B-29B2-5DF8-BB9602035998}"/>
            </ac:picMkLst>
          </pc:picChg>
          <pc:picChg chg="add mod">
            <ac:chgData name="Jonah Coronis" userId="29faee61-3fa8-4d87-8e0e-e6bb442e0024" providerId="ADAL" clId="{418F1C49-67B5-4187-B94B-F1F700DDA521}" dt="2026-09-10T14:39:25.756" v="98" actId="1035"/>
            <ac:picMkLst>
              <pc:docMk/>
              <pc:sldMasterMk cId="1806589186" sldId="2147483648"/>
              <pc:sldLayoutMk cId="2425607601" sldId="2147483649"/>
              <ac:picMk id="21" creationId="{039424AE-026A-3083-C2F5-32F459FF9AAA}"/>
            </ac:picMkLst>
          </pc:picChg>
        </pc:sldLayoutChg>
        <pc:sldLayoutChg chg="addSp delSp modSp mod">
          <pc:chgData name="Jonah Coronis" userId="29faee61-3fa8-4d87-8e0e-e6bb442e0024" providerId="ADAL" clId="{418F1C49-67B5-4187-B94B-F1F700DDA521}" dt="2026-09-10T14:33:46.198" v="40"/>
          <pc:sldLayoutMkLst>
            <pc:docMk/>
            <pc:sldMasterMk cId="1806589186" sldId="2147483648"/>
            <pc:sldLayoutMk cId="2692063797" sldId="2147483652"/>
          </pc:sldLayoutMkLst>
          <pc:spChg chg="add del mod">
            <ac:chgData name="Jonah Coronis" userId="29faee61-3fa8-4d87-8e0e-e6bb442e0024" providerId="ADAL" clId="{418F1C49-67B5-4187-B94B-F1F700DDA521}" dt="2026-09-10T14:33:46.198" v="40"/>
            <ac:spMkLst>
              <pc:docMk/>
              <pc:sldMasterMk cId="1806589186" sldId="2147483648"/>
              <pc:sldLayoutMk cId="2692063797" sldId="2147483652"/>
              <ac:spMk id="5" creationId="{69DEAFD2-ACE9-680A-A106-5B08A55E7FD3}"/>
            </ac:spMkLst>
          </pc:spChg>
        </pc:sldLayoutChg>
        <pc:sldLayoutChg chg="addSp delSp modSp mod">
          <pc:chgData name="Jonah Coronis" userId="29faee61-3fa8-4d87-8e0e-e6bb442e0024" providerId="ADAL" clId="{418F1C49-67B5-4187-B94B-F1F700DDA521}" dt="2026-09-10T14:33:49.432" v="43"/>
          <pc:sldLayoutMkLst>
            <pc:docMk/>
            <pc:sldMasterMk cId="1806589186" sldId="2147483648"/>
            <pc:sldLayoutMk cId="2981841196" sldId="2147483659"/>
          </pc:sldLayoutMkLst>
          <pc:spChg chg="add del mod">
            <ac:chgData name="Jonah Coronis" userId="29faee61-3fa8-4d87-8e0e-e6bb442e0024" providerId="ADAL" clId="{418F1C49-67B5-4187-B94B-F1F700DDA521}" dt="2026-09-10T14:33:49.432" v="43"/>
            <ac:spMkLst>
              <pc:docMk/>
              <pc:sldMasterMk cId="1806589186" sldId="2147483648"/>
              <pc:sldLayoutMk cId="2981841196" sldId="2147483659"/>
              <ac:spMk id="4" creationId="{CACAB689-D8F5-DAA4-2229-1D73AA7AC6FB}"/>
            </ac:spMkLst>
          </pc:spChg>
        </pc:sldLayoutChg>
      </pc:sldMasterChg>
      <pc:sldMasterChg chg="new del mod addSldLayout delSldLayout">
        <pc:chgData name="Jonah Coronis" userId="29faee61-3fa8-4d87-8e0e-e6bb442e0024" providerId="ADAL" clId="{418F1C49-67B5-4187-B94B-F1F700DDA521}" dt="2026-09-10T14:35:55.394" v="58" actId="6938"/>
        <pc:sldMasterMkLst>
          <pc:docMk/>
          <pc:sldMasterMk cId="669504976" sldId="2147483660"/>
        </pc:sldMasterMkLst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615694849" sldId="2147483661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2028313006" sldId="2147483662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1782852258" sldId="2147483663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1243000211" sldId="2147483664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399620617" sldId="2147483665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110160931" sldId="2147483666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1805631820" sldId="2147483667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1367226371" sldId="2147483668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2716954809" sldId="2147483669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2395348670" sldId="2147483670"/>
          </pc:sldLayoutMkLst>
        </pc:sldLayoutChg>
        <pc:sldLayoutChg chg="new del replId">
          <pc:chgData name="Jonah Coronis" userId="29faee61-3fa8-4d87-8e0e-e6bb442e0024" providerId="ADAL" clId="{418F1C49-67B5-4187-B94B-F1F700DDA521}" dt="2026-09-10T14:35:55.394" v="58" actId="6938"/>
          <pc:sldLayoutMkLst>
            <pc:docMk/>
            <pc:sldMasterMk cId="669504976" sldId="2147483660"/>
            <pc:sldLayoutMk cId="3977642956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3CEAF9-D7FE-47D8-A15D-3BF417729C58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0B951D-549A-47DF-8885-2DF17F1BC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5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9326C-84C4-595C-8194-1F16DE7C6E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E56D6C-CBF4-AD24-3565-93479FA676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2266E4-2381-91D2-9D45-F86D9A8C1480}"/>
              </a:ext>
            </a:extLst>
          </p:cNvPr>
          <p:cNvSpPr txBox="1"/>
          <p:nvPr userDrawn="1"/>
        </p:nvSpPr>
        <p:spPr>
          <a:xfrm>
            <a:off x="11877575" y="64874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39424AE-026A-3083-C2F5-32F459FF9A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38733" y="5141390"/>
            <a:ext cx="2723572" cy="169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607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03DF-8E68-DB61-C0BA-1AEB28C30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7745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2F0C1-CDFD-3403-76CD-B2860D4A3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74186-1081-373B-E1C0-6945605CF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D60853C-CF2A-7B25-CD40-709481A17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" y="64807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1BD192-8ECC-AC40-8D76-A48D581083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835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57E1-7E4F-2AB9-3A6F-5685D9EE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0B2F8-7FFD-2DA5-FF0D-48A5B3E12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7CEBD3-CA83-76EB-1FD5-7583D54F39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" y="64807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1BD192-8ECC-AC40-8D76-A48D581083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23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E9845-A412-44F7-1A22-88A9D012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3779D0-2565-11BC-FA72-D8E97F03F7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09497-C277-5347-941B-CB14EA1D7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385F307-A903-2129-CE28-5C770456C9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" y="64807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1BD192-8ECC-AC40-8D76-A48D581083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063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DE9ED-749F-62D1-A26C-015D7063B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880EA-DF50-A7EF-44DF-EC6E4DAC7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8A65CD-F955-65DC-98F3-488B177756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ACE2C7-C8DD-574F-A846-299CCFBD1A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8CA667-2F0A-9FB0-11A8-D10B9C2457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BE73F-6A7D-FBFC-8A38-0D37F1136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  <a:prstGeom prst="rect">
            <a:avLst/>
          </a:prstGeom>
        </p:spPr>
        <p:txBody>
          <a:bodyPr/>
          <a:lstStyle/>
          <a:p>
            <a:fld id="{D91BD192-8ECC-AC40-8D76-A48D5810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D4676-5A1A-18C0-DD3E-452A8F400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37BB52-4014-248C-6C60-3133140CD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2743200" cy="365125"/>
          </a:xfrm>
          <a:prstGeom prst="rect">
            <a:avLst/>
          </a:prstGeom>
        </p:spPr>
        <p:txBody>
          <a:bodyPr/>
          <a:lstStyle/>
          <a:p>
            <a:fld id="{D91BD192-8ECC-AC40-8D76-A48D581083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20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94723C9-4FE6-95B7-CB89-12A0DDEB34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" y="64807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1BD192-8ECC-AC40-8D76-A48D581083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306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93BF0-2664-46FB-2454-770A5A391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C5B13-C143-2E24-C740-CBDDCED08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3A1F6-8504-773C-DB54-5AE414A93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D4B8E8A-76C6-3778-79E3-7AEECF5D7CEB}"/>
              </a:ext>
            </a:extLst>
          </p:cNvPr>
          <p:cNvSpPr txBox="1">
            <a:spLocks/>
          </p:cNvSpPr>
          <p:nvPr userDrawn="1"/>
        </p:nvSpPr>
        <p:spPr>
          <a:xfrm>
            <a:off x="8626" y="648078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1BD192-8ECC-AC40-8D76-A48D581083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149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7121F-B4B4-31C6-57C3-74023F44C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FFC8EF-D7DD-937A-EDF9-7257B20884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F4705-E183-D059-E67B-207E38A1B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CC7713A-9A99-327A-6819-7F772205E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" y="64807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1BD192-8ECC-AC40-8D76-A48D581083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9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45D5D-6B26-2F6C-2F91-F8ED02C8D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AA7AF5-5AB4-1A4A-7A23-06A2B59FE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BEF121D-F24A-07A2-F6CB-2E7134D99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" y="64807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1BD192-8ECC-AC40-8D76-A48D581083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300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3C29E6-DFD7-6D8F-6715-63BFCA2A33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929BD6-A7A4-C285-169F-8C3185F52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CE1252-126F-14AE-3C35-8C6E2F2706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" y="648078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91BD192-8ECC-AC40-8D76-A48D581083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84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EB202F-3E96-F82D-4525-8751AA2AF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AEC73-CCF7-9DFF-112D-430D4098B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618FBF-0C09-7DA0-BDC1-E60ECFE05BA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963175" y="6155622"/>
            <a:ext cx="1081111" cy="673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8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67B4C-C995-4A71-6CFE-70C5B18108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A14A84-CFE8-185B-15D8-D8B83DFEE7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94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9E1BE-CCEF-D12D-9A99-E6BF086C8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2B872-BBE1-74BB-02F6-BBE68EA42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2CB8D-5DAF-4EE9-EF1B-DD5B396102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91BD192-8ECC-AC40-8D76-A48D581083A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548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E17F9D6-5B88-384E-AA97-9BEBC01AC437}" vid="{B88D570C-F04A-5447-88BE-29D524BA343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c337017-de8f-45da-9572-e0dc5e50422b">
      <Terms xmlns="http://schemas.microsoft.com/office/infopath/2007/PartnerControls"/>
    </lcf76f155ced4ddcb4097134ff3c332f>
    <TaxCatchAll xmlns="3b5bbf71-8115-4819-832f-21edd6fa102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1CAF9176802D42B2B334B3BE0A3DA6" ma:contentTypeVersion="14" ma:contentTypeDescription="Create a new document." ma:contentTypeScope="" ma:versionID="82191cdaf4e7a2f8145da734e62b3026">
  <xsd:schema xmlns:xsd="http://www.w3.org/2001/XMLSchema" xmlns:xs="http://www.w3.org/2001/XMLSchema" xmlns:p="http://schemas.microsoft.com/office/2006/metadata/properties" xmlns:ns2="6c337017-de8f-45da-9572-e0dc5e50422b" xmlns:ns3="3b5bbf71-8115-4819-832f-21edd6fa102c" targetNamespace="http://schemas.microsoft.com/office/2006/metadata/properties" ma:root="true" ma:fieldsID="79825674425989f5695c11ce12e517ce" ns2:_="" ns3:_="">
    <xsd:import namespace="6c337017-de8f-45da-9572-e0dc5e50422b"/>
    <xsd:import namespace="3b5bbf71-8115-4819-832f-21edd6fa10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337017-de8f-45da-9572-e0dc5e5042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4c96f58-6cfa-4ebc-976c-0973bd9928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5bbf71-8115-4819-832f-21edd6fa102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07a5476-c9f0-441c-9715-2a1dbe81f940}" ma:internalName="TaxCatchAll" ma:showField="CatchAllData" ma:web="3b5bbf71-8115-4819-832f-21edd6fa10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38F07B-06AD-47F8-8FAE-DA981DE770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C4D7BC-B4C6-497B-B243-828C4874B448}">
  <ds:schemaRefs>
    <ds:schemaRef ds:uri="http://purl.org/dc/terms/"/>
    <ds:schemaRef ds:uri="8f8875c8-43a9-487a-8483-c93934f2a15b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0822d87c-9f4b-4af0-9aff-df69078804cc"/>
    <ds:schemaRef ds:uri="http://purl.org/dc/dcmitype/"/>
    <ds:schemaRef ds:uri="6c337017-de8f-45da-9572-e0dc5e50422b"/>
    <ds:schemaRef ds:uri="3b5bbf71-8115-4819-832f-21edd6fa102c"/>
  </ds:schemaRefs>
</ds:datastoreItem>
</file>

<file path=customXml/itemProps3.xml><?xml version="1.0" encoding="utf-8"?>
<ds:datastoreItem xmlns:ds="http://schemas.openxmlformats.org/officeDocument/2006/customXml" ds:itemID="{E0E2DDD0-B587-461A-B1D6-8C4A5039A2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c337017-de8f-45da-9572-e0dc5e50422b"/>
    <ds:schemaRef ds:uri="3b5bbf71-8115-4819-832f-21edd6fa10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a4a7278-f39a-4a8e-b35a-27ea517f4326}" enabled="0" method="" siteId="{7a4a7278-f39a-4a8e-b35a-27ea517f432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Aptos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Pamela Yonker</dc:creator>
  <cp:lastModifiedBy>Jonah Coronis</cp:lastModifiedBy>
  <cp:revision>4</cp:revision>
  <dcterms:created xsi:type="dcterms:W3CDTF">2022-07-29T15:45:47Z</dcterms:created>
  <dcterms:modified xsi:type="dcterms:W3CDTF">2026-09-10T14:40:32Z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0x0101003F1CAF9176802D42B2B334B3BE0A3DA6</vt:lpwstr>
  </property>
  <property fmtid="{D5CDD505-2E9C-101B-9397-08002B2CF9AE}" pid="3" name="MediaServiceImageTags">
    <vt:lpwstr/>
  </property>
</Properties>
</file>