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9B90"/>
    <a:srgbClr val="568395"/>
    <a:srgbClr val="27637C"/>
    <a:srgbClr val="622D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05" d="100"/>
          <a:sy n="105" d="100"/>
        </p:scale>
        <p:origin x="7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CEAF9-D7FE-47D8-A15D-3BF417729C58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B951D-549A-47DF-8885-2DF17F1BC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51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9326C-84C4-595C-8194-1F16DE7C6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E56D6C-CBF4-AD24-3565-93479FA676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23132F-C09C-E694-E983-C115D9032595}"/>
              </a:ext>
            </a:extLst>
          </p:cNvPr>
          <p:cNvSpPr/>
          <p:nvPr userDrawn="1"/>
        </p:nvSpPr>
        <p:spPr>
          <a:xfrm>
            <a:off x="-8626" y="6206970"/>
            <a:ext cx="12192000" cy="338328"/>
          </a:xfrm>
          <a:prstGeom prst="rect">
            <a:avLst/>
          </a:prstGeom>
          <a:solidFill>
            <a:srgbClr val="029B90"/>
          </a:solidFill>
          <a:ln>
            <a:solidFill>
              <a:srgbClr val="029B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6" descr="A white text on a green background&#10;&#10;AI-generated content may be incorrect.">
            <a:extLst>
              <a:ext uri="{FF2B5EF4-FFF2-40B4-BE49-F238E27FC236}">
                <a16:creationId xmlns:a16="http://schemas.microsoft.com/office/drawing/2014/main" id="{07EB50DB-286B-29B2-5DF8-BB96020359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1341" r="11158"/>
          <a:stretch>
            <a:fillRect/>
          </a:stretch>
        </p:blipFill>
        <p:spPr>
          <a:xfrm>
            <a:off x="9274175" y="5150724"/>
            <a:ext cx="291782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60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45D5D-6B26-2F6C-2F91-F8ED02C8D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A7AF5-5AB4-1A4A-7A23-06A2B59FE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BEF121D-F24A-07A2-F6CB-2E7134D998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6" y="648078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1BD192-8ECC-AC40-8D76-A48D581083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300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3C29E6-DFD7-6D8F-6715-63BFCA2A33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929BD6-A7A4-C285-169F-8C3185F52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CE1252-126F-14AE-3C35-8C6E2F2706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6" y="648078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1BD192-8ECC-AC40-8D76-A48D581083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84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2F0C1-CDFD-3403-76CD-B2860D4A3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74186-1081-373B-E1C0-6945605CF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60853C-CF2A-7B25-CD40-709481A17A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6" y="648078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1BD192-8ECC-AC40-8D76-A48D581083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83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457E1-7E4F-2AB9-3A6F-5685D9EED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0B2F8-7FFD-2DA5-FF0D-48A5B3E12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A7CEBD3-CA83-76EB-1FD5-7583D54F3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6" y="648078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1BD192-8ECC-AC40-8D76-A48D581083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237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E9845-A412-44F7-1A22-88A9D012E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779D0-2565-11BC-FA72-D8E97F03F7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09497-C277-5347-941B-CB14EA1D7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385F307-A903-2129-CE28-5C770456C9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6" y="648078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1BD192-8ECC-AC40-8D76-A48D581083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06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DE9ED-749F-62D1-A26C-015D7063B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6880EA-DF50-A7EF-44DF-EC6E4DAC7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8A65CD-F955-65DC-98F3-488B17775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ACE2C7-C8DD-574F-A846-299CCFBD1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8CA667-2F0A-9FB0-11A8-D10B9C2457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BE73F-6A7D-FBFC-8A38-0D37F1136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D91BD192-8ECC-AC40-8D76-A48D5810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D4676-5A1A-18C0-DD3E-452A8F400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37BB52-4014-248C-6C60-3133140CD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/>
          <a:lstStyle/>
          <a:p>
            <a:fld id="{D91BD192-8ECC-AC40-8D76-A48D5810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20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94723C9-4FE6-95B7-CB89-12A0DDEB3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6" y="648078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1BD192-8ECC-AC40-8D76-A48D581083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30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93BF0-2664-46FB-2454-770A5A391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C5B13-C143-2E24-C740-CBDDCED08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13A1F6-8504-773C-DB54-5AE414A93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D4B8E8A-76C6-3778-79E3-7AEECF5D7CEB}"/>
              </a:ext>
            </a:extLst>
          </p:cNvPr>
          <p:cNvSpPr txBox="1">
            <a:spLocks/>
          </p:cNvSpPr>
          <p:nvPr userDrawn="1"/>
        </p:nvSpPr>
        <p:spPr>
          <a:xfrm>
            <a:off x="8626" y="648078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91BD192-8ECC-AC40-8D76-A48D581083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14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7121F-B4B4-31C6-57C3-74023F44C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FFC8EF-D7DD-937A-EDF9-7257B20884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AF4705-E183-D059-E67B-207E38A1B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CC7713A-9A99-327A-6819-7F772205EC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6" y="648078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1BD192-8ECC-AC40-8D76-A48D581083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797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EB202F-3E96-F82D-4525-8751AA2AF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AEC73-CCF7-9DFF-112D-430D4098B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79A14D-C9E8-4FC9-5911-96044DC3C96E}"/>
              </a:ext>
            </a:extLst>
          </p:cNvPr>
          <p:cNvSpPr/>
          <p:nvPr userDrawn="1"/>
        </p:nvSpPr>
        <p:spPr>
          <a:xfrm>
            <a:off x="-8626" y="6508895"/>
            <a:ext cx="12192000" cy="338328"/>
          </a:xfrm>
          <a:prstGeom prst="rect">
            <a:avLst/>
          </a:prstGeom>
          <a:solidFill>
            <a:srgbClr val="029B90"/>
          </a:solidFill>
          <a:ln>
            <a:solidFill>
              <a:srgbClr val="029B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Content Placeholder 6" descr="A white text on a green background&#10;&#10;AI-generated content may be incorrect.">
            <a:extLst>
              <a:ext uri="{FF2B5EF4-FFF2-40B4-BE49-F238E27FC236}">
                <a16:creationId xmlns:a16="http://schemas.microsoft.com/office/drawing/2014/main" id="{D3FC5088-A40E-E2D6-9D8A-621E9B40B8C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 l="11341" r="11158"/>
          <a:stretch>
            <a:fillRect/>
          </a:stretch>
        </p:blipFill>
        <p:spPr>
          <a:xfrm>
            <a:off x="11063123" y="6189718"/>
            <a:ext cx="1120251" cy="658254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D051C4-4405-E9F4-300A-A0B17A1199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26" y="648078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1BD192-8ECC-AC40-8D76-A48D581083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8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67B4C-C995-4A71-6CFE-70C5B18108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A14A84-CFE8-185B-15D8-D8B83DFEE7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994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9E1BE-CCEF-D12D-9A99-E6BF086C8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2B872-BBE1-74BB-02F6-BBE68EA42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22CB8D-5DAF-4EE9-EF1B-DD5B396102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91BD192-8ECC-AC40-8D76-A48D581083A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548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E17F9D6-5B88-384E-AA97-9BEBC01AC437}" vid="{B88D570C-F04A-5447-88BE-29D524BA34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1CAF9176802D42B2B334B3BE0A3DA6" ma:contentTypeVersion="13" ma:contentTypeDescription="Create a new document." ma:contentTypeScope="" ma:versionID="8bece968f5ee013ad09946858e46163a">
  <xsd:schema xmlns:xsd="http://www.w3.org/2001/XMLSchema" xmlns:xs="http://www.w3.org/2001/XMLSchema" xmlns:p="http://schemas.microsoft.com/office/2006/metadata/properties" xmlns:ns2="6c337017-de8f-45da-9572-e0dc5e50422b" xmlns:ns3="3b5bbf71-8115-4819-832f-21edd6fa102c" targetNamespace="http://schemas.microsoft.com/office/2006/metadata/properties" ma:root="true" ma:fieldsID="5c8d69b5f4f1872ed149cf4120da3414" ns2:_="" ns3:_="">
    <xsd:import namespace="6c337017-de8f-45da-9572-e0dc5e50422b"/>
    <xsd:import namespace="3b5bbf71-8115-4819-832f-21edd6fa10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337017-de8f-45da-9572-e0dc5e5042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4c96f58-6cfa-4ebc-976c-0973bd9928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5bbf71-8115-4819-832f-21edd6fa102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07a5476-c9f0-441c-9715-2a1dbe81f940}" ma:internalName="TaxCatchAll" ma:showField="CatchAllData" ma:web="3b5bbf71-8115-4819-832f-21edd6fa10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c337017-de8f-45da-9572-e0dc5e50422b">
      <Terms xmlns="http://schemas.microsoft.com/office/infopath/2007/PartnerControls"/>
    </lcf76f155ced4ddcb4097134ff3c332f>
    <TaxCatchAll xmlns="3b5bbf71-8115-4819-832f-21edd6fa102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4E6733-A89E-404A-B1C5-D5595D2D517D}"/>
</file>

<file path=customXml/itemProps2.xml><?xml version="1.0" encoding="utf-8"?>
<ds:datastoreItem xmlns:ds="http://schemas.openxmlformats.org/officeDocument/2006/customXml" ds:itemID="{6FC4D7BC-B4C6-497B-B243-828C4874B448}">
  <ds:schemaRefs>
    <ds:schemaRef ds:uri="http://purl.org/dc/terms/"/>
    <ds:schemaRef ds:uri="8f8875c8-43a9-487a-8483-c93934f2a15b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0822d87c-9f4b-4af0-9aff-df69078804cc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D38F07B-06AD-47F8-8FAE-DA981DE770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1140</TotalTime>
  <Words>1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Yonker</dc:creator>
  <cp:lastModifiedBy>Lydia Middleton</cp:lastModifiedBy>
  <cp:revision>4</cp:revision>
  <dcterms:created xsi:type="dcterms:W3CDTF">2022-07-29T15:45:47Z</dcterms:created>
  <dcterms:modified xsi:type="dcterms:W3CDTF">2025-07-31T17:05:42Z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0x0101003F1CAF9176802D42B2B334B3BE0A3DA6</vt:lpwstr>
  </property>
  <property fmtid="{D5CDD505-2E9C-101B-9397-08002B2CF9AE}" pid="3" name="MediaServiceImageTags">
    <vt:lpwstr/>
  </property>
</Properties>
</file>