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62" r:id="rId5"/>
    <p:sldId id="259"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91" r:id="rId22"/>
    <p:sldId id="280" r:id="rId23"/>
    <p:sldId id="281" r:id="rId24"/>
    <p:sldId id="282" r:id="rId25"/>
    <p:sldId id="283" r:id="rId26"/>
    <p:sldId id="284" r:id="rId27"/>
    <p:sldId id="288" r:id="rId28"/>
    <p:sldId id="289" r:id="rId29"/>
    <p:sldId id="285" r:id="rId30"/>
    <p:sldId id="28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6BF727-AD24-4458-ABAE-4686189742BD}" v="12" dt="2025-08-22T16:16:00.2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63" autoAdjust="0"/>
    <p:restoredTop sz="82336" autoAdjust="0"/>
  </p:normalViewPr>
  <p:slideViewPr>
    <p:cSldViewPr snapToGrid="0">
      <p:cViewPr varScale="1">
        <p:scale>
          <a:sx n="52" d="100"/>
          <a:sy n="52" d="100"/>
        </p:scale>
        <p:origin x="103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 Orwin" userId="2fe73337-69d6-45eb-8cf7-fe4d747cffc3" providerId="ADAL" clId="{B36BF727-AD24-4458-ABAE-4686189742BD}"/>
    <pc:docChg chg="undo custSel addSld delSld modSld">
      <pc:chgData name="Jack Orwin" userId="2fe73337-69d6-45eb-8cf7-fe4d747cffc3" providerId="ADAL" clId="{B36BF727-AD24-4458-ABAE-4686189742BD}" dt="2025-08-22T16:29:02.758" v="1622" actId="1076"/>
      <pc:docMkLst>
        <pc:docMk/>
      </pc:docMkLst>
      <pc:sldChg chg="modSp mod">
        <pc:chgData name="Jack Orwin" userId="2fe73337-69d6-45eb-8cf7-fe4d747cffc3" providerId="ADAL" clId="{B36BF727-AD24-4458-ABAE-4686189742BD}" dt="2025-08-22T16:06:15.546" v="1130" actId="1076"/>
        <pc:sldMkLst>
          <pc:docMk/>
          <pc:sldMk cId="4127429990" sldId="259"/>
        </pc:sldMkLst>
        <pc:spChg chg="mod">
          <ac:chgData name="Jack Orwin" userId="2fe73337-69d6-45eb-8cf7-fe4d747cffc3" providerId="ADAL" clId="{B36BF727-AD24-4458-ABAE-4686189742BD}" dt="2025-08-22T16:06:15.546" v="1130" actId="1076"/>
          <ac:spMkLst>
            <pc:docMk/>
            <pc:sldMk cId="4127429990" sldId="259"/>
            <ac:spMk id="2" creationId="{00000000-0000-0000-0000-000000000000}"/>
          </ac:spMkLst>
        </pc:spChg>
        <pc:spChg chg="mod">
          <ac:chgData name="Jack Orwin" userId="2fe73337-69d6-45eb-8cf7-fe4d747cffc3" providerId="ADAL" clId="{B36BF727-AD24-4458-ABAE-4686189742BD}" dt="2025-08-22T16:04:49.111" v="1101" actId="1076"/>
          <ac:spMkLst>
            <pc:docMk/>
            <pc:sldMk cId="4127429990" sldId="259"/>
            <ac:spMk id="8" creationId="{C4B0D789-9D2A-8E7D-8372-CFDE2E7271BC}"/>
          </ac:spMkLst>
        </pc:spChg>
      </pc:sldChg>
      <pc:sldChg chg="modSp mod">
        <pc:chgData name="Jack Orwin" userId="2fe73337-69d6-45eb-8cf7-fe4d747cffc3" providerId="ADAL" clId="{B36BF727-AD24-4458-ABAE-4686189742BD}" dt="2025-08-22T16:04:45.123" v="1100" actId="1076"/>
        <pc:sldMkLst>
          <pc:docMk/>
          <pc:sldMk cId="3560951386" sldId="262"/>
        </pc:sldMkLst>
        <pc:spChg chg="mod">
          <ac:chgData name="Jack Orwin" userId="2fe73337-69d6-45eb-8cf7-fe4d747cffc3" providerId="ADAL" clId="{B36BF727-AD24-4458-ABAE-4686189742BD}" dt="2025-08-22T16:04:45.123" v="1100" actId="1076"/>
          <ac:spMkLst>
            <pc:docMk/>
            <pc:sldMk cId="3560951386" sldId="262"/>
            <ac:spMk id="2" creationId="{023DE1A6-F767-1C2B-BBFA-778CBD09A17A}"/>
          </ac:spMkLst>
        </pc:spChg>
      </pc:sldChg>
      <pc:sldChg chg="modSp mod">
        <pc:chgData name="Jack Orwin" userId="2fe73337-69d6-45eb-8cf7-fe4d747cffc3" providerId="ADAL" clId="{B36BF727-AD24-4458-ABAE-4686189742BD}" dt="2025-08-22T16:06:08.498" v="1127" actId="27636"/>
        <pc:sldMkLst>
          <pc:docMk/>
          <pc:sldMk cId="1936140653" sldId="266"/>
        </pc:sldMkLst>
        <pc:spChg chg="mod">
          <ac:chgData name="Jack Orwin" userId="2fe73337-69d6-45eb-8cf7-fe4d747cffc3" providerId="ADAL" clId="{B36BF727-AD24-4458-ABAE-4686189742BD}" dt="2025-08-22T16:06:08.498" v="1127" actId="27636"/>
          <ac:spMkLst>
            <pc:docMk/>
            <pc:sldMk cId="1936140653" sldId="266"/>
            <ac:spMk id="2" creationId="{AA57AAA0-43C9-2D33-FCB5-5D71132B6ECB}"/>
          </ac:spMkLst>
        </pc:spChg>
        <pc:spChg chg="mod">
          <ac:chgData name="Jack Orwin" userId="2fe73337-69d6-45eb-8cf7-fe4d747cffc3" providerId="ADAL" clId="{B36BF727-AD24-4458-ABAE-4686189742BD}" dt="2025-08-22T16:05:45.101" v="1118" actId="20577"/>
          <ac:spMkLst>
            <pc:docMk/>
            <pc:sldMk cId="1936140653" sldId="266"/>
            <ac:spMk id="5" creationId="{17DE9BDB-D7B5-1915-7CA6-9808B5C48DBA}"/>
          </ac:spMkLst>
        </pc:spChg>
        <pc:spChg chg="mod">
          <ac:chgData name="Jack Orwin" userId="2fe73337-69d6-45eb-8cf7-fe4d747cffc3" providerId="ADAL" clId="{B36BF727-AD24-4458-ABAE-4686189742BD}" dt="2025-08-22T16:05:39.114" v="1114" actId="20577"/>
          <ac:spMkLst>
            <pc:docMk/>
            <pc:sldMk cId="1936140653" sldId="266"/>
            <ac:spMk id="8" creationId="{22CE3BA0-B4E9-7D4C-2EA9-9E5B46346735}"/>
          </ac:spMkLst>
        </pc:spChg>
      </pc:sldChg>
      <pc:sldChg chg="modSp mod">
        <pc:chgData name="Jack Orwin" userId="2fe73337-69d6-45eb-8cf7-fe4d747cffc3" providerId="ADAL" clId="{B36BF727-AD24-4458-ABAE-4686189742BD}" dt="2025-08-22T16:06:05.709" v="1125" actId="27636"/>
        <pc:sldMkLst>
          <pc:docMk/>
          <pc:sldMk cId="3643388703" sldId="267"/>
        </pc:sldMkLst>
        <pc:spChg chg="mod">
          <ac:chgData name="Jack Orwin" userId="2fe73337-69d6-45eb-8cf7-fe4d747cffc3" providerId="ADAL" clId="{B36BF727-AD24-4458-ABAE-4686189742BD}" dt="2025-08-22T16:06:05.709" v="1125" actId="27636"/>
          <ac:spMkLst>
            <pc:docMk/>
            <pc:sldMk cId="3643388703" sldId="267"/>
            <ac:spMk id="2" creationId="{BD02413B-BA93-5437-A14F-1FFAB021FFCF}"/>
          </ac:spMkLst>
        </pc:spChg>
        <pc:spChg chg="mod">
          <ac:chgData name="Jack Orwin" userId="2fe73337-69d6-45eb-8cf7-fe4d747cffc3" providerId="ADAL" clId="{B36BF727-AD24-4458-ABAE-4686189742BD}" dt="2025-08-22T16:06:01.927" v="1122" actId="1076"/>
          <ac:spMkLst>
            <pc:docMk/>
            <pc:sldMk cId="3643388703" sldId="267"/>
            <ac:spMk id="5" creationId="{645BCF53-A613-379C-3B88-148640D8FD3D}"/>
          </ac:spMkLst>
        </pc:spChg>
        <pc:spChg chg="mod">
          <ac:chgData name="Jack Orwin" userId="2fe73337-69d6-45eb-8cf7-fe4d747cffc3" providerId="ADAL" clId="{B36BF727-AD24-4458-ABAE-4686189742BD}" dt="2025-08-22T16:06:03.646" v="1123" actId="1076"/>
          <ac:spMkLst>
            <pc:docMk/>
            <pc:sldMk cId="3643388703" sldId="267"/>
            <ac:spMk id="8" creationId="{581FD95A-81B1-581D-3FD1-8D3EB4534E67}"/>
          </ac:spMkLst>
        </pc:spChg>
      </pc:sldChg>
      <pc:sldChg chg="modSp mod">
        <pc:chgData name="Jack Orwin" userId="2fe73337-69d6-45eb-8cf7-fe4d747cffc3" providerId="ADAL" clId="{B36BF727-AD24-4458-ABAE-4686189742BD}" dt="2025-08-22T12:59:12.193" v="468" actId="20577"/>
        <pc:sldMkLst>
          <pc:docMk/>
          <pc:sldMk cId="1695699968" sldId="268"/>
        </pc:sldMkLst>
        <pc:spChg chg="mod">
          <ac:chgData name="Jack Orwin" userId="2fe73337-69d6-45eb-8cf7-fe4d747cffc3" providerId="ADAL" clId="{B36BF727-AD24-4458-ABAE-4686189742BD}" dt="2025-08-22T12:59:12.193" v="468" actId="20577"/>
          <ac:spMkLst>
            <pc:docMk/>
            <pc:sldMk cId="1695699968" sldId="268"/>
            <ac:spMk id="3" creationId="{8E10BD30-7EAB-0D96-86CC-F34726EAFDBD}"/>
          </ac:spMkLst>
        </pc:spChg>
      </pc:sldChg>
      <pc:sldChg chg="modSp mod modNotesTx">
        <pc:chgData name="Jack Orwin" userId="2fe73337-69d6-45eb-8cf7-fe4d747cffc3" providerId="ADAL" clId="{B36BF727-AD24-4458-ABAE-4686189742BD}" dt="2025-08-22T14:07:27.302" v="701" actId="403"/>
        <pc:sldMkLst>
          <pc:docMk/>
          <pc:sldMk cId="1278032284" sldId="269"/>
        </pc:sldMkLst>
        <pc:spChg chg="mod">
          <ac:chgData name="Jack Orwin" userId="2fe73337-69d6-45eb-8cf7-fe4d747cffc3" providerId="ADAL" clId="{B36BF727-AD24-4458-ABAE-4686189742BD}" dt="2025-08-22T14:07:27.302" v="701" actId="403"/>
          <ac:spMkLst>
            <pc:docMk/>
            <pc:sldMk cId="1278032284" sldId="269"/>
            <ac:spMk id="2" creationId="{1B7FE012-CF2F-1802-F755-DBCBFBCB9019}"/>
          </ac:spMkLst>
        </pc:spChg>
        <pc:spChg chg="mod">
          <ac:chgData name="Jack Orwin" userId="2fe73337-69d6-45eb-8cf7-fe4d747cffc3" providerId="ADAL" clId="{B36BF727-AD24-4458-ABAE-4686189742BD}" dt="2025-08-22T13:59:35.433" v="624" actId="403"/>
          <ac:spMkLst>
            <pc:docMk/>
            <pc:sldMk cId="1278032284" sldId="269"/>
            <ac:spMk id="5" creationId="{1F5773D3-0AEF-36F7-0597-1531BE42C702}"/>
          </ac:spMkLst>
        </pc:spChg>
        <pc:spChg chg="mod">
          <ac:chgData name="Jack Orwin" userId="2fe73337-69d6-45eb-8cf7-fe4d747cffc3" providerId="ADAL" clId="{B36BF727-AD24-4458-ABAE-4686189742BD}" dt="2025-08-22T13:59:17.912" v="617" actId="403"/>
          <ac:spMkLst>
            <pc:docMk/>
            <pc:sldMk cId="1278032284" sldId="269"/>
            <ac:spMk id="7" creationId="{69196302-84A7-17E0-CC21-994E6ED91AB7}"/>
          </ac:spMkLst>
        </pc:spChg>
        <pc:spChg chg="mod">
          <ac:chgData name="Jack Orwin" userId="2fe73337-69d6-45eb-8cf7-fe4d747cffc3" providerId="ADAL" clId="{B36BF727-AD24-4458-ABAE-4686189742BD}" dt="2025-08-22T13:59:43.492" v="625" actId="403"/>
          <ac:spMkLst>
            <pc:docMk/>
            <pc:sldMk cId="1278032284" sldId="269"/>
            <ac:spMk id="8" creationId="{A097EB79-2CF1-248B-C105-AC48842A18B4}"/>
          </ac:spMkLst>
        </pc:spChg>
      </pc:sldChg>
      <pc:sldChg chg="addSp modSp mod modNotesTx">
        <pc:chgData name="Jack Orwin" userId="2fe73337-69d6-45eb-8cf7-fe4d747cffc3" providerId="ADAL" clId="{B36BF727-AD24-4458-ABAE-4686189742BD}" dt="2025-08-22T16:08:28.885" v="1172" actId="14100"/>
        <pc:sldMkLst>
          <pc:docMk/>
          <pc:sldMk cId="3074946017" sldId="270"/>
        </pc:sldMkLst>
        <pc:spChg chg="mod">
          <ac:chgData name="Jack Orwin" userId="2fe73337-69d6-45eb-8cf7-fe4d747cffc3" providerId="ADAL" clId="{B36BF727-AD24-4458-ABAE-4686189742BD}" dt="2025-08-22T16:07:18.213" v="1146" actId="1076"/>
          <ac:spMkLst>
            <pc:docMk/>
            <pc:sldMk cId="3074946017" sldId="270"/>
            <ac:spMk id="2" creationId="{1F7C4894-8C54-8251-70C7-60F17A7A0C01}"/>
          </ac:spMkLst>
        </pc:spChg>
        <pc:spChg chg="mod">
          <ac:chgData name="Jack Orwin" userId="2fe73337-69d6-45eb-8cf7-fe4d747cffc3" providerId="ADAL" clId="{B36BF727-AD24-4458-ABAE-4686189742BD}" dt="2025-08-22T16:08:28.885" v="1172" actId="14100"/>
          <ac:spMkLst>
            <pc:docMk/>
            <pc:sldMk cId="3074946017" sldId="270"/>
            <ac:spMk id="5" creationId="{48EE9479-DEC4-8754-A80E-0B8725EFDCDF}"/>
          </ac:spMkLst>
        </pc:spChg>
        <pc:spChg chg="add mod">
          <ac:chgData name="Jack Orwin" userId="2fe73337-69d6-45eb-8cf7-fe4d747cffc3" providerId="ADAL" clId="{B36BF727-AD24-4458-ABAE-4686189742BD}" dt="2025-08-22T16:07:35.586" v="1152" actId="14100"/>
          <ac:spMkLst>
            <pc:docMk/>
            <pc:sldMk cId="3074946017" sldId="270"/>
            <ac:spMk id="6" creationId="{26281620-E520-5C32-7149-CC2F66DC4311}"/>
          </ac:spMkLst>
        </pc:spChg>
        <pc:spChg chg="mod">
          <ac:chgData name="Jack Orwin" userId="2fe73337-69d6-45eb-8cf7-fe4d747cffc3" providerId="ADAL" clId="{B36BF727-AD24-4458-ABAE-4686189742BD}" dt="2025-08-22T16:08:15.538" v="1167" actId="1076"/>
          <ac:spMkLst>
            <pc:docMk/>
            <pc:sldMk cId="3074946017" sldId="270"/>
            <ac:spMk id="7" creationId="{99A9C6CA-4E2D-DC34-011A-418F8F8F5927}"/>
          </ac:spMkLst>
        </pc:spChg>
        <pc:spChg chg="mod">
          <ac:chgData name="Jack Orwin" userId="2fe73337-69d6-45eb-8cf7-fe4d747cffc3" providerId="ADAL" clId="{B36BF727-AD24-4458-ABAE-4686189742BD}" dt="2025-08-22T16:07:21.330" v="1147" actId="1076"/>
          <ac:spMkLst>
            <pc:docMk/>
            <pc:sldMk cId="3074946017" sldId="270"/>
            <ac:spMk id="8" creationId="{45FE0B8B-F7B2-CFEA-B7FB-B0E3BF851EE4}"/>
          </ac:spMkLst>
        </pc:spChg>
      </pc:sldChg>
      <pc:sldChg chg="modSp mod modNotesTx">
        <pc:chgData name="Jack Orwin" userId="2fe73337-69d6-45eb-8cf7-fe4d747cffc3" providerId="ADAL" clId="{B36BF727-AD24-4458-ABAE-4686189742BD}" dt="2025-08-22T16:09:39.052" v="1198" actId="1076"/>
        <pc:sldMkLst>
          <pc:docMk/>
          <pc:sldMk cId="3941542981" sldId="271"/>
        </pc:sldMkLst>
        <pc:spChg chg="mod">
          <ac:chgData name="Jack Orwin" userId="2fe73337-69d6-45eb-8cf7-fe4d747cffc3" providerId="ADAL" clId="{B36BF727-AD24-4458-ABAE-4686189742BD}" dt="2025-08-22T16:08:44.746" v="1175" actId="1076"/>
          <ac:spMkLst>
            <pc:docMk/>
            <pc:sldMk cId="3941542981" sldId="271"/>
            <ac:spMk id="2" creationId="{6443B7DA-B142-E7E8-7F8F-7BCBEFD56193}"/>
          </ac:spMkLst>
        </pc:spChg>
        <pc:spChg chg="mod">
          <ac:chgData name="Jack Orwin" userId="2fe73337-69d6-45eb-8cf7-fe4d747cffc3" providerId="ADAL" clId="{B36BF727-AD24-4458-ABAE-4686189742BD}" dt="2025-08-22T16:09:39.052" v="1198" actId="1076"/>
          <ac:spMkLst>
            <pc:docMk/>
            <pc:sldMk cId="3941542981" sldId="271"/>
            <ac:spMk id="5" creationId="{E739FC8A-994C-3BB9-DC66-D951293DAC9F}"/>
          </ac:spMkLst>
        </pc:spChg>
        <pc:spChg chg="mod">
          <ac:chgData name="Jack Orwin" userId="2fe73337-69d6-45eb-8cf7-fe4d747cffc3" providerId="ADAL" clId="{B36BF727-AD24-4458-ABAE-4686189742BD}" dt="2025-08-22T16:09:35.464" v="1197" actId="1076"/>
          <ac:spMkLst>
            <pc:docMk/>
            <pc:sldMk cId="3941542981" sldId="271"/>
            <ac:spMk id="7" creationId="{41C562E4-7AC6-F515-28B1-A93CCE86BEDD}"/>
          </ac:spMkLst>
        </pc:spChg>
        <pc:spChg chg="mod">
          <ac:chgData name="Jack Orwin" userId="2fe73337-69d6-45eb-8cf7-fe4d747cffc3" providerId="ADAL" clId="{B36BF727-AD24-4458-ABAE-4686189742BD}" dt="2025-08-22T16:09:15.007" v="1192" actId="255"/>
          <ac:spMkLst>
            <pc:docMk/>
            <pc:sldMk cId="3941542981" sldId="271"/>
            <ac:spMk id="8" creationId="{02E6E53A-9EC5-2E28-3BF1-7D573E74A67A}"/>
          </ac:spMkLst>
        </pc:spChg>
      </pc:sldChg>
      <pc:sldChg chg="modSp mod">
        <pc:chgData name="Jack Orwin" userId="2fe73337-69d6-45eb-8cf7-fe4d747cffc3" providerId="ADAL" clId="{B36BF727-AD24-4458-ABAE-4686189742BD}" dt="2025-08-22T16:22:28.277" v="1411" actId="255"/>
        <pc:sldMkLst>
          <pc:docMk/>
          <pc:sldMk cId="3617860784" sldId="272"/>
        </pc:sldMkLst>
        <pc:spChg chg="mod">
          <ac:chgData name="Jack Orwin" userId="2fe73337-69d6-45eb-8cf7-fe4d747cffc3" providerId="ADAL" clId="{B36BF727-AD24-4458-ABAE-4686189742BD}" dt="2025-08-22T14:07:45.600" v="739" actId="404"/>
          <ac:spMkLst>
            <pc:docMk/>
            <pc:sldMk cId="3617860784" sldId="272"/>
            <ac:spMk id="2" creationId="{2FDF777C-3C1A-812E-CDEA-900F69FC4C53}"/>
          </ac:spMkLst>
        </pc:spChg>
        <pc:spChg chg="mod">
          <ac:chgData name="Jack Orwin" userId="2fe73337-69d6-45eb-8cf7-fe4d747cffc3" providerId="ADAL" clId="{B36BF727-AD24-4458-ABAE-4686189742BD}" dt="2025-08-22T16:22:28.277" v="1411" actId="255"/>
          <ac:spMkLst>
            <pc:docMk/>
            <pc:sldMk cId="3617860784" sldId="272"/>
            <ac:spMk id="6" creationId="{67E432C9-F426-2723-F5F9-08C3E617DDC3}"/>
          </ac:spMkLst>
        </pc:spChg>
        <pc:spChg chg="mod">
          <ac:chgData name="Jack Orwin" userId="2fe73337-69d6-45eb-8cf7-fe4d747cffc3" providerId="ADAL" clId="{B36BF727-AD24-4458-ABAE-4686189742BD}" dt="2025-08-22T16:22:20.768" v="1409" actId="1076"/>
          <ac:spMkLst>
            <pc:docMk/>
            <pc:sldMk cId="3617860784" sldId="272"/>
            <ac:spMk id="8" creationId="{FD53D79A-34F7-8E73-E901-F0183EE6EB39}"/>
          </ac:spMkLst>
        </pc:spChg>
      </pc:sldChg>
      <pc:sldChg chg="modSp mod">
        <pc:chgData name="Jack Orwin" userId="2fe73337-69d6-45eb-8cf7-fe4d747cffc3" providerId="ADAL" clId="{B36BF727-AD24-4458-ABAE-4686189742BD}" dt="2025-08-22T14:21:46.162" v="750" actId="20577"/>
        <pc:sldMkLst>
          <pc:docMk/>
          <pc:sldMk cId="2576708832" sldId="273"/>
        </pc:sldMkLst>
        <pc:spChg chg="mod">
          <ac:chgData name="Jack Orwin" userId="2fe73337-69d6-45eb-8cf7-fe4d747cffc3" providerId="ADAL" clId="{B36BF727-AD24-4458-ABAE-4686189742BD}" dt="2025-08-22T14:21:46.162" v="750" actId="20577"/>
          <ac:spMkLst>
            <pc:docMk/>
            <pc:sldMk cId="2576708832" sldId="273"/>
            <ac:spMk id="3" creationId="{2516F650-7327-F75B-751B-6C3135DB7C34}"/>
          </ac:spMkLst>
        </pc:spChg>
      </pc:sldChg>
      <pc:sldChg chg="modSp mod modNotesTx">
        <pc:chgData name="Jack Orwin" userId="2fe73337-69d6-45eb-8cf7-fe4d747cffc3" providerId="ADAL" clId="{B36BF727-AD24-4458-ABAE-4686189742BD}" dt="2025-08-22T16:10:31.100" v="1224" actId="1076"/>
        <pc:sldMkLst>
          <pc:docMk/>
          <pc:sldMk cId="2610520998" sldId="274"/>
        </pc:sldMkLst>
        <pc:spChg chg="mod">
          <ac:chgData name="Jack Orwin" userId="2fe73337-69d6-45eb-8cf7-fe4d747cffc3" providerId="ADAL" clId="{B36BF727-AD24-4458-ABAE-4686189742BD}" dt="2025-08-22T16:10:02.133" v="1210" actId="1076"/>
          <ac:spMkLst>
            <pc:docMk/>
            <pc:sldMk cId="2610520998" sldId="274"/>
            <ac:spMk id="2" creationId="{28F5CF80-A864-694B-56E1-BADDE4DD2C9A}"/>
          </ac:spMkLst>
        </pc:spChg>
        <pc:spChg chg="mod">
          <ac:chgData name="Jack Orwin" userId="2fe73337-69d6-45eb-8cf7-fe4d747cffc3" providerId="ADAL" clId="{B36BF727-AD24-4458-ABAE-4686189742BD}" dt="2025-08-22T16:10:31.100" v="1224" actId="1076"/>
          <ac:spMkLst>
            <pc:docMk/>
            <pc:sldMk cId="2610520998" sldId="274"/>
            <ac:spMk id="5" creationId="{F1CD52C6-9370-3964-14E2-205475DFE880}"/>
          </ac:spMkLst>
        </pc:spChg>
        <pc:spChg chg="mod">
          <ac:chgData name="Jack Orwin" userId="2fe73337-69d6-45eb-8cf7-fe4d747cffc3" providerId="ADAL" clId="{B36BF727-AD24-4458-ABAE-4686189742BD}" dt="2025-08-22T16:10:28.554" v="1223" actId="1076"/>
          <ac:spMkLst>
            <pc:docMk/>
            <pc:sldMk cId="2610520998" sldId="274"/>
            <ac:spMk id="7" creationId="{388D8013-06EA-AE00-CDAD-63EF7883254B}"/>
          </ac:spMkLst>
        </pc:spChg>
        <pc:spChg chg="mod">
          <ac:chgData name="Jack Orwin" userId="2fe73337-69d6-45eb-8cf7-fe4d747cffc3" providerId="ADAL" clId="{B36BF727-AD24-4458-ABAE-4686189742BD}" dt="2025-08-22T16:10:26.238" v="1222" actId="1076"/>
          <ac:spMkLst>
            <pc:docMk/>
            <pc:sldMk cId="2610520998" sldId="274"/>
            <ac:spMk id="8" creationId="{F552E812-D869-1E97-199D-CF91F8906542}"/>
          </ac:spMkLst>
        </pc:spChg>
      </pc:sldChg>
      <pc:sldChg chg="modSp mod modNotesTx">
        <pc:chgData name="Jack Orwin" userId="2fe73337-69d6-45eb-8cf7-fe4d747cffc3" providerId="ADAL" clId="{B36BF727-AD24-4458-ABAE-4686189742BD}" dt="2025-08-22T16:12:25.078" v="1262" actId="14100"/>
        <pc:sldMkLst>
          <pc:docMk/>
          <pc:sldMk cId="3681096339" sldId="275"/>
        </pc:sldMkLst>
        <pc:spChg chg="mod">
          <ac:chgData name="Jack Orwin" userId="2fe73337-69d6-45eb-8cf7-fe4d747cffc3" providerId="ADAL" clId="{B36BF727-AD24-4458-ABAE-4686189742BD}" dt="2025-08-22T16:10:39.597" v="1229" actId="404"/>
          <ac:spMkLst>
            <pc:docMk/>
            <pc:sldMk cId="3681096339" sldId="275"/>
            <ac:spMk id="2" creationId="{A7C54FE5-15B2-12D7-EFA4-664445FC1F7B}"/>
          </ac:spMkLst>
        </pc:spChg>
        <pc:spChg chg="mod">
          <ac:chgData name="Jack Orwin" userId="2fe73337-69d6-45eb-8cf7-fe4d747cffc3" providerId="ADAL" clId="{B36BF727-AD24-4458-ABAE-4686189742BD}" dt="2025-08-22T16:12:25.078" v="1262" actId="14100"/>
          <ac:spMkLst>
            <pc:docMk/>
            <pc:sldMk cId="3681096339" sldId="275"/>
            <ac:spMk id="5" creationId="{AFAC9E01-CA60-6CF7-BCEE-6C03088FF61F}"/>
          </ac:spMkLst>
        </pc:spChg>
        <pc:spChg chg="mod">
          <ac:chgData name="Jack Orwin" userId="2fe73337-69d6-45eb-8cf7-fe4d747cffc3" providerId="ADAL" clId="{B36BF727-AD24-4458-ABAE-4686189742BD}" dt="2025-08-22T16:11:07.834" v="1236" actId="21"/>
          <ac:spMkLst>
            <pc:docMk/>
            <pc:sldMk cId="3681096339" sldId="275"/>
            <ac:spMk id="7" creationId="{E192DE33-87B3-4DD4-C81B-2AA2D163D92F}"/>
          </ac:spMkLst>
        </pc:spChg>
        <pc:spChg chg="mod">
          <ac:chgData name="Jack Orwin" userId="2fe73337-69d6-45eb-8cf7-fe4d747cffc3" providerId="ADAL" clId="{B36BF727-AD24-4458-ABAE-4686189742BD}" dt="2025-08-22T16:10:46.674" v="1231" actId="255"/>
          <ac:spMkLst>
            <pc:docMk/>
            <pc:sldMk cId="3681096339" sldId="275"/>
            <ac:spMk id="8" creationId="{A98374F5-C2A2-58FF-F124-997568B2858D}"/>
          </ac:spMkLst>
        </pc:spChg>
      </pc:sldChg>
      <pc:sldChg chg="modSp mod">
        <pc:chgData name="Jack Orwin" userId="2fe73337-69d6-45eb-8cf7-fe4d747cffc3" providerId="ADAL" clId="{B36BF727-AD24-4458-ABAE-4686189742BD}" dt="2025-08-22T16:25:33.698" v="1518" actId="255"/>
        <pc:sldMkLst>
          <pc:docMk/>
          <pc:sldMk cId="3656321840" sldId="276"/>
        </pc:sldMkLst>
        <pc:spChg chg="mod">
          <ac:chgData name="Jack Orwin" userId="2fe73337-69d6-45eb-8cf7-fe4d747cffc3" providerId="ADAL" clId="{B36BF727-AD24-4458-ABAE-4686189742BD}" dt="2025-08-22T15:51:32.849" v="841" actId="20577"/>
          <ac:spMkLst>
            <pc:docMk/>
            <pc:sldMk cId="3656321840" sldId="276"/>
            <ac:spMk id="2" creationId="{CEA877CE-1D44-C590-4327-B3FA7CB7E325}"/>
          </ac:spMkLst>
        </pc:spChg>
        <pc:spChg chg="mod">
          <ac:chgData name="Jack Orwin" userId="2fe73337-69d6-45eb-8cf7-fe4d747cffc3" providerId="ADAL" clId="{B36BF727-AD24-4458-ABAE-4686189742BD}" dt="2025-08-22T16:25:33.698" v="1518" actId="255"/>
          <ac:spMkLst>
            <pc:docMk/>
            <pc:sldMk cId="3656321840" sldId="276"/>
            <ac:spMk id="5" creationId="{64475D76-4394-FCDE-5612-6C159A48EE0D}"/>
          </ac:spMkLst>
        </pc:spChg>
        <pc:spChg chg="mod">
          <ac:chgData name="Jack Orwin" userId="2fe73337-69d6-45eb-8cf7-fe4d747cffc3" providerId="ADAL" clId="{B36BF727-AD24-4458-ABAE-4686189742BD}" dt="2025-08-22T16:25:00.294" v="1474" actId="20577"/>
          <ac:spMkLst>
            <pc:docMk/>
            <pc:sldMk cId="3656321840" sldId="276"/>
            <ac:spMk id="8" creationId="{A34ABC35-EC11-53D0-D362-8A0E3A65130D}"/>
          </ac:spMkLst>
        </pc:spChg>
      </pc:sldChg>
      <pc:sldChg chg="modSp mod">
        <pc:chgData name="Jack Orwin" userId="2fe73337-69d6-45eb-8cf7-fe4d747cffc3" providerId="ADAL" clId="{B36BF727-AD24-4458-ABAE-4686189742BD}" dt="2025-08-22T16:12:55.991" v="1270" actId="255"/>
        <pc:sldMkLst>
          <pc:docMk/>
          <pc:sldMk cId="3753070973" sldId="278"/>
        </pc:sldMkLst>
        <pc:spChg chg="mod">
          <ac:chgData name="Jack Orwin" userId="2fe73337-69d6-45eb-8cf7-fe4d747cffc3" providerId="ADAL" clId="{B36BF727-AD24-4458-ABAE-4686189742BD}" dt="2025-08-22T16:12:55.991" v="1270" actId="255"/>
          <ac:spMkLst>
            <pc:docMk/>
            <pc:sldMk cId="3753070973" sldId="278"/>
            <ac:spMk id="5" creationId="{D4359317-649C-CEA9-EAEB-9BAE757B7F1C}"/>
          </ac:spMkLst>
        </pc:spChg>
        <pc:spChg chg="mod">
          <ac:chgData name="Jack Orwin" userId="2fe73337-69d6-45eb-8cf7-fe4d747cffc3" providerId="ADAL" clId="{B36BF727-AD24-4458-ABAE-4686189742BD}" dt="2025-08-22T16:12:49.605" v="1267" actId="1076"/>
          <ac:spMkLst>
            <pc:docMk/>
            <pc:sldMk cId="3753070973" sldId="278"/>
            <ac:spMk id="7" creationId="{CAE4DDF1-0FD7-E259-DB59-1AF738852AA2}"/>
          </ac:spMkLst>
        </pc:spChg>
        <pc:spChg chg="mod">
          <ac:chgData name="Jack Orwin" userId="2fe73337-69d6-45eb-8cf7-fe4d747cffc3" providerId="ADAL" clId="{B36BF727-AD24-4458-ABAE-4686189742BD}" dt="2025-08-22T16:12:51.900" v="1268" actId="33524"/>
          <ac:spMkLst>
            <pc:docMk/>
            <pc:sldMk cId="3753070973" sldId="278"/>
            <ac:spMk id="8" creationId="{31AD8048-3B8D-D99C-0279-683905FFCD7E}"/>
          </ac:spMkLst>
        </pc:spChg>
      </pc:sldChg>
      <pc:sldChg chg="modSp mod modNotesTx">
        <pc:chgData name="Jack Orwin" userId="2fe73337-69d6-45eb-8cf7-fe4d747cffc3" providerId="ADAL" clId="{B36BF727-AD24-4458-ABAE-4686189742BD}" dt="2025-08-22T16:14:13.925" v="1298" actId="1076"/>
        <pc:sldMkLst>
          <pc:docMk/>
          <pc:sldMk cId="3051473971" sldId="279"/>
        </pc:sldMkLst>
        <pc:spChg chg="mod">
          <ac:chgData name="Jack Orwin" userId="2fe73337-69d6-45eb-8cf7-fe4d747cffc3" providerId="ADAL" clId="{B36BF727-AD24-4458-ABAE-4686189742BD}" dt="2025-08-22T16:13:58.653" v="1294" actId="1076"/>
          <ac:spMkLst>
            <pc:docMk/>
            <pc:sldMk cId="3051473971" sldId="279"/>
            <ac:spMk id="2" creationId="{75D99F4F-F573-70ED-2E63-262576CF60C8}"/>
          </ac:spMkLst>
        </pc:spChg>
        <pc:spChg chg="mod">
          <ac:chgData name="Jack Orwin" userId="2fe73337-69d6-45eb-8cf7-fe4d747cffc3" providerId="ADAL" clId="{B36BF727-AD24-4458-ABAE-4686189742BD}" dt="2025-08-22T16:14:13.925" v="1298" actId="1076"/>
          <ac:spMkLst>
            <pc:docMk/>
            <pc:sldMk cId="3051473971" sldId="279"/>
            <ac:spMk id="5" creationId="{5CFFFC48-2652-03ED-45E8-D263638101F4}"/>
          </ac:spMkLst>
        </pc:spChg>
        <pc:spChg chg="mod">
          <ac:chgData name="Jack Orwin" userId="2fe73337-69d6-45eb-8cf7-fe4d747cffc3" providerId="ADAL" clId="{B36BF727-AD24-4458-ABAE-4686189742BD}" dt="2025-08-22T16:14:09.481" v="1297" actId="1076"/>
          <ac:spMkLst>
            <pc:docMk/>
            <pc:sldMk cId="3051473971" sldId="279"/>
            <ac:spMk id="7" creationId="{3D62D94D-D705-4B96-A68C-8FE12A4C7C0C}"/>
          </ac:spMkLst>
        </pc:spChg>
        <pc:spChg chg="mod">
          <ac:chgData name="Jack Orwin" userId="2fe73337-69d6-45eb-8cf7-fe4d747cffc3" providerId="ADAL" clId="{B36BF727-AD24-4458-ABAE-4686189742BD}" dt="2025-08-22T16:14:06.295" v="1296" actId="1076"/>
          <ac:spMkLst>
            <pc:docMk/>
            <pc:sldMk cId="3051473971" sldId="279"/>
            <ac:spMk id="8" creationId="{7C42B91E-D16F-61F9-6973-5369F79B58AE}"/>
          </ac:spMkLst>
        </pc:spChg>
      </pc:sldChg>
      <pc:sldChg chg="modSp mod">
        <pc:chgData name="Jack Orwin" userId="2fe73337-69d6-45eb-8cf7-fe4d747cffc3" providerId="ADAL" clId="{B36BF727-AD24-4458-ABAE-4686189742BD}" dt="2025-08-22T16:27:47.675" v="1590" actId="1076"/>
        <pc:sldMkLst>
          <pc:docMk/>
          <pc:sldMk cId="3600112464" sldId="280"/>
        </pc:sldMkLst>
        <pc:spChg chg="mod">
          <ac:chgData name="Jack Orwin" userId="2fe73337-69d6-45eb-8cf7-fe4d747cffc3" providerId="ADAL" clId="{B36BF727-AD24-4458-ABAE-4686189742BD}" dt="2025-08-22T16:27:47.675" v="1590" actId="1076"/>
          <ac:spMkLst>
            <pc:docMk/>
            <pc:sldMk cId="3600112464" sldId="280"/>
            <ac:spMk id="5" creationId="{DA101A08-B847-6931-278E-62A62D540487}"/>
          </ac:spMkLst>
        </pc:spChg>
        <pc:spChg chg="mod">
          <ac:chgData name="Jack Orwin" userId="2fe73337-69d6-45eb-8cf7-fe4d747cffc3" providerId="ADAL" clId="{B36BF727-AD24-4458-ABAE-4686189742BD}" dt="2025-08-22T16:27:16.626" v="1569" actId="1076"/>
          <ac:spMkLst>
            <pc:docMk/>
            <pc:sldMk cId="3600112464" sldId="280"/>
            <ac:spMk id="8" creationId="{8601A408-CFB2-F929-FEC4-949DFF596FDD}"/>
          </ac:spMkLst>
        </pc:spChg>
      </pc:sldChg>
      <pc:sldChg chg="modSp mod">
        <pc:chgData name="Jack Orwin" userId="2fe73337-69d6-45eb-8cf7-fe4d747cffc3" providerId="ADAL" clId="{B36BF727-AD24-4458-ABAE-4686189742BD}" dt="2025-08-22T16:15:03.385" v="1314" actId="1076"/>
        <pc:sldMkLst>
          <pc:docMk/>
          <pc:sldMk cId="1008856175" sldId="281"/>
        </pc:sldMkLst>
        <pc:spChg chg="mod">
          <ac:chgData name="Jack Orwin" userId="2fe73337-69d6-45eb-8cf7-fe4d747cffc3" providerId="ADAL" clId="{B36BF727-AD24-4458-ABAE-4686189742BD}" dt="2025-08-22T16:15:02.526" v="1313" actId="33524"/>
          <ac:spMkLst>
            <pc:docMk/>
            <pc:sldMk cId="1008856175" sldId="281"/>
            <ac:spMk id="3" creationId="{66F09F54-4C98-63D1-00AD-DB75F0FE8975}"/>
          </ac:spMkLst>
        </pc:spChg>
        <pc:picChg chg="mod">
          <ac:chgData name="Jack Orwin" userId="2fe73337-69d6-45eb-8cf7-fe4d747cffc3" providerId="ADAL" clId="{B36BF727-AD24-4458-ABAE-4686189742BD}" dt="2025-08-22T16:15:03.385" v="1314" actId="1076"/>
          <ac:picMkLst>
            <pc:docMk/>
            <pc:sldMk cId="1008856175" sldId="281"/>
            <ac:picMk id="5" creationId="{82DEB884-A687-116A-7D27-2E248A25FB09}"/>
          </ac:picMkLst>
        </pc:picChg>
      </pc:sldChg>
      <pc:sldChg chg="modSp mod">
        <pc:chgData name="Jack Orwin" userId="2fe73337-69d6-45eb-8cf7-fe4d747cffc3" providerId="ADAL" clId="{B36BF727-AD24-4458-ABAE-4686189742BD}" dt="2025-08-22T16:15:24.430" v="1320" actId="1076"/>
        <pc:sldMkLst>
          <pc:docMk/>
          <pc:sldMk cId="234630340" sldId="282"/>
        </pc:sldMkLst>
        <pc:spChg chg="mod">
          <ac:chgData name="Jack Orwin" userId="2fe73337-69d6-45eb-8cf7-fe4d747cffc3" providerId="ADAL" clId="{B36BF727-AD24-4458-ABAE-4686189742BD}" dt="2025-08-22T16:15:09.502" v="1315" actId="27107"/>
          <ac:spMkLst>
            <pc:docMk/>
            <pc:sldMk cId="234630340" sldId="282"/>
            <ac:spMk id="2" creationId="{5D269063-CD7E-9801-EC98-8F6C548743F9}"/>
          </ac:spMkLst>
        </pc:spChg>
        <pc:spChg chg="mod">
          <ac:chgData name="Jack Orwin" userId="2fe73337-69d6-45eb-8cf7-fe4d747cffc3" providerId="ADAL" clId="{B36BF727-AD24-4458-ABAE-4686189742BD}" dt="2025-08-22T16:15:19.860" v="1318" actId="255"/>
          <ac:spMkLst>
            <pc:docMk/>
            <pc:sldMk cId="234630340" sldId="282"/>
            <ac:spMk id="5" creationId="{212644B4-B39B-9156-0307-4CF1C5147A05}"/>
          </ac:spMkLst>
        </pc:spChg>
        <pc:spChg chg="mod">
          <ac:chgData name="Jack Orwin" userId="2fe73337-69d6-45eb-8cf7-fe4d747cffc3" providerId="ADAL" clId="{B36BF727-AD24-4458-ABAE-4686189742BD}" dt="2025-08-22T16:15:22.208" v="1319" actId="1076"/>
          <ac:spMkLst>
            <pc:docMk/>
            <pc:sldMk cId="234630340" sldId="282"/>
            <ac:spMk id="7" creationId="{2A08178C-7748-B065-A357-B3D9E8A626E5}"/>
          </ac:spMkLst>
        </pc:spChg>
        <pc:spChg chg="mod">
          <ac:chgData name="Jack Orwin" userId="2fe73337-69d6-45eb-8cf7-fe4d747cffc3" providerId="ADAL" clId="{B36BF727-AD24-4458-ABAE-4686189742BD}" dt="2025-08-22T16:15:24.430" v="1320" actId="1076"/>
          <ac:spMkLst>
            <pc:docMk/>
            <pc:sldMk cId="234630340" sldId="282"/>
            <ac:spMk id="8" creationId="{76B39391-00EB-4312-B0DF-B956466CFBA1}"/>
          </ac:spMkLst>
        </pc:spChg>
      </pc:sldChg>
      <pc:sldChg chg="addSp modSp mod modNotesTx">
        <pc:chgData name="Jack Orwin" userId="2fe73337-69d6-45eb-8cf7-fe4d747cffc3" providerId="ADAL" clId="{B36BF727-AD24-4458-ABAE-4686189742BD}" dt="2025-08-22T16:16:24.207" v="1342" actId="27107"/>
        <pc:sldMkLst>
          <pc:docMk/>
          <pc:sldMk cId="744158203" sldId="283"/>
        </pc:sldMkLst>
        <pc:spChg chg="mod">
          <ac:chgData name="Jack Orwin" userId="2fe73337-69d6-45eb-8cf7-fe4d747cffc3" providerId="ADAL" clId="{B36BF727-AD24-4458-ABAE-4686189742BD}" dt="2025-08-22T16:16:24.207" v="1342" actId="27107"/>
          <ac:spMkLst>
            <pc:docMk/>
            <pc:sldMk cId="744158203" sldId="283"/>
            <ac:spMk id="2" creationId="{6A65E744-8CFC-4BCF-0A87-2C39EA936A7C}"/>
          </ac:spMkLst>
        </pc:spChg>
        <pc:spChg chg="add mod">
          <ac:chgData name="Jack Orwin" userId="2fe73337-69d6-45eb-8cf7-fe4d747cffc3" providerId="ADAL" clId="{B36BF727-AD24-4458-ABAE-4686189742BD}" dt="2025-08-22T16:16:20.886" v="1341" actId="1076"/>
          <ac:spMkLst>
            <pc:docMk/>
            <pc:sldMk cId="744158203" sldId="283"/>
            <ac:spMk id="3" creationId="{A5CA56A7-F622-C28A-DB51-6BBB940C19FB}"/>
          </ac:spMkLst>
        </pc:spChg>
        <pc:spChg chg="add mod">
          <ac:chgData name="Jack Orwin" userId="2fe73337-69d6-45eb-8cf7-fe4d747cffc3" providerId="ADAL" clId="{B36BF727-AD24-4458-ABAE-4686189742BD}" dt="2025-08-22T16:16:19.123" v="1340" actId="1076"/>
          <ac:spMkLst>
            <pc:docMk/>
            <pc:sldMk cId="744158203" sldId="283"/>
            <ac:spMk id="5" creationId="{0AF00AAE-0B57-8EBA-985A-8E9E9426A0F3}"/>
          </ac:spMkLst>
        </pc:spChg>
        <pc:spChg chg="mod">
          <ac:chgData name="Jack Orwin" userId="2fe73337-69d6-45eb-8cf7-fe4d747cffc3" providerId="ADAL" clId="{B36BF727-AD24-4458-ABAE-4686189742BD}" dt="2025-08-22T16:16:16.837" v="1339" actId="1076"/>
          <ac:spMkLst>
            <pc:docMk/>
            <pc:sldMk cId="744158203" sldId="283"/>
            <ac:spMk id="8" creationId="{D6E3F1AE-2B08-D3DE-EEB2-07ADB27F869F}"/>
          </ac:spMkLst>
        </pc:spChg>
      </pc:sldChg>
      <pc:sldChg chg="modSp mod">
        <pc:chgData name="Jack Orwin" userId="2fe73337-69d6-45eb-8cf7-fe4d747cffc3" providerId="ADAL" clId="{B36BF727-AD24-4458-ABAE-4686189742BD}" dt="2025-08-22T16:29:02.758" v="1622" actId="1076"/>
        <pc:sldMkLst>
          <pc:docMk/>
          <pc:sldMk cId="3396892348" sldId="284"/>
        </pc:sldMkLst>
        <pc:spChg chg="mod">
          <ac:chgData name="Jack Orwin" userId="2fe73337-69d6-45eb-8cf7-fe4d747cffc3" providerId="ADAL" clId="{B36BF727-AD24-4458-ABAE-4686189742BD}" dt="2025-08-22T15:57:26.137" v="991" actId="20577"/>
          <ac:spMkLst>
            <pc:docMk/>
            <pc:sldMk cId="3396892348" sldId="284"/>
            <ac:spMk id="2" creationId="{B17ED784-BC17-77DF-6945-16C79103AA1A}"/>
          </ac:spMkLst>
        </pc:spChg>
        <pc:spChg chg="mod">
          <ac:chgData name="Jack Orwin" userId="2fe73337-69d6-45eb-8cf7-fe4d747cffc3" providerId="ADAL" clId="{B36BF727-AD24-4458-ABAE-4686189742BD}" dt="2025-08-22T16:29:02.758" v="1622" actId="1076"/>
          <ac:spMkLst>
            <pc:docMk/>
            <pc:sldMk cId="3396892348" sldId="284"/>
            <ac:spMk id="8" creationId="{9E1CC96A-D305-F594-0ADA-24280207B6C1}"/>
          </ac:spMkLst>
        </pc:spChg>
      </pc:sldChg>
      <pc:sldChg chg="modSp mod">
        <pc:chgData name="Jack Orwin" userId="2fe73337-69d6-45eb-8cf7-fe4d747cffc3" providerId="ADAL" clId="{B36BF727-AD24-4458-ABAE-4686189742BD}" dt="2025-08-22T15:58:50.515" v="1022" actId="1076"/>
        <pc:sldMkLst>
          <pc:docMk/>
          <pc:sldMk cId="1279565300" sldId="286"/>
        </pc:sldMkLst>
        <pc:spChg chg="mod">
          <ac:chgData name="Jack Orwin" userId="2fe73337-69d6-45eb-8cf7-fe4d747cffc3" providerId="ADAL" clId="{B36BF727-AD24-4458-ABAE-4686189742BD}" dt="2025-08-22T15:58:50.515" v="1022" actId="1076"/>
          <ac:spMkLst>
            <pc:docMk/>
            <pc:sldMk cId="1279565300" sldId="286"/>
            <ac:spMk id="5" creationId="{8208EE27-09B0-A076-9E26-4F3AE23306E8}"/>
          </ac:spMkLst>
        </pc:spChg>
        <pc:spChg chg="mod">
          <ac:chgData name="Jack Orwin" userId="2fe73337-69d6-45eb-8cf7-fe4d747cffc3" providerId="ADAL" clId="{B36BF727-AD24-4458-ABAE-4686189742BD}" dt="2025-08-22T15:58:48.939" v="1021" actId="1076"/>
          <ac:spMkLst>
            <pc:docMk/>
            <pc:sldMk cId="1279565300" sldId="286"/>
            <ac:spMk id="7" creationId="{EDCCA6C4-A8BB-E881-38CF-7C3A690A3534}"/>
          </ac:spMkLst>
        </pc:spChg>
        <pc:spChg chg="mod">
          <ac:chgData name="Jack Orwin" userId="2fe73337-69d6-45eb-8cf7-fe4d747cffc3" providerId="ADAL" clId="{B36BF727-AD24-4458-ABAE-4686189742BD}" dt="2025-08-22T11:54:28.965" v="115" actId="20577"/>
          <ac:spMkLst>
            <pc:docMk/>
            <pc:sldMk cId="1279565300" sldId="286"/>
            <ac:spMk id="8" creationId="{4A345889-FD42-213C-B725-5329C9649FEB}"/>
          </ac:spMkLst>
        </pc:spChg>
      </pc:sldChg>
      <pc:sldChg chg="modSp del mod">
        <pc:chgData name="Jack Orwin" userId="2fe73337-69d6-45eb-8cf7-fe4d747cffc3" providerId="ADAL" clId="{B36BF727-AD24-4458-ABAE-4686189742BD}" dt="2025-08-22T11:55:22.865" v="165" actId="2696"/>
        <pc:sldMkLst>
          <pc:docMk/>
          <pc:sldMk cId="1523334874" sldId="287"/>
        </pc:sldMkLst>
        <pc:spChg chg="mod">
          <ac:chgData name="Jack Orwin" userId="2fe73337-69d6-45eb-8cf7-fe4d747cffc3" providerId="ADAL" clId="{B36BF727-AD24-4458-ABAE-4686189742BD}" dt="2025-08-22T11:55:18.178" v="163" actId="20577"/>
          <ac:spMkLst>
            <pc:docMk/>
            <pc:sldMk cId="1523334874" sldId="287"/>
            <ac:spMk id="3" creationId="{98273879-9015-2E58-A5A2-CFEE8154C518}"/>
          </ac:spMkLst>
        </pc:spChg>
        <pc:spChg chg="mod">
          <ac:chgData name="Jack Orwin" userId="2fe73337-69d6-45eb-8cf7-fe4d747cffc3" providerId="ADAL" clId="{B36BF727-AD24-4458-ABAE-4686189742BD}" dt="2025-08-22T11:55:14.045" v="161" actId="20577"/>
          <ac:spMkLst>
            <pc:docMk/>
            <pc:sldMk cId="1523334874" sldId="287"/>
            <ac:spMk id="8" creationId="{DB4C9481-17F4-5036-7EA0-460A0C3A079A}"/>
          </ac:spMkLst>
        </pc:spChg>
      </pc:sldChg>
      <pc:sldChg chg="addSp delSp modSp mod">
        <pc:chgData name="Jack Orwin" userId="2fe73337-69d6-45eb-8cf7-fe4d747cffc3" providerId="ADAL" clId="{B36BF727-AD24-4458-ABAE-4686189742BD}" dt="2025-08-22T16:17:10.754" v="1357" actId="1076"/>
        <pc:sldMkLst>
          <pc:docMk/>
          <pc:sldMk cId="81358338" sldId="289"/>
        </pc:sldMkLst>
        <pc:spChg chg="mod">
          <ac:chgData name="Jack Orwin" userId="2fe73337-69d6-45eb-8cf7-fe4d747cffc3" providerId="ADAL" clId="{B36BF727-AD24-4458-ABAE-4686189742BD}" dt="2025-08-22T15:58:34.838" v="1018" actId="1076"/>
          <ac:spMkLst>
            <pc:docMk/>
            <pc:sldMk cId="81358338" sldId="289"/>
            <ac:spMk id="2" creationId="{CCA2A5F6-E65D-58C6-6440-1A9851345A30}"/>
          </ac:spMkLst>
        </pc:spChg>
        <pc:spChg chg="del mod">
          <ac:chgData name="Jack Orwin" userId="2fe73337-69d6-45eb-8cf7-fe4d747cffc3" providerId="ADAL" clId="{B36BF727-AD24-4458-ABAE-4686189742BD}" dt="2025-08-22T15:57:40.711" v="992" actId="478"/>
          <ac:spMkLst>
            <pc:docMk/>
            <pc:sldMk cId="81358338" sldId="289"/>
            <ac:spMk id="5" creationId="{B444C542-5CC0-F5DC-2C2A-D4F6B865FC2B}"/>
          </ac:spMkLst>
        </pc:spChg>
        <pc:spChg chg="add mod">
          <ac:chgData name="Jack Orwin" userId="2fe73337-69d6-45eb-8cf7-fe4d747cffc3" providerId="ADAL" clId="{B36BF727-AD24-4458-ABAE-4686189742BD}" dt="2025-08-22T16:17:07.319" v="1356" actId="1076"/>
          <ac:spMkLst>
            <pc:docMk/>
            <pc:sldMk cId="81358338" sldId="289"/>
            <ac:spMk id="6" creationId="{E7269B05-C661-EBA1-44CA-4E843D653CAE}"/>
          </ac:spMkLst>
        </pc:spChg>
        <pc:spChg chg="mod">
          <ac:chgData name="Jack Orwin" userId="2fe73337-69d6-45eb-8cf7-fe4d747cffc3" providerId="ADAL" clId="{B36BF727-AD24-4458-ABAE-4686189742BD}" dt="2025-08-22T16:17:10.754" v="1357" actId="1076"/>
          <ac:spMkLst>
            <pc:docMk/>
            <pc:sldMk cId="81358338" sldId="289"/>
            <ac:spMk id="8" creationId="{8EACA859-7A92-DFBA-DFBA-ECB7CFC3EFBB}"/>
          </ac:spMkLst>
        </pc:spChg>
      </pc:sldChg>
      <pc:sldChg chg="modSp del mod modNotesTx">
        <pc:chgData name="Jack Orwin" userId="2fe73337-69d6-45eb-8cf7-fe4d747cffc3" providerId="ADAL" clId="{B36BF727-AD24-4458-ABAE-4686189742BD}" dt="2025-08-22T15:58:42.612" v="1020" actId="47"/>
        <pc:sldMkLst>
          <pc:docMk/>
          <pc:sldMk cId="3791353814" sldId="290"/>
        </pc:sldMkLst>
        <pc:spChg chg="mod">
          <ac:chgData name="Jack Orwin" userId="2fe73337-69d6-45eb-8cf7-fe4d747cffc3" providerId="ADAL" clId="{B36BF727-AD24-4458-ABAE-4686189742BD}" dt="2025-08-22T11:53:58.274" v="99" actId="20577"/>
          <ac:spMkLst>
            <pc:docMk/>
            <pc:sldMk cId="3791353814" sldId="290"/>
            <ac:spMk id="5" creationId="{6175EF87-334B-BA73-7996-3D0654158B63}"/>
          </ac:spMkLst>
        </pc:spChg>
        <pc:spChg chg="mod">
          <ac:chgData name="Jack Orwin" userId="2fe73337-69d6-45eb-8cf7-fe4d747cffc3" providerId="ADAL" clId="{B36BF727-AD24-4458-ABAE-4686189742BD}" dt="2025-08-22T11:53:55.850" v="98" actId="20577"/>
          <ac:spMkLst>
            <pc:docMk/>
            <pc:sldMk cId="3791353814" sldId="290"/>
            <ac:spMk id="8" creationId="{31E127AB-E358-9DB0-6303-C5AAC52A8EE8}"/>
          </ac:spMkLst>
        </pc:spChg>
      </pc:sldChg>
      <pc:sldChg chg="add del">
        <pc:chgData name="Jack Orwin" userId="2fe73337-69d6-45eb-8cf7-fe4d747cffc3" providerId="ADAL" clId="{B36BF727-AD24-4458-ABAE-4686189742BD}" dt="2025-08-22T11:55:24.283" v="166" actId="2696"/>
        <pc:sldMkLst>
          <pc:docMk/>
          <pc:sldMk cId="892877713" sldId="291"/>
        </pc:sldMkLst>
      </pc:sldChg>
      <pc:sldChg chg="modSp add mod modNotesTx">
        <pc:chgData name="Jack Orwin" userId="2fe73337-69d6-45eb-8cf7-fe4d747cffc3" providerId="ADAL" clId="{B36BF727-AD24-4458-ABAE-4686189742BD}" dt="2025-08-22T16:14:51.083" v="1311" actId="1076"/>
        <pc:sldMkLst>
          <pc:docMk/>
          <pc:sldMk cId="1630185108" sldId="291"/>
        </pc:sldMkLst>
        <pc:spChg chg="mod">
          <ac:chgData name="Jack Orwin" userId="2fe73337-69d6-45eb-8cf7-fe4d747cffc3" providerId="ADAL" clId="{B36BF727-AD24-4458-ABAE-4686189742BD}" dt="2025-08-22T16:14:26.491" v="1304" actId="1076"/>
          <ac:spMkLst>
            <pc:docMk/>
            <pc:sldMk cId="1630185108" sldId="291"/>
            <ac:spMk id="2" creationId="{D94795C9-D939-70D3-6A48-E596AAED210F}"/>
          </ac:spMkLst>
        </pc:spChg>
        <pc:spChg chg="mod">
          <ac:chgData name="Jack Orwin" userId="2fe73337-69d6-45eb-8cf7-fe4d747cffc3" providerId="ADAL" clId="{B36BF727-AD24-4458-ABAE-4686189742BD}" dt="2025-08-22T16:14:33.071" v="1306" actId="1076"/>
          <ac:spMkLst>
            <pc:docMk/>
            <pc:sldMk cId="1630185108" sldId="291"/>
            <ac:spMk id="5" creationId="{54BEEF09-5F08-E7C9-5929-CB88D8E714C3}"/>
          </ac:spMkLst>
        </pc:spChg>
        <pc:spChg chg="mod">
          <ac:chgData name="Jack Orwin" userId="2fe73337-69d6-45eb-8cf7-fe4d747cffc3" providerId="ADAL" clId="{B36BF727-AD24-4458-ABAE-4686189742BD}" dt="2025-08-22T16:14:47.387" v="1310" actId="1076"/>
          <ac:spMkLst>
            <pc:docMk/>
            <pc:sldMk cId="1630185108" sldId="291"/>
            <ac:spMk id="7" creationId="{0C652D8E-9D16-6755-6A24-A220BB2E78AE}"/>
          </ac:spMkLst>
        </pc:spChg>
        <pc:spChg chg="mod">
          <ac:chgData name="Jack Orwin" userId="2fe73337-69d6-45eb-8cf7-fe4d747cffc3" providerId="ADAL" clId="{B36BF727-AD24-4458-ABAE-4686189742BD}" dt="2025-08-22T16:14:51.083" v="1311" actId="1076"/>
          <ac:spMkLst>
            <pc:docMk/>
            <pc:sldMk cId="1630185108" sldId="291"/>
            <ac:spMk id="8" creationId="{91A1055D-0DD8-B71F-64A4-1F556B738850}"/>
          </ac:spMkLst>
        </pc:spChg>
      </pc:sldChg>
      <pc:sldChg chg="addSp delSp modSp del mod">
        <pc:chgData name="Jack Orwin" userId="2fe73337-69d6-45eb-8cf7-fe4d747cffc3" providerId="ADAL" clId="{B36BF727-AD24-4458-ABAE-4686189742BD}" dt="2025-08-22T11:51:59.155" v="45" actId="2696"/>
        <pc:sldMkLst>
          <pc:docMk/>
          <pc:sldMk cId="2088203999" sldId="291"/>
        </pc:sldMkLst>
        <pc:spChg chg="add mod">
          <ac:chgData name="Jack Orwin" userId="2fe73337-69d6-45eb-8cf7-fe4d747cffc3" providerId="ADAL" clId="{B36BF727-AD24-4458-ABAE-4686189742BD}" dt="2025-08-22T11:51:56.912" v="44" actId="478"/>
          <ac:spMkLst>
            <pc:docMk/>
            <pc:sldMk cId="2088203999" sldId="291"/>
            <ac:spMk id="4" creationId="{CDF0D460-1226-C250-0A0B-A36C8330DB8E}"/>
          </ac:spMkLst>
        </pc:spChg>
        <pc:picChg chg="del">
          <ac:chgData name="Jack Orwin" userId="2fe73337-69d6-45eb-8cf7-fe4d747cffc3" providerId="ADAL" clId="{B36BF727-AD24-4458-ABAE-4686189742BD}" dt="2025-08-22T11:51:56.912" v="44" actId="478"/>
          <ac:picMkLst>
            <pc:docMk/>
            <pc:sldMk cId="2088203999" sldId="291"/>
            <ac:picMk id="5" creationId="{FE558244-0407-65E1-DF5B-FE8A7B5F01C9}"/>
          </ac:picMkLst>
        </pc:picChg>
      </pc:sldChg>
      <pc:sldChg chg="del">
        <pc:chgData name="Jack Orwin" userId="2fe73337-69d6-45eb-8cf7-fe4d747cffc3" providerId="ADAL" clId="{B36BF727-AD24-4458-ABAE-4686189742BD}" dt="2025-08-22T11:50:47.985" v="17" actId="2696"/>
        <pc:sldMkLst>
          <pc:docMk/>
          <pc:sldMk cId="1359394673" sldId="292"/>
        </pc:sldMkLst>
      </pc:sldChg>
      <pc:sldChg chg="del">
        <pc:chgData name="Jack Orwin" userId="2fe73337-69d6-45eb-8cf7-fe4d747cffc3" providerId="ADAL" clId="{B36BF727-AD24-4458-ABAE-4686189742BD}" dt="2025-08-22T11:53:02.685" v="77" actId="2696"/>
        <pc:sldMkLst>
          <pc:docMk/>
          <pc:sldMk cId="3405989646" sldId="293"/>
        </pc:sldMkLst>
      </pc:sldChg>
      <pc:sldChg chg="addSp delSp modSp del mod">
        <pc:chgData name="Jack Orwin" userId="2fe73337-69d6-45eb-8cf7-fe4d747cffc3" providerId="ADAL" clId="{B36BF727-AD24-4458-ABAE-4686189742BD}" dt="2025-08-22T11:52:02.165" v="46" actId="2696"/>
        <pc:sldMkLst>
          <pc:docMk/>
          <pc:sldMk cId="1150833208" sldId="294"/>
        </pc:sldMkLst>
        <pc:spChg chg="add del mod">
          <ac:chgData name="Jack Orwin" userId="2fe73337-69d6-45eb-8cf7-fe4d747cffc3" providerId="ADAL" clId="{B36BF727-AD24-4458-ABAE-4686189742BD}" dt="2025-08-22T11:51:04.445" v="24" actId="478"/>
          <ac:spMkLst>
            <pc:docMk/>
            <pc:sldMk cId="1150833208" sldId="294"/>
            <ac:spMk id="3" creationId="{DD1C5E9C-E20A-EF76-D36B-A81CFDEDE6CA}"/>
          </ac:spMkLst>
        </pc:spChg>
        <pc:picChg chg="del">
          <ac:chgData name="Jack Orwin" userId="2fe73337-69d6-45eb-8cf7-fe4d747cffc3" providerId="ADAL" clId="{B36BF727-AD24-4458-ABAE-4686189742BD}" dt="2025-08-22T11:51:02.385" v="23" actId="478"/>
          <ac:picMkLst>
            <pc:docMk/>
            <pc:sldMk cId="1150833208" sldId="294"/>
            <ac:picMk id="5" creationId="{B59DCD67-160B-74AF-787A-0DBDFA13CA0C}"/>
          </ac:picMkLst>
        </pc:picChg>
      </pc:sldChg>
    </pc:docChg>
  </pc:docChgLst>
  <pc:docChgLst>
    <pc:chgData name="Karl Dalgleish" userId="f6d6506c-02e3-4b52-8acb-e61ba8561358" providerId="ADAL" clId="{2133504F-C39A-4D62-8097-92B4A48B74AB}"/>
    <pc:docChg chg="undo custSel addSld modSld sldOrd">
      <pc:chgData name="Karl Dalgleish" userId="f6d6506c-02e3-4b52-8acb-e61ba8561358" providerId="ADAL" clId="{2133504F-C39A-4D62-8097-92B4A48B74AB}" dt="2025-07-04T21:53:57.066" v="958" actId="14100"/>
      <pc:docMkLst>
        <pc:docMk/>
      </pc:docMkLst>
      <pc:sldChg chg="modSp mod">
        <pc:chgData name="Karl Dalgleish" userId="f6d6506c-02e3-4b52-8acb-e61ba8561358" providerId="ADAL" clId="{2133504F-C39A-4D62-8097-92B4A48B74AB}" dt="2025-07-04T18:29:38.157" v="186" actId="20577"/>
        <pc:sldMkLst>
          <pc:docMk/>
          <pc:sldMk cId="4127429990" sldId="259"/>
        </pc:sldMkLst>
      </pc:sldChg>
      <pc:sldChg chg="modSp mod">
        <pc:chgData name="Karl Dalgleish" userId="f6d6506c-02e3-4b52-8acb-e61ba8561358" providerId="ADAL" clId="{2133504F-C39A-4D62-8097-92B4A48B74AB}" dt="2025-07-04T18:31:41.466" v="449" actId="20577"/>
        <pc:sldMkLst>
          <pc:docMk/>
          <pc:sldMk cId="1936140653" sldId="266"/>
        </pc:sldMkLst>
      </pc:sldChg>
      <pc:sldChg chg="modSp mod">
        <pc:chgData name="Karl Dalgleish" userId="f6d6506c-02e3-4b52-8acb-e61ba8561358" providerId="ADAL" clId="{2133504F-C39A-4D62-8097-92B4A48B74AB}" dt="2025-07-04T18:34:29.168" v="600" actId="20577"/>
        <pc:sldMkLst>
          <pc:docMk/>
          <pc:sldMk cId="3643388703" sldId="267"/>
        </pc:sldMkLst>
      </pc:sldChg>
      <pc:sldChg chg="modSp mod">
        <pc:chgData name="Karl Dalgleish" userId="f6d6506c-02e3-4b52-8acb-e61ba8561358" providerId="ADAL" clId="{2133504F-C39A-4D62-8097-92B4A48B74AB}" dt="2025-07-04T18:35:26.873" v="615" actId="20577"/>
        <pc:sldMkLst>
          <pc:docMk/>
          <pc:sldMk cId="1278032284" sldId="269"/>
        </pc:sldMkLst>
      </pc:sldChg>
      <pc:sldChg chg="modSp mod">
        <pc:chgData name="Karl Dalgleish" userId="f6d6506c-02e3-4b52-8acb-e61ba8561358" providerId="ADAL" clId="{2133504F-C39A-4D62-8097-92B4A48B74AB}" dt="2025-07-04T18:41:03.083" v="706" actId="20577"/>
        <pc:sldMkLst>
          <pc:docMk/>
          <pc:sldMk cId="3074946017" sldId="270"/>
        </pc:sldMkLst>
      </pc:sldChg>
      <pc:sldChg chg="modSp mod">
        <pc:chgData name="Karl Dalgleish" userId="f6d6506c-02e3-4b52-8acb-e61ba8561358" providerId="ADAL" clId="{2133504F-C39A-4D62-8097-92B4A48B74AB}" dt="2025-07-04T18:47:00.834" v="833" actId="20577"/>
        <pc:sldMkLst>
          <pc:docMk/>
          <pc:sldMk cId="3941542981" sldId="271"/>
        </pc:sldMkLst>
      </pc:sldChg>
      <pc:sldChg chg="modSp mod">
        <pc:chgData name="Karl Dalgleish" userId="f6d6506c-02e3-4b52-8acb-e61ba8561358" providerId="ADAL" clId="{2133504F-C39A-4D62-8097-92B4A48B74AB}" dt="2025-07-04T18:44:11.023" v="784" actId="114"/>
        <pc:sldMkLst>
          <pc:docMk/>
          <pc:sldMk cId="2610520998" sldId="274"/>
        </pc:sldMkLst>
      </pc:sldChg>
      <pc:sldChg chg="modSp mod">
        <pc:chgData name="Karl Dalgleish" userId="f6d6506c-02e3-4b52-8acb-e61ba8561358" providerId="ADAL" clId="{2133504F-C39A-4D62-8097-92B4A48B74AB}" dt="2025-07-04T18:47:28.566" v="834" actId="114"/>
        <pc:sldMkLst>
          <pc:docMk/>
          <pc:sldMk cId="3681096339" sldId="275"/>
        </pc:sldMkLst>
      </pc:sldChg>
      <pc:sldChg chg="modSp mod">
        <pc:chgData name="Karl Dalgleish" userId="f6d6506c-02e3-4b52-8acb-e61ba8561358" providerId="ADAL" clId="{2133504F-C39A-4D62-8097-92B4A48B74AB}" dt="2025-07-04T18:47:50.938" v="837" actId="20577"/>
        <pc:sldMkLst>
          <pc:docMk/>
          <pc:sldMk cId="3753070973" sldId="278"/>
        </pc:sldMkLst>
      </pc:sldChg>
      <pc:sldChg chg="modSp mod">
        <pc:chgData name="Karl Dalgleish" userId="f6d6506c-02e3-4b52-8acb-e61ba8561358" providerId="ADAL" clId="{2133504F-C39A-4D62-8097-92B4A48B74AB}" dt="2025-07-04T18:48:21.379" v="838" actId="114"/>
        <pc:sldMkLst>
          <pc:docMk/>
          <pc:sldMk cId="3051473971" sldId="279"/>
        </pc:sldMkLst>
      </pc:sldChg>
      <pc:sldChg chg="modSp mod">
        <pc:chgData name="Karl Dalgleish" userId="f6d6506c-02e3-4b52-8acb-e61ba8561358" providerId="ADAL" clId="{2133504F-C39A-4D62-8097-92B4A48B74AB}" dt="2025-07-04T18:49:35.758" v="858" actId="1076"/>
        <pc:sldMkLst>
          <pc:docMk/>
          <pc:sldMk cId="234630340" sldId="282"/>
        </pc:sldMkLst>
      </pc:sldChg>
      <pc:sldChg chg="modSp mod">
        <pc:chgData name="Karl Dalgleish" userId="f6d6506c-02e3-4b52-8acb-e61ba8561358" providerId="ADAL" clId="{2133504F-C39A-4D62-8097-92B4A48B74AB}" dt="2025-07-04T18:49:49.277" v="859" actId="114"/>
        <pc:sldMkLst>
          <pc:docMk/>
          <pc:sldMk cId="744158203" sldId="283"/>
        </pc:sldMkLst>
      </pc:sldChg>
      <pc:sldChg chg="modSp mod">
        <pc:chgData name="Karl Dalgleish" userId="f6d6506c-02e3-4b52-8acb-e61ba8561358" providerId="ADAL" clId="{2133504F-C39A-4D62-8097-92B4A48B74AB}" dt="2025-07-04T18:50:17.349" v="861" actId="255"/>
        <pc:sldMkLst>
          <pc:docMk/>
          <pc:sldMk cId="81358338" sldId="289"/>
        </pc:sldMkLst>
      </pc:sldChg>
      <pc:sldChg chg="modSp mod">
        <pc:chgData name="Karl Dalgleish" userId="f6d6506c-02e3-4b52-8acb-e61ba8561358" providerId="ADAL" clId="{2133504F-C39A-4D62-8097-92B4A48B74AB}" dt="2025-07-04T18:50:55.412" v="863" actId="113"/>
        <pc:sldMkLst>
          <pc:docMk/>
          <pc:sldMk cId="3791353814" sldId="290"/>
        </pc:sldMkLst>
      </pc:sldChg>
      <pc:sldChg chg="addSp delSp modSp new mod">
        <pc:chgData name="Karl Dalgleish" userId="f6d6506c-02e3-4b52-8acb-e61ba8561358" providerId="ADAL" clId="{2133504F-C39A-4D62-8097-92B4A48B74AB}" dt="2025-07-04T21:36:35.947" v="870" actId="14100"/>
        <pc:sldMkLst>
          <pc:docMk/>
          <pc:sldMk cId="2088203999" sldId="291"/>
        </pc:sldMkLst>
      </pc:sldChg>
      <pc:sldChg chg="addSp delSp modSp new mod ord">
        <pc:chgData name="Karl Dalgleish" userId="f6d6506c-02e3-4b52-8acb-e61ba8561358" providerId="ADAL" clId="{2133504F-C39A-4D62-8097-92B4A48B74AB}" dt="2025-07-04T21:53:09.866" v="945"/>
        <pc:sldMkLst>
          <pc:docMk/>
          <pc:sldMk cId="1359394673" sldId="292"/>
        </pc:sldMkLst>
      </pc:sldChg>
      <pc:sldChg chg="addSp delSp modSp new mod">
        <pc:chgData name="Karl Dalgleish" userId="f6d6506c-02e3-4b52-8acb-e61ba8561358" providerId="ADAL" clId="{2133504F-C39A-4D62-8097-92B4A48B74AB}" dt="2025-07-04T21:43:41.291" v="943" actId="1076"/>
        <pc:sldMkLst>
          <pc:docMk/>
          <pc:sldMk cId="3405989646" sldId="293"/>
        </pc:sldMkLst>
      </pc:sldChg>
      <pc:sldChg chg="addSp delSp modSp new mod">
        <pc:chgData name="Karl Dalgleish" userId="f6d6506c-02e3-4b52-8acb-e61ba8561358" providerId="ADAL" clId="{2133504F-C39A-4D62-8097-92B4A48B74AB}" dt="2025-07-04T21:53:57.066" v="958" actId="14100"/>
        <pc:sldMkLst>
          <pc:docMk/>
          <pc:sldMk cId="1150833208" sldId="29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A5E285-3CA5-4250-80F8-4AAB64B01C23}" type="datetimeFigureOut">
              <a:rPr lang="en-GB" smtClean="0"/>
              <a:t>22/08/2025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4C94C0-29C3-4274-8025-EF2F3F994D91}" type="slidenum">
              <a:rPr lang="en-GB" smtClean="0"/>
              <a:t>‹#›</a:t>
            </a:fld>
            <a:endParaRPr lang="en-GB"/>
          </a:p>
        </p:txBody>
      </p:sp>
    </p:spTree>
    <p:extLst>
      <p:ext uri="{BB962C8B-B14F-4D97-AF65-F5344CB8AC3E}">
        <p14:creationId xmlns:p14="http://schemas.microsoft.com/office/powerpoint/2010/main" val="2455500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5</a:t>
            </a:fld>
            <a:endParaRPr lang="en-GB"/>
          </a:p>
        </p:txBody>
      </p:sp>
    </p:spTree>
    <p:extLst>
      <p:ext uri="{BB962C8B-B14F-4D97-AF65-F5344CB8AC3E}">
        <p14:creationId xmlns:p14="http://schemas.microsoft.com/office/powerpoint/2010/main" val="201616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BE85E-EDD8-B848-626E-CEE4264DFE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9949D1-5634-C44F-F39D-24DD686792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AC9F6C-E64F-3932-72E7-5BB397FF15B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BA168A9-622F-9624-73AC-79ADF327C44F}"/>
              </a:ext>
            </a:extLst>
          </p:cNvPr>
          <p:cNvSpPr>
            <a:spLocks noGrp="1"/>
          </p:cNvSpPr>
          <p:nvPr>
            <p:ph type="sldNum" sz="quarter" idx="5"/>
          </p:nvPr>
        </p:nvSpPr>
        <p:spPr/>
        <p:txBody>
          <a:bodyPr/>
          <a:lstStyle/>
          <a:p>
            <a:fld id="{744C94C0-29C3-4274-8025-EF2F3F994D91}" type="slidenum">
              <a:rPr lang="en-GB" smtClean="0"/>
              <a:t>18</a:t>
            </a:fld>
            <a:endParaRPr lang="en-GB"/>
          </a:p>
        </p:txBody>
      </p:sp>
    </p:spTree>
    <p:extLst>
      <p:ext uri="{BB962C8B-B14F-4D97-AF65-F5344CB8AC3E}">
        <p14:creationId xmlns:p14="http://schemas.microsoft.com/office/powerpoint/2010/main" val="784012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9AB329-C7AB-1F4F-D48C-5FC12F391C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C8F27E-C043-B7CF-0E5D-D36B0BC4FF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9D55D7-D526-6700-E352-E9269BDE6D1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520972C4-7C58-A3C7-2D93-0F1B2590C6F3}"/>
              </a:ext>
            </a:extLst>
          </p:cNvPr>
          <p:cNvSpPr>
            <a:spLocks noGrp="1"/>
          </p:cNvSpPr>
          <p:nvPr>
            <p:ph type="sldNum" sz="quarter" idx="5"/>
          </p:nvPr>
        </p:nvSpPr>
        <p:spPr/>
        <p:txBody>
          <a:bodyPr/>
          <a:lstStyle/>
          <a:p>
            <a:fld id="{744C94C0-29C3-4274-8025-EF2F3F994D91}" type="slidenum">
              <a:rPr lang="en-GB" smtClean="0"/>
              <a:t>19</a:t>
            </a:fld>
            <a:endParaRPr lang="en-GB"/>
          </a:p>
        </p:txBody>
      </p:sp>
    </p:spTree>
    <p:extLst>
      <p:ext uri="{BB962C8B-B14F-4D97-AF65-F5344CB8AC3E}">
        <p14:creationId xmlns:p14="http://schemas.microsoft.com/office/powerpoint/2010/main" val="777742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7- </a:t>
            </a:r>
            <a:r>
              <a:rPr lang="en-GB" sz="1200" dirty="0"/>
              <a:t>Businesses recognised the role of the Chambers and other business organisation as impartial conveners and sign posters to businesses that create, develop or supply AI services and training. </a:t>
            </a:r>
            <a:endParaRPr lang="en-GB" dirty="0"/>
          </a:p>
          <a:p>
            <a:r>
              <a:rPr lang="en-GB" dirty="0"/>
              <a:t>8- For those who have embedded AI, support to pay licensing fees would be appreciated and pooling of AI resources and/or infrastructure to enable new entrants to keep pace with some faster developing firms. </a:t>
            </a:r>
          </a:p>
        </p:txBody>
      </p:sp>
      <p:sp>
        <p:nvSpPr>
          <p:cNvPr id="4" name="Slide Number Placeholder 3"/>
          <p:cNvSpPr>
            <a:spLocks noGrp="1"/>
          </p:cNvSpPr>
          <p:nvPr>
            <p:ph type="sldNum" sz="quarter" idx="5"/>
          </p:nvPr>
        </p:nvSpPr>
        <p:spPr/>
        <p:txBody>
          <a:bodyPr/>
          <a:lstStyle/>
          <a:p>
            <a:fld id="{744C94C0-29C3-4274-8025-EF2F3F994D91}" type="slidenum">
              <a:rPr lang="en-GB" smtClean="0"/>
              <a:t>22</a:t>
            </a:fld>
            <a:endParaRPr lang="en-GB"/>
          </a:p>
        </p:txBody>
      </p:sp>
    </p:spTree>
    <p:extLst>
      <p:ext uri="{BB962C8B-B14F-4D97-AF65-F5344CB8AC3E}">
        <p14:creationId xmlns:p14="http://schemas.microsoft.com/office/powerpoint/2010/main" val="11508162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6497A-A6DA-3532-94B1-B7FA84BAEA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FC889-BB85-B8C3-5B18-BC755523F1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0BC005-0D31-E31B-3638-55DDF75EF8E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B3DD321-A21B-20D0-952D-5B4B0FE33BDC}"/>
              </a:ext>
            </a:extLst>
          </p:cNvPr>
          <p:cNvSpPr>
            <a:spLocks noGrp="1"/>
          </p:cNvSpPr>
          <p:nvPr>
            <p:ph type="sldNum" sz="quarter" idx="5"/>
          </p:nvPr>
        </p:nvSpPr>
        <p:spPr/>
        <p:txBody>
          <a:bodyPr/>
          <a:lstStyle/>
          <a:p>
            <a:fld id="{744C94C0-29C3-4274-8025-EF2F3F994D91}" type="slidenum">
              <a:rPr lang="en-GB" smtClean="0"/>
              <a:t>23</a:t>
            </a:fld>
            <a:endParaRPr lang="en-GB"/>
          </a:p>
        </p:txBody>
      </p:sp>
    </p:spTree>
    <p:extLst>
      <p:ext uri="{BB962C8B-B14F-4D97-AF65-F5344CB8AC3E}">
        <p14:creationId xmlns:p14="http://schemas.microsoft.com/office/powerpoint/2010/main" val="1400148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528DE-DBD9-58A8-F29D-EA00EDA67C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198535-24D4-39DE-7591-40C18BA03E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4A954B-BA57-B2A8-92C1-FB5344507ACF}"/>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80E7130-7BE5-A46E-6EEA-504C7ADF2919}"/>
              </a:ext>
            </a:extLst>
          </p:cNvPr>
          <p:cNvSpPr>
            <a:spLocks noGrp="1"/>
          </p:cNvSpPr>
          <p:nvPr>
            <p:ph type="sldNum" sz="quarter" idx="5"/>
          </p:nvPr>
        </p:nvSpPr>
        <p:spPr/>
        <p:txBody>
          <a:bodyPr/>
          <a:lstStyle/>
          <a:p>
            <a:fld id="{744C94C0-29C3-4274-8025-EF2F3F994D91}" type="slidenum">
              <a:rPr lang="en-GB" smtClean="0"/>
              <a:t>25</a:t>
            </a:fld>
            <a:endParaRPr lang="en-GB"/>
          </a:p>
        </p:txBody>
      </p:sp>
    </p:spTree>
    <p:extLst>
      <p:ext uri="{BB962C8B-B14F-4D97-AF65-F5344CB8AC3E}">
        <p14:creationId xmlns:p14="http://schemas.microsoft.com/office/powerpoint/2010/main" val="1840292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7</a:t>
            </a:fld>
            <a:endParaRPr lang="en-GB"/>
          </a:p>
        </p:txBody>
      </p:sp>
    </p:spTree>
    <p:extLst>
      <p:ext uri="{BB962C8B-B14F-4D97-AF65-F5344CB8AC3E}">
        <p14:creationId xmlns:p14="http://schemas.microsoft.com/office/powerpoint/2010/main" val="1156973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6-In larger firms its use was more likely to be covered by company procedures and/or AI working groups or forums. </a:t>
            </a:r>
          </a:p>
        </p:txBody>
      </p:sp>
      <p:sp>
        <p:nvSpPr>
          <p:cNvPr id="4" name="Slide Number Placeholder 3"/>
          <p:cNvSpPr>
            <a:spLocks noGrp="1"/>
          </p:cNvSpPr>
          <p:nvPr>
            <p:ph type="sldNum" sz="quarter" idx="5"/>
          </p:nvPr>
        </p:nvSpPr>
        <p:spPr/>
        <p:txBody>
          <a:bodyPr/>
          <a:lstStyle/>
          <a:p>
            <a:fld id="{744C94C0-29C3-4274-8025-EF2F3F994D91}" type="slidenum">
              <a:rPr lang="en-GB" smtClean="0"/>
              <a:t>8</a:t>
            </a:fld>
            <a:endParaRPr lang="en-GB"/>
          </a:p>
        </p:txBody>
      </p:sp>
    </p:spTree>
    <p:extLst>
      <p:ext uri="{BB962C8B-B14F-4D97-AF65-F5344CB8AC3E}">
        <p14:creationId xmlns:p14="http://schemas.microsoft.com/office/powerpoint/2010/main" val="709866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F7AE6-5353-6C5D-BCCD-6F340C090A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0FD109-AA82-7501-8621-7386233F6F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B89ED8-660F-AFFE-A620-A8D0B7BA13D7}"/>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D375220-C9E8-772A-EFA4-8B9BFE067B02}"/>
              </a:ext>
            </a:extLst>
          </p:cNvPr>
          <p:cNvSpPr>
            <a:spLocks noGrp="1"/>
          </p:cNvSpPr>
          <p:nvPr>
            <p:ph type="sldNum" sz="quarter" idx="5"/>
          </p:nvPr>
        </p:nvSpPr>
        <p:spPr/>
        <p:txBody>
          <a:bodyPr/>
          <a:lstStyle/>
          <a:p>
            <a:fld id="{744C94C0-29C3-4274-8025-EF2F3F994D91}" type="slidenum">
              <a:rPr lang="en-GB" smtClean="0"/>
              <a:t>9</a:t>
            </a:fld>
            <a:endParaRPr lang="en-GB"/>
          </a:p>
        </p:txBody>
      </p:sp>
    </p:spTree>
    <p:extLst>
      <p:ext uri="{BB962C8B-B14F-4D97-AF65-F5344CB8AC3E}">
        <p14:creationId xmlns:p14="http://schemas.microsoft.com/office/powerpoint/2010/main" val="2267167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18C24-81C0-C291-0760-50172619B0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043B8B-F84A-60FE-C528-F0D11D63E6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6A910D-A430-4D91-4E56-3FB098F5AA2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FE6B342-1CEE-C78F-8D82-94472F705D3E}"/>
              </a:ext>
            </a:extLst>
          </p:cNvPr>
          <p:cNvSpPr>
            <a:spLocks noGrp="1"/>
          </p:cNvSpPr>
          <p:nvPr>
            <p:ph type="sldNum" sz="quarter" idx="5"/>
          </p:nvPr>
        </p:nvSpPr>
        <p:spPr/>
        <p:txBody>
          <a:bodyPr/>
          <a:lstStyle/>
          <a:p>
            <a:fld id="{744C94C0-29C3-4274-8025-EF2F3F994D91}" type="slidenum">
              <a:rPr lang="en-GB" smtClean="0"/>
              <a:t>10</a:t>
            </a:fld>
            <a:endParaRPr lang="en-GB"/>
          </a:p>
        </p:txBody>
      </p:sp>
    </p:spTree>
    <p:extLst>
      <p:ext uri="{BB962C8B-B14F-4D97-AF65-F5344CB8AC3E}">
        <p14:creationId xmlns:p14="http://schemas.microsoft.com/office/powerpoint/2010/main" val="362345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1-This requirement is particularly well suited to courses with on-the-job training such as apprenticeships.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12</a:t>
            </a:fld>
            <a:endParaRPr lang="en-GB"/>
          </a:p>
        </p:txBody>
      </p:sp>
    </p:spTree>
    <p:extLst>
      <p:ext uri="{BB962C8B-B14F-4D97-AF65-F5344CB8AC3E}">
        <p14:creationId xmlns:p14="http://schemas.microsoft.com/office/powerpoint/2010/main" val="34186708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7-</a:t>
            </a:r>
            <a:r>
              <a:rPr lang="en-GB" sz="1200" dirty="0"/>
              <a:t>There is an openness to engaging with providers and some interest in engaging with young people with special educational needs and disabilities through outreach activities.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9-Employers wanted education systems to adapt and shift towards teaching AI much more routinely within curricula. </a:t>
            </a:r>
          </a:p>
          <a:p>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13</a:t>
            </a:fld>
            <a:endParaRPr lang="en-GB"/>
          </a:p>
        </p:txBody>
      </p:sp>
    </p:spTree>
    <p:extLst>
      <p:ext uri="{BB962C8B-B14F-4D97-AF65-F5344CB8AC3E}">
        <p14:creationId xmlns:p14="http://schemas.microsoft.com/office/powerpoint/2010/main" val="2406545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2F67C-3B76-8D81-2369-1ABD8023FC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99201B-DF78-39E6-602E-7B99F8222F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1F7B85-5808-0A6F-1012-F4EC30EB5BF5}"/>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ED68111-FA4E-78BB-38E9-84A55DAB083A}"/>
              </a:ext>
            </a:extLst>
          </p:cNvPr>
          <p:cNvSpPr>
            <a:spLocks noGrp="1"/>
          </p:cNvSpPr>
          <p:nvPr>
            <p:ph type="sldNum" sz="quarter" idx="5"/>
          </p:nvPr>
        </p:nvSpPr>
        <p:spPr/>
        <p:txBody>
          <a:bodyPr/>
          <a:lstStyle/>
          <a:p>
            <a:fld id="{744C94C0-29C3-4274-8025-EF2F3F994D91}" type="slidenum">
              <a:rPr lang="en-GB" smtClean="0"/>
              <a:t>14</a:t>
            </a:fld>
            <a:endParaRPr lang="en-GB"/>
          </a:p>
        </p:txBody>
      </p:sp>
    </p:spTree>
    <p:extLst>
      <p:ext uri="{BB962C8B-B14F-4D97-AF65-F5344CB8AC3E}">
        <p14:creationId xmlns:p14="http://schemas.microsoft.com/office/powerpoint/2010/main" val="1421329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8- Sessions should be framed around specific, practical outcomes. Short, focused courses appeal to teams that need learning they can act on straight away. </a:t>
            </a:r>
            <a:r>
              <a:rPr lang="en-GB" sz="1200" dirty="0"/>
              <a:t>A single approach will not reach everyone. A mix of learning modes will allow people to choose what suits them.</a:t>
            </a:r>
            <a:endParaRPr lang="en-GB" dirty="0"/>
          </a:p>
          <a:p>
            <a:r>
              <a:rPr lang="en-GB" dirty="0"/>
              <a:t>9- </a:t>
            </a:r>
            <a:r>
              <a:rPr lang="en-GB" sz="1200" dirty="0"/>
              <a:t>Early-stage adopters want orientation that can be quickly applied and grounded in real work.</a:t>
            </a:r>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17</a:t>
            </a:fld>
            <a:endParaRPr lang="en-GB"/>
          </a:p>
        </p:txBody>
      </p:sp>
    </p:spTree>
    <p:extLst>
      <p:ext uri="{BB962C8B-B14F-4D97-AF65-F5344CB8AC3E}">
        <p14:creationId xmlns:p14="http://schemas.microsoft.com/office/powerpoint/2010/main" val="23534005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282"/>
            <a:ext cx="12191496" cy="6857717"/>
          </a:xfrm>
          <a:prstGeom prst="rect">
            <a:avLst/>
          </a:prstGeom>
        </p:spPr>
      </p:pic>
      <p:sp>
        <p:nvSpPr>
          <p:cNvPr id="2" name="Title 1">
            <a:extLst>
              <a:ext uri="{FF2B5EF4-FFF2-40B4-BE49-F238E27FC236}">
                <a16:creationId xmlns:a16="http://schemas.microsoft.com/office/drawing/2014/main" id="{781B9D2C-9959-6E0D-27D4-14693477CA92}"/>
              </a:ext>
            </a:extLst>
          </p:cNvPr>
          <p:cNvSpPr>
            <a:spLocks noGrp="1"/>
          </p:cNvSpPr>
          <p:nvPr>
            <p:ph type="ctrTitle" hasCustomPrompt="1"/>
          </p:nvPr>
        </p:nvSpPr>
        <p:spPr>
          <a:xfrm>
            <a:off x="2286000" y="1453289"/>
            <a:ext cx="9144000" cy="2387600"/>
          </a:xfrm>
        </p:spPr>
        <p:txBody>
          <a:bodyPr anchor="b"/>
          <a:lstStyle>
            <a:lvl1pPr algn="r">
              <a:defRPr sz="6000">
                <a:latin typeface="Helvetica" pitchFamily="2" charset="0"/>
              </a:defRPr>
            </a:lvl1pPr>
          </a:lstStyle>
          <a:p>
            <a:r>
              <a:rPr lang="en-GB" dirty="0"/>
              <a:t>Heading</a:t>
            </a:r>
            <a:endParaRPr lang="en-US" dirty="0"/>
          </a:p>
        </p:txBody>
      </p:sp>
      <p:sp>
        <p:nvSpPr>
          <p:cNvPr id="3" name="Subtitle 2">
            <a:extLst>
              <a:ext uri="{FF2B5EF4-FFF2-40B4-BE49-F238E27FC236}">
                <a16:creationId xmlns:a16="http://schemas.microsoft.com/office/drawing/2014/main" id="{454036C8-199F-828C-7141-2E008F78EA1B}"/>
              </a:ext>
            </a:extLst>
          </p:cNvPr>
          <p:cNvSpPr>
            <a:spLocks noGrp="1"/>
          </p:cNvSpPr>
          <p:nvPr>
            <p:ph type="subTitle" idx="1" hasCustomPrompt="1"/>
          </p:nvPr>
        </p:nvSpPr>
        <p:spPr>
          <a:xfrm>
            <a:off x="2286000" y="3840889"/>
            <a:ext cx="9144000" cy="1655762"/>
          </a:xfrm>
        </p:spPr>
        <p:txBody>
          <a:bodyPr/>
          <a:lstStyle>
            <a:lvl1pPr marL="0" indent="0" algn="r">
              <a:buNone/>
              <a:defRPr sz="2400">
                <a:solidFill>
                  <a:srgbClr val="F29A14"/>
                </a:solidFill>
                <a:latin typeface="Helvetica"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April 2024</a:t>
            </a:r>
            <a:endParaRPr lang="en-US" dirty="0"/>
          </a:p>
        </p:txBody>
      </p:sp>
    </p:spTree>
    <p:extLst>
      <p:ext uri="{BB962C8B-B14F-4D97-AF65-F5344CB8AC3E}">
        <p14:creationId xmlns:p14="http://schemas.microsoft.com/office/powerpoint/2010/main" val="200811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A close-up of a colorful background&#10;&#10;Description automatically generated">
            <a:extLst>
              <a:ext uri="{FF2B5EF4-FFF2-40B4-BE49-F238E27FC236}">
                <a16:creationId xmlns:a16="http://schemas.microsoft.com/office/drawing/2014/main" id="{097D7559-FEE9-B4DF-446F-203D1C462C0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6" name="Slide Number Placeholder 5">
            <a:extLst>
              <a:ext uri="{FF2B5EF4-FFF2-40B4-BE49-F238E27FC236}">
                <a16:creationId xmlns:a16="http://schemas.microsoft.com/office/drawing/2014/main" id="{9E18233A-5A0D-CB8D-7841-1764CE632213}"/>
              </a:ext>
            </a:extLst>
          </p:cNvPr>
          <p:cNvSpPr>
            <a:spLocks noGrp="1"/>
          </p:cNvSpPr>
          <p:nvPr>
            <p:ph type="sldNum" sz="quarter" idx="12"/>
          </p:nvPr>
        </p:nvSpPr>
        <p:spPr>
          <a:xfrm>
            <a:off x="11199222" y="6200502"/>
            <a:ext cx="992777" cy="304801"/>
          </a:xfrm>
        </p:spPr>
        <p:txBody>
          <a:bodyPr/>
          <a:lstStyle/>
          <a:p>
            <a:fld id="{01325B8C-6060-914D-A69E-D0BF6A1048A4}" type="slidenum">
              <a:rPr lang="en-US" smtClean="0"/>
              <a:t>‹#›</a:t>
            </a:fld>
            <a:endParaRPr lang="en-US" dirty="0"/>
          </a:p>
        </p:txBody>
      </p:sp>
      <p:sp>
        <p:nvSpPr>
          <p:cNvPr id="8" name="Title 1">
            <a:extLst>
              <a:ext uri="{FF2B5EF4-FFF2-40B4-BE49-F238E27FC236}">
                <a16:creationId xmlns:a16="http://schemas.microsoft.com/office/drawing/2014/main" id="{5E1D4569-095B-B0C3-22BC-79D720F07EFC}"/>
              </a:ext>
            </a:extLst>
          </p:cNvPr>
          <p:cNvSpPr>
            <a:spLocks noGrp="1"/>
          </p:cNvSpPr>
          <p:nvPr>
            <p:ph type="ctrTitle"/>
          </p:nvPr>
        </p:nvSpPr>
        <p:spPr>
          <a:xfrm>
            <a:off x="2478593" y="2720052"/>
            <a:ext cx="9144000" cy="2387600"/>
          </a:xfrm>
        </p:spPr>
        <p:txBody>
          <a:bodyPr>
            <a:normAutofit/>
          </a:bodyPr>
          <a:lstStyle>
            <a:lvl1pPr>
              <a:defRPr>
                <a:latin typeface="Helvetica" pitchFamily="2" charset="0"/>
              </a:defRPr>
            </a:lvl1pPr>
          </a:lstStyle>
          <a:p>
            <a:pPr algn="r">
              <a:lnSpc>
                <a:spcPts val="3660"/>
              </a:lnSpc>
            </a:pPr>
            <a:r>
              <a:rPr lang="en-GB" sz="4300" dirty="0">
                <a:solidFill>
                  <a:srgbClr val="322F49"/>
                </a:solidFill>
                <a:effectLst/>
                <a:latin typeface="Aptos Light" panose="020B0004020202020204" pitchFamily="34" charset="0"/>
              </a:rPr>
              <a:t>This is a heading</a:t>
            </a:r>
            <a:br>
              <a:rPr lang="en-GB" sz="4300" dirty="0">
                <a:solidFill>
                  <a:srgbClr val="322F49"/>
                </a:solidFill>
                <a:effectLst/>
                <a:latin typeface="Aptos Light" panose="020B0004020202020204" pitchFamily="34" charset="0"/>
              </a:rPr>
            </a:br>
            <a:r>
              <a:rPr lang="en-GB" sz="4300" dirty="0">
                <a:solidFill>
                  <a:srgbClr val="322F49"/>
                </a:solidFill>
                <a:effectLst/>
                <a:latin typeface="Aptos Light" panose="020B0004020202020204" pitchFamily="34" charset="0"/>
              </a:rPr>
              <a:t>on a section divider</a:t>
            </a:r>
            <a:br>
              <a:rPr lang="en-GB" sz="4300" dirty="0">
                <a:solidFill>
                  <a:srgbClr val="322F49"/>
                </a:solidFill>
                <a:effectLst/>
                <a:latin typeface="Aptos Light" panose="020B0004020202020204" pitchFamily="34" charset="0"/>
              </a:rPr>
            </a:br>
            <a:endParaRPr lang="en-US" sz="4300" dirty="0">
              <a:latin typeface="Aptos Light" panose="020B0004020202020204" pitchFamily="34" charset="0"/>
            </a:endParaRPr>
          </a:p>
        </p:txBody>
      </p:sp>
      <p:sp>
        <p:nvSpPr>
          <p:cNvPr id="9" name="Subtitle 2">
            <a:extLst>
              <a:ext uri="{FF2B5EF4-FFF2-40B4-BE49-F238E27FC236}">
                <a16:creationId xmlns:a16="http://schemas.microsoft.com/office/drawing/2014/main" id="{2A4440F1-68BE-ED6B-BAC2-913CBFC755AC}"/>
              </a:ext>
            </a:extLst>
          </p:cNvPr>
          <p:cNvSpPr>
            <a:spLocks noGrp="1"/>
          </p:cNvSpPr>
          <p:nvPr>
            <p:ph type="subTitle" idx="1"/>
          </p:nvPr>
        </p:nvSpPr>
        <p:spPr>
          <a:xfrm>
            <a:off x="2679561" y="4637018"/>
            <a:ext cx="9144000" cy="1655762"/>
          </a:xfrm>
        </p:spPr>
        <p:txBody>
          <a:bodyPr>
            <a:normAutofit/>
          </a:bodyPr>
          <a:lstStyle>
            <a:lvl1pPr>
              <a:defRPr>
                <a:latin typeface="Helvetica" pitchFamily="2" charset="0"/>
              </a:defRPr>
            </a:lvl1pPr>
          </a:lstStyle>
          <a:p>
            <a:pPr algn="r"/>
            <a:r>
              <a:rPr lang="en-US" sz="10000" dirty="0">
                <a:solidFill>
                  <a:srgbClr val="14A49D"/>
                </a:solidFill>
                <a:latin typeface="Aptos Light" panose="020B0004020202020204" pitchFamily="34" charset="0"/>
              </a:rPr>
              <a:t>01</a:t>
            </a:r>
          </a:p>
        </p:txBody>
      </p:sp>
    </p:spTree>
    <p:extLst>
      <p:ext uri="{BB962C8B-B14F-4D97-AF65-F5344CB8AC3E}">
        <p14:creationId xmlns:p14="http://schemas.microsoft.com/office/powerpoint/2010/main" val="2270370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282"/>
            <a:ext cx="12191496" cy="6857717"/>
          </a:xfrm>
          <a:prstGeom prst="rect">
            <a:avLst/>
          </a:prstGeom>
        </p:spPr>
      </p:pic>
      <p:sp>
        <p:nvSpPr>
          <p:cNvPr id="2" name="Title 1">
            <a:extLst>
              <a:ext uri="{FF2B5EF4-FFF2-40B4-BE49-F238E27FC236}">
                <a16:creationId xmlns:a16="http://schemas.microsoft.com/office/drawing/2014/main" id="{FC8783D5-4581-3F97-1B4F-836B3213167A}"/>
              </a:ext>
            </a:extLst>
          </p:cNvPr>
          <p:cNvSpPr>
            <a:spLocks noGrp="1"/>
          </p:cNvSpPr>
          <p:nvPr>
            <p:ph type="title"/>
          </p:nvPr>
        </p:nvSpPr>
        <p:spPr>
          <a:xfrm>
            <a:off x="899160" y="282"/>
            <a:ext cx="10515600" cy="1325563"/>
          </a:xfrm>
        </p:spPr>
        <p:txBody>
          <a:bodyPr/>
          <a:lstStyle>
            <a:lvl1pPr>
              <a:defRPr>
                <a:latin typeface="Helvetica" pitchFamily="2" charset="0"/>
              </a:defRPr>
            </a:lvl1pPr>
          </a:lstStyle>
          <a:p>
            <a:r>
              <a:rPr lang="en-GB" dirty="0"/>
              <a:t>Click to edit Master title</a:t>
            </a:r>
            <a:endParaRPr lang="en-US" dirty="0"/>
          </a:p>
        </p:txBody>
      </p:sp>
      <p:sp>
        <p:nvSpPr>
          <p:cNvPr id="3" name="Content Placeholder 2">
            <a:extLst>
              <a:ext uri="{FF2B5EF4-FFF2-40B4-BE49-F238E27FC236}">
                <a16:creationId xmlns:a16="http://schemas.microsoft.com/office/drawing/2014/main" id="{829E85AA-63E3-A934-FF24-C54BAF333CE0}"/>
              </a:ext>
            </a:extLst>
          </p:cNvPr>
          <p:cNvSpPr>
            <a:spLocks noGrp="1"/>
          </p:cNvSpPr>
          <p:nvPr>
            <p:ph idx="1"/>
          </p:nvPr>
        </p:nvSpPr>
        <p:spPr>
          <a:xfrm>
            <a:off x="899160" y="1468574"/>
            <a:ext cx="10515600"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a:extLst>
              <a:ext uri="{FF2B5EF4-FFF2-40B4-BE49-F238E27FC236}">
                <a16:creationId xmlns:a16="http://schemas.microsoft.com/office/drawing/2014/main" id="{4AFEC1E9-5834-B6F4-3E95-F8BAD44852C7}"/>
              </a:ext>
            </a:extLst>
          </p:cNvPr>
          <p:cNvSpPr>
            <a:spLocks noGrp="1"/>
          </p:cNvSpPr>
          <p:nvPr>
            <p:ph type="sldNum" sz="quarter" idx="12"/>
          </p:nvPr>
        </p:nvSpPr>
        <p:spPr>
          <a:xfrm>
            <a:off x="9448800" y="6164171"/>
            <a:ext cx="2743200" cy="365125"/>
          </a:xfrm>
        </p:spPr>
        <p:txBody>
          <a:bodyPr/>
          <a:lstStyle/>
          <a:p>
            <a:fld id="{01325B8C-6060-914D-A69E-D0BF6A1048A4}" type="slidenum">
              <a:rPr lang="en-US" smtClean="0"/>
              <a:pPr/>
              <a:t>‹#›</a:t>
            </a:fld>
            <a:endParaRPr lang="en-US" dirty="0"/>
          </a:p>
        </p:txBody>
      </p:sp>
    </p:spTree>
    <p:extLst>
      <p:ext uri="{BB962C8B-B14F-4D97-AF65-F5344CB8AC3E}">
        <p14:creationId xmlns:p14="http://schemas.microsoft.com/office/powerpoint/2010/main" val="202927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0"/>
            <a:ext cx="12191496" cy="6857717"/>
          </a:xfrm>
          <a:prstGeom prst="rect">
            <a:avLst/>
          </a:prstGeom>
        </p:spPr>
      </p:pic>
      <p:sp>
        <p:nvSpPr>
          <p:cNvPr id="2" name="Title 1">
            <a:extLst>
              <a:ext uri="{FF2B5EF4-FFF2-40B4-BE49-F238E27FC236}">
                <a16:creationId xmlns:a16="http://schemas.microsoft.com/office/drawing/2014/main" id="{FC8783D5-4581-3F97-1B4F-836B3213167A}"/>
              </a:ext>
            </a:extLst>
          </p:cNvPr>
          <p:cNvSpPr>
            <a:spLocks noGrp="1"/>
          </p:cNvSpPr>
          <p:nvPr>
            <p:ph type="title"/>
          </p:nvPr>
        </p:nvSpPr>
        <p:spPr>
          <a:xfrm>
            <a:off x="899160" y="282"/>
            <a:ext cx="10515600" cy="1325563"/>
          </a:xfrm>
        </p:spPr>
        <p:txBody>
          <a:bodyPr/>
          <a:lstStyle>
            <a:lvl1pPr>
              <a:defRPr>
                <a:latin typeface="Helvetica" pitchFamily="2" charset="0"/>
              </a:defRPr>
            </a:lvl1pPr>
          </a:lstStyle>
          <a:p>
            <a:r>
              <a:rPr lang="en-GB" dirty="0"/>
              <a:t>Click to edit Master title</a:t>
            </a:r>
            <a:endParaRPr lang="en-US" dirty="0"/>
          </a:p>
        </p:txBody>
      </p:sp>
      <p:sp>
        <p:nvSpPr>
          <p:cNvPr id="3" name="Content Placeholder 2">
            <a:extLst>
              <a:ext uri="{FF2B5EF4-FFF2-40B4-BE49-F238E27FC236}">
                <a16:creationId xmlns:a16="http://schemas.microsoft.com/office/drawing/2014/main" id="{829E85AA-63E3-A934-FF24-C54BAF333CE0}"/>
              </a:ext>
            </a:extLst>
          </p:cNvPr>
          <p:cNvSpPr>
            <a:spLocks noGrp="1"/>
          </p:cNvSpPr>
          <p:nvPr>
            <p:ph idx="1"/>
          </p:nvPr>
        </p:nvSpPr>
        <p:spPr>
          <a:xfrm>
            <a:off x="899160" y="1468574"/>
            <a:ext cx="5240383"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a:extLst>
              <a:ext uri="{FF2B5EF4-FFF2-40B4-BE49-F238E27FC236}">
                <a16:creationId xmlns:a16="http://schemas.microsoft.com/office/drawing/2014/main" id="{4AFEC1E9-5834-B6F4-3E95-F8BAD44852C7}"/>
              </a:ext>
            </a:extLst>
          </p:cNvPr>
          <p:cNvSpPr>
            <a:spLocks noGrp="1"/>
          </p:cNvSpPr>
          <p:nvPr>
            <p:ph type="sldNum" sz="quarter" idx="12"/>
          </p:nvPr>
        </p:nvSpPr>
        <p:spPr>
          <a:xfrm>
            <a:off x="11190514" y="6191794"/>
            <a:ext cx="1001486" cy="304800"/>
          </a:xfrm>
        </p:spPr>
        <p:txBody>
          <a:bodyPr/>
          <a:lstStyle/>
          <a:p>
            <a:fld id="{01325B8C-6060-914D-A69E-D0BF6A1048A4}" type="slidenum">
              <a:rPr lang="en-US" smtClean="0"/>
              <a:pPr/>
              <a:t>‹#›</a:t>
            </a:fld>
            <a:endParaRPr lang="en-US" dirty="0"/>
          </a:p>
        </p:txBody>
      </p:sp>
      <p:sp>
        <p:nvSpPr>
          <p:cNvPr id="7" name="Content Placeholder 2">
            <a:extLst>
              <a:ext uri="{FF2B5EF4-FFF2-40B4-BE49-F238E27FC236}">
                <a16:creationId xmlns:a16="http://schemas.microsoft.com/office/drawing/2014/main" id="{829E85AA-63E3-A934-FF24-C54BAF333CE0}"/>
              </a:ext>
            </a:extLst>
          </p:cNvPr>
          <p:cNvSpPr>
            <a:spLocks noGrp="1"/>
          </p:cNvSpPr>
          <p:nvPr>
            <p:ph idx="13"/>
          </p:nvPr>
        </p:nvSpPr>
        <p:spPr>
          <a:xfrm>
            <a:off x="6267995" y="1468574"/>
            <a:ext cx="5146766"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8775535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4A1CCB-9289-BF2C-090F-74504815D0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4A301-7E7C-6FA0-427E-F133D60286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2230EBA-F459-1FEC-3256-8E6FA3DD2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5CE1234-161C-0043-B473-38390B03ECB3}" type="datetimeFigureOut">
              <a:rPr lang="en-US" smtClean="0"/>
              <a:t>8/22/2025</a:t>
            </a:fld>
            <a:endParaRPr lang="en-US" dirty="0"/>
          </a:p>
        </p:txBody>
      </p:sp>
      <p:sp>
        <p:nvSpPr>
          <p:cNvPr id="5" name="Footer Placeholder 4">
            <a:extLst>
              <a:ext uri="{FF2B5EF4-FFF2-40B4-BE49-F238E27FC236}">
                <a16:creationId xmlns:a16="http://schemas.microsoft.com/office/drawing/2014/main" id="{A850EFA3-7E4D-3B0C-6E02-41F8C15232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796D7D0A-B35E-E6FD-2049-48F6E3DE42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1325B8C-6060-914D-A69E-D0BF6A1048A4}" type="slidenum">
              <a:rPr lang="en-US" smtClean="0"/>
              <a:t>‹#›</a:t>
            </a:fld>
            <a:endParaRPr lang="en-US" dirty="0"/>
          </a:p>
        </p:txBody>
      </p:sp>
    </p:spTree>
    <p:extLst>
      <p:ext uri="{BB962C8B-B14F-4D97-AF65-F5344CB8AC3E}">
        <p14:creationId xmlns:p14="http://schemas.microsoft.com/office/powerpoint/2010/main" val="428996298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DE1A6-F767-1C2B-BBFA-778CBD09A17A}"/>
              </a:ext>
            </a:extLst>
          </p:cNvPr>
          <p:cNvSpPr>
            <a:spLocks noGrp="1"/>
          </p:cNvSpPr>
          <p:nvPr>
            <p:ph type="ctrTitle"/>
          </p:nvPr>
        </p:nvSpPr>
        <p:spPr>
          <a:xfrm>
            <a:off x="6966796" y="1566042"/>
            <a:ext cx="5309286" cy="4029864"/>
          </a:xfrm>
        </p:spPr>
        <p:txBody>
          <a:bodyPr>
            <a:normAutofit fontScale="90000"/>
          </a:bodyPr>
          <a:lstStyle/>
          <a:p>
            <a:pPr algn="l"/>
            <a:r>
              <a:rPr lang="en-GB" sz="4400" dirty="0"/>
              <a:t>South Yorkshire Employer Insights on </a:t>
            </a:r>
            <a:r>
              <a:rPr lang="en-GB" sz="4400" b="1" dirty="0"/>
              <a:t>Artificial Intelligence and Jobs of the Future</a:t>
            </a:r>
            <a:br>
              <a:rPr lang="en-GB" sz="4400" dirty="0"/>
            </a:br>
            <a:r>
              <a:rPr lang="en-GB" sz="4400" dirty="0"/>
              <a:t>Research Report Headlines</a:t>
            </a:r>
          </a:p>
        </p:txBody>
      </p:sp>
    </p:spTree>
    <p:extLst>
      <p:ext uri="{BB962C8B-B14F-4D97-AF65-F5344CB8AC3E}">
        <p14:creationId xmlns:p14="http://schemas.microsoft.com/office/powerpoint/2010/main" val="3560951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4F7F9-01CA-78D7-A68D-1DA1587EC4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F777C-3C1A-812E-CDEA-900F69FC4C53}"/>
              </a:ext>
            </a:extLst>
          </p:cNvPr>
          <p:cNvSpPr>
            <a:spLocks noGrp="1"/>
          </p:cNvSpPr>
          <p:nvPr>
            <p:ph type="title"/>
          </p:nvPr>
        </p:nvSpPr>
        <p:spPr>
          <a:xfrm>
            <a:off x="422588" y="0"/>
            <a:ext cx="7743950" cy="1325563"/>
          </a:xfrm>
        </p:spPr>
        <p:txBody>
          <a:bodyPr>
            <a:noAutofit/>
          </a:bodyPr>
          <a:lstStyle/>
          <a:p>
            <a:r>
              <a:rPr lang="en-GB" sz="4000" dirty="0">
                <a:latin typeface="Helvetica"/>
                <a:cs typeface="Helvetica"/>
              </a:rPr>
              <a:t>Adoption, regulation and ambition</a:t>
            </a:r>
          </a:p>
        </p:txBody>
      </p:sp>
      <p:sp>
        <p:nvSpPr>
          <p:cNvPr id="4" name="Subtitle 2">
            <a:extLst>
              <a:ext uri="{FF2B5EF4-FFF2-40B4-BE49-F238E27FC236}">
                <a16:creationId xmlns:a16="http://schemas.microsoft.com/office/drawing/2014/main" id="{399A6D99-A92C-FF54-773F-ECCF6A5A2703}"/>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09</a:t>
            </a:r>
          </a:p>
        </p:txBody>
      </p:sp>
      <p:sp>
        <p:nvSpPr>
          <p:cNvPr id="8" name="Content Placeholder 7">
            <a:extLst>
              <a:ext uri="{FF2B5EF4-FFF2-40B4-BE49-F238E27FC236}">
                <a16:creationId xmlns:a16="http://schemas.microsoft.com/office/drawing/2014/main" id="{FD53D79A-34F7-8E73-E901-F0183EE6EB39}"/>
              </a:ext>
            </a:extLst>
          </p:cNvPr>
          <p:cNvSpPr>
            <a:spLocks noGrp="1"/>
          </p:cNvSpPr>
          <p:nvPr>
            <p:ph idx="1"/>
          </p:nvPr>
        </p:nvSpPr>
        <p:spPr>
          <a:xfrm>
            <a:off x="683067" y="1128940"/>
            <a:ext cx="11298867" cy="3118886"/>
          </a:xfrm>
        </p:spPr>
        <p:txBody>
          <a:bodyPr>
            <a:normAutofit/>
          </a:bodyPr>
          <a:lstStyle/>
          <a:p>
            <a:pPr marL="0" indent="0" algn="ctr">
              <a:buNone/>
            </a:pPr>
            <a:r>
              <a:rPr lang="en-GB" sz="2200" dirty="0"/>
              <a:t>AI Usage</a:t>
            </a:r>
          </a:p>
          <a:p>
            <a:pPr marL="0" indent="0" algn="ctr">
              <a:buNone/>
            </a:pPr>
            <a:r>
              <a:rPr lang="en-GB" sz="2200" dirty="0">
                <a:solidFill>
                  <a:schemeClr val="accent2"/>
                </a:solidFill>
              </a:rPr>
              <a:t>“</a:t>
            </a:r>
            <a:r>
              <a:rPr lang="en-GB" sz="2200" i="1" dirty="0">
                <a:solidFill>
                  <a:schemeClr val="accent2"/>
                </a:solidFill>
              </a:rPr>
              <a:t>We're actually building a physics-based methodology to machine learning and AI that helps mainly small businesses through the platforms they already use, predict their operational needs.”.</a:t>
            </a:r>
          </a:p>
          <a:p>
            <a:pPr marL="0" indent="0" algn="ctr">
              <a:buNone/>
            </a:pPr>
            <a:r>
              <a:rPr lang="en-GB" sz="2200" dirty="0"/>
              <a:t>AI Regulation</a:t>
            </a:r>
          </a:p>
          <a:p>
            <a:pPr marL="0" indent="0" algn="ctr">
              <a:buNone/>
            </a:pPr>
            <a:r>
              <a:rPr lang="en-GB" sz="2200" i="1" dirty="0">
                <a:solidFill>
                  <a:schemeClr val="accent2"/>
                </a:solidFill>
              </a:rPr>
              <a:t>“We have quite stringent controls around it, which means we can deploy AI in some areas of the business in others we cannot. We've got about four or five AI policies relating to AI usage in different areas.”</a:t>
            </a:r>
          </a:p>
          <a:p>
            <a:pPr marL="0" indent="0" algn="ctr">
              <a:buNone/>
            </a:pPr>
            <a:endParaRPr lang="en-GB" sz="2400" dirty="0"/>
          </a:p>
        </p:txBody>
      </p:sp>
      <p:sp>
        <p:nvSpPr>
          <p:cNvPr id="6" name="TextBox 5">
            <a:extLst>
              <a:ext uri="{FF2B5EF4-FFF2-40B4-BE49-F238E27FC236}">
                <a16:creationId xmlns:a16="http://schemas.microsoft.com/office/drawing/2014/main" id="{67E432C9-F426-2723-F5F9-08C3E617DDC3}"/>
              </a:ext>
            </a:extLst>
          </p:cNvPr>
          <p:cNvSpPr txBox="1"/>
          <p:nvPr/>
        </p:nvSpPr>
        <p:spPr>
          <a:xfrm>
            <a:off x="2800773" y="4114800"/>
            <a:ext cx="9267659" cy="4210515"/>
          </a:xfrm>
          <a:prstGeom prst="rect">
            <a:avLst/>
          </a:prstGeom>
        </p:spPr>
        <p:txBody>
          <a:bodyPr vert="horz" lIns="91440" tIns="45720" rIns="91440" bIns="45720" rtlCol="0">
            <a:normAutofit/>
          </a:bodyPr>
          <a:lstStyle>
            <a:lvl1pPr indent="0" algn="ctr">
              <a:lnSpc>
                <a:spcPct val="90000"/>
              </a:lnSpc>
              <a:spcBef>
                <a:spcPts val="1000"/>
              </a:spcBef>
              <a:buFont typeface="Arial" panose="020B0604020202020204" pitchFamily="34" charset="0"/>
              <a:buNone/>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200" dirty="0"/>
              <a:t>AI Ambition</a:t>
            </a:r>
          </a:p>
          <a:p>
            <a:r>
              <a:rPr lang="en-GB" sz="2200" i="1" dirty="0">
                <a:solidFill>
                  <a:schemeClr val="accent2"/>
                </a:solidFill>
              </a:rPr>
              <a:t>“AI is probably underutilised at the moment but has potential for us for predictive analysis, to look at trends and look at data that's out there and to see whether we can map opportunity and tailor our approach with a better understanding of the data that's out there but using AI to access that data." </a:t>
            </a:r>
          </a:p>
        </p:txBody>
      </p:sp>
    </p:spTree>
    <p:extLst>
      <p:ext uri="{BB962C8B-B14F-4D97-AF65-F5344CB8AC3E}">
        <p14:creationId xmlns:p14="http://schemas.microsoft.com/office/powerpoint/2010/main" val="3617860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8ED7F-4759-7565-4A02-10D64269D508}"/>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154B6D6A-39AA-21C1-FB47-B330AC16090B}"/>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4CBB324E-7B03-FEC2-36C8-142518984E4B}"/>
              </a:ext>
            </a:extLst>
          </p:cNvPr>
          <p:cNvSpPr txBox="1"/>
          <p:nvPr/>
        </p:nvSpPr>
        <p:spPr>
          <a:xfrm>
            <a:off x="11183292" y="6179096"/>
            <a:ext cx="613372" cy="369332"/>
          </a:xfrm>
          <a:prstGeom prst="rect">
            <a:avLst/>
          </a:prstGeom>
          <a:noFill/>
        </p:spPr>
        <p:txBody>
          <a:bodyPr wrap="square">
            <a:spAutoFit/>
          </a:bodyPr>
          <a:lstStyle/>
          <a:p>
            <a:r>
              <a:rPr lang="en-US" dirty="0">
                <a:solidFill>
                  <a:schemeClr val="bg1"/>
                </a:solidFill>
                <a:latin typeface="Aptos Light" panose="020B0004020202020204" pitchFamily="34" charset="0"/>
              </a:rPr>
              <a:t>10</a:t>
            </a:r>
            <a:endParaRPr lang="en-GB" dirty="0"/>
          </a:p>
        </p:txBody>
      </p:sp>
      <p:sp>
        <p:nvSpPr>
          <p:cNvPr id="15" name="TextBox 14">
            <a:extLst>
              <a:ext uri="{FF2B5EF4-FFF2-40B4-BE49-F238E27FC236}">
                <a16:creationId xmlns:a16="http://schemas.microsoft.com/office/drawing/2014/main" id="{6B342A93-2F0A-2C73-08C9-EF09E354556E}"/>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2516F650-7327-F75B-751B-6C3135DB7C34}"/>
              </a:ext>
            </a:extLst>
          </p:cNvPr>
          <p:cNvSpPr>
            <a:spLocks noGrp="1"/>
          </p:cNvSpPr>
          <p:nvPr>
            <p:ph type="ctrTitle"/>
          </p:nvPr>
        </p:nvSpPr>
        <p:spPr>
          <a:xfrm>
            <a:off x="426402" y="1676107"/>
            <a:ext cx="8859838" cy="3086515"/>
          </a:xfrm>
        </p:spPr>
        <p:txBody>
          <a:bodyPr>
            <a:normAutofit/>
          </a:bodyPr>
          <a:lstStyle/>
          <a:p>
            <a:pPr algn="l"/>
            <a:r>
              <a:rPr lang="en-GB" sz="5400" dirty="0"/>
              <a:t>Skills pipeline</a:t>
            </a:r>
          </a:p>
        </p:txBody>
      </p:sp>
    </p:spTree>
    <p:extLst>
      <p:ext uri="{BB962C8B-B14F-4D97-AF65-F5344CB8AC3E}">
        <p14:creationId xmlns:p14="http://schemas.microsoft.com/office/powerpoint/2010/main" val="2576708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DE2BD-86F2-ECC1-9E24-B091A618D4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F5CF80-A864-694B-56E1-BADDE4DD2C9A}"/>
              </a:ext>
            </a:extLst>
          </p:cNvPr>
          <p:cNvSpPr>
            <a:spLocks noGrp="1"/>
          </p:cNvSpPr>
          <p:nvPr>
            <p:ph type="title"/>
          </p:nvPr>
        </p:nvSpPr>
        <p:spPr>
          <a:xfrm>
            <a:off x="285953" y="-106604"/>
            <a:ext cx="6150932" cy="1325563"/>
          </a:xfrm>
        </p:spPr>
        <p:txBody>
          <a:bodyPr>
            <a:normAutofit/>
          </a:bodyPr>
          <a:lstStyle/>
          <a:p>
            <a:r>
              <a:rPr lang="en-GB" sz="4000" dirty="0">
                <a:latin typeface="Helvetica"/>
                <a:cs typeface="Helvetica"/>
              </a:rPr>
              <a:t>Skills pipeline</a:t>
            </a:r>
          </a:p>
        </p:txBody>
      </p:sp>
      <p:sp>
        <p:nvSpPr>
          <p:cNvPr id="4" name="Subtitle 2">
            <a:extLst>
              <a:ext uri="{FF2B5EF4-FFF2-40B4-BE49-F238E27FC236}">
                <a16:creationId xmlns:a16="http://schemas.microsoft.com/office/drawing/2014/main" id="{D7C3DDED-D1DB-8FE5-EE71-1710ADED049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11</a:t>
            </a:r>
          </a:p>
        </p:txBody>
      </p:sp>
      <p:sp>
        <p:nvSpPr>
          <p:cNvPr id="8" name="Content Placeholder 7">
            <a:extLst>
              <a:ext uri="{FF2B5EF4-FFF2-40B4-BE49-F238E27FC236}">
                <a16:creationId xmlns:a16="http://schemas.microsoft.com/office/drawing/2014/main" id="{F552E812-D869-1E97-199D-CF91F8906542}"/>
              </a:ext>
            </a:extLst>
          </p:cNvPr>
          <p:cNvSpPr>
            <a:spLocks noGrp="1"/>
          </p:cNvSpPr>
          <p:nvPr>
            <p:ph idx="1"/>
          </p:nvPr>
        </p:nvSpPr>
        <p:spPr>
          <a:xfrm>
            <a:off x="167641" y="1413809"/>
            <a:ext cx="12024359" cy="2090454"/>
          </a:xfrm>
        </p:spPr>
        <p:txBody>
          <a:bodyPr>
            <a:normAutofit fontScale="92500"/>
          </a:bodyPr>
          <a:lstStyle/>
          <a:p>
            <a:pPr marL="457200" indent="-457200">
              <a:buFont typeface="+mj-lt"/>
              <a:buAutoNum type="arabicPeriod"/>
            </a:pPr>
            <a:r>
              <a:rPr lang="en-GB" sz="2400" dirty="0"/>
              <a:t>For certain technical or senior roles industries such as engineering and data science, qualifications remain essential. But the more routine use of AI simply requires an understanding of how to use the tools. This requires adaptability, problem solving and curiosity with digital skills best advanced through real-world application. </a:t>
            </a:r>
          </a:p>
          <a:p>
            <a:pPr marL="457200" indent="-457200">
              <a:buFont typeface="+mj-lt"/>
              <a:buAutoNum type="arabicPeriod"/>
            </a:pPr>
            <a:r>
              <a:rPr lang="en-GB" sz="2400" dirty="0"/>
              <a:t>New AI models and technologies make it difficult for qualifications and training to keep pace with employers wishing to build the knowledge to implement AI effectively.</a:t>
            </a:r>
          </a:p>
        </p:txBody>
      </p:sp>
      <p:sp>
        <p:nvSpPr>
          <p:cNvPr id="5" name="TextBox 4">
            <a:extLst>
              <a:ext uri="{FF2B5EF4-FFF2-40B4-BE49-F238E27FC236}">
                <a16:creationId xmlns:a16="http://schemas.microsoft.com/office/drawing/2014/main" id="{F1CD52C6-9370-3964-14E2-205475DFE880}"/>
              </a:ext>
            </a:extLst>
          </p:cNvPr>
          <p:cNvSpPr txBox="1"/>
          <p:nvPr/>
        </p:nvSpPr>
        <p:spPr>
          <a:xfrm>
            <a:off x="3028827" y="5143414"/>
            <a:ext cx="9163173"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There are a few wholly AI roles being advertised. Employers are focused on upskilling their existing employees and embedding AI roles into job descriptions. </a:t>
            </a:r>
            <a:endParaRPr lang="en-GB" sz="2200" i="1" dirty="0"/>
          </a:p>
        </p:txBody>
      </p:sp>
      <p:sp>
        <p:nvSpPr>
          <p:cNvPr id="7" name="TextBox 6">
            <a:extLst>
              <a:ext uri="{FF2B5EF4-FFF2-40B4-BE49-F238E27FC236}">
                <a16:creationId xmlns:a16="http://schemas.microsoft.com/office/drawing/2014/main" id="{388D8013-06EA-AE00-CDAD-63EF7883254B}"/>
              </a:ext>
            </a:extLst>
          </p:cNvPr>
          <p:cNvSpPr txBox="1"/>
          <p:nvPr/>
        </p:nvSpPr>
        <p:spPr>
          <a:xfrm>
            <a:off x="2221624" y="3699113"/>
            <a:ext cx="1023366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Traditional interview techniques may not be suitable for candidates to demonstrate their technical capabilities for roles with an AI component. One employer required candidates to demonstrate coding skills. </a:t>
            </a:r>
            <a:endParaRPr lang="en-GB" sz="2200" i="1" dirty="0"/>
          </a:p>
        </p:txBody>
      </p:sp>
    </p:spTree>
    <p:extLst>
      <p:ext uri="{BB962C8B-B14F-4D97-AF65-F5344CB8AC3E}">
        <p14:creationId xmlns:p14="http://schemas.microsoft.com/office/powerpoint/2010/main" val="2610520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FDDFF-8002-C02A-9B29-67B54F6A5C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C54FE5-15B2-12D7-EFA4-664445FC1F7B}"/>
              </a:ext>
            </a:extLst>
          </p:cNvPr>
          <p:cNvSpPr>
            <a:spLocks noGrp="1"/>
          </p:cNvSpPr>
          <p:nvPr>
            <p:ph type="title"/>
          </p:nvPr>
        </p:nvSpPr>
        <p:spPr>
          <a:xfrm>
            <a:off x="359526" y="-22014"/>
            <a:ext cx="6947696" cy="1325563"/>
          </a:xfrm>
        </p:spPr>
        <p:txBody>
          <a:bodyPr>
            <a:normAutofit/>
          </a:bodyPr>
          <a:lstStyle/>
          <a:p>
            <a:r>
              <a:rPr lang="en-GB" sz="3600" dirty="0">
                <a:latin typeface="Helvetica"/>
                <a:cs typeface="Helvetica"/>
              </a:rPr>
              <a:t>Skills pipeline (cont.)</a:t>
            </a:r>
          </a:p>
        </p:txBody>
      </p:sp>
      <p:sp>
        <p:nvSpPr>
          <p:cNvPr id="4" name="Subtitle 2">
            <a:extLst>
              <a:ext uri="{FF2B5EF4-FFF2-40B4-BE49-F238E27FC236}">
                <a16:creationId xmlns:a16="http://schemas.microsoft.com/office/drawing/2014/main" id="{DC0666D7-B98C-94DE-FDC2-22B8A7743200}"/>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12</a:t>
            </a:r>
          </a:p>
        </p:txBody>
      </p:sp>
      <p:sp>
        <p:nvSpPr>
          <p:cNvPr id="8" name="Content Placeholder 7">
            <a:extLst>
              <a:ext uri="{FF2B5EF4-FFF2-40B4-BE49-F238E27FC236}">
                <a16:creationId xmlns:a16="http://schemas.microsoft.com/office/drawing/2014/main" id="{A98374F5-C2A2-58FF-F124-997568B2858D}"/>
              </a:ext>
            </a:extLst>
          </p:cNvPr>
          <p:cNvSpPr>
            <a:spLocks noGrp="1"/>
          </p:cNvSpPr>
          <p:nvPr>
            <p:ph idx="1"/>
          </p:nvPr>
        </p:nvSpPr>
        <p:spPr>
          <a:xfrm>
            <a:off x="167640" y="1102337"/>
            <a:ext cx="11856720" cy="2439034"/>
          </a:xfrm>
        </p:spPr>
        <p:txBody>
          <a:bodyPr>
            <a:normAutofit/>
          </a:bodyPr>
          <a:lstStyle/>
          <a:p>
            <a:pPr marL="457200" indent="-457200">
              <a:buFont typeface="+mj-lt"/>
              <a:buAutoNum type="arabicPeriod" startAt="5"/>
            </a:pPr>
            <a:r>
              <a:rPr lang="en-GB" sz="2200" dirty="0"/>
              <a:t>The hardest vacancies to fill were in more specialist technical areas particularly within engineering where the pool of candidates is more limited. </a:t>
            </a:r>
          </a:p>
          <a:p>
            <a:pPr marL="457200" indent="-457200">
              <a:buFont typeface="+mj-lt"/>
              <a:buAutoNum type="arabicPeriod" startAt="5"/>
            </a:pPr>
            <a:r>
              <a:rPr lang="en-GB" sz="2200" dirty="0"/>
              <a:t>Employers were confident that future generations would enter industry with an understanding of AI and a willingness to work with it but were concerned that AI-generated CVs were making recruiting harder to identify quality candidates. </a:t>
            </a:r>
          </a:p>
        </p:txBody>
      </p:sp>
      <p:sp>
        <p:nvSpPr>
          <p:cNvPr id="5" name="TextBox 4">
            <a:extLst>
              <a:ext uri="{FF2B5EF4-FFF2-40B4-BE49-F238E27FC236}">
                <a16:creationId xmlns:a16="http://schemas.microsoft.com/office/drawing/2014/main" id="{AFAC9E01-CA60-6CF7-BCEE-6C03088FF61F}"/>
              </a:ext>
            </a:extLst>
          </p:cNvPr>
          <p:cNvSpPr txBox="1"/>
          <p:nvPr/>
        </p:nvSpPr>
        <p:spPr>
          <a:xfrm>
            <a:off x="2761449" y="3949081"/>
            <a:ext cx="9356979" cy="2714477"/>
          </a:xfrm>
          <a:prstGeom prst="rect">
            <a:avLst/>
          </a:prstGeom>
        </p:spPr>
        <p:txBody>
          <a:bodyPr vert="horz" lIns="91440" tIns="45720" rIns="91440" bIns="45720" rtlCol="0">
            <a:no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8"/>
            </a:pPr>
            <a:r>
              <a:rPr lang="en-GB" sz="2200" dirty="0"/>
              <a:t>The concept of role models was frequently mentioned in the context of technology adoption and the value of meaningful work encounters for primary as well as secondary students. </a:t>
            </a:r>
          </a:p>
          <a:p>
            <a:pPr marL="457200" indent="-457200">
              <a:buFont typeface="+mj-lt"/>
              <a:buAutoNum type="arabicPeriod" startAt="8"/>
            </a:pPr>
            <a:r>
              <a:rPr lang="en-GB" sz="2200" dirty="0"/>
              <a:t>AI is playing a more integral role in industry-education partnerships with some interest in hiring AI-specialised graduates in the future. Employers had a range of strong partnerships with education providers some of which were AI specific such as STEM ambassador programmes and AI roundtables. </a:t>
            </a:r>
          </a:p>
        </p:txBody>
      </p:sp>
      <p:sp>
        <p:nvSpPr>
          <p:cNvPr id="7" name="TextBox 6">
            <a:extLst>
              <a:ext uri="{FF2B5EF4-FFF2-40B4-BE49-F238E27FC236}">
                <a16:creationId xmlns:a16="http://schemas.microsoft.com/office/drawing/2014/main" id="{E192DE33-87B3-4DD4-C81B-2AA2D163D92F}"/>
              </a:ext>
            </a:extLst>
          </p:cNvPr>
          <p:cNvSpPr txBox="1"/>
          <p:nvPr/>
        </p:nvSpPr>
        <p:spPr>
          <a:xfrm>
            <a:off x="908420" y="2912680"/>
            <a:ext cx="10916996" cy="1616052"/>
          </a:xfrm>
          <a:prstGeom prst="rect">
            <a:avLst/>
          </a:prstGeom>
        </p:spPr>
        <p:txBody>
          <a:bodyPr vert="horz" lIns="91440" tIns="45720" rIns="91440" bIns="45720" rtlCol="0">
            <a:no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7"/>
            </a:pPr>
            <a:r>
              <a:rPr lang="en-GB" sz="2200" dirty="0"/>
              <a:t>The provision of work experience and ‘real life’ experiences was a priority for inspiring the next generation, offering insights into industry and the use of technology in business. </a:t>
            </a:r>
          </a:p>
        </p:txBody>
      </p:sp>
    </p:spTree>
    <p:extLst>
      <p:ext uri="{BB962C8B-B14F-4D97-AF65-F5344CB8AC3E}">
        <p14:creationId xmlns:p14="http://schemas.microsoft.com/office/powerpoint/2010/main" val="3681096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99886-3E72-60CA-3692-80B7B6C801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A877CE-1D44-C590-4327-B3FA7CB7E325}"/>
              </a:ext>
            </a:extLst>
          </p:cNvPr>
          <p:cNvSpPr>
            <a:spLocks noGrp="1"/>
          </p:cNvSpPr>
          <p:nvPr>
            <p:ph type="title"/>
          </p:nvPr>
        </p:nvSpPr>
        <p:spPr>
          <a:xfrm>
            <a:off x="422588" y="0"/>
            <a:ext cx="6150932" cy="1325563"/>
          </a:xfrm>
        </p:spPr>
        <p:txBody>
          <a:bodyPr>
            <a:normAutofit/>
          </a:bodyPr>
          <a:lstStyle/>
          <a:p>
            <a:r>
              <a:rPr lang="en-GB" sz="5400" dirty="0">
                <a:latin typeface="Helvetica"/>
                <a:cs typeface="Helvetica"/>
              </a:rPr>
              <a:t>Skills pipeline</a:t>
            </a:r>
          </a:p>
        </p:txBody>
      </p:sp>
      <p:sp>
        <p:nvSpPr>
          <p:cNvPr id="4" name="Subtitle 2">
            <a:extLst>
              <a:ext uri="{FF2B5EF4-FFF2-40B4-BE49-F238E27FC236}">
                <a16:creationId xmlns:a16="http://schemas.microsoft.com/office/drawing/2014/main" id="{B2F9CB75-FC97-5371-D89A-BB8B7C5B5821}"/>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13</a:t>
            </a:r>
          </a:p>
        </p:txBody>
      </p:sp>
      <p:sp>
        <p:nvSpPr>
          <p:cNvPr id="8" name="Content Placeholder 7">
            <a:extLst>
              <a:ext uri="{FF2B5EF4-FFF2-40B4-BE49-F238E27FC236}">
                <a16:creationId xmlns:a16="http://schemas.microsoft.com/office/drawing/2014/main" id="{A34ABC35-EC11-53D0-D362-8A0E3A65130D}"/>
              </a:ext>
            </a:extLst>
          </p:cNvPr>
          <p:cNvSpPr>
            <a:spLocks noGrp="1"/>
          </p:cNvSpPr>
          <p:nvPr>
            <p:ph idx="1"/>
          </p:nvPr>
        </p:nvSpPr>
        <p:spPr>
          <a:xfrm>
            <a:off x="1288973" y="1325563"/>
            <a:ext cx="10796530" cy="3400930"/>
          </a:xfrm>
        </p:spPr>
        <p:txBody>
          <a:bodyPr>
            <a:normAutofit/>
          </a:bodyPr>
          <a:lstStyle/>
          <a:p>
            <a:pPr marL="0" indent="0" algn="ctr">
              <a:buNone/>
            </a:pPr>
            <a:r>
              <a:rPr lang="en-GB" sz="2200" dirty="0"/>
              <a:t>Hard to fill vacancies</a:t>
            </a:r>
          </a:p>
          <a:p>
            <a:pPr marL="0" indent="0" algn="ctr">
              <a:buNone/>
            </a:pPr>
            <a:r>
              <a:rPr lang="en-GB" sz="2200" i="1" dirty="0">
                <a:solidFill>
                  <a:schemeClr val="accent2"/>
                </a:solidFill>
              </a:rPr>
              <a:t>“Finding people with both technical accuracy and domain-specific understanding is a major recruitment barrier.”</a:t>
            </a:r>
          </a:p>
          <a:p>
            <a:pPr marL="0" indent="0" algn="ctr">
              <a:buNone/>
            </a:pPr>
            <a:endParaRPr lang="en-GB" sz="2200" dirty="0"/>
          </a:p>
          <a:p>
            <a:pPr marL="0" indent="0" algn="ctr">
              <a:buNone/>
            </a:pPr>
            <a:r>
              <a:rPr lang="en-GB" sz="2200" dirty="0"/>
              <a:t>Inspiring the next generation</a:t>
            </a:r>
          </a:p>
          <a:p>
            <a:pPr marL="0" indent="0" algn="ctr">
              <a:buNone/>
            </a:pPr>
            <a:r>
              <a:rPr lang="en-GB" sz="2200" i="1" dirty="0">
                <a:solidFill>
                  <a:schemeClr val="accent2"/>
                </a:solidFill>
              </a:rPr>
              <a:t>"It’s that kind of real work, real life exposure and just making sure that what they’re learning in a formal setting, they can actually put into practice in a live work environment."</a:t>
            </a:r>
          </a:p>
        </p:txBody>
      </p:sp>
      <p:sp>
        <p:nvSpPr>
          <p:cNvPr id="5" name="TextBox 4">
            <a:extLst>
              <a:ext uri="{FF2B5EF4-FFF2-40B4-BE49-F238E27FC236}">
                <a16:creationId xmlns:a16="http://schemas.microsoft.com/office/drawing/2014/main" id="{64475D76-4394-FCDE-5612-6C159A48EE0D}"/>
              </a:ext>
            </a:extLst>
          </p:cNvPr>
          <p:cNvSpPr txBox="1"/>
          <p:nvPr/>
        </p:nvSpPr>
        <p:spPr>
          <a:xfrm>
            <a:off x="3732637" y="4726493"/>
            <a:ext cx="8203990" cy="1780676"/>
          </a:xfrm>
          <a:prstGeom prst="rect">
            <a:avLst/>
          </a:prstGeom>
        </p:spPr>
        <p:txBody>
          <a:bodyPr vert="horz" lIns="91440" tIns="45720" rIns="91440" bIns="45720" rtlCol="0">
            <a:normAutofit/>
          </a:bodyPr>
          <a:lstStyle>
            <a:lvl1pPr indent="0" algn="ctr">
              <a:lnSpc>
                <a:spcPct val="90000"/>
              </a:lnSpc>
              <a:spcBef>
                <a:spcPts val="1000"/>
              </a:spcBef>
              <a:buFont typeface="Arial" panose="020B0604020202020204" pitchFamily="34" charset="0"/>
              <a:buNone/>
              <a:defRPr sz="22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a:t>Provider engagement</a:t>
            </a:r>
          </a:p>
          <a:p>
            <a:r>
              <a:rPr lang="en-GB" i="1" dirty="0">
                <a:solidFill>
                  <a:schemeClr val="accent2"/>
                </a:solidFill>
              </a:rPr>
              <a:t>“One of the first things I did was build a relationship with the university…I’m very keen on bridging the link between industry and academia.”</a:t>
            </a:r>
          </a:p>
        </p:txBody>
      </p:sp>
    </p:spTree>
    <p:extLst>
      <p:ext uri="{BB962C8B-B14F-4D97-AF65-F5344CB8AC3E}">
        <p14:creationId xmlns:p14="http://schemas.microsoft.com/office/powerpoint/2010/main" val="3656321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EAD7C-9FF9-42D3-D076-7042BB45C8E9}"/>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2E375C0B-9968-F35F-1201-C906324728FA}"/>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0F0B6E32-37C3-DBB8-24BA-9D561DC241FF}"/>
              </a:ext>
            </a:extLst>
          </p:cNvPr>
          <p:cNvSpPr txBox="1"/>
          <p:nvPr/>
        </p:nvSpPr>
        <p:spPr>
          <a:xfrm>
            <a:off x="11183292" y="6179096"/>
            <a:ext cx="613372" cy="369332"/>
          </a:xfrm>
          <a:prstGeom prst="rect">
            <a:avLst/>
          </a:prstGeom>
          <a:noFill/>
        </p:spPr>
        <p:txBody>
          <a:bodyPr wrap="square">
            <a:spAutoFit/>
          </a:bodyPr>
          <a:lstStyle/>
          <a:p>
            <a:r>
              <a:rPr lang="en-US" dirty="0">
                <a:solidFill>
                  <a:schemeClr val="bg1"/>
                </a:solidFill>
                <a:latin typeface="Aptos Light" panose="020B0004020202020204" pitchFamily="34" charset="0"/>
              </a:rPr>
              <a:t>14</a:t>
            </a:r>
            <a:endParaRPr lang="en-GB" dirty="0"/>
          </a:p>
        </p:txBody>
      </p:sp>
      <p:sp>
        <p:nvSpPr>
          <p:cNvPr id="15" name="TextBox 14">
            <a:extLst>
              <a:ext uri="{FF2B5EF4-FFF2-40B4-BE49-F238E27FC236}">
                <a16:creationId xmlns:a16="http://schemas.microsoft.com/office/drawing/2014/main" id="{9979678A-453F-ABF0-454D-E07EEE06412D}"/>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5BD7D274-7A37-DE7C-218F-A9389C406910}"/>
              </a:ext>
            </a:extLst>
          </p:cNvPr>
          <p:cNvSpPr>
            <a:spLocks noGrp="1"/>
          </p:cNvSpPr>
          <p:nvPr>
            <p:ph type="ctrTitle"/>
          </p:nvPr>
        </p:nvSpPr>
        <p:spPr>
          <a:xfrm>
            <a:off x="426402" y="1676107"/>
            <a:ext cx="8859838" cy="3086515"/>
          </a:xfrm>
        </p:spPr>
        <p:txBody>
          <a:bodyPr>
            <a:normAutofit/>
          </a:bodyPr>
          <a:lstStyle/>
          <a:p>
            <a:pPr algn="l"/>
            <a:r>
              <a:rPr lang="en-GB" sz="5400" dirty="0"/>
              <a:t>Training Provision</a:t>
            </a:r>
          </a:p>
        </p:txBody>
      </p:sp>
    </p:spTree>
    <p:extLst>
      <p:ext uri="{BB962C8B-B14F-4D97-AF65-F5344CB8AC3E}">
        <p14:creationId xmlns:p14="http://schemas.microsoft.com/office/powerpoint/2010/main" val="73089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8A308-F0AD-CCFF-0E99-D1A455746E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02E057-4B4A-FE9C-8A26-902531EA80D0}"/>
              </a:ext>
            </a:extLst>
          </p:cNvPr>
          <p:cNvSpPr>
            <a:spLocks noGrp="1"/>
          </p:cNvSpPr>
          <p:nvPr>
            <p:ph type="title"/>
          </p:nvPr>
        </p:nvSpPr>
        <p:spPr>
          <a:xfrm>
            <a:off x="422588" y="0"/>
            <a:ext cx="6150932" cy="1325563"/>
          </a:xfrm>
        </p:spPr>
        <p:txBody>
          <a:bodyPr>
            <a:normAutofit/>
          </a:bodyPr>
          <a:lstStyle/>
          <a:p>
            <a:r>
              <a:rPr lang="en-GB" sz="5400" dirty="0">
                <a:latin typeface="Helvetica"/>
                <a:cs typeface="Helvetica"/>
              </a:rPr>
              <a:t>Training Provision</a:t>
            </a:r>
          </a:p>
        </p:txBody>
      </p:sp>
      <p:sp>
        <p:nvSpPr>
          <p:cNvPr id="4" name="Subtitle 2">
            <a:extLst>
              <a:ext uri="{FF2B5EF4-FFF2-40B4-BE49-F238E27FC236}">
                <a16:creationId xmlns:a16="http://schemas.microsoft.com/office/drawing/2014/main" id="{B3B7FA08-66A8-6C0B-0986-F26914CEE979}"/>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15</a:t>
            </a:r>
          </a:p>
        </p:txBody>
      </p:sp>
      <p:sp>
        <p:nvSpPr>
          <p:cNvPr id="8" name="Content Placeholder 7">
            <a:extLst>
              <a:ext uri="{FF2B5EF4-FFF2-40B4-BE49-F238E27FC236}">
                <a16:creationId xmlns:a16="http://schemas.microsoft.com/office/drawing/2014/main" id="{31AD8048-3B8D-D99C-0279-683905FFCD7E}"/>
              </a:ext>
            </a:extLst>
          </p:cNvPr>
          <p:cNvSpPr>
            <a:spLocks noGrp="1"/>
          </p:cNvSpPr>
          <p:nvPr>
            <p:ph idx="1"/>
          </p:nvPr>
        </p:nvSpPr>
        <p:spPr>
          <a:xfrm>
            <a:off x="203200" y="1259206"/>
            <a:ext cx="11856720" cy="2439034"/>
          </a:xfrm>
        </p:spPr>
        <p:txBody>
          <a:bodyPr>
            <a:normAutofit/>
          </a:bodyPr>
          <a:lstStyle/>
          <a:p>
            <a:pPr marL="457200" indent="-457200">
              <a:buFont typeface="+mj-lt"/>
              <a:buAutoNum type="arabicPeriod"/>
            </a:pPr>
            <a:r>
              <a:rPr lang="en-GB" sz="2200" dirty="0"/>
              <a:t>Across South Yorkshire, the availability and visibility of AI support varies widely, awareness is low, and it is fragmented and difficult to navigate. While there are pockets of expertise, many depend heavily on internal knowledge, self-directed learning, and personal networks rather than on established, clearly signposted support systems.</a:t>
            </a:r>
          </a:p>
          <a:p>
            <a:pPr marL="457200" indent="-457200">
              <a:buFont typeface="+mj-lt"/>
              <a:buAutoNum type="arabicPeriod"/>
            </a:pPr>
            <a:r>
              <a:rPr lang="en-GB" sz="2200" dirty="0"/>
              <a:t>For providers and brokers, the opportunity lies in being visible in those early stages, offering guidance that is both sector-specific and product-agnostic, and presenting services in ways that are easy to understand, access, and implement.</a:t>
            </a:r>
          </a:p>
          <a:p>
            <a:endParaRPr lang="en-GB" sz="2200" dirty="0"/>
          </a:p>
        </p:txBody>
      </p:sp>
      <p:sp>
        <p:nvSpPr>
          <p:cNvPr id="5" name="TextBox 4">
            <a:extLst>
              <a:ext uri="{FF2B5EF4-FFF2-40B4-BE49-F238E27FC236}">
                <a16:creationId xmlns:a16="http://schemas.microsoft.com/office/drawing/2014/main" id="{D4359317-649C-CEA9-EAEB-9BAE757B7F1C}"/>
              </a:ext>
            </a:extLst>
          </p:cNvPr>
          <p:cNvSpPr txBox="1"/>
          <p:nvPr/>
        </p:nvSpPr>
        <p:spPr>
          <a:xfrm>
            <a:off x="3163628" y="5351037"/>
            <a:ext cx="9327215"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A recurring theme was that while technical skills matter, critical thinking, adaptability, problem-solving and willingness to change are seen as even more important. </a:t>
            </a:r>
          </a:p>
        </p:txBody>
      </p:sp>
      <p:sp>
        <p:nvSpPr>
          <p:cNvPr id="7" name="TextBox 6">
            <a:extLst>
              <a:ext uri="{FF2B5EF4-FFF2-40B4-BE49-F238E27FC236}">
                <a16:creationId xmlns:a16="http://schemas.microsoft.com/office/drawing/2014/main" id="{CAE4DDF1-0FD7-E259-DB59-1AF738852AA2}"/>
              </a:ext>
            </a:extLst>
          </p:cNvPr>
          <p:cNvSpPr txBox="1"/>
          <p:nvPr/>
        </p:nvSpPr>
        <p:spPr>
          <a:xfrm>
            <a:off x="2198414" y="3825340"/>
            <a:ext cx="10109200" cy="857250"/>
          </a:xfrm>
          <a:prstGeom prst="rect">
            <a:avLst/>
          </a:prstGeom>
        </p:spPr>
        <p:txBody>
          <a:bodyPr vert="horz" lIns="91440" tIns="45720" rIns="91440" bIns="45720" rtlCol="0">
            <a:no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Keeping pace with AI is an ongoing journey and there is real enthusiasm about the possibilities, but also a clear sense of how fast things are moving and how hard it can be to decide where to focus. The volume of information is daunting.</a:t>
            </a:r>
          </a:p>
        </p:txBody>
      </p:sp>
    </p:spTree>
    <p:extLst>
      <p:ext uri="{BB962C8B-B14F-4D97-AF65-F5344CB8AC3E}">
        <p14:creationId xmlns:p14="http://schemas.microsoft.com/office/powerpoint/2010/main" val="3753070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D7DAB1-2AA5-6430-A96A-C685BE0246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D99F4F-F573-70ED-2E63-262576CF60C8}"/>
              </a:ext>
            </a:extLst>
          </p:cNvPr>
          <p:cNvSpPr>
            <a:spLocks noGrp="1"/>
          </p:cNvSpPr>
          <p:nvPr>
            <p:ph type="title"/>
          </p:nvPr>
        </p:nvSpPr>
        <p:spPr>
          <a:xfrm>
            <a:off x="305067" y="-105574"/>
            <a:ext cx="7344304" cy="1325563"/>
          </a:xfrm>
        </p:spPr>
        <p:txBody>
          <a:bodyPr>
            <a:normAutofit/>
          </a:bodyPr>
          <a:lstStyle/>
          <a:p>
            <a:r>
              <a:rPr lang="en-GB" sz="3600" dirty="0">
                <a:latin typeface="Helvetica"/>
                <a:cs typeface="Helvetica"/>
              </a:rPr>
              <a:t>Training Provision (cont.)</a:t>
            </a:r>
          </a:p>
        </p:txBody>
      </p:sp>
      <p:sp>
        <p:nvSpPr>
          <p:cNvPr id="4" name="Subtitle 2">
            <a:extLst>
              <a:ext uri="{FF2B5EF4-FFF2-40B4-BE49-F238E27FC236}">
                <a16:creationId xmlns:a16="http://schemas.microsoft.com/office/drawing/2014/main" id="{A050C978-6744-30E6-C95C-52FE55ECC01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15</a:t>
            </a:r>
          </a:p>
        </p:txBody>
      </p:sp>
      <p:sp>
        <p:nvSpPr>
          <p:cNvPr id="8" name="Content Placeholder 7">
            <a:extLst>
              <a:ext uri="{FF2B5EF4-FFF2-40B4-BE49-F238E27FC236}">
                <a16:creationId xmlns:a16="http://schemas.microsoft.com/office/drawing/2014/main" id="{7C42B91E-D16F-61F9-6973-5369F79B58AE}"/>
              </a:ext>
            </a:extLst>
          </p:cNvPr>
          <p:cNvSpPr>
            <a:spLocks noGrp="1"/>
          </p:cNvSpPr>
          <p:nvPr>
            <p:ph idx="1"/>
          </p:nvPr>
        </p:nvSpPr>
        <p:spPr>
          <a:xfrm>
            <a:off x="66566" y="1241676"/>
            <a:ext cx="12125434" cy="2806018"/>
          </a:xfrm>
        </p:spPr>
        <p:txBody>
          <a:bodyPr>
            <a:normAutofit/>
          </a:bodyPr>
          <a:lstStyle/>
          <a:p>
            <a:pPr marL="457200" indent="-457200">
              <a:buFont typeface="+mj-lt"/>
              <a:buAutoNum type="arabicPeriod" startAt="5"/>
            </a:pPr>
            <a:r>
              <a:rPr lang="en-GB" sz="2200" dirty="0"/>
              <a:t>There is a clear role for organisations to act as trusted guides. Offering opportunities for different generations to share knowledge was used to build confidence across the workforce.</a:t>
            </a:r>
          </a:p>
          <a:p>
            <a:pPr marL="457200" indent="-457200">
              <a:buFont typeface="+mj-lt"/>
              <a:buAutoNum type="arabicPeriod" startAt="5"/>
            </a:pPr>
            <a:r>
              <a:rPr lang="en-GB" sz="2200" dirty="0"/>
              <a:t>Short workshops, hackathon-style sessions and “fail-fast” pilots help companies to develop strategies around what works. </a:t>
            </a:r>
          </a:p>
          <a:p>
            <a:pPr marL="457200" indent="-457200">
              <a:buFont typeface="+mj-lt"/>
              <a:buAutoNum type="arabicPeriod" startAt="5"/>
            </a:pPr>
            <a:r>
              <a:rPr lang="en-GB" sz="2200" dirty="0"/>
              <a:t>Recruitment for AI positions was putting more weight on attitude, curiosity and willingness to learn alongside technical skills. For those in employment some offered a baseline training offer on AI and/or CPD followed by specialist training. </a:t>
            </a:r>
          </a:p>
          <a:p>
            <a:endParaRPr lang="en-GB" sz="2200" dirty="0"/>
          </a:p>
        </p:txBody>
      </p:sp>
      <p:sp>
        <p:nvSpPr>
          <p:cNvPr id="5" name="TextBox 4">
            <a:extLst>
              <a:ext uri="{FF2B5EF4-FFF2-40B4-BE49-F238E27FC236}">
                <a16:creationId xmlns:a16="http://schemas.microsoft.com/office/drawing/2014/main" id="{5CFFFC48-2652-03ED-45E8-D263638101F4}"/>
              </a:ext>
            </a:extLst>
          </p:cNvPr>
          <p:cNvSpPr txBox="1"/>
          <p:nvPr/>
        </p:nvSpPr>
        <p:spPr>
          <a:xfrm>
            <a:off x="2967130" y="5146380"/>
            <a:ext cx="9085258"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9"/>
            </a:pPr>
            <a:r>
              <a:rPr lang="en-GB" sz="2200" dirty="0"/>
              <a:t>Confident adopters often see themselves as contributors as much as learners, and they want spaces to share insights while continuing to deepen their capabilities. </a:t>
            </a:r>
          </a:p>
        </p:txBody>
      </p:sp>
      <p:sp>
        <p:nvSpPr>
          <p:cNvPr id="7" name="TextBox 6">
            <a:extLst>
              <a:ext uri="{FF2B5EF4-FFF2-40B4-BE49-F238E27FC236}">
                <a16:creationId xmlns:a16="http://schemas.microsoft.com/office/drawing/2014/main" id="{3D62D94D-D705-4B96-A68C-8FE12A4C7C0C}"/>
              </a:ext>
            </a:extLst>
          </p:cNvPr>
          <p:cNvSpPr txBox="1"/>
          <p:nvPr/>
        </p:nvSpPr>
        <p:spPr>
          <a:xfrm>
            <a:off x="2455217" y="3963595"/>
            <a:ext cx="9457558"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8"/>
            </a:pPr>
            <a:r>
              <a:rPr lang="en-GB" sz="2200" dirty="0"/>
              <a:t>There is openness to engaging with every training format when the content is practical, sector and role specific, and easy to fit around the working day. </a:t>
            </a:r>
          </a:p>
        </p:txBody>
      </p:sp>
    </p:spTree>
    <p:extLst>
      <p:ext uri="{BB962C8B-B14F-4D97-AF65-F5344CB8AC3E}">
        <p14:creationId xmlns:p14="http://schemas.microsoft.com/office/powerpoint/2010/main" val="3051473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DF332A-B642-5FEF-E8D9-A634AFF6C5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4795C9-D939-70D3-6A48-E596AAED210F}"/>
              </a:ext>
            </a:extLst>
          </p:cNvPr>
          <p:cNvSpPr>
            <a:spLocks noGrp="1"/>
          </p:cNvSpPr>
          <p:nvPr>
            <p:ph type="title"/>
          </p:nvPr>
        </p:nvSpPr>
        <p:spPr>
          <a:xfrm>
            <a:off x="412078" y="-66357"/>
            <a:ext cx="7344304" cy="1325563"/>
          </a:xfrm>
        </p:spPr>
        <p:txBody>
          <a:bodyPr>
            <a:normAutofit/>
          </a:bodyPr>
          <a:lstStyle/>
          <a:p>
            <a:r>
              <a:rPr lang="en-GB" sz="3600" dirty="0">
                <a:latin typeface="Helvetica"/>
                <a:cs typeface="Helvetica"/>
              </a:rPr>
              <a:t>Training Provision (cont.)</a:t>
            </a:r>
          </a:p>
        </p:txBody>
      </p:sp>
      <p:sp>
        <p:nvSpPr>
          <p:cNvPr id="4" name="Subtitle 2">
            <a:extLst>
              <a:ext uri="{FF2B5EF4-FFF2-40B4-BE49-F238E27FC236}">
                <a16:creationId xmlns:a16="http://schemas.microsoft.com/office/drawing/2014/main" id="{345EB929-DF6A-A223-E9EB-686CDB76783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15</a:t>
            </a:r>
          </a:p>
        </p:txBody>
      </p:sp>
      <p:sp>
        <p:nvSpPr>
          <p:cNvPr id="8" name="Content Placeholder 7">
            <a:extLst>
              <a:ext uri="{FF2B5EF4-FFF2-40B4-BE49-F238E27FC236}">
                <a16:creationId xmlns:a16="http://schemas.microsoft.com/office/drawing/2014/main" id="{91A1055D-0DD8-B71F-64A4-1F556B738850}"/>
              </a:ext>
            </a:extLst>
          </p:cNvPr>
          <p:cNvSpPr>
            <a:spLocks noGrp="1"/>
          </p:cNvSpPr>
          <p:nvPr>
            <p:ph idx="1"/>
          </p:nvPr>
        </p:nvSpPr>
        <p:spPr>
          <a:xfrm>
            <a:off x="203200" y="1374820"/>
            <a:ext cx="11856720" cy="2806018"/>
          </a:xfrm>
        </p:spPr>
        <p:txBody>
          <a:bodyPr>
            <a:normAutofit/>
          </a:bodyPr>
          <a:lstStyle/>
          <a:p>
            <a:pPr marL="457200" indent="-457200">
              <a:buFont typeface="+mj-lt"/>
              <a:buAutoNum type="arabicPeriod" startAt="10"/>
            </a:pPr>
            <a:r>
              <a:rPr lang="en-GB" sz="2200" dirty="0"/>
              <a:t>Tailored online tools and resources are valued to complement and reinforce live sessions. They help time poor teams, support dispersed workforces and allow people to revisit materials when they need them. Employers still look for in person encounters for inspiration and networking opportunities to helps ideas take root.</a:t>
            </a:r>
          </a:p>
          <a:p>
            <a:pPr marL="457200" indent="-457200">
              <a:buFont typeface="+mj-lt"/>
              <a:buAutoNum type="arabicPeriod" startAt="10"/>
            </a:pPr>
            <a:r>
              <a:rPr lang="en-GB" sz="2200" dirty="0"/>
              <a:t>Introductions to key notes speakers, experts and advisers are seen as especially helpful when those experts understand the realities of a given sector. </a:t>
            </a:r>
          </a:p>
          <a:p>
            <a:endParaRPr lang="en-GB" sz="2200" dirty="0"/>
          </a:p>
        </p:txBody>
      </p:sp>
      <p:sp>
        <p:nvSpPr>
          <p:cNvPr id="5" name="TextBox 4">
            <a:extLst>
              <a:ext uri="{FF2B5EF4-FFF2-40B4-BE49-F238E27FC236}">
                <a16:creationId xmlns:a16="http://schemas.microsoft.com/office/drawing/2014/main" id="{54BEEF09-5F08-E7C9-5929-CB88D8E714C3}"/>
              </a:ext>
            </a:extLst>
          </p:cNvPr>
          <p:cNvSpPr txBox="1"/>
          <p:nvPr/>
        </p:nvSpPr>
        <p:spPr>
          <a:xfrm>
            <a:off x="3213753" y="5390787"/>
            <a:ext cx="9085258"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3"/>
            </a:pPr>
            <a:r>
              <a:rPr lang="en-GB" sz="2200" dirty="0"/>
              <a:t>Willingness to engage depended on the value they expected to receive, the quality of delivery and a clear link to business outcomes.</a:t>
            </a:r>
          </a:p>
        </p:txBody>
      </p:sp>
      <p:sp>
        <p:nvSpPr>
          <p:cNvPr id="7" name="TextBox 6">
            <a:extLst>
              <a:ext uri="{FF2B5EF4-FFF2-40B4-BE49-F238E27FC236}">
                <a16:creationId xmlns:a16="http://schemas.microsoft.com/office/drawing/2014/main" id="{0C652D8E-9D16-6755-6A24-A220BB2E78AE}"/>
              </a:ext>
            </a:extLst>
          </p:cNvPr>
          <p:cNvSpPr txBox="1"/>
          <p:nvPr/>
        </p:nvSpPr>
        <p:spPr>
          <a:xfrm>
            <a:off x="2082800" y="3572354"/>
            <a:ext cx="99060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2"/>
            </a:pPr>
            <a:r>
              <a:rPr lang="en-GB" sz="2200" dirty="0"/>
              <a:t>Employers want structured help for senior teams to set direction, commission safe experimentation and empower internal champions who can carry learning across the organisation. They also asked for model policies, ethics guidance and places to compare approaches with peers.</a:t>
            </a:r>
          </a:p>
        </p:txBody>
      </p:sp>
    </p:spTree>
    <p:extLst>
      <p:ext uri="{BB962C8B-B14F-4D97-AF65-F5344CB8AC3E}">
        <p14:creationId xmlns:p14="http://schemas.microsoft.com/office/powerpoint/2010/main" val="1630185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A34F9-4DC6-3C7D-D7BA-FCD0609F42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05E5A4-BD2B-ED9C-F63F-CA0441508732}"/>
              </a:ext>
            </a:extLst>
          </p:cNvPr>
          <p:cNvSpPr>
            <a:spLocks noGrp="1"/>
          </p:cNvSpPr>
          <p:nvPr>
            <p:ph type="title"/>
          </p:nvPr>
        </p:nvSpPr>
        <p:spPr>
          <a:xfrm>
            <a:off x="422588" y="0"/>
            <a:ext cx="6150932" cy="1325563"/>
          </a:xfrm>
        </p:spPr>
        <p:txBody>
          <a:bodyPr>
            <a:normAutofit/>
          </a:bodyPr>
          <a:lstStyle/>
          <a:p>
            <a:r>
              <a:rPr lang="en-GB" sz="5400" dirty="0">
                <a:latin typeface="Helvetica"/>
                <a:cs typeface="Helvetica"/>
              </a:rPr>
              <a:t>Training Provision</a:t>
            </a:r>
          </a:p>
        </p:txBody>
      </p:sp>
      <p:sp>
        <p:nvSpPr>
          <p:cNvPr id="4" name="Subtitle 2">
            <a:extLst>
              <a:ext uri="{FF2B5EF4-FFF2-40B4-BE49-F238E27FC236}">
                <a16:creationId xmlns:a16="http://schemas.microsoft.com/office/drawing/2014/main" id="{D8C6857D-7D3D-EEF6-1BC9-33187AB83841}"/>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16</a:t>
            </a:r>
          </a:p>
        </p:txBody>
      </p:sp>
      <p:sp>
        <p:nvSpPr>
          <p:cNvPr id="8" name="Content Placeholder 7">
            <a:extLst>
              <a:ext uri="{FF2B5EF4-FFF2-40B4-BE49-F238E27FC236}">
                <a16:creationId xmlns:a16="http://schemas.microsoft.com/office/drawing/2014/main" id="{8601A408-CFB2-F929-FEC4-949DFF596FDD}"/>
              </a:ext>
            </a:extLst>
          </p:cNvPr>
          <p:cNvSpPr>
            <a:spLocks noGrp="1"/>
          </p:cNvSpPr>
          <p:nvPr>
            <p:ph idx="1"/>
          </p:nvPr>
        </p:nvSpPr>
        <p:spPr>
          <a:xfrm>
            <a:off x="1206891" y="910708"/>
            <a:ext cx="10733258" cy="3636577"/>
          </a:xfrm>
        </p:spPr>
        <p:txBody>
          <a:bodyPr>
            <a:noAutofit/>
          </a:bodyPr>
          <a:lstStyle/>
          <a:p>
            <a:pPr marL="0" indent="0" algn="ctr">
              <a:buNone/>
            </a:pPr>
            <a:r>
              <a:rPr lang="en-GB" sz="2200" dirty="0"/>
              <a:t>AI support landscape</a:t>
            </a:r>
          </a:p>
          <a:p>
            <a:pPr marL="0" indent="0" algn="ctr">
              <a:buNone/>
            </a:pPr>
            <a:r>
              <a:rPr lang="en-GB" sz="2200" i="1" dirty="0">
                <a:solidFill>
                  <a:schemeClr val="accent2"/>
                </a:solidFill>
              </a:rPr>
              <a:t>“It would be really useful if there was something available from either the government or from industry that was able to advise on the use of AI and support people in developing that. At the moment, it’s essentially best practices from credible sources, and then trying to adapt that for our context”</a:t>
            </a:r>
            <a:br>
              <a:rPr lang="en-GB" sz="2200" i="1" dirty="0">
                <a:solidFill>
                  <a:schemeClr val="accent2"/>
                </a:solidFill>
              </a:rPr>
            </a:br>
            <a:endParaRPr lang="en-GB" sz="2200" dirty="0"/>
          </a:p>
          <a:p>
            <a:pPr marL="0" indent="0" algn="ctr">
              <a:buNone/>
            </a:pPr>
            <a:r>
              <a:rPr lang="en-GB" sz="2200" dirty="0"/>
              <a:t>Keeping pace</a:t>
            </a:r>
          </a:p>
          <a:p>
            <a:pPr marL="0" indent="0" algn="ctr">
              <a:buNone/>
            </a:pPr>
            <a:r>
              <a:rPr lang="en-GB" sz="2200" i="1" dirty="0">
                <a:solidFill>
                  <a:schemeClr val="accent2"/>
                </a:solidFill>
              </a:rPr>
              <a:t>“If you try to keep up with everything, you’ll get lost in the noise. What works for us is weaving it into how we already work. Every new project starts with research on the best AI tools, the newest processes. It’s not an extra task; it’s part of doing the job well.”</a:t>
            </a:r>
            <a:endParaRPr lang="en-GB" sz="2200" dirty="0"/>
          </a:p>
        </p:txBody>
      </p:sp>
      <p:sp>
        <p:nvSpPr>
          <p:cNvPr id="5" name="TextBox 4">
            <a:extLst>
              <a:ext uri="{FF2B5EF4-FFF2-40B4-BE49-F238E27FC236}">
                <a16:creationId xmlns:a16="http://schemas.microsoft.com/office/drawing/2014/main" id="{DA101A08-B847-6931-278E-62A62D540487}"/>
              </a:ext>
            </a:extLst>
          </p:cNvPr>
          <p:cNvSpPr txBox="1"/>
          <p:nvPr/>
        </p:nvSpPr>
        <p:spPr>
          <a:xfrm>
            <a:off x="3311388" y="4975433"/>
            <a:ext cx="8393936" cy="1882567"/>
          </a:xfrm>
          <a:prstGeom prst="rect">
            <a:avLst/>
          </a:prstGeom>
        </p:spPr>
        <p:txBody>
          <a:bodyPr vert="horz" lIns="91440" tIns="45720" rIns="91440" bIns="45720" rtlCol="0">
            <a:normAutofit/>
          </a:bodyPr>
          <a:lstStyle>
            <a:lvl1pPr indent="0" algn="ctr">
              <a:lnSpc>
                <a:spcPct val="90000"/>
              </a:lnSpc>
              <a:spcBef>
                <a:spcPts val="1000"/>
              </a:spcBef>
              <a:buFont typeface="Arial" panose="020B0604020202020204" pitchFamily="34" charset="0"/>
              <a:buNone/>
              <a:defRPr sz="20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200" dirty="0"/>
              <a:t>AI best practice</a:t>
            </a:r>
          </a:p>
          <a:p>
            <a:r>
              <a:rPr lang="en-GB" sz="2200" i="1" dirty="0">
                <a:solidFill>
                  <a:schemeClr val="accent2"/>
                </a:solidFill>
              </a:rPr>
              <a:t>“We build in time for independent research so people can try new tech and show how it could help the business.”</a:t>
            </a:r>
          </a:p>
        </p:txBody>
      </p:sp>
    </p:spTree>
    <p:extLst>
      <p:ext uri="{BB962C8B-B14F-4D97-AF65-F5344CB8AC3E}">
        <p14:creationId xmlns:p14="http://schemas.microsoft.com/office/powerpoint/2010/main" val="360011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528" y="111760"/>
            <a:ext cx="3919863" cy="1325563"/>
          </a:xfrm>
        </p:spPr>
        <p:txBody>
          <a:bodyPr>
            <a:normAutofit/>
          </a:bodyPr>
          <a:lstStyle/>
          <a:p>
            <a:r>
              <a:rPr lang="en-GB" sz="4800" dirty="0">
                <a:latin typeface="Helvetica"/>
                <a:cs typeface="Helvetica"/>
              </a:rPr>
              <a:t>Contents</a:t>
            </a:r>
          </a:p>
        </p:txBody>
      </p:sp>
      <p:sp>
        <p:nvSpPr>
          <p:cNvPr id="4" name="Subtitle 2">
            <a:extLst>
              <a:ext uri="{FF2B5EF4-FFF2-40B4-BE49-F238E27FC236}">
                <a16:creationId xmlns:a16="http://schemas.microsoft.com/office/drawing/2014/main" id="{DE946D7A-102C-3952-4BA7-CFED221D394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01</a:t>
            </a:r>
          </a:p>
        </p:txBody>
      </p:sp>
      <p:sp>
        <p:nvSpPr>
          <p:cNvPr id="8" name="Content Placeholder 7">
            <a:extLst>
              <a:ext uri="{FF2B5EF4-FFF2-40B4-BE49-F238E27FC236}">
                <a16:creationId xmlns:a16="http://schemas.microsoft.com/office/drawing/2014/main" id="{C4B0D789-9D2A-8E7D-8372-CFDE2E7271BC}"/>
              </a:ext>
            </a:extLst>
          </p:cNvPr>
          <p:cNvSpPr>
            <a:spLocks noGrp="1"/>
          </p:cNvSpPr>
          <p:nvPr>
            <p:ph idx="1"/>
          </p:nvPr>
        </p:nvSpPr>
        <p:spPr>
          <a:xfrm>
            <a:off x="2577864" y="1437323"/>
            <a:ext cx="9356349" cy="3796363"/>
          </a:xfrm>
        </p:spPr>
        <p:txBody>
          <a:bodyPr>
            <a:normAutofit/>
          </a:bodyPr>
          <a:lstStyle/>
          <a:p>
            <a:pPr marL="514350" indent="-514350">
              <a:buFont typeface="+mj-lt"/>
              <a:buAutoNum type="arabicPeriod"/>
            </a:pPr>
            <a:r>
              <a:rPr lang="en-GB" dirty="0"/>
              <a:t>Background </a:t>
            </a:r>
          </a:p>
          <a:p>
            <a:pPr marL="514350" indent="-514350">
              <a:buFont typeface="+mj-lt"/>
              <a:buAutoNum type="arabicPeriod"/>
            </a:pPr>
            <a:r>
              <a:rPr lang="en-GB" dirty="0"/>
              <a:t>AI adoption, regulation and ambition</a:t>
            </a:r>
          </a:p>
          <a:p>
            <a:pPr marL="514350" indent="-514350">
              <a:buFont typeface="+mj-lt"/>
              <a:buAutoNum type="arabicPeriod"/>
            </a:pPr>
            <a:r>
              <a:rPr lang="en-GB" dirty="0"/>
              <a:t>AI skills pipeline</a:t>
            </a:r>
          </a:p>
          <a:p>
            <a:pPr marL="514350" indent="-514350">
              <a:buFont typeface="+mj-lt"/>
              <a:buAutoNum type="arabicPeriod"/>
            </a:pPr>
            <a:r>
              <a:rPr lang="en-GB" dirty="0"/>
              <a:t>Training provision and employer engagement</a:t>
            </a:r>
          </a:p>
          <a:p>
            <a:pPr marL="514350" indent="-514350">
              <a:buFont typeface="+mj-lt"/>
              <a:buAutoNum type="arabicPeriod"/>
            </a:pPr>
            <a:r>
              <a:rPr lang="en-GB" dirty="0"/>
              <a:t>Future outlook </a:t>
            </a:r>
          </a:p>
          <a:p>
            <a:pPr marL="514350" indent="-514350">
              <a:buFont typeface="+mj-lt"/>
              <a:buAutoNum type="arabicPeriod"/>
            </a:pPr>
            <a:r>
              <a:rPr lang="en-GB" dirty="0"/>
              <a:t>Summary of findings</a:t>
            </a:r>
          </a:p>
          <a:p>
            <a:pPr marL="514350" indent="-514350">
              <a:buFont typeface="+mj-lt"/>
              <a:buAutoNum type="arabicPeriod"/>
            </a:pPr>
            <a:r>
              <a:rPr lang="en-GB" dirty="0"/>
              <a:t>Next steps / questions</a:t>
            </a:r>
          </a:p>
          <a:p>
            <a:endParaRPr lang="en-GB" dirty="0"/>
          </a:p>
        </p:txBody>
      </p:sp>
    </p:spTree>
    <p:extLst>
      <p:ext uri="{BB962C8B-B14F-4D97-AF65-F5344CB8AC3E}">
        <p14:creationId xmlns:p14="http://schemas.microsoft.com/office/powerpoint/2010/main" val="4127429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D71E16-F393-5E45-0101-ECA15F7E2023}"/>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82DEB884-A687-116A-7D27-2E248A25FB09}"/>
              </a:ext>
            </a:extLst>
          </p:cNvPr>
          <p:cNvPicPr>
            <a:picLocks noChangeAspect="1"/>
          </p:cNvPicPr>
          <p:nvPr/>
        </p:nvPicPr>
        <p:blipFill>
          <a:blip r:embed="rId2"/>
          <a:stretch>
            <a:fillRect/>
          </a:stretch>
        </p:blipFill>
        <p:spPr>
          <a:xfrm>
            <a:off x="0" y="0"/>
            <a:ext cx="12192000" cy="6858000"/>
          </a:xfrm>
          <a:prstGeom prst="rect">
            <a:avLst/>
          </a:prstGeom>
        </p:spPr>
      </p:pic>
      <p:sp>
        <p:nvSpPr>
          <p:cNvPr id="13" name="TextBox 12">
            <a:extLst>
              <a:ext uri="{FF2B5EF4-FFF2-40B4-BE49-F238E27FC236}">
                <a16:creationId xmlns:a16="http://schemas.microsoft.com/office/drawing/2014/main" id="{A0D62CD3-7539-B496-6948-F183C132671A}"/>
              </a:ext>
            </a:extLst>
          </p:cNvPr>
          <p:cNvSpPr txBox="1"/>
          <p:nvPr/>
        </p:nvSpPr>
        <p:spPr>
          <a:xfrm>
            <a:off x="11183292" y="6179096"/>
            <a:ext cx="613372" cy="369332"/>
          </a:xfrm>
          <a:prstGeom prst="rect">
            <a:avLst/>
          </a:prstGeom>
          <a:noFill/>
        </p:spPr>
        <p:txBody>
          <a:bodyPr wrap="square">
            <a:spAutoFit/>
          </a:bodyPr>
          <a:lstStyle/>
          <a:p>
            <a:r>
              <a:rPr lang="en-US" dirty="0">
                <a:solidFill>
                  <a:schemeClr val="bg1"/>
                </a:solidFill>
                <a:latin typeface="Aptos Light" panose="020B0004020202020204" pitchFamily="34" charset="0"/>
              </a:rPr>
              <a:t>17</a:t>
            </a:r>
            <a:endParaRPr lang="en-GB" dirty="0"/>
          </a:p>
        </p:txBody>
      </p:sp>
      <p:sp>
        <p:nvSpPr>
          <p:cNvPr id="15" name="TextBox 14">
            <a:extLst>
              <a:ext uri="{FF2B5EF4-FFF2-40B4-BE49-F238E27FC236}">
                <a16:creationId xmlns:a16="http://schemas.microsoft.com/office/drawing/2014/main" id="{F4052755-8787-392D-01B3-48A70ACF7201}"/>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66F09F54-4C98-63D1-00AD-DB75F0FE8975}"/>
              </a:ext>
            </a:extLst>
          </p:cNvPr>
          <p:cNvSpPr>
            <a:spLocks noGrp="1"/>
          </p:cNvSpPr>
          <p:nvPr>
            <p:ph type="ctrTitle"/>
          </p:nvPr>
        </p:nvSpPr>
        <p:spPr>
          <a:xfrm>
            <a:off x="426402" y="1676107"/>
            <a:ext cx="8859838" cy="3086515"/>
          </a:xfrm>
        </p:spPr>
        <p:txBody>
          <a:bodyPr>
            <a:normAutofit/>
          </a:bodyPr>
          <a:lstStyle/>
          <a:p>
            <a:pPr algn="l"/>
            <a:r>
              <a:rPr lang="en-GB" sz="5400" dirty="0"/>
              <a:t>Future outlook</a:t>
            </a:r>
          </a:p>
        </p:txBody>
      </p:sp>
    </p:spTree>
    <p:extLst>
      <p:ext uri="{BB962C8B-B14F-4D97-AF65-F5344CB8AC3E}">
        <p14:creationId xmlns:p14="http://schemas.microsoft.com/office/powerpoint/2010/main" val="1008856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C8437-0A62-B370-3BD4-27041B0764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269063-CD7E-9801-EC98-8F6C548743F9}"/>
              </a:ext>
            </a:extLst>
          </p:cNvPr>
          <p:cNvSpPr>
            <a:spLocks noGrp="1"/>
          </p:cNvSpPr>
          <p:nvPr>
            <p:ph type="title"/>
          </p:nvPr>
        </p:nvSpPr>
        <p:spPr>
          <a:xfrm>
            <a:off x="422588" y="0"/>
            <a:ext cx="7013798" cy="1325563"/>
          </a:xfrm>
        </p:spPr>
        <p:txBody>
          <a:bodyPr>
            <a:normAutofit/>
          </a:bodyPr>
          <a:lstStyle/>
          <a:p>
            <a:r>
              <a:rPr lang="en-GB" sz="5400" dirty="0">
                <a:latin typeface="Helvetica"/>
                <a:cs typeface="Helvetica"/>
              </a:rPr>
              <a:t>Future outlook</a:t>
            </a:r>
          </a:p>
        </p:txBody>
      </p:sp>
      <p:sp>
        <p:nvSpPr>
          <p:cNvPr id="4" name="Subtitle 2">
            <a:extLst>
              <a:ext uri="{FF2B5EF4-FFF2-40B4-BE49-F238E27FC236}">
                <a16:creationId xmlns:a16="http://schemas.microsoft.com/office/drawing/2014/main" id="{B7BCC345-40EE-EF49-7CA3-F7D479AE8D59}"/>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18</a:t>
            </a:r>
          </a:p>
        </p:txBody>
      </p:sp>
      <p:sp>
        <p:nvSpPr>
          <p:cNvPr id="8" name="Content Placeholder 7">
            <a:extLst>
              <a:ext uri="{FF2B5EF4-FFF2-40B4-BE49-F238E27FC236}">
                <a16:creationId xmlns:a16="http://schemas.microsoft.com/office/drawing/2014/main" id="{76B39391-00EB-4312-B0DF-B956466CFBA1}"/>
              </a:ext>
            </a:extLst>
          </p:cNvPr>
          <p:cNvSpPr>
            <a:spLocks noGrp="1"/>
          </p:cNvSpPr>
          <p:nvPr>
            <p:ph idx="1"/>
          </p:nvPr>
        </p:nvSpPr>
        <p:spPr>
          <a:xfrm>
            <a:off x="203200" y="1359441"/>
            <a:ext cx="11856720" cy="2439034"/>
          </a:xfrm>
        </p:spPr>
        <p:txBody>
          <a:bodyPr>
            <a:normAutofit/>
          </a:bodyPr>
          <a:lstStyle/>
          <a:p>
            <a:pPr marL="457200" indent="-457200">
              <a:buFont typeface="+mj-lt"/>
              <a:buAutoNum type="arabicPeriod"/>
            </a:pPr>
            <a:r>
              <a:rPr lang="en-GB" sz="2200" dirty="0"/>
              <a:t>Lack of knowledge is the primary barrier to AI adoption for instance how different AI functions and models can enhance business processes. One in three businesses would welcome tailored support highlighting how AI can improve operations and productivity. </a:t>
            </a:r>
          </a:p>
          <a:p>
            <a:pPr marL="457200" indent="-457200">
              <a:buFont typeface="+mj-lt"/>
              <a:buAutoNum type="arabicPeriod"/>
            </a:pPr>
            <a:r>
              <a:rPr lang="en-GB" sz="2200" dirty="0"/>
              <a:t>Adoption barriers include firms and sectors with older workforces, employer scepticism, market uncertainty, lack of confidence in returns, and gaps in specialist support.</a:t>
            </a:r>
          </a:p>
          <a:p>
            <a:endParaRPr lang="en-GB" sz="2200" dirty="0"/>
          </a:p>
        </p:txBody>
      </p:sp>
      <p:sp>
        <p:nvSpPr>
          <p:cNvPr id="5" name="TextBox 4">
            <a:extLst>
              <a:ext uri="{FF2B5EF4-FFF2-40B4-BE49-F238E27FC236}">
                <a16:creationId xmlns:a16="http://schemas.microsoft.com/office/drawing/2014/main" id="{212644B4-B39B-9156-0307-4CF1C5147A05}"/>
              </a:ext>
            </a:extLst>
          </p:cNvPr>
          <p:cNvSpPr txBox="1"/>
          <p:nvPr/>
        </p:nvSpPr>
        <p:spPr>
          <a:xfrm>
            <a:off x="3180080" y="4672250"/>
            <a:ext cx="8879840"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Companies engaged in the development and creation of AI services and products recognized the value of undertaking bias mitigation measures and critically assessing AI generated content. </a:t>
            </a:r>
          </a:p>
        </p:txBody>
      </p:sp>
      <p:sp>
        <p:nvSpPr>
          <p:cNvPr id="7" name="TextBox 6">
            <a:extLst>
              <a:ext uri="{FF2B5EF4-FFF2-40B4-BE49-F238E27FC236}">
                <a16:creationId xmlns:a16="http://schemas.microsoft.com/office/drawing/2014/main" id="{2A08178C-7748-B065-A357-B3D9E8A626E5}"/>
              </a:ext>
            </a:extLst>
          </p:cNvPr>
          <p:cNvSpPr txBox="1"/>
          <p:nvPr/>
        </p:nvSpPr>
        <p:spPr>
          <a:xfrm>
            <a:off x="2153920" y="3346998"/>
            <a:ext cx="9906000" cy="1114425"/>
          </a:xfrm>
          <a:prstGeom prst="rect">
            <a:avLst/>
          </a:prstGeom>
        </p:spPr>
        <p:txBody>
          <a:bodyPr vert="horz" lIns="91440" tIns="45720" rIns="91440" bIns="45720" rtlCol="0">
            <a:no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AI risks include data security including potential hacking or data breaches, perceived content inaccuracy and job loss which can lead to low workplace morale. </a:t>
            </a:r>
          </a:p>
        </p:txBody>
      </p:sp>
    </p:spTree>
    <p:extLst>
      <p:ext uri="{BB962C8B-B14F-4D97-AF65-F5344CB8AC3E}">
        <p14:creationId xmlns:p14="http://schemas.microsoft.com/office/powerpoint/2010/main" val="234630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F827F-AB5E-FC42-A353-869AC9339B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65E744-8CFC-4BCF-0A87-2C39EA936A7C}"/>
              </a:ext>
            </a:extLst>
          </p:cNvPr>
          <p:cNvSpPr>
            <a:spLocks noGrp="1"/>
          </p:cNvSpPr>
          <p:nvPr>
            <p:ph type="title"/>
          </p:nvPr>
        </p:nvSpPr>
        <p:spPr>
          <a:xfrm>
            <a:off x="132080" y="0"/>
            <a:ext cx="8582262" cy="1325563"/>
          </a:xfrm>
        </p:spPr>
        <p:txBody>
          <a:bodyPr>
            <a:normAutofit/>
          </a:bodyPr>
          <a:lstStyle/>
          <a:p>
            <a:r>
              <a:rPr lang="en-GB" sz="5400" dirty="0">
                <a:latin typeface="Helvetica"/>
                <a:cs typeface="Helvetica"/>
              </a:rPr>
              <a:t>Future outlook (cont.)</a:t>
            </a:r>
          </a:p>
        </p:txBody>
      </p:sp>
      <p:sp>
        <p:nvSpPr>
          <p:cNvPr id="4" name="Subtitle 2">
            <a:extLst>
              <a:ext uri="{FF2B5EF4-FFF2-40B4-BE49-F238E27FC236}">
                <a16:creationId xmlns:a16="http://schemas.microsoft.com/office/drawing/2014/main" id="{78DB680B-22FD-C6FF-1F24-79D92F5FE9ED}"/>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19</a:t>
            </a:r>
          </a:p>
        </p:txBody>
      </p:sp>
      <p:sp>
        <p:nvSpPr>
          <p:cNvPr id="8" name="Content Placeholder 7">
            <a:extLst>
              <a:ext uri="{FF2B5EF4-FFF2-40B4-BE49-F238E27FC236}">
                <a16:creationId xmlns:a16="http://schemas.microsoft.com/office/drawing/2014/main" id="{D6E3F1AE-2B08-D3DE-EEB2-07ADB27F869F}"/>
              </a:ext>
            </a:extLst>
          </p:cNvPr>
          <p:cNvSpPr>
            <a:spLocks noGrp="1"/>
          </p:cNvSpPr>
          <p:nvPr>
            <p:ph idx="1"/>
          </p:nvPr>
        </p:nvSpPr>
        <p:spPr>
          <a:xfrm>
            <a:off x="167640" y="1335864"/>
            <a:ext cx="11856720" cy="2439034"/>
          </a:xfrm>
        </p:spPr>
        <p:txBody>
          <a:bodyPr>
            <a:normAutofit/>
          </a:bodyPr>
          <a:lstStyle/>
          <a:p>
            <a:pPr marL="457200" indent="-457200">
              <a:buFont typeface="+mj-lt"/>
              <a:buAutoNum type="arabicPeriod" startAt="5"/>
            </a:pPr>
            <a:r>
              <a:rPr lang="en-GB" sz="2200" dirty="0"/>
              <a:t>The importance of internal policies, frameworks and guidance was highlighted and for those working with LLMs or agentic AI compliance with regulatory frameworks to ensure the use and development of AI is safe and unbiased. </a:t>
            </a:r>
            <a:endParaRPr lang="en-GB" sz="2200" i="1" dirty="0"/>
          </a:p>
          <a:p>
            <a:pPr marL="457200" indent="-457200">
              <a:buFont typeface="+mj-lt"/>
              <a:buAutoNum type="arabicPeriod" startAt="5"/>
            </a:pPr>
            <a:r>
              <a:rPr lang="en-GB" sz="2200" dirty="0"/>
              <a:t>As noted, adoption of AI software is more likely when business-specific training demonstrates AI in action. Businesses would like to see training providers consult industry bodies frequently to gain a deeper understanding of how to tailor training content to meet their needs. </a:t>
            </a:r>
          </a:p>
          <a:p>
            <a:endParaRPr lang="en-GB" sz="2200" dirty="0"/>
          </a:p>
        </p:txBody>
      </p:sp>
      <p:sp>
        <p:nvSpPr>
          <p:cNvPr id="3" name="Content Placeholder 7">
            <a:extLst>
              <a:ext uri="{FF2B5EF4-FFF2-40B4-BE49-F238E27FC236}">
                <a16:creationId xmlns:a16="http://schemas.microsoft.com/office/drawing/2014/main" id="{A5CA56A7-F622-C28A-DB51-6BBB940C19FB}"/>
              </a:ext>
            </a:extLst>
          </p:cNvPr>
          <p:cNvSpPr txBox="1">
            <a:spLocks/>
          </p:cNvSpPr>
          <p:nvPr/>
        </p:nvSpPr>
        <p:spPr>
          <a:xfrm>
            <a:off x="2202386" y="3866192"/>
            <a:ext cx="9989614" cy="8289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7"/>
            </a:pPr>
            <a:r>
              <a:rPr lang="en-GB" sz="2200" dirty="0"/>
              <a:t>Further demystification of AI and signposting is needed to support businesses to adopt applicable AI solutions. </a:t>
            </a:r>
          </a:p>
        </p:txBody>
      </p:sp>
      <p:sp>
        <p:nvSpPr>
          <p:cNvPr id="5" name="Content Placeholder 7">
            <a:extLst>
              <a:ext uri="{FF2B5EF4-FFF2-40B4-BE49-F238E27FC236}">
                <a16:creationId xmlns:a16="http://schemas.microsoft.com/office/drawing/2014/main" id="{0AF00AAE-0B57-8EBA-985A-8E9E9426A0F3}"/>
              </a:ext>
            </a:extLst>
          </p:cNvPr>
          <p:cNvSpPr txBox="1">
            <a:spLocks/>
          </p:cNvSpPr>
          <p:nvPr/>
        </p:nvSpPr>
        <p:spPr>
          <a:xfrm>
            <a:off x="3009908" y="4873619"/>
            <a:ext cx="9182092" cy="151321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8"/>
            </a:pPr>
            <a:r>
              <a:rPr lang="en-GB" sz="2200" dirty="0"/>
              <a:t>Financial support for businesses looking to adopt AI would be welcomed by some. Examples included subsidised training grants, assistance with purchase agreements, and links to provider and creator deals to make the adoption of AI more financially viable. </a:t>
            </a:r>
          </a:p>
        </p:txBody>
      </p:sp>
    </p:spTree>
    <p:extLst>
      <p:ext uri="{BB962C8B-B14F-4D97-AF65-F5344CB8AC3E}">
        <p14:creationId xmlns:p14="http://schemas.microsoft.com/office/powerpoint/2010/main" val="744158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21FB2-0AC2-0946-B2FE-4BAA10439B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7ED784-BC17-77DF-6945-16C79103AA1A}"/>
              </a:ext>
            </a:extLst>
          </p:cNvPr>
          <p:cNvSpPr>
            <a:spLocks noGrp="1"/>
          </p:cNvSpPr>
          <p:nvPr>
            <p:ph type="title"/>
          </p:nvPr>
        </p:nvSpPr>
        <p:spPr>
          <a:xfrm>
            <a:off x="422587" y="0"/>
            <a:ext cx="7366337" cy="1325563"/>
          </a:xfrm>
        </p:spPr>
        <p:txBody>
          <a:bodyPr>
            <a:normAutofit/>
          </a:bodyPr>
          <a:lstStyle/>
          <a:p>
            <a:r>
              <a:rPr lang="en-GB" sz="5400" dirty="0">
                <a:latin typeface="Helvetica"/>
                <a:cs typeface="Helvetica"/>
              </a:rPr>
              <a:t>Future outlook</a:t>
            </a:r>
          </a:p>
        </p:txBody>
      </p:sp>
      <p:sp>
        <p:nvSpPr>
          <p:cNvPr id="4" name="Subtitle 2">
            <a:extLst>
              <a:ext uri="{FF2B5EF4-FFF2-40B4-BE49-F238E27FC236}">
                <a16:creationId xmlns:a16="http://schemas.microsoft.com/office/drawing/2014/main" id="{D729ED51-9432-1A61-2F75-EDE6ADE326F8}"/>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20</a:t>
            </a:r>
          </a:p>
        </p:txBody>
      </p:sp>
      <p:sp>
        <p:nvSpPr>
          <p:cNvPr id="8" name="Content Placeholder 7">
            <a:extLst>
              <a:ext uri="{FF2B5EF4-FFF2-40B4-BE49-F238E27FC236}">
                <a16:creationId xmlns:a16="http://schemas.microsoft.com/office/drawing/2014/main" id="{9E1CC96A-D305-F594-0ADA-24280207B6C1}"/>
              </a:ext>
            </a:extLst>
          </p:cNvPr>
          <p:cNvSpPr>
            <a:spLocks noGrp="1"/>
          </p:cNvSpPr>
          <p:nvPr>
            <p:ph idx="1"/>
          </p:nvPr>
        </p:nvSpPr>
        <p:spPr>
          <a:xfrm>
            <a:off x="1858147" y="1550559"/>
            <a:ext cx="10169213" cy="4337363"/>
          </a:xfrm>
        </p:spPr>
        <p:txBody>
          <a:bodyPr>
            <a:normAutofit/>
          </a:bodyPr>
          <a:lstStyle/>
          <a:p>
            <a:pPr marL="0" indent="0" algn="ctr">
              <a:buNone/>
            </a:pPr>
            <a:r>
              <a:rPr lang="en-GB" sz="2400" dirty="0"/>
              <a:t>AI barriers</a:t>
            </a:r>
          </a:p>
          <a:p>
            <a:pPr marL="0" indent="0" algn="ctr">
              <a:buNone/>
            </a:pPr>
            <a:r>
              <a:rPr lang="en-GB" sz="2400" i="1" dirty="0">
                <a:solidFill>
                  <a:schemeClr val="accent2"/>
                </a:solidFill>
              </a:rPr>
              <a:t>“The biggest barrier is most people don't know what [AI] can do or what it does, so it's not really a barrier to them adopting it but they don't actually know that they could adopt, so that the education piece is massive.”</a:t>
            </a:r>
          </a:p>
          <a:p>
            <a:pPr marL="0" indent="0" algn="ctr">
              <a:buNone/>
            </a:pPr>
            <a:endParaRPr lang="en-GB" sz="2400" dirty="0"/>
          </a:p>
          <a:p>
            <a:pPr marL="0" indent="0" algn="ctr">
              <a:buNone/>
            </a:pPr>
            <a:r>
              <a:rPr lang="en-GB" sz="2400" dirty="0"/>
              <a:t>AI risks</a:t>
            </a:r>
          </a:p>
          <a:p>
            <a:pPr marL="0" indent="0" algn="ctr">
              <a:buNone/>
            </a:pPr>
            <a:r>
              <a:rPr lang="en-GB" sz="2400" i="1" dirty="0">
                <a:solidFill>
                  <a:schemeClr val="accent2"/>
                </a:solidFill>
              </a:rPr>
              <a:t>“If you ask [AI] for something, it's intention is generally to help you so it will conjure up stuff that helps you, even if it's not rooted in fact.”</a:t>
            </a:r>
          </a:p>
          <a:p>
            <a:pPr marL="0" indent="0" algn="ctr">
              <a:buNone/>
            </a:pPr>
            <a:endParaRPr lang="en-GB" sz="2400" dirty="0"/>
          </a:p>
        </p:txBody>
      </p:sp>
    </p:spTree>
    <p:extLst>
      <p:ext uri="{BB962C8B-B14F-4D97-AF65-F5344CB8AC3E}">
        <p14:creationId xmlns:p14="http://schemas.microsoft.com/office/powerpoint/2010/main" val="3396892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36EEE-6D71-FB28-59DB-184C20216C4C}"/>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CFC1BF31-5AF3-1A4D-D495-5B71094EF927}"/>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163D2EE3-A994-3C29-4CFD-0085116C4D91}"/>
              </a:ext>
            </a:extLst>
          </p:cNvPr>
          <p:cNvSpPr txBox="1"/>
          <p:nvPr/>
        </p:nvSpPr>
        <p:spPr>
          <a:xfrm>
            <a:off x="11183292" y="6179096"/>
            <a:ext cx="613372" cy="369332"/>
          </a:xfrm>
          <a:prstGeom prst="rect">
            <a:avLst/>
          </a:prstGeom>
          <a:noFill/>
        </p:spPr>
        <p:txBody>
          <a:bodyPr wrap="square">
            <a:spAutoFit/>
          </a:bodyPr>
          <a:lstStyle/>
          <a:p>
            <a:r>
              <a:rPr lang="en-US" dirty="0">
                <a:solidFill>
                  <a:schemeClr val="bg1"/>
                </a:solidFill>
                <a:latin typeface="Aptos Light" panose="020B0004020202020204" pitchFamily="34" charset="0"/>
              </a:rPr>
              <a:t>21</a:t>
            </a:r>
            <a:endParaRPr lang="en-GB" dirty="0"/>
          </a:p>
        </p:txBody>
      </p:sp>
      <p:sp>
        <p:nvSpPr>
          <p:cNvPr id="15" name="TextBox 14">
            <a:extLst>
              <a:ext uri="{FF2B5EF4-FFF2-40B4-BE49-F238E27FC236}">
                <a16:creationId xmlns:a16="http://schemas.microsoft.com/office/drawing/2014/main" id="{C88CAA84-0059-94BD-1B63-FA29BC9B4F9B}"/>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FF48097E-DA17-B85E-1516-5ACD6D548372}"/>
              </a:ext>
            </a:extLst>
          </p:cNvPr>
          <p:cNvSpPr>
            <a:spLocks noGrp="1"/>
          </p:cNvSpPr>
          <p:nvPr>
            <p:ph type="ctrTitle"/>
          </p:nvPr>
        </p:nvSpPr>
        <p:spPr>
          <a:xfrm>
            <a:off x="426402" y="1676107"/>
            <a:ext cx="8859838" cy="3086515"/>
          </a:xfrm>
        </p:spPr>
        <p:txBody>
          <a:bodyPr>
            <a:normAutofit/>
          </a:bodyPr>
          <a:lstStyle/>
          <a:p>
            <a:pPr algn="l"/>
            <a:r>
              <a:rPr lang="en-GB" sz="5400" dirty="0"/>
              <a:t>Summary of findings</a:t>
            </a:r>
          </a:p>
        </p:txBody>
      </p:sp>
    </p:spTree>
    <p:extLst>
      <p:ext uri="{BB962C8B-B14F-4D97-AF65-F5344CB8AC3E}">
        <p14:creationId xmlns:p14="http://schemas.microsoft.com/office/powerpoint/2010/main" val="2475040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6A200F-7306-CC1F-4FE8-2EE6E58537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A2A5F6-E65D-58C6-6440-1A9851345A30}"/>
              </a:ext>
            </a:extLst>
          </p:cNvPr>
          <p:cNvSpPr>
            <a:spLocks noGrp="1"/>
          </p:cNvSpPr>
          <p:nvPr>
            <p:ph type="title"/>
          </p:nvPr>
        </p:nvSpPr>
        <p:spPr>
          <a:xfrm>
            <a:off x="212522" y="-64575"/>
            <a:ext cx="7366337" cy="1325563"/>
          </a:xfrm>
        </p:spPr>
        <p:txBody>
          <a:bodyPr>
            <a:normAutofit/>
          </a:bodyPr>
          <a:lstStyle/>
          <a:p>
            <a:r>
              <a:rPr lang="en-GB" sz="4800" dirty="0">
                <a:latin typeface="Helvetica"/>
                <a:cs typeface="Helvetica"/>
              </a:rPr>
              <a:t>Summary</a:t>
            </a:r>
            <a:endParaRPr lang="en-GB" sz="5400" dirty="0">
              <a:latin typeface="Helvetica"/>
              <a:cs typeface="Helvetica"/>
            </a:endParaRPr>
          </a:p>
        </p:txBody>
      </p:sp>
      <p:sp>
        <p:nvSpPr>
          <p:cNvPr id="4" name="Subtitle 2">
            <a:extLst>
              <a:ext uri="{FF2B5EF4-FFF2-40B4-BE49-F238E27FC236}">
                <a16:creationId xmlns:a16="http://schemas.microsoft.com/office/drawing/2014/main" id="{BC666325-F8F3-22C0-449D-4C1BF4D75646}"/>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22</a:t>
            </a:r>
          </a:p>
        </p:txBody>
      </p:sp>
      <p:sp>
        <p:nvSpPr>
          <p:cNvPr id="8" name="Content Placeholder 7">
            <a:extLst>
              <a:ext uri="{FF2B5EF4-FFF2-40B4-BE49-F238E27FC236}">
                <a16:creationId xmlns:a16="http://schemas.microsoft.com/office/drawing/2014/main" id="{8EACA859-7A92-DFBA-DFBA-ECB7CFC3EFBB}"/>
              </a:ext>
            </a:extLst>
          </p:cNvPr>
          <p:cNvSpPr>
            <a:spLocks noGrp="1"/>
          </p:cNvSpPr>
          <p:nvPr>
            <p:ph idx="1"/>
          </p:nvPr>
        </p:nvSpPr>
        <p:spPr>
          <a:xfrm>
            <a:off x="212522" y="1622704"/>
            <a:ext cx="11766956" cy="1520317"/>
          </a:xfrm>
        </p:spPr>
        <p:txBody>
          <a:bodyPr>
            <a:normAutofit/>
          </a:bodyPr>
          <a:lstStyle/>
          <a:p>
            <a:r>
              <a:rPr lang="en-GB" sz="2200" dirty="0"/>
              <a:t>Despite some concerns, there is a clear appetite for AI adoption. Additional opportunities for training, building on the services of those already provided AI to businesses in the sub-region, would help to consolidate the benefits of AI adoption, providing tangible, industry-specific outcomes for those looking to use AI more frequently.</a:t>
            </a:r>
          </a:p>
          <a:p>
            <a:endParaRPr lang="en-GB" sz="2200" dirty="0"/>
          </a:p>
        </p:txBody>
      </p:sp>
      <p:sp>
        <p:nvSpPr>
          <p:cNvPr id="6" name="TextBox 5">
            <a:extLst>
              <a:ext uri="{FF2B5EF4-FFF2-40B4-BE49-F238E27FC236}">
                <a16:creationId xmlns:a16="http://schemas.microsoft.com/office/drawing/2014/main" id="{E7269B05-C661-EBA1-44CA-4E843D653CAE}"/>
              </a:ext>
            </a:extLst>
          </p:cNvPr>
          <p:cNvSpPr txBox="1"/>
          <p:nvPr/>
        </p:nvSpPr>
        <p:spPr>
          <a:xfrm>
            <a:off x="1993096" y="3165929"/>
            <a:ext cx="10081876" cy="192052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2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a:t>The sub-region is well-placed to harness to potential of AI, highlighting the importance of raising awareness of uses, providing meaningful opportunities for training, and supporting smaller businesses to keep pace with technological advances.</a:t>
            </a:r>
          </a:p>
        </p:txBody>
      </p:sp>
    </p:spTree>
    <p:extLst>
      <p:ext uri="{BB962C8B-B14F-4D97-AF65-F5344CB8AC3E}">
        <p14:creationId xmlns:p14="http://schemas.microsoft.com/office/powerpoint/2010/main" val="81358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9BDB00-5628-B93C-D9E9-FB1F12CF0D1A}"/>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49D5EDC3-75D6-0179-9997-C4F05284F35C}"/>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D0508AF9-72AB-615D-C008-54A8835E1FDD}"/>
              </a:ext>
            </a:extLst>
          </p:cNvPr>
          <p:cNvSpPr txBox="1"/>
          <p:nvPr/>
        </p:nvSpPr>
        <p:spPr>
          <a:xfrm>
            <a:off x="11183292" y="6179096"/>
            <a:ext cx="613372" cy="369332"/>
          </a:xfrm>
          <a:prstGeom prst="rect">
            <a:avLst/>
          </a:prstGeom>
          <a:noFill/>
        </p:spPr>
        <p:txBody>
          <a:bodyPr wrap="square">
            <a:spAutoFit/>
          </a:bodyPr>
          <a:lstStyle/>
          <a:p>
            <a:r>
              <a:rPr lang="en-US" dirty="0">
                <a:solidFill>
                  <a:schemeClr val="bg1"/>
                </a:solidFill>
                <a:latin typeface="Aptos Light" panose="020B0004020202020204" pitchFamily="34" charset="0"/>
              </a:rPr>
              <a:t>24</a:t>
            </a:r>
            <a:endParaRPr lang="en-GB" dirty="0"/>
          </a:p>
        </p:txBody>
      </p:sp>
      <p:sp>
        <p:nvSpPr>
          <p:cNvPr id="15" name="TextBox 14">
            <a:extLst>
              <a:ext uri="{FF2B5EF4-FFF2-40B4-BE49-F238E27FC236}">
                <a16:creationId xmlns:a16="http://schemas.microsoft.com/office/drawing/2014/main" id="{12B99095-60FD-E463-AD3B-4D326F0AB6E5}"/>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7A93A266-7A6E-370B-3325-0B641FBC2136}"/>
              </a:ext>
            </a:extLst>
          </p:cNvPr>
          <p:cNvSpPr>
            <a:spLocks noGrp="1"/>
          </p:cNvSpPr>
          <p:nvPr>
            <p:ph type="ctrTitle"/>
          </p:nvPr>
        </p:nvSpPr>
        <p:spPr>
          <a:xfrm>
            <a:off x="426402" y="1676107"/>
            <a:ext cx="8859838" cy="3086515"/>
          </a:xfrm>
        </p:spPr>
        <p:txBody>
          <a:bodyPr>
            <a:normAutofit/>
          </a:bodyPr>
          <a:lstStyle/>
          <a:p>
            <a:pPr algn="l"/>
            <a:r>
              <a:rPr lang="en-GB" sz="5400" dirty="0"/>
              <a:t>Next Steps/Questions</a:t>
            </a:r>
          </a:p>
        </p:txBody>
      </p:sp>
    </p:spTree>
    <p:extLst>
      <p:ext uri="{BB962C8B-B14F-4D97-AF65-F5344CB8AC3E}">
        <p14:creationId xmlns:p14="http://schemas.microsoft.com/office/powerpoint/2010/main" val="1491783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76B14-CA54-73D0-54E4-B452D7764F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B14942-F3DF-DB42-E3DA-2B505EAAD6D3}"/>
              </a:ext>
            </a:extLst>
          </p:cNvPr>
          <p:cNvSpPr>
            <a:spLocks noGrp="1"/>
          </p:cNvSpPr>
          <p:nvPr>
            <p:ph type="title"/>
          </p:nvPr>
        </p:nvSpPr>
        <p:spPr>
          <a:xfrm>
            <a:off x="422588" y="0"/>
            <a:ext cx="7013798" cy="1325563"/>
          </a:xfrm>
        </p:spPr>
        <p:txBody>
          <a:bodyPr>
            <a:normAutofit/>
          </a:bodyPr>
          <a:lstStyle/>
          <a:p>
            <a:r>
              <a:rPr lang="en-GB" sz="5400" dirty="0">
                <a:latin typeface="Helvetica"/>
                <a:cs typeface="Helvetica"/>
              </a:rPr>
              <a:t>Next Steps/Questions</a:t>
            </a:r>
          </a:p>
        </p:txBody>
      </p:sp>
      <p:sp>
        <p:nvSpPr>
          <p:cNvPr id="4" name="Subtitle 2">
            <a:extLst>
              <a:ext uri="{FF2B5EF4-FFF2-40B4-BE49-F238E27FC236}">
                <a16:creationId xmlns:a16="http://schemas.microsoft.com/office/drawing/2014/main" id="{FF637A92-220F-4696-1281-D7A8D604E773}"/>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25</a:t>
            </a:r>
          </a:p>
        </p:txBody>
      </p:sp>
      <p:sp>
        <p:nvSpPr>
          <p:cNvPr id="8" name="Content Placeholder 7">
            <a:extLst>
              <a:ext uri="{FF2B5EF4-FFF2-40B4-BE49-F238E27FC236}">
                <a16:creationId xmlns:a16="http://schemas.microsoft.com/office/drawing/2014/main" id="{4A345889-FD42-213C-B725-5329C9649FEB}"/>
              </a:ext>
            </a:extLst>
          </p:cNvPr>
          <p:cNvSpPr>
            <a:spLocks noGrp="1"/>
          </p:cNvSpPr>
          <p:nvPr>
            <p:ph idx="1"/>
          </p:nvPr>
        </p:nvSpPr>
        <p:spPr>
          <a:xfrm>
            <a:off x="335280" y="1790830"/>
            <a:ext cx="11856720" cy="1525771"/>
          </a:xfrm>
        </p:spPr>
        <p:txBody>
          <a:bodyPr>
            <a:normAutofit/>
          </a:bodyPr>
          <a:lstStyle/>
          <a:p>
            <a:pPr marL="457200" indent="-457200">
              <a:buFont typeface="+mj-lt"/>
              <a:buAutoNum type="arabicPeriod"/>
            </a:pPr>
            <a:r>
              <a:rPr lang="en-GB" sz="2200" dirty="0"/>
              <a:t>Continue to disseminate sector insights and share slide decks </a:t>
            </a:r>
          </a:p>
          <a:p>
            <a:pPr marL="457200" indent="-457200">
              <a:buFont typeface="+mj-lt"/>
              <a:buAutoNum type="arabicPeriod"/>
            </a:pPr>
            <a:r>
              <a:rPr lang="en-GB" sz="2200" dirty="0"/>
              <a:t>Phase 2 topics:</a:t>
            </a:r>
            <a:br>
              <a:rPr lang="en-GB" sz="2200" dirty="0"/>
            </a:br>
            <a:r>
              <a:rPr lang="en-GB" sz="2200" dirty="0"/>
              <a:t>- Veterans</a:t>
            </a:r>
          </a:p>
          <a:p>
            <a:pPr marL="457200" indent="-457200">
              <a:buFont typeface="+mj-lt"/>
              <a:buAutoNum type="arabicPeriod"/>
            </a:pPr>
            <a:endParaRPr lang="en-GB" sz="2200" dirty="0"/>
          </a:p>
          <a:p>
            <a:endParaRPr lang="en-GB" sz="2200" dirty="0"/>
          </a:p>
        </p:txBody>
      </p:sp>
      <p:sp>
        <p:nvSpPr>
          <p:cNvPr id="5" name="TextBox 4">
            <a:extLst>
              <a:ext uri="{FF2B5EF4-FFF2-40B4-BE49-F238E27FC236}">
                <a16:creationId xmlns:a16="http://schemas.microsoft.com/office/drawing/2014/main" id="{8208EE27-09B0-A076-9E26-4F3AE23306E8}"/>
              </a:ext>
            </a:extLst>
          </p:cNvPr>
          <p:cNvSpPr txBox="1"/>
          <p:nvPr/>
        </p:nvSpPr>
        <p:spPr>
          <a:xfrm>
            <a:off x="2872899" y="4296036"/>
            <a:ext cx="8879840"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Where are the opportunities to galvanise providers and decision makers to respond to employer insights? </a:t>
            </a:r>
          </a:p>
          <a:p>
            <a:pPr marL="457200" indent="-457200">
              <a:buFont typeface="+mj-lt"/>
              <a:buAutoNum type="arabicPeriod" startAt="4"/>
            </a:pPr>
            <a:endParaRPr lang="en-GB" sz="2200" dirty="0"/>
          </a:p>
        </p:txBody>
      </p:sp>
      <p:sp>
        <p:nvSpPr>
          <p:cNvPr id="7" name="TextBox 6">
            <a:extLst>
              <a:ext uri="{FF2B5EF4-FFF2-40B4-BE49-F238E27FC236}">
                <a16:creationId xmlns:a16="http://schemas.microsoft.com/office/drawing/2014/main" id="{EDCCA6C4-A8BB-E881-38CF-7C3A690A3534}"/>
              </a:ext>
            </a:extLst>
          </p:cNvPr>
          <p:cNvSpPr txBox="1"/>
          <p:nvPr/>
        </p:nvSpPr>
        <p:spPr>
          <a:xfrm>
            <a:off x="1970306" y="3316601"/>
            <a:ext cx="99060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What messages stood out for you?</a:t>
            </a:r>
          </a:p>
          <a:p>
            <a:pPr marL="457200" indent="-457200">
              <a:buFont typeface="+mj-lt"/>
              <a:buAutoNum type="arabicPeriod" startAt="3"/>
            </a:pPr>
            <a:endParaRPr lang="en-GB" sz="2200" dirty="0"/>
          </a:p>
        </p:txBody>
      </p:sp>
    </p:spTree>
    <p:extLst>
      <p:ext uri="{BB962C8B-B14F-4D97-AF65-F5344CB8AC3E}">
        <p14:creationId xmlns:p14="http://schemas.microsoft.com/office/powerpoint/2010/main" val="1279565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097D7559-FEE9-B4DF-446F-203D1C462C01}"/>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4BC56B81-2A6B-E1A2-416E-6FDDED706C16}"/>
              </a:ext>
            </a:extLst>
          </p:cNvPr>
          <p:cNvSpPr txBox="1"/>
          <p:nvPr/>
        </p:nvSpPr>
        <p:spPr>
          <a:xfrm>
            <a:off x="11183292" y="6179096"/>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15" name="TextBox 14">
            <a:extLst>
              <a:ext uri="{FF2B5EF4-FFF2-40B4-BE49-F238E27FC236}">
                <a16:creationId xmlns:a16="http://schemas.microsoft.com/office/drawing/2014/main" id="{D5B6D10A-42D1-00FB-C688-864A56A16948}"/>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4810A6A8-57E6-C989-88EB-1273958AC705}"/>
              </a:ext>
            </a:extLst>
          </p:cNvPr>
          <p:cNvSpPr>
            <a:spLocks noGrp="1"/>
          </p:cNvSpPr>
          <p:nvPr>
            <p:ph type="ctrTitle"/>
          </p:nvPr>
        </p:nvSpPr>
        <p:spPr>
          <a:xfrm>
            <a:off x="426402" y="1676107"/>
            <a:ext cx="8859838" cy="3086515"/>
          </a:xfrm>
        </p:spPr>
        <p:txBody>
          <a:bodyPr>
            <a:normAutofit/>
          </a:bodyPr>
          <a:lstStyle/>
          <a:p>
            <a:pPr algn="l"/>
            <a:r>
              <a:rPr lang="en-GB" sz="5400" dirty="0"/>
              <a:t>Research Background</a:t>
            </a:r>
          </a:p>
        </p:txBody>
      </p:sp>
    </p:spTree>
    <p:extLst>
      <p:ext uri="{BB962C8B-B14F-4D97-AF65-F5344CB8AC3E}">
        <p14:creationId xmlns:p14="http://schemas.microsoft.com/office/powerpoint/2010/main" val="167966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34BF9-203E-6F36-5792-E678238BC3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57AAA0-43C9-2D33-FCB5-5D71132B6ECB}"/>
              </a:ext>
            </a:extLst>
          </p:cNvPr>
          <p:cNvSpPr>
            <a:spLocks noGrp="1"/>
          </p:cNvSpPr>
          <p:nvPr>
            <p:ph type="title"/>
          </p:nvPr>
        </p:nvSpPr>
        <p:spPr>
          <a:xfrm>
            <a:off x="422588" y="0"/>
            <a:ext cx="3919863" cy="1325563"/>
          </a:xfrm>
        </p:spPr>
        <p:txBody>
          <a:bodyPr>
            <a:normAutofit/>
          </a:bodyPr>
          <a:lstStyle/>
          <a:p>
            <a:r>
              <a:rPr lang="en-GB" sz="4800" dirty="0">
                <a:latin typeface="Helvetica"/>
                <a:cs typeface="Helvetica"/>
              </a:rPr>
              <a:t>Background</a:t>
            </a:r>
          </a:p>
        </p:txBody>
      </p:sp>
      <p:sp>
        <p:nvSpPr>
          <p:cNvPr id="4" name="Subtitle 2">
            <a:extLst>
              <a:ext uri="{FF2B5EF4-FFF2-40B4-BE49-F238E27FC236}">
                <a16:creationId xmlns:a16="http://schemas.microsoft.com/office/drawing/2014/main" id="{FAF37772-7177-FE76-C0E8-5B563B1FEBB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03</a:t>
            </a:r>
          </a:p>
        </p:txBody>
      </p:sp>
      <p:sp>
        <p:nvSpPr>
          <p:cNvPr id="8" name="Content Placeholder 7">
            <a:extLst>
              <a:ext uri="{FF2B5EF4-FFF2-40B4-BE49-F238E27FC236}">
                <a16:creationId xmlns:a16="http://schemas.microsoft.com/office/drawing/2014/main" id="{22CE3BA0-B4E9-7D4C-2EA9-9E5B46346735}"/>
              </a:ext>
            </a:extLst>
          </p:cNvPr>
          <p:cNvSpPr>
            <a:spLocks noGrp="1"/>
          </p:cNvSpPr>
          <p:nvPr>
            <p:ph idx="1"/>
          </p:nvPr>
        </p:nvSpPr>
        <p:spPr>
          <a:xfrm>
            <a:off x="601192" y="1379374"/>
            <a:ext cx="11391112" cy="2449194"/>
          </a:xfrm>
        </p:spPr>
        <p:txBody>
          <a:bodyPr>
            <a:normAutofit/>
          </a:bodyPr>
          <a:lstStyle/>
          <a:p>
            <a:r>
              <a:rPr lang="en-GB" sz="2400" dirty="0"/>
              <a:t>Sixth in a series of employer insights.  </a:t>
            </a:r>
            <a:endParaRPr lang="en-GB" sz="2400" dirty="0">
              <a:solidFill>
                <a:srgbClr val="FF0000"/>
              </a:solidFill>
            </a:endParaRPr>
          </a:p>
          <a:p>
            <a:r>
              <a:rPr lang="en-GB" sz="2400" dirty="0"/>
              <a:t>Purpose - to gain employer knowledge and understanding of local skills priorities.</a:t>
            </a:r>
          </a:p>
          <a:p>
            <a:r>
              <a:rPr lang="en-GB" sz="2400" dirty="0"/>
              <a:t>Questionnaire - agreed with providers and stakeholders.</a:t>
            </a:r>
          </a:p>
          <a:p>
            <a:r>
              <a:rPr lang="en-GB" sz="2400" dirty="0"/>
              <a:t>This report looks at AI adoption in South Yorkshire and future skills and support needs.</a:t>
            </a:r>
          </a:p>
          <a:p>
            <a:endParaRPr lang="en-GB" sz="2400" dirty="0"/>
          </a:p>
        </p:txBody>
      </p:sp>
      <p:sp>
        <p:nvSpPr>
          <p:cNvPr id="5" name="TextBox 4">
            <a:extLst>
              <a:ext uri="{FF2B5EF4-FFF2-40B4-BE49-F238E27FC236}">
                <a16:creationId xmlns:a16="http://schemas.microsoft.com/office/drawing/2014/main" id="{17DE9BDB-D7B5-1915-7CA6-9808B5C48DBA}"/>
              </a:ext>
            </a:extLst>
          </p:cNvPr>
          <p:cNvSpPr txBox="1"/>
          <p:nvPr/>
        </p:nvSpPr>
        <p:spPr>
          <a:xfrm>
            <a:off x="2280745" y="3550746"/>
            <a:ext cx="9827172" cy="1569660"/>
          </a:xfrm>
          <a:prstGeom prst="rect">
            <a:avLst/>
          </a:prstGeom>
          <a:noFill/>
        </p:spPr>
        <p:txBody>
          <a:bodyPr wrap="square">
            <a:spAutoFit/>
          </a:bodyPr>
          <a:lstStyle/>
          <a:p>
            <a:pPr marL="457200" indent="-457200">
              <a:buFont typeface="Arial" panose="020B0604020202020204" pitchFamily="34" charset="0"/>
              <a:buChar char="•"/>
            </a:pPr>
            <a:r>
              <a:rPr lang="en-GB" sz="2400" dirty="0">
                <a:latin typeface="Helvetica" pitchFamily="2" charset="0"/>
              </a:rPr>
              <a:t>We spoke to 45 firms in 1-2-1 interviews– they can’t represent the whole sector and offer a snapshot of their requirements.</a:t>
            </a:r>
          </a:p>
          <a:p>
            <a:pPr marL="457200" indent="-457200">
              <a:buFont typeface="Arial" panose="020B0604020202020204" pitchFamily="34" charset="0"/>
              <a:buChar char="•"/>
            </a:pPr>
            <a:r>
              <a:rPr lang="en-GB" sz="2400" dirty="0">
                <a:latin typeface="Helvetica" pitchFamily="2" charset="0"/>
              </a:rPr>
              <a:t>Designed to inform the valuable work and thinking of local stakeholders.</a:t>
            </a:r>
          </a:p>
        </p:txBody>
      </p:sp>
    </p:spTree>
    <p:extLst>
      <p:ext uri="{BB962C8B-B14F-4D97-AF65-F5344CB8AC3E}">
        <p14:creationId xmlns:p14="http://schemas.microsoft.com/office/powerpoint/2010/main" val="1936140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6FBC62-9C3C-E6DE-25AE-DD54E8D2B4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02413B-BA93-5437-A14F-1FFAB021FFCF}"/>
              </a:ext>
            </a:extLst>
          </p:cNvPr>
          <p:cNvSpPr>
            <a:spLocks noGrp="1"/>
          </p:cNvSpPr>
          <p:nvPr>
            <p:ph type="title"/>
          </p:nvPr>
        </p:nvSpPr>
        <p:spPr>
          <a:xfrm>
            <a:off x="422588" y="0"/>
            <a:ext cx="6150932" cy="1325563"/>
          </a:xfrm>
        </p:spPr>
        <p:txBody>
          <a:bodyPr>
            <a:normAutofit/>
          </a:bodyPr>
          <a:lstStyle/>
          <a:p>
            <a:r>
              <a:rPr lang="en-GB" sz="4800" dirty="0">
                <a:latin typeface="Helvetica"/>
                <a:cs typeface="Helvetica"/>
              </a:rPr>
              <a:t>Background (cont.)</a:t>
            </a:r>
          </a:p>
        </p:txBody>
      </p:sp>
      <p:sp>
        <p:nvSpPr>
          <p:cNvPr id="4" name="Subtitle 2">
            <a:extLst>
              <a:ext uri="{FF2B5EF4-FFF2-40B4-BE49-F238E27FC236}">
                <a16:creationId xmlns:a16="http://schemas.microsoft.com/office/drawing/2014/main" id="{23C9DC93-A42A-53EE-1BCE-A631860BCC00}"/>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04</a:t>
            </a:r>
          </a:p>
        </p:txBody>
      </p:sp>
      <p:sp>
        <p:nvSpPr>
          <p:cNvPr id="8" name="Content Placeholder 7">
            <a:extLst>
              <a:ext uri="{FF2B5EF4-FFF2-40B4-BE49-F238E27FC236}">
                <a16:creationId xmlns:a16="http://schemas.microsoft.com/office/drawing/2014/main" id="{581FD95A-81B1-581D-3FD1-8D3EB4534E67}"/>
              </a:ext>
            </a:extLst>
          </p:cNvPr>
          <p:cNvSpPr>
            <a:spLocks noGrp="1"/>
          </p:cNvSpPr>
          <p:nvPr>
            <p:ph idx="1"/>
          </p:nvPr>
        </p:nvSpPr>
        <p:spPr>
          <a:xfrm>
            <a:off x="206392" y="1511092"/>
            <a:ext cx="12069690" cy="2103437"/>
          </a:xfrm>
        </p:spPr>
        <p:txBody>
          <a:bodyPr>
            <a:normAutofit lnSpcReduction="10000"/>
          </a:bodyPr>
          <a:lstStyle/>
          <a:p>
            <a:r>
              <a:rPr lang="en-GB" sz="2400" dirty="0"/>
              <a:t>Over the past 70 years AI has experienced a rapid evolution through machine and deep learning to the present-day establishment of generative AI, which can create original content in response to user requests. </a:t>
            </a:r>
          </a:p>
          <a:p>
            <a:r>
              <a:rPr lang="en-GB" sz="2400" dirty="0"/>
              <a:t>Generative AI is already beginning to be superseded by agentic AI which can autonomously make decisions and act with the ability to pursue complex goals with limited supervision. </a:t>
            </a:r>
          </a:p>
        </p:txBody>
      </p:sp>
      <p:sp>
        <p:nvSpPr>
          <p:cNvPr id="5" name="TextBox 4">
            <a:extLst>
              <a:ext uri="{FF2B5EF4-FFF2-40B4-BE49-F238E27FC236}">
                <a16:creationId xmlns:a16="http://schemas.microsoft.com/office/drawing/2014/main" id="{645BCF53-A613-379C-3B88-148640D8FD3D}"/>
              </a:ext>
            </a:extLst>
          </p:cNvPr>
          <p:cNvSpPr txBox="1"/>
          <p:nvPr/>
        </p:nvSpPr>
        <p:spPr>
          <a:xfrm>
            <a:off x="2712666" y="3800059"/>
            <a:ext cx="9658009" cy="1615827"/>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2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400" dirty="0"/>
              <a:t>AI is transforming how we live and work. It provides businesses in South Yorkshire with new groundbreaking opportunities. It has a versatility of applications that can improve efficiency, automate routine work, and uncover insights in almost any industry. </a:t>
            </a:r>
          </a:p>
        </p:txBody>
      </p:sp>
    </p:spTree>
    <p:extLst>
      <p:ext uri="{BB962C8B-B14F-4D97-AF65-F5344CB8AC3E}">
        <p14:creationId xmlns:p14="http://schemas.microsoft.com/office/powerpoint/2010/main" val="3643388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8002DD-B00C-930D-1B15-1204CB9F082A}"/>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7D9572F5-39EA-96CD-C3BF-B3FA79AF4C53}"/>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7B1B4FC1-7592-BDE7-A185-D4899B41642A}"/>
              </a:ext>
            </a:extLst>
          </p:cNvPr>
          <p:cNvSpPr txBox="1"/>
          <p:nvPr/>
        </p:nvSpPr>
        <p:spPr>
          <a:xfrm>
            <a:off x="11183292" y="6179096"/>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05</a:t>
            </a:r>
            <a:endParaRPr lang="en-GB" dirty="0"/>
          </a:p>
        </p:txBody>
      </p:sp>
      <p:sp>
        <p:nvSpPr>
          <p:cNvPr id="15" name="TextBox 14">
            <a:extLst>
              <a:ext uri="{FF2B5EF4-FFF2-40B4-BE49-F238E27FC236}">
                <a16:creationId xmlns:a16="http://schemas.microsoft.com/office/drawing/2014/main" id="{5AB1B203-E963-86DF-0E39-A856CCC087F5}"/>
              </a:ext>
            </a:extLst>
          </p:cNvPr>
          <p:cNvSpPr txBox="1"/>
          <p:nvPr/>
        </p:nvSpPr>
        <p:spPr>
          <a:xfrm>
            <a:off x="7444211" y="6630552"/>
            <a:ext cx="613372" cy="369332"/>
          </a:xfrm>
          <a:prstGeom prst="rect">
            <a:avLst/>
          </a:prstGeom>
          <a:noFill/>
        </p:spPr>
        <p:txBody>
          <a:bodyPr wrap="square">
            <a:spAutoFit/>
          </a:bodyPr>
          <a:lstStyle/>
          <a:p>
            <a:r>
              <a:rPr lang="en-US" sz="1800" dirty="0">
                <a:solidFill>
                  <a:schemeClr val="bg1"/>
                </a:solidFill>
                <a:latin typeface="Aptos Light" panose="020B0004020202020204" pitchFamily="34" charset="0"/>
              </a:rPr>
              <a:t>02</a:t>
            </a:r>
            <a:endParaRPr lang="en-GB" dirty="0"/>
          </a:p>
        </p:txBody>
      </p:sp>
      <p:sp>
        <p:nvSpPr>
          <p:cNvPr id="3" name="Title 1">
            <a:extLst>
              <a:ext uri="{FF2B5EF4-FFF2-40B4-BE49-F238E27FC236}">
                <a16:creationId xmlns:a16="http://schemas.microsoft.com/office/drawing/2014/main" id="{8E10BD30-7EAB-0D96-86CC-F34726EAFDBD}"/>
              </a:ext>
            </a:extLst>
          </p:cNvPr>
          <p:cNvSpPr>
            <a:spLocks noGrp="1"/>
          </p:cNvSpPr>
          <p:nvPr>
            <p:ph type="ctrTitle"/>
          </p:nvPr>
        </p:nvSpPr>
        <p:spPr>
          <a:xfrm>
            <a:off x="426402" y="1676107"/>
            <a:ext cx="8859838" cy="3086515"/>
          </a:xfrm>
        </p:spPr>
        <p:txBody>
          <a:bodyPr>
            <a:normAutofit/>
          </a:bodyPr>
          <a:lstStyle/>
          <a:p>
            <a:pPr algn="l"/>
            <a:r>
              <a:rPr lang="en-GB" sz="5400" dirty="0"/>
              <a:t>Adoption, regulation and ambition</a:t>
            </a:r>
          </a:p>
        </p:txBody>
      </p:sp>
    </p:spTree>
    <p:extLst>
      <p:ext uri="{BB962C8B-B14F-4D97-AF65-F5344CB8AC3E}">
        <p14:creationId xmlns:p14="http://schemas.microsoft.com/office/powerpoint/2010/main" val="1695699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E17EDB-3A67-11C7-4D5D-581ECCDA1C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7FE012-CF2F-1802-F755-DBCBFBCB9019}"/>
              </a:ext>
            </a:extLst>
          </p:cNvPr>
          <p:cNvSpPr>
            <a:spLocks noGrp="1"/>
          </p:cNvSpPr>
          <p:nvPr>
            <p:ph type="title"/>
          </p:nvPr>
        </p:nvSpPr>
        <p:spPr>
          <a:xfrm>
            <a:off x="422588" y="0"/>
            <a:ext cx="7905866" cy="1325563"/>
          </a:xfrm>
        </p:spPr>
        <p:txBody>
          <a:bodyPr>
            <a:noAutofit/>
          </a:bodyPr>
          <a:lstStyle/>
          <a:p>
            <a:r>
              <a:rPr lang="en-GB" sz="4000" dirty="0">
                <a:latin typeface="Helvetica"/>
                <a:cs typeface="Helvetica"/>
              </a:rPr>
              <a:t>Adoption, regulation and ambition</a:t>
            </a:r>
          </a:p>
        </p:txBody>
      </p:sp>
      <p:sp>
        <p:nvSpPr>
          <p:cNvPr id="4" name="Subtitle 2">
            <a:extLst>
              <a:ext uri="{FF2B5EF4-FFF2-40B4-BE49-F238E27FC236}">
                <a16:creationId xmlns:a16="http://schemas.microsoft.com/office/drawing/2014/main" id="{E6A2B513-4A12-7A9B-6F04-BD2315FB5362}"/>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06</a:t>
            </a:r>
          </a:p>
        </p:txBody>
      </p:sp>
      <p:sp>
        <p:nvSpPr>
          <p:cNvPr id="8" name="Content Placeholder 7">
            <a:extLst>
              <a:ext uri="{FF2B5EF4-FFF2-40B4-BE49-F238E27FC236}">
                <a16:creationId xmlns:a16="http://schemas.microsoft.com/office/drawing/2014/main" id="{A097EB79-2CF1-248B-C105-AC48842A18B4}"/>
              </a:ext>
            </a:extLst>
          </p:cNvPr>
          <p:cNvSpPr>
            <a:spLocks noGrp="1"/>
          </p:cNvSpPr>
          <p:nvPr>
            <p:ph idx="1"/>
          </p:nvPr>
        </p:nvSpPr>
        <p:spPr>
          <a:xfrm>
            <a:off x="203200" y="1355571"/>
            <a:ext cx="11856720" cy="2439034"/>
          </a:xfrm>
        </p:spPr>
        <p:txBody>
          <a:bodyPr>
            <a:normAutofit/>
          </a:bodyPr>
          <a:lstStyle/>
          <a:p>
            <a:pPr marL="457200" indent="-457200">
              <a:buFont typeface="+mj-lt"/>
              <a:buAutoNum type="arabicPeriod"/>
            </a:pPr>
            <a:r>
              <a:rPr lang="en-GB" sz="2400" dirty="0"/>
              <a:t>AI has widespread integration across diverse sectors and firms from those that could be described to digital natives to other service and manufacturing industries. </a:t>
            </a:r>
          </a:p>
          <a:p>
            <a:pPr marL="457200" indent="-457200">
              <a:buFont typeface="+mj-lt"/>
              <a:buAutoNum type="arabicPeriod"/>
            </a:pPr>
            <a:r>
              <a:rPr lang="en-GB" sz="2400" dirty="0"/>
              <a:t>Adoption rates vary considerably. There are both ‘pioneers’ and ‘current or potential adopters or followers’ across five broad categories of AI use.</a:t>
            </a:r>
          </a:p>
          <a:p>
            <a:endParaRPr lang="en-GB" sz="2400" dirty="0"/>
          </a:p>
        </p:txBody>
      </p:sp>
      <p:sp>
        <p:nvSpPr>
          <p:cNvPr id="5" name="TextBox 4">
            <a:extLst>
              <a:ext uri="{FF2B5EF4-FFF2-40B4-BE49-F238E27FC236}">
                <a16:creationId xmlns:a16="http://schemas.microsoft.com/office/drawing/2014/main" id="{1F5773D3-0AEF-36F7-0597-1531BE42C702}"/>
              </a:ext>
            </a:extLst>
          </p:cNvPr>
          <p:cNvSpPr txBox="1"/>
          <p:nvPr/>
        </p:nvSpPr>
        <p:spPr>
          <a:xfrm>
            <a:off x="3049778" y="4487394"/>
            <a:ext cx="8834281" cy="191340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dirty="0"/>
              <a:t>Some are creating AI bespoke products and infrastructure, such as building large language models, developing customised pipelines, and creating automated platforms. A handful of non-adopters would like to understand more or had more pressing priorities. </a:t>
            </a:r>
          </a:p>
        </p:txBody>
      </p:sp>
      <p:sp>
        <p:nvSpPr>
          <p:cNvPr id="7" name="TextBox 6">
            <a:extLst>
              <a:ext uri="{FF2B5EF4-FFF2-40B4-BE49-F238E27FC236}">
                <a16:creationId xmlns:a16="http://schemas.microsoft.com/office/drawing/2014/main" id="{69196302-84A7-17E0-CC21-994E6ED91AB7}"/>
              </a:ext>
            </a:extLst>
          </p:cNvPr>
          <p:cNvSpPr txBox="1"/>
          <p:nvPr/>
        </p:nvSpPr>
        <p:spPr>
          <a:xfrm>
            <a:off x="2005399" y="3161831"/>
            <a:ext cx="9702800" cy="1325563"/>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dirty="0"/>
              <a:t>Employers' experiences and engagement with AI vary significantly, ranging from adopting AI products and services to achieve efficiencies to AI playing a more fundamental role.</a:t>
            </a:r>
          </a:p>
        </p:txBody>
      </p:sp>
    </p:spTree>
    <p:extLst>
      <p:ext uri="{BB962C8B-B14F-4D97-AF65-F5344CB8AC3E}">
        <p14:creationId xmlns:p14="http://schemas.microsoft.com/office/powerpoint/2010/main" val="1278032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FE9933-7B62-B75E-A925-A3370C4C80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7C4894-8C54-8251-70C7-60F17A7A0C01}"/>
              </a:ext>
            </a:extLst>
          </p:cNvPr>
          <p:cNvSpPr>
            <a:spLocks noGrp="1"/>
          </p:cNvSpPr>
          <p:nvPr>
            <p:ph type="title"/>
          </p:nvPr>
        </p:nvSpPr>
        <p:spPr>
          <a:xfrm>
            <a:off x="203200" y="-129419"/>
            <a:ext cx="9110296" cy="1325563"/>
          </a:xfrm>
        </p:spPr>
        <p:txBody>
          <a:bodyPr>
            <a:noAutofit/>
          </a:bodyPr>
          <a:lstStyle/>
          <a:p>
            <a:r>
              <a:rPr lang="en-GB" sz="3600" dirty="0">
                <a:latin typeface="Helvetica"/>
                <a:cs typeface="Helvetica"/>
              </a:rPr>
              <a:t>Adoption, regulation and ambition (cont.)</a:t>
            </a:r>
          </a:p>
        </p:txBody>
      </p:sp>
      <p:sp>
        <p:nvSpPr>
          <p:cNvPr id="4" name="Subtitle 2">
            <a:extLst>
              <a:ext uri="{FF2B5EF4-FFF2-40B4-BE49-F238E27FC236}">
                <a16:creationId xmlns:a16="http://schemas.microsoft.com/office/drawing/2014/main" id="{E5BCA302-D247-0FED-23B7-373071951B14}"/>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07</a:t>
            </a:r>
          </a:p>
        </p:txBody>
      </p:sp>
      <p:sp>
        <p:nvSpPr>
          <p:cNvPr id="8" name="Content Placeholder 7">
            <a:extLst>
              <a:ext uri="{FF2B5EF4-FFF2-40B4-BE49-F238E27FC236}">
                <a16:creationId xmlns:a16="http://schemas.microsoft.com/office/drawing/2014/main" id="{45FE0B8B-F7B2-CFEA-B7FB-B0E3BF851EE4}"/>
              </a:ext>
            </a:extLst>
          </p:cNvPr>
          <p:cNvSpPr>
            <a:spLocks noGrp="1"/>
          </p:cNvSpPr>
          <p:nvPr>
            <p:ph idx="1"/>
          </p:nvPr>
        </p:nvSpPr>
        <p:spPr>
          <a:xfrm>
            <a:off x="167640" y="1204619"/>
            <a:ext cx="11856720" cy="2814954"/>
          </a:xfrm>
        </p:spPr>
        <p:txBody>
          <a:bodyPr>
            <a:normAutofit/>
          </a:bodyPr>
          <a:lstStyle/>
          <a:p>
            <a:pPr marL="457200" indent="-457200">
              <a:buFont typeface="+mj-lt"/>
              <a:buAutoNum type="arabicPeriod" startAt="5"/>
            </a:pPr>
            <a:r>
              <a:rPr lang="en-GB" sz="2400" dirty="0"/>
              <a:t>There is an appetite for knowledge sharing, to learn more and deepen understanding. </a:t>
            </a:r>
          </a:p>
        </p:txBody>
      </p:sp>
      <p:sp>
        <p:nvSpPr>
          <p:cNvPr id="5" name="TextBox 4">
            <a:extLst>
              <a:ext uri="{FF2B5EF4-FFF2-40B4-BE49-F238E27FC236}">
                <a16:creationId xmlns:a16="http://schemas.microsoft.com/office/drawing/2014/main" id="{48EE9479-DEC4-8754-A80E-0B8725EFDCDF}"/>
              </a:ext>
            </a:extLst>
          </p:cNvPr>
          <p:cNvSpPr txBox="1"/>
          <p:nvPr/>
        </p:nvSpPr>
        <p:spPr>
          <a:xfrm>
            <a:off x="1807780" y="3479836"/>
            <a:ext cx="10480740" cy="1467985"/>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7"/>
            </a:pPr>
            <a:r>
              <a:rPr lang="en-GB" dirty="0"/>
              <a:t>Generally, teams are not discouraged from using AI and these frameworks are designed to ensure its use is ethical, in line with regulation and protects company data. There is some good practice which could be shared with firms looking to develop policies. </a:t>
            </a:r>
          </a:p>
          <a:p>
            <a:endParaRPr lang="en-GB" dirty="0"/>
          </a:p>
        </p:txBody>
      </p:sp>
      <p:sp>
        <p:nvSpPr>
          <p:cNvPr id="7" name="TextBox 6">
            <a:extLst>
              <a:ext uri="{FF2B5EF4-FFF2-40B4-BE49-F238E27FC236}">
                <a16:creationId xmlns:a16="http://schemas.microsoft.com/office/drawing/2014/main" id="{99A9C6CA-4E2D-DC34-011A-418F8F8F5927}"/>
              </a:ext>
            </a:extLst>
          </p:cNvPr>
          <p:cNvSpPr txBox="1"/>
          <p:nvPr/>
        </p:nvSpPr>
        <p:spPr>
          <a:xfrm>
            <a:off x="264160" y="2249178"/>
            <a:ext cx="11927840" cy="1467985"/>
          </a:xfrm>
          <a:prstGeom prst="rect">
            <a:avLst/>
          </a:prstGeom>
        </p:spPr>
        <p:txBody>
          <a:bodyPr vert="horz" lIns="91440" tIns="45720" rIns="91440" bIns="45720" rtlCol="0">
            <a:normAutofit lnSpcReduction="10000"/>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6"/>
            </a:pPr>
            <a:r>
              <a:rPr lang="en-GB" dirty="0"/>
              <a:t>Despite increasing deployment, the adoption of AI policies to regulate its use is not widespread, they were often subsumed into wider digital and data policies. That said many were looking to adopt a formal policy. </a:t>
            </a:r>
          </a:p>
          <a:p>
            <a:pPr marL="0" indent="0">
              <a:buNone/>
            </a:pPr>
            <a:r>
              <a:rPr lang="en-GB" dirty="0"/>
              <a:t> </a:t>
            </a:r>
          </a:p>
        </p:txBody>
      </p:sp>
      <p:sp>
        <p:nvSpPr>
          <p:cNvPr id="6" name="TextBox 5">
            <a:extLst>
              <a:ext uri="{FF2B5EF4-FFF2-40B4-BE49-F238E27FC236}">
                <a16:creationId xmlns:a16="http://schemas.microsoft.com/office/drawing/2014/main" id="{26281620-E520-5C32-7149-CC2F66DC4311}"/>
              </a:ext>
            </a:extLst>
          </p:cNvPr>
          <p:cNvSpPr txBox="1"/>
          <p:nvPr/>
        </p:nvSpPr>
        <p:spPr>
          <a:xfrm>
            <a:off x="3062698" y="5155296"/>
            <a:ext cx="8997221" cy="1378835"/>
          </a:xfrm>
          <a:prstGeom prst="rect">
            <a:avLst/>
          </a:prstGeom>
        </p:spPr>
        <p:txBody>
          <a:bodyPr vert="horz" lIns="91440" tIns="45720" rIns="91440" bIns="45720" rtlCol="0">
            <a:noAutofit/>
          </a:bodyPr>
          <a:lstStyle>
            <a:defPPr>
              <a:defRPr lang="en-US"/>
            </a:defPPr>
            <a:lvl1pPr marL="457200" indent="-457200">
              <a:lnSpc>
                <a:spcPct val="90000"/>
              </a:lnSpc>
              <a:spcBef>
                <a:spcPts val="1000"/>
              </a:spcBef>
              <a:buFont typeface="+mj-lt"/>
              <a:buAutoNum type="arabicPeriod" startAt="7"/>
              <a:defRPr sz="20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buFont typeface="+mj-lt"/>
              <a:buAutoNum type="arabicPeriod" startAt="8"/>
            </a:pPr>
            <a:r>
              <a:rPr lang="en-GB" sz="2400" dirty="0"/>
              <a:t>Most employers are moderately optimistic about AI's potential to improve efficiency and productivity and for some it will play a key role in sales and marketing applications. </a:t>
            </a:r>
          </a:p>
        </p:txBody>
      </p:sp>
    </p:spTree>
    <p:extLst>
      <p:ext uri="{BB962C8B-B14F-4D97-AF65-F5344CB8AC3E}">
        <p14:creationId xmlns:p14="http://schemas.microsoft.com/office/powerpoint/2010/main" val="3074946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857E1A-BBB5-A7D1-8E3D-29E8A03071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43B7DA-B142-E7E8-7F8F-7BCBEFD56193}"/>
              </a:ext>
            </a:extLst>
          </p:cNvPr>
          <p:cNvSpPr>
            <a:spLocks noGrp="1"/>
          </p:cNvSpPr>
          <p:nvPr>
            <p:ph type="title"/>
          </p:nvPr>
        </p:nvSpPr>
        <p:spPr>
          <a:xfrm>
            <a:off x="167640" y="-94665"/>
            <a:ext cx="9383565" cy="1325563"/>
          </a:xfrm>
        </p:spPr>
        <p:txBody>
          <a:bodyPr>
            <a:noAutofit/>
          </a:bodyPr>
          <a:lstStyle/>
          <a:p>
            <a:r>
              <a:rPr lang="en-GB" sz="3600" dirty="0">
                <a:latin typeface="Helvetica"/>
                <a:cs typeface="Helvetica"/>
              </a:rPr>
              <a:t>Adoption, regulation and ambition (cont.)</a:t>
            </a:r>
          </a:p>
        </p:txBody>
      </p:sp>
      <p:sp>
        <p:nvSpPr>
          <p:cNvPr id="4" name="Subtitle 2">
            <a:extLst>
              <a:ext uri="{FF2B5EF4-FFF2-40B4-BE49-F238E27FC236}">
                <a16:creationId xmlns:a16="http://schemas.microsoft.com/office/drawing/2014/main" id="{D2A75545-2202-DB7B-55A0-D5364F2FBAD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dirty="0">
                <a:solidFill>
                  <a:schemeClr val="bg1"/>
                </a:solidFill>
                <a:latin typeface="Aptos Light" panose="020B0004020202020204" pitchFamily="34" charset="0"/>
              </a:rPr>
              <a:t>08</a:t>
            </a:r>
          </a:p>
        </p:txBody>
      </p:sp>
      <p:sp>
        <p:nvSpPr>
          <p:cNvPr id="8" name="Content Placeholder 7">
            <a:extLst>
              <a:ext uri="{FF2B5EF4-FFF2-40B4-BE49-F238E27FC236}">
                <a16:creationId xmlns:a16="http://schemas.microsoft.com/office/drawing/2014/main" id="{02E6E53A-9EC5-2E28-3BF1-7D573E74A67A}"/>
              </a:ext>
            </a:extLst>
          </p:cNvPr>
          <p:cNvSpPr>
            <a:spLocks noGrp="1"/>
          </p:cNvSpPr>
          <p:nvPr>
            <p:ph idx="1"/>
          </p:nvPr>
        </p:nvSpPr>
        <p:spPr>
          <a:xfrm>
            <a:off x="167640" y="1211065"/>
            <a:ext cx="12024360" cy="2476626"/>
          </a:xfrm>
        </p:spPr>
        <p:txBody>
          <a:bodyPr>
            <a:normAutofit/>
          </a:bodyPr>
          <a:lstStyle/>
          <a:p>
            <a:pPr marL="457200" indent="-457200">
              <a:buFont typeface="+mj-lt"/>
              <a:buAutoNum type="arabicPeriod" startAt="9"/>
            </a:pPr>
            <a:r>
              <a:rPr lang="en-GB" sz="2200" dirty="0"/>
              <a:t>AI leaders anticipate its future contributions in product or service development, data analysis, and predictive insights, including coding, platforms, software, and hardware. A few firms were more cautious despite the inevitability of AI. </a:t>
            </a:r>
            <a:endParaRPr lang="en-GB" sz="2200" i="1" dirty="0"/>
          </a:p>
          <a:p>
            <a:pPr marL="457200" indent="-457200">
              <a:buFont typeface="+mj-lt"/>
              <a:buAutoNum type="arabicPeriod" startAt="9"/>
            </a:pPr>
            <a:r>
              <a:rPr lang="en-GB" sz="2200" dirty="0"/>
              <a:t>AI tool usage and application skills were mentioned frequently; and the awareness and ability to use AI software effectively and understanding how to prompt and guide AI outputs. </a:t>
            </a:r>
          </a:p>
        </p:txBody>
      </p:sp>
      <p:sp>
        <p:nvSpPr>
          <p:cNvPr id="5" name="TextBox 4">
            <a:extLst>
              <a:ext uri="{FF2B5EF4-FFF2-40B4-BE49-F238E27FC236}">
                <a16:creationId xmlns:a16="http://schemas.microsoft.com/office/drawing/2014/main" id="{E739FC8A-994C-3BB9-DC66-D951293DAC9F}"/>
              </a:ext>
            </a:extLst>
          </p:cNvPr>
          <p:cNvSpPr txBox="1"/>
          <p:nvPr/>
        </p:nvSpPr>
        <p:spPr>
          <a:xfrm>
            <a:off x="2868112" y="4903975"/>
            <a:ext cx="9166759" cy="2085521"/>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2"/>
            </a:pPr>
            <a:r>
              <a:rPr lang="en-GB" sz="2200" dirty="0"/>
              <a:t>Employees who took a ‘learning through experimentation’ approach towards AI were highly valued. Employers like staff to keep up to speed with AI trends and share internal knowledge and best practice, recognising these traits were as crucial as technical skills.</a:t>
            </a:r>
          </a:p>
        </p:txBody>
      </p:sp>
      <p:sp>
        <p:nvSpPr>
          <p:cNvPr id="7" name="TextBox 6">
            <a:extLst>
              <a:ext uri="{FF2B5EF4-FFF2-40B4-BE49-F238E27FC236}">
                <a16:creationId xmlns:a16="http://schemas.microsoft.com/office/drawing/2014/main" id="{41C562E4-7AC6-F515-28B1-A93CCE86BEDD}"/>
              </a:ext>
            </a:extLst>
          </p:cNvPr>
          <p:cNvSpPr txBox="1"/>
          <p:nvPr/>
        </p:nvSpPr>
        <p:spPr>
          <a:xfrm>
            <a:off x="1764597" y="3183112"/>
            <a:ext cx="10427403" cy="1538416"/>
          </a:xfrm>
          <a:prstGeom prst="rect">
            <a:avLst/>
          </a:prstGeom>
        </p:spPr>
        <p:txBody>
          <a:bodyPr vert="horz" lIns="91440" tIns="45720" rIns="91440" bIns="45720" rtlCol="0">
            <a:no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1"/>
            </a:pPr>
            <a:r>
              <a:rPr lang="en-GB" sz="2200" dirty="0"/>
              <a:t>More specific technical AI skills (software development, programming, machine learning and the use of large language models) are required by those businesses at the forefront of AI development. Several firms sought more sector-specific or functional AI use. A few were considering recruiting new AI related roles or jobs with AI responsibilities. </a:t>
            </a:r>
          </a:p>
          <a:p>
            <a:pPr marL="457200" indent="-457200">
              <a:buFont typeface="+mj-lt"/>
              <a:buAutoNum type="arabicPeriod" startAt="11"/>
            </a:pPr>
            <a:endParaRPr lang="en-GB" sz="2200" dirty="0"/>
          </a:p>
        </p:txBody>
      </p:sp>
    </p:spTree>
    <p:extLst>
      <p:ext uri="{BB962C8B-B14F-4D97-AF65-F5344CB8AC3E}">
        <p14:creationId xmlns:p14="http://schemas.microsoft.com/office/powerpoint/2010/main" val="3941542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D9814D99E71C409090DF9E8FDE1682" ma:contentTypeVersion="18" ma:contentTypeDescription="Create a new document." ma:contentTypeScope="" ma:versionID="3e1c0688b117e023ed4a5a83cd0b6090">
  <xsd:schema xmlns:xsd="http://www.w3.org/2001/XMLSchema" xmlns:xs="http://www.w3.org/2001/XMLSchema" xmlns:p="http://schemas.microsoft.com/office/2006/metadata/properties" xmlns:ns2="94c7dcd3-2cd9-44d2-b126-ac78e728307a" xmlns:ns3="13317375-1553-48d8-a09a-8aa92972e8cd" targetNamespace="http://schemas.microsoft.com/office/2006/metadata/properties" ma:root="true" ma:fieldsID="8d29c5936ee81fa6d935c23bcdeec93d" ns2:_="" ns3:_="">
    <xsd:import namespace="94c7dcd3-2cd9-44d2-b126-ac78e728307a"/>
    <xsd:import namespace="13317375-1553-48d8-a09a-8aa92972e8c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c7dcd3-2cd9-44d2-b126-ac78e728307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c330548-71bc-43fa-91f1-b175a08e5d36}" ma:internalName="TaxCatchAll" ma:showField="CatchAllData" ma:web="94c7dcd3-2cd9-44d2-b126-ac78e728307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3317375-1553-48d8-a09a-8aa92972e8c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9c4f7d8-8ce1-446e-88d4-5569086c0e7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4c7dcd3-2cd9-44d2-b126-ac78e728307a" xsi:nil="true"/>
    <lcf76f155ced4ddcb4097134ff3c332f xmlns="13317375-1553-48d8-a09a-8aa92972e8c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09F3A00-747C-4804-951B-BAAB69EE2088}"/>
</file>

<file path=customXml/itemProps2.xml><?xml version="1.0" encoding="utf-8"?>
<ds:datastoreItem xmlns:ds="http://schemas.openxmlformats.org/officeDocument/2006/customXml" ds:itemID="{7873AFF4-905C-4CEA-A194-C7C680653A19}">
  <ds:schemaRefs>
    <ds:schemaRef ds:uri="http://schemas.microsoft.com/sharepoint/v3/contenttype/forms"/>
  </ds:schemaRefs>
</ds:datastoreItem>
</file>

<file path=customXml/itemProps3.xml><?xml version="1.0" encoding="utf-8"?>
<ds:datastoreItem xmlns:ds="http://schemas.openxmlformats.org/officeDocument/2006/customXml" ds:itemID="{6700C593-09B5-424D-B64B-AA0EF2A5990E}">
  <ds:schemaRefs>
    <ds:schemaRef ds:uri="http://purl.org/dc/dcmitype/"/>
    <ds:schemaRef ds:uri="http://purl.org/dc/elements/1.1/"/>
    <ds:schemaRef ds:uri="f8b75342-4ba7-494a-9891-1219052a6a3e"/>
    <ds:schemaRef ds:uri="http://schemas.microsoft.com/office/2006/documentManagement/types"/>
    <ds:schemaRef ds:uri="http://purl.org/dc/terms/"/>
    <ds:schemaRef ds:uri="http://schemas.openxmlformats.org/package/2006/metadata/core-properties"/>
    <ds:schemaRef ds:uri="http://www.w3.org/XML/1998/namespace"/>
    <ds:schemaRef ds:uri="http://schemas.microsoft.com/office/infopath/2007/PartnerControls"/>
    <ds:schemaRef ds:uri="083d1bba-c0ce-43d9-ac3b-bc319e8ab03a"/>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573</TotalTime>
  <Words>2622</Words>
  <Application>Microsoft Office PowerPoint</Application>
  <PresentationFormat>Widescreen</PresentationFormat>
  <Paragraphs>171</Paragraphs>
  <Slides>27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Aptos</vt:lpstr>
      <vt:lpstr>Aptos Display</vt:lpstr>
      <vt:lpstr>Aptos Light</vt:lpstr>
      <vt:lpstr>Arial</vt:lpstr>
      <vt:lpstr>Helvetica</vt:lpstr>
      <vt:lpstr>Office Theme</vt:lpstr>
      <vt:lpstr>South Yorkshire Employer Insights on Artificial Intelligence and Jobs of the Future Research Report Headlines</vt:lpstr>
      <vt:lpstr>Contents</vt:lpstr>
      <vt:lpstr>Research Background</vt:lpstr>
      <vt:lpstr>Background</vt:lpstr>
      <vt:lpstr>Background (cont.)</vt:lpstr>
      <vt:lpstr>Adoption, regulation and ambition</vt:lpstr>
      <vt:lpstr>Adoption, regulation and ambition</vt:lpstr>
      <vt:lpstr>Adoption, regulation and ambition (cont.)</vt:lpstr>
      <vt:lpstr>Adoption, regulation and ambition (cont.)</vt:lpstr>
      <vt:lpstr>Adoption, regulation and ambition</vt:lpstr>
      <vt:lpstr>Skills pipeline</vt:lpstr>
      <vt:lpstr>Skills pipeline</vt:lpstr>
      <vt:lpstr>Skills pipeline (cont.)</vt:lpstr>
      <vt:lpstr>Skills pipeline</vt:lpstr>
      <vt:lpstr>Training Provision</vt:lpstr>
      <vt:lpstr>Training Provision</vt:lpstr>
      <vt:lpstr>Training Provision (cont.)</vt:lpstr>
      <vt:lpstr>Training Provision (cont.)</vt:lpstr>
      <vt:lpstr>Training Provision</vt:lpstr>
      <vt:lpstr>Future outlook</vt:lpstr>
      <vt:lpstr>Future outlook</vt:lpstr>
      <vt:lpstr>Future outlook (cont.)</vt:lpstr>
      <vt:lpstr>Future outlook</vt:lpstr>
      <vt:lpstr>Summary of findings</vt:lpstr>
      <vt:lpstr>Summary</vt:lpstr>
      <vt:lpstr>Next Steps/Questions</vt:lpstr>
      <vt:lpstr>Next Steps/Questions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dc:creator>
  <cp:lastModifiedBy>Jack Orwin</cp:lastModifiedBy>
  <cp:revision>20</cp:revision>
  <dcterms:created xsi:type="dcterms:W3CDTF">2013-07-15T20:26:40Z</dcterms:created>
  <dcterms:modified xsi:type="dcterms:W3CDTF">2025-08-22T16:29:07Z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0x0101005DD9814D99E71C409090DF9E8FDE1682</vt:lpwstr>
  </property>
  <property fmtid="{D5CDD505-2E9C-101B-9397-08002B2CF9AE}" pid="3" name="MediaServiceImageTags">
    <vt:lpwstr/>
  </property>
</Properties>
</file>