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1" r:id="rId5"/>
    <p:sldId id="265" r:id="rId6"/>
    <p:sldId id="274" r:id="rId7"/>
    <p:sldId id="275" r:id="rId8"/>
    <p:sldId id="276" r:id="rId9"/>
    <p:sldId id="277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14"/>
    <a:srgbClr val="14A49D"/>
    <a:srgbClr val="F2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FF488-5A33-4E87-8431-FCD1AB2D8CEA}" v="12" dt="2025-05-30T10:43:25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5"/>
    <p:restoredTop sz="96018"/>
  </p:normalViewPr>
  <p:slideViewPr>
    <p:cSldViewPr snapToGrid="0">
      <p:cViewPr varScale="1">
        <p:scale>
          <a:sx n="106" d="100"/>
          <a:sy n="106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-Jane Wright" userId="3fb31b63-f3b6-4f2c-80a5-0eff92ef5f53" providerId="ADAL" clId="{DA8FF488-5A33-4E87-8431-FCD1AB2D8CEA}"/>
    <pc:docChg chg="undo custSel delSld modSld">
      <pc:chgData name="Emma-Jane Wright" userId="3fb31b63-f3b6-4f2c-80a5-0eff92ef5f53" providerId="ADAL" clId="{DA8FF488-5A33-4E87-8431-FCD1AB2D8CEA}" dt="2025-05-30T10:45:11.463" v="72" actId="1076"/>
      <pc:docMkLst>
        <pc:docMk/>
      </pc:docMkLst>
      <pc:sldChg chg="modSp mod">
        <pc:chgData name="Emma-Jane Wright" userId="3fb31b63-f3b6-4f2c-80a5-0eff92ef5f53" providerId="ADAL" clId="{DA8FF488-5A33-4E87-8431-FCD1AB2D8CEA}" dt="2025-05-30T10:40:08.859" v="2" actId="20577"/>
        <pc:sldMkLst>
          <pc:docMk/>
          <pc:sldMk cId="405078190" sldId="261"/>
        </pc:sldMkLst>
        <pc:spChg chg="mod">
          <ac:chgData name="Emma-Jane Wright" userId="3fb31b63-f3b6-4f2c-80a5-0eff92ef5f53" providerId="ADAL" clId="{DA8FF488-5A33-4E87-8431-FCD1AB2D8CEA}" dt="2025-05-30T10:40:08.859" v="2" actId="20577"/>
          <ac:spMkLst>
            <pc:docMk/>
            <pc:sldMk cId="405078190" sldId="261"/>
            <ac:spMk id="4" creationId="{9B31616D-A704-5B34-861D-80BF542ED28D}"/>
          </ac:spMkLst>
        </pc:spChg>
      </pc:sldChg>
      <pc:sldChg chg="addSp modSp mod">
        <pc:chgData name="Emma-Jane Wright" userId="3fb31b63-f3b6-4f2c-80a5-0eff92ef5f53" providerId="ADAL" clId="{DA8FF488-5A33-4E87-8431-FCD1AB2D8CEA}" dt="2025-05-30T10:44:33.606" v="64" actId="14100"/>
        <pc:sldMkLst>
          <pc:docMk/>
          <pc:sldMk cId="1571821458" sldId="265"/>
        </pc:sldMkLst>
        <pc:picChg chg="add mod modCrop">
          <ac:chgData name="Emma-Jane Wright" userId="3fb31b63-f3b6-4f2c-80a5-0eff92ef5f53" providerId="ADAL" clId="{DA8FF488-5A33-4E87-8431-FCD1AB2D8CEA}" dt="2025-05-30T10:44:33.606" v="64" actId="14100"/>
          <ac:picMkLst>
            <pc:docMk/>
            <pc:sldMk cId="1571821458" sldId="265"/>
            <ac:picMk id="3" creationId="{19785D3A-EEB6-7EF0-B289-7579ACB14926}"/>
          </ac:picMkLst>
        </pc:picChg>
      </pc:sldChg>
      <pc:sldChg chg="del">
        <pc:chgData name="Emma-Jane Wright" userId="3fb31b63-f3b6-4f2c-80a5-0eff92ef5f53" providerId="ADAL" clId="{DA8FF488-5A33-4E87-8431-FCD1AB2D8CEA}" dt="2025-05-30T10:40:10.735" v="3" actId="47"/>
        <pc:sldMkLst>
          <pc:docMk/>
          <pc:sldMk cId="4239164044" sldId="273"/>
        </pc:sldMkLst>
      </pc:sldChg>
      <pc:sldChg chg="addSp modSp mod">
        <pc:chgData name="Emma-Jane Wright" userId="3fb31b63-f3b6-4f2c-80a5-0eff92ef5f53" providerId="ADAL" clId="{DA8FF488-5A33-4E87-8431-FCD1AB2D8CEA}" dt="2025-05-30T10:41:18.028" v="17" actId="1076"/>
        <pc:sldMkLst>
          <pc:docMk/>
          <pc:sldMk cId="265571771" sldId="274"/>
        </pc:sldMkLst>
        <pc:spChg chg="mod">
          <ac:chgData name="Emma-Jane Wright" userId="3fb31b63-f3b6-4f2c-80a5-0eff92ef5f53" providerId="ADAL" clId="{DA8FF488-5A33-4E87-8431-FCD1AB2D8CEA}" dt="2025-05-30T10:41:13.671" v="16" actId="1076"/>
          <ac:spMkLst>
            <pc:docMk/>
            <pc:sldMk cId="265571771" sldId="274"/>
            <ac:spMk id="2" creationId="{BEEE7B0A-1C28-EDED-1560-247405A50149}"/>
          </ac:spMkLst>
        </pc:spChg>
        <pc:spChg chg="add mod">
          <ac:chgData name="Emma-Jane Wright" userId="3fb31b63-f3b6-4f2c-80a5-0eff92ef5f53" providerId="ADAL" clId="{DA8FF488-5A33-4E87-8431-FCD1AB2D8CEA}" dt="2025-05-30T10:40:50.852" v="11"/>
          <ac:spMkLst>
            <pc:docMk/>
            <pc:sldMk cId="265571771" sldId="274"/>
            <ac:spMk id="3" creationId="{AA738D03-279B-A454-F6D0-44F78D19ED56}"/>
          </ac:spMkLst>
        </pc:spChg>
        <pc:spChg chg="add mod">
          <ac:chgData name="Emma-Jane Wright" userId="3fb31b63-f3b6-4f2c-80a5-0eff92ef5f53" providerId="ADAL" clId="{DA8FF488-5A33-4E87-8431-FCD1AB2D8CEA}" dt="2025-05-30T10:40:47.961" v="10"/>
          <ac:spMkLst>
            <pc:docMk/>
            <pc:sldMk cId="265571771" sldId="274"/>
            <ac:spMk id="4" creationId="{27C42C2B-5018-2827-FF25-2639F72C7107}"/>
          </ac:spMkLst>
        </pc:spChg>
        <pc:spChg chg="add mod">
          <ac:chgData name="Emma-Jane Wright" userId="3fb31b63-f3b6-4f2c-80a5-0eff92ef5f53" providerId="ADAL" clId="{DA8FF488-5A33-4E87-8431-FCD1AB2D8CEA}" dt="2025-05-30T10:41:18.028" v="17" actId="1076"/>
          <ac:spMkLst>
            <pc:docMk/>
            <pc:sldMk cId="265571771" sldId="274"/>
            <ac:spMk id="6" creationId="{7BBE1BBE-F888-1263-FDC3-EAEDA21D7781}"/>
          </ac:spMkLst>
        </pc:spChg>
        <pc:spChg chg="add mod">
          <ac:chgData name="Emma-Jane Wright" userId="3fb31b63-f3b6-4f2c-80a5-0eff92ef5f53" providerId="ADAL" clId="{DA8FF488-5A33-4E87-8431-FCD1AB2D8CEA}" dt="2025-05-30T10:41:18.028" v="17" actId="1076"/>
          <ac:spMkLst>
            <pc:docMk/>
            <pc:sldMk cId="265571771" sldId="274"/>
            <ac:spMk id="7" creationId="{8B893C33-0ACB-CEFE-CB67-D6A65032CF25}"/>
          </ac:spMkLst>
        </pc:spChg>
        <pc:spChg chg="add mod">
          <ac:chgData name="Emma-Jane Wright" userId="3fb31b63-f3b6-4f2c-80a5-0eff92ef5f53" providerId="ADAL" clId="{DA8FF488-5A33-4E87-8431-FCD1AB2D8CEA}" dt="2025-05-30T10:41:18.028" v="17" actId="1076"/>
          <ac:spMkLst>
            <pc:docMk/>
            <pc:sldMk cId="265571771" sldId="274"/>
            <ac:spMk id="12" creationId="{40D5BA56-2932-6CA8-1EFA-8DC956965A0B}"/>
          </ac:spMkLst>
        </pc:spChg>
        <pc:picChg chg="add mod">
          <ac:chgData name="Emma-Jane Wright" userId="3fb31b63-f3b6-4f2c-80a5-0eff92ef5f53" providerId="ADAL" clId="{DA8FF488-5A33-4E87-8431-FCD1AB2D8CEA}" dt="2025-05-30T10:40:50.852" v="11"/>
          <ac:picMkLst>
            <pc:docMk/>
            <pc:sldMk cId="265571771" sldId="274"/>
            <ac:picMk id="5" creationId="{F6E76952-58E5-4377-F7DE-626A8376486D}"/>
          </ac:picMkLst>
        </pc:picChg>
        <pc:picChg chg="add mod">
          <ac:chgData name="Emma-Jane Wright" userId="3fb31b63-f3b6-4f2c-80a5-0eff92ef5f53" providerId="ADAL" clId="{DA8FF488-5A33-4E87-8431-FCD1AB2D8CEA}" dt="2025-05-30T10:41:18.028" v="17" actId="1076"/>
          <ac:picMkLst>
            <pc:docMk/>
            <pc:sldMk cId="265571771" sldId="274"/>
            <ac:picMk id="8" creationId="{CCFB9EEA-8029-77D1-A5E5-6643B5A6E9BD}"/>
          </ac:picMkLst>
        </pc:picChg>
        <pc:picChg chg="add mod">
          <ac:chgData name="Emma-Jane Wright" userId="3fb31b63-f3b6-4f2c-80a5-0eff92ef5f53" providerId="ADAL" clId="{DA8FF488-5A33-4E87-8431-FCD1AB2D8CEA}" dt="2025-05-30T10:41:18.028" v="17" actId="1076"/>
          <ac:picMkLst>
            <pc:docMk/>
            <pc:sldMk cId="265571771" sldId="274"/>
            <ac:picMk id="9" creationId="{5F1A1DE9-AD2C-DB65-C13B-3228283D3A31}"/>
          </ac:picMkLst>
        </pc:picChg>
        <pc:picChg chg="add mod">
          <ac:chgData name="Emma-Jane Wright" userId="3fb31b63-f3b6-4f2c-80a5-0eff92ef5f53" providerId="ADAL" clId="{DA8FF488-5A33-4E87-8431-FCD1AB2D8CEA}" dt="2025-05-30T10:41:18.028" v="17" actId="1076"/>
          <ac:picMkLst>
            <pc:docMk/>
            <pc:sldMk cId="265571771" sldId="274"/>
            <ac:picMk id="10" creationId="{D5BF8305-66DA-F14F-9A61-0AEFC1CA6CD9}"/>
          </ac:picMkLst>
        </pc:picChg>
        <pc:picChg chg="add mod">
          <ac:chgData name="Emma-Jane Wright" userId="3fb31b63-f3b6-4f2c-80a5-0eff92ef5f53" providerId="ADAL" clId="{DA8FF488-5A33-4E87-8431-FCD1AB2D8CEA}" dt="2025-05-30T10:41:18.028" v="17" actId="1076"/>
          <ac:picMkLst>
            <pc:docMk/>
            <pc:sldMk cId="265571771" sldId="274"/>
            <ac:picMk id="11" creationId="{46242192-8695-1E23-2E67-8ACCDD6EDA19}"/>
          </ac:picMkLst>
        </pc:picChg>
      </pc:sldChg>
      <pc:sldChg chg="addSp delSp modSp mod">
        <pc:chgData name="Emma-Jane Wright" userId="3fb31b63-f3b6-4f2c-80a5-0eff92ef5f53" providerId="ADAL" clId="{DA8FF488-5A33-4E87-8431-FCD1AB2D8CEA}" dt="2025-05-30T10:44:55.098" v="67" actId="1076"/>
        <pc:sldMkLst>
          <pc:docMk/>
          <pc:sldMk cId="2002948210" sldId="275"/>
        </pc:sldMkLst>
        <pc:spChg chg="add del mod">
          <ac:chgData name="Emma-Jane Wright" userId="3fb31b63-f3b6-4f2c-80a5-0eff92ef5f53" providerId="ADAL" clId="{DA8FF488-5A33-4E87-8431-FCD1AB2D8CEA}" dt="2025-05-30T10:41:43.571" v="19" actId="478"/>
          <ac:spMkLst>
            <pc:docMk/>
            <pc:sldMk cId="2002948210" sldId="275"/>
            <ac:spMk id="3" creationId="{DB14D171-CACA-00FD-C3C6-8D2C32578D1D}"/>
          </ac:spMkLst>
        </pc:spChg>
        <pc:spChg chg="add del mod">
          <ac:chgData name="Emma-Jane Wright" userId="3fb31b63-f3b6-4f2c-80a5-0eff92ef5f53" providerId="ADAL" clId="{DA8FF488-5A33-4E87-8431-FCD1AB2D8CEA}" dt="2025-05-30T10:41:43.571" v="19" actId="478"/>
          <ac:spMkLst>
            <pc:docMk/>
            <pc:sldMk cId="2002948210" sldId="275"/>
            <ac:spMk id="4" creationId="{48F9BE13-0A29-5C88-EBF2-EDABB98E9ACA}"/>
          </ac:spMkLst>
        </pc:spChg>
        <pc:spChg chg="add del mod">
          <ac:chgData name="Emma-Jane Wright" userId="3fb31b63-f3b6-4f2c-80a5-0eff92ef5f53" providerId="ADAL" clId="{DA8FF488-5A33-4E87-8431-FCD1AB2D8CEA}" dt="2025-05-30T10:41:43.571" v="19" actId="478"/>
          <ac:spMkLst>
            <pc:docMk/>
            <pc:sldMk cId="2002948210" sldId="275"/>
            <ac:spMk id="9" creationId="{E99C76B2-2FBA-8388-08D3-25A32270AA14}"/>
          </ac:spMkLst>
        </pc:spChg>
        <pc:spChg chg="add del mod">
          <ac:chgData name="Emma-Jane Wright" userId="3fb31b63-f3b6-4f2c-80a5-0eff92ef5f53" providerId="ADAL" clId="{DA8FF488-5A33-4E87-8431-FCD1AB2D8CEA}" dt="2025-05-30T10:41:50.638" v="20" actId="478"/>
          <ac:spMkLst>
            <pc:docMk/>
            <pc:sldMk cId="2002948210" sldId="275"/>
            <ac:spMk id="11" creationId="{69894299-D83A-14C7-F593-7F6FD31DBC8A}"/>
          </ac:spMkLst>
        </pc:spChg>
        <pc:picChg chg="add del mod">
          <ac:chgData name="Emma-Jane Wright" userId="3fb31b63-f3b6-4f2c-80a5-0eff92ef5f53" providerId="ADAL" clId="{DA8FF488-5A33-4E87-8431-FCD1AB2D8CEA}" dt="2025-05-30T10:41:43.571" v="19" actId="478"/>
          <ac:picMkLst>
            <pc:docMk/>
            <pc:sldMk cId="2002948210" sldId="275"/>
            <ac:picMk id="5" creationId="{95016A76-CA0D-3062-3D1D-2F2B23D0D173}"/>
          </ac:picMkLst>
        </pc:picChg>
        <pc:picChg chg="add del mod">
          <ac:chgData name="Emma-Jane Wright" userId="3fb31b63-f3b6-4f2c-80a5-0eff92ef5f53" providerId="ADAL" clId="{DA8FF488-5A33-4E87-8431-FCD1AB2D8CEA}" dt="2025-05-30T10:41:43.571" v="19" actId="478"/>
          <ac:picMkLst>
            <pc:docMk/>
            <pc:sldMk cId="2002948210" sldId="275"/>
            <ac:picMk id="6" creationId="{B97E024C-1DCE-D9FF-1797-50F3F8789F2C}"/>
          </ac:picMkLst>
        </pc:picChg>
        <pc:picChg chg="add del mod">
          <ac:chgData name="Emma-Jane Wright" userId="3fb31b63-f3b6-4f2c-80a5-0eff92ef5f53" providerId="ADAL" clId="{DA8FF488-5A33-4E87-8431-FCD1AB2D8CEA}" dt="2025-05-30T10:41:43.571" v="19" actId="478"/>
          <ac:picMkLst>
            <pc:docMk/>
            <pc:sldMk cId="2002948210" sldId="275"/>
            <ac:picMk id="7" creationId="{7DE76B0F-90F6-B712-6E2D-AAE275AFD269}"/>
          </ac:picMkLst>
        </pc:picChg>
        <pc:picChg chg="add del mod">
          <ac:chgData name="Emma-Jane Wright" userId="3fb31b63-f3b6-4f2c-80a5-0eff92ef5f53" providerId="ADAL" clId="{DA8FF488-5A33-4E87-8431-FCD1AB2D8CEA}" dt="2025-05-30T10:41:43.571" v="19" actId="478"/>
          <ac:picMkLst>
            <pc:docMk/>
            <pc:sldMk cId="2002948210" sldId="275"/>
            <ac:picMk id="8" creationId="{3D825FB8-F1F9-8693-9E19-DC785A69609F}"/>
          </ac:picMkLst>
        </pc:picChg>
        <pc:picChg chg="add mod modCrop">
          <ac:chgData name="Emma-Jane Wright" userId="3fb31b63-f3b6-4f2c-80a5-0eff92ef5f53" providerId="ADAL" clId="{DA8FF488-5A33-4E87-8431-FCD1AB2D8CEA}" dt="2025-05-30T10:44:55.098" v="67" actId="1076"/>
          <ac:picMkLst>
            <pc:docMk/>
            <pc:sldMk cId="2002948210" sldId="275"/>
            <ac:picMk id="12" creationId="{CA6A0F11-33BD-04AC-D994-054450D3B05B}"/>
          </ac:picMkLst>
        </pc:picChg>
      </pc:sldChg>
      <pc:sldChg chg="addSp modSp mod">
        <pc:chgData name="Emma-Jane Wright" userId="3fb31b63-f3b6-4f2c-80a5-0eff92ef5f53" providerId="ADAL" clId="{DA8FF488-5A33-4E87-8431-FCD1AB2D8CEA}" dt="2025-05-30T10:45:11.463" v="72" actId="1076"/>
        <pc:sldMkLst>
          <pc:docMk/>
          <pc:sldMk cId="1463164904" sldId="276"/>
        </pc:sldMkLst>
        <pc:spChg chg="add mod">
          <ac:chgData name="Emma-Jane Wright" userId="3fb31b63-f3b6-4f2c-80a5-0eff92ef5f53" providerId="ADAL" clId="{DA8FF488-5A33-4E87-8431-FCD1AB2D8CEA}" dt="2025-05-30T10:45:09.003" v="71" actId="1076"/>
          <ac:spMkLst>
            <pc:docMk/>
            <pc:sldMk cId="1463164904" sldId="276"/>
            <ac:spMk id="3" creationId="{0B317077-BAEB-981E-7575-451373C65AA0}"/>
          </ac:spMkLst>
        </pc:spChg>
        <pc:spChg chg="add mod">
          <ac:chgData name="Emma-Jane Wright" userId="3fb31b63-f3b6-4f2c-80a5-0eff92ef5f53" providerId="ADAL" clId="{DA8FF488-5A33-4E87-8431-FCD1AB2D8CEA}" dt="2025-05-30T10:45:09.003" v="71" actId="1076"/>
          <ac:spMkLst>
            <pc:docMk/>
            <pc:sldMk cId="1463164904" sldId="276"/>
            <ac:spMk id="4" creationId="{18BBB76E-7A15-8D9B-4F70-299E50ABCFED}"/>
          </ac:spMkLst>
        </pc:spChg>
        <pc:picChg chg="add mod">
          <ac:chgData name="Emma-Jane Wright" userId="3fb31b63-f3b6-4f2c-80a5-0eff92ef5f53" providerId="ADAL" clId="{DA8FF488-5A33-4E87-8431-FCD1AB2D8CEA}" dt="2025-05-30T10:45:11.463" v="72" actId="1076"/>
          <ac:picMkLst>
            <pc:docMk/>
            <pc:sldMk cId="1463164904" sldId="276"/>
            <ac:picMk id="5" creationId="{8DEB97AB-72C6-B84D-3739-3FCFED2C69C9}"/>
          </ac:picMkLst>
        </pc:picChg>
      </pc:sldChg>
      <pc:sldChg chg="addSp modSp mod">
        <pc:chgData name="Emma-Jane Wright" userId="3fb31b63-f3b6-4f2c-80a5-0eff92ef5f53" providerId="ADAL" clId="{DA8FF488-5A33-4E87-8431-FCD1AB2D8CEA}" dt="2025-05-30T10:43:52.571" v="50" actId="1076"/>
        <pc:sldMkLst>
          <pc:docMk/>
          <pc:sldMk cId="2987456966" sldId="277"/>
        </pc:sldMkLst>
        <pc:spChg chg="add mod">
          <ac:chgData name="Emma-Jane Wright" userId="3fb31b63-f3b6-4f2c-80a5-0eff92ef5f53" providerId="ADAL" clId="{DA8FF488-5A33-4E87-8431-FCD1AB2D8CEA}" dt="2025-05-30T10:43:52.571" v="50" actId="1076"/>
          <ac:spMkLst>
            <pc:docMk/>
            <pc:sldMk cId="2987456966" sldId="277"/>
            <ac:spMk id="3" creationId="{D7AF75D3-74D9-ACE6-FCBB-8F25BD15CFFD}"/>
          </ac:spMkLst>
        </pc:spChg>
        <pc:spChg chg="add mod">
          <ac:chgData name="Emma-Jane Wright" userId="3fb31b63-f3b6-4f2c-80a5-0eff92ef5f53" providerId="ADAL" clId="{DA8FF488-5A33-4E87-8431-FCD1AB2D8CEA}" dt="2025-05-30T10:43:52.571" v="50" actId="1076"/>
          <ac:spMkLst>
            <pc:docMk/>
            <pc:sldMk cId="2987456966" sldId="277"/>
            <ac:spMk id="4" creationId="{A966DC84-1038-EEDB-3FED-DBD2A89A0DEF}"/>
          </ac:spMkLst>
        </pc:spChg>
        <pc:picChg chg="add mod">
          <ac:chgData name="Emma-Jane Wright" userId="3fb31b63-f3b6-4f2c-80a5-0eff92ef5f53" providerId="ADAL" clId="{DA8FF488-5A33-4E87-8431-FCD1AB2D8CEA}" dt="2025-05-30T10:42:25.743" v="33" actId="1076"/>
          <ac:picMkLst>
            <pc:docMk/>
            <pc:sldMk cId="2987456966" sldId="277"/>
            <ac:picMk id="5" creationId="{D452B771-CDB4-08E2-5612-94034AB5C6BA}"/>
          </ac:picMkLst>
        </pc:picChg>
        <pc:picChg chg="add mod">
          <ac:chgData name="Emma-Jane Wright" userId="3fb31b63-f3b6-4f2c-80a5-0eff92ef5f53" providerId="ADAL" clId="{DA8FF488-5A33-4E87-8431-FCD1AB2D8CEA}" dt="2025-05-30T10:42:25.743" v="33" actId="1076"/>
          <ac:picMkLst>
            <pc:docMk/>
            <pc:sldMk cId="2987456966" sldId="277"/>
            <ac:picMk id="6" creationId="{80FD57B7-9E1F-19ED-C103-461F47F76E64}"/>
          </ac:picMkLst>
        </pc:picChg>
      </pc:sldChg>
      <pc:sldChg chg="del">
        <pc:chgData name="Emma-Jane Wright" userId="3fb31b63-f3b6-4f2c-80a5-0eff92ef5f53" providerId="ADAL" clId="{DA8FF488-5A33-4E87-8431-FCD1AB2D8CEA}" dt="2025-05-30T10:44:08.261" v="58" actId="47"/>
        <pc:sldMkLst>
          <pc:docMk/>
          <pc:sldMk cId="2814311857" sldId="278"/>
        </pc:sldMkLst>
      </pc:sldChg>
      <pc:sldChg chg="del">
        <pc:chgData name="Emma-Jane Wright" userId="3fb31b63-f3b6-4f2c-80a5-0eff92ef5f53" providerId="ADAL" clId="{DA8FF488-5A33-4E87-8431-FCD1AB2D8CEA}" dt="2025-05-30T10:44:09.077" v="59" actId="47"/>
        <pc:sldMkLst>
          <pc:docMk/>
          <pc:sldMk cId="1738330048" sldId="279"/>
        </pc:sldMkLst>
      </pc:sldChg>
      <pc:sldChg chg="del">
        <pc:chgData name="Emma-Jane Wright" userId="3fb31b63-f3b6-4f2c-80a5-0eff92ef5f53" providerId="ADAL" clId="{DA8FF488-5A33-4E87-8431-FCD1AB2D8CEA}" dt="2025-05-30T10:44:09.862" v="60" actId="47"/>
        <pc:sldMkLst>
          <pc:docMk/>
          <pc:sldMk cId="4255259425" sldId="280"/>
        </pc:sldMkLst>
      </pc:sldChg>
      <pc:sldChg chg="addSp modSp mod">
        <pc:chgData name="Emma-Jane Wright" userId="3fb31b63-f3b6-4f2c-80a5-0eff92ef5f53" providerId="ADAL" clId="{DA8FF488-5A33-4E87-8431-FCD1AB2D8CEA}" dt="2025-05-30T10:43:48.016" v="49" actId="1076"/>
        <pc:sldMkLst>
          <pc:docMk/>
          <pc:sldMk cId="2188836491" sldId="281"/>
        </pc:sldMkLst>
        <pc:spChg chg="add mod">
          <ac:chgData name="Emma-Jane Wright" userId="3fb31b63-f3b6-4f2c-80a5-0eff92ef5f53" providerId="ADAL" clId="{DA8FF488-5A33-4E87-8431-FCD1AB2D8CEA}" dt="2025-05-30T10:43:48.016" v="49" actId="1076"/>
          <ac:spMkLst>
            <pc:docMk/>
            <pc:sldMk cId="2188836491" sldId="281"/>
            <ac:spMk id="3" creationId="{BA6AB11A-BEE8-5515-E53C-531C923A9374}"/>
          </ac:spMkLst>
        </pc:spChg>
        <pc:spChg chg="add mod">
          <ac:chgData name="Emma-Jane Wright" userId="3fb31b63-f3b6-4f2c-80a5-0eff92ef5f53" providerId="ADAL" clId="{DA8FF488-5A33-4E87-8431-FCD1AB2D8CEA}" dt="2025-05-30T10:43:48.016" v="49" actId="1076"/>
          <ac:spMkLst>
            <pc:docMk/>
            <pc:sldMk cId="2188836491" sldId="281"/>
            <ac:spMk id="4" creationId="{49E510B8-B300-A41B-F775-313A71F0EA6D}"/>
          </ac:spMkLst>
        </pc:spChg>
      </pc:sldChg>
      <pc:sldChg chg="addSp modSp mod">
        <pc:chgData name="Emma-Jane Wright" userId="3fb31b63-f3b6-4f2c-80a5-0eff92ef5f53" providerId="ADAL" clId="{DA8FF488-5A33-4E87-8431-FCD1AB2D8CEA}" dt="2025-05-30T10:43:43.158" v="48" actId="1076"/>
        <pc:sldMkLst>
          <pc:docMk/>
          <pc:sldMk cId="1781031426" sldId="282"/>
        </pc:sldMkLst>
        <pc:spChg chg="add mod">
          <ac:chgData name="Emma-Jane Wright" userId="3fb31b63-f3b6-4f2c-80a5-0eff92ef5f53" providerId="ADAL" clId="{DA8FF488-5A33-4E87-8431-FCD1AB2D8CEA}" dt="2025-05-30T10:43:43.158" v="48" actId="1076"/>
          <ac:spMkLst>
            <pc:docMk/>
            <pc:sldMk cId="1781031426" sldId="282"/>
            <ac:spMk id="3" creationId="{0575BFDF-D6B1-94E7-B34F-D9875E6C98CF}"/>
          </ac:spMkLst>
        </pc:spChg>
        <pc:spChg chg="add mod">
          <ac:chgData name="Emma-Jane Wright" userId="3fb31b63-f3b6-4f2c-80a5-0eff92ef5f53" providerId="ADAL" clId="{DA8FF488-5A33-4E87-8431-FCD1AB2D8CEA}" dt="2025-05-30T10:43:02.196" v="40" actId="20577"/>
          <ac:spMkLst>
            <pc:docMk/>
            <pc:sldMk cId="1781031426" sldId="282"/>
            <ac:spMk id="4" creationId="{AD2563F7-143C-DCAB-9218-E45F22341955}"/>
          </ac:spMkLst>
        </pc:spChg>
      </pc:sldChg>
      <pc:sldChg chg="addSp modSp mod">
        <pc:chgData name="Emma-Jane Wright" userId="3fb31b63-f3b6-4f2c-80a5-0eff92ef5f53" providerId="ADAL" clId="{DA8FF488-5A33-4E87-8431-FCD1AB2D8CEA}" dt="2025-05-30T10:43:37.407" v="47" actId="1076"/>
        <pc:sldMkLst>
          <pc:docMk/>
          <pc:sldMk cId="2894621321" sldId="283"/>
        </pc:sldMkLst>
        <pc:spChg chg="add mod">
          <ac:chgData name="Emma-Jane Wright" userId="3fb31b63-f3b6-4f2c-80a5-0eff92ef5f53" providerId="ADAL" clId="{DA8FF488-5A33-4E87-8431-FCD1AB2D8CEA}" dt="2025-05-30T10:43:37.407" v="47" actId="1076"/>
          <ac:spMkLst>
            <pc:docMk/>
            <pc:sldMk cId="2894621321" sldId="283"/>
            <ac:spMk id="3" creationId="{A1DC4353-EB3B-2F38-8507-FC3E20069231}"/>
          </ac:spMkLst>
        </pc:spChg>
        <pc:spChg chg="add mod">
          <ac:chgData name="Emma-Jane Wright" userId="3fb31b63-f3b6-4f2c-80a5-0eff92ef5f53" providerId="ADAL" clId="{DA8FF488-5A33-4E87-8431-FCD1AB2D8CEA}" dt="2025-05-30T10:43:37.407" v="47" actId="1076"/>
          <ac:spMkLst>
            <pc:docMk/>
            <pc:sldMk cId="2894621321" sldId="283"/>
            <ac:spMk id="4" creationId="{92071FAD-07F6-3EE8-E7EF-996FF477EBB3}"/>
          </ac:spMkLst>
        </pc:spChg>
        <pc:picChg chg="add mod">
          <ac:chgData name="Emma-Jane Wright" userId="3fb31b63-f3b6-4f2c-80a5-0eff92ef5f53" providerId="ADAL" clId="{DA8FF488-5A33-4E87-8431-FCD1AB2D8CEA}" dt="2025-05-30T10:43:32.977" v="46" actId="1076"/>
          <ac:picMkLst>
            <pc:docMk/>
            <pc:sldMk cId="2894621321" sldId="283"/>
            <ac:picMk id="5" creationId="{0E7331BF-27D4-B5EA-0DC4-FC3A85CAC82C}"/>
          </ac:picMkLst>
        </pc:picChg>
      </pc:sldChg>
      <pc:sldChg chg="del">
        <pc:chgData name="Emma-Jane Wright" userId="3fb31b63-f3b6-4f2c-80a5-0eff92ef5f53" providerId="ADAL" clId="{DA8FF488-5A33-4E87-8431-FCD1AB2D8CEA}" dt="2025-05-30T10:44:02.752" v="51" actId="47"/>
        <pc:sldMkLst>
          <pc:docMk/>
          <pc:sldMk cId="1909937852" sldId="284"/>
        </pc:sldMkLst>
      </pc:sldChg>
      <pc:sldChg chg="del">
        <pc:chgData name="Emma-Jane Wright" userId="3fb31b63-f3b6-4f2c-80a5-0eff92ef5f53" providerId="ADAL" clId="{DA8FF488-5A33-4E87-8431-FCD1AB2D8CEA}" dt="2025-05-30T10:44:03.671" v="52" actId="47"/>
        <pc:sldMkLst>
          <pc:docMk/>
          <pc:sldMk cId="3304257168" sldId="285"/>
        </pc:sldMkLst>
      </pc:sldChg>
      <pc:sldChg chg="del">
        <pc:chgData name="Emma-Jane Wright" userId="3fb31b63-f3b6-4f2c-80a5-0eff92ef5f53" providerId="ADAL" clId="{DA8FF488-5A33-4E87-8431-FCD1AB2D8CEA}" dt="2025-05-30T10:44:04.328" v="53" actId="47"/>
        <pc:sldMkLst>
          <pc:docMk/>
          <pc:sldMk cId="3457542457" sldId="286"/>
        </pc:sldMkLst>
      </pc:sldChg>
      <pc:sldChg chg="del">
        <pc:chgData name="Emma-Jane Wright" userId="3fb31b63-f3b6-4f2c-80a5-0eff92ef5f53" providerId="ADAL" clId="{DA8FF488-5A33-4E87-8431-FCD1AB2D8CEA}" dt="2025-05-30T10:44:05.039" v="54" actId="47"/>
        <pc:sldMkLst>
          <pc:docMk/>
          <pc:sldMk cId="1090349270" sldId="287"/>
        </pc:sldMkLst>
      </pc:sldChg>
      <pc:sldChg chg="del">
        <pc:chgData name="Emma-Jane Wright" userId="3fb31b63-f3b6-4f2c-80a5-0eff92ef5f53" providerId="ADAL" clId="{DA8FF488-5A33-4E87-8431-FCD1AB2D8CEA}" dt="2025-05-30T10:44:05.765" v="55" actId="47"/>
        <pc:sldMkLst>
          <pc:docMk/>
          <pc:sldMk cId="2574054285" sldId="288"/>
        </pc:sldMkLst>
      </pc:sldChg>
      <pc:sldChg chg="del">
        <pc:chgData name="Emma-Jane Wright" userId="3fb31b63-f3b6-4f2c-80a5-0eff92ef5f53" providerId="ADAL" clId="{DA8FF488-5A33-4E87-8431-FCD1AB2D8CEA}" dt="2025-05-30T10:44:06.621" v="56" actId="47"/>
        <pc:sldMkLst>
          <pc:docMk/>
          <pc:sldMk cId="1474319907" sldId="289"/>
        </pc:sldMkLst>
      </pc:sldChg>
      <pc:sldChg chg="del">
        <pc:chgData name="Emma-Jane Wright" userId="3fb31b63-f3b6-4f2c-80a5-0eff92ef5f53" providerId="ADAL" clId="{DA8FF488-5A33-4E87-8431-FCD1AB2D8CEA}" dt="2025-05-30T10:44:07.374" v="57" actId="47"/>
        <pc:sldMkLst>
          <pc:docMk/>
          <pc:sldMk cId="228466169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7577-8F15-4943-91E8-209B988004E6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65F0-11AD-40A3-B308-A42A6340B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B9D2C-9959-6E0D-27D4-14693477C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453289"/>
            <a:ext cx="9144000" cy="2387600"/>
          </a:xfrm>
        </p:spPr>
        <p:txBody>
          <a:bodyPr anchor="b"/>
          <a:lstStyle>
            <a:lvl1pPr algn="r">
              <a:defRPr sz="6000">
                <a:latin typeface="Helvetica" pitchFamily="2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36C8-199F-828C-7141-2E008F78E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3840889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29A1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097D7559-FEE9-B4DF-446F-203D1C462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233A-5A0D-CB8D-7841-1764CE63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222" y="6200502"/>
            <a:ext cx="992777" cy="304801"/>
          </a:xfrm>
        </p:spPr>
        <p:txBody>
          <a:bodyPr/>
          <a:lstStyle/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1D4569-095B-B0C3-22BC-79D720F0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593" y="2720052"/>
            <a:ext cx="9144000" cy="2387600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>
              <a:lnSpc>
                <a:spcPts val="3660"/>
              </a:lnSpc>
            </a:pP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This is a heading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on a section divider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endParaRPr lang="en-US" sz="4300" dirty="0">
              <a:latin typeface="Aptos Light" panose="020B00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4440F1-68BE-ED6B-BAC2-913CBFC7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561" y="4637018"/>
            <a:ext cx="9144000" cy="1655762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/>
            <a:r>
              <a:rPr lang="en-US" sz="10000" dirty="0">
                <a:solidFill>
                  <a:srgbClr val="14A49D"/>
                </a:solidFill>
                <a:latin typeface="Aptos Light" panose="020B00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703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105156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64171"/>
            <a:ext cx="2743200" cy="365125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5240383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514" y="6191794"/>
            <a:ext cx="1001486" cy="304800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995" y="1468574"/>
            <a:ext cx="5146766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1CCB-9289-BF2C-090F-74504815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301-7E7C-6FA0-427E-F133D602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EBA-F459-1FEC-3256-8E6FA3DD2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E1234-161C-0043-B473-38390B03ECB3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EFA3-7E4D-3B0C-6E02-41F8C152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7D0A-B35E-E6FD-2049-48F6E3DE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iot.ac.uk/" TargetMode="External"/><Relationship Id="rId2" Type="http://schemas.openxmlformats.org/officeDocument/2006/relationships/hyperlink" Target="https://www.institutesoftechnology.org.uk/spotlight/skills-to-succe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592823"/>
            <a:ext cx="2164080" cy="9038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1616D-A704-5B34-861D-80BF542E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The National Network of Institutes of Technology</a:t>
            </a:r>
            <a:endParaRPr lang="en-GB" sz="6000" dirty="0"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939B3-DC36-F74E-890D-AAEB09D5A3FE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85D3A-EEB6-7EF0-B289-7579ACB1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94"/>
          <a:stretch/>
        </p:blipFill>
        <p:spPr>
          <a:xfrm>
            <a:off x="3241141" y="215705"/>
            <a:ext cx="8172447" cy="59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3E54-6C86-3299-9FEC-5000247C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E7B0A-1C28-EDED-1560-247405A50149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BBE1BBE-F888-1263-FDC3-EAEDA21D7781}"/>
              </a:ext>
            </a:extLst>
          </p:cNvPr>
          <p:cNvSpPr txBox="1">
            <a:spLocks/>
          </p:cNvSpPr>
          <p:nvPr/>
        </p:nvSpPr>
        <p:spPr>
          <a:xfrm>
            <a:off x="1053220" y="1394988"/>
            <a:ext cx="4800000" cy="4978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of Technology (IoTs) 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Government’s flagship programme designed to spearhead the delivery and growth of higher technical education (Levels 4 &amp; 5) in STEM subjects.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Backed by £290 million of government investment, e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 </a:t>
            </a:r>
            <a:r>
              <a:rPr lang="en-GB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Technology (IoT) 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regional partnership between further education colleges, universities and leading employers, ensuring that students get the skills that will secure them good jobs, as well as progression pathways to degree level.  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200"/>
              </a:spcAft>
              <a:buFont typeface="Arial" panose="020B0604020202020204" pitchFamily="34" charset="0"/>
              <a:buNone/>
              <a:defRPr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£21m invested in South Yorkshire including partners own investment.</a:t>
            </a:r>
          </a:p>
          <a:p>
            <a:pPr marL="0" indent="0">
              <a:spcAft>
                <a:spcPts val="2200"/>
              </a:spcAft>
              <a:buFont typeface="Arial" panose="020B0604020202020204" pitchFamily="34" charset="0"/>
              <a:buNone/>
              <a:defRPr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IoT has its own specialisms including: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Manufacturing;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Construction;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Technology;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Healthcare.</a:t>
            </a:r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B893C33-0ACB-CEFE-CB67-D6A65032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20" y="281057"/>
            <a:ext cx="9837469" cy="762000"/>
          </a:xfrm>
        </p:spPr>
        <p:txBody>
          <a:bodyPr/>
          <a:lstStyle/>
          <a:p>
            <a:r>
              <a:rPr lang="en-US" dirty="0"/>
              <a:t>IoTs</a:t>
            </a:r>
          </a:p>
        </p:txBody>
      </p:sp>
      <p:pic>
        <p:nvPicPr>
          <p:cNvPr id="8" name="Picture Placeholder 1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CFB9EEA-8029-77D1-A5E5-6643B5A6E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b="21572"/>
          <a:stretch/>
        </p:blipFill>
        <p:spPr>
          <a:xfrm>
            <a:off x="6359678" y="1534775"/>
            <a:ext cx="4531011" cy="469882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5F1A1DE9-AD2C-DB65-C13B-3228283D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47" y="4283441"/>
            <a:ext cx="540000" cy="540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D5BF8305-66DA-F14F-9A61-0AEFC1CA6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547" y="5269406"/>
            <a:ext cx="540000" cy="540000"/>
          </a:xfrm>
          <a:prstGeom prst="rect">
            <a:avLst/>
          </a:prstGeom>
        </p:spPr>
      </p:pic>
      <p:pic>
        <p:nvPicPr>
          <p:cNvPr id="11" name="Picture 10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6242192-8695-1E23-2E67-8ACCDD6ED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841" y="5809406"/>
            <a:ext cx="538706" cy="540000"/>
          </a:xfrm>
          <a:prstGeom prst="rect">
            <a:avLst/>
          </a:prstGeom>
        </p:spPr>
      </p:pic>
      <p:sp>
        <p:nvSpPr>
          <p:cNvPr id="12" name="Cube 11">
            <a:extLst>
              <a:ext uri="{FF2B5EF4-FFF2-40B4-BE49-F238E27FC236}">
                <a16:creationId xmlns:a16="http://schemas.microsoft.com/office/drawing/2014/main" id="{40D5BA56-2932-6CA8-1EFA-8DC956965A0B}"/>
              </a:ext>
            </a:extLst>
          </p:cNvPr>
          <p:cNvSpPr/>
          <p:nvPr/>
        </p:nvSpPr>
        <p:spPr>
          <a:xfrm>
            <a:off x="1251547" y="4850870"/>
            <a:ext cx="540000" cy="394554"/>
          </a:xfrm>
          <a:prstGeom prst="cub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978F-B8FA-7A2E-F0FB-19A5B2EA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5B379-24D1-EA6F-EA68-64791C317C94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6A0F11-33BD-04AC-D994-054450D3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00" t="7154"/>
          <a:stretch/>
        </p:blipFill>
        <p:spPr>
          <a:xfrm>
            <a:off x="2996696" y="215705"/>
            <a:ext cx="8908874" cy="54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5BF2-53C2-707E-1D8A-791A5148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9A1B4-79FD-CCAB-A77E-5C3DB307B9A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B317077-BAEB-981E-7575-451373C65AA0}"/>
              </a:ext>
            </a:extLst>
          </p:cNvPr>
          <p:cNvSpPr txBox="1">
            <a:spLocks/>
          </p:cNvSpPr>
          <p:nvPr/>
        </p:nvSpPr>
        <p:spPr>
          <a:xfrm>
            <a:off x="636759" y="1331614"/>
            <a:ext cx="5809307" cy="497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85">
              <a:spcBef>
                <a:spcPts val="500"/>
              </a:spcBef>
              <a:spcAft>
                <a:spcPts val="220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of Technology (IoTs) are distinctive to the education landscape because of their strong relationship with employers, particularly SMEs. 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sit at the heart of IoTs as core partners, customers and members of their governing bodies.</a:t>
            </a:r>
          </a:p>
          <a:p>
            <a:pPr marL="152385">
              <a:spcBef>
                <a:spcPts val="500"/>
              </a:spcBef>
              <a:spcAft>
                <a:spcPts val="220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Network there are over 100 anchor employer partners feeding into IoT strategy and designing and delivering curriculum.  </a:t>
            </a:r>
          </a:p>
          <a:p>
            <a:pPr marL="152385">
              <a:spcBef>
                <a:spcPts val="500"/>
              </a:spcBef>
              <a:spcAft>
                <a:spcPts val="2200"/>
              </a:spcAft>
              <a:defRPr/>
            </a:pP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SYIoT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core employers are 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HLM Architects, Pendo and AESSEAL</a:t>
            </a:r>
            <a:r>
              <a:rPr lang="en-GB" sz="163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500"/>
              </a:spcBef>
              <a:spcAft>
                <a:spcPts val="2200"/>
              </a:spcAft>
              <a:buNone/>
              <a:defRPr/>
            </a:pPr>
            <a:r>
              <a:rPr lang="en-GB" dirty="0">
                <a:solidFill>
                  <a:srgbClr val="000000"/>
                </a:solidFill>
                <a:latin typeface="Lekton" panose="02000000000000000000"/>
              </a:rPr>
              <a:t>Underrepresented Groups</a:t>
            </a:r>
          </a:p>
          <a:p>
            <a:pPr marL="152385">
              <a:spcBef>
                <a:spcPts val="500"/>
              </a:spcBef>
              <a:spcAft>
                <a:spcPts val="220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IoTs have a strong ambition to increase participation among underrepresented groups.</a:t>
            </a:r>
          </a:p>
          <a:p>
            <a:pPr marL="590520" indent="-285750"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young people from non-traditional backgrounds to access higher education locally.</a:t>
            </a:r>
          </a:p>
          <a:p>
            <a:pPr marL="590520" indent="-285750"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the representation of women in STEM.</a:t>
            </a:r>
          </a:p>
          <a:p>
            <a:pPr marL="457200" lvl="1" indent="0">
              <a:spcAft>
                <a:spcPts val="2200"/>
              </a:spcAft>
              <a:buFont typeface="Arial" panose="020B0604020202020204" pitchFamily="34" charset="0"/>
              <a:buNone/>
              <a:defRPr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2200"/>
              </a:spcAft>
              <a:buFont typeface="Arial" panose="020B0604020202020204" pitchFamily="34" charset="0"/>
              <a:buNone/>
              <a:defRPr/>
            </a:pPr>
            <a:endParaRPr lang="en-GB" sz="1400" dirty="0">
              <a:solidFill>
                <a:srgbClr val="000000"/>
              </a:solidFill>
              <a:latin typeface="Source Sans Pro Light" panose="020B0403030403020204" pitchFamily="34" charset="0"/>
            </a:endParaRPr>
          </a:p>
          <a:p>
            <a:pPr marL="457200" lvl="1" indent="0">
              <a:spcAft>
                <a:spcPts val="2200"/>
              </a:spcAft>
              <a:buFont typeface="Arial" panose="020B0604020202020204" pitchFamily="34" charset="0"/>
              <a:buNone/>
              <a:defRPr/>
            </a:pPr>
            <a:endParaRPr lang="en-GB" sz="1400" dirty="0">
              <a:solidFill>
                <a:srgbClr val="000000"/>
              </a:solidFill>
              <a:latin typeface="Source Sans Pro Light" panose="020B0403030403020204" pitchFamily="34" charset="0"/>
            </a:endParaRP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8BBB76E-7A15-8D9B-4F70-299E50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60" y="424248"/>
            <a:ext cx="6028518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Employer Partnerships</a:t>
            </a:r>
          </a:p>
        </p:txBody>
      </p:sp>
      <p:pic>
        <p:nvPicPr>
          <p:cNvPr id="5" name="Picture Placeholder 12" descr="A person with headset and microphones in front of camera equipment&#10;&#10;Description automatically generated">
            <a:extLst>
              <a:ext uri="{FF2B5EF4-FFF2-40B4-BE49-F238E27FC236}">
                <a16:creationId xmlns:a16="http://schemas.microsoft.com/office/drawing/2014/main" id="{8DEB97AB-72C6-B84D-3739-3FCFED2C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4888" r="-6" b="25970"/>
          <a:stretch/>
        </p:blipFill>
        <p:spPr>
          <a:xfrm>
            <a:off x="7025025" y="1080000"/>
            <a:ext cx="4530215" cy="46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87AE-1CCE-BA74-2724-D0B65B48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7D7DC-5EED-B5F0-AC6E-2267C69C77C2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AF75D3-74D9-ACE6-FCBB-8F25BD15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40" y="428384"/>
            <a:ext cx="7416800" cy="762000"/>
          </a:xfrm>
        </p:spPr>
        <p:txBody>
          <a:bodyPr/>
          <a:lstStyle/>
          <a:p>
            <a:r>
              <a:rPr lang="en-GB" dirty="0"/>
              <a:t>SYIoT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66DC84-1038-EEDB-3FED-DBD2A89A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40" y="1322363"/>
            <a:ext cx="9956800" cy="5400853"/>
          </a:xfrm>
        </p:spPr>
        <p:txBody>
          <a:bodyPr>
            <a:normAutofit fontScale="62500" lnSpcReduction="20000"/>
          </a:bodyPr>
          <a:lstStyle/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partnership of employers and education providers, regional leaders in the provision of high-quality, higher-level technical education and training across a range of STEM occupations and industries. 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b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</a:b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DN Colleges Group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Sheffield Hallam University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Barnsley College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University of Sheffield AMRC Training Centre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RNN Group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The Sheffield College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b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</a:b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Engineering and Manufacturing Technologies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Construction, Planning and the Built Environment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Digital Technologies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Healthcare Science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Science</a:t>
            </a:r>
            <a:endParaRPr lang="en-GB" sz="2600" b="0" i="0" dirty="0">
              <a:solidFill>
                <a:srgbClr val="242424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Source Sans Pro" panose="020B0503030403020204" pitchFamily="34" charset="0"/>
              <a:buChar char="―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Media and Communication</a:t>
            </a:r>
          </a:p>
          <a:p>
            <a:pPr algn="l" rtl="0" fontAlgn="base">
              <a:buFont typeface="Source Sans Pro" panose="020B0503030403020204" pitchFamily="34" charset="0"/>
              <a:buChar char="―"/>
            </a:pPr>
            <a:endParaRPr lang="en-GB" sz="2600" dirty="0">
              <a:solidFill>
                <a:srgbClr val="000000"/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2600" b="0" i="0" dirty="0">
              <a:solidFill>
                <a:srgbClr val="242424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2B771-CDB4-08E2-5612-94034AB5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644" y="2034709"/>
            <a:ext cx="5125944" cy="1560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D57B7-9E1F-19ED-C103-461F47F76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780" y="3809929"/>
            <a:ext cx="2241672" cy="18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B1097-E281-35A1-3B6C-3214762A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3CBE9-5C0E-10B0-6535-D7AABDB07275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6AB11A-BEE8-5515-E53C-531C923A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35" y="428384"/>
            <a:ext cx="7416800" cy="762000"/>
          </a:xfrm>
        </p:spPr>
        <p:txBody>
          <a:bodyPr/>
          <a:lstStyle/>
          <a:p>
            <a:r>
              <a:rPr lang="en-GB" dirty="0"/>
              <a:t>Employers - WIFM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E510B8-B300-A41B-F775-313A71F0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35" y="1322363"/>
            <a:ext cx="9956800" cy="48427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5000"/>
              </a:lnSpc>
              <a:spcBef>
                <a:spcPts val="200"/>
              </a:spcBef>
              <a:buNone/>
            </a:pPr>
            <a:r>
              <a:rPr lang="en-GB" sz="1800" b="1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 IoT offer focuses on: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focus on level 4 – 5 provision – HNC/D, </a:t>
            </a:r>
            <a:r>
              <a:rPr lang="en-GB" sz="1800" kern="15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Fd</a:t>
            </a: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HTQ, apprenticeships, </a:t>
            </a:r>
            <a:r>
              <a:rPr lang="en-GB" sz="1800" i="1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accredited/non accredited short courses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Employer engagement to influence, design, develop and deliver curriculum</a:t>
            </a:r>
            <a:endParaRPr lang="en-GB" sz="1800" kern="150" dirty="0">
              <a:solidFill>
                <a:srgbClr val="33333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200"/>
              </a:spcBef>
              <a:buNone/>
            </a:pPr>
            <a:endParaRPr lang="en-GB" sz="1800" kern="150" dirty="0">
              <a:solidFill>
                <a:srgbClr val="33333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200"/>
              </a:spcBef>
              <a:buNone/>
            </a:pPr>
            <a:r>
              <a:rPr lang="en-GB" sz="1800" b="1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SYIoT employer partnership offers opportunities through our education partners: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Visit SYIoT sites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Access a broader range of equipment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Promote employment opportunities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Offer apprenticeship services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 live projects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Host a student visit at employers sites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Offer work experience placements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Deliver industry talks and masterclasses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333333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Deliver employability activities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Become a sponsor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Attend career fairs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en-GB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Deliver career talks</a:t>
            </a:r>
            <a:endParaRPr lang="en-GB" sz="1800" kern="150" dirty="0">
              <a:solidFill>
                <a:srgbClr val="1F3763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3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1DD3-6586-0025-97A5-6FFD1FAA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43FD53-C3CB-4160-601C-E969BFFB5C2B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75BFDF-D6B1-94E7-B34F-D9875E6C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32" y="347574"/>
            <a:ext cx="8095764" cy="762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What’s different for our providers?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2563F7-143C-DCAB-9218-E45F22341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12" y="1241442"/>
            <a:ext cx="10868286" cy="5400853"/>
          </a:xfrm>
        </p:spPr>
        <p:txBody>
          <a:bodyPr>
            <a:normAutofit lnSpcReduction="10000"/>
          </a:bodyPr>
          <a:lstStyle/>
          <a:p>
            <a:r>
              <a:rPr lang="en-GB" sz="2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The IoT is led by the SYIoT board</a:t>
            </a:r>
          </a:p>
          <a:p>
            <a:r>
              <a:rPr lang="en-GB" sz="2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Original IoT investment in facilities and equipment</a:t>
            </a:r>
          </a:p>
          <a:p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Potential to secure additional funding </a:t>
            </a:r>
            <a:endParaRPr lang="en-GB" sz="20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r>
              <a:rPr lang="en-GB" sz="2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members of SYIoT there are wider opportunities for providers which will benefit employers</a:t>
            </a:r>
          </a:p>
          <a:p>
            <a:pPr lvl="1"/>
            <a:r>
              <a:rPr lang="en-GB" sz="2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research opportunities through our universities which will support upskilling of our staff and potentially engage our employers</a:t>
            </a:r>
          </a:p>
          <a:p>
            <a:pPr lvl="1"/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</a:t>
            </a:r>
            <a:r>
              <a:rPr lang="en-GB" sz="2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otential to recruit staff for the IoT direct – adding capacity and specialisms</a:t>
            </a:r>
          </a:p>
          <a:p>
            <a:pPr lvl="1"/>
            <a:r>
              <a:rPr lang="en-GB" sz="2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provider staff upskilling – shared staff development opportunities adding to our staff’s capability and specialisms</a:t>
            </a:r>
          </a:p>
          <a:p>
            <a:pPr lvl="1"/>
            <a:r>
              <a:rPr lang="en-GB" sz="2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regional IoT design, development and delivery of curriculum – sharing expertise and enabling access</a:t>
            </a:r>
          </a:p>
          <a:p>
            <a:pPr lvl="1"/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sharing of equipment and resources across partners – adding to the resources available to employers</a:t>
            </a:r>
          </a:p>
          <a:p>
            <a:pPr marL="304815" lvl="1" indent="0">
              <a:buNone/>
            </a:pPr>
            <a:endParaRPr lang="en-GB" sz="2000" b="1" kern="14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dirty="0"/>
              <a:t>Partnership		Collaboration	 Teamwork	</a:t>
            </a:r>
          </a:p>
        </p:txBody>
      </p:sp>
    </p:spTree>
    <p:extLst>
      <p:ext uri="{BB962C8B-B14F-4D97-AF65-F5344CB8AC3E}">
        <p14:creationId xmlns:p14="http://schemas.microsoft.com/office/powerpoint/2010/main" val="178103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C4CB-5E97-D06B-B159-618BDAF5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3189C-4A68-87CF-F77F-56D3FB021A0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1DC4353-EB3B-2F38-8507-FC3E20069231}"/>
              </a:ext>
            </a:extLst>
          </p:cNvPr>
          <p:cNvSpPr txBox="1">
            <a:spLocks/>
          </p:cNvSpPr>
          <p:nvPr/>
        </p:nvSpPr>
        <p:spPr>
          <a:xfrm>
            <a:off x="615112" y="1530790"/>
            <a:ext cx="4800000" cy="4978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1600" b="1" dirty="0">
              <a:solidFill>
                <a:srgbClr val="2D2D32"/>
              </a:solidFill>
              <a:latin typeface="Source Sans Pro Ligh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2D2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National Website: </a:t>
            </a:r>
            <a:r>
              <a:rPr lang="en-GB" sz="1600" dirty="0">
                <a:solidFill>
                  <a:srgbClr val="2D2D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www.institutesoftechnology.org.uk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600" b="1" dirty="0">
              <a:solidFill>
                <a:srgbClr val="2D2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rgbClr val="2D2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Yorkshire Institute of Technology: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2D2D3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www.syiot.ac.uk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2071FAD-07F6-3EE8-E7EF-996FF477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25" y="659951"/>
            <a:ext cx="451336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  <p:pic>
        <p:nvPicPr>
          <p:cNvPr id="5" name="Picture Placeholder 5" descr="A group of people standing around a machine&#10;&#10;Description automatically generated">
            <a:extLst>
              <a:ext uri="{FF2B5EF4-FFF2-40B4-BE49-F238E27FC236}">
                <a16:creationId xmlns:a16="http://schemas.microsoft.com/office/drawing/2014/main" id="{0E7331BF-27D4-B5EA-0DC4-FC3A85CAC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/>
          <a:stretch>
            <a:fillRect/>
          </a:stretch>
        </p:blipFill>
        <p:spPr>
          <a:xfrm>
            <a:off x="6787475" y="842727"/>
            <a:ext cx="4800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814D99E71C409090DF9E8FDE1682" ma:contentTypeVersion="18" ma:contentTypeDescription="Create a new document." ma:contentTypeScope="" ma:versionID="3e1c0688b117e023ed4a5a83cd0b6090">
  <xsd:schema xmlns:xsd="http://www.w3.org/2001/XMLSchema" xmlns:xs="http://www.w3.org/2001/XMLSchema" xmlns:p="http://schemas.microsoft.com/office/2006/metadata/properties" xmlns:ns2="94c7dcd3-2cd9-44d2-b126-ac78e728307a" xmlns:ns3="13317375-1553-48d8-a09a-8aa92972e8cd" targetNamespace="http://schemas.microsoft.com/office/2006/metadata/properties" ma:root="true" ma:fieldsID="8d29c5936ee81fa6d935c23bcdeec93d" ns2:_="" ns3:_="">
    <xsd:import namespace="94c7dcd3-2cd9-44d2-b126-ac78e728307a"/>
    <xsd:import namespace="13317375-1553-48d8-a09a-8aa92972e8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dcd3-2cd9-44d2-b126-ac78e728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330548-71bc-43fa-91f1-b175a08e5d36}" ma:internalName="TaxCatchAll" ma:showField="CatchAllData" ma:web="94c7dcd3-2cd9-44d2-b126-ac78e728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17375-1553-48d8-a09a-8aa92972e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c4f7d8-8ce1-446e-88d4-5569086c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c7dcd3-2cd9-44d2-b126-ac78e728307a" xsi:nil="true"/>
    <lcf76f155ced4ddcb4097134ff3c332f xmlns="13317375-1553-48d8-a09a-8aa92972e8c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B2BE1-6F3E-4CDE-B331-597356471419}"/>
</file>

<file path=customXml/itemProps2.xml><?xml version="1.0" encoding="utf-8"?>
<ds:datastoreItem xmlns:ds="http://schemas.openxmlformats.org/officeDocument/2006/customXml" ds:itemID="{6EB3AE73-9699-42E1-8CAF-9B0A7EC69223}">
  <ds:schemaRefs>
    <ds:schemaRef ds:uri="e4542799-d948-4d7f-a508-6210b0e87801"/>
    <ds:schemaRef ds:uri="http://purl.org/dc/elements/1.1/"/>
    <ds:schemaRef ds:uri="http://www.w3.org/XML/1998/namespace"/>
    <ds:schemaRef ds:uri="http://schemas.microsoft.com/office/2006/documentManagement/types"/>
    <ds:schemaRef ds:uri="a8af9081-7a17-466a-88c0-ad1246981f2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4486f99-f8c1-402a-a689-25ead95553e2"/>
    <ds:schemaRef ds:uri="d8165712-31c1-4712-b38b-ac961bc640da"/>
  </ds:schemaRefs>
</ds:datastoreItem>
</file>

<file path=customXml/itemProps3.xml><?xml version="1.0" encoding="utf-8"?>
<ds:datastoreItem xmlns:ds="http://schemas.openxmlformats.org/officeDocument/2006/customXml" ds:itemID="{E1F4A293-C565-4AF1-932D-EBD203683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551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Aptos Light</vt:lpstr>
      <vt:lpstr>Arial</vt:lpstr>
      <vt:lpstr>Cabin</vt:lpstr>
      <vt:lpstr>Helvetica</vt:lpstr>
      <vt:lpstr>Lekton</vt:lpstr>
      <vt:lpstr>Source Sans Pro</vt:lpstr>
      <vt:lpstr>Source Sans Pro Light</vt:lpstr>
      <vt:lpstr>Wingdings</vt:lpstr>
      <vt:lpstr>Office Theme</vt:lpstr>
      <vt:lpstr>The National Network of Institutes of Technology</vt:lpstr>
      <vt:lpstr>PowerPoint Presentation</vt:lpstr>
      <vt:lpstr>IoTs</vt:lpstr>
      <vt:lpstr>PowerPoint Presentation</vt:lpstr>
      <vt:lpstr>Employer Partnerships</vt:lpstr>
      <vt:lpstr>SYIoT</vt:lpstr>
      <vt:lpstr>Employers - WIFM</vt:lpstr>
      <vt:lpstr>What’s different for our providers?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standard example of the heading</dc:title>
  <dc:creator>british smile</dc:creator>
  <cp:lastModifiedBy>Emma-Jane Wright</cp:lastModifiedBy>
  <cp:revision>14</cp:revision>
  <dcterms:created xsi:type="dcterms:W3CDTF">2024-03-22T14:22:58Z</dcterms:created>
  <dcterms:modified xsi:type="dcterms:W3CDTF">2025-05-30T10:45:16Z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0x0101005DD9814D99E71C409090DF9E8FDE1682</vt:lpwstr>
  </property>
  <property fmtid="{D5CDD505-2E9C-101B-9397-08002B2CF9AE}" pid="3" name="MediaServiceImageTags">
    <vt:lpwstr/>
  </property>
</Properties>
</file>