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5"/>
  </p:notesMasterIdLst>
  <p:sldIdLst>
    <p:sldId id="261" r:id="rId5"/>
    <p:sldId id="265" r:id="rId6"/>
    <p:sldId id="274" r:id="rId7"/>
    <p:sldId id="275" r:id="rId8"/>
    <p:sldId id="276" r:id="rId9"/>
    <p:sldId id="277" r:id="rId10"/>
    <p:sldId id="281" r:id="rId11"/>
    <p:sldId id="282" r:id="rId12"/>
    <p:sldId id="283" r:id="rId13"/>
    <p:sldId id="28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9A14"/>
    <a:srgbClr val="14A49D"/>
    <a:srgbClr val="F29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1B62F76-BA67-4F5A-9A6F-112486FE4ED6}" v="9" dt="2025-05-30T10:57:27.9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85"/>
    <p:restoredTop sz="96018"/>
  </p:normalViewPr>
  <p:slideViewPr>
    <p:cSldViewPr snapToGrid="0">
      <p:cViewPr varScale="1">
        <p:scale>
          <a:sx n="102" d="100"/>
          <a:sy n="102" d="100"/>
        </p:scale>
        <p:origin x="16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ma-Jane Wright" userId="3fb31b63-f3b6-4f2c-80a5-0eff92ef5f53" providerId="ADAL" clId="{91B62F76-BA67-4F5A-9A6F-112486FE4ED6}"/>
    <pc:docChg chg="delSld modSld">
      <pc:chgData name="Emma-Jane Wright" userId="3fb31b63-f3b6-4f2c-80a5-0eff92ef5f53" providerId="ADAL" clId="{91B62F76-BA67-4F5A-9A6F-112486FE4ED6}" dt="2025-05-30T10:57:43.398" v="64" actId="47"/>
      <pc:docMkLst>
        <pc:docMk/>
      </pc:docMkLst>
      <pc:sldChg chg="addSp modSp mod">
        <pc:chgData name="Emma-Jane Wright" userId="3fb31b63-f3b6-4f2c-80a5-0eff92ef5f53" providerId="ADAL" clId="{91B62F76-BA67-4F5A-9A6F-112486FE4ED6}" dt="2025-05-30T10:56:01.120" v="6" actId="1076"/>
        <pc:sldMkLst>
          <pc:docMk/>
          <pc:sldMk cId="405078190" sldId="261"/>
        </pc:sldMkLst>
        <pc:spChg chg="mod">
          <ac:chgData name="Emma-Jane Wright" userId="3fb31b63-f3b6-4f2c-80a5-0eff92ef5f53" providerId="ADAL" clId="{91B62F76-BA67-4F5A-9A6F-112486FE4ED6}" dt="2025-05-30T10:55:52.361" v="4" actId="403"/>
          <ac:spMkLst>
            <pc:docMk/>
            <pc:sldMk cId="405078190" sldId="261"/>
            <ac:spMk id="4" creationId="{9B31616D-A704-5B34-861D-80BF542ED28D}"/>
          </ac:spMkLst>
        </pc:spChg>
        <pc:picChg chg="add mod">
          <ac:chgData name="Emma-Jane Wright" userId="3fb31b63-f3b6-4f2c-80a5-0eff92ef5f53" providerId="ADAL" clId="{91B62F76-BA67-4F5A-9A6F-112486FE4ED6}" dt="2025-05-30T10:56:01.120" v="6" actId="1076"/>
          <ac:picMkLst>
            <pc:docMk/>
            <pc:sldMk cId="405078190" sldId="261"/>
            <ac:picMk id="3" creationId="{117D3779-7C5B-AD76-0586-0D29F8720166}"/>
          </ac:picMkLst>
        </pc:picChg>
      </pc:sldChg>
      <pc:sldChg chg="addSp modSp mod">
        <pc:chgData name="Emma-Jane Wright" userId="3fb31b63-f3b6-4f2c-80a5-0eff92ef5f53" providerId="ADAL" clId="{91B62F76-BA67-4F5A-9A6F-112486FE4ED6}" dt="2025-05-30T10:56:18.559" v="14" actId="14100"/>
        <pc:sldMkLst>
          <pc:docMk/>
          <pc:sldMk cId="1571821458" sldId="265"/>
        </pc:sldMkLst>
        <pc:picChg chg="add mod">
          <ac:chgData name="Emma-Jane Wright" userId="3fb31b63-f3b6-4f2c-80a5-0eff92ef5f53" providerId="ADAL" clId="{91B62F76-BA67-4F5A-9A6F-112486FE4ED6}" dt="2025-05-30T10:56:18.559" v="14" actId="14100"/>
          <ac:picMkLst>
            <pc:docMk/>
            <pc:sldMk cId="1571821458" sldId="265"/>
            <ac:picMk id="4" creationId="{7FD8E51B-3693-3DBD-EC7E-23ECE34D396A}"/>
          </ac:picMkLst>
        </pc:picChg>
      </pc:sldChg>
      <pc:sldChg chg="del">
        <pc:chgData name="Emma-Jane Wright" userId="3fb31b63-f3b6-4f2c-80a5-0eff92ef5f53" providerId="ADAL" clId="{91B62F76-BA67-4F5A-9A6F-112486FE4ED6}" dt="2025-05-30T10:56:03.568" v="7" actId="47"/>
        <pc:sldMkLst>
          <pc:docMk/>
          <pc:sldMk cId="4239164044" sldId="273"/>
        </pc:sldMkLst>
      </pc:sldChg>
      <pc:sldChg chg="addSp modSp mod">
        <pc:chgData name="Emma-Jane Wright" userId="3fb31b63-f3b6-4f2c-80a5-0eff92ef5f53" providerId="ADAL" clId="{91B62F76-BA67-4F5A-9A6F-112486FE4ED6}" dt="2025-05-30T10:56:28.907" v="20" actId="14100"/>
        <pc:sldMkLst>
          <pc:docMk/>
          <pc:sldMk cId="265571771" sldId="274"/>
        </pc:sldMkLst>
        <pc:picChg chg="add mod">
          <ac:chgData name="Emma-Jane Wright" userId="3fb31b63-f3b6-4f2c-80a5-0eff92ef5f53" providerId="ADAL" clId="{91B62F76-BA67-4F5A-9A6F-112486FE4ED6}" dt="2025-05-30T10:56:28.907" v="20" actId="14100"/>
          <ac:picMkLst>
            <pc:docMk/>
            <pc:sldMk cId="265571771" sldId="274"/>
            <ac:picMk id="4" creationId="{29A1B4F2-4B5D-75AF-F498-67AA44FD1D5A}"/>
          </ac:picMkLst>
        </pc:picChg>
      </pc:sldChg>
      <pc:sldChg chg="addSp modSp mod">
        <pc:chgData name="Emma-Jane Wright" userId="3fb31b63-f3b6-4f2c-80a5-0eff92ef5f53" providerId="ADAL" clId="{91B62F76-BA67-4F5A-9A6F-112486FE4ED6}" dt="2025-05-30T10:56:37.522" v="25" actId="1076"/>
        <pc:sldMkLst>
          <pc:docMk/>
          <pc:sldMk cId="2002948210" sldId="275"/>
        </pc:sldMkLst>
        <pc:picChg chg="add mod">
          <ac:chgData name="Emma-Jane Wright" userId="3fb31b63-f3b6-4f2c-80a5-0eff92ef5f53" providerId="ADAL" clId="{91B62F76-BA67-4F5A-9A6F-112486FE4ED6}" dt="2025-05-30T10:56:37.522" v="25" actId="1076"/>
          <ac:picMkLst>
            <pc:docMk/>
            <pc:sldMk cId="2002948210" sldId="275"/>
            <ac:picMk id="4" creationId="{CE648744-58CE-4AE0-093A-D2563E09B0C9}"/>
          </ac:picMkLst>
        </pc:picChg>
      </pc:sldChg>
      <pc:sldChg chg="addSp modSp mod">
        <pc:chgData name="Emma-Jane Wright" userId="3fb31b63-f3b6-4f2c-80a5-0eff92ef5f53" providerId="ADAL" clId="{91B62F76-BA67-4F5A-9A6F-112486FE4ED6}" dt="2025-05-30T10:56:46.856" v="30" actId="1076"/>
        <pc:sldMkLst>
          <pc:docMk/>
          <pc:sldMk cId="1463164904" sldId="276"/>
        </pc:sldMkLst>
        <pc:picChg chg="add mod">
          <ac:chgData name="Emma-Jane Wright" userId="3fb31b63-f3b6-4f2c-80a5-0eff92ef5f53" providerId="ADAL" clId="{91B62F76-BA67-4F5A-9A6F-112486FE4ED6}" dt="2025-05-30T10:56:46.856" v="30" actId="1076"/>
          <ac:picMkLst>
            <pc:docMk/>
            <pc:sldMk cId="1463164904" sldId="276"/>
            <ac:picMk id="4" creationId="{C704FB11-1144-5F84-DFE8-40C3677B5BC4}"/>
          </ac:picMkLst>
        </pc:picChg>
      </pc:sldChg>
      <pc:sldChg chg="addSp modSp mod">
        <pc:chgData name="Emma-Jane Wright" userId="3fb31b63-f3b6-4f2c-80a5-0eff92ef5f53" providerId="ADAL" clId="{91B62F76-BA67-4F5A-9A6F-112486FE4ED6}" dt="2025-05-30T10:56:55.514" v="35" actId="1076"/>
        <pc:sldMkLst>
          <pc:docMk/>
          <pc:sldMk cId="2987456966" sldId="277"/>
        </pc:sldMkLst>
        <pc:picChg chg="add mod">
          <ac:chgData name="Emma-Jane Wright" userId="3fb31b63-f3b6-4f2c-80a5-0eff92ef5f53" providerId="ADAL" clId="{91B62F76-BA67-4F5A-9A6F-112486FE4ED6}" dt="2025-05-30T10:56:55.514" v="35" actId="1076"/>
          <ac:picMkLst>
            <pc:docMk/>
            <pc:sldMk cId="2987456966" sldId="277"/>
            <ac:picMk id="4" creationId="{C4CBA4CB-14FD-FBB4-0FD0-F2377D290A93}"/>
          </ac:picMkLst>
        </pc:picChg>
      </pc:sldChg>
      <pc:sldChg chg="del">
        <pc:chgData name="Emma-Jane Wright" userId="3fb31b63-f3b6-4f2c-80a5-0eff92ef5f53" providerId="ADAL" clId="{91B62F76-BA67-4F5A-9A6F-112486FE4ED6}" dt="2025-05-30T10:57:41.607" v="62" actId="47"/>
        <pc:sldMkLst>
          <pc:docMk/>
          <pc:sldMk cId="2814311857" sldId="278"/>
        </pc:sldMkLst>
      </pc:sldChg>
      <pc:sldChg chg="del">
        <pc:chgData name="Emma-Jane Wright" userId="3fb31b63-f3b6-4f2c-80a5-0eff92ef5f53" providerId="ADAL" clId="{91B62F76-BA67-4F5A-9A6F-112486FE4ED6}" dt="2025-05-30T10:57:42.567" v="63" actId="47"/>
        <pc:sldMkLst>
          <pc:docMk/>
          <pc:sldMk cId="1738330048" sldId="279"/>
        </pc:sldMkLst>
      </pc:sldChg>
      <pc:sldChg chg="del">
        <pc:chgData name="Emma-Jane Wright" userId="3fb31b63-f3b6-4f2c-80a5-0eff92ef5f53" providerId="ADAL" clId="{91B62F76-BA67-4F5A-9A6F-112486FE4ED6}" dt="2025-05-30T10:57:43.398" v="64" actId="47"/>
        <pc:sldMkLst>
          <pc:docMk/>
          <pc:sldMk cId="4255259425" sldId="280"/>
        </pc:sldMkLst>
      </pc:sldChg>
      <pc:sldChg chg="addSp modSp mod">
        <pc:chgData name="Emma-Jane Wright" userId="3fb31b63-f3b6-4f2c-80a5-0eff92ef5f53" providerId="ADAL" clId="{91B62F76-BA67-4F5A-9A6F-112486FE4ED6}" dt="2025-05-30T10:57:04.559" v="40" actId="1076"/>
        <pc:sldMkLst>
          <pc:docMk/>
          <pc:sldMk cId="2188836491" sldId="281"/>
        </pc:sldMkLst>
        <pc:picChg chg="add mod">
          <ac:chgData name="Emma-Jane Wright" userId="3fb31b63-f3b6-4f2c-80a5-0eff92ef5f53" providerId="ADAL" clId="{91B62F76-BA67-4F5A-9A6F-112486FE4ED6}" dt="2025-05-30T10:57:04.559" v="40" actId="1076"/>
          <ac:picMkLst>
            <pc:docMk/>
            <pc:sldMk cId="2188836491" sldId="281"/>
            <ac:picMk id="4" creationId="{114E5B7A-F070-CD94-9BDE-AFD94464EF5B}"/>
          </ac:picMkLst>
        </pc:picChg>
      </pc:sldChg>
      <pc:sldChg chg="addSp modSp mod">
        <pc:chgData name="Emma-Jane Wright" userId="3fb31b63-f3b6-4f2c-80a5-0eff92ef5f53" providerId="ADAL" clId="{91B62F76-BA67-4F5A-9A6F-112486FE4ED6}" dt="2025-05-30T10:57:15.351" v="45" actId="1076"/>
        <pc:sldMkLst>
          <pc:docMk/>
          <pc:sldMk cId="1781031426" sldId="282"/>
        </pc:sldMkLst>
        <pc:picChg chg="add mod">
          <ac:chgData name="Emma-Jane Wright" userId="3fb31b63-f3b6-4f2c-80a5-0eff92ef5f53" providerId="ADAL" clId="{91B62F76-BA67-4F5A-9A6F-112486FE4ED6}" dt="2025-05-30T10:57:15.351" v="45" actId="1076"/>
          <ac:picMkLst>
            <pc:docMk/>
            <pc:sldMk cId="1781031426" sldId="282"/>
            <ac:picMk id="4" creationId="{EFCAFFCA-5748-1AA9-A1A6-99F55791081E}"/>
          </ac:picMkLst>
        </pc:picChg>
      </pc:sldChg>
      <pc:sldChg chg="addSp modSp mod">
        <pc:chgData name="Emma-Jane Wright" userId="3fb31b63-f3b6-4f2c-80a5-0eff92ef5f53" providerId="ADAL" clId="{91B62F76-BA67-4F5A-9A6F-112486FE4ED6}" dt="2025-05-30T10:57:24.708" v="50" actId="1076"/>
        <pc:sldMkLst>
          <pc:docMk/>
          <pc:sldMk cId="2894621321" sldId="283"/>
        </pc:sldMkLst>
        <pc:picChg chg="add mod">
          <ac:chgData name="Emma-Jane Wright" userId="3fb31b63-f3b6-4f2c-80a5-0eff92ef5f53" providerId="ADAL" clId="{91B62F76-BA67-4F5A-9A6F-112486FE4ED6}" dt="2025-05-30T10:57:24.708" v="50" actId="1076"/>
          <ac:picMkLst>
            <pc:docMk/>
            <pc:sldMk cId="2894621321" sldId="283"/>
            <ac:picMk id="4" creationId="{6FD3EDE4-A29D-420E-FF23-22EDEECAFE22}"/>
          </ac:picMkLst>
        </pc:picChg>
      </pc:sldChg>
      <pc:sldChg chg="addSp modSp mod">
        <pc:chgData name="Emma-Jane Wright" userId="3fb31b63-f3b6-4f2c-80a5-0eff92ef5f53" providerId="ADAL" clId="{91B62F76-BA67-4F5A-9A6F-112486FE4ED6}" dt="2025-05-30T10:57:33.665" v="55" actId="1076"/>
        <pc:sldMkLst>
          <pc:docMk/>
          <pc:sldMk cId="1909937852" sldId="284"/>
        </pc:sldMkLst>
        <pc:picChg chg="add mod">
          <ac:chgData name="Emma-Jane Wright" userId="3fb31b63-f3b6-4f2c-80a5-0eff92ef5f53" providerId="ADAL" clId="{91B62F76-BA67-4F5A-9A6F-112486FE4ED6}" dt="2025-05-30T10:57:33.665" v="55" actId="1076"/>
          <ac:picMkLst>
            <pc:docMk/>
            <pc:sldMk cId="1909937852" sldId="284"/>
            <ac:picMk id="4" creationId="{3E1C2C4B-9A40-D120-A212-41DAD848B62D}"/>
          </ac:picMkLst>
        </pc:picChg>
      </pc:sldChg>
      <pc:sldChg chg="del">
        <pc:chgData name="Emma-Jane Wright" userId="3fb31b63-f3b6-4f2c-80a5-0eff92ef5f53" providerId="ADAL" clId="{91B62F76-BA67-4F5A-9A6F-112486FE4ED6}" dt="2025-05-30T10:57:38.258" v="56" actId="47"/>
        <pc:sldMkLst>
          <pc:docMk/>
          <pc:sldMk cId="3304257168" sldId="285"/>
        </pc:sldMkLst>
      </pc:sldChg>
      <pc:sldChg chg="del">
        <pc:chgData name="Emma-Jane Wright" userId="3fb31b63-f3b6-4f2c-80a5-0eff92ef5f53" providerId="ADAL" clId="{91B62F76-BA67-4F5A-9A6F-112486FE4ED6}" dt="2025-05-30T10:57:38.742" v="57" actId="47"/>
        <pc:sldMkLst>
          <pc:docMk/>
          <pc:sldMk cId="3457542457" sldId="286"/>
        </pc:sldMkLst>
      </pc:sldChg>
      <pc:sldChg chg="del">
        <pc:chgData name="Emma-Jane Wright" userId="3fb31b63-f3b6-4f2c-80a5-0eff92ef5f53" providerId="ADAL" clId="{91B62F76-BA67-4F5A-9A6F-112486FE4ED6}" dt="2025-05-30T10:57:39.279" v="58" actId="47"/>
        <pc:sldMkLst>
          <pc:docMk/>
          <pc:sldMk cId="1090349270" sldId="287"/>
        </pc:sldMkLst>
      </pc:sldChg>
      <pc:sldChg chg="del">
        <pc:chgData name="Emma-Jane Wright" userId="3fb31b63-f3b6-4f2c-80a5-0eff92ef5f53" providerId="ADAL" clId="{91B62F76-BA67-4F5A-9A6F-112486FE4ED6}" dt="2025-05-30T10:57:39.825" v="59" actId="47"/>
        <pc:sldMkLst>
          <pc:docMk/>
          <pc:sldMk cId="2574054285" sldId="288"/>
        </pc:sldMkLst>
      </pc:sldChg>
      <pc:sldChg chg="del">
        <pc:chgData name="Emma-Jane Wright" userId="3fb31b63-f3b6-4f2c-80a5-0eff92ef5f53" providerId="ADAL" clId="{91B62F76-BA67-4F5A-9A6F-112486FE4ED6}" dt="2025-05-30T10:57:40.439" v="60" actId="47"/>
        <pc:sldMkLst>
          <pc:docMk/>
          <pc:sldMk cId="1474319907" sldId="289"/>
        </pc:sldMkLst>
      </pc:sldChg>
      <pc:sldChg chg="del">
        <pc:chgData name="Emma-Jane Wright" userId="3fb31b63-f3b6-4f2c-80a5-0eff92ef5f53" providerId="ADAL" clId="{91B62F76-BA67-4F5A-9A6F-112486FE4ED6}" dt="2025-05-30T10:57:40.976" v="61" actId="47"/>
        <pc:sldMkLst>
          <pc:docMk/>
          <pc:sldMk cId="2284661690" sldId="29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607577-8F15-4943-91E8-209B988004E6}" type="datetimeFigureOut">
              <a:rPr lang="en-GB" smtClean="0"/>
              <a:t>30/05/2025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7A65F0-11AD-40A3-B308-A42A6340BB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129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282"/>
            <a:ext cx="12191496" cy="685771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81B9D2C-9959-6E0D-27D4-14693477CA9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286000" y="1453289"/>
            <a:ext cx="9144000" cy="2387600"/>
          </a:xfrm>
        </p:spPr>
        <p:txBody>
          <a:bodyPr anchor="b"/>
          <a:lstStyle>
            <a:lvl1pPr algn="r">
              <a:defRPr sz="6000">
                <a:latin typeface="Helvetica" pitchFamily="2" charset="0"/>
              </a:defRPr>
            </a:lvl1pPr>
          </a:lstStyle>
          <a:p>
            <a:r>
              <a:rPr lang="en-GB" dirty="0"/>
              <a:t>Heading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4036C8-199F-828C-7141-2E008F78EA1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86000" y="3840889"/>
            <a:ext cx="9144000" cy="1655762"/>
          </a:xfrm>
        </p:spPr>
        <p:txBody>
          <a:bodyPr/>
          <a:lstStyle>
            <a:lvl1pPr marL="0" indent="0" algn="r">
              <a:buNone/>
              <a:defRPr sz="2400">
                <a:solidFill>
                  <a:srgbClr val="F29A14"/>
                </a:solidFill>
                <a:latin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April 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118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-up of a colorful background&#10;&#10;Description automatically generated">
            <a:extLst>
              <a:ext uri="{FF2B5EF4-FFF2-40B4-BE49-F238E27FC236}">
                <a16:creationId xmlns:a16="http://schemas.microsoft.com/office/drawing/2014/main" id="{097D7559-FEE9-B4DF-446F-203D1C462C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18233A-5A0D-CB8D-7841-1764CE632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99222" y="6200502"/>
            <a:ext cx="992777" cy="304801"/>
          </a:xfrm>
        </p:spPr>
        <p:txBody>
          <a:bodyPr/>
          <a:lstStyle/>
          <a:p>
            <a:fld id="{01325B8C-6060-914D-A69E-D0BF6A1048A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E1D4569-095B-B0C3-22BC-79D720F07E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78593" y="2720052"/>
            <a:ext cx="9144000" cy="2387600"/>
          </a:xfrm>
        </p:spPr>
        <p:txBody>
          <a:bodyPr>
            <a:normAutofit/>
          </a:bodyPr>
          <a:lstStyle>
            <a:lvl1pPr>
              <a:defRPr>
                <a:latin typeface="Helvetica" pitchFamily="2" charset="0"/>
              </a:defRPr>
            </a:lvl1pPr>
          </a:lstStyle>
          <a:p>
            <a:pPr algn="r">
              <a:lnSpc>
                <a:spcPts val="3660"/>
              </a:lnSpc>
            </a:pPr>
            <a:r>
              <a:rPr lang="en-GB" sz="4300" dirty="0">
                <a:solidFill>
                  <a:srgbClr val="322F49"/>
                </a:solidFill>
                <a:effectLst/>
                <a:latin typeface="Aptos Light" panose="020B0004020202020204" pitchFamily="34" charset="0"/>
              </a:rPr>
              <a:t>This is a heading</a:t>
            </a:r>
            <a:br>
              <a:rPr lang="en-GB" sz="4300" dirty="0">
                <a:solidFill>
                  <a:srgbClr val="322F49"/>
                </a:solidFill>
                <a:effectLst/>
                <a:latin typeface="Aptos Light" panose="020B0004020202020204" pitchFamily="34" charset="0"/>
              </a:rPr>
            </a:br>
            <a:r>
              <a:rPr lang="en-GB" sz="4300" dirty="0">
                <a:solidFill>
                  <a:srgbClr val="322F49"/>
                </a:solidFill>
                <a:effectLst/>
                <a:latin typeface="Aptos Light" panose="020B0004020202020204" pitchFamily="34" charset="0"/>
              </a:rPr>
              <a:t>on a section divider</a:t>
            </a:r>
            <a:br>
              <a:rPr lang="en-GB" sz="4300" dirty="0">
                <a:solidFill>
                  <a:srgbClr val="322F49"/>
                </a:solidFill>
                <a:effectLst/>
                <a:latin typeface="Aptos Light" panose="020B0004020202020204" pitchFamily="34" charset="0"/>
              </a:rPr>
            </a:br>
            <a:endParaRPr lang="en-US" sz="4300" dirty="0">
              <a:latin typeface="Aptos Light" panose="020B0004020202020204" pitchFamily="34" charset="0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2A4440F1-68BE-ED6B-BAC2-913CBFC755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79561" y="4637018"/>
            <a:ext cx="9144000" cy="1655762"/>
          </a:xfrm>
        </p:spPr>
        <p:txBody>
          <a:bodyPr>
            <a:normAutofit/>
          </a:bodyPr>
          <a:lstStyle>
            <a:lvl1pPr>
              <a:defRPr>
                <a:latin typeface="Helvetica" pitchFamily="2" charset="0"/>
              </a:defRPr>
            </a:lvl1pPr>
          </a:lstStyle>
          <a:p>
            <a:pPr algn="r"/>
            <a:r>
              <a:rPr lang="en-US" sz="10000" dirty="0">
                <a:solidFill>
                  <a:srgbClr val="14A49D"/>
                </a:solidFill>
                <a:latin typeface="Aptos Light" panose="020B0004020202020204" pitchFamily="34" charset="0"/>
              </a:rPr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2270370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282"/>
            <a:ext cx="12191496" cy="685771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C8783D5-4581-3F97-1B4F-836B32131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160" y="282"/>
            <a:ext cx="10515600" cy="1325563"/>
          </a:xfrm>
        </p:spPr>
        <p:txBody>
          <a:bodyPr/>
          <a:lstStyle>
            <a:lvl1pPr>
              <a:defRPr>
                <a:latin typeface="Helvetica" pitchFamily="2" charset="0"/>
              </a:defRPr>
            </a:lvl1pPr>
          </a:lstStyle>
          <a:p>
            <a:r>
              <a:rPr lang="en-GB" dirty="0"/>
              <a:t>Click to edit Master title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9E85AA-63E3-A934-FF24-C54BAF333C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160" y="1468574"/>
            <a:ext cx="10515600" cy="4351338"/>
          </a:xfrm>
        </p:spPr>
        <p:txBody>
          <a:bodyPr/>
          <a:lstStyle>
            <a:lvl1pPr>
              <a:defRPr>
                <a:latin typeface="Helvetica" pitchFamily="2" charset="0"/>
              </a:defRPr>
            </a:lvl1pPr>
            <a:lvl2pPr>
              <a:defRPr>
                <a:latin typeface="Helvetica" pitchFamily="2" charset="0"/>
              </a:defRPr>
            </a:lvl2pPr>
            <a:lvl3pPr>
              <a:defRPr>
                <a:latin typeface="Helvetica" pitchFamily="2" charset="0"/>
              </a:defRPr>
            </a:lvl3pPr>
            <a:lvl4pPr>
              <a:defRPr>
                <a:latin typeface="Helvetica" pitchFamily="2" charset="0"/>
              </a:defRPr>
            </a:lvl4pPr>
            <a:lvl5pPr>
              <a:defRPr>
                <a:latin typeface="Helvetica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FEC1E9-5834-B6F4-3E95-F8BAD4485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164171"/>
            <a:ext cx="2743200" cy="365125"/>
          </a:xfrm>
        </p:spPr>
        <p:txBody>
          <a:bodyPr/>
          <a:lstStyle/>
          <a:p>
            <a:fld id="{01325B8C-6060-914D-A69E-D0BF6A1048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273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0"/>
            <a:ext cx="12191496" cy="685771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C8783D5-4581-3F97-1B4F-836B32131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160" y="282"/>
            <a:ext cx="10515600" cy="1325563"/>
          </a:xfrm>
        </p:spPr>
        <p:txBody>
          <a:bodyPr/>
          <a:lstStyle>
            <a:lvl1pPr>
              <a:defRPr>
                <a:latin typeface="Helvetica" pitchFamily="2" charset="0"/>
              </a:defRPr>
            </a:lvl1pPr>
          </a:lstStyle>
          <a:p>
            <a:r>
              <a:rPr lang="en-GB" dirty="0"/>
              <a:t>Click to edit Master title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9E85AA-63E3-A934-FF24-C54BAF333C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160" y="1468574"/>
            <a:ext cx="5240383" cy="4351338"/>
          </a:xfrm>
        </p:spPr>
        <p:txBody>
          <a:bodyPr/>
          <a:lstStyle>
            <a:lvl1pPr>
              <a:defRPr>
                <a:latin typeface="Helvetica" pitchFamily="2" charset="0"/>
              </a:defRPr>
            </a:lvl1pPr>
            <a:lvl2pPr>
              <a:defRPr>
                <a:latin typeface="Helvetica" pitchFamily="2" charset="0"/>
              </a:defRPr>
            </a:lvl2pPr>
            <a:lvl3pPr>
              <a:defRPr>
                <a:latin typeface="Helvetica" pitchFamily="2" charset="0"/>
              </a:defRPr>
            </a:lvl3pPr>
            <a:lvl4pPr>
              <a:defRPr>
                <a:latin typeface="Helvetica" pitchFamily="2" charset="0"/>
              </a:defRPr>
            </a:lvl4pPr>
            <a:lvl5pPr>
              <a:defRPr>
                <a:latin typeface="Helvetica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FEC1E9-5834-B6F4-3E95-F8BAD4485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90514" y="6191794"/>
            <a:ext cx="1001486" cy="304800"/>
          </a:xfrm>
        </p:spPr>
        <p:txBody>
          <a:bodyPr/>
          <a:lstStyle/>
          <a:p>
            <a:fld id="{01325B8C-6060-914D-A69E-D0BF6A1048A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29E85AA-63E3-A934-FF24-C54BAF333CE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67995" y="1468574"/>
            <a:ext cx="5146766" cy="4351338"/>
          </a:xfrm>
        </p:spPr>
        <p:txBody>
          <a:bodyPr/>
          <a:lstStyle>
            <a:lvl1pPr>
              <a:defRPr>
                <a:latin typeface="Helvetica" pitchFamily="2" charset="0"/>
              </a:defRPr>
            </a:lvl1pPr>
            <a:lvl2pPr>
              <a:defRPr>
                <a:latin typeface="Helvetica" pitchFamily="2" charset="0"/>
              </a:defRPr>
            </a:lvl2pPr>
            <a:lvl3pPr>
              <a:defRPr>
                <a:latin typeface="Helvetica" pitchFamily="2" charset="0"/>
              </a:defRPr>
            </a:lvl3pPr>
            <a:lvl4pPr>
              <a:defRPr>
                <a:latin typeface="Helvetica" pitchFamily="2" charset="0"/>
              </a:defRPr>
            </a:lvl4pPr>
            <a:lvl5pPr>
              <a:defRPr>
                <a:latin typeface="Helvetica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553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4A1CCB-9289-BF2C-090F-74504815D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74A301-7E7C-6FA0-427E-F133D60286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230EBA-F459-1FEC-3256-8E6FA3DD2B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5CE1234-161C-0043-B473-38390B03ECB3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50EFA3-7E4D-3B0C-6E02-41F8C15232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6D7D0A-B35E-E6FD-2049-48F6E3DE42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325B8C-6060-914D-A69E-D0BF6A104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962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60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920" y="4592823"/>
            <a:ext cx="2164080" cy="903828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9B31616D-A704-5B34-861D-80BF542ED28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br>
              <a:rPr lang="en-GB" sz="3200" b="0" i="0" u="none" strike="noStrike" baseline="0" dirty="0">
                <a:solidFill>
                  <a:srgbClr val="000000"/>
                </a:solidFill>
                <a:latin typeface="Aptos" panose="020B0004020202020204" pitchFamily="34" charset="0"/>
              </a:rPr>
            </a:br>
            <a:r>
              <a:rPr lang="en-US" sz="3200" b="0" i="0" u="none" strike="noStrike" baseline="0" dirty="0">
                <a:solidFill>
                  <a:srgbClr val="000000"/>
                </a:solidFill>
                <a:latin typeface="Aptos" panose="020B0004020202020204" pitchFamily="34" charset="0"/>
              </a:rPr>
              <a:t> </a:t>
            </a:r>
            <a:r>
              <a:rPr lang="en-US" sz="3200" b="1" i="0" u="none" strike="noStrike" baseline="0" dirty="0">
                <a:solidFill>
                  <a:srgbClr val="000000"/>
                </a:solidFill>
                <a:latin typeface="Aptos" panose="020B0004020202020204" pitchFamily="34" charset="0"/>
              </a:rPr>
              <a:t>The Centre for Business Growth and Transformation</a:t>
            </a:r>
            <a:br>
              <a:rPr lang="en-US" sz="3200" b="0" i="0" u="none" strike="noStrike" baseline="0" dirty="0">
                <a:solidFill>
                  <a:srgbClr val="000000"/>
                </a:solidFill>
                <a:latin typeface="Aptos" panose="020B0004020202020204" pitchFamily="34" charset="0"/>
              </a:rPr>
            </a:br>
            <a:r>
              <a:rPr lang="en-GB" sz="3200" b="1" i="0" u="none" strike="noStrike" baseline="0" dirty="0">
                <a:solidFill>
                  <a:srgbClr val="000000"/>
                </a:solidFill>
                <a:latin typeface="Aptos" panose="020B0004020202020204" pitchFamily="34" charset="0"/>
              </a:rPr>
              <a:t>Sheffield Business School </a:t>
            </a:r>
            <a:br>
              <a:rPr lang="en-GB" sz="3200" b="0" i="0" u="none" strike="noStrike" baseline="0" dirty="0">
                <a:solidFill>
                  <a:srgbClr val="000000"/>
                </a:solidFill>
                <a:latin typeface="Aptos" panose="020B0004020202020204" pitchFamily="34" charset="0"/>
              </a:rPr>
            </a:br>
            <a:r>
              <a:rPr lang="en-GB" sz="3200" b="1" i="1" u="none" strike="noStrike" baseline="0" dirty="0">
                <a:solidFill>
                  <a:srgbClr val="AA1E57"/>
                </a:solidFill>
                <a:latin typeface="Aptos" panose="020B0004020202020204" pitchFamily="34" charset="0"/>
              </a:rPr>
              <a:t>A Catalyst for Collaboration</a:t>
            </a:r>
            <a:endParaRPr lang="en-GB" sz="8800" dirty="0">
              <a:latin typeface="Cabin" charset="0"/>
              <a:ea typeface="Cabin" charset="0"/>
              <a:cs typeface="Cabin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7D3779-7C5B-AD76-0586-0D29F87201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6309" y="4726660"/>
            <a:ext cx="1673817" cy="678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781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3748D1-D8CD-3E20-82F0-AD5965C304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C22B1C6-777A-0867-A498-7AD12166E8BF}"/>
              </a:ext>
            </a:extLst>
          </p:cNvPr>
          <p:cNvSpPr/>
          <p:nvPr/>
        </p:nvSpPr>
        <p:spPr>
          <a:xfrm>
            <a:off x="8440615" y="215705"/>
            <a:ext cx="2972973" cy="1106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A screenshot of a message&#10;&#10;AI-generated content may be incorrect.">
            <a:extLst>
              <a:ext uri="{FF2B5EF4-FFF2-40B4-BE49-F238E27FC236}">
                <a16:creationId xmlns:a16="http://schemas.microsoft.com/office/drawing/2014/main" id="{3E1C2C4B-9A40-D120-A212-41DAD848B6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412" y="219329"/>
            <a:ext cx="11413588" cy="6419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937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0B939B3-DC36-F74E-890D-AAEB09D5A3FE}"/>
              </a:ext>
            </a:extLst>
          </p:cNvPr>
          <p:cNvSpPr/>
          <p:nvPr/>
        </p:nvSpPr>
        <p:spPr>
          <a:xfrm>
            <a:off x="8440615" y="215705"/>
            <a:ext cx="2972973" cy="1106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A close-up of a white card&#10;&#10;AI-generated content may be incorrect.">
            <a:extLst>
              <a:ext uri="{FF2B5EF4-FFF2-40B4-BE49-F238E27FC236}">
                <a16:creationId xmlns:a16="http://schemas.microsoft.com/office/drawing/2014/main" id="{7FD8E51B-3693-3DBD-EC7E-23ECE34D39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5754" y="355365"/>
            <a:ext cx="10996246" cy="618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8214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AF3E54-6C86-3299-9FEC-5000247C74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EEE7B0A-1C28-EDED-1560-247405A50149}"/>
              </a:ext>
            </a:extLst>
          </p:cNvPr>
          <p:cNvSpPr/>
          <p:nvPr/>
        </p:nvSpPr>
        <p:spPr>
          <a:xfrm>
            <a:off x="8440615" y="215705"/>
            <a:ext cx="2972973" cy="1106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A diagram of a business&#10;&#10;AI-generated content may be incorrect.">
            <a:extLst>
              <a:ext uri="{FF2B5EF4-FFF2-40B4-BE49-F238E27FC236}">
                <a16:creationId xmlns:a16="http://schemas.microsoft.com/office/drawing/2014/main" id="{29A1B4F2-4B5D-75AF-F498-67AA44FD1D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523" y="294126"/>
            <a:ext cx="11113477" cy="6250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71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F6978F-B8FA-7A2E-F0FB-19A5B2EA38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F45B379-24D1-EA6F-EA68-64791C317C94}"/>
              </a:ext>
            </a:extLst>
          </p:cNvPr>
          <p:cNvSpPr/>
          <p:nvPr/>
        </p:nvSpPr>
        <p:spPr>
          <a:xfrm>
            <a:off x="8440615" y="215705"/>
            <a:ext cx="2972973" cy="1106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A group of people standing in front of a group of people&#10;&#10;AI-generated content may be incorrect.">
            <a:extLst>
              <a:ext uri="{FF2B5EF4-FFF2-40B4-BE49-F238E27FC236}">
                <a16:creationId xmlns:a16="http://schemas.microsoft.com/office/drawing/2014/main" id="{CE648744-58CE-4AE0-093A-D2563E09B0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" y="154714"/>
            <a:ext cx="11643360" cy="6548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9482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325BF2-53C2-707E-1D8A-791A5148A4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979A1B4-79FD-CCAB-A77E-5C3DB307B9A8}"/>
              </a:ext>
            </a:extLst>
          </p:cNvPr>
          <p:cNvSpPr/>
          <p:nvPr/>
        </p:nvSpPr>
        <p:spPr>
          <a:xfrm>
            <a:off x="8440615" y="215705"/>
            <a:ext cx="2972973" cy="1106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A group of colorful ovals with white text&#10;&#10;AI-generated content may be incorrect.">
            <a:extLst>
              <a:ext uri="{FF2B5EF4-FFF2-40B4-BE49-F238E27FC236}">
                <a16:creationId xmlns:a16="http://schemas.microsoft.com/office/drawing/2014/main" id="{C704FB11-1144-5F84-DFE8-40C3677B5B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668" y="175813"/>
            <a:ext cx="11568332" cy="6506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1649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8E87AE-1CCE-BA74-2724-D0B65B48B3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F27D7DC-5EED-B5F0-AC6E-2267C69C77C2}"/>
              </a:ext>
            </a:extLst>
          </p:cNvPr>
          <p:cNvSpPr/>
          <p:nvPr/>
        </p:nvSpPr>
        <p:spPr>
          <a:xfrm>
            <a:off x="8440615" y="215705"/>
            <a:ext cx="2972973" cy="1106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A person in a black jacket&#10;&#10;AI-generated content may be incorrect.">
            <a:extLst>
              <a:ext uri="{FF2B5EF4-FFF2-40B4-BE49-F238E27FC236}">
                <a16:creationId xmlns:a16="http://schemas.microsoft.com/office/drawing/2014/main" id="{C4CBA4CB-14FD-FBB4-0FD0-F2377D290A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628" y="192956"/>
            <a:ext cx="11507372" cy="647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4569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6B1097-E281-35A1-3B6C-3214762A25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853CBE9-5C0E-10B0-6535-D7AABDB07275}"/>
              </a:ext>
            </a:extLst>
          </p:cNvPr>
          <p:cNvSpPr/>
          <p:nvPr/>
        </p:nvSpPr>
        <p:spPr>
          <a:xfrm>
            <a:off x="8440615" y="215705"/>
            <a:ext cx="2972973" cy="1106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A screenshot of a website&#10;&#10;AI-generated content may be incorrect.">
            <a:extLst>
              <a:ext uri="{FF2B5EF4-FFF2-40B4-BE49-F238E27FC236}">
                <a16:creationId xmlns:a16="http://schemas.microsoft.com/office/drawing/2014/main" id="{114E5B7A-F070-CD94-9BDE-AFD94464EF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332" y="253615"/>
            <a:ext cx="11291668" cy="6350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8364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381DD3-6586-0025-97A5-6FFD1FAA1D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843FD53-C3CB-4160-601C-E969BFFB5C2B}"/>
              </a:ext>
            </a:extLst>
          </p:cNvPr>
          <p:cNvSpPr/>
          <p:nvPr/>
        </p:nvSpPr>
        <p:spPr>
          <a:xfrm>
            <a:off x="8440615" y="215705"/>
            <a:ext cx="2972973" cy="1106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A group of people walking in front of a window&#10;&#10;AI-generated content may be incorrect.">
            <a:extLst>
              <a:ext uri="{FF2B5EF4-FFF2-40B4-BE49-F238E27FC236}">
                <a16:creationId xmlns:a16="http://schemas.microsoft.com/office/drawing/2014/main" id="{EFCAFFCA-5748-1AA9-A1A6-99F5579108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145" y="301088"/>
            <a:ext cx="11122855" cy="6255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0314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FBC4CB-5E97-D06B-B159-618BDAF58B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4D3189C-4A68-87CF-F77F-56D3FB021A08}"/>
              </a:ext>
            </a:extLst>
          </p:cNvPr>
          <p:cNvSpPr/>
          <p:nvPr/>
        </p:nvSpPr>
        <p:spPr>
          <a:xfrm>
            <a:off x="8440615" y="215705"/>
            <a:ext cx="2972973" cy="1106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A screenshot of a phone&#10;&#10;AI-generated content may be incorrect.">
            <a:extLst>
              <a:ext uri="{FF2B5EF4-FFF2-40B4-BE49-F238E27FC236}">
                <a16:creationId xmlns:a16="http://schemas.microsoft.com/office/drawing/2014/main" id="{6FD3EDE4-A29D-420E-FF23-22EDEECAFE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8195" y="281354"/>
            <a:ext cx="10933805" cy="6149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6213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4c7dcd3-2cd9-44d2-b126-ac78e728307a" xsi:nil="true"/>
    <lcf76f155ced4ddcb4097134ff3c332f xmlns="13317375-1553-48d8-a09a-8aa92972e8cd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DD9814D99E71C409090DF9E8FDE1682" ma:contentTypeVersion="18" ma:contentTypeDescription="Create a new document." ma:contentTypeScope="" ma:versionID="3e1c0688b117e023ed4a5a83cd0b6090">
  <xsd:schema xmlns:xsd="http://www.w3.org/2001/XMLSchema" xmlns:xs="http://www.w3.org/2001/XMLSchema" xmlns:p="http://schemas.microsoft.com/office/2006/metadata/properties" xmlns:ns2="94c7dcd3-2cd9-44d2-b126-ac78e728307a" xmlns:ns3="13317375-1553-48d8-a09a-8aa92972e8cd" targetNamespace="http://schemas.microsoft.com/office/2006/metadata/properties" ma:root="true" ma:fieldsID="8d29c5936ee81fa6d935c23bcdeec93d" ns2:_="" ns3:_="">
    <xsd:import namespace="94c7dcd3-2cd9-44d2-b126-ac78e728307a"/>
    <xsd:import namespace="13317375-1553-48d8-a09a-8aa92972e8c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c7dcd3-2cd9-44d2-b126-ac78e728307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c330548-71bc-43fa-91f1-b175a08e5d36}" ma:internalName="TaxCatchAll" ma:showField="CatchAllData" ma:web="94c7dcd3-2cd9-44d2-b126-ac78e728307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317375-1553-48d8-a09a-8aa92972e8c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9c4f7d8-8ce1-446e-88d4-5569086c0e7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EB3AE73-9699-42E1-8CAF-9B0A7EC69223}">
  <ds:schemaRefs>
    <ds:schemaRef ds:uri="e4542799-d948-4d7f-a508-6210b0e87801"/>
    <ds:schemaRef ds:uri="http://purl.org/dc/elements/1.1/"/>
    <ds:schemaRef ds:uri="http://www.w3.org/XML/1998/namespace"/>
    <ds:schemaRef ds:uri="http://schemas.microsoft.com/office/2006/documentManagement/types"/>
    <ds:schemaRef ds:uri="a8af9081-7a17-466a-88c0-ad1246981f2a"/>
    <ds:schemaRef ds:uri="http://schemas.microsoft.com/office/2006/metadata/properti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c4486f99-f8c1-402a-a689-25ead95553e2"/>
    <ds:schemaRef ds:uri="d8165712-31c1-4712-b38b-ac961bc640da"/>
  </ds:schemaRefs>
</ds:datastoreItem>
</file>

<file path=customXml/itemProps2.xml><?xml version="1.0" encoding="utf-8"?>
<ds:datastoreItem xmlns:ds="http://schemas.openxmlformats.org/officeDocument/2006/customXml" ds:itemID="{E1F4A293-C565-4AF1-932D-EBD203683E2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DED470B-DD6D-4784-B28F-FE37713DBC1A}"/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18</Words>
  <Application>Microsoft Office PowerPoint</Application>
  <PresentationFormat>Widescreen</PresentationFormat>
  <Paragraphs>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Aptos</vt:lpstr>
      <vt:lpstr>Aptos Display</vt:lpstr>
      <vt:lpstr>Aptos Light</vt:lpstr>
      <vt:lpstr>Arial</vt:lpstr>
      <vt:lpstr>Cabin</vt:lpstr>
      <vt:lpstr>Helvetica</vt:lpstr>
      <vt:lpstr>Office Theme</vt:lpstr>
      <vt:lpstr>  The Centre for Business Growth and Transformation Sheffield Business School  A Catalyst for Collaboration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a standard example of the heading</dc:title>
  <dc:creator>british smile</dc:creator>
  <cp:lastModifiedBy>Emma-Jane Wright</cp:lastModifiedBy>
  <cp:revision>14</cp:revision>
  <dcterms:created xsi:type="dcterms:W3CDTF">2024-03-22T14:22:58Z</dcterms:created>
  <dcterms:modified xsi:type="dcterms:W3CDTF">2025-05-30T10:57:45Z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0x0101005DD9814D99E71C409090DF9E8FDE1682</vt:lpwstr>
  </property>
  <property fmtid="{D5CDD505-2E9C-101B-9397-08002B2CF9AE}" pid="3" name="MediaServiceImageTags">
    <vt:lpwstr/>
  </property>
</Properties>
</file>