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1" r:id="rId5"/>
    <p:sldId id="265" r:id="rId6"/>
    <p:sldId id="274" r:id="rId7"/>
    <p:sldId id="275" r:id="rId8"/>
    <p:sldId id="276" r:id="rId9"/>
    <p:sldId id="277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29DA5-C676-4983-B29A-85B8B3176467}" v="11" dt="2025-05-30T11:02:03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5"/>
    <p:restoredTop sz="96018"/>
  </p:normalViewPr>
  <p:slideViewPr>
    <p:cSldViewPr snapToGrid="0">
      <p:cViewPr varScale="1">
        <p:scale>
          <a:sx n="102" d="100"/>
          <a:sy n="102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-Jane Wright" userId="3fb31b63-f3b6-4f2c-80a5-0eff92ef5f53" providerId="ADAL" clId="{AAF29DA5-C676-4983-B29A-85B8B3176467}"/>
    <pc:docChg chg="delSld modSld">
      <pc:chgData name="Emma-Jane Wright" userId="3fb31b63-f3b6-4f2c-80a5-0eff92ef5f53" providerId="ADAL" clId="{AAF29DA5-C676-4983-B29A-85B8B3176467}" dt="2025-05-30T11:02:16.047" v="100" actId="47"/>
      <pc:docMkLst>
        <pc:docMk/>
      </pc:docMkLst>
      <pc:sldChg chg="modSp mod">
        <pc:chgData name="Emma-Jane Wright" userId="3fb31b63-f3b6-4f2c-80a5-0eff92ef5f53" providerId="ADAL" clId="{AAF29DA5-C676-4983-B29A-85B8B3176467}" dt="2025-05-30T11:00:15.226" v="35" actId="20577"/>
        <pc:sldMkLst>
          <pc:docMk/>
          <pc:sldMk cId="405078190" sldId="261"/>
        </pc:sldMkLst>
        <pc:spChg chg="mod">
          <ac:chgData name="Emma-Jane Wright" userId="3fb31b63-f3b6-4f2c-80a5-0eff92ef5f53" providerId="ADAL" clId="{AAF29DA5-C676-4983-B29A-85B8B3176467}" dt="2025-05-30T11:00:15.226" v="35" actId="20577"/>
          <ac:spMkLst>
            <pc:docMk/>
            <pc:sldMk cId="405078190" sldId="261"/>
            <ac:spMk id="4" creationId="{9B31616D-A704-5B34-861D-80BF542ED28D}"/>
          </ac:spMkLst>
        </pc:spChg>
      </pc:sldChg>
      <pc:sldChg chg="addSp modSp mod">
        <pc:chgData name="Emma-Jane Wright" userId="3fb31b63-f3b6-4f2c-80a5-0eff92ef5f53" providerId="ADAL" clId="{AAF29DA5-C676-4983-B29A-85B8B3176467}" dt="2025-05-30T11:00:40.649" v="42" actId="732"/>
        <pc:sldMkLst>
          <pc:docMk/>
          <pc:sldMk cId="1571821458" sldId="265"/>
        </pc:sldMkLst>
        <pc:picChg chg="add mod modCrop">
          <ac:chgData name="Emma-Jane Wright" userId="3fb31b63-f3b6-4f2c-80a5-0eff92ef5f53" providerId="ADAL" clId="{AAF29DA5-C676-4983-B29A-85B8B3176467}" dt="2025-05-30T11:00:40.649" v="42" actId="732"/>
          <ac:picMkLst>
            <pc:docMk/>
            <pc:sldMk cId="1571821458" sldId="265"/>
            <ac:picMk id="4" creationId="{9DCBF83C-3416-1F10-D618-AC05752FB6FE}"/>
          </ac:picMkLst>
        </pc:picChg>
      </pc:sldChg>
      <pc:sldChg chg="del">
        <pc:chgData name="Emma-Jane Wright" userId="3fb31b63-f3b6-4f2c-80a5-0eff92ef5f53" providerId="ADAL" clId="{AAF29DA5-C676-4983-B29A-85B8B3176467}" dt="2025-05-30T11:00:19.091" v="36" actId="47"/>
        <pc:sldMkLst>
          <pc:docMk/>
          <pc:sldMk cId="4239164044" sldId="273"/>
        </pc:sldMkLst>
      </pc:sldChg>
      <pc:sldChg chg="addSp modSp mod">
        <pc:chgData name="Emma-Jane Wright" userId="3fb31b63-f3b6-4f2c-80a5-0eff92ef5f53" providerId="ADAL" clId="{AAF29DA5-C676-4983-B29A-85B8B3176467}" dt="2025-05-30T11:00:55.003" v="47" actId="1076"/>
        <pc:sldMkLst>
          <pc:docMk/>
          <pc:sldMk cId="265571771" sldId="274"/>
        </pc:sldMkLst>
        <pc:picChg chg="add mod">
          <ac:chgData name="Emma-Jane Wright" userId="3fb31b63-f3b6-4f2c-80a5-0eff92ef5f53" providerId="ADAL" clId="{AAF29DA5-C676-4983-B29A-85B8B3176467}" dt="2025-05-30T11:00:55.003" v="47" actId="1076"/>
          <ac:picMkLst>
            <pc:docMk/>
            <pc:sldMk cId="265571771" sldId="274"/>
            <ac:picMk id="4" creationId="{950594DE-FFBE-44AA-A4EC-F2D4E37185FB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02.337" v="52" actId="1076"/>
        <pc:sldMkLst>
          <pc:docMk/>
          <pc:sldMk cId="2002948210" sldId="275"/>
        </pc:sldMkLst>
        <pc:picChg chg="add mod">
          <ac:chgData name="Emma-Jane Wright" userId="3fb31b63-f3b6-4f2c-80a5-0eff92ef5f53" providerId="ADAL" clId="{AAF29DA5-C676-4983-B29A-85B8B3176467}" dt="2025-05-30T11:01:02.337" v="52" actId="1076"/>
          <ac:picMkLst>
            <pc:docMk/>
            <pc:sldMk cId="2002948210" sldId="275"/>
            <ac:picMk id="4" creationId="{247172F1-8819-44F9-674F-ACD51973B285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11.343" v="57" actId="1076"/>
        <pc:sldMkLst>
          <pc:docMk/>
          <pc:sldMk cId="1463164904" sldId="276"/>
        </pc:sldMkLst>
        <pc:picChg chg="add mod">
          <ac:chgData name="Emma-Jane Wright" userId="3fb31b63-f3b6-4f2c-80a5-0eff92ef5f53" providerId="ADAL" clId="{AAF29DA5-C676-4983-B29A-85B8B3176467}" dt="2025-05-30T11:01:11.343" v="57" actId="1076"/>
          <ac:picMkLst>
            <pc:docMk/>
            <pc:sldMk cId="1463164904" sldId="276"/>
            <ac:picMk id="4" creationId="{BD9CB618-F454-77C8-AEC8-5DA2CDAE90C6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19.685" v="62" actId="1076"/>
        <pc:sldMkLst>
          <pc:docMk/>
          <pc:sldMk cId="2987456966" sldId="277"/>
        </pc:sldMkLst>
        <pc:picChg chg="add mod">
          <ac:chgData name="Emma-Jane Wright" userId="3fb31b63-f3b6-4f2c-80a5-0eff92ef5f53" providerId="ADAL" clId="{AAF29DA5-C676-4983-B29A-85B8B3176467}" dt="2025-05-30T11:01:19.685" v="62" actId="1076"/>
          <ac:picMkLst>
            <pc:docMk/>
            <pc:sldMk cId="2987456966" sldId="277"/>
            <ac:picMk id="4" creationId="{CEC98454-BB48-4E4B-E654-BF108C9EC96D}"/>
          </ac:picMkLst>
        </pc:picChg>
      </pc:sldChg>
      <pc:sldChg chg="del">
        <pc:chgData name="Emma-Jane Wright" userId="3fb31b63-f3b6-4f2c-80a5-0eff92ef5f53" providerId="ADAL" clId="{AAF29DA5-C676-4983-B29A-85B8B3176467}" dt="2025-05-30T11:02:14.969" v="98" actId="47"/>
        <pc:sldMkLst>
          <pc:docMk/>
          <pc:sldMk cId="2814311857" sldId="278"/>
        </pc:sldMkLst>
      </pc:sldChg>
      <pc:sldChg chg="del">
        <pc:chgData name="Emma-Jane Wright" userId="3fb31b63-f3b6-4f2c-80a5-0eff92ef5f53" providerId="ADAL" clId="{AAF29DA5-C676-4983-B29A-85B8B3176467}" dt="2025-05-30T11:02:15.518" v="99" actId="47"/>
        <pc:sldMkLst>
          <pc:docMk/>
          <pc:sldMk cId="1738330048" sldId="279"/>
        </pc:sldMkLst>
      </pc:sldChg>
      <pc:sldChg chg="del">
        <pc:chgData name="Emma-Jane Wright" userId="3fb31b63-f3b6-4f2c-80a5-0eff92ef5f53" providerId="ADAL" clId="{AAF29DA5-C676-4983-B29A-85B8B3176467}" dt="2025-05-30T11:02:16.047" v="100" actId="47"/>
        <pc:sldMkLst>
          <pc:docMk/>
          <pc:sldMk cId="4255259425" sldId="280"/>
        </pc:sldMkLst>
      </pc:sldChg>
      <pc:sldChg chg="addSp modSp mod">
        <pc:chgData name="Emma-Jane Wright" userId="3fb31b63-f3b6-4f2c-80a5-0eff92ef5f53" providerId="ADAL" clId="{AAF29DA5-C676-4983-B29A-85B8B3176467}" dt="2025-05-30T11:01:29.702" v="68" actId="14100"/>
        <pc:sldMkLst>
          <pc:docMk/>
          <pc:sldMk cId="2188836491" sldId="281"/>
        </pc:sldMkLst>
        <pc:picChg chg="add mod">
          <ac:chgData name="Emma-Jane Wright" userId="3fb31b63-f3b6-4f2c-80a5-0eff92ef5f53" providerId="ADAL" clId="{AAF29DA5-C676-4983-B29A-85B8B3176467}" dt="2025-05-30T11:01:29.702" v="68" actId="14100"/>
          <ac:picMkLst>
            <pc:docMk/>
            <pc:sldMk cId="2188836491" sldId="281"/>
            <ac:picMk id="4" creationId="{986A3AB2-E03F-3E0B-A227-58746572AEE1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37.786" v="73" actId="1076"/>
        <pc:sldMkLst>
          <pc:docMk/>
          <pc:sldMk cId="1781031426" sldId="282"/>
        </pc:sldMkLst>
        <pc:picChg chg="add mod">
          <ac:chgData name="Emma-Jane Wright" userId="3fb31b63-f3b6-4f2c-80a5-0eff92ef5f53" providerId="ADAL" clId="{AAF29DA5-C676-4983-B29A-85B8B3176467}" dt="2025-05-30T11:01:37.786" v="73" actId="1076"/>
          <ac:picMkLst>
            <pc:docMk/>
            <pc:sldMk cId="1781031426" sldId="282"/>
            <ac:picMk id="4" creationId="{6FB13BB0-FE63-D08A-ADA1-C23480B9363F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45.046" v="78" actId="1076"/>
        <pc:sldMkLst>
          <pc:docMk/>
          <pc:sldMk cId="2894621321" sldId="283"/>
        </pc:sldMkLst>
        <pc:picChg chg="add mod">
          <ac:chgData name="Emma-Jane Wright" userId="3fb31b63-f3b6-4f2c-80a5-0eff92ef5f53" providerId="ADAL" clId="{AAF29DA5-C676-4983-B29A-85B8B3176467}" dt="2025-05-30T11:01:45.046" v="78" actId="1076"/>
          <ac:picMkLst>
            <pc:docMk/>
            <pc:sldMk cId="2894621321" sldId="283"/>
            <ac:picMk id="4" creationId="{B6BBB0CD-0D4C-E95A-3EE7-207C538E72FE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52.071" v="83" actId="1076"/>
        <pc:sldMkLst>
          <pc:docMk/>
          <pc:sldMk cId="1909937852" sldId="284"/>
        </pc:sldMkLst>
        <pc:picChg chg="add mod">
          <ac:chgData name="Emma-Jane Wright" userId="3fb31b63-f3b6-4f2c-80a5-0eff92ef5f53" providerId="ADAL" clId="{AAF29DA5-C676-4983-B29A-85B8B3176467}" dt="2025-05-30T11:01:52.071" v="83" actId="1076"/>
          <ac:picMkLst>
            <pc:docMk/>
            <pc:sldMk cId="1909937852" sldId="284"/>
            <ac:picMk id="4" creationId="{1DFB85CC-F4C1-4C45-08F0-9CB66357B633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1:59.926" v="88" actId="1076"/>
        <pc:sldMkLst>
          <pc:docMk/>
          <pc:sldMk cId="3304257168" sldId="285"/>
        </pc:sldMkLst>
        <pc:picChg chg="add mod">
          <ac:chgData name="Emma-Jane Wright" userId="3fb31b63-f3b6-4f2c-80a5-0eff92ef5f53" providerId="ADAL" clId="{AAF29DA5-C676-4983-B29A-85B8B3176467}" dt="2025-05-30T11:01:59.926" v="88" actId="1076"/>
          <ac:picMkLst>
            <pc:docMk/>
            <pc:sldMk cId="3304257168" sldId="285"/>
            <ac:picMk id="4" creationId="{EDF03B2E-4E25-08DF-FA95-176953FD3441}"/>
          </ac:picMkLst>
        </pc:picChg>
      </pc:sldChg>
      <pc:sldChg chg="addSp modSp mod">
        <pc:chgData name="Emma-Jane Wright" userId="3fb31b63-f3b6-4f2c-80a5-0eff92ef5f53" providerId="ADAL" clId="{AAF29DA5-C676-4983-B29A-85B8B3176467}" dt="2025-05-30T11:02:07.666" v="93" actId="1076"/>
        <pc:sldMkLst>
          <pc:docMk/>
          <pc:sldMk cId="3457542457" sldId="286"/>
        </pc:sldMkLst>
        <pc:picChg chg="add mod">
          <ac:chgData name="Emma-Jane Wright" userId="3fb31b63-f3b6-4f2c-80a5-0eff92ef5f53" providerId="ADAL" clId="{AAF29DA5-C676-4983-B29A-85B8B3176467}" dt="2025-05-30T11:02:07.666" v="93" actId="1076"/>
          <ac:picMkLst>
            <pc:docMk/>
            <pc:sldMk cId="3457542457" sldId="286"/>
            <ac:picMk id="4" creationId="{D19C9E12-4DC2-AA18-8CA0-A3134A890A65}"/>
          </ac:picMkLst>
        </pc:picChg>
      </pc:sldChg>
      <pc:sldChg chg="del">
        <pc:chgData name="Emma-Jane Wright" userId="3fb31b63-f3b6-4f2c-80a5-0eff92ef5f53" providerId="ADAL" clId="{AAF29DA5-C676-4983-B29A-85B8B3176467}" dt="2025-05-30T11:02:12.946" v="94" actId="47"/>
        <pc:sldMkLst>
          <pc:docMk/>
          <pc:sldMk cId="1090349270" sldId="287"/>
        </pc:sldMkLst>
      </pc:sldChg>
      <pc:sldChg chg="del">
        <pc:chgData name="Emma-Jane Wright" userId="3fb31b63-f3b6-4f2c-80a5-0eff92ef5f53" providerId="ADAL" clId="{AAF29DA5-C676-4983-B29A-85B8B3176467}" dt="2025-05-30T11:02:13.415" v="95" actId="47"/>
        <pc:sldMkLst>
          <pc:docMk/>
          <pc:sldMk cId="2574054285" sldId="288"/>
        </pc:sldMkLst>
      </pc:sldChg>
      <pc:sldChg chg="del">
        <pc:chgData name="Emma-Jane Wright" userId="3fb31b63-f3b6-4f2c-80a5-0eff92ef5f53" providerId="ADAL" clId="{AAF29DA5-C676-4983-B29A-85B8B3176467}" dt="2025-05-30T11:02:13.962" v="96" actId="47"/>
        <pc:sldMkLst>
          <pc:docMk/>
          <pc:sldMk cId="1474319907" sldId="289"/>
        </pc:sldMkLst>
      </pc:sldChg>
      <pc:sldChg chg="del">
        <pc:chgData name="Emma-Jane Wright" userId="3fb31b63-f3b6-4f2c-80a5-0eff92ef5f53" providerId="ADAL" clId="{AAF29DA5-C676-4983-B29A-85B8B3176467}" dt="2025-05-30T11:02:14.408" v="97" actId="47"/>
        <pc:sldMkLst>
          <pc:docMk/>
          <pc:sldMk cId="228466169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7577-8F15-4943-91E8-209B988004E6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65F0-11AD-40A3-B308-A42A6340B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097D7559-FEE9-B4DF-446F-203D1C46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33A-5A0D-CB8D-7841-1764CE63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222" y="6200502"/>
            <a:ext cx="992777" cy="304801"/>
          </a:xfrm>
        </p:spPr>
        <p:txBody>
          <a:bodyPr/>
          <a:lstStyle/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1D4569-095B-B0C3-22BC-79D720F0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593" y="2720052"/>
            <a:ext cx="9144000" cy="2387600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>
              <a:lnSpc>
                <a:spcPts val="3660"/>
              </a:lnSpc>
            </a:pP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This is a heading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on a section divider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endParaRPr lang="en-US" sz="4300" dirty="0">
              <a:latin typeface="Aptos Light" panose="020B00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4440F1-68BE-ED6B-BAC2-913CBFC7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561" y="4637018"/>
            <a:ext cx="9144000" cy="1655762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/>
            <a:r>
              <a:rPr lang="en-US" sz="10000" dirty="0">
                <a:solidFill>
                  <a:srgbClr val="14A49D"/>
                </a:solidFill>
                <a:latin typeface="Aptos Light" panose="020B00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592823"/>
            <a:ext cx="2164080" cy="9038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1616D-A704-5B34-861D-80BF542E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abin" charset="0"/>
                <a:ea typeface="Cabin" charset="0"/>
                <a:cs typeface="Cabin" charset="0"/>
              </a:rPr>
              <a:t>South Yorkshire Innovation Programme</a:t>
            </a:r>
          </a:p>
        </p:txBody>
      </p:sp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48D1-D8CD-3E20-82F0-AD5965C30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2B1C6-777A-0867-A498-7AD12166E8BF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DFB85CC-F4C1-4C45-08F0-9CB66357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321249"/>
            <a:ext cx="11052517" cy="62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2DCFE-1421-9756-473C-61F4F5E57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823EE-EAD5-50E0-F555-D6C263CB05C3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EDF03B2E-4E25-08DF-FA95-176953FD3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68" y="446326"/>
            <a:ext cx="10821832" cy="6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5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FFE3D-BEC1-5CCD-9B27-BDD9DE46C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EDD62-66FA-D51A-06ED-4561E3B3F95F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qr code&#10;&#10;AI-generated content may be incorrect.">
            <a:extLst>
              <a:ext uri="{FF2B5EF4-FFF2-40B4-BE49-F238E27FC236}">
                <a16:creationId xmlns:a16="http://schemas.microsoft.com/office/drawing/2014/main" id="{D19C9E12-4DC2-AA18-8CA0-A3134A89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62" y="336876"/>
            <a:ext cx="10996938" cy="61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4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939B3-DC36-F74E-890D-AAEB09D5A3F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everal logos of different brands&#10;&#10;AI-generated content may be incorrect.">
            <a:extLst>
              <a:ext uri="{FF2B5EF4-FFF2-40B4-BE49-F238E27FC236}">
                <a16:creationId xmlns:a16="http://schemas.microsoft.com/office/drawing/2014/main" id="{9DCBF83C-3416-1F10-D618-AC05752F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91"/>
          <a:stretch/>
        </p:blipFill>
        <p:spPr>
          <a:xfrm>
            <a:off x="3282461" y="572515"/>
            <a:ext cx="8984565" cy="60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3E54-6C86-3299-9FEC-5000247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E7B0A-1C28-EDED-1560-247405A50149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950594DE-FFBE-44AA-A4EC-F2D4E371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6" y="474461"/>
            <a:ext cx="10805154" cy="60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978F-B8FA-7A2E-F0FB-19A5B2E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5B379-24D1-EA6F-EA68-64791C317C94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47172F1-8819-44F9-674F-ACD51973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28" y="399434"/>
            <a:ext cx="10897772" cy="61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5BF2-53C2-707E-1D8A-791A5148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9A1B4-79FD-CCAB-A77E-5C3DB307B9A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D9CB618-F454-77C8-AEC8-5DA2CDAE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29" y="479151"/>
            <a:ext cx="10724271" cy="60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87AE-1CCE-BA74-2724-D0B65B48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7D7DC-5EED-B5F0-AC6E-2267C69C77C2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CEC98454-BB48-4E4B-E654-BF108C9E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92" y="381424"/>
            <a:ext cx="10838508" cy="60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B1097-E281-35A1-3B6C-3214762A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3CBE9-5C0E-10B0-6535-D7AABDB07275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986A3AB2-E03F-3E0B-A227-58746572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69" y="369338"/>
            <a:ext cx="10958732" cy="61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1DD3-6586-0025-97A5-6FFD1FAA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43FD53-C3CB-4160-601C-E969BFFB5C2B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FB13BB0-FE63-D08A-ADA1-C23480B9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39" y="666718"/>
            <a:ext cx="10438261" cy="58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C4CB-5E97-D06B-B159-618BDAF5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3189C-4A68-87CF-F77F-56D3FB021A0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6BBB0CD-0D4C-E95A-3EE7-207C538E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32" y="540111"/>
            <a:ext cx="10682068" cy="60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3AE73-9699-42E1-8CAF-9B0A7EC69223}">
  <ds:schemaRefs>
    <ds:schemaRef ds:uri="e4542799-d948-4d7f-a508-6210b0e87801"/>
    <ds:schemaRef ds:uri="http://purl.org/dc/elements/1.1/"/>
    <ds:schemaRef ds:uri="http://www.w3.org/XML/1998/namespace"/>
    <ds:schemaRef ds:uri="http://schemas.microsoft.com/office/2006/documentManagement/types"/>
    <ds:schemaRef ds:uri="a8af9081-7a17-466a-88c0-ad1246981f2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486f99-f8c1-402a-a689-25ead95553e2"/>
    <ds:schemaRef ds:uri="d8165712-31c1-4712-b38b-ac961bc640da"/>
  </ds:schemaRefs>
</ds:datastoreItem>
</file>

<file path=customXml/itemProps2.xml><?xml version="1.0" encoding="utf-8"?>
<ds:datastoreItem xmlns:ds="http://schemas.openxmlformats.org/officeDocument/2006/customXml" ds:itemID="{E1F4A293-C565-4AF1-932D-EBD203683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A7ED5-6B08-4A44-8CDB-CFA027D2569A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Aptos Light</vt:lpstr>
      <vt:lpstr>Arial</vt:lpstr>
      <vt:lpstr>Cabin</vt:lpstr>
      <vt:lpstr>Helvetica</vt:lpstr>
      <vt:lpstr>Office Theme</vt:lpstr>
      <vt:lpstr>South Yorkshire Innovation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Emma-Jane Wright</cp:lastModifiedBy>
  <cp:revision>14</cp:revision>
  <dcterms:created xsi:type="dcterms:W3CDTF">2024-03-22T14:22:58Z</dcterms:created>
  <dcterms:modified xsi:type="dcterms:W3CDTF">2025-05-30T11:02:17Z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