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9"/>
  </p:notesMasterIdLst>
  <p:sldIdLst>
    <p:sldId id="261" r:id="rId5"/>
    <p:sldId id="265" r:id="rId6"/>
    <p:sldId id="274" r:id="rId7"/>
    <p:sldId id="275" r:id="rId8"/>
    <p:sldId id="276" r:id="rId9"/>
    <p:sldId id="277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8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9A14"/>
    <a:srgbClr val="14A49D"/>
    <a:srgbClr val="F29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D386274-D8CA-4799-A909-FF7AAF63BF51}" v="13" dt="2025-05-30T10:53:22.1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85"/>
    <p:restoredTop sz="96018"/>
  </p:normalViewPr>
  <p:slideViewPr>
    <p:cSldViewPr snapToGrid="0">
      <p:cViewPr varScale="1">
        <p:scale>
          <a:sx n="102" d="100"/>
          <a:sy n="102" d="100"/>
        </p:scale>
        <p:origin x="16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ma-Jane Wright" userId="3fb31b63-f3b6-4f2c-80a5-0eff92ef5f53" providerId="ADAL" clId="{CD386274-D8CA-4799-A909-FF7AAF63BF51}"/>
    <pc:docChg chg="undo custSel delSld modSld">
      <pc:chgData name="Emma-Jane Wright" userId="3fb31b63-f3b6-4f2c-80a5-0eff92ef5f53" providerId="ADAL" clId="{CD386274-D8CA-4799-A909-FF7AAF63BF51}" dt="2025-05-30T10:53:32.063" v="92" actId="47"/>
      <pc:docMkLst>
        <pc:docMk/>
      </pc:docMkLst>
      <pc:sldChg chg="modSp mod">
        <pc:chgData name="Emma-Jane Wright" userId="3fb31b63-f3b6-4f2c-80a5-0eff92ef5f53" providerId="ADAL" clId="{CD386274-D8CA-4799-A909-FF7AAF63BF51}" dt="2025-05-30T10:50:58.952" v="16" actId="20577"/>
        <pc:sldMkLst>
          <pc:docMk/>
          <pc:sldMk cId="405078190" sldId="261"/>
        </pc:sldMkLst>
        <pc:spChg chg="mod">
          <ac:chgData name="Emma-Jane Wright" userId="3fb31b63-f3b6-4f2c-80a5-0eff92ef5f53" providerId="ADAL" clId="{CD386274-D8CA-4799-A909-FF7AAF63BF51}" dt="2025-05-30T10:50:58.952" v="16" actId="20577"/>
          <ac:spMkLst>
            <pc:docMk/>
            <pc:sldMk cId="405078190" sldId="261"/>
            <ac:spMk id="4" creationId="{9B31616D-A704-5B34-861D-80BF542ED28D}"/>
          </ac:spMkLst>
        </pc:spChg>
      </pc:sldChg>
      <pc:sldChg chg="addSp modSp mod">
        <pc:chgData name="Emma-Jane Wright" userId="3fb31b63-f3b6-4f2c-80a5-0eff92ef5f53" providerId="ADAL" clId="{CD386274-D8CA-4799-A909-FF7AAF63BF51}" dt="2025-05-30T10:51:44.439" v="30" actId="14100"/>
        <pc:sldMkLst>
          <pc:docMk/>
          <pc:sldMk cId="1571821458" sldId="265"/>
        </pc:sldMkLst>
        <pc:picChg chg="add mod">
          <ac:chgData name="Emma-Jane Wright" userId="3fb31b63-f3b6-4f2c-80a5-0eff92ef5f53" providerId="ADAL" clId="{CD386274-D8CA-4799-A909-FF7AAF63BF51}" dt="2025-05-30T10:51:44.439" v="30" actId="14100"/>
          <ac:picMkLst>
            <pc:docMk/>
            <pc:sldMk cId="1571821458" sldId="265"/>
            <ac:picMk id="4" creationId="{5CF8DC6A-F10E-08C5-CAD1-6CFE5C62FA66}"/>
          </ac:picMkLst>
        </pc:picChg>
      </pc:sldChg>
      <pc:sldChg chg="del">
        <pc:chgData name="Emma-Jane Wright" userId="3fb31b63-f3b6-4f2c-80a5-0eff92ef5f53" providerId="ADAL" clId="{CD386274-D8CA-4799-A909-FF7AAF63BF51}" dt="2025-05-30T10:51:08.617" v="17" actId="47"/>
        <pc:sldMkLst>
          <pc:docMk/>
          <pc:sldMk cId="4239164044" sldId="273"/>
        </pc:sldMkLst>
      </pc:sldChg>
      <pc:sldChg chg="addSp modSp mod">
        <pc:chgData name="Emma-Jane Wright" userId="3fb31b63-f3b6-4f2c-80a5-0eff92ef5f53" providerId="ADAL" clId="{CD386274-D8CA-4799-A909-FF7AAF63BF51}" dt="2025-05-30T10:51:39.853" v="29" actId="14100"/>
        <pc:sldMkLst>
          <pc:docMk/>
          <pc:sldMk cId="265571771" sldId="274"/>
        </pc:sldMkLst>
        <pc:picChg chg="add mod">
          <ac:chgData name="Emma-Jane Wright" userId="3fb31b63-f3b6-4f2c-80a5-0eff92ef5f53" providerId="ADAL" clId="{CD386274-D8CA-4799-A909-FF7AAF63BF51}" dt="2025-05-30T10:51:39.853" v="29" actId="14100"/>
          <ac:picMkLst>
            <pc:docMk/>
            <pc:sldMk cId="265571771" sldId="274"/>
            <ac:picMk id="4" creationId="{EEF1A20D-FEED-D40F-6A31-BEDA1A86AEA0}"/>
          </ac:picMkLst>
        </pc:picChg>
      </pc:sldChg>
      <pc:sldChg chg="addSp modSp mod">
        <pc:chgData name="Emma-Jane Wright" userId="3fb31b63-f3b6-4f2c-80a5-0eff92ef5f53" providerId="ADAL" clId="{CD386274-D8CA-4799-A909-FF7AAF63BF51}" dt="2025-05-30T10:51:54.347" v="35" actId="1076"/>
        <pc:sldMkLst>
          <pc:docMk/>
          <pc:sldMk cId="2002948210" sldId="275"/>
        </pc:sldMkLst>
        <pc:picChg chg="add mod">
          <ac:chgData name="Emma-Jane Wright" userId="3fb31b63-f3b6-4f2c-80a5-0eff92ef5f53" providerId="ADAL" clId="{CD386274-D8CA-4799-A909-FF7AAF63BF51}" dt="2025-05-30T10:51:54.347" v="35" actId="1076"/>
          <ac:picMkLst>
            <pc:docMk/>
            <pc:sldMk cId="2002948210" sldId="275"/>
            <ac:picMk id="4" creationId="{8B608692-4946-DFE9-B56B-ACBD44D3545F}"/>
          </ac:picMkLst>
        </pc:picChg>
      </pc:sldChg>
      <pc:sldChg chg="addSp modSp mod">
        <pc:chgData name="Emma-Jane Wright" userId="3fb31b63-f3b6-4f2c-80a5-0eff92ef5f53" providerId="ADAL" clId="{CD386274-D8CA-4799-A909-FF7AAF63BF51}" dt="2025-05-30T10:52:02.368" v="40" actId="1076"/>
        <pc:sldMkLst>
          <pc:docMk/>
          <pc:sldMk cId="1463164904" sldId="276"/>
        </pc:sldMkLst>
        <pc:picChg chg="add mod">
          <ac:chgData name="Emma-Jane Wright" userId="3fb31b63-f3b6-4f2c-80a5-0eff92ef5f53" providerId="ADAL" clId="{CD386274-D8CA-4799-A909-FF7AAF63BF51}" dt="2025-05-30T10:52:02.368" v="40" actId="1076"/>
          <ac:picMkLst>
            <pc:docMk/>
            <pc:sldMk cId="1463164904" sldId="276"/>
            <ac:picMk id="4" creationId="{AFCAD1D6-9D0D-2CA8-F9D7-E340A4ADB63D}"/>
          </ac:picMkLst>
        </pc:picChg>
      </pc:sldChg>
      <pc:sldChg chg="addSp modSp mod">
        <pc:chgData name="Emma-Jane Wright" userId="3fb31b63-f3b6-4f2c-80a5-0eff92ef5f53" providerId="ADAL" clId="{CD386274-D8CA-4799-A909-FF7AAF63BF51}" dt="2025-05-30T10:52:11.085" v="45" actId="1076"/>
        <pc:sldMkLst>
          <pc:docMk/>
          <pc:sldMk cId="2987456966" sldId="277"/>
        </pc:sldMkLst>
        <pc:picChg chg="add mod">
          <ac:chgData name="Emma-Jane Wright" userId="3fb31b63-f3b6-4f2c-80a5-0eff92ef5f53" providerId="ADAL" clId="{CD386274-D8CA-4799-A909-FF7AAF63BF51}" dt="2025-05-30T10:52:11.085" v="45" actId="1076"/>
          <ac:picMkLst>
            <pc:docMk/>
            <pc:sldMk cId="2987456966" sldId="277"/>
            <ac:picMk id="4" creationId="{24A895FD-DA57-CD0E-2745-68795622EDA6}"/>
          </ac:picMkLst>
        </pc:picChg>
      </pc:sldChg>
      <pc:sldChg chg="del">
        <pc:chgData name="Emma-Jane Wright" userId="3fb31b63-f3b6-4f2c-80a5-0eff92ef5f53" providerId="ADAL" clId="{CD386274-D8CA-4799-A909-FF7AAF63BF51}" dt="2025-05-30T10:53:30.534" v="90" actId="47"/>
        <pc:sldMkLst>
          <pc:docMk/>
          <pc:sldMk cId="2814311857" sldId="278"/>
        </pc:sldMkLst>
      </pc:sldChg>
      <pc:sldChg chg="del">
        <pc:chgData name="Emma-Jane Wright" userId="3fb31b63-f3b6-4f2c-80a5-0eff92ef5f53" providerId="ADAL" clId="{CD386274-D8CA-4799-A909-FF7AAF63BF51}" dt="2025-05-30T10:53:31.350" v="91" actId="47"/>
        <pc:sldMkLst>
          <pc:docMk/>
          <pc:sldMk cId="1738330048" sldId="279"/>
        </pc:sldMkLst>
      </pc:sldChg>
      <pc:sldChg chg="del">
        <pc:chgData name="Emma-Jane Wright" userId="3fb31b63-f3b6-4f2c-80a5-0eff92ef5f53" providerId="ADAL" clId="{CD386274-D8CA-4799-A909-FF7AAF63BF51}" dt="2025-05-30T10:53:32.063" v="92" actId="47"/>
        <pc:sldMkLst>
          <pc:docMk/>
          <pc:sldMk cId="4255259425" sldId="280"/>
        </pc:sldMkLst>
      </pc:sldChg>
      <pc:sldChg chg="addSp modSp mod">
        <pc:chgData name="Emma-Jane Wright" userId="3fb31b63-f3b6-4f2c-80a5-0eff92ef5f53" providerId="ADAL" clId="{CD386274-D8CA-4799-A909-FF7AAF63BF51}" dt="2025-05-30T10:52:21.095" v="50" actId="1076"/>
        <pc:sldMkLst>
          <pc:docMk/>
          <pc:sldMk cId="2188836491" sldId="281"/>
        </pc:sldMkLst>
        <pc:picChg chg="add mod">
          <ac:chgData name="Emma-Jane Wright" userId="3fb31b63-f3b6-4f2c-80a5-0eff92ef5f53" providerId="ADAL" clId="{CD386274-D8CA-4799-A909-FF7AAF63BF51}" dt="2025-05-30T10:52:21.095" v="50" actId="1076"/>
          <ac:picMkLst>
            <pc:docMk/>
            <pc:sldMk cId="2188836491" sldId="281"/>
            <ac:picMk id="4" creationId="{24C0C5C2-3F04-F403-4470-4DB739C1F2FA}"/>
          </ac:picMkLst>
        </pc:picChg>
      </pc:sldChg>
      <pc:sldChg chg="addSp modSp mod">
        <pc:chgData name="Emma-Jane Wright" userId="3fb31b63-f3b6-4f2c-80a5-0eff92ef5f53" providerId="ADAL" clId="{CD386274-D8CA-4799-A909-FF7AAF63BF51}" dt="2025-05-30T10:52:28.479" v="55" actId="1076"/>
        <pc:sldMkLst>
          <pc:docMk/>
          <pc:sldMk cId="1781031426" sldId="282"/>
        </pc:sldMkLst>
        <pc:picChg chg="add mod">
          <ac:chgData name="Emma-Jane Wright" userId="3fb31b63-f3b6-4f2c-80a5-0eff92ef5f53" providerId="ADAL" clId="{CD386274-D8CA-4799-A909-FF7AAF63BF51}" dt="2025-05-30T10:52:28.479" v="55" actId="1076"/>
          <ac:picMkLst>
            <pc:docMk/>
            <pc:sldMk cId="1781031426" sldId="282"/>
            <ac:picMk id="4" creationId="{607FCF24-D3EC-07C9-073B-4D92CBB91DE4}"/>
          </ac:picMkLst>
        </pc:picChg>
      </pc:sldChg>
      <pc:sldChg chg="addSp modSp mod">
        <pc:chgData name="Emma-Jane Wright" userId="3fb31b63-f3b6-4f2c-80a5-0eff92ef5f53" providerId="ADAL" clId="{CD386274-D8CA-4799-A909-FF7AAF63BF51}" dt="2025-05-30T10:52:40.343" v="61" actId="14100"/>
        <pc:sldMkLst>
          <pc:docMk/>
          <pc:sldMk cId="2894621321" sldId="283"/>
        </pc:sldMkLst>
        <pc:picChg chg="add mod">
          <ac:chgData name="Emma-Jane Wright" userId="3fb31b63-f3b6-4f2c-80a5-0eff92ef5f53" providerId="ADAL" clId="{CD386274-D8CA-4799-A909-FF7AAF63BF51}" dt="2025-05-30T10:52:40.343" v="61" actId="14100"/>
          <ac:picMkLst>
            <pc:docMk/>
            <pc:sldMk cId="2894621321" sldId="283"/>
            <ac:picMk id="4" creationId="{8EF1B07E-88D8-77B9-0FEB-506D021AF452}"/>
          </ac:picMkLst>
        </pc:picChg>
      </pc:sldChg>
      <pc:sldChg chg="addSp modSp mod">
        <pc:chgData name="Emma-Jane Wright" userId="3fb31b63-f3b6-4f2c-80a5-0eff92ef5f53" providerId="ADAL" clId="{CD386274-D8CA-4799-A909-FF7AAF63BF51}" dt="2025-05-30T10:52:48.406" v="66" actId="1076"/>
        <pc:sldMkLst>
          <pc:docMk/>
          <pc:sldMk cId="1909937852" sldId="284"/>
        </pc:sldMkLst>
        <pc:picChg chg="add mod">
          <ac:chgData name="Emma-Jane Wright" userId="3fb31b63-f3b6-4f2c-80a5-0eff92ef5f53" providerId="ADAL" clId="{CD386274-D8CA-4799-A909-FF7AAF63BF51}" dt="2025-05-30T10:52:48.406" v="66" actId="1076"/>
          <ac:picMkLst>
            <pc:docMk/>
            <pc:sldMk cId="1909937852" sldId="284"/>
            <ac:picMk id="4" creationId="{4B627309-674E-1BA6-61A6-78977A7CBF18}"/>
          </ac:picMkLst>
        </pc:picChg>
      </pc:sldChg>
      <pc:sldChg chg="addSp modSp mod">
        <pc:chgData name="Emma-Jane Wright" userId="3fb31b63-f3b6-4f2c-80a5-0eff92ef5f53" providerId="ADAL" clId="{CD386274-D8CA-4799-A909-FF7AAF63BF51}" dt="2025-05-30T10:53:01.227" v="72" actId="14100"/>
        <pc:sldMkLst>
          <pc:docMk/>
          <pc:sldMk cId="3304257168" sldId="285"/>
        </pc:sldMkLst>
        <pc:picChg chg="add mod">
          <ac:chgData name="Emma-Jane Wright" userId="3fb31b63-f3b6-4f2c-80a5-0eff92ef5f53" providerId="ADAL" clId="{CD386274-D8CA-4799-A909-FF7AAF63BF51}" dt="2025-05-30T10:53:01.227" v="72" actId="14100"/>
          <ac:picMkLst>
            <pc:docMk/>
            <pc:sldMk cId="3304257168" sldId="285"/>
            <ac:picMk id="4" creationId="{95EE7472-F99C-5037-08E8-4488239D218E}"/>
          </ac:picMkLst>
        </pc:picChg>
      </pc:sldChg>
      <pc:sldChg chg="addSp modSp mod">
        <pc:chgData name="Emma-Jane Wright" userId="3fb31b63-f3b6-4f2c-80a5-0eff92ef5f53" providerId="ADAL" clId="{CD386274-D8CA-4799-A909-FF7AAF63BF51}" dt="2025-05-30T10:53:08.159" v="77" actId="1076"/>
        <pc:sldMkLst>
          <pc:docMk/>
          <pc:sldMk cId="3457542457" sldId="286"/>
        </pc:sldMkLst>
        <pc:picChg chg="add mod">
          <ac:chgData name="Emma-Jane Wright" userId="3fb31b63-f3b6-4f2c-80a5-0eff92ef5f53" providerId="ADAL" clId="{CD386274-D8CA-4799-A909-FF7AAF63BF51}" dt="2025-05-30T10:53:08.159" v="77" actId="1076"/>
          <ac:picMkLst>
            <pc:docMk/>
            <pc:sldMk cId="3457542457" sldId="286"/>
            <ac:picMk id="4" creationId="{39024ACD-A2EB-3BF7-FD03-79A5002AB4E7}"/>
          </ac:picMkLst>
        </pc:picChg>
      </pc:sldChg>
      <pc:sldChg chg="addSp modSp mod">
        <pc:chgData name="Emma-Jane Wright" userId="3fb31b63-f3b6-4f2c-80a5-0eff92ef5f53" providerId="ADAL" clId="{CD386274-D8CA-4799-A909-FF7AAF63BF51}" dt="2025-05-30T10:53:17.940" v="82" actId="1076"/>
        <pc:sldMkLst>
          <pc:docMk/>
          <pc:sldMk cId="1090349270" sldId="287"/>
        </pc:sldMkLst>
        <pc:picChg chg="add mod">
          <ac:chgData name="Emma-Jane Wright" userId="3fb31b63-f3b6-4f2c-80a5-0eff92ef5f53" providerId="ADAL" clId="{CD386274-D8CA-4799-A909-FF7AAF63BF51}" dt="2025-05-30T10:53:17.940" v="82" actId="1076"/>
          <ac:picMkLst>
            <pc:docMk/>
            <pc:sldMk cId="1090349270" sldId="287"/>
            <ac:picMk id="4" creationId="{A4971863-6829-B7D1-E228-60FCF03F6DE1}"/>
          </ac:picMkLst>
        </pc:picChg>
      </pc:sldChg>
      <pc:sldChg chg="addSp modSp mod">
        <pc:chgData name="Emma-Jane Wright" userId="3fb31b63-f3b6-4f2c-80a5-0eff92ef5f53" providerId="ADAL" clId="{CD386274-D8CA-4799-A909-FF7AAF63BF51}" dt="2025-05-30T10:53:26.467" v="87" actId="1076"/>
        <pc:sldMkLst>
          <pc:docMk/>
          <pc:sldMk cId="2574054285" sldId="288"/>
        </pc:sldMkLst>
        <pc:picChg chg="add mod">
          <ac:chgData name="Emma-Jane Wright" userId="3fb31b63-f3b6-4f2c-80a5-0eff92ef5f53" providerId="ADAL" clId="{CD386274-D8CA-4799-A909-FF7AAF63BF51}" dt="2025-05-30T10:53:26.467" v="87" actId="1076"/>
          <ac:picMkLst>
            <pc:docMk/>
            <pc:sldMk cId="2574054285" sldId="288"/>
            <ac:picMk id="4" creationId="{5F255731-0CFD-1F89-C88E-4049D416187D}"/>
          </ac:picMkLst>
        </pc:picChg>
      </pc:sldChg>
      <pc:sldChg chg="del">
        <pc:chgData name="Emma-Jane Wright" userId="3fb31b63-f3b6-4f2c-80a5-0eff92ef5f53" providerId="ADAL" clId="{CD386274-D8CA-4799-A909-FF7AAF63BF51}" dt="2025-05-30T10:53:29.145" v="88" actId="47"/>
        <pc:sldMkLst>
          <pc:docMk/>
          <pc:sldMk cId="1474319907" sldId="289"/>
        </pc:sldMkLst>
      </pc:sldChg>
      <pc:sldChg chg="del">
        <pc:chgData name="Emma-Jane Wright" userId="3fb31b63-f3b6-4f2c-80a5-0eff92ef5f53" providerId="ADAL" clId="{CD386274-D8CA-4799-A909-FF7AAF63BF51}" dt="2025-05-30T10:53:29.704" v="89" actId="47"/>
        <pc:sldMkLst>
          <pc:docMk/>
          <pc:sldMk cId="2284661690" sldId="29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607577-8F15-4943-91E8-209B988004E6}" type="datetimeFigureOut">
              <a:rPr lang="en-GB" smtClean="0"/>
              <a:t>30/05/2025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7A65F0-11AD-40A3-B308-A42A6340BB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129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282"/>
            <a:ext cx="12191496" cy="685771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81B9D2C-9959-6E0D-27D4-14693477CA9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286000" y="1453289"/>
            <a:ext cx="9144000" cy="2387600"/>
          </a:xfrm>
        </p:spPr>
        <p:txBody>
          <a:bodyPr anchor="b"/>
          <a:lstStyle>
            <a:lvl1pPr algn="r">
              <a:defRPr sz="6000">
                <a:latin typeface="Helvetica" pitchFamily="2" charset="0"/>
              </a:defRPr>
            </a:lvl1pPr>
          </a:lstStyle>
          <a:p>
            <a:r>
              <a:rPr lang="en-GB" dirty="0"/>
              <a:t>Heading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4036C8-199F-828C-7141-2E008F78EA1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86000" y="3840889"/>
            <a:ext cx="9144000" cy="1655762"/>
          </a:xfrm>
        </p:spPr>
        <p:txBody>
          <a:bodyPr/>
          <a:lstStyle>
            <a:lvl1pPr marL="0" indent="0" algn="r">
              <a:buNone/>
              <a:defRPr sz="2400">
                <a:solidFill>
                  <a:srgbClr val="F29A14"/>
                </a:solidFill>
                <a:latin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April 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118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-up of a colorful background&#10;&#10;Description automatically generated">
            <a:extLst>
              <a:ext uri="{FF2B5EF4-FFF2-40B4-BE49-F238E27FC236}">
                <a16:creationId xmlns:a16="http://schemas.microsoft.com/office/drawing/2014/main" id="{097D7559-FEE9-B4DF-446F-203D1C462C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18233A-5A0D-CB8D-7841-1764CE632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99222" y="6200502"/>
            <a:ext cx="992777" cy="304801"/>
          </a:xfrm>
        </p:spPr>
        <p:txBody>
          <a:bodyPr/>
          <a:lstStyle/>
          <a:p>
            <a:fld id="{01325B8C-6060-914D-A69E-D0BF6A1048A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E1D4569-095B-B0C3-22BC-79D720F07E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78593" y="2720052"/>
            <a:ext cx="9144000" cy="2387600"/>
          </a:xfrm>
        </p:spPr>
        <p:txBody>
          <a:bodyPr>
            <a:normAutofit/>
          </a:bodyPr>
          <a:lstStyle>
            <a:lvl1pPr>
              <a:defRPr>
                <a:latin typeface="Helvetica" pitchFamily="2" charset="0"/>
              </a:defRPr>
            </a:lvl1pPr>
          </a:lstStyle>
          <a:p>
            <a:pPr algn="r">
              <a:lnSpc>
                <a:spcPts val="3660"/>
              </a:lnSpc>
            </a:pPr>
            <a:r>
              <a:rPr lang="en-GB" sz="4300" dirty="0">
                <a:solidFill>
                  <a:srgbClr val="322F49"/>
                </a:solidFill>
                <a:effectLst/>
                <a:latin typeface="Aptos Light" panose="020B0004020202020204" pitchFamily="34" charset="0"/>
              </a:rPr>
              <a:t>This is a heading</a:t>
            </a:r>
            <a:br>
              <a:rPr lang="en-GB" sz="4300" dirty="0">
                <a:solidFill>
                  <a:srgbClr val="322F49"/>
                </a:solidFill>
                <a:effectLst/>
                <a:latin typeface="Aptos Light" panose="020B0004020202020204" pitchFamily="34" charset="0"/>
              </a:rPr>
            </a:br>
            <a:r>
              <a:rPr lang="en-GB" sz="4300" dirty="0">
                <a:solidFill>
                  <a:srgbClr val="322F49"/>
                </a:solidFill>
                <a:effectLst/>
                <a:latin typeface="Aptos Light" panose="020B0004020202020204" pitchFamily="34" charset="0"/>
              </a:rPr>
              <a:t>on a section divider</a:t>
            </a:r>
            <a:br>
              <a:rPr lang="en-GB" sz="4300" dirty="0">
                <a:solidFill>
                  <a:srgbClr val="322F49"/>
                </a:solidFill>
                <a:effectLst/>
                <a:latin typeface="Aptos Light" panose="020B0004020202020204" pitchFamily="34" charset="0"/>
              </a:rPr>
            </a:br>
            <a:endParaRPr lang="en-US" sz="4300" dirty="0">
              <a:latin typeface="Aptos Light" panose="020B0004020202020204" pitchFamily="34" charset="0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2A4440F1-68BE-ED6B-BAC2-913CBFC755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79561" y="4637018"/>
            <a:ext cx="9144000" cy="1655762"/>
          </a:xfrm>
        </p:spPr>
        <p:txBody>
          <a:bodyPr>
            <a:normAutofit/>
          </a:bodyPr>
          <a:lstStyle>
            <a:lvl1pPr>
              <a:defRPr>
                <a:latin typeface="Helvetica" pitchFamily="2" charset="0"/>
              </a:defRPr>
            </a:lvl1pPr>
          </a:lstStyle>
          <a:p>
            <a:pPr algn="r"/>
            <a:r>
              <a:rPr lang="en-US" sz="10000" dirty="0">
                <a:solidFill>
                  <a:srgbClr val="14A49D"/>
                </a:solidFill>
                <a:latin typeface="Aptos Light" panose="020B0004020202020204" pitchFamily="34" charset="0"/>
              </a:rPr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2270370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282"/>
            <a:ext cx="12191496" cy="685771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C8783D5-4581-3F97-1B4F-836B32131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160" y="282"/>
            <a:ext cx="10515600" cy="1325563"/>
          </a:xfrm>
        </p:spPr>
        <p:txBody>
          <a:bodyPr/>
          <a:lstStyle>
            <a:lvl1pPr>
              <a:defRPr>
                <a:latin typeface="Helvetica" pitchFamily="2" charset="0"/>
              </a:defRPr>
            </a:lvl1pPr>
          </a:lstStyle>
          <a:p>
            <a:r>
              <a:rPr lang="en-GB" dirty="0"/>
              <a:t>Click to edit Master title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9E85AA-63E3-A934-FF24-C54BAF333C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160" y="1468574"/>
            <a:ext cx="10515600" cy="4351338"/>
          </a:xfrm>
        </p:spPr>
        <p:txBody>
          <a:bodyPr/>
          <a:lstStyle>
            <a:lvl1pPr>
              <a:defRPr>
                <a:latin typeface="Helvetica" pitchFamily="2" charset="0"/>
              </a:defRPr>
            </a:lvl1pPr>
            <a:lvl2pPr>
              <a:defRPr>
                <a:latin typeface="Helvetica" pitchFamily="2" charset="0"/>
              </a:defRPr>
            </a:lvl2pPr>
            <a:lvl3pPr>
              <a:defRPr>
                <a:latin typeface="Helvetica" pitchFamily="2" charset="0"/>
              </a:defRPr>
            </a:lvl3pPr>
            <a:lvl4pPr>
              <a:defRPr>
                <a:latin typeface="Helvetica" pitchFamily="2" charset="0"/>
              </a:defRPr>
            </a:lvl4pPr>
            <a:lvl5pPr>
              <a:defRPr>
                <a:latin typeface="Helvetica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FEC1E9-5834-B6F4-3E95-F8BAD4485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164171"/>
            <a:ext cx="2743200" cy="365125"/>
          </a:xfrm>
        </p:spPr>
        <p:txBody>
          <a:bodyPr/>
          <a:lstStyle/>
          <a:p>
            <a:fld id="{01325B8C-6060-914D-A69E-D0BF6A1048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273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0"/>
            <a:ext cx="12191496" cy="685771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C8783D5-4581-3F97-1B4F-836B32131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160" y="282"/>
            <a:ext cx="10515600" cy="1325563"/>
          </a:xfrm>
        </p:spPr>
        <p:txBody>
          <a:bodyPr/>
          <a:lstStyle>
            <a:lvl1pPr>
              <a:defRPr>
                <a:latin typeface="Helvetica" pitchFamily="2" charset="0"/>
              </a:defRPr>
            </a:lvl1pPr>
          </a:lstStyle>
          <a:p>
            <a:r>
              <a:rPr lang="en-GB" dirty="0"/>
              <a:t>Click to edit Master title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9E85AA-63E3-A934-FF24-C54BAF333C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160" y="1468574"/>
            <a:ext cx="5240383" cy="4351338"/>
          </a:xfrm>
        </p:spPr>
        <p:txBody>
          <a:bodyPr/>
          <a:lstStyle>
            <a:lvl1pPr>
              <a:defRPr>
                <a:latin typeface="Helvetica" pitchFamily="2" charset="0"/>
              </a:defRPr>
            </a:lvl1pPr>
            <a:lvl2pPr>
              <a:defRPr>
                <a:latin typeface="Helvetica" pitchFamily="2" charset="0"/>
              </a:defRPr>
            </a:lvl2pPr>
            <a:lvl3pPr>
              <a:defRPr>
                <a:latin typeface="Helvetica" pitchFamily="2" charset="0"/>
              </a:defRPr>
            </a:lvl3pPr>
            <a:lvl4pPr>
              <a:defRPr>
                <a:latin typeface="Helvetica" pitchFamily="2" charset="0"/>
              </a:defRPr>
            </a:lvl4pPr>
            <a:lvl5pPr>
              <a:defRPr>
                <a:latin typeface="Helvetica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FEC1E9-5834-B6F4-3E95-F8BAD4485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90514" y="6191794"/>
            <a:ext cx="1001486" cy="304800"/>
          </a:xfrm>
        </p:spPr>
        <p:txBody>
          <a:bodyPr/>
          <a:lstStyle/>
          <a:p>
            <a:fld id="{01325B8C-6060-914D-A69E-D0BF6A1048A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29E85AA-63E3-A934-FF24-C54BAF333CE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67995" y="1468574"/>
            <a:ext cx="5146766" cy="4351338"/>
          </a:xfrm>
        </p:spPr>
        <p:txBody>
          <a:bodyPr/>
          <a:lstStyle>
            <a:lvl1pPr>
              <a:defRPr>
                <a:latin typeface="Helvetica" pitchFamily="2" charset="0"/>
              </a:defRPr>
            </a:lvl1pPr>
            <a:lvl2pPr>
              <a:defRPr>
                <a:latin typeface="Helvetica" pitchFamily="2" charset="0"/>
              </a:defRPr>
            </a:lvl2pPr>
            <a:lvl3pPr>
              <a:defRPr>
                <a:latin typeface="Helvetica" pitchFamily="2" charset="0"/>
              </a:defRPr>
            </a:lvl3pPr>
            <a:lvl4pPr>
              <a:defRPr>
                <a:latin typeface="Helvetica" pitchFamily="2" charset="0"/>
              </a:defRPr>
            </a:lvl4pPr>
            <a:lvl5pPr>
              <a:defRPr>
                <a:latin typeface="Helvetica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553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4A1CCB-9289-BF2C-090F-74504815D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74A301-7E7C-6FA0-427E-F133D60286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230EBA-F459-1FEC-3256-8E6FA3DD2B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5CE1234-161C-0043-B473-38390B03ECB3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50EFA3-7E4D-3B0C-6E02-41F8C15232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6D7D0A-B35E-E6FD-2049-48F6E3DE42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325B8C-6060-914D-A69E-D0BF6A104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962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60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920" y="4592823"/>
            <a:ext cx="2164080" cy="903828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9B31616D-A704-5B34-861D-80BF542ED28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6000" dirty="0">
                <a:latin typeface="Cabin" charset="0"/>
                <a:ea typeface="Cabin" charset="0"/>
                <a:cs typeface="Cabin" charset="0"/>
              </a:rPr>
              <a:t>Skills Street</a:t>
            </a:r>
          </a:p>
        </p:txBody>
      </p:sp>
    </p:spTree>
    <p:extLst>
      <p:ext uri="{BB962C8B-B14F-4D97-AF65-F5344CB8AC3E}">
        <p14:creationId xmlns:p14="http://schemas.microsoft.com/office/powerpoint/2010/main" val="4050781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3748D1-D8CD-3E20-82F0-AD5965C304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C22B1C6-777A-0867-A498-7AD12166E8BF}"/>
              </a:ext>
            </a:extLst>
          </p:cNvPr>
          <p:cNvSpPr/>
          <p:nvPr/>
        </p:nvSpPr>
        <p:spPr>
          <a:xfrm>
            <a:off x="8440615" y="215705"/>
            <a:ext cx="2972973" cy="1106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A construction site with a few buildings&#10;&#10;AI-generated content may be incorrect.">
            <a:extLst>
              <a:ext uri="{FF2B5EF4-FFF2-40B4-BE49-F238E27FC236}">
                <a16:creationId xmlns:a16="http://schemas.microsoft.com/office/drawing/2014/main" id="{4B627309-674E-1BA6-61A6-78977A7CBF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553" y="215705"/>
            <a:ext cx="10456985" cy="5882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9378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B2DCFE-1421-9756-473C-61F4F5E574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89823EE-EAD5-50E0-F555-D6C263CB05C3}"/>
              </a:ext>
            </a:extLst>
          </p:cNvPr>
          <p:cNvSpPr/>
          <p:nvPr/>
        </p:nvSpPr>
        <p:spPr>
          <a:xfrm>
            <a:off x="8440615" y="215705"/>
            <a:ext cx="2972973" cy="1106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A building under construction with dirt and trees&#10;&#10;AI-generated content may be incorrect.">
            <a:extLst>
              <a:ext uri="{FF2B5EF4-FFF2-40B4-BE49-F238E27FC236}">
                <a16:creationId xmlns:a16="http://schemas.microsoft.com/office/drawing/2014/main" id="{95EE7472-F99C-5037-08E8-4488239D21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5802" y="215706"/>
            <a:ext cx="10294772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2571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4FFE3D-BEC1-5CCD-9B27-BDD9DE46C5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C4EDD62-66FA-D51A-06ED-4561E3B3F95F}"/>
              </a:ext>
            </a:extLst>
          </p:cNvPr>
          <p:cNvSpPr/>
          <p:nvPr/>
        </p:nvSpPr>
        <p:spPr>
          <a:xfrm>
            <a:off x="8440615" y="215705"/>
            <a:ext cx="2972973" cy="1106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A group of colorful posters&#10;&#10;AI-generated content may be incorrect.">
            <a:extLst>
              <a:ext uri="{FF2B5EF4-FFF2-40B4-BE49-F238E27FC236}">
                <a16:creationId xmlns:a16="http://schemas.microsoft.com/office/drawing/2014/main" id="{39024ACD-A2EB-3BF7-FD03-79A5002AB4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1509" y="94396"/>
            <a:ext cx="10779814" cy="6062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5424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332431-7557-C21F-AC15-BAFC88FA6D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7EF00AC-CE63-B9DB-FE9E-B88D27C3EE69}"/>
              </a:ext>
            </a:extLst>
          </p:cNvPr>
          <p:cNvSpPr/>
          <p:nvPr/>
        </p:nvSpPr>
        <p:spPr>
          <a:xfrm>
            <a:off x="8440615" y="215705"/>
            <a:ext cx="2972973" cy="1106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A poster of various cartoon characters&#10;&#10;AI-generated content may be incorrect.">
            <a:extLst>
              <a:ext uri="{FF2B5EF4-FFF2-40B4-BE49-F238E27FC236}">
                <a16:creationId xmlns:a16="http://schemas.microsoft.com/office/drawing/2014/main" id="{A4971863-6829-B7D1-E228-60FCF03F6D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4849" y="131911"/>
            <a:ext cx="10696135" cy="6015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3492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4EAD89-6329-B952-959B-A4FB7ED49E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46728FB-67F8-699F-5127-17B3470C7871}"/>
              </a:ext>
            </a:extLst>
          </p:cNvPr>
          <p:cNvSpPr/>
          <p:nvPr/>
        </p:nvSpPr>
        <p:spPr>
          <a:xfrm>
            <a:off x="8440615" y="215705"/>
            <a:ext cx="2972973" cy="1106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A screenshot of a website&#10;&#10;AI-generated content may be incorrect.">
            <a:extLst>
              <a:ext uri="{FF2B5EF4-FFF2-40B4-BE49-F238E27FC236}">
                <a16:creationId xmlns:a16="http://schemas.microsoft.com/office/drawing/2014/main" id="{5F255731-0CFD-1F89-C88E-4049D41618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1176" y="164551"/>
            <a:ext cx="10555458" cy="5936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054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0B939B3-DC36-F74E-890D-AAEB09D5A3FE}"/>
              </a:ext>
            </a:extLst>
          </p:cNvPr>
          <p:cNvSpPr/>
          <p:nvPr/>
        </p:nvSpPr>
        <p:spPr>
          <a:xfrm>
            <a:off x="8440615" y="215705"/>
            <a:ext cx="2972973" cy="1106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A blue and yellow logo with white text&#10;&#10;AI-generated content may be incorrect.">
            <a:extLst>
              <a:ext uri="{FF2B5EF4-FFF2-40B4-BE49-F238E27FC236}">
                <a16:creationId xmlns:a16="http://schemas.microsoft.com/office/drawing/2014/main" id="{5CF8DC6A-F10E-08C5-CAD1-6CFE5C62FA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9133" y="215704"/>
            <a:ext cx="10213378" cy="5744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8214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AF3E54-6C86-3299-9FEC-5000247C74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EEE7B0A-1C28-EDED-1560-247405A50149}"/>
              </a:ext>
            </a:extLst>
          </p:cNvPr>
          <p:cNvSpPr/>
          <p:nvPr/>
        </p:nvSpPr>
        <p:spPr>
          <a:xfrm>
            <a:off x="8440615" y="215705"/>
            <a:ext cx="2972973" cy="1106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A building with a playground&#10;&#10;AI-generated content may be incorrect.">
            <a:extLst>
              <a:ext uri="{FF2B5EF4-FFF2-40B4-BE49-F238E27FC236}">
                <a16:creationId xmlns:a16="http://schemas.microsoft.com/office/drawing/2014/main" id="{EEF1A20D-FEED-D40F-6A31-BEDA1A86AE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9706" y="215704"/>
            <a:ext cx="10255346" cy="5767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71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F6978F-B8FA-7A2E-F0FB-19A5B2EA38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F45B379-24D1-EA6F-EA68-64791C317C94}"/>
              </a:ext>
            </a:extLst>
          </p:cNvPr>
          <p:cNvSpPr/>
          <p:nvPr/>
        </p:nvSpPr>
        <p:spPr>
          <a:xfrm>
            <a:off x="8440615" y="215705"/>
            <a:ext cx="2972973" cy="1106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A close-up of a card&#10;&#10;AI-generated content may be incorrect.">
            <a:extLst>
              <a:ext uri="{FF2B5EF4-FFF2-40B4-BE49-F238E27FC236}">
                <a16:creationId xmlns:a16="http://schemas.microsoft.com/office/drawing/2014/main" id="{8B608692-4946-DFE9-B56B-ACBD44D354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9255" y="0"/>
            <a:ext cx="10780542" cy="6063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9482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325BF2-53C2-707E-1D8A-791A5148A4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979A1B4-79FD-CCAB-A77E-5C3DB307B9A8}"/>
              </a:ext>
            </a:extLst>
          </p:cNvPr>
          <p:cNvSpPr/>
          <p:nvPr/>
        </p:nvSpPr>
        <p:spPr>
          <a:xfrm>
            <a:off x="8440615" y="215705"/>
            <a:ext cx="2972973" cy="1106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A collage of several images of a building&#10;&#10;AI-generated content may be incorrect.">
            <a:extLst>
              <a:ext uri="{FF2B5EF4-FFF2-40B4-BE49-F238E27FC236}">
                <a16:creationId xmlns:a16="http://schemas.microsoft.com/office/drawing/2014/main" id="{AFCAD1D6-9D0D-2CA8-F9D7-E340A4ADB6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7688" y="215705"/>
            <a:ext cx="10154256" cy="5711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1649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8E87AE-1CCE-BA74-2724-D0B65B48B3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F27D7DC-5EED-B5F0-AC6E-2267C69C77C2}"/>
              </a:ext>
            </a:extLst>
          </p:cNvPr>
          <p:cNvSpPr/>
          <p:nvPr/>
        </p:nvSpPr>
        <p:spPr>
          <a:xfrm>
            <a:off x="8440615" y="215705"/>
            <a:ext cx="2972973" cy="1106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A model of a building&#10;&#10;AI-generated content may be incorrect.">
            <a:extLst>
              <a:ext uri="{FF2B5EF4-FFF2-40B4-BE49-F238E27FC236}">
                <a16:creationId xmlns:a16="http://schemas.microsoft.com/office/drawing/2014/main" id="{24A895FD-DA57-CD0E-2745-68795622ED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5921" y="215705"/>
            <a:ext cx="10311618" cy="5800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4569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6B1097-E281-35A1-3B6C-3214762A25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853CBE9-5C0E-10B0-6535-D7AABDB07275}"/>
              </a:ext>
            </a:extLst>
          </p:cNvPr>
          <p:cNvSpPr/>
          <p:nvPr/>
        </p:nvSpPr>
        <p:spPr>
          <a:xfrm>
            <a:off x="8440615" y="215705"/>
            <a:ext cx="2972973" cy="1106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A blue and yellow table and chairs&#10;&#10;AI-generated content may be incorrect.">
            <a:extLst>
              <a:ext uri="{FF2B5EF4-FFF2-40B4-BE49-F238E27FC236}">
                <a16:creationId xmlns:a16="http://schemas.microsoft.com/office/drawing/2014/main" id="{24C0C5C2-3F04-F403-4470-4DB739C1F2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9649" y="159862"/>
            <a:ext cx="10438228" cy="5870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8364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381DD3-6586-0025-97A5-6FFD1FAA1D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843FD53-C3CB-4160-601C-E969BFFB5C2B}"/>
              </a:ext>
            </a:extLst>
          </p:cNvPr>
          <p:cNvSpPr/>
          <p:nvPr/>
        </p:nvSpPr>
        <p:spPr>
          <a:xfrm>
            <a:off x="8440615" y="215705"/>
            <a:ext cx="2972973" cy="1106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A collage of different images of a children's play area&#10;&#10;AI-generated content may be incorrect.">
            <a:extLst>
              <a:ext uri="{FF2B5EF4-FFF2-40B4-BE49-F238E27FC236}">
                <a16:creationId xmlns:a16="http://schemas.microsoft.com/office/drawing/2014/main" id="{607FCF24-D3EC-07C9-073B-4D92CBB91D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0892" y="150055"/>
            <a:ext cx="10489407" cy="590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0314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FBC4CB-5E97-D06B-B159-618BDAF58B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4D3189C-4A68-87CF-F77F-56D3FB021A08}"/>
              </a:ext>
            </a:extLst>
          </p:cNvPr>
          <p:cNvSpPr/>
          <p:nvPr/>
        </p:nvSpPr>
        <p:spPr>
          <a:xfrm>
            <a:off x="8440615" y="215705"/>
            <a:ext cx="2972973" cy="1106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A person standing on a table&#10;&#10;AI-generated content may be incorrect.">
            <a:extLst>
              <a:ext uri="{FF2B5EF4-FFF2-40B4-BE49-F238E27FC236}">
                <a16:creationId xmlns:a16="http://schemas.microsoft.com/office/drawing/2014/main" id="{8EF1B07E-88D8-77B9-0FEB-506D021AF4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6258" y="215704"/>
            <a:ext cx="10302241" cy="5794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6213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4c7dcd3-2cd9-44d2-b126-ac78e728307a" xsi:nil="true"/>
    <lcf76f155ced4ddcb4097134ff3c332f xmlns="13317375-1553-48d8-a09a-8aa92972e8cd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DD9814D99E71C409090DF9E8FDE1682" ma:contentTypeVersion="18" ma:contentTypeDescription="Create a new document." ma:contentTypeScope="" ma:versionID="3e1c0688b117e023ed4a5a83cd0b6090">
  <xsd:schema xmlns:xsd="http://www.w3.org/2001/XMLSchema" xmlns:xs="http://www.w3.org/2001/XMLSchema" xmlns:p="http://schemas.microsoft.com/office/2006/metadata/properties" xmlns:ns2="94c7dcd3-2cd9-44d2-b126-ac78e728307a" xmlns:ns3="13317375-1553-48d8-a09a-8aa92972e8cd" targetNamespace="http://schemas.microsoft.com/office/2006/metadata/properties" ma:root="true" ma:fieldsID="8d29c5936ee81fa6d935c23bcdeec93d" ns2:_="" ns3:_="">
    <xsd:import namespace="94c7dcd3-2cd9-44d2-b126-ac78e728307a"/>
    <xsd:import namespace="13317375-1553-48d8-a09a-8aa92972e8c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c7dcd3-2cd9-44d2-b126-ac78e728307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c330548-71bc-43fa-91f1-b175a08e5d36}" ma:internalName="TaxCatchAll" ma:showField="CatchAllData" ma:web="94c7dcd3-2cd9-44d2-b126-ac78e728307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317375-1553-48d8-a09a-8aa92972e8c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9c4f7d8-8ce1-446e-88d4-5569086c0e7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EB3AE73-9699-42E1-8CAF-9B0A7EC69223}">
  <ds:schemaRefs>
    <ds:schemaRef ds:uri="e4542799-d948-4d7f-a508-6210b0e87801"/>
    <ds:schemaRef ds:uri="http://purl.org/dc/elements/1.1/"/>
    <ds:schemaRef ds:uri="http://www.w3.org/XML/1998/namespace"/>
    <ds:schemaRef ds:uri="http://schemas.microsoft.com/office/2006/documentManagement/types"/>
    <ds:schemaRef ds:uri="a8af9081-7a17-466a-88c0-ad1246981f2a"/>
    <ds:schemaRef ds:uri="http://schemas.microsoft.com/office/2006/metadata/properti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c4486f99-f8c1-402a-a689-25ead95553e2"/>
    <ds:schemaRef ds:uri="d8165712-31c1-4712-b38b-ac961bc640da"/>
  </ds:schemaRefs>
</ds:datastoreItem>
</file>

<file path=customXml/itemProps2.xml><?xml version="1.0" encoding="utf-8"?>
<ds:datastoreItem xmlns:ds="http://schemas.openxmlformats.org/officeDocument/2006/customXml" ds:itemID="{E1F4A293-C565-4AF1-932D-EBD203683E2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9ED1A24-3E81-41CF-BA22-B02ABCCB8C02}"/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2</Words>
  <Application>Microsoft Office PowerPoint</Application>
  <PresentationFormat>Widescreen</PresentationFormat>
  <Paragraphs>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Aptos</vt:lpstr>
      <vt:lpstr>Aptos Display</vt:lpstr>
      <vt:lpstr>Aptos Light</vt:lpstr>
      <vt:lpstr>Arial</vt:lpstr>
      <vt:lpstr>Cabin</vt:lpstr>
      <vt:lpstr>Helvetica</vt:lpstr>
      <vt:lpstr>Office Theme</vt:lpstr>
      <vt:lpstr>Skills Street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a standard example of the heading</dc:title>
  <dc:creator>british smile</dc:creator>
  <cp:lastModifiedBy>Emma-Jane Wright</cp:lastModifiedBy>
  <cp:revision>14</cp:revision>
  <dcterms:created xsi:type="dcterms:W3CDTF">2024-03-22T14:22:58Z</dcterms:created>
  <dcterms:modified xsi:type="dcterms:W3CDTF">2025-05-30T10:53:34Z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0x0101005DD9814D99E71C409090DF9E8FDE1682</vt:lpwstr>
  </property>
  <property fmtid="{D5CDD505-2E9C-101B-9397-08002B2CF9AE}" pid="3" name="MediaServiceImageTags">
    <vt:lpwstr/>
  </property>
</Properties>
</file>