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61" r:id="rId5"/>
    <p:sldId id="265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A14"/>
    <a:srgbClr val="14A49D"/>
    <a:srgbClr val="F2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119846-9587-47F1-A056-23BA9D4838CD}" v="26" dt="2025-05-30T09:28:04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85"/>
    <p:restoredTop sz="96018"/>
  </p:normalViewPr>
  <p:slideViewPr>
    <p:cSldViewPr snapToGrid="0">
      <p:cViewPr varScale="1">
        <p:scale>
          <a:sx n="106" d="100"/>
          <a:sy n="106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-Jane Wright" userId="3fb31b63-f3b6-4f2c-80a5-0eff92ef5f53" providerId="ADAL" clId="{AB119846-9587-47F1-A056-23BA9D4838CD}"/>
    <pc:docChg chg="undo custSel addSld delSld modSld">
      <pc:chgData name="Emma-Jane Wright" userId="3fb31b63-f3b6-4f2c-80a5-0eff92ef5f53" providerId="ADAL" clId="{AB119846-9587-47F1-A056-23BA9D4838CD}" dt="2025-05-30T09:28:14.544" v="69" actId="47"/>
      <pc:docMkLst>
        <pc:docMk/>
      </pc:docMkLst>
      <pc:sldChg chg="modSp mod">
        <pc:chgData name="Emma-Jane Wright" userId="3fb31b63-f3b6-4f2c-80a5-0eff92ef5f53" providerId="ADAL" clId="{AB119846-9587-47F1-A056-23BA9D4838CD}" dt="2025-05-30T09:23:42.119" v="8" actId="1076"/>
        <pc:sldMkLst>
          <pc:docMk/>
          <pc:sldMk cId="405078190" sldId="261"/>
        </pc:sldMkLst>
        <pc:spChg chg="mod">
          <ac:chgData name="Emma-Jane Wright" userId="3fb31b63-f3b6-4f2c-80a5-0eff92ef5f53" providerId="ADAL" clId="{AB119846-9587-47F1-A056-23BA9D4838CD}" dt="2025-05-30T09:23:42.119" v="8" actId="1076"/>
          <ac:spMkLst>
            <pc:docMk/>
            <pc:sldMk cId="405078190" sldId="261"/>
            <ac:spMk id="4" creationId="{9B31616D-A704-5B34-861D-80BF542ED28D}"/>
          </ac:spMkLst>
        </pc:spChg>
      </pc:sldChg>
      <pc:sldChg chg="addSp modSp mod">
        <pc:chgData name="Emma-Jane Wright" userId="3fb31b63-f3b6-4f2c-80a5-0eff92ef5f53" providerId="ADAL" clId="{AB119846-9587-47F1-A056-23BA9D4838CD}" dt="2025-05-30T09:24:18.490" v="15" actId="1076"/>
        <pc:sldMkLst>
          <pc:docMk/>
          <pc:sldMk cId="1571821458" sldId="265"/>
        </pc:sldMkLst>
        <pc:picChg chg="add mod">
          <ac:chgData name="Emma-Jane Wright" userId="3fb31b63-f3b6-4f2c-80a5-0eff92ef5f53" providerId="ADAL" clId="{AB119846-9587-47F1-A056-23BA9D4838CD}" dt="2025-05-30T09:24:18.490" v="15" actId="1076"/>
          <ac:picMkLst>
            <pc:docMk/>
            <pc:sldMk cId="1571821458" sldId="265"/>
            <ac:picMk id="2" creationId="{2F6B794E-3BBA-D4F3-27AF-E6932C4C7ABC}"/>
          </ac:picMkLst>
        </pc:picChg>
      </pc:sldChg>
      <pc:sldChg chg="del">
        <pc:chgData name="Emma-Jane Wright" userId="3fb31b63-f3b6-4f2c-80a5-0eff92ef5f53" providerId="ADAL" clId="{AB119846-9587-47F1-A056-23BA9D4838CD}" dt="2025-05-30T09:23:46.876" v="9" actId="47"/>
        <pc:sldMkLst>
          <pc:docMk/>
          <pc:sldMk cId="4239164044" sldId="273"/>
        </pc:sldMkLst>
      </pc:sldChg>
      <pc:sldChg chg="addSp delSp modSp mod">
        <pc:chgData name="Emma-Jane Wright" userId="3fb31b63-f3b6-4f2c-80a5-0eff92ef5f53" providerId="ADAL" clId="{AB119846-9587-47F1-A056-23BA9D4838CD}" dt="2025-05-30T09:25:56.677" v="33" actId="167"/>
        <pc:sldMkLst>
          <pc:docMk/>
          <pc:sldMk cId="265571771" sldId="274"/>
        </pc:sldMkLst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2" creationId="{0990520B-9309-4657-3F11-C6262A004431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5" creationId="{9FB41622-27D9-464A-E4A6-351FEEDF5566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7" creationId="{A2033058-AD27-BFB4-0D2D-444E158D3453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8" creationId="{990E4E8B-B822-8C3A-D3A5-FFEB7EDFEE4A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9" creationId="{1AC14D9D-DBCB-E70C-B844-E10F72680097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12" creationId="{A6D10727-C884-D0F2-3FED-387F0DA9D0DC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15" creationId="{E4ECAD1A-8554-9ED3-8F11-50FD3D40818B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16" creationId="{24618429-3EFA-DD9C-DEF4-BF3D0E9DDAA4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17" creationId="{4E525A08-65C1-3CD4-30EB-26975D3C922A}"/>
          </ac:spMkLst>
        </pc:spChg>
        <pc:spChg chg="add mod">
          <ac:chgData name="Emma-Jane Wright" userId="3fb31b63-f3b6-4f2c-80a5-0eff92ef5f53" providerId="ADAL" clId="{AB119846-9587-47F1-A056-23BA9D4838CD}" dt="2025-05-30T09:25:26.875" v="26" actId="14100"/>
          <ac:spMkLst>
            <pc:docMk/>
            <pc:sldMk cId="265571771" sldId="274"/>
            <ac:spMk id="18" creationId="{F22A4EA9-65BF-8B58-6D3E-0D7206A92E9B}"/>
          </ac:spMkLst>
        </pc:spChg>
        <pc:spChg chg="add del">
          <ac:chgData name="Emma-Jane Wright" userId="3fb31b63-f3b6-4f2c-80a5-0eff92ef5f53" providerId="ADAL" clId="{AB119846-9587-47F1-A056-23BA9D4838CD}" dt="2025-05-30T09:25:19.436" v="24" actId="478"/>
          <ac:spMkLst>
            <pc:docMk/>
            <pc:sldMk cId="265571771" sldId="274"/>
            <ac:spMk id="19" creationId="{73CFCAF4-89FC-17F0-B2C2-A11F4C267CBC}"/>
          </ac:spMkLst>
        </pc:spChg>
        <pc:spChg chg="add mod ord">
          <ac:chgData name="Emma-Jane Wright" userId="3fb31b63-f3b6-4f2c-80a5-0eff92ef5f53" providerId="ADAL" clId="{AB119846-9587-47F1-A056-23BA9D4838CD}" dt="2025-05-30T09:25:56.677" v="33" actId="167"/>
          <ac:spMkLst>
            <pc:docMk/>
            <pc:sldMk cId="265571771" sldId="274"/>
            <ac:spMk id="20" creationId="{D48C11B1-54A4-864B-ECF7-79ABAFBAAD89}"/>
          </ac:spMkLst>
        </pc:spChg>
      </pc:sldChg>
      <pc:sldChg chg="addSp modSp mod">
        <pc:chgData name="Emma-Jane Wright" userId="3fb31b63-f3b6-4f2c-80a5-0eff92ef5f53" providerId="ADAL" clId="{AB119846-9587-47F1-A056-23BA9D4838CD}" dt="2025-05-30T09:26:56.628" v="51" actId="207"/>
        <pc:sldMkLst>
          <pc:docMk/>
          <pc:sldMk cId="2002948210" sldId="275"/>
        </pc:sldMkLst>
        <pc:spChg chg="add mod">
          <ac:chgData name="Emma-Jane Wright" userId="3fb31b63-f3b6-4f2c-80a5-0eff92ef5f53" providerId="ADAL" clId="{AB119846-9587-47F1-A056-23BA9D4838CD}" dt="2025-05-30T09:26:05.997" v="34"/>
          <ac:spMkLst>
            <pc:docMk/>
            <pc:sldMk cId="2002948210" sldId="275"/>
            <ac:spMk id="2" creationId="{7C71467C-C041-4BF5-DD8B-B362E6B25C86}"/>
          </ac:spMkLst>
        </pc:spChg>
        <pc:spChg chg="add mod">
          <ac:chgData name="Emma-Jane Wright" userId="3fb31b63-f3b6-4f2c-80a5-0eff92ef5f53" providerId="ADAL" clId="{AB119846-9587-47F1-A056-23BA9D4838CD}" dt="2025-05-30T09:26:56.628" v="51" actId="207"/>
          <ac:spMkLst>
            <pc:docMk/>
            <pc:sldMk cId="2002948210" sldId="275"/>
            <ac:spMk id="5" creationId="{4C9F050F-FD1C-683D-32EC-A54A5AE726EA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6" creationId="{3A926F94-8A67-CE9B-BE67-96253C25F33E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7" creationId="{8F65DF41-B5A2-8ED0-33A7-36810ACC6B21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8" creationId="{981BD7B6-0B0C-846B-CBB8-8A9AFB39FC43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12" creationId="{47CD0F42-887D-8DE7-DE20-318F3D112617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14" creationId="{424CE62F-1130-42C9-EE37-B500594145FE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16" creationId="{963F55D8-114D-5808-23B3-D6DCCBC0AE8B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17" creationId="{86D1336F-A866-9C1E-1891-01322978E654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18" creationId="{5559DDC7-FAE6-4B45-25A4-F0D9F2B227EF}"/>
          </ac:spMkLst>
        </pc:spChg>
        <pc:spChg chg="add mod">
          <ac:chgData name="Emma-Jane Wright" userId="3fb31b63-f3b6-4f2c-80a5-0eff92ef5f53" providerId="ADAL" clId="{AB119846-9587-47F1-A056-23BA9D4838CD}" dt="2025-05-30T09:26:39.384" v="50"/>
          <ac:spMkLst>
            <pc:docMk/>
            <pc:sldMk cId="2002948210" sldId="275"/>
            <ac:spMk id="19" creationId="{1F2BF7F4-CF31-76AE-937A-D42FC3169023}"/>
          </ac:spMkLst>
        </pc:spChg>
      </pc:sldChg>
      <pc:sldChg chg="addSp modSp">
        <pc:chgData name="Emma-Jane Wright" userId="3fb31b63-f3b6-4f2c-80a5-0eff92ef5f53" providerId="ADAL" clId="{AB119846-9587-47F1-A056-23BA9D4838CD}" dt="2025-05-30T09:27:04.601" v="52"/>
        <pc:sldMkLst>
          <pc:docMk/>
          <pc:sldMk cId="1463164904" sldId="276"/>
        </pc:sldMkLst>
        <pc:spChg chg="add mod">
          <ac:chgData name="Emma-Jane Wright" userId="3fb31b63-f3b6-4f2c-80a5-0eff92ef5f53" providerId="ADAL" clId="{AB119846-9587-47F1-A056-23BA9D4838CD}" dt="2025-05-30T09:26:07.533" v="35"/>
          <ac:spMkLst>
            <pc:docMk/>
            <pc:sldMk cId="1463164904" sldId="276"/>
            <ac:spMk id="2" creationId="{35748D31-F543-9270-C461-854FAB5093E5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5" creationId="{F05F582D-74D9-FC1A-9F2F-F0DCD29D971F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7" creationId="{BE46C6D6-8582-7A6C-02F6-429DFF2FED0B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8" creationId="{41CCF45B-C8CB-A6F0-6EED-5E2C30BDFBCC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10" creationId="{4182CDD3-1D47-F91A-EF86-DEE4D51A12E0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13" creationId="{6EF5356E-36F5-6270-160C-5C025616387F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16" creationId="{CA33BE95-39F5-FEC0-D820-C3AF7EB63644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17" creationId="{F9A81181-CD7E-6529-DDFC-4F35CCB93236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18" creationId="{C9FD988D-63F6-199C-DF2A-6C676034925A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20" creationId="{C071E931-AA7A-0059-D00F-5ACE949E22BF}"/>
          </ac:spMkLst>
        </pc:spChg>
        <pc:spChg chg="add mod">
          <ac:chgData name="Emma-Jane Wright" userId="3fb31b63-f3b6-4f2c-80a5-0eff92ef5f53" providerId="ADAL" clId="{AB119846-9587-47F1-A056-23BA9D4838CD}" dt="2025-05-30T09:27:04.601" v="52"/>
          <ac:spMkLst>
            <pc:docMk/>
            <pc:sldMk cId="1463164904" sldId="276"/>
            <ac:spMk id="22" creationId="{E2D1936E-99B0-4F98-F8C5-15029E25F40D}"/>
          </ac:spMkLst>
        </pc:spChg>
      </pc:sldChg>
      <pc:sldChg chg="addSp modSp add">
        <pc:chgData name="Emma-Jane Wright" userId="3fb31b63-f3b6-4f2c-80a5-0eff92ef5f53" providerId="ADAL" clId="{AB119846-9587-47F1-A056-23BA9D4838CD}" dt="2025-05-30T09:27:14.217" v="53"/>
        <pc:sldMkLst>
          <pc:docMk/>
          <pc:sldMk cId="2229652789" sldId="277"/>
        </pc:sldMkLst>
        <pc:spChg chg="add mod">
          <ac:chgData name="Emma-Jane Wright" userId="3fb31b63-f3b6-4f2c-80a5-0eff92ef5f53" providerId="ADAL" clId="{AB119846-9587-47F1-A056-23BA9D4838CD}" dt="2025-05-30T09:26:08.908" v="36"/>
          <ac:spMkLst>
            <pc:docMk/>
            <pc:sldMk cId="2229652789" sldId="277"/>
            <ac:spMk id="2" creationId="{2E03C0B4-F0CD-ABFE-84C2-23A0794D172B}"/>
          </ac:spMkLst>
        </pc:spChg>
        <pc:spChg chg="add mod">
          <ac:chgData name="Emma-Jane Wright" userId="3fb31b63-f3b6-4f2c-80a5-0eff92ef5f53" providerId="ADAL" clId="{AB119846-9587-47F1-A056-23BA9D4838CD}" dt="2025-05-30T09:27:14.217" v="53"/>
          <ac:spMkLst>
            <pc:docMk/>
            <pc:sldMk cId="2229652789" sldId="277"/>
            <ac:spMk id="3" creationId="{14D3685B-BF93-1318-6BAA-D8C0588AE04F}"/>
          </ac:spMkLst>
        </pc:spChg>
        <pc:graphicFrameChg chg="add mod">
          <ac:chgData name="Emma-Jane Wright" userId="3fb31b63-f3b6-4f2c-80a5-0eff92ef5f53" providerId="ADAL" clId="{AB119846-9587-47F1-A056-23BA9D4838CD}" dt="2025-05-30T09:27:14.217" v="53"/>
          <ac:graphicFrameMkLst>
            <pc:docMk/>
            <pc:sldMk cId="2229652789" sldId="277"/>
            <ac:graphicFrameMk id="4" creationId="{C5C32AA9-09FD-6AFE-EBF4-16306C192B43}"/>
          </ac:graphicFrameMkLst>
        </pc:graphicFrameChg>
      </pc:sldChg>
      <pc:sldChg chg="addSp modSp add replId">
        <pc:chgData name="Emma-Jane Wright" userId="3fb31b63-f3b6-4f2c-80a5-0eff92ef5f53" providerId="ADAL" clId="{AB119846-9587-47F1-A056-23BA9D4838CD}" dt="2025-05-30T09:27:26.784" v="54"/>
        <pc:sldMkLst>
          <pc:docMk/>
          <pc:sldMk cId="1602709256" sldId="278"/>
        </pc:sldMkLst>
        <pc:spChg chg="add mod">
          <ac:chgData name="Emma-Jane Wright" userId="3fb31b63-f3b6-4f2c-80a5-0eff92ef5f53" providerId="ADAL" clId="{AB119846-9587-47F1-A056-23BA9D4838CD}" dt="2025-05-30T09:26:10.245" v="37"/>
          <ac:spMkLst>
            <pc:docMk/>
            <pc:sldMk cId="1602709256" sldId="278"/>
            <ac:spMk id="2" creationId="{0D1F04D7-EACA-26AF-A1DF-D68B4DC0D991}"/>
          </ac:spMkLst>
        </pc:spChg>
        <pc:spChg chg="add mod">
          <ac:chgData name="Emma-Jane Wright" userId="3fb31b63-f3b6-4f2c-80a5-0eff92ef5f53" providerId="ADAL" clId="{AB119846-9587-47F1-A056-23BA9D4838CD}" dt="2025-05-30T09:27:26.784" v="54"/>
          <ac:spMkLst>
            <pc:docMk/>
            <pc:sldMk cId="1602709256" sldId="278"/>
            <ac:spMk id="4" creationId="{BCAF511C-7305-D2A7-50B7-0D2EBF829B4D}"/>
          </ac:spMkLst>
        </pc:spChg>
        <pc:graphicFrameChg chg="add mod">
          <ac:chgData name="Emma-Jane Wright" userId="3fb31b63-f3b6-4f2c-80a5-0eff92ef5f53" providerId="ADAL" clId="{AB119846-9587-47F1-A056-23BA9D4838CD}" dt="2025-05-30T09:27:26.784" v="54"/>
          <ac:graphicFrameMkLst>
            <pc:docMk/>
            <pc:sldMk cId="1602709256" sldId="278"/>
            <ac:graphicFrameMk id="3" creationId="{3375693A-A224-B031-9BCC-A73CA7BC8786}"/>
          </ac:graphicFrameMkLst>
        </pc:graphicFrameChg>
      </pc:sldChg>
      <pc:sldChg chg="addSp modSp add mod replId">
        <pc:chgData name="Emma-Jane Wright" userId="3fb31b63-f3b6-4f2c-80a5-0eff92ef5f53" providerId="ADAL" clId="{AB119846-9587-47F1-A056-23BA9D4838CD}" dt="2025-05-30T09:27:43.558" v="57" actId="167"/>
        <pc:sldMkLst>
          <pc:docMk/>
          <pc:sldMk cId="1684308170" sldId="279"/>
        </pc:sldMkLst>
        <pc:spChg chg="add mod">
          <ac:chgData name="Emma-Jane Wright" userId="3fb31b63-f3b6-4f2c-80a5-0eff92ef5f53" providerId="ADAL" clId="{AB119846-9587-47F1-A056-23BA9D4838CD}" dt="2025-05-30T09:27:34.835" v="55"/>
          <ac:spMkLst>
            <pc:docMk/>
            <pc:sldMk cId="1684308170" sldId="279"/>
            <ac:spMk id="2" creationId="{7BF82BDD-DBD8-1A7C-862E-C71B78320C4F}"/>
          </ac:spMkLst>
        </pc:spChg>
        <pc:spChg chg="add mod">
          <ac:chgData name="Emma-Jane Wright" userId="3fb31b63-f3b6-4f2c-80a5-0eff92ef5f53" providerId="ADAL" clId="{AB119846-9587-47F1-A056-23BA9D4838CD}" dt="2025-05-30T09:27:34.835" v="55"/>
          <ac:spMkLst>
            <pc:docMk/>
            <pc:sldMk cId="1684308170" sldId="279"/>
            <ac:spMk id="3" creationId="{7C21FD99-02F5-8932-FF05-BE1148FCFFCC}"/>
          </ac:spMkLst>
        </pc:spChg>
        <pc:spChg chg="add mod">
          <ac:chgData name="Emma-Jane Wright" userId="3fb31b63-f3b6-4f2c-80a5-0eff92ef5f53" providerId="ADAL" clId="{AB119846-9587-47F1-A056-23BA9D4838CD}" dt="2025-05-30T09:27:34.835" v="55"/>
          <ac:spMkLst>
            <pc:docMk/>
            <pc:sldMk cId="1684308170" sldId="279"/>
            <ac:spMk id="4" creationId="{CAC635F4-BEDF-33DF-7161-8C9929004FB3}"/>
          </ac:spMkLst>
        </pc:spChg>
        <pc:spChg chg="add mod">
          <ac:chgData name="Emma-Jane Wright" userId="3fb31b63-f3b6-4f2c-80a5-0eff92ef5f53" providerId="ADAL" clId="{AB119846-9587-47F1-A056-23BA9D4838CD}" dt="2025-05-30T09:27:34.835" v="55"/>
          <ac:spMkLst>
            <pc:docMk/>
            <pc:sldMk cId="1684308170" sldId="279"/>
            <ac:spMk id="5" creationId="{842D4F06-8F57-2BDE-ED65-A62F643E7169}"/>
          </ac:spMkLst>
        </pc:spChg>
        <pc:spChg chg="add mod">
          <ac:chgData name="Emma-Jane Wright" userId="3fb31b63-f3b6-4f2c-80a5-0eff92ef5f53" providerId="ADAL" clId="{AB119846-9587-47F1-A056-23BA9D4838CD}" dt="2025-05-30T09:27:34.835" v="55"/>
          <ac:spMkLst>
            <pc:docMk/>
            <pc:sldMk cId="1684308170" sldId="279"/>
            <ac:spMk id="6" creationId="{F5206D74-D7E5-5715-CF05-81DDD01359B5}"/>
          </ac:spMkLst>
        </pc:spChg>
        <pc:spChg chg="add mod">
          <ac:chgData name="Emma-Jane Wright" userId="3fb31b63-f3b6-4f2c-80a5-0eff92ef5f53" providerId="ADAL" clId="{AB119846-9587-47F1-A056-23BA9D4838CD}" dt="2025-05-30T09:27:34.835" v="55"/>
          <ac:spMkLst>
            <pc:docMk/>
            <pc:sldMk cId="1684308170" sldId="279"/>
            <ac:spMk id="7" creationId="{227FBFC6-0957-03DD-5F37-3BAD7CDB6C1A}"/>
          </ac:spMkLst>
        </pc:spChg>
        <pc:spChg chg="add mod">
          <ac:chgData name="Emma-Jane Wright" userId="3fb31b63-f3b6-4f2c-80a5-0eff92ef5f53" providerId="ADAL" clId="{AB119846-9587-47F1-A056-23BA9D4838CD}" dt="2025-05-30T09:27:34.835" v="55"/>
          <ac:spMkLst>
            <pc:docMk/>
            <pc:sldMk cId="1684308170" sldId="279"/>
            <ac:spMk id="8" creationId="{A11360C8-7A0E-C679-16B2-7ED9E637AFD1}"/>
          </ac:spMkLst>
        </pc:spChg>
        <pc:spChg chg="add mod ord">
          <ac:chgData name="Emma-Jane Wright" userId="3fb31b63-f3b6-4f2c-80a5-0eff92ef5f53" providerId="ADAL" clId="{AB119846-9587-47F1-A056-23BA9D4838CD}" dt="2025-05-30T09:27:43.558" v="57" actId="167"/>
          <ac:spMkLst>
            <pc:docMk/>
            <pc:sldMk cId="1684308170" sldId="279"/>
            <ac:spMk id="9" creationId="{7E87AF15-7689-64F7-4706-1B65F7CBBE41}"/>
          </ac:spMkLst>
        </pc:spChg>
      </pc:sldChg>
      <pc:sldChg chg="addSp modSp add">
        <pc:chgData name="Emma-Jane Wright" userId="3fb31b63-f3b6-4f2c-80a5-0eff92ef5f53" providerId="ADAL" clId="{AB119846-9587-47F1-A056-23BA9D4838CD}" dt="2025-05-30T09:27:54.668" v="58"/>
        <pc:sldMkLst>
          <pc:docMk/>
          <pc:sldMk cId="71317216" sldId="280"/>
        </pc:sldMkLst>
        <pc:spChg chg="add mod">
          <ac:chgData name="Emma-Jane Wright" userId="3fb31b63-f3b6-4f2c-80a5-0eff92ef5f53" providerId="ADAL" clId="{AB119846-9587-47F1-A056-23BA9D4838CD}" dt="2025-05-30T09:26:12.182" v="38"/>
          <ac:spMkLst>
            <pc:docMk/>
            <pc:sldMk cId="71317216" sldId="280"/>
            <ac:spMk id="2" creationId="{7CD8F2A8-0771-F575-7809-D1A04C74203A}"/>
          </ac:spMkLst>
        </pc:spChg>
        <pc:spChg chg="add mod">
          <ac:chgData name="Emma-Jane Wright" userId="3fb31b63-f3b6-4f2c-80a5-0eff92ef5f53" providerId="ADAL" clId="{AB119846-9587-47F1-A056-23BA9D4838CD}" dt="2025-05-30T09:27:54.668" v="58"/>
          <ac:spMkLst>
            <pc:docMk/>
            <pc:sldMk cId="71317216" sldId="280"/>
            <ac:spMk id="3" creationId="{21292942-87F1-4F75-5F55-20C69AC8ADEB}"/>
          </ac:spMkLst>
        </pc:spChg>
        <pc:spChg chg="add mod">
          <ac:chgData name="Emma-Jane Wright" userId="3fb31b63-f3b6-4f2c-80a5-0eff92ef5f53" providerId="ADAL" clId="{AB119846-9587-47F1-A056-23BA9D4838CD}" dt="2025-05-30T09:27:54.668" v="58"/>
          <ac:spMkLst>
            <pc:docMk/>
            <pc:sldMk cId="71317216" sldId="280"/>
            <ac:spMk id="4" creationId="{B6E67BEC-0E2C-8CBB-385C-A608426584AC}"/>
          </ac:spMkLst>
        </pc:spChg>
        <pc:picChg chg="add mod">
          <ac:chgData name="Emma-Jane Wright" userId="3fb31b63-f3b6-4f2c-80a5-0eff92ef5f53" providerId="ADAL" clId="{AB119846-9587-47F1-A056-23BA9D4838CD}" dt="2025-05-30T09:27:54.668" v="58"/>
          <ac:picMkLst>
            <pc:docMk/>
            <pc:sldMk cId="71317216" sldId="280"/>
            <ac:picMk id="5" creationId="{9EC3E967-CE1D-4FCD-A5C9-46D3CE4C6F88}"/>
          </ac:picMkLst>
        </pc:picChg>
        <pc:picChg chg="add mod">
          <ac:chgData name="Emma-Jane Wright" userId="3fb31b63-f3b6-4f2c-80a5-0eff92ef5f53" providerId="ADAL" clId="{AB119846-9587-47F1-A056-23BA9D4838CD}" dt="2025-05-30T09:27:54.668" v="58"/>
          <ac:picMkLst>
            <pc:docMk/>
            <pc:sldMk cId="71317216" sldId="280"/>
            <ac:picMk id="6" creationId="{3A13947D-FE83-6310-440E-A7E9AE340CD0}"/>
          </ac:picMkLst>
        </pc:picChg>
      </pc:sldChg>
      <pc:sldChg chg="addSp modSp add replId">
        <pc:chgData name="Emma-Jane Wright" userId="3fb31b63-f3b6-4f2c-80a5-0eff92ef5f53" providerId="ADAL" clId="{AB119846-9587-47F1-A056-23BA9D4838CD}" dt="2025-05-30T09:28:04.691" v="59"/>
        <pc:sldMkLst>
          <pc:docMk/>
          <pc:sldMk cId="3131515742" sldId="281"/>
        </pc:sldMkLst>
        <pc:spChg chg="add mod">
          <ac:chgData name="Emma-Jane Wright" userId="3fb31b63-f3b6-4f2c-80a5-0eff92ef5f53" providerId="ADAL" clId="{AB119846-9587-47F1-A056-23BA9D4838CD}" dt="2025-05-30T09:26:13.613" v="39"/>
          <ac:spMkLst>
            <pc:docMk/>
            <pc:sldMk cId="3131515742" sldId="281"/>
            <ac:spMk id="2" creationId="{3076D591-BC44-5601-5A3B-D9C40FC3CBF7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3" creationId="{A8F2D2CF-EBAF-0EBC-9075-F11D0151818C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4" creationId="{B043287C-2661-458C-EE05-06E8887E5A57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5" creationId="{40628350-CB88-4860-4624-10FF644BAED0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6" creationId="{4E5567B5-2AFB-D6B8-CE69-1EAF8220DE43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7" creationId="{3B55B3BC-7163-94B6-27A5-81C4D171B183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8" creationId="{082CA215-5AF1-084A-EA17-336642097C7B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9" creationId="{7E452FAE-E6E8-97BD-3ED9-AF00A8F3403A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10" creationId="{F080DCAC-61E0-0254-3A94-7601358D092A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11" creationId="{E2A423AE-2E26-87A9-F1A9-76517E8728E7}"/>
          </ac:spMkLst>
        </pc:spChg>
        <pc:spChg chg="add mod">
          <ac:chgData name="Emma-Jane Wright" userId="3fb31b63-f3b6-4f2c-80a5-0eff92ef5f53" providerId="ADAL" clId="{AB119846-9587-47F1-A056-23BA9D4838CD}" dt="2025-05-30T09:28:04.691" v="59"/>
          <ac:spMkLst>
            <pc:docMk/>
            <pc:sldMk cId="3131515742" sldId="281"/>
            <ac:spMk id="12" creationId="{020D750C-1D20-D547-68BE-B97ED3A218A8}"/>
          </ac:spMkLst>
        </pc:spChg>
      </pc:sldChg>
      <pc:sldChg chg="addSp modSp add del replId">
        <pc:chgData name="Emma-Jane Wright" userId="3fb31b63-f3b6-4f2c-80a5-0eff92ef5f53" providerId="ADAL" clId="{AB119846-9587-47F1-A056-23BA9D4838CD}" dt="2025-05-30T09:28:09.790" v="60" actId="47"/>
        <pc:sldMkLst>
          <pc:docMk/>
          <pc:sldMk cId="2478453285" sldId="282"/>
        </pc:sldMkLst>
        <pc:spChg chg="add mod">
          <ac:chgData name="Emma-Jane Wright" userId="3fb31b63-f3b6-4f2c-80a5-0eff92ef5f53" providerId="ADAL" clId="{AB119846-9587-47F1-A056-23BA9D4838CD}" dt="2025-05-30T09:26:14.725" v="40"/>
          <ac:spMkLst>
            <pc:docMk/>
            <pc:sldMk cId="2478453285" sldId="282"/>
            <ac:spMk id="2" creationId="{0ED7CC72-4CF6-A20B-263C-9F08CAC82AAA}"/>
          </ac:spMkLst>
        </pc:spChg>
      </pc:sldChg>
      <pc:sldChg chg="addSp modSp add del">
        <pc:chgData name="Emma-Jane Wright" userId="3fb31b63-f3b6-4f2c-80a5-0eff92ef5f53" providerId="ADAL" clId="{AB119846-9587-47F1-A056-23BA9D4838CD}" dt="2025-05-30T09:28:10.190" v="61" actId="47"/>
        <pc:sldMkLst>
          <pc:docMk/>
          <pc:sldMk cId="2533781036" sldId="283"/>
        </pc:sldMkLst>
        <pc:spChg chg="add mod">
          <ac:chgData name="Emma-Jane Wright" userId="3fb31b63-f3b6-4f2c-80a5-0eff92ef5f53" providerId="ADAL" clId="{AB119846-9587-47F1-A056-23BA9D4838CD}" dt="2025-05-30T09:26:16.748" v="41"/>
          <ac:spMkLst>
            <pc:docMk/>
            <pc:sldMk cId="2533781036" sldId="283"/>
            <ac:spMk id="2" creationId="{0B294F78-5C24-964C-E5EC-5EB5D9E5587F}"/>
          </ac:spMkLst>
        </pc:spChg>
      </pc:sldChg>
      <pc:sldChg chg="addSp modSp add del replId">
        <pc:chgData name="Emma-Jane Wright" userId="3fb31b63-f3b6-4f2c-80a5-0eff92ef5f53" providerId="ADAL" clId="{AB119846-9587-47F1-A056-23BA9D4838CD}" dt="2025-05-30T09:28:10.765" v="62" actId="47"/>
        <pc:sldMkLst>
          <pc:docMk/>
          <pc:sldMk cId="2907046473" sldId="284"/>
        </pc:sldMkLst>
        <pc:spChg chg="add mod">
          <ac:chgData name="Emma-Jane Wright" userId="3fb31b63-f3b6-4f2c-80a5-0eff92ef5f53" providerId="ADAL" clId="{AB119846-9587-47F1-A056-23BA9D4838CD}" dt="2025-05-30T09:26:17.621" v="42"/>
          <ac:spMkLst>
            <pc:docMk/>
            <pc:sldMk cId="2907046473" sldId="284"/>
            <ac:spMk id="2" creationId="{22E8C7D7-83DF-E0DC-F894-336EF7923F58}"/>
          </ac:spMkLst>
        </pc:spChg>
      </pc:sldChg>
      <pc:sldChg chg="addSp modSp add del replId">
        <pc:chgData name="Emma-Jane Wright" userId="3fb31b63-f3b6-4f2c-80a5-0eff92ef5f53" providerId="ADAL" clId="{AB119846-9587-47F1-A056-23BA9D4838CD}" dt="2025-05-30T09:28:11.204" v="63" actId="47"/>
        <pc:sldMkLst>
          <pc:docMk/>
          <pc:sldMk cId="1341151722" sldId="285"/>
        </pc:sldMkLst>
        <pc:spChg chg="add mod">
          <ac:chgData name="Emma-Jane Wright" userId="3fb31b63-f3b6-4f2c-80a5-0eff92ef5f53" providerId="ADAL" clId="{AB119846-9587-47F1-A056-23BA9D4838CD}" dt="2025-05-30T09:26:19.005" v="43"/>
          <ac:spMkLst>
            <pc:docMk/>
            <pc:sldMk cId="1341151722" sldId="285"/>
            <ac:spMk id="2" creationId="{5B8CC043-A648-4415-9218-0D8AF48054F0}"/>
          </ac:spMkLst>
        </pc:spChg>
      </pc:sldChg>
      <pc:sldChg chg="addSp modSp add del">
        <pc:chgData name="Emma-Jane Wright" userId="3fb31b63-f3b6-4f2c-80a5-0eff92ef5f53" providerId="ADAL" clId="{AB119846-9587-47F1-A056-23BA9D4838CD}" dt="2025-05-30T09:28:11.316" v="64" actId="47"/>
        <pc:sldMkLst>
          <pc:docMk/>
          <pc:sldMk cId="2185036677" sldId="286"/>
        </pc:sldMkLst>
        <pc:spChg chg="add mod">
          <ac:chgData name="Emma-Jane Wright" userId="3fb31b63-f3b6-4f2c-80a5-0eff92ef5f53" providerId="ADAL" clId="{AB119846-9587-47F1-A056-23BA9D4838CD}" dt="2025-05-30T09:26:20.086" v="44"/>
          <ac:spMkLst>
            <pc:docMk/>
            <pc:sldMk cId="2185036677" sldId="286"/>
            <ac:spMk id="2" creationId="{437F58BE-C973-1B69-0B2C-6B69760026B5}"/>
          </ac:spMkLst>
        </pc:spChg>
      </pc:sldChg>
      <pc:sldChg chg="addSp modSp add del replId">
        <pc:chgData name="Emma-Jane Wright" userId="3fb31b63-f3b6-4f2c-80a5-0eff92ef5f53" providerId="ADAL" clId="{AB119846-9587-47F1-A056-23BA9D4838CD}" dt="2025-05-30T09:28:11.788" v="65" actId="47"/>
        <pc:sldMkLst>
          <pc:docMk/>
          <pc:sldMk cId="2737892123" sldId="287"/>
        </pc:sldMkLst>
        <pc:spChg chg="add mod">
          <ac:chgData name="Emma-Jane Wright" userId="3fb31b63-f3b6-4f2c-80a5-0eff92ef5f53" providerId="ADAL" clId="{AB119846-9587-47F1-A056-23BA9D4838CD}" dt="2025-05-30T09:26:21.101" v="45"/>
          <ac:spMkLst>
            <pc:docMk/>
            <pc:sldMk cId="2737892123" sldId="287"/>
            <ac:spMk id="2" creationId="{3EDCC780-E7AD-0E4B-3CC8-D4D337BCA9B3}"/>
          </ac:spMkLst>
        </pc:spChg>
      </pc:sldChg>
      <pc:sldChg chg="addSp modSp add del replId">
        <pc:chgData name="Emma-Jane Wright" userId="3fb31b63-f3b6-4f2c-80a5-0eff92ef5f53" providerId="ADAL" clId="{AB119846-9587-47F1-A056-23BA9D4838CD}" dt="2025-05-30T09:28:12.444" v="66" actId="47"/>
        <pc:sldMkLst>
          <pc:docMk/>
          <pc:sldMk cId="4062553809" sldId="288"/>
        </pc:sldMkLst>
        <pc:spChg chg="add mod">
          <ac:chgData name="Emma-Jane Wright" userId="3fb31b63-f3b6-4f2c-80a5-0eff92ef5f53" providerId="ADAL" clId="{AB119846-9587-47F1-A056-23BA9D4838CD}" dt="2025-05-30T09:26:22.125" v="46"/>
          <ac:spMkLst>
            <pc:docMk/>
            <pc:sldMk cId="4062553809" sldId="288"/>
            <ac:spMk id="2" creationId="{9817075B-7136-968C-6270-E79E25ABB828}"/>
          </ac:spMkLst>
        </pc:spChg>
      </pc:sldChg>
      <pc:sldChg chg="addSp modSp add del">
        <pc:chgData name="Emma-Jane Wright" userId="3fb31b63-f3b6-4f2c-80a5-0eff92ef5f53" providerId="ADAL" clId="{AB119846-9587-47F1-A056-23BA9D4838CD}" dt="2025-05-30T09:28:13.131" v="67" actId="47"/>
        <pc:sldMkLst>
          <pc:docMk/>
          <pc:sldMk cId="2543070581" sldId="289"/>
        </pc:sldMkLst>
        <pc:spChg chg="add mod">
          <ac:chgData name="Emma-Jane Wright" userId="3fb31b63-f3b6-4f2c-80a5-0eff92ef5f53" providerId="ADAL" clId="{AB119846-9587-47F1-A056-23BA9D4838CD}" dt="2025-05-30T09:26:23.829" v="47"/>
          <ac:spMkLst>
            <pc:docMk/>
            <pc:sldMk cId="2543070581" sldId="289"/>
            <ac:spMk id="2" creationId="{4CF6AB3E-3DB2-5CC3-36DD-FAEF29D9ABFF}"/>
          </ac:spMkLst>
        </pc:spChg>
      </pc:sldChg>
      <pc:sldChg chg="addSp modSp add del replId">
        <pc:chgData name="Emma-Jane Wright" userId="3fb31b63-f3b6-4f2c-80a5-0eff92ef5f53" providerId="ADAL" clId="{AB119846-9587-47F1-A056-23BA9D4838CD}" dt="2025-05-30T09:28:13.859" v="68" actId="47"/>
        <pc:sldMkLst>
          <pc:docMk/>
          <pc:sldMk cId="2596650665" sldId="290"/>
        </pc:sldMkLst>
        <pc:spChg chg="add mod">
          <ac:chgData name="Emma-Jane Wright" userId="3fb31b63-f3b6-4f2c-80a5-0eff92ef5f53" providerId="ADAL" clId="{AB119846-9587-47F1-A056-23BA9D4838CD}" dt="2025-05-30T09:26:24.677" v="48"/>
          <ac:spMkLst>
            <pc:docMk/>
            <pc:sldMk cId="2596650665" sldId="290"/>
            <ac:spMk id="2" creationId="{1F9A451D-3C7D-AF40-40F4-50E0B21AC1FB}"/>
          </ac:spMkLst>
        </pc:spChg>
      </pc:sldChg>
      <pc:sldChg chg="addSp modSp add del replId">
        <pc:chgData name="Emma-Jane Wright" userId="3fb31b63-f3b6-4f2c-80a5-0eff92ef5f53" providerId="ADAL" clId="{AB119846-9587-47F1-A056-23BA9D4838CD}" dt="2025-05-30T09:28:14.544" v="69" actId="47"/>
        <pc:sldMkLst>
          <pc:docMk/>
          <pc:sldMk cId="4165611349" sldId="291"/>
        </pc:sldMkLst>
        <pc:spChg chg="add mod">
          <ac:chgData name="Emma-Jane Wright" userId="3fb31b63-f3b6-4f2c-80a5-0eff92ef5f53" providerId="ADAL" clId="{AB119846-9587-47F1-A056-23BA9D4838CD}" dt="2025-05-30T09:26:26.254" v="49"/>
          <ac:spMkLst>
            <pc:docMk/>
            <pc:sldMk cId="4165611349" sldId="291"/>
            <ac:spMk id="2" creationId="{AE962C19-0DC9-9876-74B8-0E4C94CED38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07577-8F15-4943-91E8-209B988004E6}" type="datetimeFigureOut">
              <a:rPr lang="en-GB" smtClean="0"/>
              <a:t>30/05/2025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A65F0-11AD-40A3-B308-A42A6340BB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29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1B9D2C-9959-6E0D-27D4-14693477CA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86000" y="1453289"/>
            <a:ext cx="9144000" cy="2387600"/>
          </a:xfrm>
        </p:spPr>
        <p:txBody>
          <a:bodyPr anchor="b"/>
          <a:lstStyle>
            <a:lvl1pPr algn="r">
              <a:defRPr sz="6000">
                <a:latin typeface="Helvetica" pitchFamily="2" charset="0"/>
              </a:defRPr>
            </a:lvl1pPr>
          </a:lstStyle>
          <a:p>
            <a:r>
              <a:rPr lang="en-GB" dirty="0"/>
              <a:t>Heading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036C8-199F-828C-7141-2E008F78EA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86000" y="3840889"/>
            <a:ext cx="9144000" cy="1655762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F29A14"/>
                </a:solidFill>
                <a:latin typeface="Helvetica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April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1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colorful background&#10;&#10;Description automatically generated">
            <a:extLst>
              <a:ext uri="{FF2B5EF4-FFF2-40B4-BE49-F238E27FC236}">
                <a16:creationId xmlns:a16="http://schemas.microsoft.com/office/drawing/2014/main" id="{097D7559-FEE9-B4DF-446F-203D1C462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8233A-5A0D-CB8D-7841-1764CE632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9222" y="6200502"/>
            <a:ext cx="992777" cy="304801"/>
          </a:xfrm>
        </p:spPr>
        <p:txBody>
          <a:bodyPr/>
          <a:lstStyle/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E1D4569-095B-B0C3-22BC-79D720F07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8593" y="2720052"/>
            <a:ext cx="9144000" cy="2387600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>
              <a:lnSpc>
                <a:spcPts val="3660"/>
              </a:lnSpc>
            </a:pP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This is a heading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  <a:t>on a section divider</a:t>
            </a:r>
            <a:br>
              <a:rPr lang="en-GB" sz="4300" dirty="0">
                <a:solidFill>
                  <a:srgbClr val="322F49"/>
                </a:solidFill>
                <a:effectLst/>
                <a:latin typeface="Aptos Light" panose="020B0004020202020204" pitchFamily="34" charset="0"/>
              </a:rPr>
            </a:br>
            <a:endParaRPr lang="en-US" sz="4300" dirty="0">
              <a:latin typeface="Aptos Light" panose="020B0004020202020204" pitchFamily="34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A4440F1-68BE-ED6B-BAC2-913CBFC75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561" y="4637018"/>
            <a:ext cx="9144000" cy="1655762"/>
          </a:xfrm>
        </p:spPr>
        <p:txBody>
          <a:bodyPr>
            <a:normAutofit/>
          </a:bodyPr>
          <a:lstStyle>
            <a:lvl1pPr>
              <a:defRPr>
                <a:latin typeface="Helvetica" pitchFamily="2" charset="0"/>
              </a:defRPr>
            </a:lvl1pPr>
          </a:lstStyle>
          <a:p>
            <a:pPr algn="r"/>
            <a:r>
              <a:rPr lang="en-US" sz="10000" dirty="0">
                <a:solidFill>
                  <a:srgbClr val="14A49D"/>
                </a:solidFill>
                <a:latin typeface="Aptos Light" panose="020B000402020202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27037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282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10515600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164171"/>
            <a:ext cx="2743200" cy="365125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27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" y="0"/>
            <a:ext cx="12191496" cy="68577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783D5-4581-3F97-1B4F-836B32131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160" y="282"/>
            <a:ext cx="10515600" cy="1325563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</a:lstStyle>
          <a:p>
            <a:r>
              <a:rPr lang="en-GB" dirty="0"/>
              <a:t>Click to edit Master title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160" y="1468574"/>
            <a:ext cx="5240383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EC1E9-5834-B6F4-3E95-F8BAD4485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514" y="6191794"/>
            <a:ext cx="1001486" cy="304800"/>
          </a:xfrm>
        </p:spPr>
        <p:txBody>
          <a:bodyPr/>
          <a:lstStyle/>
          <a:p>
            <a:fld id="{01325B8C-6060-914D-A69E-D0BF6A1048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29E85AA-63E3-A934-FF24-C54BAF333CE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67995" y="1468574"/>
            <a:ext cx="5146766" cy="4351338"/>
          </a:xfr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55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4A1CCB-9289-BF2C-090F-74504815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74A301-7E7C-6FA0-427E-F133D6028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30EBA-F459-1FEC-3256-8E6FA3DD2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CE1234-161C-0043-B473-38390B03ECB3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0EFA3-7E4D-3B0C-6E02-41F8C15232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D7D0A-B35E-E6FD-2049-48F6E3DE4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325B8C-6060-914D-A69E-D0BF6A1048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outhyorkshire-ca.gov.uk/skills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0" y="4592823"/>
            <a:ext cx="2164080" cy="90382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31616D-A704-5B34-861D-80BF542ED2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22052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sz="6000" b="1" dirty="0">
                <a:latin typeface="Cabin" charset="0"/>
                <a:ea typeface="Cabin" charset="0"/>
                <a:cs typeface="Cabin" charset="0"/>
              </a:rPr>
              <a:t>Knowledge Skills Event </a:t>
            </a:r>
            <a:br>
              <a:rPr lang="en-GB" sz="6000" dirty="0">
                <a:latin typeface="Cabin" charset="0"/>
                <a:ea typeface="Cabin" charset="0"/>
                <a:cs typeface="Cabin" charset="0"/>
              </a:rPr>
            </a:br>
            <a:r>
              <a:rPr lang="en-GB" sz="6000" dirty="0">
                <a:latin typeface="Cabin" charset="0"/>
                <a:ea typeface="Cabin" charset="0"/>
                <a:cs typeface="Cabin" charset="0"/>
              </a:rPr>
              <a:t>SYMCA Skills Bootcamps </a:t>
            </a:r>
            <a:br>
              <a:rPr lang="en-GB" sz="6000" dirty="0">
                <a:latin typeface="Cabin" charset="0"/>
                <a:ea typeface="Cabin" charset="0"/>
                <a:cs typeface="Cabin" charset="0"/>
              </a:rPr>
            </a:br>
            <a:endParaRPr lang="en-GB" sz="6000" dirty="0">
              <a:latin typeface="Cabin" charset="0"/>
              <a:ea typeface="Cabin" charset="0"/>
              <a:cs typeface="Cab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78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771E-022B-CF5E-31D1-AD34EF3BB8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6D591-BC44-5601-5A3B-D9C40FC3CBF7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F2D2CF-EBAF-0EBC-9075-F11D0151818C}"/>
              </a:ext>
            </a:extLst>
          </p:cNvPr>
          <p:cNvSpPr txBox="1"/>
          <p:nvPr/>
        </p:nvSpPr>
        <p:spPr>
          <a:xfrm>
            <a:off x="367096" y="863984"/>
            <a:ext cx="1009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How we can work together.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043287C-2661-458C-EE05-06E8887E5A57}"/>
              </a:ext>
            </a:extLst>
          </p:cNvPr>
          <p:cNvSpPr/>
          <p:nvPr/>
        </p:nvSpPr>
        <p:spPr>
          <a:xfrm>
            <a:off x="4394707" y="2349675"/>
            <a:ext cx="3544269" cy="39876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28350-CB88-4860-4624-10FF644BAED0}"/>
              </a:ext>
            </a:extLst>
          </p:cNvPr>
          <p:cNvSpPr/>
          <p:nvPr/>
        </p:nvSpPr>
        <p:spPr>
          <a:xfrm>
            <a:off x="478076" y="2349675"/>
            <a:ext cx="3544269" cy="39876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5567B5-2AFB-D6B8-CE69-1EAF8220DE43}"/>
              </a:ext>
            </a:extLst>
          </p:cNvPr>
          <p:cNvSpPr txBox="1"/>
          <p:nvPr/>
        </p:nvSpPr>
        <p:spPr>
          <a:xfrm>
            <a:off x="4394707" y="2379481"/>
            <a:ext cx="3544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2.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5B3BC-7163-94B6-27A5-81C4D171B183}"/>
              </a:ext>
            </a:extLst>
          </p:cNvPr>
          <p:cNvSpPr txBox="1"/>
          <p:nvPr/>
        </p:nvSpPr>
        <p:spPr>
          <a:xfrm>
            <a:off x="4394706" y="3179412"/>
            <a:ext cx="3544269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Cabin"/>
              </a:rPr>
              <a:t>Skills Bootcamps team will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 </a:t>
            </a:r>
            <a:r>
              <a:rPr lang="en-GB" sz="2000" dirty="0">
                <a:solidFill>
                  <a:prstClr val="black"/>
                </a:solidFill>
                <a:latin typeface="Cabin"/>
              </a:rPr>
              <a:t>coordinate with business and LO to </a:t>
            </a:r>
            <a:r>
              <a:rPr lang="en-GB" sz="2000" b="1" dirty="0">
                <a:solidFill>
                  <a:srgbClr val="009CA6"/>
                </a:solidFill>
                <a:latin typeface="Cabin"/>
              </a:rPr>
              <a:t>facilitate introductions </a:t>
            </a:r>
            <a:r>
              <a:rPr lang="en-GB" sz="2000" dirty="0">
                <a:solidFill>
                  <a:prstClr val="black"/>
                </a:solidFill>
                <a:latin typeface="Cabin"/>
              </a:rPr>
              <a:t>explore ways to involve the employer with bootcamps.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 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2CA215-5AF1-084A-EA17-336642097C7B}"/>
              </a:ext>
            </a:extLst>
          </p:cNvPr>
          <p:cNvSpPr txBox="1"/>
          <p:nvPr/>
        </p:nvSpPr>
        <p:spPr>
          <a:xfrm>
            <a:off x="478076" y="3179412"/>
            <a:ext cx="3544269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8DB9CA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Cabin"/>
              </a:rPr>
              <a:t>Advisor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refer 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Cabin"/>
              </a:rPr>
              <a:t>employers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AFBC"/>
                </a:solidFill>
                <a:effectLst/>
                <a:uLnTx/>
                <a:uFillTx/>
                <a:latin typeface="Cabin"/>
              </a:rPr>
              <a:t>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to the Skills </a:t>
            </a:r>
            <a:r>
              <a:rPr lang="en-GB" sz="2000" dirty="0">
                <a:solidFill>
                  <a:prstClr val="black"/>
                </a:solidFill>
                <a:latin typeface="Cabin"/>
              </a:rPr>
              <a:t>Bootcamps email where businesses want to: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Recruit new skilled employees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Upskill current employees.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452FAE-E6E8-97BD-3ED9-AF00A8F3403A}"/>
              </a:ext>
            </a:extLst>
          </p:cNvPr>
          <p:cNvSpPr/>
          <p:nvPr/>
        </p:nvSpPr>
        <p:spPr>
          <a:xfrm>
            <a:off x="8311338" y="2349675"/>
            <a:ext cx="3544269" cy="398762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80DCAC-61E0-0254-3A94-7601358D092A}"/>
              </a:ext>
            </a:extLst>
          </p:cNvPr>
          <p:cNvSpPr txBox="1"/>
          <p:nvPr/>
        </p:nvSpPr>
        <p:spPr>
          <a:xfrm>
            <a:off x="8311339" y="2393611"/>
            <a:ext cx="3544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3.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A423AE-2E26-87A9-F1A9-76517E8728E7}"/>
              </a:ext>
            </a:extLst>
          </p:cNvPr>
          <p:cNvSpPr txBox="1"/>
          <p:nvPr/>
        </p:nvSpPr>
        <p:spPr>
          <a:xfrm>
            <a:off x="8311338" y="3179412"/>
            <a:ext cx="3544269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  <a:p>
            <a:pPr>
              <a:defRPr/>
            </a:pPr>
            <a:r>
              <a:rPr lang="en-GB" sz="2000" dirty="0">
                <a:solidFill>
                  <a:prstClr val="black"/>
                </a:solidFill>
                <a:latin typeface="Cabin"/>
              </a:rPr>
              <a:t>Employers may:</a:t>
            </a:r>
          </a:p>
          <a:p>
            <a:pPr>
              <a:defRPr/>
            </a:pPr>
            <a:endParaRPr lang="en-GB" sz="2000" dirty="0">
              <a:solidFill>
                <a:prstClr val="black"/>
              </a:solidFill>
              <a:latin typeface="Cabin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bin"/>
              </a:rPr>
              <a:t>I</a:t>
            </a:r>
            <a:r>
              <a:rPr lang="en-GB" sz="2000" dirty="0">
                <a:solidFill>
                  <a:prstClr val="black"/>
                </a:solidFill>
                <a:latin typeface="Cabin" pitchFamily="2" charset="0"/>
                <a:ea typeface="Calibri"/>
                <a:cs typeface="Calibri"/>
              </a:rPr>
              <a:t>ntroduce their business and promote vacancies.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bin" pitchFamily="2" charset="0"/>
                <a:ea typeface="Calibri"/>
                <a:cs typeface="Calibri"/>
              </a:rPr>
              <a:t>Recruit talent from existing Skills Bootcamps.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solidFill>
                  <a:prstClr val="black"/>
                </a:solidFill>
                <a:latin typeface="Cabin" pitchFamily="2" charset="0"/>
                <a:ea typeface="Calibri"/>
                <a:cs typeface="Calibri"/>
              </a:rPr>
              <a:t>Collaborate with LOs to design future bootcamps tailored to their needs.</a:t>
            </a:r>
            <a:endParaRPr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bin" pitchFamily="2" charset="0"/>
              <a:ea typeface="Calibri"/>
              <a:cs typeface="Calibri"/>
            </a:endParaRPr>
          </a:p>
          <a:p>
            <a:pPr>
              <a:defRPr/>
            </a:pPr>
            <a:endParaRPr lang="en-GB" sz="2000" dirty="0">
              <a:solidFill>
                <a:srgbClr val="8DB9CA"/>
              </a:solidFill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/>
              </a:rPr>
              <a:t>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D750C-1D20-D547-68BE-B97ED3A218A8}"/>
              </a:ext>
            </a:extLst>
          </p:cNvPr>
          <p:cNvSpPr txBox="1"/>
          <p:nvPr/>
        </p:nvSpPr>
        <p:spPr>
          <a:xfrm>
            <a:off x="478075" y="2372792"/>
            <a:ext cx="354426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000" b="1" dirty="0">
                <a:solidFill>
                  <a:srgbClr val="8DB9CA"/>
                </a:solidFill>
                <a:latin typeface="Cabin" pitchFamily="2" charset="0"/>
              </a:rPr>
              <a:t>1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31515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F6B794E-3BBA-D4F3-27AF-E6932C4C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239" y="130634"/>
            <a:ext cx="11727522" cy="659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821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F3E54-6C86-3299-9FEC-5000247C74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48C11B1-54A4-864B-ECF7-79ABAFBAAD89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990520B-9309-4657-3F11-C6262A004431}"/>
              </a:ext>
            </a:extLst>
          </p:cNvPr>
          <p:cNvSpPr txBox="1"/>
          <p:nvPr/>
        </p:nvSpPr>
        <p:spPr>
          <a:xfrm>
            <a:off x="359508" y="519953"/>
            <a:ext cx="100965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Cabin"/>
              </a:rPr>
              <a:t>Skills Bootcamps.</a:t>
            </a:r>
            <a:endParaRPr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B41622-27D9-464A-E4A6-351FEEDF5566}"/>
              </a:ext>
            </a:extLst>
          </p:cNvPr>
          <p:cNvSpPr/>
          <p:nvPr/>
        </p:nvSpPr>
        <p:spPr>
          <a:xfrm>
            <a:off x="358882" y="2909209"/>
            <a:ext cx="3544269" cy="34823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690F57-D9AF-E4B8-2B0D-4E282B73CF0A}"/>
              </a:ext>
            </a:extLst>
          </p:cNvPr>
          <p:cNvSpPr/>
          <p:nvPr/>
        </p:nvSpPr>
        <p:spPr>
          <a:xfrm>
            <a:off x="4323865" y="2909209"/>
            <a:ext cx="3544269" cy="34823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33058-AD27-BFB4-0D2D-444E158D3453}"/>
              </a:ext>
            </a:extLst>
          </p:cNvPr>
          <p:cNvSpPr/>
          <p:nvPr/>
        </p:nvSpPr>
        <p:spPr>
          <a:xfrm>
            <a:off x="8288848" y="2909209"/>
            <a:ext cx="3544269" cy="3482375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rgbClr val="009CA6"/>
              </a:solidFill>
              <a:effectLst/>
              <a:uLnTx/>
              <a:uFillTx/>
              <a:latin typeface="Cabi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0E4E8B-B822-8C3A-D3A5-FFEB7EDFEE4A}"/>
              </a:ext>
            </a:extLst>
          </p:cNvPr>
          <p:cNvSpPr txBox="1"/>
          <p:nvPr/>
        </p:nvSpPr>
        <p:spPr>
          <a:xfrm>
            <a:off x="358882" y="2913827"/>
            <a:ext cx="369346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Cabin" pitchFamily="2" charset="0"/>
              </a:rPr>
              <a:t>Unemployed.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C14D9D-DBCB-E70C-B844-E10F72680097}"/>
              </a:ext>
            </a:extLst>
          </p:cNvPr>
          <p:cNvSpPr txBox="1"/>
          <p:nvPr/>
        </p:nvSpPr>
        <p:spPr>
          <a:xfrm>
            <a:off x="4336780" y="2913827"/>
            <a:ext cx="24019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Cabin" pitchFamily="2" charset="0"/>
              </a:rPr>
              <a:t>Self-employed.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7A0FCF-8FCB-55B9-4C3C-65E167121786}"/>
              </a:ext>
            </a:extLst>
          </p:cNvPr>
          <p:cNvSpPr txBox="1"/>
          <p:nvPr/>
        </p:nvSpPr>
        <p:spPr>
          <a:xfrm>
            <a:off x="8288848" y="2936765"/>
            <a:ext cx="354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9CA6"/>
                </a:solidFill>
                <a:effectLst/>
                <a:uLnTx/>
                <a:uFillTx/>
                <a:latin typeface="Cabin" pitchFamily="2" charset="0"/>
              </a:rPr>
              <a:t>Employed.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B41E11-0A2E-8813-CE71-FC1BB9476D90}"/>
              </a:ext>
            </a:extLst>
          </p:cNvPr>
          <p:cNvSpPr txBox="1"/>
          <p:nvPr/>
        </p:nvSpPr>
        <p:spPr>
          <a:xfrm>
            <a:off x="132510" y="1039542"/>
            <a:ext cx="1144670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82880"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Skill Bootcamps are Department for Education (DfE)  </a:t>
            </a: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funded, flexible courses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up to 16 weeks for adults 19 +. They are designed to help people develop or enhance in-demand job-specific skills. Skills </a:t>
            </a:r>
            <a:r>
              <a:rPr lang="en-GB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Bootcamps are delivered between April - March each year. </a:t>
            </a:r>
            <a:endParaRPr lang="en-GB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182880">
              <a:defRPr/>
            </a:pPr>
            <a:endParaRPr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/>
              <a:cs typeface="Calibri"/>
            </a:endParaRPr>
          </a:p>
          <a:p>
            <a:pPr marL="182880">
              <a:defRPr/>
            </a:pPr>
            <a:r>
              <a:rPr lang="en-GB" dirty="0">
                <a:solidFill>
                  <a:prstClr val="black"/>
                </a:solidFill>
                <a:latin typeface="Calibri"/>
                <a:ea typeface="Calibri"/>
                <a:cs typeface="Calibri"/>
              </a:rPr>
              <a:t>SYMCA have commissioned £3 million from DfE for 24/25, and we have bid for £4.8 million for 25/26. </a:t>
            </a: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2880">
              <a:defRPr/>
            </a:pPr>
            <a:endParaRPr lang="en-GB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D10727-C884-D0F2-3FED-387F0DA9D0DC}"/>
              </a:ext>
            </a:extLst>
          </p:cNvPr>
          <p:cNvSpPr txBox="1"/>
          <p:nvPr/>
        </p:nvSpPr>
        <p:spPr>
          <a:xfrm>
            <a:off x="371797" y="2478297"/>
            <a:ext cx="2516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Who are they for?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128F55-8D1A-8AFA-688D-963AB8C702D9}"/>
              </a:ext>
            </a:extLst>
          </p:cNvPr>
          <p:cNvSpPr txBox="1"/>
          <p:nvPr/>
        </p:nvSpPr>
        <p:spPr>
          <a:xfrm>
            <a:off x="358882" y="3467859"/>
            <a:ext cx="3544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</a:rPr>
              <a:t>Outcome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DB9CA"/>
              </a:solidFill>
              <a:effectLst/>
              <a:uLnTx/>
              <a:uFillTx/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Supported into a job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7C1E18-701E-66E0-287A-755727DCCA32}"/>
              </a:ext>
            </a:extLst>
          </p:cNvPr>
          <p:cNvSpPr txBox="1"/>
          <p:nvPr/>
        </p:nvSpPr>
        <p:spPr>
          <a:xfrm>
            <a:off x="371239" y="4812171"/>
            <a:ext cx="3531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</a:rPr>
              <a:t>Funding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Fully funded for the learner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(100% funded by SYMCA)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ECAD1A-8554-9ED3-8F11-50FD3D40818B}"/>
              </a:ext>
            </a:extLst>
          </p:cNvPr>
          <p:cNvSpPr txBox="1"/>
          <p:nvPr/>
        </p:nvSpPr>
        <p:spPr>
          <a:xfrm>
            <a:off x="4323864" y="3467859"/>
            <a:ext cx="3544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</a:rPr>
              <a:t>Outcome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DB9CA"/>
              </a:solidFill>
              <a:effectLst/>
              <a:uLnTx/>
              <a:uFillTx/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Secured new work or contracts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618429-3EFA-DD9C-DEF4-BF3D0E9DDAA4}"/>
              </a:ext>
            </a:extLst>
          </p:cNvPr>
          <p:cNvSpPr txBox="1"/>
          <p:nvPr/>
        </p:nvSpPr>
        <p:spPr>
          <a:xfrm>
            <a:off x="4339796" y="4812171"/>
            <a:ext cx="35319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</a:rPr>
              <a:t>Funding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Fully funded for the learner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(100% funded by SYMCA)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E525A08-65C1-3CD4-30EB-26975D3C922A}"/>
              </a:ext>
            </a:extLst>
          </p:cNvPr>
          <p:cNvSpPr txBox="1"/>
          <p:nvPr/>
        </p:nvSpPr>
        <p:spPr>
          <a:xfrm>
            <a:off x="8273673" y="3467859"/>
            <a:ext cx="354426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</a:rPr>
              <a:t>Outcome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8DB9CA"/>
              </a:solidFill>
              <a:effectLst/>
              <a:uLnTx/>
              <a:uFillTx/>
              <a:latin typeface="Cabin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Offered a new role or responsibility through existing employer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2A4EA9-65BF-8B58-6D3E-0D7206A92E9B}"/>
              </a:ext>
            </a:extLst>
          </p:cNvPr>
          <p:cNvSpPr txBox="1"/>
          <p:nvPr/>
        </p:nvSpPr>
        <p:spPr>
          <a:xfrm>
            <a:off x="8294608" y="4812171"/>
            <a:ext cx="353191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8DB9CA"/>
                </a:solidFill>
                <a:effectLst/>
                <a:uLnTx/>
                <a:uFillTx/>
                <a:latin typeface="Cabin" pitchFamily="2" charset="0"/>
              </a:rPr>
              <a:t>Funding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</a:rPr>
              <a:t>90% funded for SMEs, 70% funded for businesses with over 250 employees</a:t>
            </a:r>
          </a:p>
        </p:txBody>
      </p:sp>
    </p:spTree>
    <p:extLst>
      <p:ext uri="{BB962C8B-B14F-4D97-AF65-F5344CB8AC3E}">
        <p14:creationId xmlns:p14="http://schemas.microsoft.com/office/powerpoint/2010/main" val="265571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978F-B8FA-7A2E-F0FB-19A5B2EA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71467C-C041-4BF5-DD8B-B362E6B25C86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F050F-FD1C-683D-32EC-A54A5AE726EA}"/>
              </a:ext>
            </a:extLst>
          </p:cNvPr>
          <p:cNvSpPr/>
          <p:nvPr/>
        </p:nvSpPr>
        <p:spPr>
          <a:xfrm>
            <a:off x="720080" y="3944242"/>
            <a:ext cx="2880000" cy="1440000"/>
          </a:xfrm>
          <a:prstGeom prst="rect">
            <a:avLst/>
          </a:prstGeom>
          <a:solidFill>
            <a:schemeClr val="bg1"/>
          </a:solidFill>
          <a:ln w="57150">
            <a:solidFill>
              <a:srgbClr val="009C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926F94-8A67-CE9B-BE67-96253C25F33E}"/>
              </a:ext>
            </a:extLst>
          </p:cNvPr>
          <p:cNvSpPr/>
          <p:nvPr/>
        </p:nvSpPr>
        <p:spPr>
          <a:xfrm>
            <a:off x="4423389" y="3944241"/>
            <a:ext cx="2880000" cy="2761359"/>
          </a:xfrm>
          <a:prstGeom prst="rect">
            <a:avLst/>
          </a:prstGeom>
          <a:noFill/>
          <a:ln w="57150">
            <a:solidFill>
              <a:srgbClr val="009C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65DF41-B5A2-8ED0-33A7-36810ACC6B21}"/>
              </a:ext>
            </a:extLst>
          </p:cNvPr>
          <p:cNvSpPr/>
          <p:nvPr/>
        </p:nvSpPr>
        <p:spPr>
          <a:xfrm>
            <a:off x="8126699" y="3944242"/>
            <a:ext cx="2880000" cy="2761358"/>
          </a:xfrm>
          <a:prstGeom prst="rect">
            <a:avLst/>
          </a:prstGeom>
          <a:noFill/>
          <a:ln w="57150">
            <a:solidFill>
              <a:srgbClr val="009C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981BD7B6-0B0C-846B-CBB8-8A9AFB39FC43}"/>
              </a:ext>
            </a:extLst>
          </p:cNvPr>
          <p:cNvSpPr txBox="1"/>
          <p:nvPr/>
        </p:nvSpPr>
        <p:spPr>
          <a:xfrm>
            <a:off x="697773" y="4207711"/>
            <a:ext cx="2902307" cy="86754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Learner completing 14 qualifying days or a minimum of 10 guided learning hours. 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4AF92EB-CC6D-7BA4-93B3-393A08C44D36}"/>
              </a:ext>
            </a:extLst>
          </p:cNvPr>
          <p:cNvSpPr txBox="1"/>
          <p:nvPr/>
        </p:nvSpPr>
        <p:spPr>
          <a:xfrm>
            <a:off x="4447566" y="3972092"/>
            <a:ext cx="2880000" cy="24926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Successful completion of course and for: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Unemployed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 - offer of an interview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Self- employed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– offer of new work/contracts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Employed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 – Offer of a new job role/responsibility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1600A723-2C36-F352-2C96-A576FB921C3B}"/>
              </a:ext>
            </a:extLst>
          </p:cNvPr>
          <p:cNvSpPr txBox="1"/>
          <p:nvPr/>
        </p:nvSpPr>
        <p:spPr>
          <a:xfrm>
            <a:off x="8175052" y="3944242"/>
            <a:ext cx="2831648" cy="27561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Within 6 months of course completion: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Unemployed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 - a new job or apprenticeship 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Self- employed 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– new work/contract</a:t>
            </a:r>
          </a:p>
          <a:p>
            <a:pPr>
              <a:lnSpc>
                <a:spcPct val="107000"/>
              </a:lnSpc>
              <a:spcAft>
                <a:spcPts val="800"/>
              </a:spcAft>
              <a:defRPr/>
            </a:pPr>
            <a:r>
              <a:rPr kumimoji="0" lang="en-GB" sz="1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Employed</a:t>
            </a:r>
            <a:r>
              <a:rPr kumimoji="0" lang="en-GB" sz="16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 pitchFamily="2" charset="0"/>
                <a:ea typeface="Calibri" panose="020F0502020204030204" pitchFamily="34" charset="0"/>
                <a:cs typeface="Aharoni" panose="020F0502020204030204" pitchFamily="2" charset="-79"/>
              </a:rPr>
              <a:t> – a new job role/ responsibility with their existing employer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853DC08-1621-0178-6896-0498FF944E4F}"/>
              </a:ext>
            </a:extLst>
          </p:cNvPr>
          <p:cNvSpPr txBox="1"/>
          <p:nvPr/>
        </p:nvSpPr>
        <p:spPr>
          <a:xfrm>
            <a:off x="354738" y="863984"/>
            <a:ext cx="1116349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Cabin"/>
              </a:rPr>
              <a:t>Skills Bootcamp Model.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CD0F42-887D-8DE7-DE20-318F3D112617}"/>
              </a:ext>
            </a:extLst>
          </p:cNvPr>
          <p:cNvSpPr/>
          <p:nvPr/>
        </p:nvSpPr>
        <p:spPr>
          <a:xfrm>
            <a:off x="731233" y="2394404"/>
            <a:ext cx="2880000" cy="1173685"/>
          </a:xfrm>
          <a:prstGeom prst="rect">
            <a:avLst/>
          </a:prstGeom>
          <a:solidFill>
            <a:srgbClr val="009CA6"/>
          </a:solidFill>
          <a:ln w="57150">
            <a:solidFill>
              <a:srgbClr val="009C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5C70B9-B971-5C91-D300-B095C9CBCB82}"/>
              </a:ext>
            </a:extLst>
          </p:cNvPr>
          <p:cNvSpPr txBox="1"/>
          <p:nvPr/>
        </p:nvSpPr>
        <p:spPr>
          <a:xfrm>
            <a:off x="731233" y="2421028"/>
            <a:ext cx="286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Milestone 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Course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started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24CE62F-1130-42C9-EE37-B500594145FE}"/>
              </a:ext>
            </a:extLst>
          </p:cNvPr>
          <p:cNvSpPr/>
          <p:nvPr/>
        </p:nvSpPr>
        <p:spPr>
          <a:xfrm>
            <a:off x="4428966" y="2394404"/>
            <a:ext cx="2880000" cy="1173685"/>
          </a:xfrm>
          <a:prstGeom prst="rect">
            <a:avLst/>
          </a:prstGeom>
          <a:solidFill>
            <a:srgbClr val="009CA6"/>
          </a:solidFill>
          <a:ln w="57150">
            <a:solidFill>
              <a:srgbClr val="009C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76D889-042E-6217-90BC-C5B957EA1EDD}"/>
              </a:ext>
            </a:extLst>
          </p:cNvPr>
          <p:cNvSpPr txBox="1"/>
          <p:nvPr/>
        </p:nvSpPr>
        <p:spPr>
          <a:xfrm>
            <a:off x="4364335" y="2421029"/>
            <a:ext cx="2868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Milestone 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Course completed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3F55D8-114D-5808-23B3-D6DCCBC0AE8B}"/>
              </a:ext>
            </a:extLst>
          </p:cNvPr>
          <p:cNvSpPr/>
          <p:nvPr/>
        </p:nvSpPr>
        <p:spPr>
          <a:xfrm>
            <a:off x="8126699" y="2394404"/>
            <a:ext cx="2880000" cy="1173685"/>
          </a:xfrm>
          <a:prstGeom prst="rect">
            <a:avLst/>
          </a:prstGeom>
          <a:solidFill>
            <a:srgbClr val="009CA6"/>
          </a:solidFill>
          <a:ln w="57150">
            <a:solidFill>
              <a:srgbClr val="009C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D1336F-A866-9C1E-1891-01322978E654}"/>
              </a:ext>
            </a:extLst>
          </p:cNvPr>
          <p:cNvSpPr txBox="1"/>
          <p:nvPr/>
        </p:nvSpPr>
        <p:spPr>
          <a:xfrm>
            <a:off x="8126699" y="2381081"/>
            <a:ext cx="2868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Milestone 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Positive job outcome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559DDC7-FAE6-4B45-25A4-F0D9F2B227EF}"/>
              </a:ext>
            </a:extLst>
          </p:cNvPr>
          <p:cNvSpPr/>
          <p:nvPr/>
        </p:nvSpPr>
        <p:spPr>
          <a:xfrm>
            <a:off x="3727844" y="3605092"/>
            <a:ext cx="591957" cy="339150"/>
          </a:xfrm>
          <a:prstGeom prst="rightArrow">
            <a:avLst/>
          </a:prstGeom>
          <a:solidFill>
            <a:srgbClr val="8DB9CA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F2BF7F4-CF31-76AE-937A-D42FC3169023}"/>
              </a:ext>
            </a:extLst>
          </p:cNvPr>
          <p:cNvSpPr/>
          <p:nvPr/>
        </p:nvSpPr>
        <p:spPr>
          <a:xfrm>
            <a:off x="7431154" y="3632942"/>
            <a:ext cx="591957" cy="339150"/>
          </a:xfrm>
          <a:prstGeom prst="rightArrow">
            <a:avLst/>
          </a:prstGeom>
          <a:solidFill>
            <a:srgbClr val="8DB9CA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4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325BF2-53C2-707E-1D8A-791A5148A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748D31-F543-9270-C461-854FAB5093E5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F05F582D-74D9-FC1A-9F2F-F0DCD29D971F}"/>
              </a:ext>
            </a:extLst>
          </p:cNvPr>
          <p:cNvSpPr/>
          <p:nvPr/>
        </p:nvSpPr>
        <p:spPr>
          <a:xfrm>
            <a:off x="3860647" y="1898071"/>
            <a:ext cx="1800000" cy="1800000"/>
          </a:xfrm>
          <a:prstGeom prst="ellipse">
            <a:avLst/>
          </a:prstGeom>
          <a:solidFill>
            <a:srgbClr val="009CA6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B98FB8-4745-DFC2-3CA4-7AB57A7E7B92}"/>
              </a:ext>
            </a:extLst>
          </p:cNvPr>
          <p:cNvSpPr/>
          <p:nvPr/>
        </p:nvSpPr>
        <p:spPr>
          <a:xfrm>
            <a:off x="824527" y="4264324"/>
            <a:ext cx="1800000" cy="1800000"/>
          </a:xfrm>
          <a:prstGeom prst="ellipse">
            <a:avLst/>
          </a:prstGeom>
          <a:solidFill>
            <a:srgbClr val="009CA6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E46C6D6-8582-7A6C-02F6-429DFF2FED0B}"/>
              </a:ext>
            </a:extLst>
          </p:cNvPr>
          <p:cNvSpPr/>
          <p:nvPr/>
        </p:nvSpPr>
        <p:spPr>
          <a:xfrm>
            <a:off x="824527" y="1898071"/>
            <a:ext cx="1800000" cy="1800000"/>
          </a:xfrm>
          <a:prstGeom prst="ellipse">
            <a:avLst/>
          </a:prstGeom>
          <a:solidFill>
            <a:srgbClr val="009CA6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CF45B-C8CB-A6F0-6EED-5E2C30BDFBCC}"/>
              </a:ext>
            </a:extLst>
          </p:cNvPr>
          <p:cNvSpPr txBox="1"/>
          <p:nvPr/>
        </p:nvSpPr>
        <p:spPr>
          <a:xfrm>
            <a:off x="354738" y="863984"/>
            <a:ext cx="100965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The benefits </a:t>
            </a:r>
            <a:r>
              <a:rPr lang="en-GB" sz="3600" b="1" dirty="0">
                <a:solidFill>
                  <a:prstClr val="black"/>
                </a:solidFill>
                <a:latin typeface="Cabin"/>
              </a:rPr>
              <a:t>to a business. 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bi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F9FC8-F3D7-3D52-F97B-8F717B0F3FE7}"/>
              </a:ext>
            </a:extLst>
          </p:cNvPr>
          <p:cNvSpPr txBox="1"/>
          <p:nvPr/>
        </p:nvSpPr>
        <p:spPr>
          <a:xfrm>
            <a:off x="3721231" y="2503239"/>
            <a:ext cx="207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No recruitment fees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82CDD3-1D47-F91A-EF86-DEE4D51A12E0}"/>
              </a:ext>
            </a:extLst>
          </p:cNvPr>
          <p:cNvSpPr txBox="1"/>
          <p:nvPr/>
        </p:nvSpPr>
        <p:spPr>
          <a:xfrm>
            <a:off x="815644" y="2248595"/>
            <a:ext cx="1800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Design a course around their needs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C24181-40AC-CA60-A02E-BE104846E3F3}"/>
              </a:ext>
            </a:extLst>
          </p:cNvPr>
          <p:cNvSpPr txBox="1"/>
          <p:nvPr/>
        </p:nvSpPr>
        <p:spPr>
          <a:xfrm>
            <a:off x="824527" y="4820162"/>
            <a:ext cx="1800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Gain trained employees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DFEBC7-0043-B1D6-64DF-4047A65BBA52}"/>
              </a:ext>
            </a:extLst>
          </p:cNvPr>
          <p:cNvSpPr txBox="1"/>
          <p:nvPr/>
        </p:nvSpPr>
        <p:spPr>
          <a:xfrm>
            <a:off x="5039367" y="4922797"/>
            <a:ext cx="1800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Decreased skills gap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EF5356E-36F5-6270-160C-5C025616387F}"/>
              </a:ext>
            </a:extLst>
          </p:cNvPr>
          <p:cNvSpPr/>
          <p:nvPr/>
        </p:nvSpPr>
        <p:spPr>
          <a:xfrm>
            <a:off x="9213070" y="4867153"/>
            <a:ext cx="1800000" cy="1800000"/>
          </a:xfrm>
          <a:prstGeom prst="ellipse">
            <a:avLst/>
          </a:prstGeom>
          <a:solidFill>
            <a:srgbClr val="009CA6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BA8AA5-4AF8-BF05-A1CE-663A9250619B}"/>
              </a:ext>
            </a:extLst>
          </p:cNvPr>
          <p:cNvSpPr txBox="1"/>
          <p:nvPr/>
        </p:nvSpPr>
        <p:spPr>
          <a:xfrm>
            <a:off x="9212844" y="5413210"/>
            <a:ext cx="1800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Business growth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F27C16D-008B-6FAD-A93C-4B4C0180B487}"/>
              </a:ext>
            </a:extLst>
          </p:cNvPr>
          <p:cNvSpPr/>
          <p:nvPr/>
        </p:nvSpPr>
        <p:spPr>
          <a:xfrm>
            <a:off x="9213070" y="2697258"/>
            <a:ext cx="1800000" cy="1800000"/>
          </a:xfrm>
          <a:prstGeom prst="ellipse">
            <a:avLst/>
          </a:prstGeom>
          <a:solidFill>
            <a:srgbClr val="009CA6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33BE95-39F5-FEC0-D820-C3AF7EB63644}"/>
              </a:ext>
            </a:extLst>
          </p:cNvPr>
          <p:cNvSpPr txBox="1"/>
          <p:nvPr/>
        </p:nvSpPr>
        <p:spPr>
          <a:xfrm>
            <a:off x="9212845" y="3246444"/>
            <a:ext cx="1800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Increased productivity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A81181-CD7E-6529-DDFC-4F35CCB93236}"/>
              </a:ext>
            </a:extLst>
          </p:cNvPr>
          <p:cNvSpPr/>
          <p:nvPr/>
        </p:nvSpPr>
        <p:spPr>
          <a:xfrm>
            <a:off x="9213071" y="473720"/>
            <a:ext cx="1800000" cy="1800000"/>
          </a:xfrm>
          <a:prstGeom prst="ellipse">
            <a:avLst/>
          </a:prstGeom>
          <a:solidFill>
            <a:srgbClr val="009CA6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FD988D-63F6-199C-DF2A-6C676034925A}"/>
              </a:ext>
            </a:extLst>
          </p:cNvPr>
          <p:cNvSpPr txBox="1"/>
          <p:nvPr/>
        </p:nvSpPr>
        <p:spPr>
          <a:xfrm>
            <a:off x="9212845" y="1025863"/>
            <a:ext cx="1800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Increased retention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44F48F3-A9A2-C6B6-DA98-42149374CC05}"/>
              </a:ext>
            </a:extLst>
          </p:cNvPr>
          <p:cNvSpPr/>
          <p:nvPr/>
        </p:nvSpPr>
        <p:spPr>
          <a:xfrm>
            <a:off x="3860647" y="4264324"/>
            <a:ext cx="1800000" cy="1800000"/>
          </a:xfrm>
          <a:prstGeom prst="ellipse">
            <a:avLst/>
          </a:prstGeom>
          <a:solidFill>
            <a:srgbClr val="009CA6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bin" pitchFamily="2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071E931-AA7A-0059-D00F-5ACE949E22BF}"/>
              </a:ext>
            </a:extLst>
          </p:cNvPr>
          <p:cNvSpPr txBox="1"/>
          <p:nvPr/>
        </p:nvSpPr>
        <p:spPr>
          <a:xfrm>
            <a:off x="3869054" y="4810381"/>
            <a:ext cx="18002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bin" pitchFamily="2" charset="0"/>
                <a:ea typeface="+mn-ea"/>
                <a:cs typeface="+mn-cs"/>
              </a:rPr>
              <a:t>Decreased skills gap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B6EA6517-1787-10ED-830E-C12DDFADF941}"/>
              </a:ext>
            </a:extLst>
          </p:cNvPr>
          <p:cNvSpPr/>
          <p:nvPr/>
        </p:nvSpPr>
        <p:spPr>
          <a:xfrm rot="14788906">
            <a:off x="7256657" y="1355964"/>
            <a:ext cx="825500" cy="128775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E2D1936E-99B0-4F98-F8C5-15029E25F40D}"/>
              </a:ext>
            </a:extLst>
          </p:cNvPr>
          <p:cNvSpPr/>
          <p:nvPr/>
        </p:nvSpPr>
        <p:spPr>
          <a:xfrm rot="16200000">
            <a:off x="7452552" y="3096161"/>
            <a:ext cx="825500" cy="128775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row: Down 22">
            <a:extLst>
              <a:ext uri="{FF2B5EF4-FFF2-40B4-BE49-F238E27FC236}">
                <a16:creationId xmlns:a16="http://schemas.microsoft.com/office/drawing/2014/main" id="{9B85D3C9-9A9A-A935-8AED-6DD6190DC356}"/>
              </a:ext>
            </a:extLst>
          </p:cNvPr>
          <p:cNvSpPr/>
          <p:nvPr/>
        </p:nvSpPr>
        <p:spPr>
          <a:xfrm rot="17492099">
            <a:off x="7412662" y="4836357"/>
            <a:ext cx="825500" cy="1287756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316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F4370-84BF-4661-D500-769236C41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03C0B4-F0CD-ABFE-84C2-23A0794D172B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D3685B-BF93-1318-6BAA-D8C0588AE04F}"/>
              </a:ext>
            </a:extLst>
          </p:cNvPr>
          <p:cNvSpPr txBox="1"/>
          <p:nvPr/>
        </p:nvSpPr>
        <p:spPr>
          <a:xfrm>
            <a:off x="354737" y="863984"/>
            <a:ext cx="113221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Cabin"/>
              </a:rPr>
              <a:t>What Skills Bootcamps are available (1 of 2).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5C32AA9-09FD-6AFE-EBF4-16306C192B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565542"/>
              </p:ext>
            </p:extLst>
          </p:nvPr>
        </p:nvGraphicFramePr>
        <p:xfrm>
          <a:off x="495301" y="1710405"/>
          <a:ext cx="11181539" cy="501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6415">
                  <a:extLst>
                    <a:ext uri="{9D8B030D-6E8A-4147-A177-3AD203B41FA5}">
                      <a16:colId xmlns:a16="http://schemas.microsoft.com/office/drawing/2014/main" val="1184038158"/>
                    </a:ext>
                  </a:extLst>
                </a:gridCol>
                <a:gridCol w="4433425">
                  <a:extLst>
                    <a:ext uri="{9D8B030D-6E8A-4147-A177-3AD203B41FA5}">
                      <a16:colId xmlns:a16="http://schemas.microsoft.com/office/drawing/2014/main" val="3408718070"/>
                    </a:ext>
                  </a:extLst>
                </a:gridCol>
                <a:gridCol w="2463874">
                  <a:extLst>
                    <a:ext uri="{9D8B030D-6E8A-4147-A177-3AD203B41FA5}">
                      <a16:colId xmlns:a16="http://schemas.microsoft.com/office/drawing/2014/main" val="1248222718"/>
                    </a:ext>
                  </a:extLst>
                </a:gridCol>
                <a:gridCol w="1371379">
                  <a:extLst>
                    <a:ext uri="{9D8B030D-6E8A-4147-A177-3AD203B41FA5}">
                      <a16:colId xmlns:a16="http://schemas.microsoft.com/office/drawing/2014/main" val="2183463374"/>
                    </a:ext>
                  </a:extLst>
                </a:gridCol>
                <a:gridCol w="1176446">
                  <a:extLst>
                    <a:ext uri="{9D8B030D-6E8A-4147-A177-3AD203B41FA5}">
                      <a16:colId xmlns:a16="http://schemas.microsoft.com/office/drawing/2014/main" val="649449205"/>
                    </a:ext>
                  </a:extLst>
                </a:gridCol>
              </a:tblGrid>
              <a:tr h="541032"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Learning Organisation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Course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Sector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Location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Type of learning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29074"/>
                  </a:ext>
                </a:extLst>
              </a:tr>
              <a:tr h="14685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  <a:ea typeface="+mn-ea"/>
                          <a:cs typeface="+mn-cs"/>
                        </a:rPr>
                        <a:t>Construction Help Line Ltd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  <a:ea typeface="+mn-ea"/>
                          <a:cs typeface="+mn-cs"/>
                        </a:rPr>
                        <a:t>Domestic Energy Assessment 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  <a:ea typeface="+mn-ea"/>
                          <a:cs typeface="+mn-cs"/>
                        </a:rPr>
                        <a:t>Retrofit Coordination and Management L5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  <a:ea typeface="+mn-ea"/>
                          <a:cs typeface="+mn-cs"/>
                        </a:rPr>
                        <a:t>Construction Supervision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  <a:ea typeface="+mn-ea"/>
                          <a:cs typeface="+mn-cs"/>
                        </a:rPr>
                        <a:t>Construction Contracts &amp; Project Management</a:t>
                      </a:r>
                      <a:endParaRPr lang="en-GB" sz="1700" dirty="0">
                        <a:solidFill>
                          <a:srgbClr val="000000"/>
                        </a:solidFill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Construction and the Built Environment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South Yorkshire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abin" pitchFamily="2" charset="0"/>
                        </a:rPr>
                        <a:t>Online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993490"/>
                  </a:ext>
                </a:extLst>
              </a:tr>
              <a:tr h="1004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  <a:ea typeface="+mn-ea"/>
                          <a:cs typeface="+mn-cs"/>
                        </a:rPr>
                        <a:t>Construction skills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Multi-Trade Construction Skills 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Insulation Installation with Construction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Green Skills Operative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Construction and the Built Environment</a:t>
                      </a:r>
                    </a:p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Green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Rotherham &amp; Doncaster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abin" pitchFamily="2" charset="0"/>
                        </a:rPr>
                        <a:t>Face-to-face</a:t>
                      </a:r>
                    </a:p>
                    <a:p>
                      <a:endParaRPr lang="en-GB" sz="1700" dirty="0"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5161774"/>
                  </a:ext>
                </a:extLst>
              </a:tr>
              <a:tr h="7729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  <a:ea typeface="+mn-ea"/>
                          <a:cs typeface="+mn-cs"/>
                        </a:rPr>
                        <a:t>Momentum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Introduction to Retrofit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Construction and the Built Environment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Sheffield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abin" pitchFamily="2" charset="0"/>
                        </a:rPr>
                        <a:t>On-site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809676"/>
                  </a:ext>
                </a:extLst>
              </a:tr>
              <a:tr h="10047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TRS Training</a:t>
                      </a:r>
                      <a:endParaRPr lang="en-GB" sz="1700" dirty="0"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Training Limited</a:t>
                      </a:r>
                      <a:r>
                        <a:rPr lang="en-GB" sz="1700" dirty="0">
                          <a:latin typeface="Cabin" pitchFamily="2" charset="0"/>
                        </a:rPr>
                        <a:t> 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Introduction to Transport Management &amp; Traffic Office</a:t>
                      </a:r>
                      <a:r>
                        <a:rPr lang="en-GB" sz="1700" dirty="0">
                          <a:latin typeface="Cabin" pitchFamily="2" charset="0"/>
                        </a:rPr>
                        <a:t>  </a:t>
                      </a:r>
                      <a:endParaRPr lang="en-GB" sz="1700" dirty="0">
                        <a:solidFill>
                          <a:srgbClr val="000000"/>
                        </a:solidFill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Business and Administration Services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700" dirty="0">
                        <a:solidFill>
                          <a:srgbClr val="000000"/>
                        </a:solidFill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South Yorkshire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abin" pitchFamily="2" charset="0"/>
                        </a:rPr>
                        <a:t>Online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23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965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B8EE69-3C0C-D850-2AB8-C0C77C5B6B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1F04D7-EACA-26AF-A1DF-D68B4DC0D991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375693A-A224-B031-9BCC-A73CA7BC87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741546"/>
              </p:ext>
            </p:extLst>
          </p:nvPr>
        </p:nvGraphicFramePr>
        <p:xfrm>
          <a:off x="515159" y="1740901"/>
          <a:ext cx="11161680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331">
                  <a:extLst>
                    <a:ext uri="{9D8B030D-6E8A-4147-A177-3AD203B41FA5}">
                      <a16:colId xmlns:a16="http://schemas.microsoft.com/office/drawing/2014/main" val="1184038158"/>
                    </a:ext>
                  </a:extLst>
                </a:gridCol>
                <a:gridCol w="4425552">
                  <a:extLst>
                    <a:ext uri="{9D8B030D-6E8A-4147-A177-3AD203B41FA5}">
                      <a16:colId xmlns:a16="http://schemas.microsoft.com/office/drawing/2014/main" val="3408718070"/>
                    </a:ext>
                  </a:extLst>
                </a:gridCol>
                <a:gridCol w="2459498">
                  <a:extLst>
                    <a:ext uri="{9D8B030D-6E8A-4147-A177-3AD203B41FA5}">
                      <a16:colId xmlns:a16="http://schemas.microsoft.com/office/drawing/2014/main" val="1248222718"/>
                    </a:ext>
                  </a:extLst>
                </a:gridCol>
                <a:gridCol w="1368943">
                  <a:extLst>
                    <a:ext uri="{9D8B030D-6E8A-4147-A177-3AD203B41FA5}">
                      <a16:colId xmlns:a16="http://schemas.microsoft.com/office/drawing/2014/main" val="2183463374"/>
                    </a:ext>
                  </a:extLst>
                </a:gridCol>
                <a:gridCol w="1174356">
                  <a:extLst>
                    <a:ext uri="{9D8B030D-6E8A-4147-A177-3AD203B41FA5}">
                      <a16:colId xmlns:a16="http://schemas.microsoft.com/office/drawing/2014/main" val="649449205"/>
                    </a:ext>
                  </a:extLst>
                </a:gridCol>
              </a:tblGrid>
              <a:tr h="541975"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Learning Organisation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Course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Sector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Location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Cabin" pitchFamily="2" charset="0"/>
                        </a:rPr>
                        <a:t>Type of learning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9C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82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Cabin" pitchFamily="2" charset="0"/>
                        </a:rPr>
                        <a:t>Just IT Training Ltd	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latin typeface="Cabin" pitchFamily="2" charset="0"/>
                        </a:rPr>
                        <a:t>IT Technician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latin typeface="Cabin" pitchFamily="2" charset="0"/>
                        </a:rPr>
                        <a:t>Digital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South Yorkshire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Cabin" pitchFamily="2" charset="0"/>
                        </a:rPr>
                        <a:t>Online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185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dirty="0">
                          <a:latin typeface="Cabin" pitchFamily="2" charset="0"/>
                        </a:rPr>
                        <a:t>Sheffield City Council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Cabin" pitchFamily="2" charset="0"/>
                        </a:rPr>
                        <a:t>Cyber security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Digital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Sheffield</a:t>
                      </a: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bin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Blended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6223981"/>
                  </a:ext>
                </a:extLst>
              </a:tr>
              <a:tr h="191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Think Employment Ltd</a:t>
                      </a:r>
                      <a:endParaRPr lang="en-GB" sz="1700" dirty="0"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Data Analytics</a:t>
                      </a:r>
                      <a:r>
                        <a:rPr lang="en-GB" sz="1700" dirty="0">
                          <a:latin typeface="Cabin" pitchFamily="2" charset="0"/>
                        </a:rPr>
                        <a:t> </a:t>
                      </a:r>
                    </a:p>
                    <a:p>
                      <a:pPr marL="285750" lvl="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Digital Marketing Accelerator</a:t>
                      </a:r>
                      <a:r>
                        <a:rPr lang="en-GB" sz="1700" dirty="0">
                          <a:latin typeface="Cabin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Digital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South Yorkshire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Online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623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The Developer Academy Ltd</a:t>
                      </a:r>
                      <a:endParaRPr lang="en-GB" sz="1700" dirty="0"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Software Tester</a:t>
                      </a:r>
                      <a:endParaRPr lang="en-GB" sz="1700" dirty="0"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dirty="0">
                          <a:solidFill>
                            <a:srgbClr val="000000"/>
                          </a:solidFill>
                          <a:latin typeface="Cabin" pitchFamily="2" charset="0"/>
                        </a:rPr>
                        <a:t>Digital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South Yorkshire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abin" pitchFamily="2" charset="0"/>
                        </a:rPr>
                        <a:t>Online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031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Life Skills Centres Ltd</a:t>
                      </a:r>
                      <a:r>
                        <a:rPr lang="en-GB" sz="1700" dirty="0">
                          <a:latin typeface="Cabin" pitchFamily="2" charset="0"/>
                        </a:rPr>
                        <a:t> 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Cabin" pitchFamily="2" charset="0"/>
                        </a:rPr>
                        <a:t>Introduction to Broadcasting</a:t>
                      </a:r>
                      <a:r>
                        <a:rPr lang="en-GB" sz="1700" dirty="0">
                          <a:latin typeface="Cabin" pitchFamily="2" charset="0"/>
                        </a:rPr>
                        <a:t> </a:t>
                      </a:r>
                      <a:endParaRPr lang="en-GB" sz="1700" b="0" i="0" u="none" strike="noStrike" dirty="0">
                        <a:solidFill>
                          <a:srgbClr val="000000"/>
                        </a:solidFill>
                        <a:effectLst/>
                        <a:latin typeface="Cabin" pitchFamily="2" charset="0"/>
                      </a:endParaRP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700" dirty="0">
                          <a:latin typeface="Cabin" pitchFamily="2" charset="0"/>
                        </a:rPr>
                        <a:t>Creative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abin" pitchFamily="2" charset="0"/>
                        </a:rPr>
                        <a:t>Sheffield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dirty="0">
                          <a:latin typeface="Cabin" pitchFamily="2" charset="0"/>
                        </a:rPr>
                        <a:t>Blended</a:t>
                      </a:r>
                    </a:p>
                  </a:txBody>
                  <a:tcP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chemeClr val="bg2"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89857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CAF511C-7305-D2A7-50B7-0D2EBF829B4D}"/>
              </a:ext>
            </a:extLst>
          </p:cNvPr>
          <p:cNvSpPr txBox="1"/>
          <p:nvPr/>
        </p:nvSpPr>
        <p:spPr>
          <a:xfrm>
            <a:off x="354737" y="863984"/>
            <a:ext cx="1132210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3600" b="1" dirty="0">
                <a:solidFill>
                  <a:prstClr val="black"/>
                </a:solidFill>
                <a:latin typeface="Cabin"/>
              </a:rPr>
              <a:t>What Skills Bootcamps are available (2 of 2). </a:t>
            </a:r>
          </a:p>
        </p:txBody>
      </p:sp>
    </p:spTree>
    <p:extLst>
      <p:ext uri="{BB962C8B-B14F-4D97-AF65-F5344CB8AC3E}">
        <p14:creationId xmlns:p14="http://schemas.microsoft.com/office/powerpoint/2010/main" val="1602709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4203D-AE26-2612-1B2E-E839BF67C9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E87AF15-7689-64F7-4706-1B65F7CBBE41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BF82BDD-DBD8-1A7C-862E-C71B78320C4F}"/>
              </a:ext>
            </a:extLst>
          </p:cNvPr>
          <p:cNvSpPr/>
          <p:nvPr/>
        </p:nvSpPr>
        <p:spPr>
          <a:xfrm>
            <a:off x="840104" y="2589821"/>
            <a:ext cx="4646295" cy="3857625"/>
          </a:xfrm>
          <a:prstGeom prst="rect">
            <a:avLst/>
          </a:prstGeom>
          <a:solidFill>
            <a:srgbClr val="009CA6"/>
          </a:solidFill>
          <a:ln>
            <a:solidFill>
              <a:srgbClr val="009C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bg1"/>
              </a:solidFill>
              <a:latin typeface="Cabi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21FD99-02F5-8932-FF05-BE1148FCFFCC}"/>
              </a:ext>
            </a:extLst>
          </p:cNvPr>
          <p:cNvSpPr/>
          <p:nvPr/>
        </p:nvSpPr>
        <p:spPr>
          <a:xfrm>
            <a:off x="6665023" y="2589821"/>
            <a:ext cx="4646295" cy="3857625"/>
          </a:xfrm>
          <a:prstGeom prst="rect">
            <a:avLst/>
          </a:prstGeom>
          <a:solidFill>
            <a:srgbClr val="8DB9CA"/>
          </a:solidFill>
          <a:ln>
            <a:solidFill>
              <a:srgbClr val="8DB9C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latin typeface="Cabi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C635F4-BEDF-33DF-7161-8C9929004FB3}"/>
              </a:ext>
            </a:extLst>
          </p:cNvPr>
          <p:cNvSpPr txBox="1"/>
          <p:nvPr/>
        </p:nvSpPr>
        <p:spPr>
          <a:xfrm>
            <a:off x="401201" y="863984"/>
            <a:ext cx="1005003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How </a:t>
            </a:r>
            <a:r>
              <a:rPr lang="en-GB" sz="3600" b="1" dirty="0">
                <a:solidFill>
                  <a:prstClr val="black"/>
                </a:solidFill>
                <a:latin typeface="Cabin"/>
              </a:rPr>
              <a:t>to access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Skills </a:t>
            </a:r>
            <a:r>
              <a:rPr lang="en-GB" sz="3600" b="1" dirty="0">
                <a:solidFill>
                  <a:prstClr val="black"/>
                </a:solidFill>
                <a:latin typeface="Cabin"/>
              </a:rPr>
              <a:t>Bootcamps and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 what </a:t>
            </a:r>
            <a:r>
              <a:rPr lang="en-GB" sz="3600" b="1" dirty="0">
                <a:solidFill>
                  <a:prstClr val="black"/>
                </a:solidFill>
                <a:latin typeface="Cabin"/>
              </a:rPr>
              <a:t>do referrals look like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bin"/>
              </a:rPr>
              <a:t>? 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2D4F06-8F57-2BDE-ED65-A62F643E7169}"/>
              </a:ext>
            </a:extLst>
          </p:cNvPr>
          <p:cNvSpPr txBox="1"/>
          <p:nvPr/>
        </p:nvSpPr>
        <p:spPr>
          <a:xfrm>
            <a:off x="6665023" y="2589821"/>
            <a:ext cx="464629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Good referrals for Skills Bootcamps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206D74-D7E5-5715-CF05-81DDD01359B5}"/>
              </a:ext>
            </a:extLst>
          </p:cNvPr>
          <p:cNvSpPr txBox="1"/>
          <p:nvPr/>
        </p:nvSpPr>
        <p:spPr>
          <a:xfrm>
            <a:off x="6665023" y="3429459"/>
            <a:ext cx="44930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Struggling to recruit</a:t>
            </a:r>
            <a:endParaRPr lang="en-GB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Investing and retaining their employees</a:t>
            </a:r>
            <a:endParaRPr lang="en-GB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Upskilling their workforce </a:t>
            </a:r>
            <a:endParaRPr lang="en-GB" sz="20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Filling skills gap quickly </a:t>
            </a:r>
            <a:endParaRPr lang="en-GB" sz="2000" dirty="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7FBFC6-0957-03DD-5F37-3BAD7CDB6C1A}"/>
              </a:ext>
            </a:extLst>
          </p:cNvPr>
          <p:cNvSpPr txBox="1"/>
          <p:nvPr/>
        </p:nvSpPr>
        <p:spPr>
          <a:xfrm>
            <a:off x="840103" y="2589820"/>
            <a:ext cx="46462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Access Skills Bootcamps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1360C8-7A0E-C679-16B2-7ED9E637AFD1}"/>
              </a:ext>
            </a:extLst>
          </p:cNvPr>
          <p:cNvSpPr txBox="1"/>
          <p:nvPr/>
        </p:nvSpPr>
        <p:spPr>
          <a:xfrm>
            <a:off x="843511" y="2974117"/>
            <a:ext cx="4558081" cy="286232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SYMCA website and email: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https://www.southyorkshire-ca.gov.uk/skills</a:t>
            </a:r>
            <a:endParaRPr lang="en-GB" sz="2000" dirty="0">
              <a:solidFill>
                <a:schemeClr val="bg1"/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bootcampsbootcamps@southyorkshire-ca.gov.uk</a:t>
            </a:r>
            <a:endParaRPr lang="en-GB" sz="2000" dirty="0">
              <a:solidFill>
                <a:schemeClr val="bg1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SYMCA team will pick up any requests from businesses and direct them to the Learning Organisations</a:t>
            </a:r>
          </a:p>
        </p:txBody>
      </p:sp>
    </p:spTree>
    <p:extLst>
      <p:ext uri="{BB962C8B-B14F-4D97-AF65-F5344CB8AC3E}">
        <p14:creationId xmlns:p14="http://schemas.microsoft.com/office/powerpoint/2010/main" val="1684308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FC84E-2546-5DEF-B51F-E29E6C9B1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D8F2A8-0771-F575-7809-D1A04C74203A}"/>
              </a:ext>
            </a:extLst>
          </p:cNvPr>
          <p:cNvSpPr/>
          <p:nvPr/>
        </p:nvSpPr>
        <p:spPr>
          <a:xfrm>
            <a:off x="8148119" y="153908"/>
            <a:ext cx="3838669" cy="1182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92942-87F1-4F75-5F55-20C69AC8ADEB}"/>
              </a:ext>
            </a:extLst>
          </p:cNvPr>
          <p:cNvSpPr txBox="1"/>
          <p:nvPr/>
        </p:nvSpPr>
        <p:spPr>
          <a:xfrm>
            <a:off x="466898" y="1053210"/>
            <a:ext cx="7843969" cy="156966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000" b="1" dirty="0">
                <a:solidFill>
                  <a:srgbClr val="000000"/>
                </a:solidFill>
                <a:latin typeface="Cabin"/>
              </a:rPr>
              <a:t>How does Skills Bootcamps fit with the region’s wider skills offer?  </a:t>
            </a:r>
            <a:endParaRPr lang="en-US" sz="3000" dirty="0">
              <a:ea typeface="Calibri"/>
              <a:cs typeface="Calibri"/>
            </a:endParaRPr>
          </a:p>
          <a:p>
            <a:endParaRPr lang="en-US" sz="1600" dirty="0">
              <a:latin typeface="Cabin" charset="0"/>
              <a:ea typeface="Cabin" charset="0"/>
              <a:cs typeface="Cabin" charset="0"/>
            </a:endParaRPr>
          </a:p>
          <a:p>
            <a:endParaRPr lang="en-US" sz="2000" dirty="0">
              <a:latin typeface="Arial" panose="020B0604020202020204" pitchFamily="34" charset="0"/>
              <a:ea typeface="Cabin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67BEC-0E2C-8CBB-385C-A608426584AC}"/>
              </a:ext>
            </a:extLst>
          </p:cNvPr>
          <p:cNvSpPr txBox="1"/>
          <p:nvPr/>
        </p:nvSpPr>
        <p:spPr>
          <a:xfrm>
            <a:off x="58335" y="2171639"/>
            <a:ext cx="6097384" cy="440120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Establishing pathways into work from sector routeways &gt; Bootcamps. 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Participants applying for bootcamps need to near work-ready in order to be accepted onto the bootcamp.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Calibri"/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</a:rPr>
              <a:t>Provision is unique and does not overlap. In instances where there is overlap, </a:t>
            </a:r>
            <a:r>
              <a:rPr lang="en-US" sz="2400" dirty="0">
                <a:ea typeface="+mn-lt"/>
                <a:cs typeface="+mn-lt"/>
              </a:rPr>
              <a:t>enhances progression rather than redundancy.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endParaRPr lang="en-GB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2000" dirty="0">
              <a:latin typeface="Calibri"/>
              <a:cs typeface="Times New Roman"/>
            </a:endParaRPr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EC3E967-CE1D-4FCD-A5C9-46D3CE4C6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4927" y="1141546"/>
            <a:ext cx="1745427" cy="1193479"/>
          </a:xfrm>
          <a:prstGeom prst="rect">
            <a:avLst/>
          </a:prstGeom>
        </p:spPr>
      </p:pic>
      <p:pic>
        <p:nvPicPr>
          <p:cNvPr id="6" name="Picture Placeholder 10" descr="A person sitting at a desk using a computer&#10;&#10;Description automatically generated">
            <a:extLst>
              <a:ext uri="{FF2B5EF4-FFF2-40B4-BE49-F238E27FC236}">
                <a16:creationId xmlns:a16="http://schemas.microsoft.com/office/drawing/2014/main" id="{3A13947D-FE83-6310-440E-A7E9AE340C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062" b="20062"/>
          <a:stretch/>
        </p:blipFill>
        <p:spPr>
          <a:xfrm>
            <a:off x="6159500" y="787399"/>
            <a:ext cx="5845615" cy="5249889"/>
          </a:xfrm>
          <a:custGeom>
            <a:avLst/>
            <a:gdLst>
              <a:gd name="connsiteX0" fmla="*/ 0 w 6696075"/>
              <a:gd name="connsiteY0" fmla="*/ 6858000 h 6858000"/>
              <a:gd name="connsiteX1" fmla="*/ 1674019 w 6696075"/>
              <a:gd name="connsiteY1" fmla="*/ 0 h 6858000"/>
              <a:gd name="connsiteX2" fmla="*/ 6696075 w 6696075"/>
              <a:gd name="connsiteY2" fmla="*/ 0 h 6858000"/>
              <a:gd name="connsiteX3" fmla="*/ 5022056 w 6696075"/>
              <a:gd name="connsiteY3" fmla="*/ 6858000 h 6858000"/>
              <a:gd name="connsiteX4" fmla="*/ 0 w 6696075"/>
              <a:gd name="connsiteY4" fmla="*/ 6858000 h 6858000"/>
              <a:gd name="connsiteX0" fmla="*/ 0 w 6703074"/>
              <a:gd name="connsiteY0" fmla="*/ 6858000 h 6876473"/>
              <a:gd name="connsiteX1" fmla="*/ 1674019 w 6703074"/>
              <a:gd name="connsiteY1" fmla="*/ 0 h 6876473"/>
              <a:gd name="connsiteX2" fmla="*/ 6696075 w 6703074"/>
              <a:gd name="connsiteY2" fmla="*/ 0 h 6876473"/>
              <a:gd name="connsiteX3" fmla="*/ 6703074 w 6703074"/>
              <a:gd name="connsiteY3" fmla="*/ 6876473 h 6876473"/>
              <a:gd name="connsiteX4" fmla="*/ 0 w 6703074"/>
              <a:gd name="connsiteY4" fmla="*/ 6858000 h 6876473"/>
              <a:gd name="connsiteX0" fmla="*/ 0 w 7776729"/>
              <a:gd name="connsiteY0" fmla="*/ 6858000 h 6876473"/>
              <a:gd name="connsiteX1" fmla="*/ 1674019 w 7776729"/>
              <a:gd name="connsiteY1" fmla="*/ 0 h 6876473"/>
              <a:gd name="connsiteX2" fmla="*/ 7776729 w 7776729"/>
              <a:gd name="connsiteY2" fmla="*/ 0 h 6876473"/>
              <a:gd name="connsiteX3" fmla="*/ 6703074 w 7776729"/>
              <a:gd name="connsiteY3" fmla="*/ 6876473 h 6876473"/>
              <a:gd name="connsiteX4" fmla="*/ 0 w 7776729"/>
              <a:gd name="connsiteY4" fmla="*/ 6858000 h 6876473"/>
              <a:gd name="connsiteX0" fmla="*/ 0 w 7792965"/>
              <a:gd name="connsiteY0" fmla="*/ 6858000 h 6876473"/>
              <a:gd name="connsiteX1" fmla="*/ 1674019 w 7792965"/>
              <a:gd name="connsiteY1" fmla="*/ 0 h 6876473"/>
              <a:gd name="connsiteX2" fmla="*/ 7776729 w 7792965"/>
              <a:gd name="connsiteY2" fmla="*/ 0 h 6876473"/>
              <a:gd name="connsiteX3" fmla="*/ 7792965 w 7792965"/>
              <a:gd name="connsiteY3" fmla="*/ 6876473 h 6876473"/>
              <a:gd name="connsiteX4" fmla="*/ 0 w 7792965"/>
              <a:gd name="connsiteY4" fmla="*/ 6858000 h 687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92965" h="6876473">
                <a:moveTo>
                  <a:pt x="0" y="6858000"/>
                </a:moveTo>
                <a:lnTo>
                  <a:pt x="1674019" y="0"/>
                </a:lnTo>
                <a:lnTo>
                  <a:pt x="7776729" y="0"/>
                </a:lnTo>
                <a:lnTo>
                  <a:pt x="7792965" y="6876473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131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4c7dcd3-2cd9-44d2-b126-ac78e728307a" xsi:nil="true"/>
    <lcf76f155ced4ddcb4097134ff3c332f xmlns="13317375-1553-48d8-a09a-8aa92972e8cd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9814D99E71C409090DF9E8FDE1682" ma:contentTypeVersion="18" ma:contentTypeDescription="Create a new document." ma:contentTypeScope="" ma:versionID="3e1c0688b117e023ed4a5a83cd0b6090">
  <xsd:schema xmlns:xsd="http://www.w3.org/2001/XMLSchema" xmlns:xs="http://www.w3.org/2001/XMLSchema" xmlns:p="http://schemas.microsoft.com/office/2006/metadata/properties" xmlns:ns2="94c7dcd3-2cd9-44d2-b126-ac78e728307a" xmlns:ns3="13317375-1553-48d8-a09a-8aa92972e8cd" targetNamespace="http://schemas.microsoft.com/office/2006/metadata/properties" ma:root="true" ma:fieldsID="8d29c5936ee81fa6d935c23bcdeec93d" ns2:_="" ns3:_="">
    <xsd:import namespace="94c7dcd3-2cd9-44d2-b126-ac78e728307a"/>
    <xsd:import namespace="13317375-1553-48d8-a09a-8aa92972e8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7dcd3-2cd9-44d2-b126-ac78e72830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330548-71bc-43fa-91f1-b175a08e5d36}" ma:internalName="TaxCatchAll" ma:showField="CatchAllData" ma:web="94c7dcd3-2cd9-44d2-b126-ac78e7283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317375-1553-48d8-a09a-8aa92972e8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9c4f7d8-8ce1-446e-88d4-5569086c0e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B3AE73-9699-42E1-8CAF-9B0A7EC69223}">
  <ds:schemaRefs>
    <ds:schemaRef ds:uri="e4542799-d948-4d7f-a508-6210b0e87801"/>
    <ds:schemaRef ds:uri="http://purl.org/dc/elements/1.1/"/>
    <ds:schemaRef ds:uri="http://www.w3.org/XML/1998/namespace"/>
    <ds:schemaRef ds:uri="http://schemas.microsoft.com/office/2006/documentManagement/types"/>
    <ds:schemaRef ds:uri="a8af9081-7a17-466a-88c0-ad1246981f2a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c4486f99-f8c1-402a-a689-25ead95553e2"/>
    <ds:schemaRef ds:uri="d8165712-31c1-4712-b38b-ac961bc640da"/>
  </ds:schemaRefs>
</ds:datastoreItem>
</file>

<file path=customXml/itemProps2.xml><?xml version="1.0" encoding="utf-8"?>
<ds:datastoreItem xmlns:ds="http://schemas.openxmlformats.org/officeDocument/2006/customXml" ds:itemID="{E1F4A293-C565-4AF1-932D-EBD203683E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8CBB3A-EF30-4BD2-A586-552A5AE41095}"/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663</Words>
  <Application>Microsoft Office PowerPoint</Application>
  <PresentationFormat>Widescreen</PresentationFormat>
  <Paragraphs>155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Aptos Light</vt:lpstr>
      <vt:lpstr>Arial</vt:lpstr>
      <vt:lpstr>Cabin</vt:lpstr>
      <vt:lpstr>Calibri</vt:lpstr>
      <vt:lpstr>Helvetica</vt:lpstr>
      <vt:lpstr>Office Theme</vt:lpstr>
      <vt:lpstr>Knowledge Skills Event  SYMCA Skills Bootcamps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standard example of the heading</dc:title>
  <dc:creator>british smile</dc:creator>
  <cp:lastModifiedBy>Emma-Jane Wright</cp:lastModifiedBy>
  <cp:revision>14</cp:revision>
  <dcterms:created xsi:type="dcterms:W3CDTF">2024-03-22T14:22:58Z</dcterms:created>
  <dcterms:modified xsi:type="dcterms:W3CDTF">2025-05-30T09:28:17Z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0x0101005DD9814D99E71C409090DF9E8FDE1682</vt:lpwstr>
  </property>
  <property fmtid="{D5CDD505-2E9C-101B-9397-08002B2CF9AE}" pid="3" name="MediaServiceImageTags">
    <vt:lpwstr/>
  </property>
</Properties>
</file>