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9"/>
  </p:notesMasterIdLst>
  <p:sldIdLst>
    <p:sldId id="261" r:id="rId5"/>
    <p:sldId id="265" r:id="rId6"/>
    <p:sldId id="274" r:id="rId7"/>
    <p:sldId id="275" r:id="rId8"/>
    <p:sldId id="276" r:id="rId9"/>
    <p:sldId id="277" r:id="rId10"/>
    <p:sldId id="281" r:id="rId11"/>
    <p:sldId id="282" r:id="rId12"/>
    <p:sldId id="283" r:id="rId13"/>
    <p:sldId id="284" r:id="rId14"/>
    <p:sldId id="285" r:id="rId15"/>
    <p:sldId id="286" r:id="rId16"/>
    <p:sldId id="287" r:id="rId17"/>
    <p:sldId id="288"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9A14"/>
    <a:srgbClr val="14A49D"/>
    <a:srgbClr val="F29B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4C715F2-CEE1-4F2F-B665-FE69CAC08929}" v="32" dt="2025-05-30T09:49:39.16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185"/>
    <p:restoredTop sz="96018"/>
  </p:normalViewPr>
  <p:slideViewPr>
    <p:cSldViewPr snapToGrid="0">
      <p:cViewPr varScale="1">
        <p:scale>
          <a:sx n="106" d="100"/>
          <a:sy n="106" d="100"/>
        </p:scale>
        <p:origin x="22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ma-Jane Wright" userId="3fb31b63-f3b6-4f2c-80a5-0eff92ef5f53" providerId="ADAL" clId="{74C715F2-CEE1-4F2F-B665-FE69CAC08929}"/>
    <pc:docChg chg="undo custSel addSld delSld modSld">
      <pc:chgData name="Emma-Jane Wright" userId="3fb31b63-f3b6-4f2c-80a5-0eff92ef5f53" providerId="ADAL" clId="{74C715F2-CEE1-4F2F-B665-FE69CAC08929}" dt="2025-05-30T09:49:39.169" v="121" actId="12100"/>
      <pc:docMkLst>
        <pc:docMk/>
      </pc:docMkLst>
      <pc:sldChg chg="modSp mod">
        <pc:chgData name="Emma-Jane Wright" userId="3fb31b63-f3b6-4f2c-80a5-0eff92ef5f53" providerId="ADAL" clId="{74C715F2-CEE1-4F2F-B665-FE69CAC08929}" dt="2025-05-30T09:38:18.065" v="3" actId="27636"/>
        <pc:sldMkLst>
          <pc:docMk/>
          <pc:sldMk cId="405078190" sldId="261"/>
        </pc:sldMkLst>
        <pc:spChg chg="mod">
          <ac:chgData name="Emma-Jane Wright" userId="3fb31b63-f3b6-4f2c-80a5-0eff92ef5f53" providerId="ADAL" clId="{74C715F2-CEE1-4F2F-B665-FE69CAC08929}" dt="2025-05-30T09:38:18.065" v="3" actId="27636"/>
          <ac:spMkLst>
            <pc:docMk/>
            <pc:sldMk cId="405078190" sldId="261"/>
            <ac:spMk id="4" creationId="{9B31616D-A704-5B34-861D-80BF542ED28D}"/>
          </ac:spMkLst>
        </pc:spChg>
      </pc:sldChg>
      <pc:sldChg chg="addSp modSp mod">
        <pc:chgData name="Emma-Jane Wright" userId="3fb31b63-f3b6-4f2c-80a5-0eff92ef5f53" providerId="ADAL" clId="{74C715F2-CEE1-4F2F-B665-FE69CAC08929}" dt="2025-05-30T09:48:13.664" v="120" actId="14100"/>
        <pc:sldMkLst>
          <pc:docMk/>
          <pc:sldMk cId="1571821458" sldId="265"/>
        </pc:sldMkLst>
        <pc:picChg chg="add mod">
          <ac:chgData name="Emma-Jane Wright" userId="3fb31b63-f3b6-4f2c-80a5-0eff92ef5f53" providerId="ADAL" clId="{74C715F2-CEE1-4F2F-B665-FE69CAC08929}" dt="2025-05-30T09:48:13.664" v="120" actId="14100"/>
          <ac:picMkLst>
            <pc:docMk/>
            <pc:sldMk cId="1571821458" sldId="265"/>
            <ac:picMk id="3" creationId="{387F5F74-881C-692B-87EA-093BFFFB9831}"/>
          </ac:picMkLst>
        </pc:picChg>
      </pc:sldChg>
      <pc:sldChg chg="addSp delSp modSp del mod">
        <pc:chgData name="Emma-Jane Wright" userId="3fb31b63-f3b6-4f2c-80a5-0eff92ef5f53" providerId="ADAL" clId="{74C715F2-CEE1-4F2F-B665-FE69CAC08929}" dt="2025-05-30T09:38:46.747" v="12" actId="47"/>
        <pc:sldMkLst>
          <pc:docMk/>
          <pc:sldMk cId="4239164044" sldId="273"/>
        </pc:sldMkLst>
        <pc:picChg chg="add del mod">
          <ac:chgData name="Emma-Jane Wright" userId="3fb31b63-f3b6-4f2c-80a5-0eff92ef5f53" providerId="ADAL" clId="{74C715F2-CEE1-4F2F-B665-FE69CAC08929}" dt="2025-05-30T09:38:45.075" v="11" actId="478"/>
          <ac:picMkLst>
            <pc:docMk/>
            <pc:sldMk cId="4239164044" sldId="273"/>
            <ac:picMk id="2" creationId="{5914FE75-B121-2A72-3428-C3396AE2C6D1}"/>
          </ac:picMkLst>
        </pc:picChg>
      </pc:sldChg>
      <pc:sldChg chg="addSp modSp mod">
        <pc:chgData name="Emma-Jane Wright" userId="3fb31b63-f3b6-4f2c-80a5-0eff92ef5f53" providerId="ADAL" clId="{74C715F2-CEE1-4F2F-B665-FE69CAC08929}" dt="2025-05-30T09:42:07.834" v="64" actId="1076"/>
        <pc:sldMkLst>
          <pc:docMk/>
          <pc:sldMk cId="265571771" sldId="274"/>
        </pc:sldMkLst>
        <pc:spChg chg="add mod">
          <ac:chgData name="Emma-Jane Wright" userId="3fb31b63-f3b6-4f2c-80a5-0eff92ef5f53" providerId="ADAL" clId="{74C715F2-CEE1-4F2F-B665-FE69CAC08929}" dt="2025-05-30T09:39:31.755" v="22" actId="207"/>
          <ac:spMkLst>
            <pc:docMk/>
            <pc:sldMk cId="265571771" sldId="274"/>
            <ac:spMk id="3" creationId="{33E0645F-800E-54C6-614C-BF26124DCEF1}"/>
          </ac:spMkLst>
        </pc:spChg>
        <pc:spChg chg="add mod">
          <ac:chgData name="Emma-Jane Wright" userId="3fb31b63-f3b6-4f2c-80a5-0eff92ef5f53" providerId="ADAL" clId="{74C715F2-CEE1-4F2F-B665-FE69CAC08929}" dt="2025-05-30T09:42:02.838" v="63" actId="1076"/>
          <ac:spMkLst>
            <pc:docMk/>
            <pc:sldMk cId="265571771" sldId="274"/>
            <ac:spMk id="6" creationId="{5CAF8ACD-8B86-FD59-F414-459D55C2B4DA}"/>
          </ac:spMkLst>
        </pc:spChg>
        <pc:spChg chg="add mod">
          <ac:chgData name="Emma-Jane Wright" userId="3fb31b63-f3b6-4f2c-80a5-0eff92ef5f53" providerId="ADAL" clId="{74C715F2-CEE1-4F2F-B665-FE69CAC08929}" dt="2025-05-30T09:42:07.834" v="64" actId="1076"/>
          <ac:spMkLst>
            <pc:docMk/>
            <pc:sldMk cId="265571771" sldId="274"/>
            <ac:spMk id="7" creationId="{FE2FABC3-01E3-CC59-698D-7F1B6BC9FD62}"/>
          </ac:spMkLst>
        </pc:spChg>
        <pc:spChg chg="add mod">
          <ac:chgData name="Emma-Jane Wright" userId="3fb31b63-f3b6-4f2c-80a5-0eff92ef5f53" providerId="ADAL" clId="{74C715F2-CEE1-4F2F-B665-FE69CAC08929}" dt="2025-05-30T09:39:19.845" v="21"/>
          <ac:spMkLst>
            <pc:docMk/>
            <pc:sldMk cId="265571771" sldId="274"/>
            <ac:spMk id="8" creationId="{635D174E-345E-2503-9EDC-7635BE49B5AD}"/>
          </ac:spMkLst>
        </pc:spChg>
        <pc:picChg chg="add mod">
          <ac:chgData name="Emma-Jane Wright" userId="3fb31b63-f3b6-4f2c-80a5-0eff92ef5f53" providerId="ADAL" clId="{74C715F2-CEE1-4F2F-B665-FE69CAC08929}" dt="2025-05-30T09:42:00.073" v="62" actId="1076"/>
          <ac:picMkLst>
            <pc:docMk/>
            <pc:sldMk cId="265571771" sldId="274"/>
            <ac:picMk id="4" creationId="{E1715650-A66E-4202-F58A-B573FC93DD3D}"/>
          </ac:picMkLst>
        </pc:picChg>
        <pc:picChg chg="add mod">
          <ac:chgData name="Emma-Jane Wright" userId="3fb31b63-f3b6-4f2c-80a5-0eff92ef5f53" providerId="ADAL" clId="{74C715F2-CEE1-4F2F-B665-FE69CAC08929}" dt="2025-05-30T09:41:58.864" v="61" actId="14100"/>
          <ac:picMkLst>
            <pc:docMk/>
            <pc:sldMk cId="265571771" sldId="274"/>
            <ac:picMk id="5" creationId="{95A4C2FF-F66B-C72A-8235-1CF67A2CDF1A}"/>
          </ac:picMkLst>
        </pc:picChg>
        <pc:picChg chg="add mod">
          <ac:chgData name="Emma-Jane Wright" userId="3fb31b63-f3b6-4f2c-80a5-0eff92ef5f53" providerId="ADAL" clId="{74C715F2-CEE1-4F2F-B665-FE69CAC08929}" dt="2025-05-30T09:39:19.845" v="21"/>
          <ac:picMkLst>
            <pc:docMk/>
            <pc:sldMk cId="265571771" sldId="274"/>
            <ac:picMk id="9" creationId="{BB059741-AB93-93FE-E89C-7DF5D0B28FBC}"/>
          </ac:picMkLst>
        </pc:picChg>
      </pc:sldChg>
      <pc:sldChg chg="addSp modSp mod">
        <pc:chgData name="Emma-Jane Wright" userId="3fb31b63-f3b6-4f2c-80a5-0eff92ef5f53" providerId="ADAL" clId="{74C715F2-CEE1-4F2F-B665-FE69CAC08929}" dt="2025-05-30T09:40:23.560" v="44" actId="1076"/>
        <pc:sldMkLst>
          <pc:docMk/>
          <pc:sldMk cId="2002948210" sldId="275"/>
        </pc:sldMkLst>
        <pc:spChg chg="add mod">
          <ac:chgData name="Emma-Jane Wright" userId="3fb31b63-f3b6-4f2c-80a5-0eff92ef5f53" providerId="ADAL" clId="{74C715F2-CEE1-4F2F-B665-FE69CAC08929}" dt="2025-05-30T09:39:46.646" v="23"/>
          <ac:spMkLst>
            <pc:docMk/>
            <pc:sldMk cId="2002948210" sldId="275"/>
            <ac:spMk id="3" creationId="{7D672F86-DE9B-A547-A13E-C9B170E892C7}"/>
          </ac:spMkLst>
        </pc:spChg>
        <pc:spChg chg="add mod">
          <ac:chgData name="Emma-Jane Wright" userId="3fb31b63-f3b6-4f2c-80a5-0eff92ef5f53" providerId="ADAL" clId="{74C715F2-CEE1-4F2F-B665-FE69CAC08929}" dt="2025-05-30T09:39:59.013" v="32"/>
          <ac:spMkLst>
            <pc:docMk/>
            <pc:sldMk cId="2002948210" sldId="275"/>
            <ac:spMk id="4" creationId="{056C4C08-2CA5-EC78-DA36-3FBA8211EC11}"/>
          </ac:spMkLst>
        </pc:spChg>
        <pc:spChg chg="add mod">
          <ac:chgData name="Emma-Jane Wright" userId="3fb31b63-f3b6-4f2c-80a5-0eff92ef5f53" providerId="ADAL" clId="{74C715F2-CEE1-4F2F-B665-FE69CAC08929}" dt="2025-05-30T09:40:13.601" v="41" actId="1076"/>
          <ac:spMkLst>
            <pc:docMk/>
            <pc:sldMk cId="2002948210" sldId="275"/>
            <ac:spMk id="6" creationId="{5024A4BF-1093-90D4-E579-D41A82EC3821}"/>
          </ac:spMkLst>
        </pc:spChg>
        <pc:spChg chg="add mod">
          <ac:chgData name="Emma-Jane Wright" userId="3fb31b63-f3b6-4f2c-80a5-0eff92ef5f53" providerId="ADAL" clId="{74C715F2-CEE1-4F2F-B665-FE69CAC08929}" dt="2025-05-30T09:40:19.017" v="42" actId="14100"/>
          <ac:spMkLst>
            <pc:docMk/>
            <pc:sldMk cId="2002948210" sldId="275"/>
            <ac:spMk id="7" creationId="{3AD2DBB5-9B91-C270-453A-C5232D37EF26}"/>
          </ac:spMkLst>
        </pc:spChg>
        <pc:picChg chg="add mod">
          <ac:chgData name="Emma-Jane Wright" userId="3fb31b63-f3b6-4f2c-80a5-0eff92ef5f53" providerId="ADAL" clId="{74C715F2-CEE1-4F2F-B665-FE69CAC08929}" dt="2025-05-30T09:39:46.646" v="23"/>
          <ac:picMkLst>
            <pc:docMk/>
            <pc:sldMk cId="2002948210" sldId="275"/>
            <ac:picMk id="5" creationId="{C54204CD-CAB3-66BD-9DE1-72C1850F9655}"/>
          </ac:picMkLst>
        </pc:picChg>
        <pc:picChg chg="add mod">
          <ac:chgData name="Emma-Jane Wright" userId="3fb31b63-f3b6-4f2c-80a5-0eff92ef5f53" providerId="ADAL" clId="{74C715F2-CEE1-4F2F-B665-FE69CAC08929}" dt="2025-05-30T09:40:23.560" v="44" actId="1076"/>
          <ac:picMkLst>
            <pc:docMk/>
            <pc:sldMk cId="2002948210" sldId="275"/>
            <ac:picMk id="8" creationId="{D11BC0AA-D22A-2C32-787D-5E0275D4C096}"/>
          </ac:picMkLst>
        </pc:picChg>
      </pc:sldChg>
      <pc:sldChg chg="addSp delSp modSp mod">
        <pc:chgData name="Emma-Jane Wright" userId="3fb31b63-f3b6-4f2c-80a5-0eff92ef5f53" providerId="ADAL" clId="{74C715F2-CEE1-4F2F-B665-FE69CAC08929}" dt="2025-05-30T09:41:47.328" v="59" actId="1076"/>
        <pc:sldMkLst>
          <pc:docMk/>
          <pc:sldMk cId="1463164904" sldId="276"/>
        </pc:sldMkLst>
        <pc:spChg chg="add mod">
          <ac:chgData name="Emma-Jane Wright" userId="3fb31b63-f3b6-4f2c-80a5-0eff92ef5f53" providerId="ADAL" clId="{74C715F2-CEE1-4F2F-B665-FE69CAC08929}" dt="2025-05-30T09:41:28.551" v="54" actId="207"/>
          <ac:spMkLst>
            <pc:docMk/>
            <pc:sldMk cId="1463164904" sldId="276"/>
            <ac:spMk id="4" creationId="{5B1B105F-D2E5-9A2A-B464-67EFB6A37FBC}"/>
          </ac:spMkLst>
        </pc:spChg>
        <pc:spChg chg="add mod">
          <ac:chgData name="Emma-Jane Wright" userId="3fb31b63-f3b6-4f2c-80a5-0eff92ef5f53" providerId="ADAL" clId="{74C715F2-CEE1-4F2F-B665-FE69CAC08929}" dt="2025-05-30T09:41:28.551" v="54" actId="207"/>
          <ac:spMkLst>
            <pc:docMk/>
            <pc:sldMk cId="1463164904" sldId="276"/>
            <ac:spMk id="5" creationId="{956FF016-CA81-772C-2016-B417F80A7454}"/>
          </ac:spMkLst>
        </pc:spChg>
        <pc:picChg chg="add del mod">
          <ac:chgData name="Emma-Jane Wright" userId="3fb31b63-f3b6-4f2c-80a5-0eff92ef5f53" providerId="ADAL" clId="{74C715F2-CEE1-4F2F-B665-FE69CAC08929}" dt="2025-05-30T09:41:05.747" v="52" actId="478"/>
          <ac:picMkLst>
            <pc:docMk/>
            <pc:sldMk cId="1463164904" sldId="276"/>
            <ac:picMk id="3" creationId="{659A30DF-1CFF-9A3E-11B5-6038BD5F9A15}"/>
          </ac:picMkLst>
        </pc:picChg>
        <pc:picChg chg="add mod">
          <ac:chgData name="Emma-Jane Wright" userId="3fb31b63-f3b6-4f2c-80a5-0eff92ef5f53" providerId="ADAL" clId="{74C715F2-CEE1-4F2F-B665-FE69CAC08929}" dt="2025-05-30T09:41:42.177" v="58" actId="14100"/>
          <ac:picMkLst>
            <pc:docMk/>
            <pc:sldMk cId="1463164904" sldId="276"/>
            <ac:picMk id="6" creationId="{BB3D9924-1152-DC62-81B2-A81BAC14EF6E}"/>
          </ac:picMkLst>
        </pc:picChg>
        <pc:picChg chg="add mod">
          <ac:chgData name="Emma-Jane Wright" userId="3fb31b63-f3b6-4f2c-80a5-0eff92ef5f53" providerId="ADAL" clId="{74C715F2-CEE1-4F2F-B665-FE69CAC08929}" dt="2025-05-30T09:41:47.328" v="59" actId="1076"/>
          <ac:picMkLst>
            <pc:docMk/>
            <pc:sldMk cId="1463164904" sldId="276"/>
            <ac:picMk id="7" creationId="{B636E3CF-E0CE-556C-A703-53BB2CED038E}"/>
          </ac:picMkLst>
        </pc:picChg>
      </pc:sldChg>
      <pc:sldChg chg="addSp modSp mod">
        <pc:chgData name="Emma-Jane Wright" userId="3fb31b63-f3b6-4f2c-80a5-0eff92ef5f53" providerId="ADAL" clId="{74C715F2-CEE1-4F2F-B665-FE69CAC08929}" dt="2025-05-30T09:42:37.348" v="70" actId="1076"/>
        <pc:sldMkLst>
          <pc:docMk/>
          <pc:sldMk cId="2987456966" sldId="277"/>
        </pc:sldMkLst>
        <pc:spChg chg="add mod">
          <ac:chgData name="Emma-Jane Wright" userId="3fb31b63-f3b6-4f2c-80a5-0eff92ef5f53" providerId="ADAL" clId="{74C715F2-CEE1-4F2F-B665-FE69CAC08929}" dt="2025-05-30T09:42:29.488" v="66" actId="27636"/>
          <ac:spMkLst>
            <pc:docMk/>
            <pc:sldMk cId="2987456966" sldId="277"/>
            <ac:spMk id="3" creationId="{7BEEF7A0-32C4-3897-9ACD-36EDFFF1C328}"/>
          </ac:spMkLst>
        </pc:spChg>
        <pc:graphicFrameChg chg="add mod">
          <ac:chgData name="Emma-Jane Wright" userId="3fb31b63-f3b6-4f2c-80a5-0eff92ef5f53" providerId="ADAL" clId="{74C715F2-CEE1-4F2F-B665-FE69CAC08929}" dt="2025-05-30T09:42:29.488" v="66" actId="27636"/>
          <ac:graphicFrameMkLst>
            <pc:docMk/>
            <pc:sldMk cId="2987456966" sldId="277"/>
            <ac:graphicFrameMk id="4" creationId="{0BA945BA-27CE-8D21-D6C4-0A58A74E6329}"/>
          </ac:graphicFrameMkLst>
        </pc:graphicFrameChg>
        <pc:picChg chg="add mod">
          <ac:chgData name="Emma-Jane Wright" userId="3fb31b63-f3b6-4f2c-80a5-0eff92ef5f53" providerId="ADAL" clId="{74C715F2-CEE1-4F2F-B665-FE69CAC08929}" dt="2025-05-30T09:42:37.348" v="70" actId="1076"/>
          <ac:picMkLst>
            <pc:docMk/>
            <pc:sldMk cId="2987456966" sldId="277"/>
            <ac:picMk id="5" creationId="{A29826B8-8326-B104-ECE7-6F79638444E6}"/>
          </ac:picMkLst>
        </pc:picChg>
        <pc:picChg chg="add mod">
          <ac:chgData name="Emma-Jane Wright" userId="3fb31b63-f3b6-4f2c-80a5-0eff92ef5f53" providerId="ADAL" clId="{74C715F2-CEE1-4F2F-B665-FE69CAC08929}" dt="2025-05-30T09:42:33.207" v="67" actId="1076"/>
          <ac:picMkLst>
            <pc:docMk/>
            <pc:sldMk cId="2987456966" sldId="277"/>
            <ac:picMk id="6" creationId="{C3314BD7-C46C-ACCA-E8AD-3FC9A33AC171}"/>
          </ac:picMkLst>
        </pc:picChg>
      </pc:sldChg>
      <pc:sldChg chg="del">
        <pc:chgData name="Emma-Jane Wright" userId="3fb31b63-f3b6-4f2c-80a5-0eff92ef5f53" providerId="ADAL" clId="{74C715F2-CEE1-4F2F-B665-FE69CAC08929}" dt="2025-05-30T09:47:57.700" v="116" actId="47"/>
        <pc:sldMkLst>
          <pc:docMk/>
          <pc:sldMk cId="2814311857" sldId="278"/>
        </pc:sldMkLst>
      </pc:sldChg>
      <pc:sldChg chg="del">
        <pc:chgData name="Emma-Jane Wright" userId="3fb31b63-f3b6-4f2c-80a5-0eff92ef5f53" providerId="ADAL" clId="{74C715F2-CEE1-4F2F-B665-FE69CAC08929}" dt="2025-05-30T09:47:58.372" v="117" actId="47"/>
        <pc:sldMkLst>
          <pc:docMk/>
          <pc:sldMk cId="1738330048" sldId="279"/>
        </pc:sldMkLst>
      </pc:sldChg>
      <pc:sldChg chg="del">
        <pc:chgData name="Emma-Jane Wright" userId="3fb31b63-f3b6-4f2c-80a5-0eff92ef5f53" providerId="ADAL" clId="{74C715F2-CEE1-4F2F-B665-FE69CAC08929}" dt="2025-05-30T09:47:59.046" v="118" actId="47"/>
        <pc:sldMkLst>
          <pc:docMk/>
          <pc:sldMk cId="4255259425" sldId="280"/>
        </pc:sldMkLst>
      </pc:sldChg>
      <pc:sldChg chg="addSp modSp mod modAnim">
        <pc:chgData name="Emma-Jane Wright" userId="3fb31b63-f3b6-4f2c-80a5-0eff92ef5f53" providerId="ADAL" clId="{74C715F2-CEE1-4F2F-B665-FE69CAC08929}" dt="2025-05-30T09:43:41.443" v="79" actId="1076"/>
        <pc:sldMkLst>
          <pc:docMk/>
          <pc:sldMk cId="2188836491" sldId="281"/>
        </pc:sldMkLst>
        <pc:spChg chg="add mod">
          <ac:chgData name="Emma-Jane Wright" userId="3fb31b63-f3b6-4f2c-80a5-0eff92ef5f53" providerId="ADAL" clId="{74C715F2-CEE1-4F2F-B665-FE69CAC08929}" dt="2025-05-30T09:42:55.775" v="71"/>
          <ac:spMkLst>
            <pc:docMk/>
            <pc:sldMk cId="2188836491" sldId="281"/>
            <ac:spMk id="4" creationId="{051EAAD7-3CA1-9988-31AA-6DA64D89C738}"/>
          </ac:spMkLst>
        </pc:spChg>
        <pc:spChg chg="add mod">
          <ac:chgData name="Emma-Jane Wright" userId="3fb31b63-f3b6-4f2c-80a5-0eff92ef5f53" providerId="ADAL" clId="{74C715F2-CEE1-4F2F-B665-FE69CAC08929}" dt="2025-05-30T09:42:55.775" v="71"/>
          <ac:spMkLst>
            <pc:docMk/>
            <pc:sldMk cId="2188836491" sldId="281"/>
            <ac:spMk id="7" creationId="{9A54EC14-08D5-53DA-0925-09A67BBA910F}"/>
          </ac:spMkLst>
        </pc:spChg>
        <pc:spChg chg="add mod">
          <ac:chgData name="Emma-Jane Wright" userId="3fb31b63-f3b6-4f2c-80a5-0eff92ef5f53" providerId="ADAL" clId="{74C715F2-CEE1-4F2F-B665-FE69CAC08929}" dt="2025-05-30T09:42:55.775" v="71"/>
          <ac:spMkLst>
            <pc:docMk/>
            <pc:sldMk cId="2188836491" sldId="281"/>
            <ac:spMk id="8" creationId="{9EF78929-664C-76E8-2F0F-A06BF4564692}"/>
          </ac:spMkLst>
        </pc:spChg>
        <pc:spChg chg="add mod">
          <ac:chgData name="Emma-Jane Wright" userId="3fb31b63-f3b6-4f2c-80a5-0eff92ef5f53" providerId="ADAL" clId="{74C715F2-CEE1-4F2F-B665-FE69CAC08929}" dt="2025-05-30T09:42:55.775" v="71"/>
          <ac:spMkLst>
            <pc:docMk/>
            <pc:sldMk cId="2188836491" sldId="281"/>
            <ac:spMk id="11" creationId="{81F13286-694C-383C-AFD1-15434076C3A6}"/>
          </ac:spMkLst>
        </pc:spChg>
        <pc:spChg chg="add mod">
          <ac:chgData name="Emma-Jane Wright" userId="3fb31b63-f3b6-4f2c-80a5-0eff92ef5f53" providerId="ADAL" clId="{74C715F2-CEE1-4F2F-B665-FE69CAC08929}" dt="2025-05-30T09:42:55.775" v="71"/>
          <ac:spMkLst>
            <pc:docMk/>
            <pc:sldMk cId="2188836491" sldId="281"/>
            <ac:spMk id="13" creationId="{C060739A-F003-0A9E-23AC-D0F15F71D9CA}"/>
          </ac:spMkLst>
        </pc:spChg>
        <pc:spChg chg="add mod">
          <ac:chgData name="Emma-Jane Wright" userId="3fb31b63-f3b6-4f2c-80a5-0eff92ef5f53" providerId="ADAL" clId="{74C715F2-CEE1-4F2F-B665-FE69CAC08929}" dt="2025-05-30T09:42:55.775" v="71"/>
          <ac:spMkLst>
            <pc:docMk/>
            <pc:sldMk cId="2188836491" sldId="281"/>
            <ac:spMk id="14" creationId="{C91D0696-D484-8200-059B-94149787FE9E}"/>
          </ac:spMkLst>
        </pc:spChg>
        <pc:spChg chg="add mod">
          <ac:chgData name="Emma-Jane Wright" userId="3fb31b63-f3b6-4f2c-80a5-0eff92ef5f53" providerId="ADAL" clId="{74C715F2-CEE1-4F2F-B665-FE69CAC08929}" dt="2025-05-30T09:42:55.775" v="71"/>
          <ac:spMkLst>
            <pc:docMk/>
            <pc:sldMk cId="2188836491" sldId="281"/>
            <ac:spMk id="15" creationId="{2354D428-8D33-BE07-BEF7-C0447FDE2BA9}"/>
          </ac:spMkLst>
        </pc:spChg>
        <pc:spChg chg="add mod">
          <ac:chgData name="Emma-Jane Wright" userId="3fb31b63-f3b6-4f2c-80a5-0eff92ef5f53" providerId="ADAL" clId="{74C715F2-CEE1-4F2F-B665-FE69CAC08929}" dt="2025-05-30T09:42:55.775" v="71"/>
          <ac:spMkLst>
            <pc:docMk/>
            <pc:sldMk cId="2188836491" sldId="281"/>
            <ac:spMk id="23" creationId="{16D536E0-2066-1725-FAA1-3ADDD7A58533}"/>
          </ac:spMkLst>
        </pc:spChg>
        <pc:spChg chg="add mod">
          <ac:chgData name="Emma-Jane Wright" userId="3fb31b63-f3b6-4f2c-80a5-0eff92ef5f53" providerId="ADAL" clId="{74C715F2-CEE1-4F2F-B665-FE69CAC08929}" dt="2025-05-30T09:42:55.775" v="71"/>
          <ac:spMkLst>
            <pc:docMk/>
            <pc:sldMk cId="2188836491" sldId="281"/>
            <ac:spMk id="24" creationId="{A9C5ADF6-6CDB-647F-EE5E-0D3DF170E8A8}"/>
          </ac:spMkLst>
        </pc:spChg>
        <pc:spChg chg="add mod">
          <ac:chgData name="Emma-Jane Wright" userId="3fb31b63-f3b6-4f2c-80a5-0eff92ef5f53" providerId="ADAL" clId="{74C715F2-CEE1-4F2F-B665-FE69CAC08929}" dt="2025-05-30T09:42:55.775" v="71"/>
          <ac:spMkLst>
            <pc:docMk/>
            <pc:sldMk cId="2188836491" sldId="281"/>
            <ac:spMk id="25" creationId="{B163B406-7E41-8848-D992-42BEBBB807B3}"/>
          </ac:spMkLst>
        </pc:spChg>
        <pc:picChg chg="mod">
          <ac:chgData name="Emma-Jane Wright" userId="3fb31b63-f3b6-4f2c-80a5-0eff92ef5f53" providerId="ADAL" clId="{74C715F2-CEE1-4F2F-B665-FE69CAC08929}" dt="2025-05-30T09:43:41.443" v="79" actId="1076"/>
          <ac:picMkLst>
            <pc:docMk/>
            <pc:sldMk cId="2188836491" sldId="281"/>
            <ac:picMk id="43" creationId="{103040D8-6A82-7EC9-4238-3FF105848900}"/>
          </ac:picMkLst>
        </pc:picChg>
      </pc:sldChg>
      <pc:sldChg chg="addSp modSp mod">
        <pc:chgData name="Emma-Jane Wright" userId="3fb31b63-f3b6-4f2c-80a5-0eff92ef5f53" providerId="ADAL" clId="{74C715F2-CEE1-4F2F-B665-FE69CAC08929}" dt="2025-05-30T09:49:39.169" v="121" actId="12100"/>
        <pc:sldMkLst>
          <pc:docMk/>
          <pc:sldMk cId="1781031426" sldId="282"/>
        </pc:sldMkLst>
        <pc:spChg chg="add mod">
          <ac:chgData name="Emma-Jane Wright" userId="3fb31b63-f3b6-4f2c-80a5-0eff92ef5f53" providerId="ADAL" clId="{74C715F2-CEE1-4F2F-B665-FE69CAC08929}" dt="2025-05-30T09:43:10.910" v="73" actId="27636"/>
          <ac:spMkLst>
            <pc:docMk/>
            <pc:sldMk cId="1781031426" sldId="282"/>
            <ac:spMk id="3" creationId="{03B7B4B0-B9EE-67F8-1919-CEDD741D2EE3}"/>
          </ac:spMkLst>
        </pc:spChg>
        <pc:graphicFrameChg chg="add mod">
          <ac:chgData name="Emma-Jane Wright" userId="3fb31b63-f3b6-4f2c-80a5-0eff92ef5f53" providerId="ADAL" clId="{74C715F2-CEE1-4F2F-B665-FE69CAC08929}" dt="2025-05-30T09:49:39.169" v="121" actId="12100"/>
          <ac:graphicFrameMkLst>
            <pc:docMk/>
            <pc:sldMk cId="1781031426" sldId="282"/>
            <ac:graphicFrameMk id="4" creationId="{B2060500-B7A4-3156-FFE3-EA293CF6422A}"/>
          </ac:graphicFrameMkLst>
        </pc:graphicFrameChg>
        <pc:picChg chg="add mod">
          <ac:chgData name="Emma-Jane Wright" userId="3fb31b63-f3b6-4f2c-80a5-0eff92ef5f53" providerId="ADAL" clId="{74C715F2-CEE1-4F2F-B665-FE69CAC08929}" dt="2025-05-30T09:43:35.657" v="77" actId="14100"/>
          <ac:picMkLst>
            <pc:docMk/>
            <pc:sldMk cId="1781031426" sldId="282"/>
            <ac:picMk id="5" creationId="{EE55C681-A3CD-82C9-C00A-0A6ECEA263EF}"/>
          </ac:picMkLst>
        </pc:picChg>
      </pc:sldChg>
      <pc:sldChg chg="addSp modSp mod">
        <pc:chgData name="Emma-Jane Wright" userId="3fb31b63-f3b6-4f2c-80a5-0eff92ef5f53" providerId="ADAL" clId="{74C715F2-CEE1-4F2F-B665-FE69CAC08929}" dt="2025-05-30T09:43:31.528" v="76" actId="14100"/>
        <pc:sldMkLst>
          <pc:docMk/>
          <pc:sldMk cId="2894621321" sldId="283"/>
        </pc:sldMkLst>
        <pc:spChg chg="add mod">
          <ac:chgData name="Emma-Jane Wright" userId="3fb31b63-f3b6-4f2c-80a5-0eff92ef5f53" providerId="ADAL" clId="{74C715F2-CEE1-4F2F-B665-FE69CAC08929}" dt="2025-05-30T09:43:21.747" v="74"/>
          <ac:spMkLst>
            <pc:docMk/>
            <pc:sldMk cId="2894621321" sldId="283"/>
            <ac:spMk id="3" creationId="{2A3B9E22-BBEA-770E-43BC-6C4D0E487C58}"/>
          </ac:spMkLst>
        </pc:spChg>
        <pc:spChg chg="add mod">
          <ac:chgData name="Emma-Jane Wright" userId="3fb31b63-f3b6-4f2c-80a5-0eff92ef5f53" providerId="ADAL" clId="{74C715F2-CEE1-4F2F-B665-FE69CAC08929}" dt="2025-05-30T09:43:21.747" v="74"/>
          <ac:spMkLst>
            <pc:docMk/>
            <pc:sldMk cId="2894621321" sldId="283"/>
            <ac:spMk id="4" creationId="{86FF2A86-B6E6-ADFA-49C2-EB15D7D792D4}"/>
          </ac:spMkLst>
        </pc:spChg>
        <pc:picChg chg="add mod">
          <ac:chgData name="Emma-Jane Wright" userId="3fb31b63-f3b6-4f2c-80a5-0eff92ef5f53" providerId="ADAL" clId="{74C715F2-CEE1-4F2F-B665-FE69CAC08929}" dt="2025-05-30T09:43:31.528" v="76" actId="14100"/>
          <ac:picMkLst>
            <pc:docMk/>
            <pc:sldMk cId="2894621321" sldId="283"/>
            <ac:picMk id="5" creationId="{8634672A-C88B-179C-18C1-75EB3A0FA527}"/>
          </ac:picMkLst>
        </pc:picChg>
      </pc:sldChg>
      <pc:sldChg chg="addSp modSp">
        <pc:chgData name="Emma-Jane Wright" userId="3fb31b63-f3b6-4f2c-80a5-0eff92ef5f53" providerId="ADAL" clId="{74C715F2-CEE1-4F2F-B665-FE69CAC08929}" dt="2025-05-30T09:43:53.133" v="80"/>
        <pc:sldMkLst>
          <pc:docMk/>
          <pc:sldMk cId="1909937852" sldId="284"/>
        </pc:sldMkLst>
        <pc:spChg chg="add mod">
          <ac:chgData name="Emma-Jane Wright" userId="3fb31b63-f3b6-4f2c-80a5-0eff92ef5f53" providerId="ADAL" clId="{74C715F2-CEE1-4F2F-B665-FE69CAC08929}" dt="2025-05-30T09:43:53.133" v="80"/>
          <ac:spMkLst>
            <pc:docMk/>
            <pc:sldMk cId="1909937852" sldId="284"/>
            <ac:spMk id="3" creationId="{DDBDF20B-62D2-0B84-AA7F-439351DBEC0C}"/>
          </ac:spMkLst>
        </pc:spChg>
        <pc:spChg chg="add mod">
          <ac:chgData name="Emma-Jane Wright" userId="3fb31b63-f3b6-4f2c-80a5-0eff92ef5f53" providerId="ADAL" clId="{74C715F2-CEE1-4F2F-B665-FE69CAC08929}" dt="2025-05-30T09:43:53.133" v="80"/>
          <ac:spMkLst>
            <pc:docMk/>
            <pc:sldMk cId="1909937852" sldId="284"/>
            <ac:spMk id="4" creationId="{7B4A2ADD-7E3A-C1CB-CD51-A360D7C3208C}"/>
          </ac:spMkLst>
        </pc:spChg>
        <pc:spChg chg="add mod">
          <ac:chgData name="Emma-Jane Wright" userId="3fb31b63-f3b6-4f2c-80a5-0eff92ef5f53" providerId="ADAL" clId="{74C715F2-CEE1-4F2F-B665-FE69CAC08929}" dt="2025-05-30T09:43:53.133" v="80"/>
          <ac:spMkLst>
            <pc:docMk/>
            <pc:sldMk cId="1909937852" sldId="284"/>
            <ac:spMk id="5" creationId="{399384A1-A02E-0975-D0ED-EF4827AD63F6}"/>
          </ac:spMkLst>
        </pc:spChg>
        <pc:picChg chg="add mod">
          <ac:chgData name="Emma-Jane Wright" userId="3fb31b63-f3b6-4f2c-80a5-0eff92ef5f53" providerId="ADAL" clId="{74C715F2-CEE1-4F2F-B665-FE69CAC08929}" dt="2025-05-30T09:43:53.133" v="80"/>
          <ac:picMkLst>
            <pc:docMk/>
            <pc:sldMk cId="1909937852" sldId="284"/>
            <ac:picMk id="6" creationId="{21E21CD9-FD0F-153A-A7C4-05FF5682D710}"/>
          </ac:picMkLst>
        </pc:picChg>
      </pc:sldChg>
      <pc:sldChg chg="addSp modSp mod">
        <pc:chgData name="Emma-Jane Wright" userId="3fb31b63-f3b6-4f2c-80a5-0eff92ef5f53" providerId="ADAL" clId="{74C715F2-CEE1-4F2F-B665-FE69CAC08929}" dt="2025-05-30T09:44:04.631" v="83" actId="27636"/>
        <pc:sldMkLst>
          <pc:docMk/>
          <pc:sldMk cId="3304257168" sldId="285"/>
        </pc:sldMkLst>
        <pc:spChg chg="add mod">
          <ac:chgData name="Emma-Jane Wright" userId="3fb31b63-f3b6-4f2c-80a5-0eff92ef5f53" providerId="ADAL" clId="{74C715F2-CEE1-4F2F-B665-FE69CAC08929}" dt="2025-05-30T09:44:04.592" v="81"/>
          <ac:spMkLst>
            <pc:docMk/>
            <pc:sldMk cId="3304257168" sldId="285"/>
            <ac:spMk id="3" creationId="{839B766D-5016-DC76-0CEE-380040FD013B}"/>
          </ac:spMkLst>
        </pc:spChg>
        <pc:spChg chg="add mod">
          <ac:chgData name="Emma-Jane Wright" userId="3fb31b63-f3b6-4f2c-80a5-0eff92ef5f53" providerId="ADAL" clId="{74C715F2-CEE1-4F2F-B665-FE69CAC08929}" dt="2025-05-30T09:44:04.592" v="81"/>
          <ac:spMkLst>
            <pc:docMk/>
            <pc:sldMk cId="3304257168" sldId="285"/>
            <ac:spMk id="4" creationId="{A59FBF04-8E27-C335-9F4A-6058920F029E}"/>
          </ac:spMkLst>
        </pc:spChg>
        <pc:spChg chg="add mod">
          <ac:chgData name="Emma-Jane Wright" userId="3fb31b63-f3b6-4f2c-80a5-0eff92ef5f53" providerId="ADAL" clId="{74C715F2-CEE1-4F2F-B665-FE69CAC08929}" dt="2025-05-30T09:44:04.628" v="82" actId="27636"/>
          <ac:spMkLst>
            <pc:docMk/>
            <pc:sldMk cId="3304257168" sldId="285"/>
            <ac:spMk id="5" creationId="{B8030CEA-EF00-E9F5-5983-713DF7F78CF0}"/>
          </ac:spMkLst>
        </pc:spChg>
        <pc:spChg chg="add mod">
          <ac:chgData name="Emma-Jane Wright" userId="3fb31b63-f3b6-4f2c-80a5-0eff92ef5f53" providerId="ADAL" clId="{74C715F2-CEE1-4F2F-B665-FE69CAC08929}" dt="2025-05-30T09:44:04.592" v="81"/>
          <ac:spMkLst>
            <pc:docMk/>
            <pc:sldMk cId="3304257168" sldId="285"/>
            <ac:spMk id="6" creationId="{4E95E184-EE9A-75F1-0679-D715F555CCBE}"/>
          </ac:spMkLst>
        </pc:spChg>
        <pc:spChg chg="add mod">
          <ac:chgData name="Emma-Jane Wright" userId="3fb31b63-f3b6-4f2c-80a5-0eff92ef5f53" providerId="ADAL" clId="{74C715F2-CEE1-4F2F-B665-FE69CAC08929}" dt="2025-05-30T09:44:04.631" v="83" actId="27636"/>
          <ac:spMkLst>
            <pc:docMk/>
            <pc:sldMk cId="3304257168" sldId="285"/>
            <ac:spMk id="7" creationId="{E75F457C-36C3-BF85-1574-9DBC34993907}"/>
          </ac:spMkLst>
        </pc:spChg>
        <pc:spChg chg="add mod">
          <ac:chgData name="Emma-Jane Wright" userId="3fb31b63-f3b6-4f2c-80a5-0eff92ef5f53" providerId="ADAL" clId="{74C715F2-CEE1-4F2F-B665-FE69CAC08929}" dt="2025-05-30T09:44:04.592" v="81"/>
          <ac:spMkLst>
            <pc:docMk/>
            <pc:sldMk cId="3304257168" sldId="285"/>
            <ac:spMk id="8" creationId="{7DC3FE6B-FB54-AFDF-81CA-6539B0463B2A}"/>
          </ac:spMkLst>
        </pc:spChg>
      </pc:sldChg>
      <pc:sldChg chg="addSp delSp modSp mod">
        <pc:chgData name="Emma-Jane Wright" userId="3fb31b63-f3b6-4f2c-80a5-0eff92ef5f53" providerId="ADAL" clId="{74C715F2-CEE1-4F2F-B665-FE69CAC08929}" dt="2025-05-30T09:46:46.942" v="96" actId="207"/>
        <pc:sldMkLst>
          <pc:docMk/>
          <pc:sldMk cId="3457542457" sldId="286"/>
        </pc:sldMkLst>
        <pc:spChg chg="add mod">
          <ac:chgData name="Emma-Jane Wright" userId="3fb31b63-f3b6-4f2c-80a5-0eff92ef5f53" providerId="ADAL" clId="{74C715F2-CEE1-4F2F-B665-FE69CAC08929}" dt="2025-05-30T09:45:08.924" v="87" actId="207"/>
          <ac:spMkLst>
            <pc:docMk/>
            <pc:sldMk cId="3457542457" sldId="286"/>
            <ac:spMk id="6" creationId="{5D4322BF-642E-633B-2F60-EC7B95D2F319}"/>
          </ac:spMkLst>
        </pc:spChg>
        <pc:spChg chg="add mod">
          <ac:chgData name="Emma-Jane Wright" userId="3fb31b63-f3b6-4f2c-80a5-0eff92ef5f53" providerId="ADAL" clId="{74C715F2-CEE1-4F2F-B665-FE69CAC08929}" dt="2025-05-30T09:45:18.759" v="90" actId="207"/>
          <ac:spMkLst>
            <pc:docMk/>
            <pc:sldMk cId="3457542457" sldId="286"/>
            <ac:spMk id="10" creationId="{D5B6D19A-A0DF-3054-4BE2-8DBE5BC73A10}"/>
          </ac:spMkLst>
        </pc:spChg>
        <pc:spChg chg="add del mod">
          <ac:chgData name="Emma-Jane Wright" userId="3fb31b63-f3b6-4f2c-80a5-0eff92ef5f53" providerId="ADAL" clId="{74C715F2-CEE1-4F2F-B665-FE69CAC08929}" dt="2025-05-30T09:46:04.861" v="94" actId="478"/>
          <ac:spMkLst>
            <pc:docMk/>
            <pc:sldMk cId="3457542457" sldId="286"/>
            <ac:spMk id="11" creationId="{FFA82944-F669-40E5-FA3B-5EC8B82956CE}"/>
          </ac:spMkLst>
        </pc:spChg>
        <pc:picChg chg="add mod">
          <ac:chgData name="Emma-Jane Wright" userId="3fb31b63-f3b6-4f2c-80a5-0eff92ef5f53" providerId="ADAL" clId="{74C715F2-CEE1-4F2F-B665-FE69CAC08929}" dt="2025-05-30T09:45:09.293" v="88" actId="29295"/>
          <ac:picMkLst>
            <pc:docMk/>
            <pc:sldMk cId="3457542457" sldId="286"/>
            <ac:picMk id="3" creationId="{78633CA6-56B6-B412-1135-51CE7C9DFFC9}"/>
          </ac:picMkLst>
        </pc:picChg>
        <pc:picChg chg="add mod">
          <ac:chgData name="Emma-Jane Wright" userId="3fb31b63-f3b6-4f2c-80a5-0eff92ef5f53" providerId="ADAL" clId="{74C715F2-CEE1-4F2F-B665-FE69CAC08929}" dt="2025-05-30T09:45:09.293" v="88" actId="29295"/>
          <ac:picMkLst>
            <pc:docMk/>
            <pc:sldMk cId="3457542457" sldId="286"/>
            <ac:picMk id="4" creationId="{72C42517-920F-91AA-A006-F15C353BEFC8}"/>
          </ac:picMkLst>
        </pc:picChg>
        <pc:picChg chg="add mod">
          <ac:chgData name="Emma-Jane Wright" userId="3fb31b63-f3b6-4f2c-80a5-0eff92ef5f53" providerId="ADAL" clId="{74C715F2-CEE1-4F2F-B665-FE69CAC08929}" dt="2025-05-30T09:45:09.293" v="88" actId="29295"/>
          <ac:picMkLst>
            <pc:docMk/>
            <pc:sldMk cId="3457542457" sldId="286"/>
            <ac:picMk id="5" creationId="{B4EDA444-9318-6B19-28F6-6A6401C93399}"/>
          </ac:picMkLst>
        </pc:picChg>
        <pc:picChg chg="add mod">
          <ac:chgData name="Emma-Jane Wright" userId="3fb31b63-f3b6-4f2c-80a5-0eff92ef5f53" providerId="ADAL" clId="{74C715F2-CEE1-4F2F-B665-FE69CAC08929}" dt="2025-05-30T09:46:46.942" v="96" actId="207"/>
          <ac:picMkLst>
            <pc:docMk/>
            <pc:sldMk cId="3457542457" sldId="286"/>
            <ac:picMk id="7" creationId="{53FEECA7-70C1-8D65-82A2-7D693F842080}"/>
          </ac:picMkLst>
        </pc:picChg>
        <pc:picChg chg="add mod">
          <ac:chgData name="Emma-Jane Wright" userId="3fb31b63-f3b6-4f2c-80a5-0eff92ef5f53" providerId="ADAL" clId="{74C715F2-CEE1-4F2F-B665-FE69CAC08929}" dt="2025-05-30T09:46:46.942" v="96" actId="207"/>
          <ac:picMkLst>
            <pc:docMk/>
            <pc:sldMk cId="3457542457" sldId="286"/>
            <ac:picMk id="8" creationId="{0DAC04E3-AF15-10C2-5A34-B666147216B7}"/>
          </ac:picMkLst>
        </pc:picChg>
        <pc:picChg chg="add mod">
          <ac:chgData name="Emma-Jane Wright" userId="3fb31b63-f3b6-4f2c-80a5-0eff92ef5f53" providerId="ADAL" clId="{74C715F2-CEE1-4F2F-B665-FE69CAC08929}" dt="2025-05-30T09:46:46.942" v="96" actId="207"/>
          <ac:picMkLst>
            <pc:docMk/>
            <pc:sldMk cId="3457542457" sldId="286"/>
            <ac:picMk id="9" creationId="{7C4CCA31-7EED-5CB0-4C55-322DD06BECB0}"/>
          </ac:picMkLst>
        </pc:picChg>
      </pc:sldChg>
      <pc:sldChg chg="addSp modSp mod">
        <pc:chgData name="Emma-Jane Wright" userId="3fb31b63-f3b6-4f2c-80a5-0eff92ef5f53" providerId="ADAL" clId="{74C715F2-CEE1-4F2F-B665-FE69CAC08929}" dt="2025-05-30T09:47:18.746" v="104" actId="14100"/>
        <pc:sldMkLst>
          <pc:docMk/>
          <pc:sldMk cId="1090349270" sldId="287"/>
        </pc:sldMkLst>
        <pc:spChg chg="add mod">
          <ac:chgData name="Emma-Jane Wright" userId="3fb31b63-f3b6-4f2c-80a5-0eff92ef5f53" providerId="ADAL" clId="{74C715F2-CEE1-4F2F-B665-FE69CAC08929}" dt="2025-05-30T09:47:08.989" v="100" actId="207"/>
          <ac:spMkLst>
            <pc:docMk/>
            <pc:sldMk cId="1090349270" sldId="287"/>
            <ac:spMk id="3" creationId="{E308FA31-206B-1C03-B169-0864B182F606}"/>
          </ac:spMkLst>
        </pc:spChg>
        <pc:spChg chg="add mod">
          <ac:chgData name="Emma-Jane Wright" userId="3fb31b63-f3b6-4f2c-80a5-0eff92ef5f53" providerId="ADAL" clId="{74C715F2-CEE1-4F2F-B665-FE69CAC08929}" dt="2025-05-30T09:47:18.746" v="104" actId="14100"/>
          <ac:spMkLst>
            <pc:docMk/>
            <pc:sldMk cId="1090349270" sldId="287"/>
            <ac:spMk id="4" creationId="{3CB191EC-BE98-6034-9847-202777FDFA9B}"/>
          </ac:spMkLst>
        </pc:spChg>
        <pc:picChg chg="add mod">
          <ac:chgData name="Emma-Jane Wright" userId="3fb31b63-f3b6-4f2c-80a5-0eff92ef5f53" providerId="ADAL" clId="{74C715F2-CEE1-4F2F-B665-FE69CAC08929}" dt="2025-05-30T09:47:00.033" v="97"/>
          <ac:picMkLst>
            <pc:docMk/>
            <pc:sldMk cId="1090349270" sldId="287"/>
            <ac:picMk id="5" creationId="{246739DB-2C0E-C479-3ADE-48DC5BAC1ABD}"/>
          </ac:picMkLst>
        </pc:picChg>
      </pc:sldChg>
      <pc:sldChg chg="addSp modSp mod">
        <pc:chgData name="Emma-Jane Wright" userId="3fb31b63-f3b6-4f2c-80a5-0eff92ef5f53" providerId="ADAL" clId="{74C715F2-CEE1-4F2F-B665-FE69CAC08929}" dt="2025-05-30T09:47:53.161" v="113" actId="1076"/>
        <pc:sldMkLst>
          <pc:docMk/>
          <pc:sldMk cId="2574054285" sldId="288"/>
        </pc:sldMkLst>
        <pc:spChg chg="add mod">
          <ac:chgData name="Emma-Jane Wright" userId="3fb31b63-f3b6-4f2c-80a5-0eff92ef5f53" providerId="ADAL" clId="{74C715F2-CEE1-4F2F-B665-FE69CAC08929}" dt="2025-05-30T09:47:51.542" v="112" actId="1076"/>
          <ac:spMkLst>
            <pc:docMk/>
            <pc:sldMk cId="2574054285" sldId="288"/>
            <ac:spMk id="3" creationId="{27AE1C86-030F-521E-74FF-F57618A50726}"/>
          </ac:spMkLst>
        </pc:spChg>
        <pc:spChg chg="add mod">
          <ac:chgData name="Emma-Jane Wright" userId="3fb31b63-f3b6-4f2c-80a5-0eff92ef5f53" providerId="ADAL" clId="{74C715F2-CEE1-4F2F-B665-FE69CAC08929}" dt="2025-05-30T09:47:49.304" v="111" actId="1076"/>
          <ac:spMkLst>
            <pc:docMk/>
            <pc:sldMk cId="2574054285" sldId="288"/>
            <ac:spMk id="4" creationId="{3F10D321-DCD7-7736-BF6D-337B9E950A82}"/>
          </ac:spMkLst>
        </pc:spChg>
        <pc:picChg chg="add mod">
          <ac:chgData name="Emma-Jane Wright" userId="3fb31b63-f3b6-4f2c-80a5-0eff92ef5f53" providerId="ADAL" clId="{74C715F2-CEE1-4F2F-B665-FE69CAC08929}" dt="2025-05-30T09:47:53.161" v="113" actId="1076"/>
          <ac:picMkLst>
            <pc:docMk/>
            <pc:sldMk cId="2574054285" sldId="288"/>
            <ac:picMk id="5" creationId="{4A53EC4D-EB70-0199-EAC7-C21A73F30FF5}"/>
          </ac:picMkLst>
        </pc:picChg>
      </pc:sldChg>
      <pc:sldChg chg="del">
        <pc:chgData name="Emma-Jane Wright" userId="3fb31b63-f3b6-4f2c-80a5-0eff92ef5f53" providerId="ADAL" clId="{74C715F2-CEE1-4F2F-B665-FE69CAC08929}" dt="2025-05-30T09:47:55.751" v="114" actId="47"/>
        <pc:sldMkLst>
          <pc:docMk/>
          <pc:sldMk cId="1474319907" sldId="289"/>
        </pc:sldMkLst>
      </pc:sldChg>
      <pc:sldChg chg="del">
        <pc:chgData name="Emma-Jane Wright" userId="3fb31b63-f3b6-4f2c-80a5-0eff92ef5f53" providerId="ADAL" clId="{74C715F2-CEE1-4F2F-B665-FE69CAC08929}" dt="2025-05-30T09:47:57.005" v="115" actId="47"/>
        <pc:sldMkLst>
          <pc:docMk/>
          <pc:sldMk cId="2284661690" sldId="290"/>
        </pc:sldMkLst>
      </pc:sldChg>
      <pc:sldChg chg="delSp add del mod">
        <pc:chgData name="Emma-Jane Wright" userId="3fb31b63-f3b6-4f2c-80a5-0eff92ef5f53" providerId="ADAL" clId="{74C715F2-CEE1-4F2F-B665-FE69CAC08929}" dt="2025-05-30T09:38:53.773" v="15" actId="47"/>
        <pc:sldMkLst>
          <pc:docMk/>
          <pc:sldMk cId="1604628356" sldId="297"/>
        </pc:sldMkLst>
        <pc:picChg chg="del">
          <ac:chgData name="Emma-Jane Wright" userId="3fb31b63-f3b6-4f2c-80a5-0eff92ef5f53" providerId="ADAL" clId="{74C715F2-CEE1-4F2F-B665-FE69CAC08929}" dt="2025-05-30T09:38:51.884" v="14" actId="478"/>
          <ac:picMkLst>
            <pc:docMk/>
            <pc:sldMk cId="1604628356" sldId="297"/>
            <ac:picMk id="11" creationId="{00000000-0000-0000-0000-000000000000}"/>
          </ac:picMkLst>
        </pc:picChg>
      </pc:sldChg>
      <pc:sldMasterChg chg="delSldLayout">
        <pc:chgData name="Emma-Jane Wright" userId="3fb31b63-f3b6-4f2c-80a5-0eff92ef5f53" providerId="ADAL" clId="{74C715F2-CEE1-4F2F-B665-FE69CAC08929}" dt="2025-05-30T09:38:53.773" v="15" actId="47"/>
        <pc:sldMasterMkLst>
          <pc:docMk/>
          <pc:sldMasterMk cId="4289962985" sldId="2147483648"/>
        </pc:sldMasterMkLst>
        <pc:sldLayoutChg chg="del">
          <pc:chgData name="Emma-Jane Wright" userId="3fb31b63-f3b6-4f2c-80a5-0eff92ef5f53" providerId="ADAL" clId="{74C715F2-CEE1-4F2F-B665-FE69CAC08929}" dt="2025-05-30T09:38:53.773" v="15" actId="47"/>
          <pc:sldLayoutMkLst>
            <pc:docMk/>
            <pc:sldMasterMk cId="4289962985" sldId="2147483648"/>
            <pc:sldLayoutMk cId="1136842129" sldId="2147483661"/>
          </pc:sldLayoutMkLst>
        </pc:sldLayoutChg>
      </pc:sldMasterChg>
    </pc:docChg>
  </pc:docChgLst>
</pc:chgInfo>
</file>

<file path=ppt/diagrams/_rels/data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svg"/><Relationship Id="rId1" Type="http://schemas.openxmlformats.org/officeDocument/2006/relationships/image" Target="../media/image26.png"/><Relationship Id="rId4" Type="http://schemas.openxmlformats.org/officeDocument/2006/relationships/image" Target="../media/image29.svg"/></Relationships>
</file>

<file path=ppt/diagrams/_rels/drawing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svg"/><Relationship Id="rId1" Type="http://schemas.openxmlformats.org/officeDocument/2006/relationships/image" Target="../media/image26.png"/><Relationship Id="rId4" Type="http://schemas.openxmlformats.org/officeDocument/2006/relationships/image" Target="../media/image29.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3C89A2A-215F-458E-AE3B-EBF89206275D}"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644A16DC-1F6F-4DBB-AABE-1DAF450760AC}">
      <dgm:prSet/>
      <dgm:spPr/>
      <dgm:t>
        <a:bodyPr/>
        <a:lstStyle/>
        <a:p>
          <a:r>
            <a:rPr lang="en-GB" b="1" u="sng"/>
            <a:t>Delivery so far</a:t>
          </a:r>
          <a:endParaRPr lang="en-US"/>
        </a:p>
      </dgm:t>
    </dgm:pt>
    <dgm:pt modelId="{32E8121C-94C2-43DA-B725-D333FD35C3AD}" type="parTrans" cxnId="{D83B11E7-2A7A-4B41-A1CC-D6213BC27285}">
      <dgm:prSet/>
      <dgm:spPr/>
      <dgm:t>
        <a:bodyPr/>
        <a:lstStyle/>
        <a:p>
          <a:endParaRPr lang="en-US"/>
        </a:p>
      </dgm:t>
    </dgm:pt>
    <dgm:pt modelId="{288CC780-DB24-466F-8AC2-12A4209EC2C3}" type="sibTrans" cxnId="{D83B11E7-2A7A-4B41-A1CC-D6213BC27285}">
      <dgm:prSet/>
      <dgm:spPr/>
      <dgm:t>
        <a:bodyPr/>
        <a:lstStyle/>
        <a:p>
          <a:endParaRPr lang="en-US"/>
        </a:p>
      </dgm:t>
    </dgm:pt>
    <dgm:pt modelId="{12BA86B4-1A75-478D-B57A-86C9CB689376}">
      <dgm:prSet/>
      <dgm:spPr/>
      <dgm:t>
        <a:bodyPr/>
        <a:lstStyle/>
        <a:p>
          <a:r>
            <a:rPr lang="en-GB"/>
            <a:t>Doncaster became the first place in Europe to host the Remake Learning Days Festival in 2023, hosting a 10-day event across May half term. </a:t>
          </a:r>
          <a:endParaRPr lang="en-US"/>
        </a:p>
      </dgm:t>
    </dgm:pt>
    <dgm:pt modelId="{DC046692-9A91-4B3C-9326-62388B02F20B}" type="parTrans" cxnId="{B1501B05-7AE3-4441-8FFA-DF8B63BD9AB7}">
      <dgm:prSet/>
      <dgm:spPr/>
      <dgm:t>
        <a:bodyPr/>
        <a:lstStyle/>
        <a:p>
          <a:endParaRPr lang="en-US"/>
        </a:p>
      </dgm:t>
    </dgm:pt>
    <dgm:pt modelId="{64152097-C8BF-4D9C-BDB0-59A35B70B461}" type="sibTrans" cxnId="{B1501B05-7AE3-4441-8FFA-DF8B63BD9AB7}">
      <dgm:prSet/>
      <dgm:spPr/>
      <dgm:t>
        <a:bodyPr/>
        <a:lstStyle/>
        <a:p>
          <a:endParaRPr lang="en-US"/>
        </a:p>
      </dgm:t>
    </dgm:pt>
    <dgm:pt modelId="{83863070-384C-4956-9E61-7C71F5DB48ED}">
      <dgm:prSet/>
      <dgm:spPr/>
      <dgm:t>
        <a:bodyPr/>
        <a:lstStyle/>
        <a:p>
          <a:r>
            <a:rPr lang="en-GB"/>
            <a:t>Delivered 2 City wide Festivals reaching every locality/ward in Doncaster. (2023 &amp; 2024)</a:t>
          </a:r>
          <a:endParaRPr lang="en-US"/>
        </a:p>
      </dgm:t>
    </dgm:pt>
    <dgm:pt modelId="{D05702C3-DB9B-44C6-AAE4-6EA75A1C8F4D}" type="parTrans" cxnId="{0DF24F7B-C03A-4D74-8A6C-17EDD87F1C23}">
      <dgm:prSet/>
      <dgm:spPr/>
      <dgm:t>
        <a:bodyPr/>
        <a:lstStyle/>
        <a:p>
          <a:endParaRPr lang="en-US"/>
        </a:p>
      </dgm:t>
    </dgm:pt>
    <dgm:pt modelId="{10D6457A-A8BB-4A20-8323-4C9E7FB3D587}" type="sibTrans" cxnId="{0DF24F7B-C03A-4D74-8A6C-17EDD87F1C23}">
      <dgm:prSet/>
      <dgm:spPr/>
      <dgm:t>
        <a:bodyPr/>
        <a:lstStyle/>
        <a:p>
          <a:endParaRPr lang="en-US"/>
        </a:p>
      </dgm:t>
    </dgm:pt>
    <dgm:pt modelId="{97760598-5840-424E-A05B-42E5DF6F146C}">
      <dgm:prSet/>
      <dgm:spPr/>
      <dgm:t>
        <a:bodyPr/>
        <a:lstStyle/>
        <a:p>
          <a:r>
            <a:rPr lang="en-GB"/>
            <a:t>Hugely successful with 20,000 residents taking part in creative learning experiences over the past 2 years.</a:t>
          </a:r>
          <a:endParaRPr lang="en-US"/>
        </a:p>
      </dgm:t>
    </dgm:pt>
    <dgm:pt modelId="{9166B9A8-2AA4-4DCF-802C-C9552C39A3F1}" type="parTrans" cxnId="{BB2998BD-3BC4-457D-97A0-AEFDA9763060}">
      <dgm:prSet/>
      <dgm:spPr/>
      <dgm:t>
        <a:bodyPr/>
        <a:lstStyle/>
        <a:p>
          <a:endParaRPr lang="en-US"/>
        </a:p>
      </dgm:t>
    </dgm:pt>
    <dgm:pt modelId="{5AB9EBD7-C5DB-495F-856E-E60984DA0A86}" type="sibTrans" cxnId="{BB2998BD-3BC4-457D-97A0-AEFDA9763060}">
      <dgm:prSet/>
      <dgm:spPr/>
      <dgm:t>
        <a:bodyPr/>
        <a:lstStyle/>
        <a:p>
          <a:endParaRPr lang="en-US"/>
        </a:p>
      </dgm:t>
    </dgm:pt>
    <dgm:pt modelId="{7D0DA11B-7EEE-4925-BF10-0C16A4C8ECB5}">
      <dgm:prSet/>
      <dgm:spPr/>
      <dgm:t>
        <a:bodyPr/>
        <a:lstStyle/>
        <a:p>
          <a:r>
            <a:rPr lang="en-GB"/>
            <a:t>Total of £36,874 of funding awarded to Organisations to host events. </a:t>
          </a:r>
          <a:endParaRPr lang="en-US"/>
        </a:p>
      </dgm:t>
    </dgm:pt>
    <dgm:pt modelId="{67F70666-FBA4-4F7C-9ECC-009C9AFE3259}" type="parTrans" cxnId="{109FBCFC-750E-4E6D-BF19-346D036BF1DB}">
      <dgm:prSet/>
      <dgm:spPr/>
      <dgm:t>
        <a:bodyPr/>
        <a:lstStyle/>
        <a:p>
          <a:endParaRPr lang="en-US"/>
        </a:p>
      </dgm:t>
    </dgm:pt>
    <dgm:pt modelId="{38C02660-9AC9-4A9C-AD20-06190735F2AF}" type="sibTrans" cxnId="{109FBCFC-750E-4E6D-BF19-346D036BF1DB}">
      <dgm:prSet/>
      <dgm:spPr/>
      <dgm:t>
        <a:bodyPr/>
        <a:lstStyle/>
        <a:p>
          <a:endParaRPr lang="en-US"/>
        </a:p>
      </dgm:t>
    </dgm:pt>
    <dgm:pt modelId="{2EE4D4F3-7540-41FD-B709-34528F3CBFC3}">
      <dgm:prSet/>
      <dgm:spPr/>
      <dgm:t>
        <a:bodyPr/>
        <a:lstStyle/>
        <a:p>
          <a:r>
            <a:rPr lang="en-GB"/>
            <a:t>90 different event hosts! These are made up of organisations and services within them. </a:t>
          </a:r>
          <a:endParaRPr lang="en-US"/>
        </a:p>
      </dgm:t>
    </dgm:pt>
    <dgm:pt modelId="{CB037502-F5DC-45AE-90E5-5229005C26AD}" type="parTrans" cxnId="{A94013DC-C2EC-42F8-A230-591DDB1D3D09}">
      <dgm:prSet/>
      <dgm:spPr/>
      <dgm:t>
        <a:bodyPr/>
        <a:lstStyle/>
        <a:p>
          <a:endParaRPr lang="en-US"/>
        </a:p>
      </dgm:t>
    </dgm:pt>
    <dgm:pt modelId="{CBD40311-AB6F-4280-B072-6D0574C4BEEE}" type="sibTrans" cxnId="{A94013DC-C2EC-42F8-A230-591DDB1D3D09}">
      <dgm:prSet/>
      <dgm:spPr/>
      <dgm:t>
        <a:bodyPr/>
        <a:lstStyle/>
        <a:p>
          <a:endParaRPr lang="en-US"/>
        </a:p>
      </dgm:t>
    </dgm:pt>
    <dgm:pt modelId="{D305570A-ED07-4C54-A602-A2C0A4FE178B}" type="pres">
      <dgm:prSet presAssocID="{83C89A2A-215F-458E-AE3B-EBF89206275D}" presName="linear" presStyleCnt="0">
        <dgm:presLayoutVars>
          <dgm:animLvl val="lvl"/>
          <dgm:resizeHandles val="exact"/>
        </dgm:presLayoutVars>
      </dgm:prSet>
      <dgm:spPr/>
    </dgm:pt>
    <dgm:pt modelId="{1BDDC21A-F31C-43B6-991A-D5AC95B236FA}" type="pres">
      <dgm:prSet presAssocID="{644A16DC-1F6F-4DBB-AABE-1DAF450760AC}" presName="parentText" presStyleLbl="node1" presStyleIdx="0" presStyleCnt="6">
        <dgm:presLayoutVars>
          <dgm:chMax val="0"/>
          <dgm:bulletEnabled val="1"/>
        </dgm:presLayoutVars>
      </dgm:prSet>
      <dgm:spPr/>
    </dgm:pt>
    <dgm:pt modelId="{480AC13A-18D0-443A-963F-2585B80675D8}" type="pres">
      <dgm:prSet presAssocID="{288CC780-DB24-466F-8AC2-12A4209EC2C3}" presName="spacer" presStyleCnt="0"/>
      <dgm:spPr/>
    </dgm:pt>
    <dgm:pt modelId="{48283391-E388-4432-BD99-EE894E3F685A}" type="pres">
      <dgm:prSet presAssocID="{12BA86B4-1A75-478D-B57A-86C9CB689376}" presName="parentText" presStyleLbl="node1" presStyleIdx="1" presStyleCnt="6">
        <dgm:presLayoutVars>
          <dgm:chMax val="0"/>
          <dgm:bulletEnabled val="1"/>
        </dgm:presLayoutVars>
      </dgm:prSet>
      <dgm:spPr/>
    </dgm:pt>
    <dgm:pt modelId="{A5597C83-AEAE-422C-82F6-84FD00D3E316}" type="pres">
      <dgm:prSet presAssocID="{64152097-C8BF-4D9C-BDB0-59A35B70B461}" presName="spacer" presStyleCnt="0"/>
      <dgm:spPr/>
    </dgm:pt>
    <dgm:pt modelId="{6B6FF9FA-7198-46F2-AA3B-CAEE04511A2F}" type="pres">
      <dgm:prSet presAssocID="{83863070-384C-4956-9E61-7C71F5DB48ED}" presName="parentText" presStyleLbl="node1" presStyleIdx="2" presStyleCnt="6">
        <dgm:presLayoutVars>
          <dgm:chMax val="0"/>
          <dgm:bulletEnabled val="1"/>
        </dgm:presLayoutVars>
      </dgm:prSet>
      <dgm:spPr/>
    </dgm:pt>
    <dgm:pt modelId="{C67F6EC9-0516-4968-A1F6-790ECC43EAC1}" type="pres">
      <dgm:prSet presAssocID="{10D6457A-A8BB-4A20-8323-4C9E7FB3D587}" presName="spacer" presStyleCnt="0"/>
      <dgm:spPr/>
    </dgm:pt>
    <dgm:pt modelId="{002ACCB3-9BFE-4EAD-A284-3A25A2BEB31B}" type="pres">
      <dgm:prSet presAssocID="{97760598-5840-424E-A05B-42E5DF6F146C}" presName="parentText" presStyleLbl="node1" presStyleIdx="3" presStyleCnt="6">
        <dgm:presLayoutVars>
          <dgm:chMax val="0"/>
          <dgm:bulletEnabled val="1"/>
        </dgm:presLayoutVars>
      </dgm:prSet>
      <dgm:spPr/>
    </dgm:pt>
    <dgm:pt modelId="{15CB6F02-F944-452C-8C90-03DBAAC11777}" type="pres">
      <dgm:prSet presAssocID="{5AB9EBD7-C5DB-495F-856E-E60984DA0A86}" presName="spacer" presStyleCnt="0"/>
      <dgm:spPr/>
    </dgm:pt>
    <dgm:pt modelId="{F5495034-93B9-4B8B-8C55-B347C828801D}" type="pres">
      <dgm:prSet presAssocID="{7D0DA11B-7EEE-4925-BF10-0C16A4C8ECB5}" presName="parentText" presStyleLbl="node1" presStyleIdx="4" presStyleCnt="6">
        <dgm:presLayoutVars>
          <dgm:chMax val="0"/>
          <dgm:bulletEnabled val="1"/>
        </dgm:presLayoutVars>
      </dgm:prSet>
      <dgm:spPr/>
    </dgm:pt>
    <dgm:pt modelId="{9FA70ACC-05AA-4727-972E-2E5CB501DAC8}" type="pres">
      <dgm:prSet presAssocID="{38C02660-9AC9-4A9C-AD20-06190735F2AF}" presName="spacer" presStyleCnt="0"/>
      <dgm:spPr/>
    </dgm:pt>
    <dgm:pt modelId="{14205D2D-AFE1-4969-97EC-6E74A0CE9D4F}" type="pres">
      <dgm:prSet presAssocID="{2EE4D4F3-7540-41FD-B709-34528F3CBFC3}" presName="parentText" presStyleLbl="node1" presStyleIdx="5" presStyleCnt="6">
        <dgm:presLayoutVars>
          <dgm:chMax val="0"/>
          <dgm:bulletEnabled val="1"/>
        </dgm:presLayoutVars>
      </dgm:prSet>
      <dgm:spPr/>
    </dgm:pt>
  </dgm:ptLst>
  <dgm:cxnLst>
    <dgm:cxn modelId="{B1501B05-7AE3-4441-8FFA-DF8B63BD9AB7}" srcId="{83C89A2A-215F-458E-AE3B-EBF89206275D}" destId="{12BA86B4-1A75-478D-B57A-86C9CB689376}" srcOrd="1" destOrd="0" parTransId="{DC046692-9A91-4B3C-9326-62388B02F20B}" sibTransId="{64152097-C8BF-4D9C-BDB0-59A35B70B461}"/>
    <dgm:cxn modelId="{E7CE1913-26B1-4EE5-951E-9464E86C1DCD}" type="presOf" srcId="{2EE4D4F3-7540-41FD-B709-34528F3CBFC3}" destId="{14205D2D-AFE1-4969-97EC-6E74A0CE9D4F}" srcOrd="0" destOrd="0" presId="urn:microsoft.com/office/officeart/2005/8/layout/vList2"/>
    <dgm:cxn modelId="{6FA9DD35-A315-4635-862B-DBD9AE7F8389}" type="presOf" srcId="{83863070-384C-4956-9E61-7C71F5DB48ED}" destId="{6B6FF9FA-7198-46F2-AA3B-CAEE04511A2F}" srcOrd="0" destOrd="0" presId="urn:microsoft.com/office/officeart/2005/8/layout/vList2"/>
    <dgm:cxn modelId="{CADFC23E-6752-44A2-B0A0-FA7C3C523082}" type="presOf" srcId="{644A16DC-1F6F-4DBB-AABE-1DAF450760AC}" destId="{1BDDC21A-F31C-43B6-991A-D5AC95B236FA}" srcOrd="0" destOrd="0" presId="urn:microsoft.com/office/officeart/2005/8/layout/vList2"/>
    <dgm:cxn modelId="{780D9251-CBE9-45E1-9973-9781430C476A}" type="presOf" srcId="{97760598-5840-424E-A05B-42E5DF6F146C}" destId="{002ACCB3-9BFE-4EAD-A284-3A25A2BEB31B}" srcOrd="0" destOrd="0" presId="urn:microsoft.com/office/officeart/2005/8/layout/vList2"/>
    <dgm:cxn modelId="{0DF24F7B-C03A-4D74-8A6C-17EDD87F1C23}" srcId="{83C89A2A-215F-458E-AE3B-EBF89206275D}" destId="{83863070-384C-4956-9E61-7C71F5DB48ED}" srcOrd="2" destOrd="0" parTransId="{D05702C3-DB9B-44C6-AAE4-6EA75A1C8F4D}" sibTransId="{10D6457A-A8BB-4A20-8323-4C9E7FB3D587}"/>
    <dgm:cxn modelId="{9426D48C-5915-4B14-8863-3DACAA9254F5}" type="presOf" srcId="{12BA86B4-1A75-478D-B57A-86C9CB689376}" destId="{48283391-E388-4432-BD99-EE894E3F685A}" srcOrd="0" destOrd="0" presId="urn:microsoft.com/office/officeart/2005/8/layout/vList2"/>
    <dgm:cxn modelId="{962D74A9-D414-4B7F-99C1-1151AA41D9A8}" type="presOf" srcId="{7D0DA11B-7EEE-4925-BF10-0C16A4C8ECB5}" destId="{F5495034-93B9-4B8B-8C55-B347C828801D}" srcOrd="0" destOrd="0" presId="urn:microsoft.com/office/officeart/2005/8/layout/vList2"/>
    <dgm:cxn modelId="{FE7523AA-1FDE-48AA-A97D-79FA1006056F}" type="presOf" srcId="{83C89A2A-215F-458E-AE3B-EBF89206275D}" destId="{D305570A-ED07-4C54-A602-A2C0A4FE178B}" srcOrd="0" destOrd="0" presId="urn:microsoft.com/office/officeart/2005/8/layout/vList2"/>
    <dgm:cxn modelId="{BB2998BD-3BC4-457D-97A0-AEFDA9763060}" srcId="{83C89A2A-215F-458E-AE3B-EBF89206275D}" destId="{97760598-5840-424E-A05B-42E5DF6F146C}" srcOrd="3" destOrd="0" parTransId="{9166B9A8-2AA4-4DCF-802C-C9552C39A3F1}" sibTransId="{5AB9EBD7-C5DB-495F-856E-E60984DA0A86}"/>
    <dgm:cxn modelId="{A94013DC-C2EC-42F8-A230-591DDB1D3D09}" srcId="{83C89A2A-215F-458E-AE3B-EBF89206275D}" destId="{2EE4D4F3-7540-41FD-B709-34528F3CBFC3}" srcOrd="5" destOrd="0" parTransId="{CB037502-F5DC-45AE-90E5-5229005C26AD}" sibTransId="{CBD40311-AB6F-4280-B072-6D0574C4BEEE}"/>
    <dgm:cxn modelId="{D83B11E7-2A7A-4B41-A1CC-D6213BC27285}" srcId="{83C89A2A-215F-458E-AE3B-EBF89206275D}" destId="{644A16DC-1F6F-4DBB-AABE-1DAF450760AC}" srcOrd="0" destOrd="0" parTransId="{32E8121C-94C2-43DA-B725-D333FD35C3AD}" sibTransId="{288CC780-DB24-466F-8AC2-12A4209EC2C3}"/>
    <dgm:cxn modelId="{109FBCFC-750E-4E6D-BF19-346D036BF1DB}" srcId="{83C89A2A-215F-458E-AE3B-EBF89206275D}" destId="{7D0DA11B-7EEE-4925-BF10-0C16A4C8ECB5}" srcOrd="4" destOrd="0" parTransId="{67F70666-FBA4-4F7C-9ECC-009C9AFE3259}" sibTransId="{38C02660-9AC9-4A9C-AD20-06190735F2AF}"/>
    <dgm:cxn modelId="{C88ED4E3-964F-4725-BD3D-F3829ADDF6AC}" type="presParOf" srcId="{D305570A-ED07-4C54-A602-A2C0A4FE178B}" destId="{1BDDC21A-F31C-43B6-991A-D5AC95B236FA}" srcOrd="0" destOrd="0" presId="urn:microsoft.com/office/officeart/2005/8/layout/vList2"/>
    <dgm:cxn modelId="{52D232CE-8F49-4827-BB18-5564418D1D2B}" type="presParOf" srcId="{D305570A-ED07-4C54-A602-A2C0A4FE178B}" destId="{480AC13A-18D0-443A-963F-2585B80675D8}" srcOrd="1" destOrd="0" presId="urn:microsoft.com/office/officeart/2005/8/layout/vList2"/>
    <dgm:cxn modelId="{6C14128F-8A82-4C03-BC99-EA57B8BF1985}" type="presParOf" srcId="{D305570A-ED07-4C54-A602-A2C0A4FE178B}" destId="{48283391-E388-4432-BD99-EE894E3F685A}" srcOrd="2" destOrd="0" presId="urn:microsoft.com/office/officeart/2005/8/layout/vList2"/>
    <dgm:cxn modelId="{BC280A39-C188-4C95-A3B9-034AF6CF876D}" type="presParOf" srcId="{D305570A-ED07-4C54-A602-A2C0A4FE178B}" destId="{A5597C83-AEAE-422C-82F6-84FD00D3E316}" srcOrd="3" destOrd="0" presId="urn:microsoft.com/office/officeart/2005/8/layout/vList2"/>
    <dgm:cxn modelId="{DBF8E92C-BE64-4CF7-A92C-C1EAFB15AB95}" type="presParOf" srcId="{D305570A-ED07-4C54-A602-A2C0A4FE178B}" destId="{6B6FF9FA-7198-46F2-AA3B-CAEE04511A2F}" srcOrd="4" destOrd="0" presId="urn:microsoft.com/office/officeart/2005/8/layout/vList2"/>
    <dgm:cxn modelId="{2079C8DC-769D-4DB2-A6D3-D23B46445CAB}" type="presParOf" srcId="{D305570A-ED07-4C54-A602-A2C0A4FE178B}" destId="{C67F6EC9-0516-4968-A1F6-790ECC43EAC1}" srcOrd="5" destOrd="0" presId="urn:microsoft.com/office/officeart/2005/8/layout/vList2"/>
    <dgm:cxn modelId="{F12B38F8-77AE-4AC9-95BE-554FB1BA43FA}" type="presParOf" srcId="{D305570A-ED07-4C54-A602-A2C0A4FE178B}" destId="{002ACCB3-9BFE-4EAD-A284-3A25A2BEB31B}" srcOrd="6" destOrd="0" presId="urn:microsoft.com/office/officeart/2005/8/layout/vList2"/>
    <dgm:cxn modelId="{66577AA6-35B3-4BAA-9042-62AE2BA24298}" type="presParOf" srcId="{D305570A-ED07-4C54-A602-A2C0A4FE178B}" destId="{15CB6F02-F944-452C-8C90-03DBAAC11777}" srcOrd="7" destOrd="0" presId="urn:microsoft.com/office/officeart/2005/8/layout/vList2"/>
    <dgm:cxn modelId="{18E081BD-8127-4C55-8CCF-D947C149E793}" type="presParOf" srcId="{D305570A-ED07-4C54-A602-A2C0A4FE178B}" destId="{F5495034-93B9-4B8B-8C55-B347C828801D}" srcOrd="8" destOrd="0" presId="urn:microsoft.com/office/officeart/2005/8/layout/vList2"/>
    <dgm:cxn modelId="{8345122A-05FB-4320-AEF3-21E19CE19E1C}" type="presParOf" srcId="{D305570A-ED07-4C54-A602-A2C0A4FE178B}" destId="{9FA70ACC-05AA-4727-972E-2E5CB501DAC8}" srcOrd="9" destOrd="0" presId="urn:microsoft.com/office/officeart/2005/8/layout/vList2"/>
    <dgm:cxn modelId="{E96746EA-A3E1-401B-B66C-9D73D39F6268}" type="presParOf" srcId="{D305570A-ED07-4C54-A602-A2C0A4FE178B}" destId="{14205D2D-AFE1-4969-97EC-6E74A0CE9D4F}"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AC68484-9A40-4D1F-886E-C63A97208D92}" type="doc">
      <dgm:prSet loTypeId="urn:microsoft.com/office/officeart/2018/2/layout/IconLabelList" loCatId="icon" qsTypeId="urn:microsoft.com/office/officeart/2005/8/quickstyle/simple1" qsCatId="simple" csTypeId="urn:microsoft.com/office/officeart/2005/8/colors/accent5_2" csCatId="accent5" phldr="1"/>
      <dgm:spPr/>
      <dgm:t>
        <a:bodyPr/>
        <a:lstStyle/>
        <a:p>
          <a:endParaRPr lang="en-US"/>
        </a:p>
      </dgm:t>
    </dgm:pt>
    <dgm:pt modelId="{9DAC411F-D58F-46AA-BD89-17E60F9AD2D4}">
      <dgm:prSet/>
      <dgm:spPr/>
      <dgm:t>
        <a:bodyPr/>
        <a:lstStyle/>
        <a:p>
          <a:pPr>
            <a:lnSpc>
              <a:spcPct val="100000"/>
            </a:lnSpc>
          </a:pPr>
          <a:r>
            <a:rPr lang="en-GB"/>
            <a:t>Dates : 22</a:t>
          </a:r>
          <a:r>
            <a:rPr lang="en-GB" baseline="30000"/>
            <a:t>nd</a:t>
          </a:r>
          <a:r>
            <a:rPr lang="en-GB"/>
            <a:t> May – 31</a:t>
          </a:r>
          <a:r>
            <a:rPr lang="en-GB" baseline="30000"/>
            <a:t>st</a:t>
          </a:r>
          <a:r>
            <a:rPr lang="en-GB"/>
            <a:t> May </a:t>
          </a:r>
          <a:endParaRPr lang="en-US"/>
        </a:p>
      </dgm:t>
    </dgm:pt>
    <dgm:pt modelId="{431BB143-00D6-4631-9AC6-837F81275932}" type="parTrans" cxnId="{0195C52A-7C9C-4842-9D69-7E0E7D108A9E}">
      <dgm:prSet/>
      <dgm:spPr/>
      <dgm:t>
        <a:bodyPr/>
        <a:lstStyle/>
        <a:p>
          <a:endParaRPr lang="en-US"/>
        </a:p>
      </dgm:t>
    </dgm:pt>
    <dgm:pt modelId="{3D8B8C13-FBF1-4A86-8222-50C70E6A7410}" type="sibTrans" cxnId="{0195C52A-7C9C-4842-9D69-7E0E7D108A9E}">
      <dgm:prSet/>
      <dgm:spPr/>
      <dgm:t>
        <a:bodyPr/>
        <a:lstStyle/>
        <a:p>
          <a:endParaRPr lang="en-US"/>
        </a:p>
      </dgm:t>
    </dgm:pt>
    <dgm:pt modelId="{152C19F3-B297-4B82-91DA-D6B2A9857427}">
      <dgm:prSet/>
      <dgm:spPr/>
      <dgm:t>
        <a:bodyPr/>
        <a:lstStyle/>
        <a:p>
          <a:pPr>
            <a:lnSpc>
              <a:spcPct val="100000"/>
            </a:lnSpc>
          </a:pPr>
          <a:r>
            <a:rPr lang="en-GB" dirty="0"/>
            <a:t>Night at the museum Lunch event: Wednesday 21st May</a:t>
          </a:r>
          <a:endParaRPr lang="en-US" dirty="0"/>
        </a:p>
      </dgm:t>
    </dgm:pt>
    <dgm:pt modelId="{443CAA94-5A5B-4F2E-939A-A7A75910613D}" type="parTrans" cxnId="{066C2914-49B6-454A-AF94-DD45188700DE}">
      <dgm:prSet/>
      <dgm:spPr/>
      <dgm:t>
        <a:bodyPr/>
        <a:lstStyle/>
        <a:p>
          <a:endParaRPr lang="en-US"/>
        </a:p>
      </dgm:t>
    </dgm:pt>
    <dgm:pt modelId="{75104A67-8013-4882-B184-80DD8D0D5BDE}" type="sibTrans" cxnId="{066C2914-49B6-454A-AF94-DD45188700DE}">
      <dgm:prSet/>
      <dgm:spPr/>
      <dgm:t>
        <a:bodyPr/>
        <a:lstStyle/>
        <a:p>
          <a:endParaRPr lang="en-US"/>
        </a:p>
      </dgm:t>
    </dgm:pt>
    <dgm:pt modelId="{516AF0A4-FA80-434A-8221-3ACFE5BC8B67}" type="pres">
      <dgm:prSet presAssocID="{9AC68484-9A40-4D1F-886E-C63A97208D92}" presName="root" presStyleCnt="0">
        <dgm:presLayoutVars>
          <dgm:dir/>
          <dgm:resizeHandles val="exact"/>
        </dgm:presLayoutVars>
      </dgm:prSet>
      <dgm:spPr/>
    </dgm:pt>
    <dgm:pt modelId="{0650181C-3EAB-456F-A3A3-0821DDA152B9}" type="pres">
      <dgm:prSet presAssocID="{9DAC411F-D58F-46AA-BD89-17E60F9AD2D4}" presName="compNode" presStyleCnt="0"/>
      <dgm:spPr/>
    </dgm:pt>
    <dgm:pt modelId="{8DD76D69-7977-4825-9604-15C15A098456}" type="pres">
      <dgm:prSet presAssocID="{9DAC411F-D58F-46AA-BD89-17E60F9AD2D4}"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Daily Calendar"/>
        </a:ext>
      </dgm:extLst>
    </dgm:pt>
    <dgm:pt modelId="{B82E0406-E563-4541-AD47-570A7C868D95}" type="pres">
      <dgm:prSet presAssocID="{9DAC411F-D58F-46AA-BD89-17E60F9AD2D4}" presName="spaceRect" presStyleCnt="0"/>
      <dgm:spPr/>
    </dgm:pt>
    <dgm:pt modelId="{434F4088-98C3-4441-ABE2-F4ABFE1BA665}" type="pres">
      <dgm:prSet presAssocID="{9DAC411F-D58F-46AA-BD89-17E60F9AD2D4}" presName="textRect" presStyleLbl="revTx" presStyleIdx="0" presStyleCnt="2">
        <dgm:presLayoutVars>
          <dgm:chMax val="1"/>
          <dgm:chPref val="1"/>
        </dgm:presLayoutVars>
      </dgm:prSet>
      <dgm:spPr/>
    </dgm:pt>
    <dgm:pt modelId="{C4D08CF9-326D-459A-A8B1-12C238104E9A}" type="pres">
      <dgm:prSet presAssocID="{3D8B8C13-FBF1-4A86-8222-50C70E6A7410}" presName="sibTrans" presStyleCnt="0"/>
      <dgm:spPr/>
    </dgm:pt>
    <dgm:pt modelId="{DBD702E5-30C3-408F-A069-637B6344B6E8}" type="pres">
      <dgm:prSet presAssocID="{152C19F3-B297-4B82-91DA-D6B2A9857427}" presName="compNode" presStyleCnt="0"/>
      <dgm:spPr/>
    </dgm:pt>
    <dgm:pt modelId="{989566D2-4DDC-4092-975B-F3D60D23453D}" type="pres">
      <dgm:prSet presAssocID="{152C19F3-B297-4B82-91DA-D6B2A9857427}"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Fireworks"/>
        </a:ext>
      </dgm:extLst>
    </dgm:pt>
    <dgm:pt modelId="{A379CD1B-4876-4017-870D-24B98B65ABCC}" type="pres">
      <dgm:prSet presAssocID="{152C19F3-B297-4B82-91DA-D6B2A9857427}" presName="spaceRect" presStyleCnt="0"/>
      <dgm:spPr/>
    </dgm:pt>
    <dgm:pt modelId="{5537F330-89E1-4744-ACC7-EFDCD6095301}" type="pres">
      <dgm:prSet presAssocID="{152C19F3-B297-4B82-91DA-D6B2A9857427}" presName="textRect" presStyleLbl="revTx" presStyleIdx="1" presStyleCnt="2">
        <dgm:presLayoutVars>
          <dgm:chMax val="1"/>
          <dgm:chPref val="1"/>
        </dgm:presLayoutVars>
      </dgm:prSet>
      <dgm:spPr/>
    </dgm:pt>
  </dgm:ptLst>
  <dgm:cxnLst>
    <dgm:cxn modelId="{066C2914-49B6-454A-AF94-DD45188700DE}" srcId="{9AC68484-9A40-4D1F-886E-C63A97208D92}" destId="{152C19F3-B297-4B82-91DA-D6B2A9857427}" srcOrd="1" destOrd="0" parTransId="{443CAA94-5A5B-4F2E-939A-A7A75910613D}" sibTransId="{75104A67-8013-4882-B184-80DD8D0D5BDE}"/>
    <dgm:cxn modelId="{0195C52A-7C9C-4842-9D69-7E0E7D108A9E}" srcId="{9AC68484-9A40-4D1F-886E-C63A97208D92}" destId="{9DAC411F-D58F-46AA-BD89-17E60F9AD2D4}" srcOrd="0" destOrd="0" parTransId="{431BB143-00D6-4631-9AC6-837F81275932}" sibTransId="{3D8B8C13-FBF1-4A86-8222-50C70E6A7410}"/>
    <dgm:cxn modelId="{ECA7D15E-F432-4C14-A845-2F1850B9E0A0}" type="presOf" srcId="{9AC68484-9A40-4D1F-886E-C63A97208D92}" destId="{516AF0A4-FA80-434A-8221-3ACFE5BC8B67}" srcOrd="0" destOrd="0" presId="urn:microsoft.com/office/officeart/2018/2/layout/IconLabelList"/>
    <dgm:cxn modelId="{6F89E7B5-A028-479F-9A4E-AE1BB35231E6}" type="presOf" srcId="{152C19F3-B297-4B82-91DA-D6B2A9857427}" destId="{5537F330-89E1-4744-ACC7-EFDCD6095301}" srcOrd="0" destOrd="0" presId="urn:microsoft.com/office/officeart/2018/2/layout/IconLabelList"/>
    <dgm:cxn modelId="{12670BEA-93B8-4037-BC3F-94CF3D92531F}" type="presOf" srcId="{9DAC411F-D58F-46AA-BD89-17E60F9AD2D4}" destId="{434F4088-98C3-4441-ABE2-F4ABFE1BA665}" srcOrd="0" destOrd="0" presId="urn:microsoft.com/office/officeart/2018/2/layout/IconLabelList"/>
    <dgm:cxn modelId="{99F0C1CF-E188-49D0-8688-7605E423677C}" type="presParOf" srcId="{516AF0A4-FA80-434A-8221-3ACFE5BC8B67}" destId="{0650181C-3EAB-456F-A3A3-0821DDA152B9}" srcOrd="0" destOrd="0" presId="urn:microsoft.com/office/officeart/2018/2/layout/IconLabelList"/>
    <dgm:cxn modelId="{13CCC7FB-2C9D-4204-A63C-248038766F6D}" type="presParOf" srcId="{0650181C-3EAB-456F-A3A3-0821DDA152B9}" destId="{8DD76D69-7977-4825-9604-15C15A098456}" srcOrd="0" destOrd="0" presId="urn:microsoft.com/office/officeart/2018/2/layout/IconLabelList"/>
    <dgm:cxn modelId="{E8B53459-1569-483F-9806-6D4ADE8C6FB3}" type="presParOf" srcId="{0650181C-3EAB-456F-A3A3-0821DDA152B9}" destId="{B82E0406-E563-4541-AD47-570A7C868D95}" srcOrd="1" destOrd="0" presId="urn:microsoft.com/office/officeart/2018/2/layout/IconLabelList"/>
    <dgm:cxn modelId="{92593049-FBB8-4A58-B90E-A32A2DE4C937}" type="presParOf" srcId="{0650181C-3EAB-456F-A3A3-0821DDA152B9}" destId="{434F4088-98C3-4441-ABE2-F4ABFE1BA665}" srcOrd="2" destOrd="0" presId="urn:microsoft.com/office/officeart/2018/2/layout/IconLabelList"/>
    <dgm:cxn modelId="{B8DF31E9-B4E9-458F-B559-153465B793CA}" type="presParOf" srcId="{516AF0A4-FA80-434A-8221-3ACFE5BC8B67}" destId="{C4D08CF9-326D-459A-A8B1-12C238104E9A}" srcOrd="1" destOrd="0" presId="urn:microsoft.com/office/officeart/2018/2/layout/IconLabelList"/>
    <dgm:cxn modelId="{A1F984BA-E871-4CFB-B735-E364BCF3DBF3}" type="presParOf" srcId="{516AF0A4-FA80-434A-8221-3ACFE5BC8B67}" destId="{DBD702E5-30C3-408F-A069-637B6344B6E8}" srcOrd="2" destOrd="0" presId="urn:microsoft.com/office/officeart/2018/2/layout/IconLabelList"/>
    <dgm:cxn modelId="{7CE02702-5813-4CEB-9798-672053BDE925}" type="presParOf" srcId="{DBD702E5-30C3-408F-A069-637B6344B6E8}" destId="{989566D2-4DDC-4092-975B-F3D60D23453D}" srcOrd="0" destOrd="0" presId="urn:microsoft.com/office/officeart/2018/2/layout/IconLabelList"/>
    <dgm:cxn modelId="{B9570265-3CC0-426E-B17D-56534CE55EF5}" type="presParOf" srcId="{DBD702E5-30C3-408F-A069-637B6344B6E8}" destId="{A379CD1B-4876-4017-870D-24B98B65ABCC}" srcOrd="1" destOrd="0" presId="urn:microsoft.com/office/officeart/2018/2/layout/IconLabelList"/>
    <dgm:cxn modelId="{01EE8F73-FA2C-4FAC-BEC0-A08D7B9586E1}" type="presParOf" srcId="{DBD702E5-30C3-408F-A069-637B6344B6E8}" destId="{5537F330-89E1-4744-ACC7-EFDCD6095301}"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DDC21A-F31C-43B6-991A-D5AC95B236FA}">
      <dsp:nvSpPr>
        <dsp:cNvPr id="0" name=""/>
        <dsp:cNvSpPr/>
      </dsp:nvSpPr>
      <dsp:spPr>
        <a:xfrm>
          <a:off x="0" y="255146"/>
          <a:ext cx="5373877" cy="519041"/>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GB" sz="1300" b="1" u="sng" kern="1200"/>
            <a:t>Delivery so far</a:t>
          </a:r>
          <a:endParaRPr lang="en-US" sz="1300" kern="1200"/>
        </a:p>
      </dsp:txBody>
      <dsp:txXfrm>
        <a:off x="25337" y="280483"/>
        <a:ext cx="5323203" cy="468367"/>
      </dsp:txXfrm>
    </dsp:sp>
    <dsp:sp modelId="{48283391-E388-4432-BD99-EE894E3F685A}">
      <dsp:nvSpPr>
        <dsp:cNvPr id="0" name=""/>
        <dsp:cNvSpPr/>
      </dsp:nvSpPr>
      <dsp:spPr>
        <a:xfrm>
          <a:off x="0" y="811627"/>
          <a:ext cx="5373877" cy="519041"/>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GB" sz="1300" kern="1200"/>
            <a:t>Doncaster became the first place in Europe to host the Remake Learning Days Festival in 2023, hosting a 10-day event across May half term. </a:t>
          </a:r>
          <a:endParaRPr lang="en-US" sz="1300" kern="1200"/>
        </a:p>
      </dsp:txBody>
      <dsp:txXfrm>
        <a:off x="25337" y="836964"/>
        <a:ext cx="5323203" cy="468367"/>
      </dsp:txXfrm>
    </dsp:sp>
    <dsp:sp modelId="{6B6FF9FA-7198-46F2-AA3B-CAEE04511A2F}">
      <dsp:nvSpPr>
        <dsp:cNvPr id="0" name=""/>
        <dsp:cNvSpPr/>
      </dsp:nvSpPr>
      <dsp:spPr>
        <a:xfrm>
          <a:off x="0" y="1368108"/>
          <a:ext cx="5373877" cy="519041"/>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GB" sz="1300" kern="1200"/>
            <a:t>Delivered 2 City wide Festivals reaching every locality/ward in Doncaster. (2023 &amp; 2024)</a:t>
          </a:r>
          <a:endParaRPr lang="en-US" sz="1300" kern="1200"/>
        </a:p>
      </dsp:txBody>
      <dsp:txXfrm>
        <a:off x="25337" y="1393445"/>
        <a:ext cx="5323203" cy="468367"/>
      </dsp:txXfrm>
    </dsp:sp>
    <dsp:sp modelId="{002ACCB3-9BFE-4EAD-A284-3A25A2BEB31B}">
      <dsp:nvSpPr>
        <dsp:cNvPr id="0" name=""/>
        <dsp:cNvSpPr/>
      </dsp:nvSpPr>
      <dsp:spPr>
        <a:xfrm>
          <a:off x="0" y="1924589"/>
          <a:ext cx="5373877" cy="519041"/>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GB" sz="1300" kern="1200"/>
            <a:t>Hugely successful with 20,000 residents taking part in creative learning experiences over the past 2 years.</a:t>
          </a:r>
          <a:endParaRPr lang="en-US" sz="1300" kern="1200"/>
        </a:p>
      </dsp:txBody>
      <dsp:txXfrm>
        <a:off x="25337" y="1949926"/>
        <a:ext cx="5323203" cy="468367"/>
      </dsp:txXfrm>
    </dsp:sp>
    <dsp:sp modelId="{F5495034-93B9-4B8B-8C55-B347C828801D}">
      <dsp:nvSpPr>
        <dsp:cNvPr id="0" name=""/>
        <dsp:cNvSpPr/>
      </dsp:nvSpPr>
      <dsp:spPr>
        <a:xfrm>
          <a:off x="0" y="2481071"/>
          <a:ext cx="5373877" cy="519041"/>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GB" sz="1300" kern="1200"/>
            <a:t>Total of £36,874 of funding awarded to Organisations to host events. </a:t>
          </a:r>
          <a:endParaRPr lang="en-US" sz="1300" kern="1200"/>
        </a:p>
      </dsp:txBody>
      <dsp:txXfrm>
        <a:off x="25337" y="2506408"/>
        <a:ext cx="5323203" cy="468367"/>
      </dsp:txXfrm>
    </dsp:sp>
    <dsp:sp modelId="{14205D2D-AFE1-4969-97EC-6E74A0CE9D4F}">
      <dsp:nvSpPr>
        <dsp:cNvPr id="0" name=""/>
        <dsp:cNvSpPr/>
      </dsp:nvSpPr>
      <dsp:spPr>
        <a:xfrm>
          <a:off x="0" y="3037552"/>
          <a:ext cx="5373877" cy="519041"/>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GB" sz="1300" kern="1200"/>
            <a:t>90 different event hosts! These are made up of organisations and services within them. </a:t>
          </a:r>
          <a:endParaRPr lang="en-US" sz="1300" kern="1200"/>
        </a:p>
      </dsp:txBody>
      <dsp:txXfrm>
        <a:off x="25337" y="3062889"/>
        <a:ext cx="5323203" cy="46836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D76D69-7977-4825-9604-15C15A098456}">
      <dsp:nvSpPr>
        <dsp:cNvPr id="0" name=""/>
        <dsp:cNvSpPr/>
      </dsp:nvSpPr>
      <dsp:spPr>
        <a:xfrm>
          <a:off x="1153999" y="245153"/>
          <a:ext cx="1766812" cy="176681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34F4088-98C3-4441-ABE2-F4ABFE1BA665}">
      <dsp:nvSpPr>
        <dsp:cNvPr id="0" name=""/>
        <dsp:cNvSpPr/>
      </dsp:nvSpPr>
      <dsp:spPr>
        <a:xfrm>
          <a:off x="74280" y="2451146"/>
          <a:ext cx="392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pPr>
          <a:r>
            <a:rPr lang="en-GB" sz="2300" kern="1200"/>
            <a:t>Dates : 22</a:t>
          </a:r>
          <a:r>
            <a:rPr lang="en-GB" sz="2300" kern="1200" baseline="30000"/>
            <a:t>nd</a:t>
          </a:r>
          <a:r>
            <a:rPr lang="en-GB" sz="2300" kern="1200"/>
            <a:t> May – 31</a:t>
          </a:r>
          <a:r>
            <a:rPr lang="en-GB" sz="2300" kern="1200" baseline="30000"/>
            <a:t>st</a:t>
          </a:r>
          <a:r>
            <a:rPr lang="en-GB" sz="2300" kern="1200"/>
            <a:t> May </a:t>
          </a:r>
          <a:endParaRPr lang="en-US" sz="2300" kern="1200"/>
        </a:p>
      </dsp:txBody>
      <dsp:txXfrm>
        <a:off x="74280" y="2451146"/>
        <a:ext cx="3926250" cy="720000"/>
      </dsp:txXfrm>
    </dsp:sp>
    <dsp:sp modelId="{989566D2-4DDC-4092-975B-F3D60D23453D}">
      <dsp:nvSpPr>
        <dsp:cNvPr id="0" name=""/>
        <dsp:cNvSpPr/>
      </dsp:nvSpPr>
      <dsp:spPr>
        <a:xfrm>
          <a:off x="5767343" y="245153"/>
          <a:ext cx="1766812" cy="176681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537F330-89E1-4744-ACC7-EFDCD6095301}">
      <dsp:nvSpPr>
        <dsp:cNvPr id="0" name=""/>
        <dsp:cNvSpPr/>
      </dsp:nvSpPr>
      <dsp:spPr>
        <a:xfrm>
          <a:off x="4687624" y="2451146"/>
          <a:ext cx="392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pPr>
          <a:r>
            <a:rPr lang="en-GB" sz="2300" kern="1200" dirty="0"/>
            <a:t>Night at the museum Lunch event: Wednesday 21st May</a:t>
          </a:r>
          <a:endParaRPr lang="en-US" sz="2300" kern="1200" dirty="0"/>
        </a:p>
      </dsp:txBody>
      <dsp:txXfrm>
        <a:off x="4687624" y="2451146"/>
        <a:ext cx="3926250" cy="72000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607577-8F15-4943-91E8-209B988004E6}" type="datetimeFigureOut">
              <a:rPr lang="en-GB" smtClean="0"/>
              <a:t>30/05/2025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7A65F0-11AD-40A3-B308-A42A6340BB7D}" type="slidenum">
              <a:rPr lang="en-GB" smtClean="0"/>
              <a:t>‹#›</a:t>
            </a:fld>
            <a:endParaRPr lang="en-GB"/>
          </a:p>
        </p:txBody>
      </p:sp>
    </p:spTree>
    <p:extLst>
      <p:ext uri="{BB962C8B-B14F-4D97-AF65-F5344CB8AC3E}">
        <p14:creationId xmlns:p14="http://schemas.microsoft.com/office/powerpoint/2010/main" val="2281293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4" y="282"/>
            <a:ext cx="12191496" cy="6857717"/>
          </a:xfrm>
          <a:prstGeom prst="rect">
            <a:avLst/>
          </a:prstGeom>
        </p:spPr>
      </p:pic>
      <p:sp>
        <p:nvSpPr>
          <p:cNvPr id="2" name="Title 1">
            <a:extLst>
              <a:ext uri="{FF2B5EF4-FFF2-40B4-BE49-F238E27FC236}">
                <a16:creationId xmlns:a16="http://schemas.microsoft.com/office/drawing/2014/main" id="{781B9D2C-9959-6E0D-27D4-14693477CA92}"/>
              </a:ext>
            </a:extLst>
          </p:cNvPr>
          <p:cNvSpPr>
            <a:spLocks noGrp="1"/>
          </p:cNvSpPr>
          <p:nvPr>
            <p:ph type="ctrTitle" hasCustomPrompt="1"/>
          </p:nvPr>
        </p:nvSpPr>
        <p:spPr>
          <a:xfrm>
            <a:off x="2286000" y="1453289"/>
            <a:ext cx="9144000" cy="2387600"/>
          </a:xfrm>
        </p:spPr>
        <p:txBody>
          <a:bodyPr anchor="b"/>
          <a:lstStyle>
            <a:lvl1pPr algn="r">
              <a:defRPr sz="6000">
                <a:latin typeface="Helvetica" pitchFamily="2" charset="0"/>
              </a:defRPr>
            </a:lvl1pPr>
          </a:lstStyle>
          <a:p>
            <a:r>
              <a:rPr lang="en-GB" dirty="0"/>
              <a:t>Heading</a:t>
            </a:r>
            <a:endParaRPr lang="en-US" dirty="0"/>
          </a:p>
        </p:txBody>
      </p:sp>
      <p:sp>
        <p:nvSpPr>
          <p:cNvPr id="3" name="Subtitle 2">
            <a:extLst>
              <a:ext uri="{FF2B5EF4-FFF2-40B4-BE49-F238E27FC236}">
                <a16:creationId xmlns:a16="http://schemas.microsoft.com/office/drawing/2014/main" id="{454036C8-199F-828C-7141-2E008F78EA1B}"/>
              </a:ext>
            </a:extLst>
          </p:cNvPr>
          <p:cNvSpPr>
            <a:spLocks noGrp="1"/>
          </p:cNvSpPr>
          <p:nvPr>
            <p:ph type="subTitle" idx="1" hasCustomPrompt="1"/>
          </p:nvPr>
        </p:nvSpPr>
        <p:spPr>
          <a:xfrm>
            <a:off x="2286000" y="3840889"/>
            <a:ext cx="9144000" cy="1655762"/>
          </a:xfrm>
        </p:spPr>
        <p:txBody>
          <a:bodyPr/>
          <a:lstStyle>
            <a:lvl1pPr marL="0" indent="0" algn="r">
              <a:buNone/>
              <a:defRPr sz="2400">
                <a:solidFill>
                  <a:srgbClr val="F29A14"/>
                </a:solidFill>
                <a:latin typeface="Helvetica"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April 2024</a:t>
            </a:r>
            <a:endParaRPr lang="en-US" dirty="0"/>
          </a:p>
        </p:txBody>
      </p:sp>
    </p:spTree>
    <p:extLst>
      <p:ext uri="{BB962C8B-B14F-4D97-AF65-F5344CB8AC3E}">
        <p14:creationId xmlns:p14="http://schemas.microsoft.com/office/powerpoint/2010/main" val="20081189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descr="A close-up of a colorful background&#10;&#10;Description automatically generated">
            <a:extLst>
              <a:ext uri="{FF2B5EF4-FFF2-40B4-BE49-F238E27FC236}">
                <a16:creationId xmlns:a16="http://schemas.microsoft.com/office/drawing/2014/main" id="{097D7559-FEE9-B4DF-446F-203D1C462C0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9E18233A-5A0D-CB8D-7841-1764CE632213}"/>
              </a:ext>
            </a:extLst>
          </p:cNvPr>
          <p:cNvSpPr>
            <a:spLocks noGrp="1"/>
          </p:cNvSpPr>
          <p:nvPr>
            <p:ph type="sldNum" sz="quarter" idx="12"/>
          </p:nvPr>
        </p:nvSpPr>
        <p:spPr>
          <a:xfrm>
            <a:off x="11199222" y="6200502"/>
            <a:ext cx="992777" cy="304801"/>
          </a:xfrm>
        </p:spPr>
        <p:txBody>
          <a:bodyPr/>
          <a:lstStyle/>
          <a:p>
            <a:fld id="{01325B8C-6060-914D-A69E-D0BF6A1048A4}" type="slidenum">
              <a:rPr lang="en-US" smtClean="0"/>
              <a:t>‹#›</a:t>
            </a:fld>
            <a:endParaRPr lang="en-US"/>
          </a:p>
        </p:txBody>
      </p:sp>
      <p:sp>
        <p:nvSpPr>
          <p:cNvPr id="8" name="Title 1">
            <a:extLst>
              <a:ext uri="{FF2B5EF4-FFF2-40B4-BE49-F238E27FC236}">
                <a16:creationId xmlns:a16="http://schemas.microsoft.com/office/drawing/2014/main" id="{5E1D4569-095B-B0C3-22BC-79D720F07EFC}"/>
              </a:ext>
            </a:extLst>
          </p:cNvPr>
          <p:cNvSpPr>
            <a:spLocks noGrp="1"/>
          </p:cNvSpPr>
          <p:nvPr>
            <p:ph type="ctrTitle"/>
          </p:nvPr>
        </p:nvSpPr>
        <p:spPr>
          <a:xfrm>
            <a:off x="2478593" y="2720052"/>
            <a:ext cx="9144000" cy="2387600"/>
          </a:xfrm>
        </p:spPr>
        <p:txBody>
          <a:bodyPr>
            <a:normAutofit/>
          </a:bodyPr>
          <a:lstStyle>
            <a:lvl1pPr>
              <a:defRPr>
                <a:latin typeface="Helvetica" pitchFamily="2" charset="0"/>
              </a:defRPr>
            </a:lvl1pPr>
          </a:lstStyle>
          <a:p>
            <a:pPr algn="r">
              <a:lnSpc>
                <a:spcPts val="3660"/>
              </a:lnSpc>
            </a:pPr>
            <a:r>
              <a:rPr lang="en-GB" sz="4300" dirty="0">
                <a:solidFill>
                  <a:srgbClr val="322F49"/>
                </a:solidFill>
                <a:effectLst/>
                <a:latin typeface="Aptos Light" panose="020B0004020202020204" pitchFamily="34" charset="0"/>
              </a:rPr>
              <a:t>This is a heading</a:t>
            </a:r>
            <a:br>
              <a:rPr lang="en-GB" sz="4300" dirty="0">
                <a:solidFill>
                  <a:srgbClr val="322F49"/>
                </a:solidFill>
                <a:effectLst/>
                <a:latin typeface="Aptos Light" panose="020B0004020202020204" pitchFamily="34" charset="0"/>
              </a:rPr>
            </a:br>
            <a:r>
              <a:rPr lang="en-GB" sz="4300" dirty="0">
                <a:solidFill>
                  <a:srgbClr val="322F49"/>
                </a:solidFill>
                <a:effectLst/>
                <a:latin typeface="Aptos Light" panose="020B0004020202020204" pitchFamily="34" charset="0"/>
              </a:rPr>
              <a:t>on a section divider</a:t>
            </a:r>
            <a:br>
              <a:rPr lang="en-GB" sz="4300" dirty="0">
                <a:solidFill>
                  <a:srgbClr val="322F49"/>
                </a:solidFill>
                <a:effectLst/>
                <a:latin typeface="Aptos Light" panose="020B0004020202020204" pitchFamily="34" charset="0"/>
              </a:rPr>
            </a:br>
            <a:endParaRPr lang="en-US" sz="4300" dirty="0">
              <a:latin typeface="Aptos Light" panose="020B0004020202020204" pitchFamily="34" charset="0"/>
            </a:endParaRPr>
          </a:p>
        </p:txBody>
      </p:sp>
      <p:sp>
        <p:nvSpPr>
          <p:cNvPr id="9" name="Subtitle 2">
            <a:extLst>
              <a:ext uri="{FF2B5EF4-FFF2-40B4-BE49-F238E27FC236}">
                <a16:creationId xmlns:a16="http://schemas.microsoft.com/office/drawing/2014/main" id="{2A4440F1-68BE-ED6B-BAC2-913CBFC755AC}"/>
              </a:ext>
            </a:extLst>
          </p:cNvPr>
          <p:cNvSpPr>
            <a:spLocks noGrp="1"/>
          </p:cNvSpPr>
          <p:nvPr>
            <p:ph type="subTitle" idx="1"/>
          </p:nvPr>
        </p:nvSpPr>
        <p:spPr>
          <a:xfrm>
            <a:off x="2679561" y="4637018"/>
            <a:ext cx="9144000" cy="1655762"/>
          </a:xfrm>
        </p:spPr>
        <p:txBody>
          <a:bodyPr>
            <a:normAutofit/>
          </a:bodyPr>
          <a:lstStyle>
            <a:lvl1pPr>
              <a:defRPr>
                <a:latin typeface="Helvetica" pitchFamily="2" charset="0"/>
              </a:defRPr>
            </a:lvl1pPr>
          </a:lstStyle>
          <a:p>
            <a:pPr algn="r"/>
            <a:r>
              <a:rPr lang="en-US" sz="10000" dirty="0">
                <a:solidFill>
                  <a:srgbClr val="14A49D"/>
                </a:solidFill>
                <a:latin typeface="Aptos Light" panose="020B0004020202020204" pitchFamily="34" charset="0"/>
              </a:rPr>
              <a:t>01</a:t>
            </a:r>
          </a:p>
        </p:txBody>
      </p:sp>
    </p:spTree>
    <p:extLst>
      <p:ext uri="{BB962C8B-B14F-4D97-AF65-F5344CB8AC3E}">
        <p14:creationId xmlns:p14="http://schemas.microsoft.com/office/powerpoint/2010/main" val="22703701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4" y="282"/>
            <a:ext cx="12191496" cy="6857717"/>
          </a:xfrm>
          <a:prstGeom prst="rect">
            <a:avLst/>
          </a:prstGeom>
        </p:spPr>
      </p:pic>
      <p:sp>
        <p:nvSpPr>
          <p:cNvPr id="2" name="Title 1">
            <a:extLst>
              <a:ext uri="{FF2B5EF4-FFF2-40B4-BE49-F238E27FC236}">
                <a16:creationId xmlns:a16="http://schemas.microsoft.com/office/drawing/2014/main" id="{FC8783D5-4581-3F97-1B4F-836B3213167A}"/>
              </a:ext>
            </a:extLst>
          </p:cNvPr>
          <p:cNvSpPr>
            <a:spLocks noGrp="1"/>
          </p:cNvSpPr>
          <p:nvPr>
            <p:ph type="title"/>
          </p:nvPr>
        </p:nvSpPr>
        <p:spPr>
          <a:xfrm>
            <a:off x="899160" y="282"/>
            <a:ext cx="10515600" cy="1325563"/>
          </a:xfrm>
        </p:spPr>
        <p:txBody>
          <a:bodyPr/>
          <a:lstStyle>
            <a:lvl1pPr>
              <a:defRPr>
                <a:latin typeface="Helvetica" pitchFamily="2" charset="0"/>
              </a:defRPr>
            </a:lvl1pPr>
          </a:lstStyle>
          <a:p>
            <a:r>
              <a:rPr lang="en-GB" dirty="0"/>
              <a:t>Click to edit Master title</a:t>
            </a:r>
            <a:endParaRPr lang="en-US" dirty="0"/>
          </a:p>
        </p:txBody>
      </p:sp>
      <p:sp>
        <p:nvSpPr>
          <p:cNvPr id="3" name="Content Placeholder 2">
            <a:extLst>
              <a:ext uri="{FF2B5EF4-FFF2-40B4-BE49-F238E27FC236}">
                <a16:creationId xmlns:a16="http://schemas.microsoft.com/office/drawing/2014/main" id="{829E85AA-63E3-A934-FF24-C54BAF333CE0}"/>
              </a:ext>
            </a:extLst>
          </p:cNvPr>
          <p:cNvSpPr>
            <a:spLocks noGrp="1"/>
          </p:cNvSpPr>
          <p:nvPr>
            <p:ph idx="1"/>
          </p:nvPr>
        </p:nvSpPr>
        <p:spPr>
          <a:xfrm>
            <a:off x="899160" y="1468574"/>
            <a:ext cx="10515600" cy="4351338"/>
          </a:xfrm>
        </p:spPr>
        <p:txBody>
          <a:bodyPr/>
          <a:lstStyle>
            <a:lvl1pPr>
              <a:defRPr>
                <a:latin typeface="Helvetica" pitchFamily="2" charset="0"/>
              </a:defRPr>
            </a:lvl1pPr>
            <a:lvl2pPr>
              <a:defRPr>
                <a:latin typeface="Helvetica" pitchFamily="2" charset="0"/>
              </a:defRPr>
            </a:lvl2pPr>
            <a:lvl3pPr>
              <a:defRPr>
                <a:latin typeface="Helvetica" pitchFamily="2" charset="0"/>
              </a:defRPr>
            </a:lvl3pPr>
            <a:lvl4pPr>
              <a:defRPr>
                <a:latin typeface="Helvetica" pitchFamily="2" charset="0"/>
              </a:defRPr>
            </a:lvl4pPr>
            <a:lvl5pPr>
              <a:defRPr>
                <a:latin typeface="Helvetica" pitchFamily="2"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Slide Number Placeholder 5">
            <a:extLst>
              <a:ext uri="{FF2B5EF4-FFF2-40B4-BE49-F238E27FC236}">
                <a16:creationId xmlns:a16="http://schemas.microsoft.com/office/drawing/2014/main" id="{4AFEC1E9-5834-B6F4-3E95-F8BAD44852C7}"/>
              </a:ext>
            </a:extLst>
          </p:cNvPr>
          <p:cNvSpPr>
            <a:spLocks noGrp="1"/>
          </p:cNvSpPr>
          <p:nvPr>
            <p:ph type="sldNum" sz="quarter" idx="12"/>
          </p:nvPr>
        </p:nvSpPr>
        <p:spPr>
          <a:xfrm>
            <a:off x="9448800" y="6164171"/>
            <a:ext cx="2743200" cy="365125"/>
          </a:xfrm>
        </p:spPr>
        <p:txBody>
          <a:bodyPr/>
          <a:lstStyle/>
          <a:p>
            <a:fld id="{01325B8C-6060-914D-A69E-D0BF6A1048A4}" type="slidenum">
              <a:rPr lang="en-US" smtClean="0"/>
              <a:pPr/>
              <a:t>‹#›</a:t>
            </a:fld>
            <a:endParaRPr lang="en-US" dirty="0"/>
          </a:p>
        </p:txBody>
      </p:sp>
    </p:spTree>
    <p:extLst>
      <p:ext uri="{BB962C8B-B14F-4D97-AF65-F5344CB8AC3E}">
        <p14:creationId xmlns:p14="http://schemas.microsoft.com/office/powerpoint/2010/main" val="20292735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4" y="0"/>
            <a:ext cx="12191496" cy="6857717"/>
          </a:xfrm>
          <a:prstGeom prst="rect">
            <a:avLst/>
          </a:prstGeom>
        </p:spPr>
      </p:pic>
      <p:sp>
        <p:nvSpPr>
          <p:cNvPr id="2" name="Title 1">
            <a:extLst>
              <a:ext uri="{FF2B5EF4-FFF2-40B4-BE49-F238E27FC236}">
                <a16:creationId xmlns:a16="http://schemas.microsoft.com/office/drawing/2014/main" id="{FC8783D5-4581-3F97-1B4F-836B3213167A}"/>
              </a:ext>
            </a:extLst>
          </p:cNvPr>
          <p:cNvSpPr>
            <a:spLocks noGrp="1"/>
          </p:cNvSpPr>
          <p:nvPr>
            <p:ph type="title"/>
          </p:nvPr>
        </p:nvSpPr>
        <p:spPr>
          <a:xfrm>
            <a:off x="899160" y="282"/>
            <a:ext cx="10515600" cy="1325563"/>
          </a:xfrm>
        </p:spPr>
        <p:txBody>
          <a:bodyPr/>
          <a:lstStyle>
            <a:lvl1pPr>
              <a:defRPr>
                <a:latin typeface="Helvetica" pitchFamily="2" charset="0"/>
              </a:defRPr>
            </a:lvl1pPr>
          </a:lstStyle>
          <a:p>
            <a:r>
              <a:rPr lang="en-GB" dirty="0"/>
              <a:t>Click to edit Master title</a:t>
            </a:r>
            <a:endParaRPr lang="en-US" dirty="0"/>
          </a:p>
        </p:txBody>
      </p:sp>
      <p:sp>
        <p:nvSpPr>
          <p:cNvPr id="3" name="Content Placeholder 2">
            <a:extLst>
              <a:ext uri="{FF2B5EF4-FFF2-40B4-BE49-F238E27FC236}">
                <a16:creationId xmlns:a16="http://schemas.microsoft.com/office/drawing/2014/main" id="{829E85AA-63E3-A934-FF24-C54BAF333CE0}"/>
              </a:ext>
            </a:extLst>
          </p:cNvPr>
          <p:cNvSpPr>
            <a:spLocks noGrp="1"/>
          </p:cNvSpPr>
          <p:nvPr>
            <p:ph idx="1"/>
          </p:nvPr>
        </p:nvSpPr>
        <p:spPr>
          <a:xfrm>
            <a:off x="899160" y="1468574"/>
            <a:ext cx="5240383" cy="4351338"/>
          </a:xfrm>
        </p:spPr>
        <p:txBody>
          <a:bodyPr/>
          <a:lstStyle>
            <a:lvl1pPr>
              <a:defRPr>
                <a:latin typeface="Helvetica" pitchFamily="2" charset="0"/>
              </a:defRPr>
            </a:lvl1pPr>
            <a:lvl2pPr>
              <a:defRPr>
                <a:latin typeface="Helvetica" pitchFamily="2" charset="0"/>
              </a:defRPr>
            </a:lvl2pPr>
            <a:lvl3pPr>
              <a:defRPr>
                <a:latin typeface="Helvetica" pitchFamily="2" charset="0"/>
              </a:defRPr>
            </a:lvl3pPr>
            <a:lvl4pPr>
              <a:defRPr>
                <a:latin typeface="Helvetica" pitchFamily="2" charset="0"/>
              </a:defRPr>
            </a:lvl4pPr>
            <a:lvl5pPr>
              <a:defRPr>
                <a:latin typeface="Helvetica" pitchFamily="2"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Slide Number Placeholder 5">
            <a:extLst>
              <a:ext uri="{FF2B5EF4-FFF2-40B4-BE49-F238E27FC236}">
                <a16:creationId xmlns:a16="http://schemas.microsoft.com/office/drawing/2014/main" id="{4AFEC1E9-5834-B6F4-3E95-F8BAD44852C7}"/>
              </a:ext>
            </a:extLst>
          </p:cNvPr>
          <p:cNvSpPr>
            <a:spLocks noGrp="1"/>
          </p:cNvSpPr>
          <p:nvPr>
            <p:ph type="sldNum" sz="quarter" idx="12"/>
          </p:nvPr>
        </p:nvSpPr>
        <p:spPr>
          <a:xfrm>
            <a:off x="11190514" y="6191794"/>
            <a:ext cx="1001486" cy="304800"/>
          </a:xfrm>
        </p:spPr>
        <p:txBody>
          <a:bodyPr/>
          <a:lstStyle/>
          <a:p>
            <a:fld id="{01325B8C-6060-914D-A69E-D0BF6A1048A4}" type="slidenum">
              <a:rPr lang="en-US" smtClean="0"/>
              <a:pPr/>
              <a:t>‹#›</a:t>
            </a:fld>
            <a:endParaRPr lang="en-US" dirty="0"/>
          </a:p>
        </p:txBody>
      </p:sp>
      <p:sp>
        <p:nvSpPr>
          <p:cNvPr id="7" name="Content Placeholder 2">
            <a:extLst>
              <a:ext uri="{FF2B5EF4-FFF2-40B4-BE49-F238E27FC236}">
                <a16:creationId xmlns:a16="http://schemas.microsoft.com/office/drawing/2014/main" id="{829E85AA-63E3-A934-FF24-C54BAF333CE0}"/>
              </a:ext>
            </a:extLst>
          </p:cNvPr>
          <p:cNvSpPr>
            <a:spLocks noGrp="1"/>
          </p:cNvSpPr>
          <p:nvPr>
            <p:ph idx="13"/>
          </p:nvPr>
        </p:nvSpPr>
        <p:spPr>
          <a:xfrm>
            <a:off x="6267995" y="1468574"/>
            <a:ext cx="5146766" cy="4351338"/>
          </a:xfrm>
        </p:spPr>
        <p:txBody>
          <a:bodyPr/>
          <a:lstStyle>
            <a:lvl1pPr>
              <a:defRPr>
                <a:latin typeface="Helvetica" pitchFamily="2" charset="0"/>
              </a:defRPr>
            </a:lvl1pPr>
            <a:lvl2pPr>
              <a:defRPr>
                <a:latin typeface="Helvetica" pitchFamily="2" charset="0"/>
              </a:defRPr>
            </a:lvl2pPr>
            <a:lvl3pPr>
              <a:defRPr>
                <a:latin typeface="Helvetica" pitchFamily="2" charset="0"/>
              </a:defRPr>
            </a:lvl3pPr>
            <a:lvl4pPr>
              <a:defRPr>
                <a:latin typeface="Helvetica" pitchFamily="2" charset="0"/>
              </a:defRPr>
            </a:lvl4pPr>
            <a:lvl5pPr>
              <a:defRPr>
                <a:latin typeface="Helvetica" pitchFamily="2"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87755352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04A1CCB-9289-BF2C-090F-74504815D0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BB74A301-7E7C-6FA0-427E-F133D60286B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2230EBA-F459-1FEC-3256-8E6FA3DD2B9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5CE1234-161C-0043-B473-38390B03ECB3}" type="datetimeFigureOut">
              <a:rPr lang="en-US" smtClean="0"/>
              <a:t>5/30/2025</a:t>
            </a:fld>
            <a:endParaRPr lang="en-US"/>
          </a:p>
        </p:txBody>
      </p:sp>
      <p:sp>
        <p:nvSpPr>
          <p:cNvPr id="5" name="Footer Placeholder 4">
            <a:extLst>
              <a:ext uri="{FF2B5EF4-FFF2-40B4-BE49-F238E27FC236}">
                <a16:creationId xmlns:a16="http://schemas.microsoft.com/office/drawing/2014/main" id="{A850EFA3-7E4D-3B0C-6E02-41F8C152329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796D7D0A-B35E-E6FD-2049-48F6E3DE42E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1325B8C-6060-914D-A69E-D0BF6A1048A4}" type="slidenum">
              <a:rPr lang="en-US" smtClean="0"/>
              <a:t>‹#›</a:t>
            </a:fld>
            <a:endParaRPr lang="en-US"/>
          </a:p>
        </p:txBody>
      </p:sp>
    </p:spTree>
    <p:extLst>
      <p:ext uri="{BB962C8B-B14F-4D97-AF65-F5344CB8AC3E}">
        <p14:creationId xmlns:p14="http://schemas.microsoft.com/office/powerpoint/2010/main" val="4289962985"/>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60"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4.xml"/><Relationship Id="rId5" Type="http://schemas.openxmlformats.org/officeDocument/2006/relationships/hyperlink" Target="https://doncastercouncil-my.sharepoint.com/:v:/r/personal/sean_fearn_doncaster_gov_uk/Documents/Microsoft%20Teams%20Chat%20Files/Remake%20Learning%20Days%20Event%20Host%20v2.mp4?csf=1&amp;web=1&amp;e=lVqvfK" TargetMode="External"/><Relationship Id="rId4" Type="http://schemas.openxmlformats.org/officeDocument/2006/relationships/image" Target="../media/image32.jpeg"/></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mailto:Remake.Learning@doncaster.gov.uk" TargetMode="Externa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mailto:dani.adams@doncaster.gov.uk" TargetMode="External"/><Relationship Id="rId2" Type="http://schemas.openxmlformats.org/officeDocument/2006/relationships/hyperlink" Target="mailto:Sean.Fearn@Doncaster.gov.uk" TargetMode="External"/><Relationship Id="rId1" Type="http://schemas.openxmlformats.org/officeDocument/2006/relationships/slideLayout" Target="../slideLayouts/slideLayout4.xml"/><Relationship Id="rId5" Type="http://schemas.openxmlformats.org/officeDocument/2006/relationships/image" Target="../media/image34.jpg"/><Relationship Id="rId4" Type="http://schemas.openxmlformats.org/officeDocument/2006/relationships/hyperlink" Target="mailto:Remake.Learning@doncaster.gov.uk"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Layout" Target="../diagrams/layout1.xml"/><Relationship Id="rId7" Type="http://schemas.openxmlformats.org/officeDocument/2006/relationships/image" Target="../media/image10.png"/><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slideLayout" Target="../slideLayouts/slideLayout4.xml"/><Relationship Id="rId1" Type="http://schemas.openxmlformats.org/officeDocument/2006/relationships/video" Target="https://www.youtube.com/embed/yR-d59Nu1xg?feature=oembed" TargetMode="Externa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5" Type="http://schemas.openxmlformats.org/officeDocument/2006/relationships/image" Target="../media/image25.jpe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 Id="rId14"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0.png"/><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hyperlink" Target="mailto:remake.learning@doncaster.gov.uk" TargetMode="External"/><Relationship Id="rId2" Type="http://schemas.openxmlformats.org/officeDocument/2006/relationships/hyperlink" Target="https://eu-west-1.protection.sophos.com/?d=doncaster.gov.uk&amp;u=aHR0cHM6Ly93d3cuZG9uY2FzdGVyLmdvdi51ay9yZW1ha2VsZWFybmluZ3NkYXlz&amp;i=NWViZTk5ZjMwYjY1MTQxNzUyMDgzZTVm&amp;t=UnpZUURYc01nZFVGcURzOGtCTEdEcGQ2WkdqSUN6QktaaDUraDJzN1BjTT0=&amp;h=0ecb01b02a894322a4005236e4855303&amp;s=AVNPUEhUT0NFTkNSWVBUSVZ5l63iaxGICPZF_KNZARziksfNl9s1CY1WP7B5LtSqVw" TargetMode="Externa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hyperlink" Target="https://eu-west-1.protection.sophos.com/?d=remakelearningdays.org&amp;u=aHR0cHM6Ly9yZW1ha2VsZWFybmluZ2RheXMub3JnLw==&amp;i=NWViZTk5ZjMwYjY1MTQxNzUyMDgzZTVm&amp;t=bWlRaVpBcUMrMW9sZHZzTmZNOW0rb0czSFh3eXV2cCsvVzRSK0I3d0hmcz0=&amp;h=0ecb01b02a894322a4005236e4855303&amp;s=AVNPUEhUT0NFTkNSWVBUSVZ5l63iaxGICPZF_KNZARziksfNl9s1CY1WP7B5LtSqVw"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65920" y="4592823"/>
            <a:ext cx="2164080" cy="903828"/>
          </a:xfrm>
          <a:prstGeom prst="rect">
            <a:avLst/>
          </a:prstGeom>
        </p:spPr>
      </p:pic>
      <p:sp>
        <p:nvSpPr>
          <p:cNvPr id="4" name="Title 3">
            <a:extLst>
              <a:ext uri="{FF2B5EF4-FFF2-40B4-BE49-F238E27FC236}">
                <a16:creationId xmlns:a16="http://schemas.microsoft.com/office/drawing/2014/main" id="{9B31616D-A704-5B34-861D-80BF542ED28D}"/>
              </a:ext>
            </a:extLst>
          </p:cNvPr>
          <p:cNvSpPr>
            <a:spLocks noGrp="1"/>
          </p:cNvSpPr>
          <p:nvPr>
            <p:ph type="ctrTitle"/>
          </p:nvPr>
        </p:nvSpPr>
        <p:spPr/>
        <p:txBody>
          <a:bodyPr>
            <a:normAutofit/>
          </a:bodyPr>
          <a:lstStyle/>
          <a:p>
            <a:r>
              <a:rPr lang="en-GB" sz="6000" dirty="0">
                <a:latin typeface="Arial" panose="020B0604020202020204" pitchFamily="34" charset="0"/>
                <a:cs typeface="Arial" panose="020B0604020202020204" pitchFamily="34" charset="0"/>
              </a:rPr>
              <a:t>Remake Learning Days Festival 2025</a:t>
            </a:r>
            <a:endParaRPr lang="en-GB" sz="6000" dirty="0">
              <a:latin typeface="Cabin" charset="0"/>
              <a:ea typeface="Cabin" charset="0"/>
              <a:cs typeface="Cabin" charset="0"/>
            </a:endParaRPr>
          </a:p>
        </p:txBody>
      </p:sp>
    </p:spTree>
    <p:extLst>
      <p:ext uri="{BB962C8B-B14F-4D97-AF65-F5344CB8AC3E}">
        <p14:creationId xmlns:p14="http://schemas.microsoft.com/office/powerpoint/2010/main" val="4050781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3748D1-D8CD-3E20-82F0-AD5965C3043E}"/>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9C22B1C6-777A-0867-A498-7AD12166E8BF}"/>
              </a:ext>
            </a:extLst>
          </p:cNvPr>
          <p:cNvSpPr/>
          <p:nvPr/>
        </p:nvSpPr>
        <p:spPr>
          <a:xfrm>
            <a:off x="8440615" y="215705"/>
            <a:ext cx="2972973" cy="11066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itle 1">
            <a:extLst>
              <a:ext uri="{FF2B5EF4-FFF2-40B4-BE49-F238E27FC236}">
                <a16:creationId xmlns:a16="http://schemas.microsoft.com/office/drawing/2014/main" id="{DDBDF20B-62D2-0B84-AA7F-439351DBEC0C}"/>
              </a:ext>
            </a:extLst>
          </p:cNvPr>
          <p:cNvSpPr>
            <a:spLocks noGrp="1"/>
          </p:cNvSpPr>
          <p:nvPr>
            <p:ph type="title"/>
          </p:nvPr>
        </p:nvSpPr>
        <p:spPr>
          <a:xfrm>
            <a:off x="1392745" y="575609"/>
            <a:ext cx="8662770" cy="706964"/>
          </a:xfrm>
        </p:spPr>
        <p:txBody>
          <a:bodyPr/>
          <a:lstStyle/>
          <a:p>
            <a:pPr algn="ctr"/>
            <a:r>
              <a:rPr lang="en-GB" dirty="0"/>
              <a:t>Expectations of hosts</a:t>
            </a:r>
          </a:p>
        </p:txBody>
      </p:sp>
      <p:sp>
        <p:nvSpPr>
          <p:cNvPr id="4" name="Content Placeholder 2">
            <a:extLst>
              <a:ext uri="{FF2B5EF4-FFF2-40B4-BE49-F238E27FC236}">
                <a16:creationId xmlns:a16="http://schemas.microsoft.com/office/drawing/2014/main" id="{7B4A2ADD-7E3A-C1CB-CD51-A360D7C3208C}"/>
              </a:ext>
            </a:extLst>
          </p:cNvPr>
          <p:cNvSpPr>
            <a:spLocks noGrp="1"/>
          </p:cNvSpPr>
          <p:nvPr>
            <p:ph idx="1"/>
          </p:nvPr>
        </p:nvSpPr>
        <p:spPr>
          <a:xfrm>
            <a:off x="1561214" y="1416746"/>
            <a:ext cx="8688155" cy="3416300"/>
          </a:xfrm>
        </p:spPr>
        <p:txBody>
          <a:bodyPr/>
          <a:lstStyle/>
          <a:p>
            <a:r>
              <a:rPr lang="en-GB" sz="1700" dirty="0"/>
              <a:t>You will need to design, run and staff the event/s yourself including sourcing a venue if you don't already have access to one, which the funding can support with. </a:t>
            </a:r>
          </a:p>
          <a:p>
            <a:r>
              <a:rPr lang="en-GB" sz="1700" dirty="0"/>
              <a:t>Free or Low-cost sessions. (Grants Available to support) </a:t>
            </a:r>
          </a:p>
          <a:p>
            <a:r>
              <a:rPr lang="en-GB" sz="1700" dirty="0"/>
              <a:t>Deliver in venues right across Doncaster. (areas with high NEET, UC CLAIMENT)</a:t>
            </a:r>
          </a:p>
          <a:p>
            <a:r>
              <a:rPr lang="en-GB" sz="1700" dirty="0"/>
              <a:t>Promote your event/s on any channels you have, but we will be running a full marketing campaign on behalf of all events taking place as part of the festival &amp; we will provide a marketing pack for you to use with Remake Branding.</a:t>
            </a:r>
          </a:p>
          <a:p>
            <a:r>
              <a:rPr lang="en-GB" sz="1700" dirty="0"/>
              <a:t>Make sessions accessible (Drop in or bookable) </a:t>
            </a:r>
          </a:p>
          <a:p>
            <a:r>
              <a:rPr lang="en-GB" sz="1700" dirty="0"/>
              <a:t>Complete Participation &amp; Host surveys. </a:t>
            </a:r>
          </a:p>
          <a:p>
            <a:endParaRPr lang="en-GB" dirty="0"/>
          </a:p>
        </p:txBody>
      </p:sp>
      <p:sp>
        <p:nvSpPr>
          <p:cNvPr id="5" name="TextBox 4">
            <a:extLst>
              <a:ext uri="{FF2B5EF4-FFF2-40B4-BE49-F238E27FC236}">
                <a16:creationId xmlns:a16="http://schemas.microsoft.com/office/drawing/2014/main" id="{399384A1-A02E-0975-D0ED-EF4827AD63F6}"/>
              </a:ext>
            </a:extLst>
          </p:cNvPr>
          <p:cNvSpPr txBox="1"/>
          <p:nvPr/>
        </p:nvSpPr>
        <p:spPr>
          <a:xfrm>
            <a:off x="1561214" y="4967219"/>
            <a:ext cx="9069572" cy="1754326"/>
          </a:xfrm>
          <a:prstGeom prst="rect">
            <a:avLst/>
          </a:prstGeom>
          <a:solidFill>
            <a:schemeClr val="accent2">
              <a:lumMod val="60000"/>
              <a:lumOff val="40000"/>
            </a:schemeClr>
          </a:solidFill>
        </p:spPr>
        <p:txBody>
          <a:bodyPr wrap="square" rtlCol="0">
            <a:spAutoFit/>
          </a:bodyPr>
          <a:lstStyle/>
          <a:p>
            <a:pPr algn="ctr"/>
            <a:r>
              <a:rPr lang="en-GB" b="1" u="sng" dirty="0"/>
              <a:t>Hosts Must provide </a:t>
            </a:r>
          </a:p>
          <a:p>
            <a:pPr marL="285750" indent="-285750" algn="ctr">
              <a:buFont typeface="Arial" panose="020B0604020202020204" pitchFamily="34" charset="0"/>
              <a:buChar char="•"/>
            </a:pPr>
            <a:r>
              <a:rPr lang="en-GB" dirty="0"/>
              <a:t>DBS Certificate. </a:t>
            </a:r>
          </a:p>
          <a:p>
            <a:pPr marL="285750" indent="-285750" algn="ctr">
              <a:buFont typeface="Arial" panose="020B0604020202020204" pitchFamily="34" charset="0"/>
              <a:buChar char="•"/>
            </a:pPr>
            <a:r>
              <a:rPr lang="en-GB" dirty="0"/>
              <a:t>Safeguarding policy and DSL with Appropriate level of safeguarding qualification. </a:t>
            </a:r>
          </a:p>
          <a:p>
            <a:pPr marL="285750" indent="-285750" algn="ctr">
              <a:buFont typeface="Arial" panose="020B0604020202020204" pitchFamily="34" charset="0"/>
              <a:buChar char="•"/>
            </a:pPr>
            <a:r>
              <a:rPr lang="en-GB" dirty="0"/>
              <a:t>Risk assessments.</a:t>
            </a:r>
          </a:p>
          <a:p>
            <a:pPr marL="285750" indent="-285750" algn="ctr">
              <a:buFont typeface="Arial" panose="020B0604020202020204" pitchFamily="34" charset="0"/>
              <a:buChar char="•"/>
            </a:pPr>
            <a:r>
              <a:rPr lang="en-GB" dirty="0"/>
              <a:t>Public Liability insurance.</a:t>
            </a:r>
          </a:p>
          <a:p>
            <a:pPr marL="285750" indent="-285750" algn="ctr">
              <a:buFont typeface="Arial" panose="020B0604020202020204" pitchFamily="34" charset="0"/>
              <a:buChar char="•"/>
            </a:pPr>
            <a:r>
              <a:rPr lang="en-GB" dirty="0"/>
              <a:t>Health &amp; Safety policy.</a:t>
            </a:r>
          </a:p>
        </p:txBody>
      </p:sp>
      <p:pic>
        <p:nvPicPr>
          <p:cNvPr id="6" name="Picture 5">
            <a:extLst>
              <a:ext uri="{FF2B5EF4-FFF2-40B4-BE49-F238E27FC236}">
                <a16:creationId xmlns:a16="http://schemas.microsoft.com/office/drawing/2014/main" id="{21E21CD9-FD0F-153A-A7C4-05FF5682D71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49369" y="0"/>
            <a:ext cx="1928381" cy="1858183"/>
          </a:xfrm>
          <a:prstGeom prst="rect">
            <a:avLst/>
          </a:prstGeom>
        </p:spPr>
      </p:pic>
    </p:spTree>
    <p:extLst>
      <p:ext uri="{BB962C8B-B14F-4D97-AF65-F5344CB8AC3E}">
        <p14:creationId xmlns:p14="http://schemas.microsoft.com/office/powerpoint/2010/main" val="19099378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B2DCFE-1421-9756-473C-61F4F5E57476}"/>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189823EE-EAD5-50E0-F555-D6C263CB05C3}"/>
              </a:ext>
            </a:extLst>
          </p:cNvPr>
          <p:cNvSpPr/>
          <p:nvPr/>
        </p:nvSpPr>
        <p:spPr>
          <a:xfrm>
            <a:off x="8440615" y="215705"/>
            <a:ext cx="2972973" cy="11066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itle 1">
            <a:extLst>
              <a:ext uri="{FF2B5EF4-FFF2-40B4-BE49-F238E27FC236}">
                <a16:creationId xmlns:a16="http://schemas.microsoft.com/office/drawing/2014/main" id="{839B766D-5016-DC76-0CEE-380040FD013B}"/>
              </a:ext>
            </a:extLst>
          </p:cNvPr>
          <p:cNvSpPr>
            <a:spLocks noGrp="1"/>
          </p:cNvSpPr>
          <p:nvPr>
            <p:ph type="title"/>
          </p:nvPr>
        </p:nvSpPr>
        <p:spPr>
          <a:xfrm>
            <a:off x="1253597" y="973668"/>
            <a:ext cx="8662770" cy="706964"/>
          </a:xfrm>
        </p:spPr>
        <p:txBody>
          <a:bodyPr/>
          <a:lstStyle/>
          <a:p>
            <a:pPr algn="ctr"/>
            <a:r>
              <a:rPr lang="en-GB" dirty="0"/>
              <a:t>Grant Funding </a:t>
            </a:r>
          </a:p>
        </p:txBody>
      </p:sp>
      <p:sp>
        <p:nvSpPr>
          <p:cNvPr id="4" name="Text Placeholder 2">
            <a:extLst>
              <a:ext uri="{FF2B5EF4-FFF2-40B4-BE49-F238E27FC236}">
                <a16:creationId xmlns:a16="http://schemas.microsoft.com/office/drawing/2014/main" id="{A59FBF04-8E27-C335-9F4A-6058920F029E}"/>
              </a:ext>
            </a:extLst>
          </p:cNvPr>
          <p:cNvSpPr txBox="1">
            <a:spLocks/>
          </p:cNvSpPr>
          <p:nvPr/>
        </p:nvSpPr>
        <p:spPr>
          <a:xfrm>
            <a:off x="1270843" y="2603500"/>
            <a:ext cx="4825157" cy="5762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How to apply </a:t>
            </a:r>
            <a:endParaRPr lang="en-GB" dirty="0"/>
          </a:p>
        </p:txBody>
      </p:sp>
      <p:sp>
        <p:nvSpPr>
          <p:cNvPr id="5" name="Content Placeholder 3">
            <a:extLst>
              <a:ext uri="{FF2B5EF4-FFF2-40B4-BE49-F238E27FC236}">
                <a16:creationId xmlns:a16="http://schemas.microsoft.com/office/drawing/2014/main" id="{B8030CEA-EF00-E9F5-5983-713DF7F78CF0}"/>
              </a:ext>
            </a:extLst>
          </p:cNvPr>
          <p:cNvSpPr txBox="1">
            <a:spLocks/>
          </p:cNvSpPr>
          <p:nvPr/>
        </p:nvSpPr>
        <p:spPr>
          <a:xfrm>
            <a:off x="1154954" y="3179762"/>
            <a:ext cx="4825158" cy="2840039"/>
          </a:xfrm>
          <a:prstGeom prst="rect">
            <a:avLst/>
          </a:prstGeom>
        </p:spPr>
        <p:txBody>
          <a:bodyPr>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After you submit your Expression of interest, you will then receive the Grant application pack. </a:t>
            </a:r>
          </a:p>
          <a:p>
            <a:r>
              <a:rPr lang="en-GB"/>
              <a:t>Fill out application form and you MUST submit your event on the Remake Learning days website. Send back with ALL supporting documents. </a:t>
            </a:r>
          </a:p>
          <a:p>
            <a:r>
              <a:rPr lang="en-GB"/>
              <a:t>Application will be assessed by our Grant Panel. </a:t>
            </a:r>
          </a:p>
          <a:p>
            <a:r>
              <a:rPr lang="en-GB"/>
              <a:t>We will then either Approve, Decline or ask you to make further amendments to the application. </a:t>
            </a:r>
          </a:p>
          <a:p>
            <a:r>
              <a:rPr lang="en-GB"/>
              <a:t>Grants will be issued on a rolling basis with a </a:t>
            </a:r>
            <a:r>
              <a:rPr lang="en-GB" b="1"/>
              <a:t>deadline for applications 31/01/2025</a:t>
            </a:r>
            <a:endParaRPr lang="en-GB" b="1" dirty="0"/>
          </a:p>
        </p:txBody>
      </p:sp>
      <p:sp>
        <p:nvSpPr>
          <p:cNvPr id="6" name="Text Placeholder 4">
            <a:extLst>
              <a:ext uri="{FF2B5EF4-FFF2-40B4-BE49-F238E27FC236}">
                <a16:creationId xmlns:a16="http://schemas.microsoft.com/office/drawing/2014/main" id="{4E95E184-EE9A-75F1-0679-D715F555CCBE}"/>
              </a:ext>
            </a:extLst>
          </p:cNvPr>
          <p:cNvSpPr txBox="1">
            <a:spLocks/>
          </p:cNvSpPr>
          <p:nvPr/>
        </p:nvSpPr>
        <p:spPr>
          <a:xfrm>
            <a:off x="6208712" y="2603500"/>
            <a:ext cx="4825159" cy="5762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Grant awards</a:t>
            </a:r>
            <a:endParaRPr lang="en-GB" dirty="0"/>
          </a:p>
        </p:txBody>
      </p:sp>
      <p:sp>
        <p:nvSpPr>
          <p:cNvPr id="7" name="Content Placeholder 5">
            <a:extLst>
              <a:ext uri="{FF2B5EF4-FFF2-40B4-BE49-F238E27FC236}">
                <a16:creationId xmlns:a16="http://schemas.microsoft.com/office/drawing/2014/main" id="{E75F457C-36C3-BF85-1574-9DBC34993907}"/>
              </a:ext>
            </a:extLst>
          </p:cNvPr>
          <p:cNvSpPr txBox="1">
            <a:spLocks/>
          </p:cNvSpPr>
          <p:nvPr/>
        </p:nvSpPr>
        <p:spPr>
          <a:xfrm>
            <a:off x="6208712" y="3179762"/>
            <a:ext cx="4825159" cy="2840039"/>
          </a:xfrm>
          <a:prstGeom prst="rect">
            <a:avLst/>
          </a:prstGeom>
        </p:spPr>
        <p:txBody>
          <a:bodyPr>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Small: £50-£200</a:t>
            </a:r>
          </a:p>
          <a:p>
            <a:r>
              <a:rPr lang="en-GB"/>
              <a:t>Medium: £200-£500</a:t>
            </a:r>
          </a:p>
          <a:p>
            <a:r>
              <a:rPr lang="en-GB"/>
              <a:t>Large: £500 + </a:t>
            </a:r>
          </a:p>
          <a:p>
            <a:pPr marL="0" indent="0">
              <a:buFont typeface="Arial" panose="020B0604020202020204" pitchFamily="34" charset="0"/>
              <a:buNone/>
            </a:pPr>
            <a:r>
              <a:rPr lang="en-GB"/>
              <a:t>If you wish to apply for a Large grant, we will need to make sure that the application is in depth of why you would need this amount. With the number of sessions, The impact you will have and also if you are able to work with any other organisations to support the delivery. </a:t>
            </a:r>
            <a:endParaRPr lang="en-GB" dirty="0"/>
          </a:p>
        </p:txBody>
      </p:sp>
      <p:sp>
        <p:nvSpPr>
          <p:cNvPr id="8" name="TextBox 7">
            <a:extLst>
              <a:ext uri="{FF2B5EF4-FFF2-40B4-BE49-F238E27FC236}">
                <a16:creationId xmlns:a16="http://schemas.microsoft.com/office/drawing/2014/main" id="{7DC3FE6B-FB54-AFDF-81CA-6539B0463B2A}"/>
              </a:ext>
            </a:extLst>
          </p:cNvPr>
          <p:cNvSpPr txBox="1"/>
          <p:nvPr/>
        </p:nvSpPr>
        <p:spPr>
          <a:xfrm>
            <a:off x="1488557" y="1680632"/>
            <a:ext cx="8739963" cy="646331"/>
          </a:xfrm>
          <a:prstGeom prst="rect">
            <a:avLst/>
          </a:prstGeom>
          <a:noFill/>
        </p:spPr>
        <p:txBody>
          <a:bodyPr wrap="square" rtlCol="0">
            <a:spAutoFit/>
          </a:bodyPr>
          <a:lstStyle/>
          <a:p>
            <a:r>
              <a:rPr lang="en-GB" dirty="0"/>
              <a:t>Grants will need to be applied for and the applications will be awarded on a rolling basis.</a:t>
            </a:r>
          </a:p>
        </p:txBody>
      </p:sp>
    </p:spTree>
    <p:extLst>
      <p:ext uri="{BB962C8B-B14F-4D97-AF65-F5344CB8AC3E}">
        <p14:creationId xmlns:p14="http://schemas.microsoft.com/office/powerpoint/2010/main" val="33042571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4FFE3D-BEC1-5CCD-9B27-BDD9DE46C5B4}"/>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AC4EDD62-66FA-D51A-06ED-4561E3B3F95F}"/>
              </a:ext>
            </a:extLst>
          </p:cNvPr>
          <p:cNvSpPr/>
          <p:nvPr/>
        </p:nvSpPr>
        <p:spPr>
          <a:xfrm>
            <a:off x="8440615" y="215705"/>
            <a:ext cx="2972973" cy="11066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A group of women holding a picture frame&#10;&#10;Description automatically generated">
            <a:extLst>
              <a:ext uri="{FF2B5EF4-FFF2-40B4-BE49-F238E27FC236}">
                <a16:creationId xmlns:a16="http://schemas.microsoft.com/office/drawing/2014/main" id="{53FEECA7-70C1-8D65-82A2-7D693F842080}"/>
              </a:ext>
            </a:extLst>
          </p:cNvPr>
          <p:cNvPicPr>
            <a:picLocks noChangeAspect="1"/>
          </p:cNvPicPr>
          <p:nvPr/>
        </p:nvPicPr>
        <p:blipFill>
          <a:blip r:embed="rId2">
            <a:alphaModFix amt="35000"/>
            <a:extLst>
              <a:ext uri="{28A0092B-C50C-407E-A947-70E740481C1C}">
                <a14:useLocalDpi xmlns:a14="http://schemas.microsoft.com/office/drawing/2010/main" val="0"/>
              </a:ext>
            </a:extLst>
          </a:blip>
          <a:srcRect l="21455" r="31007" b="1"/>
          <a:stretch/>
        </p:blipFill>
        <p:spPr>
          <a:xfrm>
            <a:off x="461176" y="477077"/>
            <a:ext cx="3749040" cy="5914761"/>
          </a:xfrm>
          <a:prstGeom prst="rect">
            <a:avLst/>
          </a:prstGeom>
          <a:solidFill>
            <a:schemeClr val="tx1"/>
          </a:solidFill>
        </p:spPr>
      </p:pic>
      <p:pic>
        <p:nvPicPr>
          <p:cNvPr id="8" name="Picture 7" descr="A person holding a large frame&#10;&#10;Description automatically generated">
            <a:extLst>
              <a:ext uri="{FF2B5EF4-FFF2-40B4-BE49-F238E27FC236}">
                <a16:creationId xmlns:a16="http://schemas.microsoft.com/office/drawing/2014/main" id="{0DAC04E3-AF15-10C2-5A34-B666147216B7}"/>
              </a:ext>
            </a:extLst>
          </p:cNvPr>
          <p:cNvPicPr>
            <a:picLocks noChangeAspect="1"/>
          </p:cNvPicPr>
          <p:nvPr/>
        </p:nvPicPr>
        <p:blipFill>
          <a:blip r:embed="rId3">
            <a:alphaModFix amt="35000"/>
            <a:extLst>
              <a:ext uri="{28A0092B-C50C-407E-A947-70E740481C1C}">
                <a14:useLocalDpi xmlns:a14="http://schemas.microsoft.com/office/drawing/2010/main" val="0"/>
              </a:ext>
            </a:extLst>
          </a:blip>
          <a:srcRect l="5744" r="9744" b="1"/>
          <a:stretch/>
        </p:blipFill>
        <p:spPr>
          <a:xfrm>
            <a:off x="4213985" y="477077"/>
            <a:ext cx="3749040" cy="5914759"/>
          </a:xfrm>
          <a:prstGeom prst="rect">
            <a:avLst/>
          </a:prstGeom>
          <a:solidFill>
            <a:schemeClr val="tx1"/>
          </a:solidFill>
        </p:spPr>
      </p:pic>
      <p:pic>
        <p:nvPicPr>
          <p:cNvPr id="9" name="Picture 8" descr="A person painting on a canvas&#10;&#10;Description automatically generated">
            <a:extLst>
              <a:ext uri="{FF2B5EF4-FFF2-40B4-BE49-F238E27FC236}">
                <a16:creationId xmlns:a16="http://schemas.microsoft.com/office/drawing/2014/main" id="{7C4CCA31-7EED-5CB0-4C55-322DD06BECB0}"/>
              </a:ext>
            </a:extLst>
          </p:cNvPr>
          <p:cNvPicPr>
            <a:picLocks noChangeAspect="1"/>
          </p:cNvPicPr>
          <p:nvPr/>
        </p:nvPicPr>
        <p:blipFill>
          <a:blip r:embed="rId4">
            <a:alphaModFix amt="35000"/>
            <a:extLst>
              <a:ext uri="{28A0092B-C50C-407E-A947-70E740481C1C}">
                <a14:useLocalDpi xmlns:a14="http://schemas.microsoft.com/office/drawing/2010/main" val="0"/>
              </a:ext>
            </a:extLst>
          </a:blip>
          <a:srcRect l="52" r="4921" b="1"/>
          <a:stretch/>
        </p:blipFill>
        <p:spPr>
          <a:xfrm>
            <a:off x="7963026" y="477077"/>
            <a:ext cx="3751788" cy="5914759"/>
          </a:xfrm>
          <a:prstGeom prst="rect">
            <a:avLst/>
          </a:prstGeom>
          <a:solidFill>
            <a:schemeClr val="tx1"/>
          </a:solidFill>
        </p:spPr>
      </p:pic>
      <p:sp>
        <p:nvSpPr>
          <p:cNvPr id="10" name="Content Placeholder 2">
            <a:extLst>
              <a:ext uri="{FF2B5EF4-FFF2-40B4-BE49-F238E27FC236}">
                <a16:creationId xmlns:a16="http://schemas.microsoft.com/office/drawing/2014/main" id="{D5B6D19A-A0DF-3054-4BE2-8DBE5BC73A10}"/>
              </a:ext>
            </a:extLst>
          </p:cNvPr>
          <p:cNvSpPr>
            <a:spLocks noGrp="1"/>
          </p:cNvSpPr>
          <p:nvPr>
            <p:ph idx="1"/>
          </p:nvPr>
        </p:nvSpPr>
        <p:spPr>
          <a:xfrm>
            <a:off x="1154954" y="2603500"/>
            <a:ext cx="8825659" cy="3416300"/>
          </a:xfrm>
        </p:spPr>
        <p:txBody>
          <a:bodyPr vert="horz" lIns="91440" tIns="45720" rIns="91440" bIns="45720" rtlCol="0">
            <a:normAutofit/>
          </a:bodyPr>
          <a:lstStyle/>
          <a:p>
            <a:pPr algn="ctr"/>
            <a:r>
              <a:rPr lang="en-GB" dirty="0">
                <a:solidFill>
                  <a:schemeClr val="bg1"/>
                </a:solidFill>
                <a:ea typeface="+mn-lt"/>
                <a:cs typeface="+mn-lt"/>
                <a:hlinkClick r:id="rId5">
                  <a:extLst>
                    <a:ext uri="{A12FA001-AC4F-418D-AE19-62706E023703}">
                      <ahyp:hlinkClr xmlns:ahyp="http://schemas.microsoft.com/office/drawing/2018/hyperlinkcolor" val="tx"/>
                    </a:ext>
                  </a:extLst>
                </a:hlinkClick>
              </a:rPr>
              <a:t>Remake Learning Days Event Host v2.mp4</a:t>
            </a:r>
            <a:endParaRPr lang="en-GB" dirty="0">
              <a:solidFill>
                <a:schemeClr val="bg1"/>
              </a:solidFill>
            </a:endParaRPr>
          </a:p>
        </p:txBody>
      </p:sp>
    </p:spTree>
    <p:extLst>
      <p:ext uri="{BB962C8B-B14F-4D97-AF65-F5344CB8AC3E}">
        <p14:creationId xmlns:p14="http://schemas.microsoft.com/office/powerpoint/2010/main" val="34575424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332431-7557-C21F-AC15-BAFC88FA6D1C}"/>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F7EF00AC-CE63-B9DB-FE9E-B88D27C3EE69}"/>
              </a:ext>
            </a:extLst>
          </p:cNvPr>
          <p:cNvSpPr/>
          <p:nvPr/>
        </p:nvSpPr>
        <p:spPr>
          <a:xfrm>
            <a:off x="8440615" y="215705"/>
            <a:ext cx="2972973" cy="11066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itle 1">
            <a:extLst>
              <a:ext uri="{FF2B5EF4-FFF2-40B4-BE49-F238E27FC236}">
                <a16:creationId xmlns:a16="http://schemas.microsoft.com/office/drawing/2014/main" id="{E308FA31-206B-1C03-B169-0864B182F606}"/>
              </a:ext>
            </a:extLst>
          </p:cNvPr>
          <p:cNvSpPr>
            <a:spLocks noGrp="1"/>
          </p:cNvSpPr>
          <p:nvPr>
            <p:ph type="title"/>
          </p:nvPr>
        </p:nvSpPr>
        <p:spPr>
          <a:xfrm>
            <a:off x="1154955" y="973668"/>
            <a:ext cx="2942210" cy="1020232"/>
          </a:xfrm>
        </p:spPr>
        <p:txBody>
          <a:bodyPr>
            <a:normAutofit/>
          </a:bodyPr>
          <a:lstStyle/>
          <a:p>
            <a:pPr>
              <a:lnSpc>
                <a:spcPct val="90000"/>
              </a:lnSpc>
            </a:pPr>
            <a:r>
              <a:rPr lang="en-GB" sz="3300" dirty="0"/>
              <a:t>Getting Involved!</a:t>
            </a:r>
          </a:p>
        </p:txBody>
      </p:sp>
      <p:sp>
        <p:nvSpPr>
          <p:cNvPr id="4" name="Content Placeholder 2">
            <a:extLst>
              <a:ext uri="{FF2B5EF4-FFF2-40B4-BE49-F238E27FC236}">
                <a16:creationId xmlns:a16="http://schemas.microsoft.com/office/drawing/2014/main" id="{3CB191EC-BE98-6034-9847-202777FDFA9B}"/>
              </a:ext>
            </a:extLst>
          </p:cNvPr>
          <p:cNvSpPr>
            <a:spLocks noGrp="1"/>
          </p:cNvSpPr>
          <p:nvPr>
            <p:ph idx="1"/>
          </p:nvPr>
        </p:nvSpPr>
        <p:spPr>
          <a:xfrm>
            <a:off x="1154955" y="2120900"/>
            <a:ext cx="3498526" cy="3898900"/>
          </a:xfrm>
        </p:spPr>
        <p:txBody>
          <a:bodyPr>
            <a:normAutofit/>
          </a:bodyPr>
          <a:lstStyle/>
          <a:p>
            <a:r>
              <a:rPr lang="en-GB" sz="2000" dirty="0"/>
              <a:t>You can get involved by registering your interest</a:t>
            </a:r>
          </a:p>
          <a:p>
            <a:pPr marL="0" indent="0">
              <a:buNone/>
            </a:pPr>
            <a:r>
              <a:rPr lang="en-GB" dirty="0"/>
              <a:t>Scan QR Code </a:t>
            </a:r>
          </a:p>
          <a:p>
            <a:pPr marL="0" indent="0">
              <a:buNone/>
            </a:pPr>
            <a:r>
              <a:rPr lang="en-GB" dirty="0"/>
              <a:t>Or </a:t>
            </a:r>
          </a:p>
          <a:p>
            <a:pPr marL="0" indent="0">
              <a:buNone/>
            </a:pPr>
            <a:r>
              <a:rPr lang="en-GB" dirty="0"/>
              <a:t>Email</a:t>
            </a:r>
            <a:br>
              <a:rPr lang="en-GB" dirty="0">
                <a:solidFill>
                  <a:srgbClr val="FFFFFF"/>
                </a:solidFill>
              </a:rPr>
            </a:br>
            <a:r>
              <a:rPr lang="en-GB" dirty="0">
                <a:solidFill>
                  <a:srgbClr val="FFFFFF"/>
                </a:solidFill>
                <a:hlinkClick r:id="rId2"/>
              </a:rPr>
              <a:t>Remake.Learning@doncaster.gov.uk</a:t>
            </a:r>
            <a:r>
              <a:rPr lang="en-GB" dirty="0">
                <a:solidFill>
                  <a:srgbClr val="FFFFFF"/>
                </a:solidFill>
              </a:rPr>
              <a:t> </a:t>
            </a:r>
          </a:p>
          <a:p>
            <a:endParaRPr lang="en-GB" dirty="0">
              <a:solidFill>
                <a:srgbClr val="FFFFFF"/>
              </a:solidFill>
            </a:endParaRPr>
          </a:p>
        </p:txBody>
      </p:sp>
      <p:pic>
        <p:nvPicPr>
          <p:cNvPr id="5" name="Picture 4" descr="A qr code on a square&#10;&#10;Description automatically generated">
            <a:extLst>
              <a:ext uri="{FF2B5EF4-FFF2-40B4-BE49-F238E27FC236}">
                <a16:creationId xmlns:a16="http://schemas.microsoft.com/office/drawing/2014/main" id="{246739DB-2C0E-C479-3ADE-48DC5BAC1A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3240" y="759329"/>
            <a:ext cx="5339340" cy="5339340"/>
          </a:xfrm>
          <a:prstGeom prst="rect">
            <a:avLst/>
          </a:prstGeom>
        </p:spPr>
      </p:pic>
    </p:spTree>
    <p:extLst>
      <p:ext uri="{BB962C8B-B14F-4D97-AF65-F5344CB8AC3E}">
        <p14:creationId xmlns:p14="http://schemas.microsoft.com/office/powerpoint/2010/main" val="10903492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4EAD89-6329-B952-959B-A4FB7ED49E2D}"/>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346728FB-67F8-699F-5127-17B3470C7871}"/>
              </a:ext>
            </a:extLst>
          </p:cNvPr>
          <p:cNvSpPr/>
          <p:nvPr/>
        </p:nvSpPr>
        <p:spPr>
          <a:xfrm>
            <a:off x="8440615" y="215705"/>
            <a:ext cx="2972973" cy="11066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itle 1">
            <a:extLst>
              <a:ext uri="{FF2B5EF4-FFF2-40B4-BE49-F238E27FC236}">
                <a16:creationId xmlns:a16="http://schemas.microsoft.com/office/drawing/2014/main" id="{27AE1C86-030F-521E-74FF-F57618A50726}"/>
              </a:ext>
            </a:extLst>
          </p:cNvPr>
          <p:cNvSpPr txBox="1">
            <a:spLocks/>
          </p:cNvSpPr>
          <p:nvPr/>
        </p:nvSpPr>
        <p:spPr>
          <a:xfrm>
            <a:off x="1522177" y="-16461"/>
            <a:ext cx="8825658" cy="26776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Helvetica" pitchFamily="2" charset="0"/>
                <a:ea typeface="+mj-ea"/>
                <a:cs typeface="+mj-cs"/>
              </a:defRPr>
            </a:lvl1pPr>
          </a:lstStyle>
          <a:p>
            <a:pPr algn="ctr"/>
            <a:r>
              <a:rPr lang="en-GB" sz="6000" dirty="0">
                <a:latin typeface="Arial" panose="020B0604020202020204" pitchFamily="34" charset="0"/>
                <a:cs typeface="Arial" panose="020B0604020202020204" pitchFamily="34" charset="0"/>
              </a:rPr>
              <a:t>Any Questions </a:t>
            </a:r>
            <a:br>
              <a:rPr lang="en-GB" sz="6000" dirty="0">
                <a:latin typeface="Arial" panose="020B0604020202020204" pitchFamily="34" charset="0"/>
                <a:cs typeface="Arial" panose="020B0604020202020204" pitchFamily="34" charset="0"/>
              </a:rPr>
            </a:br>
            <a:endParaRPr lang="en-GB" sz="1800" dirty="0"/>
          </a:p>
        </p:txBody>
      </p:sp>
      <p:sp>
        <p:nvSpPr>
          <p:cNvPr id="4" name="Subtitle 5">
            <a:extLst>
              <a:ext uri="{FF2B5EF4-FFF2-40B4-BE49-F238E27FC236}">
                <a16:creationId xmlns:a16="http://schemas.microsoft.com/office/drawing/2014/main" id="{3F10D321-DCD7-7736-BF6D-337B9E950A82}"/>
              </a:ext>
            </a:extLst>
          </p:cNvPr>
          <p:cNvSpPr txBox="1">
            <a:spLocks/>
          </p:cNvSpPr>
          <p:nvPr/>
        </p:nvSpPr>
        <p:spPr>
          <a:xfrm>
            <a:off x="1454187" y="2092925"/>
            <a:ext cx="7913502" cy="3668110"/>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3600" b="1" dirty="0"/>
              <a:t>Sean Fearn </a:t>
            </a:r>
          </a:p>
          <a:p>
            <a:r>
              <a:rPr lang="en-GB" sz="3600" dirty="0">
                <a:hlinkClick r:id="rId2">
                  <a:extLst>
                    <a:ext uri="{A12FA001-AC4F-418D-AE19-62706E023703}">
                      <ahyp:hlinkClr xmlns:ahyp="http://schemas.microsoft.com/office/drawing/2018/hyperlinkcolor" val="tx"/>
                    </a:ext>
                  </a:extLst>
                </a:hlinkClick>
              </a:rPr>
              <a:t>Sean.Fearn@Doncaster.gov.uk</a:t>
            </a:r>
            <a:endParaRPr lang="en-GB" sz="3600" dirty="0"/>
          </a:p>
          <a:p>
            <a:r>
              <a:rPr lang="en-GB" sz="3600" dirty="0">
                <a:latin typeface="Segoe UI" panose="020B0502040204020203" pitchFamily="34" charset="0"/>
                <a:ea typeface="Calibri" panose="020F0502020204030204" pitchFamily="34" charset="0"/>
              </a:rPr>
              <a:t>01302 736534</a:t>
            </a:r>
          </a:p>
          <a:p>
            <a:pPr marL="0" indent="0">
              <a:buNone/>
            </a:pPr>
            <a:r>
              <a:rPr lang="en-GB" sz="3600" dirty="0"/>
              <a:t>		</a:t>
            </a:r>
          </a:p>
          <a:p>
            <a:pPr marL="0" indent="0">
              <a:buFont typeface="Arial" panose="020B0604020202020204" pitchFamily="34" charset="0"/>
              <a:buNone/>
            </a:pPr>
            <a:r>
              <a:rPr lang="en-GB" sz="3600" b="1" dirty="0"/>
              <a:t>Dani Adams </a:t>
            </a:r>
          </a:p>
          <a:p>
            <a:r>
              <a:rPr lang="en-GB" sz="3600" dirty="0">
                <a:hlinkClick r:id="rId3"/>
              </a:rPr>
              <a:t>dani.adams@doncaster.gov.uk</a:t>
            </a:r>
            <a:endParaRPr lang="en-GB" sz="3600" dirty="0"/>
          </a:p>
          <a:p>
            <a:endParaRPr lang="en-GB" sz="3600" dirty="0"/>
          </a:p>
          <a:p>
            <a:pPr marL="0" indent="0">
              <a:buFont typeface="Arial" panose="020B0604020202020204" pitchFamily="34" charset="0"/>
              <a:buNone/>
            </a:pPr>
            <a:r>
              <a:rPr lang="en-GB" sz="3600" b="1" dirty="0"/>
              <a:t>Remake Learning DEDICATED INBOX</a:t>
            </a:r>
          </a:p>
          <a:p>
            <a:r>
              <a:rPr lang="en-GB" sz="3600" dirty="0">
                <a:hlinkClick r:id="rId4"/>
              </a:rPr>
              <a:t>Remake.Learning@doncaster.gov.uk</a:t>
            </a:r>
            <a:r>
              <a:rPr lang="en-GB" sz="3600" dirty="0"/>
              <a:t> </a:t>
            </a:r>
          </a:p>
          <a:p>
            <a:pPr marL="285750" indent="-285750"/>
            <a:endParaRPr lang="en-GB" sz="3600" dirty="0"/>
          </a:p>
        </p:txBody>
      </p:sp>
      <p:pic>
        <p:nvPicPr>
          <p:cNvPr id="5" name="Picture 4" descr="Question mark against red wall">
            <a:extLst>
              <a:ext uri="{FF2B5EF4-FFF2-40B4-BE49-F238E27FC236}">
                <a16:creationId xmlns:a16="http://schemas.microsoft.com/office/drawing/2014/main" id="{4A53EC4D-EB70-0199-EAC7-C21A73F30FF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81940" y="3029804"/>
            <a:ext cx="3255873" cy="2534479"/>
          </a:xfrm>
          <a:prstGeom prst="rect">
            <a:avLst/>
          </a:prstGeom>
        </p:spPr>
      </p:pic>
    </p:spTree>
    <p:extLst>
      <p:ext uri="{BB962C8B-B14F-4D97-AF65-F5344CB8AC3E}">
        <p14:creationId xmlns:p14="http://schemas.microsoft.com/office/powerpoint/2010/main" val="25740542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0B939B3-DC36-F74E-890D-AAEB09D5A3FE}"/>
              </a:ext>
            </a:extLst>
          </p:cNvPr>
          <p:cNvSpPr/>
          <p:nvPr/>
        </p:nvSpPr>
        <p:spPr>
          <a:xfrm>
            <a:off x="8440615" y="215705"/>
            <a:ext cx="2972973" cy="11066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387F5F74-881C-692B-87EA-093BFFFB9831}"/>
              </a:ext>
            </a:extLst>
          </p:cNvPr>
          <p:cNvPicPr>
            <a:picLocks noChangeAspect="1"/>
          </p:cNvPicPr>
          <p:nvPr/>
        </p:nvPicPr>
        <p:blipFill>
          <a:blip r:embed="rId2"/>
          <a:stretch>
            <a:fillRect/>
          </a:stretch>
        </p:blipFill>
        <p:spPr>
          <a:xfrm>
            <a:off x="0" y="1"/>
            <a:ext cx="12192000" cy="6857999"/>
          </a:xfrm>
          <a:prstGeom prst="rect">
            <a:avLst/>
          </a:prstGeom>
        </p:spPr>
      </p:pic>
    </p:spTree>
    <p:extLst>
      <p:ext uri="{BB962C8B-B14F-4D97-AF65-F5344CB8AC3E}">
        <p14:creationId xmlns:p14="http://schemas.microsoft.com/office/powerpoint/2010/main" val="15718214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AF3E54-6C86-3299-9FEC-5000247C7427}"/>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BEEE7B0A-1C28-EDED-1560-247405A50149}"/>
              </a:ext>
            </a:extLst>
          </p:cNvPr>
          <p:cNvSpPr/>
          <p:nvPr/>
        </p:nvSpPr>
        <p:spPr>
          <a:xfrm>
            <a:off x="8440615" y="215705"/>
            <a:ext cx="2972973" cy="11066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itle 1">
            <a:extLst>
              <a:ext uri="{FF2B5EF4-FFF2-40B4-BE49-F238E27FC236}">
                <a16:creationId xmlns:a16="http://schemas.microsoft.com/office/drawing/2014/main" id="{33E0645F-800E-54C6-614C-BF26124DCEF1}"/>
              </a:ext>
            </a:extLst>
          </p:cNvPr>
          <p:cNvSpPr txBox="1">
            <a:spLocks/>
          </p:cNvSpPr>
          <p:nvPr/>
        </p:nvSpPr>
        <p:spPr>
          <a:xfrm>
            <a:off x="1683171" y="186239"/>
            <a:ext cx="8825658" cy="111839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Helvetica" pitchFamily="2" charset="0"/>
                <a:ea typeface="+mj-ea"/>
                <a:cs typeface="+mj-cs"/>
              </a:defRPr>
            </a:lvl1pPr>
          </a:lstStyle>
          <a:p>
            <a:pPr algn="ctr"/>
            <a:r>
              <a:rPr lang="en-US" u="sng"/>
              <a:t>Who are we?</a:t>
            </a:r>
            <a:endParaRPr lang="en-US" u="sng" dirty="0"/>
          </a:p>
        </p:txBody>
      </p:sp>
      <p:pic>
        <p:nvPicPr>
          <p:cNvPr id="4" name="Picture 4" descr="Councillor Sue Farmer">
            <a:extLst>
              <a:ext uri="{FF2B5EF4-FFF2-40B4-BE49-F238E27FC236}">
                <a16:creationId xmlns:a16="http://schemas.microsoft.com/office/drawing/2014/main" id="{E1715650-A66E-4202-F58A-B573FC93DD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9971" y="1766529"/>
            <a:ext cx="2520234" cy="268824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profile image">
            <a:extLst>
              <a:ext uri="{FF2B5EF4-FFF2-40B4-BE49-F238E27FC236}">
                <a16:creationId xmlns:a16="http://schemas.microsoft.com/office/drawing/2014/main" id="{95A4C2FF-F66B-C72A-8235-1CF67A2CDF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3491" y="1766529"/>
            <a:ext cx="2710987" cy="271098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5CAF8ACD-8B86-FD59-F414-459D55C2B4DA}"/>
              </a:ext>
            </a:extLst>
          </p:cNvPr>
          <p:cNvSpPr txBox="1"/>
          <p:nvPr/>
        </p:nvSpPr>
        <p:spPr>
          <a:xfrm>
            <a:off x="1462025" y="4708613"/>
            <a:ext cx="2538180" cy="1477328"/>
          </a:xfrm>
          <a:prstGeom prst="rect">
            <a:avLst/>
          </a:prstGeom>
          <a:noFill/>
        </p:spPr>
        <p:txBody>
          <a:bodyPr wrap="square" rtlCol="0">
            <a:spAutoFit/>
          </a:bodyPr>
          <a:lstStyle/>
          <a:p>
            <a:pPr algn="l"/>
            <a:r>
              <a:rPr lang="en-GB" b="1" i="0" dirty="0">
                <a:effectLst/>
              </a:rPr>
              <a:t>Councillor Sue Farmer</a:t>
            </a:r>
          </a:p>
          <a:p>
            <a:pPr algn="l"/>
            <a:r>
              <a:rPr lang="en-GB" i="0" dirty="0">
                <a:effectLst/>
              </a:rPr>
              <a:t>Cabinet Member for Equalities, Education and Skills</a:t>
            </a:r>
          </a:p>
          <a:p>
            <a:endParaRPr lang="en-GB" dirty="0"/>
          </a:p>
        </p:txBody>
      </p:sp>
      <p:sp>
        <p:nvSpPr>
          <p:cNvPr id="7" name="TextBox 6">
            <a:extLst>
              <a:ext uri="{FF2B5EF4-FFF2-40B4-BE49-F238E27FC236}">
                <a16:creationId xmlns:a16="http://schemas.microsoft.com/office/drawing/2014/main" id="{FE2FABC3-01E3-CC59-698D-7F1B6BC9FD62}"/>
              </a:ext>
            </a:extLst>
          </p:cNvPr>
          <p:cNvSpPr txBox="1"/>
          <p:nvPr/>
        </p:nvSpPr>
        <p:spPr>
          <a:xfrm>
            <a:off x="8303491" y="4708613"/>
            <a:ext cx="2203643" cy="923330"/>
          </a:xfrm>
          <a:prstGeom prst="rect">
            <a:avLst/>
          </a:prstGeom>
          <a:noFill/>
        </p:spPr>
        <p:txBody>
          <a:bodyPr wrap="square" rtlCol="0">
            <a:spAutoFit/>
          </a:bodyPr>
          <a:lstStyle/>
          <a:p>
            <a:r>
              <a:rPr lang="en-GB" b="1" dirty="0"/>
              <a:t>Sean Fearn </a:t>
            </a:r>
          </a:p>
          <a:p>
            <a:r>
              <a:rPr lang="en-GB" dirty="0"/>
              <a:t>Learning Manager </a:t>
            </a:r>
          </a:p>
          <a:p>
            <a:r>
              <a:rPr lang="en-GB" dirty="0"/>
              <a:t>Skills Team</a:t>
            </a:r>
          </a:p>
        </p:txBody>
      </p:sp>
      <p:sp>
        <p:nvSpPr>
          <p:cNvPr id="8" name="TextBox 7">
            <a:extLst>
              <a:ext uri="{FF2B5EF4-FFF2-40B4-BE49-F238E27FC236}">
                <a16:creationId xmlns:a16="http://schemas.microsoft.com/office/drawing/2014/main" id="{635D174E-345E-2503-9EDC-7635BE49B5AD}"/>
              </a:ext>
            </a:extLst>
          </p:cNvPr>
          <p:cNvSpPr txBox="1"/>
          <p:nvPr/>
        </p:nvSpPr>
        <p:spPr>
          <a:xfrm>
            <a:off x="4203405" y="1278007"/>
            <a:ext cx="3785190" cy="369332"/>
          </a:xfrm>
          <a:prstGeom prst="rect">
            <a:avLst/>
          </a:prstGeom>
          <a:noFill/>
        </p:spPr>
        <p:txBody>
          <a:bodyPr wrap="square" rtlCol="0">
            <a:spAutoFit/>
          </a:bodyPr>
          <a:lstStyle/>
          <a:p>
            <a:pPr algn="ctr"/>
            <a:r>
              <a:rPr lang="en-GB" dirty="0">
                <a:solidFill>
                  <a:schemeClr val="bg1"/>
                </a:solidFill>
              </a:rPr>
              <a:t>City of Doncaster Council </a:t>
            </a:r>
          </a:p>
        </p:txBody>
      </p:sp>
      <p:pic>
        <p:nvPicPr>
          <p:cNvPr id="9" name="Picture 8" descr="EHC Hub">
            <a:extLst>
              <a:ext uri="{FF2B5EF4-FFF2-40B4-BE49-F238E27FC236}">
                <a16:creationId xmlns:a16="http://schemas.microsoft.com/office/drawing/2014/main" id="{BB059741-AB93-93FE-E89C-7DF5D0B28F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24111" y="2514161"/>
            <a:ext cx="2343778" cy="951574"/>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pic>
    </p:spTree>
    <p:extLst>
      <p:ext uri="{BB962C8B-B14F-4D97-AF65-F5344CB8AC3E}">
        <p14:creationId xmlns:p14="http://schemas.microsoft.com/office/powerpoint/2010/main" val="2655717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F6978F-B8FA-7A2E-F0FB-19A5B2EA3806}"/>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CF45B379-24D1-EA6F-EA68-64791C317C94}"/>
              </a:ext>
            </a:extLst>
          </p:cNvPr>
          <p:cNvSpPr/>
          <p:nvPr/>
        </p:nvSpPr>
        <p:spPr>
          <a:xfrm>
            <a:off x="8440615" y="215705"/>
            <a:ext cx="2972973" cy="11066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le 4">
            <a:extLst>
              <a:ext uri="{FF2B5EF4-FFF2-40B4-BE49-F238E27FC236}">
                <a16:creationId xmlns:a16="http://schemas.microsoft.com/office/drawing/2014/main" id="{5024A4BF-1093-90D4-E579-D41A82EC3821}"/>
              </a:ext>
            </a:extLst>
          </p:cNvPr>
          <p:cNvSpPr>
            <a:spLocks noGrp="1"/>
          </p:cNvSpPr>
          <p:nvPr>
            <p:ph type="title"/>
          </p:nvPr>
        </p:nvSpPr>
        <p:spPr>
          <a:xfrm>
            <a:off x="471463" y="919508"/>
            <a:ext cx="8761413" cy="706964"/>
          </a:xfrm>
        </p:spPr>
        <p:txBody>
          <a:bodyPr>
            <a:normAutofit/>
          </a:bodyPr>
          <a:lstStyle/>
          <a:p>
            <a:r>
              <a:rPr lang="en-GB" sz="3600" dirty="0">
                <a:solidFill>
                  <a:schemeClr val="tx1">
                    <a:lumMod val="95000"/>
                    <a:lumOff val="5000"/>
                  </a:schemeClr>
                </a:solidFill>
              </a:rPr>
              <a:t>Remake Learning: Background</a:t>
            </a:r>
          </a:p>
        </p:txBody>
      </p:sp>
      <p:sp>
        <p:nvSpPr>
          <p:cNvPr id="7" name="Content Placeholder 5">
            <a:extLst>
              <a:ext uri="{FF2B5EF4-FFF2-40B4-BE49-F238E27FC236}">
                <a16:creationId xmlns:a16="http://schemas.microsoft.com/office/drawing/2014/main" id="{3AD2DBB5-9B91-C270-453A-C5232D37EF26}"/>
              </a:ext>
            </a:extLst>
          </p:cNvPr>
          <p:cNvSpPr>
            <a:spLocks noGrp="1"/>
          </p:cNvSpPr>
          <p:nvPr>
            <p:ph idx="1"/>
          </p:nvPr>
        </p:nvSpPr>
        <p:spPr>
          <a:xfrm>
            <a:off x="471464" y="167267"/>
            <a:ext cx="7192316" cy="7906215"/>
          </a:xfrm>
        </p:spPr>
        <p:txBody>
          <a:bodyPr anchor="ctr">
            <a:normAutofit/>
          </a:bodyPr>
          <a:lstStyle/>
          <a:p>
            <a:pPr marL="0" indent="0">
              <a:lnSpc>
                <a:spcPct val="90000"/>
              </a:lnSpc>
              <a:spcBef>
                <a:spcPts val="600"/>
              </a:spcBef>
              <a:buNone/>
            </a:pPr>
            <a:r>
              <a:rPr lang="en-GB" sz="1800" b="1" u="sng" dirty="0">
                <a:latin typeface="Segoe UI" panose="020B0502040204020203" pitchFamily="34" charset="0"/>
                <a:cs typeface="Segoe UI" panose="020B0502040204020203" pitchFamily="34" charset="0"/>
              </a:rPr>
              <a:t>Background </a:t>
            </a:r>
          </a:p>
          <a:p>
            <a:pPr>
              <a:lnSpc>
                <a:spcPct val="90000"/>
              </a:lnSpc>
              <a:spcBef>
                <a:spcPts val="600"/>
              </a:spcBef>
            </a:pPr>
            <a:r>
              <a:rPr lang="en-GB" sz="1800" dirty="0">
                <a:latin typeface="Segoe UI" panose="020B0502040204020203" pitchFamily="34" charset="0"/>
                <a:cs typeface="Segoe UI" panose="020B0502040204020203" pitchFamily="34" charset="0"/>
              </a:rPr>
              <a:t>Remake Learning is an initiative which began in Pittsburgh, USA and which is starting to expand across the globe. </a:t>
            </a:r>
          </a:p>
          <a:p>
            <a:pPr>
              <a:lnSpc>
                <a:spcPct val="90000"/>
              </a:lnSpc>
              <a:spcBef>
                <a:spcPts val="600"/>
              </a:spcBef>
            </a:pPr>
            <a:r>
              <a:rPr lang="en-US" sz="1800" dirty="0">
                <a:latin typeface="Segoe UI" panose="020B0502040204020203" pitchFamily="34" charset="0"/>
                <a:cs typeface="Segoe UI" panose="020B0502040204020203" pitchFamily="34" charset="0"/>
              </a:rPr>
              <a:t>Remake Learning is an open network of people and </a:t>
            </a:r>
            <a:r>
              <a:rPr lang="en-US" sz="1800" dirty="0" err="1">
                <a:latin typeface="Segoe UI" panose="020B0502040204020203" pitchFamily="34" charset="0"/>
                <a:cs typeface="Segoe UI" panose="020B0502040204020203" pitchFamily="34" charset="0"/>
              </a:rPr>
              <a:t>organisers</a:t>
            </a:r>
            <a:r>
              <a:rPr lang="en-US" sz="1800" dirty="0">
                <a:latin typeface="Segoe UI" panose="020B0502040204020203" pitchFamily="34" charset="0"/>
                <a:cs typeface="Segoe UI" panose="020B0502040204020203" pitchFamily="34" charset="0"/>
              </a:rPr>
              <a:t>  - they share best practice to keep learning for young people engaging and relevant, in order to raise aspirations and address inequalities within communities</a:t>
            </a:r>
            <a:endParaRPr lang="en-GB" sz="1800" dirty="0">
              <a:latin typeface="Segoe UI" panose="020B0502040204020203" pitchFamily="34" charset="0"/>
              <a:cs typeface="Segoe UI" panose="020B0502040204020203" pitchFamily="34" charset="0"/>
            </a:endParaRPr>
          </a:p>
          <a:p>
            <a:pPr>
              <a:lnSpc>
                <a:spcPct val="90000"/>
              </a:lnSpc>
              <a:spcBef>
                <a:spcPts val="600"/>
              </a:spcBef>
            </a:pPr>
            <a:r>
              <a:rPr lang="en-GB" sz="1800" dirty="0">
                <a:effectLst/>
                <a:latin typeface="Segoe UI" panose="020B0502040204020203" pitchFamily="34" charset="0"/>
                <a:ea typeface="Calibri" panose="020F0502020204030204" pitchFamily="34" charset="0"/>
                <a:cs typeface="Segoe UI" panose="020B0502040204020203" pitchFamily="34" charset="0"/>
              </a:rPr>
              <a:t>It is also </a:t>
            </a:r>
            <a:r>
              <a:rPr lang="en-GB" sz="1800" dirty="0">
                <a:latin typeface="Segoe UI" panose="020B0502040204020203" pitchFamily="34" charset="0"/>
                <a:ea typeface="Calibri" panose="020F0502020204030204" pitchFamily="34" charset="0"/>
                <a:cs typeface="Segoe UI" panose="020B0502040204020203" pitchFamily="34" charset="0"/>
              </a:rPr>
              <a:t>the name of an agenda/movement: </a:t>
            </a:r>
            <a:r>
              <a:rPr lang="en-GB" sz="1800" dirty="0">
                <a:effectLst/>
                <a:latin typeface="Segoe UI" panose="020B0502040204020203" pitchFamily="34" charset="0"/>
                <a:ea typeface="Calibri" panose="020F0502020204030204" pitchFamily="34" charset="0"/>
                <a:cs typeface="Segoe UI" panose="020B0502040204020203" pitchFamily="34" charset="0"/>
              </a:rPr>
              <a:t>to offer inspiring and engaging learning opportunities outside of the classroom, sparking curiosity, passion and interest within learners and communities of all types. </a:t>
            </a:r>
          </a:p>
          <a:p>
            <a:pPr>
              <a:lnSpc>
                <a:spcPct val="90000"/>
              </a:lnSpc>
              <a:spcBef>
                <a:spcPts val="600"/>
              </a:spcBef>
            </a:pPr>
            <a:r>
              <a:rPr lang="en-GB" sz="1800" dirty="0">
                <a:effectLst/>
                <a:latin typeface="Segoe UI" panose="020B0502040204020203" pitchFamily="34" charset="0"/>
                <a:ea typeface="Calibri" panose="020F0502020204030204" pitchFamily="34" charset="0"/>
                <a:cs typeface="Segoe UI" panose="020B0502040204020203" pitchFamily="34" charset="0"/>
              </a:rPr>
              <a:t>Flagship initiative: Remake Learning Days.</a:t>
            </a:r>
          </a:p>
          <a:p>
            <a:pPr>
              <a:lnSpc>
                <a:spcPct val="90000"/>
              </a:lnSpc>
              <a:spcBef>
                <a:spcPts val="600"/>
              </a:spcBef>
            </a:pPr>
            <a:r>
              <a:rPr lang="en-GB" sz="1800" dirty="0">
                <a:effectLst/>
                <a:latin typeface="Segoe UI" panose="020B0502040204020203" pitchFamily="34" charset="0"/>
                <a:ea typeface="Calibri" panose="020F0502020204030204" pitchFamily="34" charset="0"/>
                <a:cs typeface="Segoe UI" panose="020B0502040204020203" pitchFamily="34" charset="0"/>
              </a:rPr>
              <a:t>Following Doncaster </a:t>
            </a:r>
            <a:r>
              <a:rPr lang="en-GB" sz="1800" dirty="0">
                <a:latin typeface="Segoe UI" panose="020B0502040204020203" pitchFamily="34" charset="0"/>
                <a:ea typeface="Calibri" panose="020F0502020204030204" pitchFamily="34" charset="0"/>
                <a:cs typeface="Segoe UI" panose="020B0502040204020203" pitchFamily="34" charset="0"/>
              </a:rPr>
              <a:t>hosting the UK’s first ever convening of the Global Education Leaders Partnership, </a:t>
            </a:r>
            <a:r>
              <a:rPr lang="en-GB" sz="1800" dirty="0">
                <a:effectLst/>
                <a:latin typeface="Segoe UI" panose="020B0502040204020203" pitchFamily="34" charset="0"/>
                <a:ea typeface="Calibri" panose="020F0502020204030204" pitchFamily="34" charset="0"/>
                <a:cs typeface="Segoe UI" panose="020B0502040204020203" pitchFamily="34" charset="0"/>
              </a:rPr>
              <a:t>Doncaster </a:t>
            </a:r>
            <a:r>
              <a:rPr lang="en-GB" sz="1800" dirty="0">
                <a:latin typeface="Segoe UI" panose="020B0502040204020203" pitchFamily="34" charset="0"/>
                <a:cs typeface="Segoe UI" panose="020B0502040204020203" pitchFamily="34" charset="0"/>
              </a:rPr>
              <a:t>Commitment to deliver this agenda as a key area of delivery under our Education &amp; Skills 2030 strategy.</a:t>
            </a:r>
            <a:endParaRPr lang="en-GB" sz="1800" dirty="0">
              <a:effectLst/>
              <a:latin typeface="Segoe UI" panose="020B0502040204020203" pitchFamily="34" charset="0"/>
              <a:ea typeface="Calibri" panose="020F0502020204030204" pitchFamily="34" charset="0"/>
              <a:cs typeface="Segoe UI" panose="020B0502040204020203" pitchFamily="34" charset="0"/>
            </a:endParaRPr>
          </a:p>
        </p:txBody>
      </p:sp>
      <p:pic>
        <p:nvPicPr>
          <p:cNvPr id="8" name="Picture 7" descr="A map of the united states&#10;&#10;Description automatically generated">
            <a:extLst>
              <a:ext uri="{FF2B5EF4-FFF2-40B4-BE49-F238E27FC236}">
                <a16:creationId xmlns:a16="http://schemas.microsoft.com/office/drawing/2014/main" id="{D11BC0AA-D22A-2C32-787D-5E0275D4C096}"/>
              </a:ext>
            </a:extLst>
          </p:cNvPr>
          <p:cNvPicPr>
            <a:picLocks noChangeAspect="1"/>
          </p:cNvPicPr>
          <p:nvPr/>
        </p:nvPicPr>
        <p:blipFill rotWithShape="1">
          <a:blip r:embed="rId2">
            <a:extLst>
              <a:ext uri="{28A0092B-C50C-407E-A947-70E740481C1C}">
                <a14:useLocalDpi xmlns:a14="http://schemas.microsoft.com/office/drawing/2010/main" val="0"/>
              </a:ext>
            </a:extLst>
          </a:blip>
          <a:srcRect l="8357" t="-2275" r="8920" b="199"/>
          <a:stretch/>
        </p:blipFill>
        <p:spPr>
          <a:xfrm>
            <a:off x="7776667" y="919508"/>
            <a:ext cx="4137060" cy="4830297"/>
          </a:xfrm>
          <a:prstGeom prst="roundRect">
            <a:avLst>
              <a:gd name="adj" fmla="val 50000"/>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20029482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325BF2-53C2-707E-1D8A-791A5148A447}"/>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9979A1B4-79FD-CCAB-A77E-5C3DB307B9A8}"/>
              </a:ext>
            </a:extLst>
          </p:cNvPr>
          <p:cNvSpPr/>
          <p:nvPr/>
        </p:nvSpPr>
        <p:spPr>
          <a:xfrm>
            <a:off x="8440615" y="215705"/>
            <a:ext cx="2972973" cy="11066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1">
            <a:extLst>
              <a:ext uri="{FF2B5EF4-FFF2-40B4-BE49-F238E27FC236}">
                <a16:creationId xmlns:a16="http://schemas.microsoft.com/office/drawing/2014/main" id="{5B1B105F-D2E5-9A2A-B464-67EFB6A37FBC}"/>
              </a:ext>
            </a:extLst>
          </p:cNvPr>
          <p:cNvSpPr>
            <a:spLocks noGrp="1"/>
          </p:cNvSpPr>
          <p:nvPr>
            <p:ph type="title"/>
          </p:nvPr>
        </p:nvSpPr>
        <p:spPr>
          <a:xfrm>
            <a:off x="639098" y="629265"/>
            <a:ext cx="6072776" cy="1622322"/>
          </a:xfrm>
        </p:spPr>
        <p:txBody>
          <a:bodyPr vert="horz" lIns="91440" tIns="45720" rIns="91440" bIns="45720" rtlCol="0" anchor="ctr">
            <a:normAutofit/>
          </a:bodyPr>
          <a:lstStyle/>
          <a:p>
            <a:r>
              <a:rPr lang="en-US" dirty="0"/>
              <a:t>Remake Learning Days Festival</a:t>
            </a:r>
          </a:p>
        </p:txBody>
      </p:sp>
      <p:sp>
        <p:nvSpPr>
          <p:cNvPr id="5" name="Rectangle 4">
            <a:extLst>
              <a:ext uri="{FF2B5EF4-FFF2-40B4-BE49-F238E27FC236}">
                <a16:creationId xmlns:a16="http://schemas.microsoft.com/office/drawing/2014/main" id="{956FF016-CA81-772C-2016-B417F80A7454}"/>
              </a:ext>
            </a:extLst>
          </p:cNvPr>
          <p:cNvSpPr/>
          <p:nvPr/>
        </p:nvSpPr>
        <p:spPr>
          <a:xfrm>
            <a:off x="639098" y="2418735"/>
            <a:ext cx="6072776" cy="3811740"/>
          </a:xfrm>
          <a:prstGeom prst="rect">
            <a:avLst/>
          </a:prstGeom>
        </p:spPr>
        <p:txBody>
          <a:bodyPr vert="horz" lIns="91440" tIns="45720" rIns="91440" bIns="45720" rtlCol="0" anchor="ctr">
            <a:normAutofit/>
          </a:bodyPr>
          <a:lstStyle/>
          <a:p>
            <a:pPr fontAlgn="base">
              <a:lnSpc>
                <a:spcPct val="90000"/>
              </a:lnSpc>
              <a:spcBef>
                <a:spcPts val="1000"/>
              </a:spcBef>
              <a:buClr>
                <a:schemeClr val="accent1"/>
              </a:buClr>
              <a:buSzPct val="80000"/>
              <a:buFont typeface="Wingdings 3" charset="2"/>
              <a:buChar char=""/>
            </a:pPr>
            <a:r>
              <a:rPr lang="en-US" sz="1400" u="sng" dirty="0"/>
              <a:t>What is it? </a:t>
            </a:r>
            <a:r>
              <a:rPr lang="en-US" sz="1400" dirty="0"/>
              <a:t>​</a:t>
            </a:r>
          </a:p>
          <a:p>
            <a:pPr fontAlgn="base">
              <a:lnSpc>
                <a:spcPct val="90000"/>
              </a:lnSpc>
              <a:spcBef>
                <a:spcPts val="1000"/>
              </a:spcBef>
              <a:buClr>
                <a:schemeClr val="accent1"/>
              </a:buClr>
              <a:buSzPct val="80000"/>
              <a:buFont typeface="Wingdings 3" charset="2"/>
              <a:buChar char=""/>
            </a:pPr>
            <a:r>
              <a:rPr lang="en-US" sz="1400" dirty="0">
                <a:effectLst/>
              </a:rPr>
              <a:t>Launched in 2016 in Pittsburgh USA, Remake Learning Days is a celebration of learning! This festival of events is hosted by a variety of </a:t>
            </a:r>
            <a:r>
              <a:rPr lang="en-US" sz="1400" dirty="0" err="1">
                <a:effectLst/>
              </a:rPr>
              <a:t>organisations</a:t>
            </a:r>
            <a:r>
              <a:rPr lang="en-US" sz="1400" dirty="0">
                <a:effectLst/>
              </a:rPr>
              <a:t>.</a:t>
            </a:r>
            <a:br>
              <a:rPr lang="en-US" sz="1400" dirty="0">
                <a:effectLst/>
              </a:rPr>
            </a:br>
            <a:br>
              <a:rPr lang="en-US" sz="1400" dirty="0">
                <a:effectLst/>
              </a:rPr>
            </a:br>
            <a:r>
              <a:rPr lang="en-US" sz="1400" dirty="0">
                <a:effectLst/>
              </a:rPr>
              <a:t>These events are designed to be hands-on, relevant and engaging educational experiences for youth of all ages and their families, carers and educators.  The majority of events are free and open to all ages. Kids become more interested in the learning process when an adult is learning with them. With that in mind, events are designed for a parent/carers to learn alongside their children and to wonder and explore together. </a:t>
            </a:r>
            <a:endParaRPr lang="en-US" sz="1400" dirty="0"/>
          </a:p>
          <a:p>
            <a:pPr fontAlgn="base">
              <a:lnSpc>
                <a:spcPct val="90000"/>
              </a:lnSpc>
              <a:spcBef>
                <a:spcPts val="1000"/>
              </a:spcBef>
              <a:buClr>
                <a:schemeClr val="accent1"/>
              </a:buClr>
              <a:buSzPct val="80000"/>
              <a:buFont typeface="Wingdings 3" charset="2"/>
              <a:buChar char=""/>
            </a:pPr>
            <a:r>
              <a:rPr lang="en-US" sz="1400" dirty="0">
                <a:effectLst/>
              </a:rPr>
              <a:t>Remake Learning Days is one of the world’s largest open house for hands-on learning for youth, families, grandparents and educators to discover creative ways of learning. To help navigate all the events, below are different learning themes. Please note that events may feature multiple learning themes</a:t>
            </a:r>
          </a:p>
          <a:p>
            <a:pPr fontAlgn="base">
              <a:lnSpc>
                <a:spcPct val="90000"/>
              </a:lnSpc>
              <a:spcBef>
                <a:spcPts val="1000"/>
              </a:spcBef>
              <a:buClr>
                <a:schemeClr val="accent1"/>
              </a:buClr>
              <a:buSzPct val="80000"/>
              <a:buFont typeface="Wingdings 3" charset="2"/>
              <a:buChar char=""/>
            </a:pPr>
            <a:endParaRPr lang="en-US" sz="1400" dirty="0"/>
          </a:p>
        </p:txBody>
      </p:sp>
      <p:pic>
        <p:nvPicPr>
          <p:cNvPr id="6" name="Picture 5">
            <a:extLst>
              <a:ext uri="{FF2B5EF4-FFF2-40B4-BE49-F238E27FC236}">
                <a16:creationId xmlns:a16="http://schemas.microsoft.com/office/drawing/2014/main" id="{BB3D9924-1152-DC62-81B2-A81BAC14EF6E}"/>
              </a:ext>
            </a:extLst>
          </p:cNvPr>
          <p:cNvPicPr>
            <a:picLocks noChangeAspect="1"/>
          </p:cNvPicPr>
          <p:nvPr/>
        </p:nvPicPr>
        <p:blipFill>
          <a:blip r:embed="rId2" cstate="print">
            <a:extLst>
              <a:ext uri="{28A0092B-C50C-407E-A947-70E740481C1C}">
                <a14:useLocalDpi xmlns:a14="http://schemas.microsoft.com/office/drawing/2010/main" val="0"/>
              </a:ext>
            </a:extLst>
          </a:blip>
          <a:srcRect t="19406" r="-2" b="17097"/>
          <a:stretch/>
        </p:blipFill>
        <p:spPr>
          <a:xfrm>
            <a:off x="7479413" y="92132"/>
            <a:ext cx="4825273" cy="2948940"/>
          </a:xfrm>
          <a:custGeom>
            <a:avLst/>
            <a:gdLst/>
            <a:ahLst/>
            <a:cxnLst/>
            <a:rect l="l" t="t" r="r" b="b"/>
            <a:pathLst>
              <a:path w="4825273" h="2948940">
                <a:moveTo>
                  <a:pt x="0" y="0"/>
                </a:moveTo>
                <a:lnTo>
                  <a:pt x="2646616" y="0"/>
                </a:lnTo>
                <a:lnTo>
                  <a:pt x="4664497" y="0"/>
                </a:lnTo>
                <a:lnTo>
                  <a:pt x="4825273" y="0"/>
                </a:lnTo>
                <a:lnTo>
                  <a:pt x="4825273" y="2948940"/>
                </a:lnTo>
                <a:lnTo>
                  <a:pt x="221394" y="2948940"/>
                </a:lnTo>
                <a:lnTo>
                  <a:pt x="221394" y="2876858"/>
                </a:lnTo>
                <a:lnTo>
                  <a:pt x="222335" y="2750941"/>
                </a:lnTo>
                <a:lnTo>
                  <a:pt x="221394" y="2623814"/>
                </a:lnTo>
                <a:lnTo>
                  <a:pt x="219512" y="2494871"/>
                </a:lnTo>
                <a:lnTo>
                  <a:pt x="217787" y="2365928"/>
                </a:lnTo>
                <a:lnTo>
                  <a:pt x="214023" y="2235169"/>
                </a:lnTo>
                <a:lnTo>
                  <a:pt x="210103" y="2103199"/>
                </a:lnTo>
                <a:lnTo>
                  <a:pt x="205555" y="1971229"/>
                </a:lnTo>
                <a:lnTo>
                  <a:pt x="199125" y="1838048"/>
                </a:lnTo>
                <a:lnTo>
                  <a:pt x="191441" y="1703656"/>
                </a:lnTo>
                <a:lnTo>
                  <a:pt x="184071" y="1568660"/>
                </a:lnTo>
                <a:lnTo>
                  <a:pt x="174662" y="1433663"/>
                </a:lnTo>
                <a:lnTo>
                  <a:pt x="163371" y="1296850"/>
                </a:lnTo>
                <a:lnTo>
                  <a:pt x="152080" y="1161853"/>
                </a:lnTo>
                <a:lnTo>
                  <a:pt x="139063" y="1024435"/>
                </a:lnTo>
                <a:lnTo>
                  <a:pt x="124793" y="886411"/>
                </a:lnTo>
                <a:lnTo>
                  <a:pt x="109738" y="750203"/>
                </a:lnTo>
                <a:lnTo>
                  <a:pt x="92174" y="612180"/>
                </a:lnTo>
                <a:lnTo>
                  <a:pt x="73356" y="474761"/>
                </a:lnTo>
                <a:lnTo>
                  <a:pt x="54694" y="336738"/>
                </a:lnTo>
                <a:lnTo>
                  <a:pt x="32897" y="199320"/>
                </a:lnTo>
                <a:lnTo>
                  <a:pt x="10628" y="62507"/>
                </a:lnTo>
                <a:close/>
              </a:path>
            </a:pathLst>
          </a:custGeom>
        </p:spPr>
      </p:pic>
      <p:pic>
        <p:nvPicPr>
          <p:cNvPr id="7" name="Picture 6" descr="A close-up of several icons&#10;&#10;Description automatically generated">
            <a:extLst>
              <a:ext uri="{FF2B5EF4-FFF2-40B4-BE49-F238E27FC236}">
                <a16:creationId xmlns:a16="http://schemas.microsoft.com/office/drawing/2014/main" id="{B636E3CF-E0CE-556C-A703-53BB2CED038E}"/>
              </a:ext>
            </a:extLst>
          </p:cNvPr>
          <p:cNvPicPr>
            <a:picLocks noChangeAspect="1"/>
          </p:cNvPicPr>
          <p:nvPr/>
        </p:nvPicPr>
        <p:blipFill>
          <a:blip r:embed="rId3">
            <a:extLst>
              <a:ext uri="{28A0092B-C50C-407E-A947-70E740481C1C}">
                <a14:useLocalDpi xmlns:a14="http://schemas.microsoft.com/office/drawing/2010/main" val="0"/>
              </a:ext>
            </a:extLst>
          </a:blip>
          <a:srcRect r="13073" b="3"/>
          <a:stretch/>
        </p:blipFill>
        <p:spPr>
          <a:xfrm>
            <a:off x="7262192" y="3281535"/>
            <a:ext cx="4929808" cy="2948940"/>
          </a:xfrm>
          <a:custGeom>
            <a:avLst/>
            <a:gdLst/>
            <a:ahLst/>
            <a:cxnLst/>
            <a:rect l="l" t="t" r="r" b="b"/>
            <a:pathLst>
              <a:path w="4929808" h="2948940">
                <a:moveTo>
                  <a:pt x="325929" y="0"/>
                </a:moveTo>
                <a:lnTo>
                  <a:pt x="4929808" y="0"/>
                </a:lnTo>
                <a:lnTo>
                  <a:pt x="4929808" y="2948940"/>
                </a:lnTo>
                <a:lnTo>
                  <a:pt x="4769032" y="2948940"/>
                </a:lnTo>
                <a:lnTo>
                  <a:pt x="2751151" y="2948940"/>
                </a:lnTo>
                <a:lnTo>
                  <a:pt x="0" y="2948940"/>
                </a:lnTo>
                <a:lnTo>
                  <a:pt x="0" y="2948045"/>
                </a:lnTo>
                <a:lnTo>
                  <a:pt x="103291" y="2948045"/>
                </a:lnTo>
                <a:lnTo>
                  <a:pt x="112340" y="2889373"/>
                </a:lnTo>
                <a:lnTo>
                  <a:pt x="123631" y="2813097"/>
                </a:lnTo>
                <a:lnTo>
                  <a:pt x="135550" y="2722292"/>
                </a:lnTo>
                <a:lnTo>
                  <a:pt x="149820" y="2614536"/>
                </a:lnTo>
                <a:lnTo>
                  <a:pt x="164875" y="2495279"/>
                </a:lnTo>
                <a:lnTo>
                  <a:pt x="180714" y="2360888"/>
                </a:lnTo>
                <a:lnTo>
                  <a:pt x="197494" y="2214389"/>
                </a:lnTo>
                <a:lnTo>
                  <a:pt x="214273" y="2055177"/>
                </a:lnTo>
                <a:lnTo>
                  <a:pt x="231367" y="1885675"/>
                </a:lnTo>
                <a:lnTo>
                  <a:pt x="247205" y="1702854"/>
                </a:lnTo>
                <a:lnTo>
                  <a:pt x="262417" y="1511558"/>
                </a:lnTo>
                <a:lnTo>
                  <a:pt x="276217" y="1309365"/>
                </a:lnTo>
                <a:lnTo>
                  <a:pt x="289390" y="1098697"/>
                </a:lnTo>
                <a:lnTo>
                  <a:pt x="301779" y="878949"/>
                </a:lnTo>
                <a:lnTo>
                  <a:pt x="306170" y="766351"/>
                </a:lnTo>
                <a:lnTo>
                  <a:pt x="311031" y="651331"/>
                </a:lnTo>
                <a:lnTo>
                  <a:pt x="315579" y="534495"/>
                </a:lnTo>
                <a:lnTo>
                  <a:pt x="318558" y="417054"/>
                </a:lnTo>
                <a:lnTo>
                  <a:pt x="321224" y="297191"/>
                </a:lnTo>
                <a:lnTo>
                  <a:pt x="324047" y="176118"/>
                </a:lnTo>
                <a:lnTo>
                  <a:pt x="325929" y="52623"/>
                </a:lnTo>
                <a:close/>
              </a:path>
            </a:pathLst>
          </a:custGeom>
        </p:spPr>
      </p:pic>
    </p:spTree>
    <p:extLst>
      <p:ext uri="{BB962C8B-B14F-4D97-AF65-F5344CB8AC3E}">
        <p14:creationId xmlns:p14="http://schemas.microsoft.com/office/powerpoint/2010/main" val="14631649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8E87AE-1CCE-BA74-2724-D0B65B48B36B}"/>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BF27D7DC-5EED-B5F0-AC6E-2267C69C77C2}"/>
              </a:ext>
            </a:extLst>
          </p:cNvPr>
          <p:cNvSpPr/>
          <p:nvPr/>
        </p:nvSpPr>
        <p:spPr>
          <a:xfrm>
            <a:off x="8440615" y="215705"/>
            <a:ext cx="2972973" cy="11066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itle 1">
            <a:extLst>
              <a:ext uri="{FF2B5EF4-FFF2-40B4-BE49-F238E27FC236}">
                <a16:creationId xmlns:a16="http://schemas.microsoft.com/office/drawing/2014/main" id="{7BEEF7A0-32C4-3897-9ACD-36EDFFF1C328}"/>
              </a:ext>
            </a:extLst>
          </p:cNvPr>
          <p:cNvSpPr>
            <a:spLocks noGrp="1"/>
          </p:cNvSpPr>
          <p:nvPr>
            <p:ph type="title"/>
          </p:nvPr>
        </p:nvSpPr>
        <p:spPr>
          <a:xfrm>
            <a:off x="639098" y="629265"/>
            <a:ext cx="5373877" cy="1622322"/>
          </a:xfrm>
        </p:spPr>
        <p:txBody>
          <a:bodyPr>
            <a:normAutofit fontScale="90000"/>
          </a:bodyPr>
          <a:lstStyle/>
          <a:p>
            <a:r>
              <a:rPr lang="en-GB" dirty="0">
                <a:solidFill>
                  <a:schemeClr val="tx1"/>
                </a:solidFill>
              </a:rPr>
              <a:t>Remake Learning Festival delivery So far</a:t>
            </a:r>
          </a:p>
        </p:txBody>
      </p:sp>
      <p:graphicFrame>
        <p:nvGraphicFramePr>
          <p:cNvPr id="4" name="Content Placeholder 2">
            <a:extLst>
              <a:ext uri="{FF2B5EF4-FFF2-40B4-BE49-F238E27FC236}">
                <a16:creationId xmlns:a16="http://schemas.microsoft.com/office/drawing/2014/main" id="{0BA945BA-27CE-8D21-D6C4-0A58A74E6329}"/>
              </a:ext>
            </a:extLst>
          </p:cNvPr>
          <p:cNvGraphicFramePr>
            <a:graphicFrameLocks noGrp="1"/>
          </p:cNvGraphicFramePr>
          <p:nvPr>
            <p:ph idx="1"/>
            <p:extLst>
              <p:ext uri="{D42A27DB-BD31-4B8C-83A1-F6EECF244321}">
                <p14:modId xmlns:p14="http://schemas.microsoft.com/office/powerpoint/2010/main" val="1812232320"/>
              </p:ext>
            </p:extLst>
          </p:nvPr>
        </p:nvGraphicFramePr>
        <p:xfrm>
          <a:off x="639098" y="2418735"/>
          <a:ext cx="5373877" cy="38117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a:extLst>
              <a:ext uri="{FF2B5EF4-FFF2-40B4-BE49-F238E27FC236}">
                <a16:creationId xmlns:a16="http://schemas.microsoft.com/office/drawing/2014/main" id="{A29826B8-8326-B104-ECE7-6F79638444E6}"/>
              </a:ext>
            </a:extLst>
          </p:cNvPr>
          <p:cNvPicPr>
            <a:picLocks noChangeAspect="1"/>
          </p:cNvPicPr>
          <p:nvPr/>
        </p:nvPicPr>
        <p:blipFill>
          <a:blip r:embed="rId7" cstate="print">
            <a:extLst>
              <a:ext uri="{28A0092B-C50C-407E-A947-70E740481C1C}">
                <a14:useLocalDpi xmlns:a14="http://schemas.microsoft.com/office/drawing/2010/main" val="0"/>
              </a:ext>
            </a:extLst>
          </a:blip>
          <a:srcRect t="4715" r="1" b="2408"/>
          <a:stretch/>
        </p:blipFill>
        <p:spPr>
          <a:xfrm>
            <a:off x="9092767" y="5067915"/>
            <a:ext cx="1895990" cy="1694926"/>
          </a:xfrm>
          <a:prstGeom prst="rect">
            <a:avLst/>
          </a:prstGeom>
        </p:spPr>
      </p:pic>
      <p:pic>
        <p:nvPicPr>
          <p:cNvPr id="6" name="Picture 5">
            <a:extLst>
              <a:ext uri="{FF2B5EF4-FFF2-40B4-BE49-F238E27FC236}">
                <a16:creationId xmlns:a16="http://schemas.microsoft.com/office/drawing/2014/main" id="{C3314BD7-C46C-ACCA-E8AD-3FC9A33AC171}"/>
              </a:ext>
            </a:extLst>
          </p:cNvPr>
          <p:cNvPicPr>
            <a:picLocks noChangeAspect="1"/>
          </p:cNvPicPr>
          <p:nvPr/>
        </p:nvPicPr>
        <p:blipFill>
          <a:blip r:embed="rId8"/>
          <a:stretch>
            <a:fillRect/>
          </a:stretch>
        </p:blipFill>
        <p:spPr>
          <a:xfrm>
            <a:off x="6997267" y="629265"/>
            <a:ext cx="4191000" cy="4438650"/>
          </a:xfrm>
          <a:prstGeom prst="rect">
            <a:avLst/>
          </a:prstGeom>
        </p:spPr>
      </p:pic>
    </p:spTree>
    <p:extLst>
      <p:ext uri="{BB962C8B-B14F-4D97-AF65-F5344CB8AC3E}">
        <p14:creationId xmlns:p14="http://schemas.microsoft.com/office/powerpoint/2010/main" val="29874569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6B1097-E281-35A1-3B6C-3214762A2517}"/>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2853CBE9-5C0E-10B0-6535-D7AABDB07275}"/>
              </a:ext>
            </a:extLst>
          </p:cNvPr>
          <p:cNvSpPr/>
          <p:nvPr/>
        </p:nvSpPr>
        <p:spPr>
          <a:xfrm>
            <a:off x="8440615" y="215705"/>
            <a:ext cx="2972973" cy="11066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Google Shape;242;p42">
            <a:extLst>
              <a:ext uri="{FF2B5EF4-FFF2-40B4-BE49-F238E27FC236}">
                <a16:creationId xmlns:a16="http://schemas.microsoft.com/office/drawing/2014/main" id="{70DA94B7-93B6-EACC-F500-F384E9198CB3}"/>
              </a:ext>
            </a:extLst>
          </p:cNvPr>
          <p:cNvSpPr/>
          <p:nvPr/>
        </p:nvSpPr>
        <p:spPr>
          <a:xfrm>
            <a:off x="7786091" y="3817767"/>
            <a:ext cx="4072400" cy="535600"/>
          </a:xfrm>
          <a:prstGeom prst="rect">
            <a:avLst/>
          </a:prstGeom>
          <a:solidFill>
            <a:srgbClr val="A46291">
              <a:alpha val="24020"/>
            </a:srgbClr>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 name="Google Shape;243;p42">
            <a:extLst>
              <a:ext uri="{FF2B5EF4-FFF2-40B4-BE49-F238E27FC236}">
                <a16:creationId xmlns:a16="http://schemas.microsoft.com/office/drawing/2014/main" id="{051EAAD7-3CA1-9988-31AA-6DA64D89C738}"/>
              </a:ext>
            </a:extLst>
          </p:cNvPr>
          <p:cNvSpPr/>
          <p:nvPr/>
        </p:nvSpPr>
        <p:spPr>
          <a:xfrm>
            <a:off x="4894633" y="345733"/>
            <a:ext cx="6963600" cy="1026000"/>
          </a:xfrm>
          <a:prstGeom prst="rect">
            <a:avLst/>
          </a:prstGeom>
          <a:solidFill>
            <a:srgbClr val="F9E402">
              <a:alpha val="24020"/>
            </a:srgbClr>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5" name="Google Shape;244;p42">
            <a:extLst>
              <a:ext uri="{FF2B5EF4-FFF2-40B4-BE49-F238E27FC236}">
                <a16:creationId xmlns:a16="http://schemas.microsoft.com/office/drawing/2014/main" id="{06F9C753-F113-A189-3770-C4DDCDE65030}"/>
              </a:ext>
            </a:extLst>
          </p:cNvPr>
          <p:cNvSpPr txBox="1"/>
          <p:nvPr/>
        </p:nvSpPr>
        <p:spPr>
          <a:xfrm>
            <a:off x="65541" y="409801"/>
            <a:ext cx="4932000" cy="677068"/>
          </a:xfrm>
          <a:prstGeom prst="rect">
            <a:avLst/>
          </a:prstGeom>
          <a:noFill/>
          <a:ln>
            <a:noFill/>
          </a:ln>
        </p:spPr>
        <p:txBody>
          <a:bodyPr spcFirstLastPara="1" wrap="square" lIns="121900" tIns="121900" rIns="121900" bIns="121900" anchor="t" anchorCtr="0">
            <a:spAutoFit/>
          </a:bodyPr>
          <a:lstStyle/>
          <a:p>
            <a:pPr algn="ctr"/>
            <a:r>
              <a:rPr lang="en" sz="2800" dirty="0">
                <a:solidFill>
                  <a:srgbClr val="666666"/>
                </a:solidFill>
                <a:latin typeface="Montserrat SemiBold"/>
                <a:ea typeface="Montserrat SemiBold"/>
                <a:cs typeface="Montserrat SemiBold"/>
                <a:sym typeface="Montserrat SemiBold"/>
              </a:rPr>
              <a:t>2024 At a Glance</a:t>
            </a:r>
            <a:endParaRPr sz="2400" dirty="0"/>
          </a:p>
        </p:txBody>
      </p:sp>
      <p:sp>
        <p:nvSpPr>
          <p:cNvPr id="6" name="Google Shape;245;p42">
            <a:extLst>
              <a:ext uri="{FF2B5EF4-FFF2-40B4-BE49-F238E27FC236}">
                <a16:creationId xmlns:a16="http://schemas.microsoft.com/office/drawing/2014/main" id="{EDFD91A6-238E-26B5-2DEC-2F9462CA82C3}"/>
              </a:ext>
            </a:extLst>
          </p:cNvPr>
          <p:cNvSpPr/>
          <p:nvPr/>
        </p:nvSpPr>
        <p:spPr>
          <a:xfrm>
            <a:off x="4894833" y="2668300"/>
            <a:ext cx="2713200" cy="1026000"/>
          </a:xfrm>
          <a:prstGeom prst="rect">
            <a:avLst/>
          </a:prstGeom>
          <a:solidFill>
            <a:srgbClr val="DE5738">
              <a:alpha val="24020"/>
            </a:srgbClr>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7" name="Google Shape;246;p42">
            <a:extLst>
              <a:ext uri="{FF2B5EF4-FFF2-40B4-BE49-F238E27FC236}">
                <a16:creationId xmlns:a16="http://schemas.microsoft.com/office/drawing/2014/main" id="{9A54EC14-08D5-53DA-0925-09A67BBA910F}"/>
              </a:ext>
            </a:extLst>
          </p:cNvPr>
          <p:cNvSpPr txBox="1"/>
          <p:nvPr/>
        </p:nvSpPr>
        <p:spPr>
          <a:xfrm>
            <a:off x="5892991" y="2815634"/>
            <a:ext cx="1801200" cy="1017674"/>
          </a:xfrm>
          <a:prstGeom prst="rect">
            <a:avLst/>
          </a:prstGeom>
          <a:noFill/>
          <a:ln>
            <a:noFill/>
          </a:ln>
        </p:spPr>
        <p:txBody>
          <a:bodyPr spcFirstLastPara="1" wrap="square" lIns="121900" tIns="121900" rIns="121900" bIns="121900" anchor="t" anchorCtr="0">
            <a:spAutoFit/>
          </a:bodyPr>
          <a:lstStyle/>
          <a:p>
            <a:pPr>
              <a:lnSpc>
                <a:spcPct val="115000"/>
              </a:lnSpc>
              <a:spcAft>
                <a:spcPts val="1600"/>
              </a:spcAft>
            </a:pPr>
            <a:br>
              <a:rPr lang="en" sz="1600">
                <a:solidFill>
                  <a:srgbClr val="5A5A5D"/>
                </a:solidFill>
                <a:latin typeface="Montserrat SemiBold"/>
                <a:ea typeface="Montserrat SemiBold"/>
                <a:cs typeface="Montserrat SemiBold"/>
                <a:sym typeface="Montserrat SemiBold"/>
              </a:rPr>
            </a:br>
            <a:r>
              <a:rPr lang="en" sz="1600">
                <a:solidFill>
                  <a:srgbClr val="5A5A5D"/>
                </a:solidFill>
                <a:latin typeface="Montserrat SemiBold"/>
                <a:ea typeface="Montserrat SemiBold"/>
                <a:cs typeface="Montserrat SemiBold"/>
                <a:sym typeface="Montserrat SemiBold"/>
              </a:rPr>
              <a:t>Free Events</a:t>
            </a:r>
            <a:endParaRPr sz="1600">
              <a:solidFill>
                <a:srgbClr val="666666"/>
              </a:solidFill>
              <a:latin typeface="Montserrat Light"/>
              <a:ea typeface="Montserrat Light"/>
              <a:cs typeface="Montserrat Light"/>
              <a:sym typeface="Montserrat Light"/>
            </a:endParaRPr>
          </a:p>
        </p:txBody>
      </p:sp>
      <p:sp>
        <p:nvSpPr>
          <p:cNvPr id="8" name="Google Shape;247;p42">
            <a:extLst>
              <a:ext uri="{FF2B5EF4-FFF2-40B4-BE49-F238E27FC236}">
                <a16:creationId xmlns:a16="http://schemas.microsoft.com/office/drawing/2014/main" id="{9EF78929-664C-76E8-2F0F-A06BF4564692}"/>
              </a:ext>
            </a:extLst>
          </p:cNvPr>
          <p:cNvSpPr/>
          <p:nvPr/>
        </p:nvSpPr>
        <p:spPr>
          <a:xfrm>
            <a:off x="4915111" y="3855700"/>
            <a:ext cx="2713200" cy="535600"/>
          </a:xfrm>
          <a:prstGeom prst="rect">
            <a:avLst/>
          </a:prstGeom>
          <a:solidFill>
            <a:srgbClr val="A46291">
              <a:alpha val="24020"/>
            </a:srgbClr>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9" name="Google Shape;248;p42">
            <a:extLst>
              <a:ext uri="{FF2B5EF4-FFF2-40B4-BE49-F238E27FC236}">
                <a16:creationId xmlns:a16="http://schemas.microsoft.com/office/drawing/2014/main" id="{D90BA72A-636A-C6EC-F4BE-F7FAA9608C6A}"/>
              </a:ext>
            </a:extLst>
          </p:cNvPr>
          <p:cNvSpPr txBox="1"/>
          <p:nvPr/>
        </p:nvSpPr>
        <p:spPr>
          <a:xfrm>
            <a:off x="8912849" y="3839367"/>
            <a:ext cx="1946400" cy="820697"/>
          </a:xfrm>
          <a:prstGeom prst="rect">
            <a:avLst/>
          </a:prstGeom>
          <a:noFill/>
          <a:ln>
            <a:noFill/>
          </a:ln>
        </p:spPr>
        <p:txBody>
          <a:bodyPr spcFirstLastPara="1" wrap="square" lIns="121900" tIns="121900" rIns="121900" bIns="121900" anchor="t" anchorCtr="0">
            <a:spAutoFit/>
          </a:bodyPr>
          <a:lstStyle/>
          <a:p>
            <a:pPr>
              <a:lnSpc>
                <a:spcPct val="150000"/>
              </a:lnSpc>
              <a:spcAft>
                <a:spcPts val="1600"/>
              </a:spcAft>
            </a:pPr>
            <a:r>
              <a:rPr lang="en" sz="1600">
                <a:solidFill>
                  <a:srgbClr val="666666"/>
                </a:solidFill>
                <a:latin typeface="Montserrat SemiBold"/>
                <a:ea typeface="Montserrat SemiBold"/>
                <a:cs typeface="Montserrat SemiBold"/>
                <a:sym typeface="Montserrat SemiBold"/>
              </a:rPr>
              <a:t>         in-person</a:t>
            </a:r>
            <a:endParaRPr sz="1600">
              <a:solidFill>
                <a:srgbClr val="666666"/>
              </a:solidFill>
              <a:latin typeface="Montserrat SemiBold"/>
              <a:ea typeface="Montserrat SemiBold"/>
              <a:cs typeface="Montserrat SemiBold"/>
              <a:sym typeface="Montserrat SemiBold"/>
            </a:endParaRPr>
          </a:p>
        </p:txBody>
      </p:sp>
      <p:sp>
        <p:nvSpPr>
          <p:cNvPr id="10" name="Google Shape;249;p42">
            <a:extLst>
              <a:ext uri="{FF2B5EF4-FFF2-40B4-BE49-F238E27FC236}">
                <a16:creationId xmlns:a16="http://schemas.microsoft.com/office/drawing/2014/main" id="{4FABB30E-513F-635D-637D-89FE1DDA32A9}"/>
              </a:ext>
            </a:extLst>
          </p:cNvPr>
          <p:cNvSpPr/>
          <p:nvPr/>
        </p:nvSpPr>
        <p:spPr>
          <a:xfrm>
            <a:off x="4894633" y="1480900"/>
            <a:ext cx="6963600" cy="1026000"/>
          </a:xfrm>
          <a:prstGeom prst="rect">
            <a:avLst/>
          </a:prstGeom>
          <a:solidFill>
            <a:srgbClr val="F89632">
              <a:alpha val="24020"/>
            </a:srgbClr>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1" name="Google Shape;250;p42">
            <a:extLst>
              <a:ext uri="{FF2B5EF4-FFF2-40B4-BE49-F238E27FC236}">
                <a16:creationId xmlns:a16="http://schemas.microsoft.com/office/drawing/2014/main" id="{81F13286-694C-383C-AFD1-15434076C3A6}"/>
              </a:ext>
            </a:extLst>
          </p:cNvPr>
          <p:cNvSpPr txBox="1"/>
          <p:nvPr/>
        </p:nvSpPr>
        <p:spPr>
          <a:xfrm>
            <a:off x="6096000" y="1628234"/>
            <a:ext cx="5762000" cy="1017674"/>
          </a:xfrm>
          <a:prstGeom prst="rect">
            <a:avLst/>
          </a:prstGeom>
          <a:noFill/>
          <a:ln>
            <a:noFill/>
          </a:ln>
        </p:spPr>
        <p:txBody>
          <a:bodyPr spcFirstLastPara="1" wrap="square" lIns="121900" tIns="121900" rIns="121900" bIns="121900" anchor="t" anchorCtr="0">
            <a:spAutoFit/>
          </a:bodyPr>
          <a:lstStyle/>
          <a:p>
            <a:pPr>
              <a:lnSpc>
                <a:spcPct val="115000"/>
              </a:lnSpc>
              <a:spcAft>
                <a:spcPts val="1600"/>
              </a:spcAft>
            </a:pPr>
            <a:r>
              <a:rPr lang="en" sz="1600">
                <a:solidFill>
                  <a:srgbClr val="5A5A5D"/>
                </a:solidFill>
                <a:latin typeface="Montserrat SemiBold"/>
                <a:ea typeface="Montserrat SemiBold"/>
                <a:cs typeface="Montserrat SemiBold"/>
                <a:sym typeface="Montserrat SemiBold"/>
              </a:rPr>
              <a:t>Hosted           unique events </a:t>
            </a:r>
            <a:br>
              <a:rPr lang="en" sz="1600">
                <a:solidFill>
                  <a:srgbClr val="5A5A5D"/>
                </a:solidFill>
                <a:latin typeface="Montserrat SemiBold"/>
                <a:ea typeface="Montserrat SemiBold"/>
                <a:cs typeface="Montserrat SemiBold"/>
                <a:sym typeface="Montserrat SemiBold"/>
              </a:rPr>
            </a:br>
            <a:r>
              <a:rPr lang="en" sz="1600">
                <a:solidFill>
                  <a:srgbClr val="5A5A5D"/>
                </a:solidFill>
                <a:latin typeface="Montserrat SemiBold"/>
                <a:ea typeface="Montserrat SemiBold"/>
                <a:cs typeface="Montserrat SemiBold"/>
                <a:sym typeface="Montserrat SemiBold"/>
              </a:rPr>
              <a:t>with a total of          festival events</a:t>
            </a:r>
            <a:endParaRPr sz="1600">
              <a:solidFill>
                <a:srgbClr val="5A5A5D"/>
              </a:solidFill>
              <a:latin typeface="Montserrat SemiBold"/>
              <a:ea typeface="Montserrat SemiBold"/>
              <a:cs typeface="Montserrat SemiBold"/>
              <a:sym typeface="Montserrat SemiBold"/>
            </a:endParaRPr>
          </a:p>
        </p:txBody>
      </p:sp>
      <p:pic>
        <p:nvPicPr>
          <p:cNvPr id="12" name="Google Shape;251;p42">
            <a:extLst>
              <a:ext uri="{FF2B5EF4-FFF2-40B4-BE49-F238E27FC236}">
                <a16:creationId xmlns:a16="http://schemas.microsoft.com/office/drawing/2014/main" id="{5E5E65B5-5CA6-6247-9322-758AF427030F}"/>
              </a:ext>
            </a:extLst>
          </p:cNvPr>
          <p:cNvPicPr preferRelativeResize="0"/>
          <p:nvPr/>
        </p:nvPicPr>
        <p:blipFill>
          <a:blip r:embed="rId3">
            <a:alphaModFix/>
          </a:blip>
          <a:stretch>
            <a:fillRect/>
          </a:stretch>
        </p:blipFill>
        <p:spPr>
          <a:xfrm>
            <a:off x="5113418" y="2842700"/>
            <a:ext cx="677165" cy="677165"/>
          </a:xfrm>
          <a:prstGeom prst="rect">
            <a:avLst/>
          </a:prstGeom>
          <a:noFill/>
          <a:ln>
            <a:noFill/>
          </a:ln>
        </p:spPr>
      </p:pic>
      <p:sp>
        <p:nvSpPr>
          <p:cNvPr id="13" name="Google Shape;252;p42">
            <a:extLst>
              <a:ext uri="{FF2B5EF4-FFF2-40B4-BE49-F238E27FC236}">
                <a16:creationId xmlns:a16="http://schemas.microsoft.com/office/drawing/2014/main" id="{C060739A-F003-0A9E-23AC-D0F15F71D9CA}"/>
              </a:ext>
            </a:extLst>
          </p:cNvPr>
          <p:cNvSpPr txBox="1"/>
          <p:nvPr/>
        </p:nvSpPr>
        <p:spPr>
          <a:xfrm>
            <a:off x="5845833" y="3892068"/>
            <a:ext cx="1441200" cy="820697"/>
          </a:xfrm>
          <a:prstGeom prst="rect">
            <a:avLst/>
          </a:prstGeom>
          <a:noFill/>
          <a:ln>
            <a:noFill/>
          </a:ln>
        </p:spPr>
        <p:txBody>
          <a:bodyPr spcFirstLastPara="1" wrap="square" lIns="121900" tIns="121900" rIns="121900" bIns="121900" anchor="t" anchorCtr="0">
            <a:spAutoFit/>
          </a:bodyPr>
          <a:lstStyle/>
          <a:p>
            <a:pPr>
              <a:lnSpc>
                <a:spcPct val="150000"/>
              </a:lnSpc>
              <a:spcAft>
                <a:spcPts val="1600"/>
              </a:spcAft>
            </a:pPr>
            <a:r>
              <a:rPr lang="en" sz="1600">
                <a:solidFill>
                  <a:srgbClr val="666666"/>
                </a:solidFill>
                <a:latin typeface="Montserrat SemiBold"/>
                <a:ea typeface="Montserrat SemiBold"/>
                <a:cs typeface="Montserrat SemiBold"/>
                <a:sym typeface="Montserrat SemiBold"/>
              </a:rPr>
              <a:t>       virtual</a:t>
            </a:r>
            <a:endParaRPr sz="1600">
              <a:solidFill>
                <a:srgbClr val="666666"/>
              </a:solidFill>
              <a:latin typeface="Montserrat SemiBold"/>
              <a:ea typeface="Montserrat SemiBold"/>
              <a:cs typeface="Montserrat SemiBold"/>
              <a:sym typeface="Montserrat SemiBold"/>
            </a:endParaRPr>
          </a:p>
        </p:txBody>
      </p:sp>
      <p:sp>
        <p:nvSpPr>
          <p:cNvPr id="14" name="Google Shape;253;p42">
            <a:extLst>
              <a:ext uri="{FF2B5EF4-FFF2-40B4-BE49-F238E27FC236}">
                <a16:creationId xmlns:a16="http://schemas.microsoft.com/office/drawing/2014/main" id="{C91D0696-D484-8200-059B-94149787FE9E}"/>
              </a:ext>
            </a:extLst>
          </p:cNvPr>
          <p:cNvSpPr/>
          <p:nvPr/>
        </p:nvSpPr>
        <p:spPr>
          <a:xfrm>
            <a:off x="7785867" y="2668300"/>
            <a:ext cx="4072400" cy="1026000"/>
          </a:xfrm>
          <a:prstGeom prst="rect">
            <a:avLst/>
          </a:prstGeom>
          <a:solidFill>
            <a:srgbClr val="DE5738">
              <a:alpha val="24020"/>
            </a:srgbClr>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5" name="Google Shape;254;p42">
            <a:extLst>
              <a:ext uri="{FF2B5EF4-FFF2-40B4-BE49-F238E27FC236}">
                <a16:creationId xmlns:a16="http://schemas.microsoft.com/office/drawing/2014/main" id="{2354D428-8D33-BE07-BEF7-C0447FDE2BA9}"/>
              </a:ext>
            </a:extLst>
          </p:cNvPr>
          <p:cNvSpPr txBox="1"/>
          <p:nvPr/>
        </p:nvSpPr>
        <p:spPr>
          <a:xfrm>
            <a:off x="8823567" y="2811901"/>
            <a:ext cx="2948800" cy="943808"/>
          </a:xfrm>
          <a:prstGeom prst="rect">
            <a:avLst/>
          </a:prstGeom>
          <a:noFill/>
          <a:ln>
            <a:noFill/>
          </a:ln>
        </p:spPr>
        <p:txBody>
          <a:bodyPr spcFirstLastPara="1" wrap="square" lIns="121900" tIns="121900" rIns="121900" bIns="121900" anchor="t" anchorCtr="0">
            <a:spAutoFit/>
          </a:bodyPr>
          <a:lstStyle/>
          <a:p>
            <a:pPr>
              <a:spcAft>
                <a:spcPts val="1600"/>
              </a:spcAft>
              <a:buClr>
                <a:schemeClr val="dk1"/>
              </a:buClr>
              <a:buSzPts val="1100"/>
            </a:pPr>
            <a:r>
              <a:rPr lang="en" sz="1600" dirty="0">
                <a:solidFill>
                  <a:srgbClr val="5A5A5D"/>
                </a:solidFill>
                <a:latin typeface="Montserrat SemiBold"/>
                <a:ea typeface="Montserrat SemiBold"/>
                <a:cs typeface="Montserrat SemiBold"/>
                <a:sym typeface="Montserrat SemiBold"/>
              </a:rPr>
              <a:t>          events with a form of accessibility provided</a:t>
            </a:r>
            <a:endParaRPr sz="1600" dirty="0">
              <a:solidFill>
                <a:srgbClr val="5A5A5D"/>
              </a:solidFill>
              <a:latin typeface="Montserrat SemiBold"/>
              <a:ea typeface="Montserrat SemiBold"/>
              <a:cs typeface="Montserrat SemiBold"/>
              <a:sym typeface="Montserrat SemiBold"/>
            </a:endParaRPr>
          </a:p>
        </p:txBody>
      </p:sp>
      <p:pic>
        <p:nvPicPr>
          <p:cNvPr id="16" name="Google Shape;255;p42">
            <a:extLst>
              <a:ext uri="{FF2B5EF4-FFF2-40B4-BE49-F238E27FC236}">
                <a16:creationId xmlns:a16="http://schemas.microsoft.com/office/drawing/2014/main" id="{22BBCD23-951D-FFC2-9990-CF73F74EF08C}"/>
              </a:ext>
            </a:extLst>
          </p:cNvPr>
          <p:cNvPicPr preferRelativeResize="0"/>
          <p:nvPr/>
        </p:nvPicPr>
        <p:blipFill>
          <a:blip r:embed="rId4">
            <a:alphaModFix/>
          </a:blip>
          <a:stretch>
            <a:fillRect/>
          </a:stretch>
        </p:blipFill>
        <p:spPr>
          <a:xfrm>
            <a:off x="5625419" y="5043100"/>
            <a:ext cx="930000" cy="930000"/>
          </a:xfrm>
          <a:prstGeom prst="rect">
            <a:avLst/>
          </a:prstGeom>
          <a:noFill/>
          <a:ln>
            <a:noFill/>
          </a:ln>
        </p:spPr>
      </p:pic>
      <p:pic>
        <p:nvPicPr>
          <p:cNvPr id="17" name="Google Shape;256;p42">
            <a:extLst>
              <a:ext uri="{FF2B5EF4-FFF2-40B4-BE49-F238E27FC236}">
                <a16:creationId xmlns:a16="http://schemas.microsoft.com/office/drawing/2014/main" id="{B42B4186-AB96-D27D-0968-BD8608855884}"/>
              </a:ext>
            </a:extLst>
          </p:cNvPr>
          <p:cNvPicPr preferRelativeResize="0"/>
          <p:nvPr/>
        </p:nvPicPr>
        <p:blipFill>
          <a:blip r:embed="rId5">
            <a:alphaModFix/>
          </a:blip>
          <a:stretch>
            <a:fillRect/>
          </a:stretch>
        </p:blipFill>
        <p:spPr>
          <a:xfrm>
            <a:off x="6539819" y="5043100"/>
            <a:ext cx="930000" cy="930000"/>
          </a:xfrm>
          <a:prstGeom prst="rect">
            <a:avLst/>
          </a:prstGeom>
          <a:noFill/>
          <a:ln>
            <a:noFill/>
          </a:ln>
        </p:spPr>
      </p:pic>
      <p:pic>
        <p:nvPicPr>
          <p:cNvPr id="18" name="Google Shape;257;p42">
            <a:extLst>
              <a:ext uri="{FF2B5EF4-FFF2-40B4-BE49-F238E27FC236}">
                <a16:creationId xmlns:a16="http://schemas.microsoft.com/office/drawing/2014/main" id="{03F67059-AAB4-C42D-0332-16F48D778BE7}"/>
              </a:ext>
            </a:extLst>
          </p:cNvPr>
          <p:cNvPicPr preferRelativeResize="0"/>
          <p:nvPr/>
        </p:nvPicPr>
        <p:blipFill>
          <a:blip r:embed="rId6">
            <a:alphaModFix/>
          </a:blip>
          <a:stretch>
            <a:fillRect/>
          </a:stretch>
        </p:blipFill>
        <p:spPr>
          <a:xfrm>
            <a:off x="7454219" y="5043100"/>
            <a:ext cx="930000" cy="930000"/>
          </a:xfrm>
          <a:prstGeom prst="rect">
            <a:avLst/>
          </a:prstGeom>
          <a:noFill/>
          <a:ln>
            <a:noFill/>
          </a:ln>
        </p:spPr>
      </p:pic>
      <p:pic>
        <p:nvPicPr>
          <p:cNvPr id="19" name="Google Shape;258;p42">
            <a:extLst>
              <a:ext uri="{FF2B5EF4-FFF2-40B4-BE49-F238E27FC236}">
                <a16:creationId xmlns:a16="http://schemas.microsoft.com/office/drawing/2014/main" id="{E0F534F4-3913-6659-904D-FFD1AC917A40}"/>
              </a:ext>
            </a:extLst>
          </p:cNvPr>
          <p:cNvPicPr preferRelativeResize="0"/>
          <p:nvPr/>
        </p:nvPicPr>
        <p:blipFill>
          <a:blip r:embed="rId7">
            <a:alphaModFix/>
          </a:blip>
          <a:stretch>
            <a:fillRect/>
          </a:stretch>
        </p:blipFill>
        <p:spPr>
          <a:xfrm>
            <a:off x="8368619" y="5043100"/>
            <a:ext cx="930000" cy="930000"/>
          </a:xfrm>
          <a:prstGeom prst="rect">
            <a:avLst/>
          </a:prstGeom>
          <a:noFill/>
          <a:ln>
            <a:noFill/>
          </a:ln>
        </p:spPr>
      </p:pic>
      <p:pic>
        <p:nvPicPr>
          <p:cNvPr id="20" name="Google Shape;259;p42">
            <a:extLst>
              <a:ext uri="{FF2B5EF4-FFF2-40B4-BE49-F238E27FC236}">
                <a16:creationId xmlns:a16="http://schemas.microsoft.com/office/drawing/2014/main" id="{F9E093C2-3C28-DB60-4F21-97EF51EB1CB9}"/>
              </a:ext>
            </a:extLst>
          </p:cNvPr>
          <p:cNvPicPr preferRelativeResize="0"/>
          <p:nvPr/>
        </p:nvPicPr>
        <p:blipFill>
          <a:blip r:embed="rId8">
            <a:alphaModFix/>
          </a:blip>
          <a:stretch>
            <a:fillRect/>
          </a:stretch>
        </p:blipFill>
        <p:spPr>
          <a:xfrm>
            <a:off x="9283019" y="5043100"/>
            <a:ext cx="930000" cy="930000"/>
          </a:xfrm>
          <a:prstGeom prst="rect">
            <a:avLst/>
          </a:prstGeom>
          <a:noFill/>
          <a:ln>
            <a:noFill/>
          </a:ln>
        </p:spPr>
      </p:pic>
      <p:pic>
        <p:nvPicPr>
          <p:cNvPr id="21" name="Google Shape;260;p42">
            <a:extLst>
              <a:ext uri="{FF2B5EF4-FFF2-40B4-BE49-F238E27FC236}">
                <a16:creationId xmlns:a16="http://schemas.microsoft.com/office/drawing/2014/main" id="{04482C28-0DEE-F324-EEF0-0AB6FCCD70E0}"/>
              </a:ext>
            </a:extLst>
          </p:cNvPr>
          <p:cNvPicPr preferRelativeResize="0"/>
          <p:nvPr/>
        </p:nvPicPr>
        <p:blipFill>
          <a:blip r:embed="rId9">
            <a:alphaModFix/>
          </a:blip>
          <a:stretch>
            <a:fillRect/>
          </a:stretch>
        </p:blipFill>
        <p:spPr>
          <a:xfrm>
            <a:off x="10197419" y="5043100"/>
            <a:ext cx="930000" cy="930000"/>
          </a:xfrm>
          <a:prstGeom prst="rect">
            <a:avLst/>
          </a:prstGeom>
          <a:noFill/>
          <a:ln>
            <a:noFill/>
          </a:ln>
        </p:spPr>
      </p:pic>
      <p:sp>
        <p:nvSpPr>
          <p:cNvPr id="22" name="Google Shape;261;p42">
            <a:extLst>
              <a:ext uri="{FF2B5EF4-FFF2-40B4-BE49-F238E27FC236}">
                <a16:creationId xmlns:a16="http://schemas.microsoft.com/office/drawing/2014/main" id="{5325A443-796D-7B01-A82F-763F5046BAA8}"/>
              </a:ext>
            </a:extLst>
          </p:cNvPr>
          <p:cNvSpPr txBox="1"/>
          <p:nvPr/>
        </p:nvSpPr>
        <p:spPr>
          <a:xfrm>
            <a:off x="5682619" y="5852167"/>
            <a:ext cx="815600" cy="451302"/>
          </a:xfrm>
          <a:prstGeom prst="rect">
            <a:avLst/>
          </a:prstGeom>
          <a:noFill/>
          <a:ln>
            <a:noFill/>
          </a:ln>
        </p:spPr>
        <p:txBody>
          <a:bodyPr spcFirstLastPara="1" wrap="square" lIns="121900" tIns="121900" rIns="121900" bIns="121900" anchor="t" anchorCtr="0">
            <a:spAutoFit/>
          </a:bodyPr>
          <a:lstStyle/>
          <a:p>
            <a:pPr algn="ctr"/>
            <a:r>
              <a:rPr lang="en" sz="1333">
                <a:solidFill>
                  <a:srgbClr val="5A5A5D"/>
                </a:solidFill>
                <a:latin typeface="Arial Narrow"/>
                <a:ea typeface="Arial Narrow"/>
                <a:cs typeface="Arial Narrow"/>
                <a:sym typeface="Arial Narrow"/>
              </a:rPr>
              <a:t>Arts</a:t>
            </a:r>
            <a:endParaRPr sz="1333">
              <a:solidFill>
                <a:srgbClr val="5A5A5D"/>
              </a:solidFill>
              <a:latin typeface="Arial Narrow"/>
              <a:ea typeface="Arial Narrow"/>
              <a:cs typeface="Arial Narrow"/>
              <a:sym typeface="Arial Narrow"/>
            </a:endParaRPr>
          </a:p>
        </p:txBody>
      </p:sp>
      <p:sp>
        <p:nvSpPr>
          <p:cNvPr id="23" name="Google Shape;262;p42">
            <a:extLst>
              <a:ext uri="{FF2B5EF4-FFF2-40B4-BE49-F238E27FC236}">
                <a16:creationId xmlns:a16="http://schemas.microsoft.com/office/drawing/2014/main" id="{16D536E0-2066-1725-FAA1-3ADDD7A58533}"/>
              </a:ext>
            </a:extLst>
          </p:cNvPr>
          <p:cNvSpPr txBox="1"/>
          <p:nvPr/>
        </p:nvSpPr>
        <p:spPr>
          <a:xfrm>
            <a:off x="6597019" y="5852167"/>
            <a:ext cx="815600" cy="451302"/>
          </a:xfrm>
          <a:prstGeom prst="rect">
            <a:avLst/>
          </a:prstGeom>
          <a:noFill/>
          <a:ln>
            <a:noFill/>
          </a:ln>
        </p:spPr>
        <p:txBody>
          <a:bodyPr spcFirstLastPara="1" wrap="square" lIns="121900" tIns="121900" rIns="121900" bIns="121900" anchor="t" anchorCtr="0">
            <a:spAutoFit/>
          </a:bodyPr>
          <a:lstStyle/>
          <a:p>
            <a:pPr algn="ctr"/>
            <a:r>
              <a:rPr lang="en" sz="1333">
                <a:solidFill>
                  <a:srgbClr val="5A5A5D"/>
                </a:solidFill>
                <a:latin typeface="Arial Narrow"/>
                <a:ea typeface="Arial Narrow"/>
                <a:cs typeface="Arial Narrow"/>
                <a:sym typeface="Arial Narrow"/>
              </a:rPr>
              <a:t>Maker</a:t>
            </a:r>
            <a:endParaRPr sz="1333">
              <a:solidFill>
                <a:srgbClr val="5A5A5D"/>
              </a:solidFill>
              <a:latin typeface="Arial Narrow"/>
              <a:ea typeface="Arial Narrow"/>
              <a:cs typeface="Arial Narrow"/>
              <a:sym typeface="Arial Narrow"/>
            </a:endParaRPr>
          </a:p>
        </p:txBody>
      </p:sp>
      <p:sp>
        <p:nvSpPr>
          <p:cNvPr id="24" name="Google Shape;263;p42">
            <a:extLst>
              <a:ext uri="{FF2B5EF4-FFF2-40B4-BE49-F238E27FC236}">
                <a16:creationId xmlns:a16="http://schemas.microsoft.com/office/drawing/2014/main" id="{A9C5ADF6-6CDB-647F-EE5E-0D3DF170E8A8}"/>
              </a:ext>
            </a:extLst>
          </p:cNvPr>
          <p:cNvSpPr txBox="1"/>
          <p:nvPr/>
        </p:nvSpPr>
        <p:spPr>
          <a:xfrm>
            <a:off x="7511419" y="5852167"/>
            <a:ext cx="815600" cy="656421"/>
          </a:xfrm>
          <a:prstGeom prst="rect">
            <a:avLst/>
          </a:prstGeom>
          <a:noFill/>
          <a:ln>
            <a:noFill/>
          </a:ln>
        </p:spPr>
        <p:txBody>
          <a:bodyPr spcFirstLastPara="1" wrap="square" lIns="121900" tIns="121900" rIns="121900" bIns="121900" anchor="t" anchorCtr="0">
            <a:spAutoFit/>
          </a:bodyPr>
          <a:lstStyle/>
          <a:p>
            <a:pPr algn="ctr"/>
            <a:r>
              <a:rPr lang="en" sz="1333">
                <a:solidFill>
                  <a:srgbClr val="5A5A5D"/>
                </a:solidFill>
                <a:latin typeface="Arial Narrow"/>
                <a:ea typeface="Arial Narrow"/>
                <a:cs typeface="Arial Narrow"/>
                <a:sym typeface="Arial Narrow"/>
              </a:rPr>
              <a:t>Outdoor</a:t>
            </a:r>
            <a:br>
              <a:rPr lang="en" sz="1333">
                <a:solidFill>
                  <a:srgbClr val="5A5A5D"/>
                </a:solidFill>
                <a:latin typeface="Arial Narrow"/>
                <a:ea typeface="Arial Narrow"/>
                <a:cs typeface="Arial Narrow"/>
                <a:sym typeface="Arial Narrow"/>
              </a:rPr>
            </a:br>
            <a:r>
              <a:rPr lang="en" sz="1333">
                <a:solidFill>
                  <a:srgbClr val="5A5A5D"/>
                </a:solidFill>
                <a:latin typeface="Arial Narrow"/>
                <a:ea typeface="Arial Narrow"/>
                <a:cs typeface="Arial Narrow"/>
                <a:sym typeface="Arial Narrow"/>
              </a:rPr>
              <a:t>Learning</a:t>
            </a:r>
            <a:endParaRPr sz="1333">
              <a:solidFill>
                <a:srgbClr val="5A5A5D"/>
              </a:solidFill>
              <a:latin typeface="Arial Narrow"/>
              <a:ea typeface="Arial Narrow"/>
              <a:cs typeface="Arial Narrow"/>
              <a:sym typeface="Arial Narrow"/>
            </a:endParaRPr>
          </a:p>
        </p:txBody>
      </p:sp>
      <p:sp>
        <p:nvSpPr>
          <p:cNvPr id="25" name="Google Shape;264;p42">
            <a:extLst>
              <a:ext uri="{FF2B5EF4-FFF2-40B4-BE49-F238E27FC236}">
                <a16:creationId xmlns:a16="http://schemas.microsoft.com/office/drawing/2014/main" id="{B163B406-7E41-8848-D992-42BEBBB807B3}"/>
              </a:ext>
            </a:extLst>
          </p:cNvPr>
          <p:cNvSpPr txBox="1"/>
          <p:nvPr/>
        </p:nvSpPr>
        <p:spPr>
          <a:xfrm>
            <a:off x="8425819" y="5852167"/>
            <a:ext cx="815600" cy="451302"/>
          </a:xfrm>
          <a:prstGeom prst="rect">
            <a:avLst/>
          </a:prstGeom>
          <a:noFill/>
          <a:ln>
            <a:noFill/>
          </a:ln>
        </p:spPr>
        <p:txBody>
          <a:bodyPr spcFirstLastPara="1" wrap="square" lIns="121900" tIns="121900" rIns="121900" bIns="121900" anchor="t" anchorCtr="0">
            <a:spAutoFit/>
          </a:bodyPr>
          <a:lstStyle/>
          <a:p>
            <a:pPr algn="ctr"/>
            <a:r>
              <a:rPr lang="en" sz="1333">
                <a:solidFill>
                  <a:srgbClr val="5A5A5D"/>
                </a:solidFill>
                <a:latin typeface="Arial Narrow"/>
                <a:ea typeface="Arial Narrow"/>
                <a:cs typeface="Arial Narrow"/>
                <a:sym typeface="Arial Narrow"/>
              </a:rPr>
              <a:t>Science</a:t>
            </a:r>
            <a:endParaRPr sz="1333">
              <a:solidFill>
                <a:srgbClr val="5A5A5D"/>
              </a:solidFill>
              <a:latin typeface="Arial Narrow"/>
              <a:ea typeface="Arial Narrow"/>
              <a:cs typeface="Arial Narrow"/>
              <a:sym typeface="Arial Narrow"/>
            </a:endParaRPr>
          </a:p>
        </p:txBody>
      </p:sp>
      <p:sp>
        <p:nvSpPr>
          <p:cNvPr id="26" name="Google Shape;265;p42">
            <a:extLst>
              <a:ext uri="{FF2B5EF4-FFF2-40B4-BE49-F238E27FC236}">
                <a16:creationId xmlns:a16="http://schemas.microsoft.com/office/drawing/2014/main" id="{8EA3048F-7494-9DB3-F48E-725D68FB6E20}"/>
              </a:ext>
            </a:extLst>
          </p:cNvPr>
          <p:cNvSpPr txBox="1"/>
          <p:nvPr/>
        </p:nvSpPr>
        <p:spPr>
          <a:xfrm>
            <a:off x="9340219" y="5852167"/>
            <a:ext cx="815600" cy="451302"/>
          </a:xfrm>
          <a:prstGeom prst="rect">
            <a:avLst/>
          </a:prstGeom>
          <a:noFill/>
          <a:ln>
            <a:noFill/>
          </a:ln>
        </p:spPr>
        <p:txBody>
          <a:bodyPr spcFirstLastPara="1" wrap="square" lIns="121900" tIns="121900" rIns="121900" bIns="121900" anchor="t" anchorCtr="0">
            <a:spAutoFit/>
          </a:bodyPr>
          <a:lstStyle/>
          <a:p>
            <a:pPr algn="ctr"/>
            <a:r>
              <a:rPr lang="en" sz="1333">
                <a:solidFill>
                  <a:srgbClr val="5A5A5D"/>
                </a:solidFill>
                <a:latin typeface="Arial Narrow"/>
                <a:ea typeface="Arial Narrow"/>
                <a:cs typeface="Arial Narrow"/>
                <a:sym typeface="Arial Narrow"/>
              </a:rPr>
              <a:t>Tech</a:t>
            </a:r>
            <a:endParaRPr sz="1333">
              <a:solidFill>
                <a:srgbClr val="5A5A5D"/>
              </a:solidFill>
              <a:latin typeface="Arial Narrow"/>
              <a:ea typeface="Arial Narrow"/>
              <a:cs typeface="Arial Narrow"/>
              <a:sym typeface="Arial Narrow"/>
            </a:endParaRPr>
          </a:p>
        </p:txBody>
      </p:sp>
      <p:sp>
        <p:nvSpPr>
          <p:cNvPr id="27" name="Google Shape;266;p42">
            <a:extLst>
              <a:ext uri="{FF2B5EF4-FFF2-40B4-BE49-F238E27FC236}">
                <a16:creationId xmlns:a16="http://schemas.microsoft.com/office/drawing/2014/main" id="{AFE8C3CF-5499-2F8A-B19A-901220DAAC4B}"/>
              </a:ext>
            </a:extLst>
          </p:cNvPr>
          <p:cNvSpPr txBox="1"/>
          <p:nvPr/>
        </p:nvSpPr>
        <p:spPr>
          <a:xfrm>
            <a:off x="10254619" y="5852167"/>
            <a:ext cx="815600" cy="656421"/>
          </a:xfrm>
          <a:prstGeom prst="rect">
            <a:avLst/>
          </a:prstGeom>
          <a:noFill/>
          <a:ln>
            <a:noFill/>
          </a:ln>
        </p:spPr>
        <p:txBody>
          <a:bodyPr spcFirstLastPara="1" wrap="square" lIns="121900" tIns="121900" rIns="121900" bIns="121900" anchor="t" anchorCtr="0">
            <a:spAutoFit/>
          </a:bodyPr>
          <a:lstStyle/>
          <a:p>
            <a:pPr algn="ctr"/>
            <a:r>
              <a:rPr lang="en" sz="1333">
                <a:solidFill>
                  <a:srgbClr val="5A5A5D"/>
                </a:solidFill>
                <a:latin typeface="Arial Narrow"/>
                <a:ea typeface="Arial Narrow"/>
                <a:cs typeface="Arial Narrow"/>
                <a:sym typeface="Arial Narrow"/>
              </a:rPr>
              <a:t>Youth Voice</a:t>
            </a:r>
            <a:endParaRPr sz="1333">
              <a:solidFill>
                <a:srgbClr val="5A5A5D"/>
              </a:solidFill>
              <a:latin typeface="Arial Narrow"/>
              <a:ea typeface="Arial Narrow"/>
              <a:cs typeface="Arial Narrow"/>
              <a:sym typeface="Arial Narrow"/>
            </a:endParaRPr>
          </a:p>
        </p:txBody>
      </p:sp>
      <p:pic>
        <p:nvPicPr>
          <p:cNvPr id="28" name="Google Shape;267;p42">
            <a:extLst>
              <a:ext uri="{FF2B5EF4-FFF2-40B4-BE49-F238E27FC236}">
                <a16:creationId xmlns:a16="http://schemas.microsoft.com/office/drawing/2014/main" id="{C0EC29AF-2E43-CB32-423F-CE5A6D099AB5}"/>
              </a:ext>
            </a:extLst>
          </p:cNvPr>
          <p:cNvPicPr preferRelativeResize="0"/>
          <p:nvPr/>
        </p:nvPicPr>
        <p:blipFill>
          <a:blip r:embed="rId10">
            <a:alphaModFix/>
          </a:blip>
          <a:stretch>
            <a:fillRect/>
          </a:stretch>
        </p:blipFill>
        <p:spPr>
          <a:xfrm>
            <a:off x="5100448" y="552239"/>
            <a:ext cx="592864" cy="592864"/>
          </a:xfrm>
          <a:prstGeom prst="rect">
            <a:avLst/>
          </a:prstGeom>
          <a:noFill/>
          <a:ln>
            <a:noFill/>
          </a:ln>
        </p:spPr>
      </p:pic>
      <p:pic>
        <p:nvPicPr>
          <p:cNvPr id="29" name="Google Shape;268;p42">
            <a:extLst>
              <a:ext uri="{FF2B5EF4-FFF2-40B4-BE49-F238E27FC236}">
                <a16:creationId xmlns:a16="http://schemas.microsoft.com/office/drawing/2014/main" id="{6F350C0C-01C1-982B-4DFA-F6A15ABE7555}"/>
              </a:ext>
            </a:extLst>
          </p:cNvPr>
          <p:cNvPicPr preferRelativeResize="0"/>
          <p:nvPr/>
        </p:nvPicPr>
        <p:blipFill>
          <a:blip r:embed="rId11">
            <a:alphaModFix/>
          </a:blip>
          <a:stretch>
            <a:fillRect/>
          </a:stretch>
        </p:blipFill>
        <p:spPr>
          <a:xfrm>
            <a:off x="5135327" y="1677373"/>
            <a:ext cx="633341" cy="592863"/>
          </a:xfrm>
          <a:prstGeom prst="rect">
            <a:avLst/>
          </a:prstGeom>
          <a:noFill/>
          <a:ln>
            <a:noFill/>
          </a:ln>
        </p:spPr>
      </p:pic>
      <p:pic>
        <p:nvPicPr>
          <p:cNvPr id="30" name="Google Shape;269;p42">
            <a:extLst>
              <a:ext uri="{FF2B5EF4-FFF2-40B4-BE49-F238E27FC236}">
                <a16:creationId xmlns:a16="http://schemas.microsoft.com/office/drawing/2014/main" id="{648578BB-732A-AD12-2B37-8E0057277971}"/>
              </a:ext>
            </a:extLst>
          </p:cNvPr>
          <p:cNvPicPr preferRelativeResize="0"/>
          <p:nvPr/>
        </p:nvPicPr>
        <p:blipFill>
          <a:blip r:embed="rId12">
            <a:alphaModFix/>
          </a:blip>
          <a:stretch>
            <a:fillRect/>
          </a:stretch>
        </p:blipFill>
        <p:spPr>
          <a:xfrm>
            <a:off x="5239500" y="3952234"/>
            <a:ext cx="425000" cy="372101"/>
          </a:xfrm>
          <a:prstGeom prst="rect">
            <a:avLst/>
          </a:prstGeom>
          <a:noFill/>
          <a:ln>
            <a:noFill/>
          </a:ln>
        </p:spPr>
      </p:pic>
      <p:pic>
        <p:nvPicPr>
          <p:cNvPr id="31" name="Google Shape;270;p42">
            <a:extLst>
              <a:ext uri="{FF2B5EF4-FFF2-40B4-BE49-F238E27FC236}">
                <a16:creationId xmlns:a16="http://schemas.microsoft.com/office/drawing/2014/main" id="{81738058-0673-6A36-701D-E6AEE77758FD}"/>
              </a:ext>
            </a:extLst>
          </p:cNvPr>
          <p:cNvPicPr preferRelativeResize="0"/>
          <p:nvPr/>
        </p:nvPicPr>
        <p:blipFill>
          <a:blip r:embed="rId13">
            <a:alphaModFix/>
          </a:blip>
          <a:stretch>
            <a:fillRect/>
          </a:stretch>
        </p:blipFill>
        <p:spPr>
          <a:xfrm>
            <a:off x="7989051" y="3814984"/>
            <a:ext cx="640036" cy="541165"/>
          </a:xfrm>
          <a:prstGeom prst="rect">
            <a:avLst/>
          </a:prstGeom>
          <a:noFill/>
          <a:ln>
            <a:noFill/>
          </a:ln>
        </p:spPr>
      </p:pic>
      <p:pic>
        <p:nvPicPr>
          <p:cNvPr id="32" name="Google Shape;272;p42">
            <a:extLst>
              <a:ext uri="{FF2B5EF4-FFF2-40B4-BE49-F238E27FC236}">
                <a16:creationId xmlns:a16="http://schemas.microsoft.com/office/drawing/2014/main" id="{919A4169-BFC7-BE19-1609-EB57B976D6F5}"/>
              </a:ext>
            </a:extLst>
          </p:cNvPr>
          <p:cNvPicPr preferRelativeResize="0"/>
          <p:nvPr/>
        </p:nvPicPr>
        <p:blipFill>
          <a:blip r:embed="rId13">
            <a:alphaModFix/>
          </a:blip>
          <a:stretch>
            <a:fillRect/>
          </a:stretch>
        </p:blipFill>
        <p:spPr>
          <a:xfrm>
            <a:off x="7992401" y="2898935"/>
            <a:ext cx="633332" cy="535515"/>
          </a:xfrm>
          <a:prstGeom prst="rect">
            <a:avLst/>
          </a:prstGeom>
          <a:noFill/>
          <a:ln>
            <a:noFill/>
          </a:ln>
        </p:spPr>
      </p:pic>
      <p:sp>
        <p:nvSpPr>
          <p:cNvPr id="33" name="Google Shape;273;p42">
            <a:extLst>
              <a:ext uri="{FF2B5EF4-FFF2-40B4-BE49-F238E27FC236}">
                <a16:creationId xmlns:a16="http://schemas.microsoft.com/office/drawing/2014/main" id="{D39497F6-E21A-9E2F-28BA-6FC0F19179F1}"/>
              </a:ext>
            </a:extLst>
          </p:cNvPr>
          <p:cNvSpPr txBox="1"/>
          <p:nvPr/>
        </p:nvSpPr>
        <p:spPr>
          <a:xfrm>
            <a:off x="5947424" y="596467"/>
            <a:ext cx="5581200" cy="734520"/>
          </a:xfrm>
          <a:prstGeom prst="rect">
            <a:avLst/>
          </a:prstGeom>
          <a:noFill/>
          <a:ln>
            <a:noFill/>
          </a:ln>
        </p:spPr>
        <p:txBody>
          <a:bodyPr spcFirstLastPara="1" wrap="square" lIns="121900" tIns="121900" rIns="121900" bIns="121900" anchor="t" anchorCtr="0">
            <a:spAutoFit/>
          </a:bodyPr>
          <a:lstStyle/>
          <a:p>
            <a:pPr>
              <a:lnSpc>
                <a:spcPct val="115000"/>
              </a:lnSpc>
              <a:spcAft>
                <a:spcPts val="1600"/>
              </a:spcAft>
            </a:pPr>
            <a:endParaRPr sz="1600">
              <a:solidFill>
                <a:srgbClr val="5A5A5D"/>
              </a:solidFill>
              <a:latin typeface="Montserrat SemiBold"/>
              <a:ea typeface="Montserrat SemiBold"/>
              <a:cs typeface="Montserrat SemiBold"/>
              <a:sym typeface="Montserrat SemiBold"/>
            </a:endParaRPr>
          </a:p>
        </p:txBody>
      </p:sp>
      <p:sp>
        <p:nvSpPr>
          <p:cNvPr id="34" name="Google Shape;274;p42">
            <a:extLst>
              <a:ext uri="{FF2B5EF4-FFF2-40B4-BE49-F238E27FC236}">
                <a16:creationId xmlns:a16="http://schemas.microsoft.com/office/drawing/2014/main" id="{7F16E5D5-34F2-8736-1DD0-E7010FCD710E}"/>
              </a:ext>
            </a:extLst>
          </p:cNvPr>
          <p:cNvSpPr/>
          <p:nvPr/>
        </p:nvSpPr>
        <p:spPr>
          <a:xfrm>
            <a:off x="4894833" y="4476833"/>
            <a:ext cx="6963600" cy="592800"/>
          </a:xfrm>
          <a:prstGeom prst="rect">
            <a:avLst/>
          </a:prstGeom>
          <a:solidFill>
            <a:srgbClr val="A46291">
              <a:alpha val="24020"/>
            </a:srgbClr>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algn="ctr"/>
            <a:r>
              <a:rPr lang="en" sz="1600" dirty="0">
                <a:solidFill>
                  <a:schemeClr val="dk2"/>
                </a:solidFill>
                <a:latin typeface="Montserrat SemiBold"/>
                <a:ea typeface="Montserrat SemiBold"/>
                <a:cs typeface="Montserrat SemiBold"/>
                <a:sym typeface="Montserrat SemiBold"/>
              </a:rPr>
              <a:t>                unique event hosts participated in the festival</a:t>
            </a:r>
            <a:endParaRPr sz="1600" dirty="0">
              <a:solidFill>
                <a:srgbClr val="595959"/>
              </a:solidFill>
              <a:latin typeface="Montserrat SemiBold"/>
              <a:ea typeface="Montserrat SemiBold"/>
              <a:cs typeface="Montserrat SemiBold"/>
              <a:sym typeface="Montserrat SemiBold"/>
            </a:endParaRPr>
          </a:p>
        </p:txBody>
      </p:sp>
      <p:graphicFrame>
        <p:nvGraphicFramePr>
          <p:cNvPr id="35" name="Google Shape;276;p42">
            <a:extLst>
              <a:ext uri="{FF2B5EF4-FFF2-40B4-BE49-F238E27FC236}">
                <a16:creationId xmlns:a16="http://schemas.microsoft.com/office/drawing/2014/main" id="{A9D466AC-B96E-DE04-2C59-027CA7BAFE0C}"/>
              </a:ext>
            </a:extLst>
          </p:cNvPr>
          <p:cNvGraphicFramePr/>
          <p:nvPr/>
        </p:nvGraphicFramePr>
        <p:xfrm>
          <a:off x="6825144" y="1714435"/>
          <a:ext cx="930000" cy="311320"/>
        </p:xfrm>
        <a:graphic>
          <a:graphicData uri="http://schemas.openxmlformats.org/drawingml/2006/table">
            <a:tbl>
              <a:tblPr>
                <a:noFill/>
              </a:tblPr>
              <a:tblGrid>
                <a:gridCol w="930000">
                  <a:extLst>
                    <a:ext uri="{9D8B030D-6E8A-4147-A177-3AD203B41FA5}">
                      <a16:colId xmlns:a16="http://schemas.microsoft.com/office/drawing/2014/main" val="20000"/>
                    </a:ext>
                  </a:extLst>
                </a:gridCol>
              </a:tblGrid>
              <a:tr h="311320">
                <a:tc>
                  <a:txBody>
                    <a:bodyPr/>
                    <a:lstStyle/>
                    <a:p>
                      <a:pPr marL="0" lvl="0" indent="0" algn="ctr" rtl="0">
                        <a:lnSpc>
                          <a:spcPct val="115000"/>
                        </a:lnSpc>
                        <a:spcBef>
                          <a:spcPts val="0"/>
                        </a:spcBef>
                        <a:spcAft>
                          <a:spcPts val="0"/>
                        </a:spcAft>
                        <a:buNone/>
                      </a:pPr>
                      <a:r>
                        <a:rPr lang="en" sz="1600" b="1">
                          <a:solidFill>
                            <a:srgbClr val="54565A"/>
                          </a:solidFill>
                          <a:latin typeface="Montserrat"/>
                          <a:ea typeface="Montserrat"/>
                          <a:cs typeface="Montserrat"/>
                          <a:sym typeface="Montserrat"/>
                        </a:rPr>
                        <a:t>267</a:t>
                      </a:r>
                      <a:endParaRPr sz="1600" b="1">
                        <a:solidFill>
                          <a:srgbClr val="54565A"/>
                        </a:solidFill>
                        <a:latin typeface="Montserrat"/>
                        <a:ea typeface="Montserrat"/>
                        <a:cs typeface="Montserrat"/>
                        <a:sym typeface="Montserrat"/>
                      </a:endParaRPr>
                    </a:p>
                  </a:txBody>
                  <a:tcPr marL="38100" marR="38100" marT="25400" marB="25400" anchor="b">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graphicFrame>
        <p:nvGraphicFramePr>
          <p:cNvPr id="36" name="Google Shape;277;p42">
            <a:extLst>
              <a:ext uri="{FF2B5EF4-FFF2-40B4-BE49-F238E27FC236}">
                <a16:creationId xmlns:a16="http://schemas.microsoft.com/office/drawing/2014/main" id="{5B1DB9AA-F116-902D-041D-04EBF64E40EC}"/>
              </a:ext>
            </a:extLst>
          </p:cNvPr>
          <p:cNvGraphicFramePr/>
          <p:nvPr/>
        </p:nvGraphicFramePr>
        <p:xfrm>
          <a:off x="7487445" y="2003207"/>
          <a:ext cx="930000" cy="311320"/>
        </p:xfrm>
        <a:graphic>
          <a:graphicData uri="http://schemas.openxmlformats.org/drawingml/2006/table">
            <a:tbl>
              <a:tblPr>
                <a:noFill/>
              </a:tblPr>
              <a:tblGrid>
                <a:gridCol w="930000">
                  <a:extLst>
                    <a:ext uri="{9D8B030D-6E8A-4147-A177-3AD203B41FA5}">
                      <a16:colId xmlns:a16="http://schemas.microsoft.com/office/drawing/2014/main" val="20000"/>
                    </a:ext>
                  </a:extLst>
                </a:gridCol>
              </a:tblGrid>
              <a:tr h="311320">
                <a:tc>
                  <a:txBody>
                    <a:bodyPr/>
                    <a:lstStyle/>
                    <a:p>
                      <a:pPr marL="0" lvl="0" indent="0" algn="ctr" rtl="0">
                        <a:lnSpc>
                          <a:spcPct val="115000"/>
                        </a:lnSpc>
                        <a:spcBef>
                          <a:spcPts val="0"/>
                        </a:spcBef>
                        <a:spcAft>
                          <a:spcPts val="0"/>
                        </a:spcAft>
                        <a:buNone/>
                      </a:pPr>
                      <a:r>
                        <a:rPr lang="en" sz="1600" b="1" dirty="0">
                          <a:solidFill>
                            <a:srgbClr val="54565A"/>
                          </a:solidFill>
                          <a:latin typeface="Montserrat"/>
                          <a:ea typeface="Montserrat"/>
                          <a:cs typeface="Montserrat"/>
                          <a:sym typeface="Montserrat"/>
                        </a:rPr>
                        <a:t>348</a:t>
                      </a:r>
                    </a:p>
                  </a:txBody>
                  <a:tcPr marL="38100" marR="38100" marT="25400" marB="25400" anchor="b">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graphicFrame>
        <p:nvGraphicFramePr>
          <p:cNvPr id="37" name="Google Shape;278;p42">
            <a:extLst>
              <a:ext uri="{FF2B5EF4-FFF2-40B4-BE49-F238E27FC236}">
                <a16:creationId xmlns:a16="http://schemas.microsoft.com/office/drawing/2014/main" id="{490CF143-57A8-652F-E69E-A1C1BF0C5045}"/>
              </a:ext>
            </a:extLst>
          </p:cNvPr>
          <p:cNvGraphicFramePr/>
          <p:nvPr/>
        </p:nvGraphicFramePr>
        <p:xfrm>
          <a:off x="5947444" y="693635"/>
          <a:ext cx="2379600" cy="311320"/>
        </p:xfrm>
        <a:graphic>
          <a:graphicData uri="http://schemas.openxmlformats.org/drawingml/2006/table">
            <a:tbl>
              <a:tblPr>
                <a:noFill/>
              </a:tblPr>
              <a:tblGrid>
                <a:gridCol w="2379600">
                  <a:extLst>
                    <a:ext uri="{9D8B030D-6E8A-4147-A177-3AD203B41FA5}">
                      <a16:colId xmlns:a16="http://schemas.microsoft.com/office/drawing/2014/main" val="20000"/>
                    </a:ext>
                  </a:extLst>
                </a:gridCol>
              </a:tblGrid>
              <a:tr h="311320">
                <a:tc>
                  <a:txBody>
                    <a:bodyPr/>
                    <a:lstStyle/>
                    <a:p>
                      <a:pPr marL="0" lvl="0" indent="0" algn="l" rtl="0">
                        <a:lnSpc>
                          <a:spcPct val="115000"/>
                        </a:lnSpc>
                        <a:spcBef>
                          <a:spcPts val="0"/>
                        </a:spcBef>
                        <a:spcAft>
                          <a:spcPts val="0"/>
                        </a:spcAft>
                        <a:buNone/>
                      </a:pPr>
                      <a:r>
                        <a:rPr lang="en" sz="1600" b="1">
                          <a:solidFill>
                            <a:srgbClr val="54565A"/>
                          </a:solidFill>
                          <a:latin typeface="Montserrat"/>
                          <a:ea typeface="Montserrat"/>
                          <a:cs typeface="Montserrat"/>
                          <a:sym typeface="Montserrat"/>
                        </a:rPr>
                        <a:t>May 22-31, 2024</a:t>
                      </a:r>
                      <a:endParaRPr sz="1600" b="1">
                        <a:solidFill>
                          <a:srgbClr val="54565A"/>
                        </a:solidFill>
                        <a:latin typeface="Montserrat"/>
                        <a:ea typeface="Montserrat"/>
                        <a:cs typeface="Montserrat"/>
                        <a:sym typeface="Montserrat"/>
                      </a:endParaRPr>
                    </a:p>
                  </a:txBody>
                  <a:tcPr marL="38100" marR="38100" marT="25400" marB="25400" anchor="b">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graphicFrame>
        <p:nvGraphicFramePr>
          <p:cNvPr id="38" name="Google Shape;279;p42">
            <a:extLst>
              <a:ext uri="{FF2B5EF4-FFF2-40B4-BE49-F238E27FC236}">
                <a16:creationId xmlns:a16="http://schemas.microsoft.com/office/drawing/2014/main" id="{87C6E61F-521F-AE43-A708-DE021E32F5FD}"/>
              </a:ext>
            </a:extLst>
          </p:cNvPr>
          <p:cNvGraphicFramePr/>
          <p:nvPr/>
        </p:nvGraphicFramePr>
        <p:xfrm>
          <a:off x="5993895" y="2868356"/>
          <a:ext cx="930000" cy="311320"/>
        </p:xfrm>
        <a:graphic>
          <a:graphicData uri="http://schemas.openxmlformats.org/drawingml/2006/table">
            <a:tbl>
              <a:tblPr>
                <a:noFill/>
              </a:tblPr>
              <a:tblGrid>
                <a:gridCol w="930000">
                  <a:extLst>
                    <a:ext uri="{9D8B030D-6E8A-4147-A177-3AD203B41FA5}">
                      <a16:colId xmlns:a16="http://schemas.microsoft.com/office/drawing/2014/main" val="20000"/>
                    </a:ext>
                  </a:extLst>
                </a:gridCol>
              </a:tblGrid>
              <a:tr h="311320">
                <a:tc>
                  <a:txBody>
                    <a:bodyPr/>
                    <a:lstStyle/>
                    <a:p>
                      <a:pPr marL="0" lvl="0" indent="0" algn="l" rtl="0">
                        <a:lnSpc>
                          <a:spcPct val="115000"/>
                        </a:lnSpc>
                        <a:spcBef>
                          <a:spcPts val="0"/>
                        </a:spcBef>
                        <a:spcAft>
                          <a:spcPts val="0"/>
                        </a:spcAft>
                        <a:buNone/>
                      </a:pPr>
                      <a:r>
                        <a:rPr lang="en" sz="1600" b="1" dirty="0">
                          <a:solidFill>
                            <a:srgbClr val="54565A"/>
                          </a:solidFill>
                          <a:latin typeface="Montserrat"/>
                          <a:ea typeface="Montserrat"/>
                          <a:cs typeface="Montserrat"/>
                          <a:sym typeface="Montserrat"/>
                        </a:rPr>
                        <a:t>340</a:t>
                      </a:r>
                      <a:endParaRPr sz="1600" b="1" dirty="0">
                        <a:solidFill>
                          <a:srgbClr val="54565A"/>
                        </a:solidFill>
                        <a:latin typeface="Montserrat"/>
                        <a:ea typeface="Montserrat"/>
                        <a:cs typeface="Montserrat"/>
                        <a:sym typeface="Montserrat"/>
                      </a:endParaRPr>
                    </a:p>
                  </a:txBody>
                  <a:tcPr marL="38100" marR="38100" marT="25400" marB="25400" anchor="b">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graphicFrame>
        <p:nvGraphicFramePr>
          <p:cNvPr id="39" name="Google Shape;280;p42">
            <a:extLst>
              <a:ext uri="{FF2B5EF4-FFF2-40B4-BE49-F238E27FC236}">
                <a16:creationId xmlns:a16="http://schemas.microsoft.com/office/drawing/2014/main" id="{12754D1A-5EFB-0C91-9BD1-D0A2A6FFAA62}"/>
              </a:ext>
            </a:extLst>
          </p:cNvPr>
          <p:cNvGraphicFramePr/>
          <p:nvPr>
            <p:extLst>
              <p:ext uri="{D42A27DB-BD31-4B8C-83A1-F6EECF244321}">
                <p14:modId xmlns:p14="http://schemas.microsoft.com/office/powerpoint/2010/main" val="2806633461"/>
              </p:ext>
            </p:extLst>
          </p:nvPr>
        </p:nvGraphicFramePr>
        <p:xfrm>
          <a:off x="9084365" y="2898923"/>
          <a:ext cx="670744" cy="311277"/>
        </p:xfrm>
        <a:graphic>
          <a:graphicData uri="http://schemas.openxmlformats.org/drawingml/2006/table">
            <a:tbl>
              <a:tblPr>
                <a:noFill/>
              </a:tblPr>
              <a:tblGrid>
                <a:gridCol w="670744">
                  <a:extLst>
                    <a:ext uri="{9D8B030D-6E8A-4147-A177-3AD203B41FA5}">
                      <a16:colId xmlns:a16="http://schemas.microsoft.com/office/drawing/2014/main" val="20000"/>
                    </a:ext>
                  </a:extLst>
                </a:gridCol>
              </a:tblGrid>
              <a:tr h="280753">
                <a:tc>
                  <a:txBody>
                    <a:bodyPr/>
                    <a:lstStyle/>
                    <a:p>
                      <a:pPr marL="0" lvl="0" indent="0" algn="l" rtl="0">
                        <a:lnSpc>
                          <a:spcPct val="115000"/>
                        </a:lnSpc>
                        <a:spcBef>
                          <a:spcPts val="0"/>
                        </a:spcBef>
                        <a:spcAft>
                          <a:spcPts val="0"/>
                        </a:spcAft>
                        <a:buNone/>
                      </a:pPr>
                      <a:r>
                        <a:rPr lang="en" sz="1600" b="1" dirty="0">
                          <a:solidFill>
                            <a:srgbClr val="54565A"/>
                          </a:solidFill>
                          <a:latin typeface="Montserrat"/>
                          <a:ea typeface="Montserrat"/>
                          <a:cs typeface="Montserrat"/>
                          <a:sym typeface="Montserrat"/>
                        </a:rPr>
                        <a:t>317</a:t>
                      </a:r>
                      <a:endParaRPr sz="1600" b="1" dirty="0">
                        <a:solidFill>
                          <a:srgbClr val="54565A"/>
                        </a:solidFill>
                        <a:latin typeface="Montserrat"/>
                        <a:ea typeface="Montserrat"/>
                        <a:cs typeface="Montserrat"/>
                        <a:sym typeface="Montserrat"/>
                      </a:endParaRPr>
                    </a:p>
                  </a:txBody>
                  <a:tcPr marL="38100" marR="38100" marT="25400" marB="25400" anchor="b">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graphicFrame>
        <p:nvGraphicFramePr>
          <p:cNvPr id="40" name="Google Shape;281;p42">
            <a:extLst>
              <a:ext uri="{FF2B5EF4-FFF2-40B4-BE49-F238E27FC236}">
                <a16:creationId xmlns:a16="http://schemas.microsoft.com/office/drawing/2014/main" id="{9DC8260F-0F9C-6DF8-1853-7F8C437A39FA}"/>
              </a:ext>
            </a:extLst>
          </p:cNvPr>
          <p:cNvGraphicFramePr/>
          <p:nvPr/>
        </p:nvGraphicFramePr>
        <p:xfrm>
          <a:off x="6001853" y="3973157"/>
          <a:ext cx="930000" cy="311320"/>
        </p:xfrm>
        <a:graphic>
          <a:graphicData uri="http://schemas.openxmlformats.org/drawingml/2006/table">
            <a:tbl>
              <a:tblPr>
                <a:noFill/>
              </a:tblPr>
              <a:tblGrid>
                <a:gridCol w="930000">
                  <a:extLst>
                    <a:ext uri="{9D8B030D-6E8A-4147-A177-3AD203B41FA5}">
                      <a16:colId xmlns:a16="http://schemas.microsoft.com/office/drawing/2014/main" val="20000"/>
                    </a:ext>
                  </a:extLst>
                </a:gridCol>
              </a:tblGrid>
              <a:tr h="311320">
                <a:tc>
                  <a:txBody>
                    <a:bodyPr/>
                    <a:lstStyle/>
                    <a:p>
                      <a:pPr marL="0" lvl="0" indent="0" algn="l" rtl="0">
                        <a:lnSpc>
                          <a:spcPct val="115000"/>
                        </a:lnSpc>
                        <a:spcBef>
                          <a:spcPts val="0"/>
                        </a:spcBef>
                        <a:spcAft>
                          <a:spcPts val="0"/>
                        </a:spcAft>
                        <a:buNone/>
                      </a:pPr>
                      <a:r>
                        <a:rPr lang="en" sz="1600" b="1" dirty="0">
                          <a:solidFill>
                            <a:srgbClr val="54565A"/>
                          </a:solidFill>
                          <a:latin typeface="Montserrat"/>
                          <a:ea typeface="Montserrat"/>
                          <a:cs typeface="Montserrat"/>
                          <a:sym typeface="Montserrat"/>
                        </a:rPr>
                        <a:t>1</a:t>
                      </a:r>
                      <a:endParaRPr sz="1600" b="1" dirty="0">
                        <a:solidFill>
                          <a:srgbClr val="54565A"/>
                        </a:solidFill>
                        <a:latin typeface="Montserrat"/>
                        <a:ea typeface="Montserrat"/>
                        <a:cs typeface="Montserrat"/>
                        <a:sym typeface="Montserrat"/>
                      </a:endParaRPr>
                    </a:p>
                  </a:txBody>
                  <a:tcPr marL="38100" marR="38100" marT="25400" marB="25400" anchor="b">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graphicFrame>
        <p:nvGraphicFramePr>
          <p:cNvPr id="41" name="Google Shape;282;p42">
            <a:extLst>
              <a:ext uri="{FF2B5EF4-FFF2-40B4-BE49-F238E27FC236}">
                <a16:creationId xmlns:a16="http://schemas.microsoft.com/office/drawing/2014/main" id="{36B71C94-ECAE-78B6-CD62-FAD9DD79F1B5}"/>
              </a:ext>
            </a:extLst>
          </p:cNvPr>
          <p:cNvGraphicFramePr/>
          <p:nvPr/>
        </p:nvGraphicFramePr>
        <p:xfrm>
          <a:off x="8948511" y="3920457"/>
          <a:ext cx="930000" cy="311320"/>
        </p:xfrm>
        <a:graphic>
          <a:graphicData uri="http://schemas.openxmlformats.org/drawingml/2006/table">
            <a:tbl>
              <a:tblPr>
                <a:noFill/>
              </a:tblPr>
              <a:tblGrid>
                <a:gridCol w="930000">
                  <a:extLst>
                    <a:ext uri="{9D8B030D-6E8A-4147-A177-3AD203B41FA5}">
                      <a16:colId xmlns:a16="http://schemas.microsoft.com/office/drawing/2014/main" val="20000"/>
                    </a:ext>
                  </a:extLst>
                </a:gridCol>
              </a:tblGrid>
              <a:tr h="311320">
                <a:tc>
                  <a:txBody>
                    <a:bodyPr/>
                    <a:lstStyle/>
                    <a:p>
                      <a:pPr marL="0" lvl="0" indent="0" algn="l" rtl="0">
                        <a:lnSpc>
                          <a:spcPct val="115000"/>
                        </a:lnSpc>
                        <a:spcBef>
                          <a:spcPts val="0"/>
                        </a:spcBef>
                        <a:spcAft>
                          <a:spcPts val="0"/>
                        </a:spcAft>
                        <a:buNone/>
                      </a:pPr>
                      <a:r>
                        <a:rPr lang="en" sz="1600" b="1" dirty="0">
                          <a:solidFill>
                            <a:srgbClr val="54565A"/>
                          </a:solidFill>
                          <a:latin typeface="Montserrat"/>
                          <a:ea typeface="Montserrat"/>
                          <a:cs typeface="Montserrat"/>
                          <a:sym typeface="Montserrat"/>
                        </a:rPr>
                        <a:t>266</a:t>
                      </a:r>
                      <a:endParaRPr sz="1600" b="1" dirty="0">
                        <a:solidFill>
                          <a:srgbClr val="54565A"/>
                        </a:solidFill>
                        <a:latin typeface="Montserrat"/>
                        <a:ea typeface="Montserrat"/>
                        <a:cs typeface="Montserrat"/>
                        <a:sym typeface="Montserrat"/>
                      </a:endParaRPr>
                    </a:p>
                  </a:txBody>
                  <a:tcPr marL="38100" marR="38100" marT="25400" marB="25400" anchor="b">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graphicFrame>
        <p:nvGraphicFramePr>
          <p:cNvPr id="42" name="Google Shape;283;p42">
            <a:extLst>
              <a:ext uri="{FF2B5EF4-FFF2-40B4-BE49-F238E27FC236}">
                <a16:creationId xmlns:a16="http://schemas.microsoft.com/office/drawing/2014/main" id="{F0BBE093-3E7A-25C9-4599-C14B54E768B6}"/>
              </a:ext>
            </a:extLst>
          </p:cNvPr>
          <p:cNvGraphicFramePr/>
          <p:nvPr/>
        </p:nvGraphicFramePr>
        <p:xfrm>
          <a:off x="4503512" y="4624440"/>
          <a:ext cx="2379600" cy="311320"/>
        </p:xfrm>
        <a:graphic>
          <a:graphicData uri="http://schemas.openxmlformats.org/drawingml/2006/table">
            <a:tbl>
              <a:tblPr>
                <a:noFill/>
              </a:tblPr>
              <a:tblGrid>
                <a:gridCol w="2379600">
                  <a:extLst>
                    <a:ext uri="{9D8B030D-6E8A-4147-A177-3AD203B41FA5}">
                      <a16:colId xmlns:a16="http://schemas.microsoft.com/office/drawing/2014/main" val="20000"/>
                    </a:ext>
                  </a:extLst>
                </a:gridCol>
              </a:tblGrid>
              <a:tr h="311320">
                <a:tc>
                  <a:txBody>
                    <a:bodyPr/>
                    <a:lstStyle/>
                    <a:p>
                      <a:pPr marL="0" lvl="0" indent="0" algn="ctr" rtl="0">
                        <a:lnSpc>
                          <a:spcPct val="115000"/>
                        </a:lnSpc>
                        <a:spcBef>
                          <a:spcPts val="0"/>
                        </a:spcBef>
                        <a:spcAft>
                          <a:spcPts val="0"/>
                        </a:spcAft>
                        <a:buNone/>
                      </a:pPr>
                      <a:r>
                        <a:rPr lang="en" sz="1600" b="1" dirty="0">
                          <a:solidFill>
                            <a:srgbClr val="54565A"/>
                          </a:solidFill>
                          <a:latin typeface="Montserrat"/>
                          <a:ea typeface="Montserrat"/>
                          <a:cs typeface="Montserrat"/>
                          <a:sym typeface="Montserrat"/>
                        </a:rPr>
                        <a:t>97</a:t>
                      </a:r>
                      <a:endParaRPr sz="1600" b="1" dirty="0">
                        <a:solidFill>
                          <a:srgbClr val="54565A"/>
                        </a:solidFill>
                        <a:latin typeface="Montserrat"/>
                        <a:ea typeface="Montserrat"/>
                        <a:cs typeface="Montserrat"/>
                        <a:sym typeface="Montserrat"/>
                      </a:endParaRPr>
                    </a:p>
                  </a:txBody>
                  <a:tcPr marL="38100" marR="38100" marT="25400" marB="25400" anchor="b">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pic>
        <p:nvPicPr>
          <p:cNvPr id="43" name="Google Shape;284;p42">
            <a:extLst>
              <a:ext uri="{FF2B5EF4-FFF2-40B4-BE49-F238E27FC236}">
                <a16:creationId xmlns:a16="http://schemas.microsoft.com/office/drawing/2014/main" id="{103040D8-6A82-7EC9-4238-3FF105848900}"/>
              </a:ext>
            </a:extLst>
          </p:cNvPr>
          <p:cNvPicPr preferRelativeResize="0"/>
          <p:nvPr/>
        </p:nvPicPr>
        <p:blipFill>
          <a:blip r:embed="rId14">
            <a:alphaModFix/>
          </a:blip>
          <a:stretch>
            <a:fillRect/>
          </a:stretch>
        </p:blipFill>
        <p:spPr>
          <a:xfrm>
            <a:off x="1067091" y="1180968"/>
            <a:ext cx="3087600" cy="2613172"/>
          </a:xfrm>
          <a:prstGeom prst="rect">
            <a:avLst/>
          </a:prstGeom>
          <a:noFill/>
          <a:ln>
            <a:noFill/>
          </a:ln>
        </p:spPr>
      </p:pic>
      <p:pic>
        <p:nvPicPr>
          <p:cNvPr id="44" name="Online Media 3" title="Doncaster Remake Learning Days Festival 2024">
            <a:hlinkClick r:id="" action="ppaction://media"/>
            <a:extLst>
              <a:ext uri="{FF2B5EF4-FFF2-40B4-BE49-F238E27FC236}">
                <a16:creationId xmlns:a16="http://schemas.microsoft.com/office/drawing/2014/main" id="{8741982E-1123-2078-83E4-8AA40D7AD173}"/>
              </a:ext>
            </a:extLst>
          </p:cNvPr>
          <p:cNvPicPr>
            <a:picLocks noRot="1" noChangeAspect="1"/>
          </p:cNvPicPr>
          <p:nvPr>
            <a:videoFile r:link="rId1"/>
          </p:nvPr>
        </p:nvPicPr>
        <p:blipFill>
          <a:blip r:embed="rId15"/>
          <a:stretch>
            <a:fillRect/>
          </a:stretch>
        </p:blipFill>
        <p:spPr>
          <a:xfrm>
            <a:off x="1067091" y="4164028"/>
            <a:ext cx="3581487" cy="2023540"/>
          </a:xfrm>
          <a:prstGeom prst="rect">
            <a:avLst/>
          </a:prstGeom>
        </p:spPr>
      </p:pic>
    </p:spTree>
    <p:extLst>
      <p:ext uri="{BB962C8B-B14F-4D97-AF65-F5344CB8AC3E}">
        <p14:creationId xmlns:p14="http://schemas.microsoft.com/office/powerpoint/2010/main" val="2188836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44"/>
                                        </p:tgtEl>
                                      </p:cBhvr>
                                    </p:cmd>
                                  </p:childTnLst>
                                </p:cTn>
                              </p:par>
                            </p:childTnLst>
                          </p:cTn>
                        </p:par>
                      </p:childTnLst>
                    </p:cTn>
                  </p:par>
                </p:childTnLst>
              </p:cTn>
              <p:nextCondLst>
                <p:cond evt="onClick" delay="0">
                  <p:tgtEl>
                    <p:spTgt spid="44"/>
                  </p:tgtEl>
                </p:cond>
              </p:nextCondLst>
            </p:seq>
            <p:video>
              <p:cMediaNode vol="80000">
                <p:cTn id="12" fill="hold" display="0">
                  <p:stCondLst>
                    <p:cond delay="indefinite"/>
                  </p:stCondLst>
                </p:cTn>
                <p:tgtEl>
                  <p:spTgt spid="44"/>
                </p:tgtEl>
              </p:cMediaNode>
            </p:vide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381DD3-6586-0025-97A5-6FFD1FAA1DDA}"/>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9843FD53-C3CB-4160-601C-E969BFFB5C2B}"/>
              </a:ext>
            </a:extLst>
          </p:cNvPr>
          <p:cNvSpPr/>
          <p:nvPr/>
        </p:nvSpPr>
        <p:spPr>
          <a:xfrm>
            <a:off x="8440615" y="215705"/>
            <a:ext cx="2972973" cy="11066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itle 1">
            <a:extLst>
              <a:ext uri="{FF2B5EF4-FFF2-40B4-BE49-F238E27FC236}">
                <a16:creationId xmlns:a16="http://schemas.microsoft.com/office/drawing/2014/main" id="{03B7B4B0-B9EE-67F8-1919-CEDD741D2EE3}"/>
              </a:ext>
            </a:extLst>
          </p:cNvPr>
          <p:cNvSpPr>
            <a:spLocks noGrp="1"/>
          </p:cNvSpPr>
          <p:nvPr>
            <p:ph type="title"/>
          </p:nvPr>
        </p:nvSpPr>
        <p:spPr>
          <a:xfrm>
            <a:off x="1260045" y="982979"/>
            <a:ext cx="8662770" cy="706964"/>
          </a:xfrm>
        </p:spPr>
        <p:txBody>
          <a:bodyPr>
            <a:normAutofit fontScale="90000"/>
          </a:bodyPr>
          <a:lstStyle/>
          <a:p>
            <a:r>
              <a:rPr lang="en-GB" dirty="0"/>
              <a:t>Remake Learning Days Festival 2025!</a:t>
            </a:r>
          </a:p>
        </p:txBody>
      </p:sp>
      <p:graphicFrame>
        <p:nvGraphicFramePr>
          <p:cNvPr id="4" name="Content Placeholder 2">
            <a:extLst>
              <a:ext uri="{FF2B5EF4-FFF2-40B4-BE49-F238E27FC236}">
                <a16:creationId xmlns:a16="http://schemas.microsoft.com/office/drawing/2014/main" id="{B2060500-B7A4-3156-FFE3-EA293CF6422A}"/>
              </a:ext>
            </a:extLst>
          </p:cNvPr>
          <p:cNvGraphicFramePr>
            <a:graphicFrameLocks noGrp="1"/>
          </p:cNvGraphicFramePr>
          <p:nvPr>
            <p:ph idx="1"/>
            <p:extLst>
              <p:ext uri="{D42A27DB-BD31-4B8C-83A1-F6EECF244321}">
                <p14:modId xmlns:p14="http://schemas.microsoft.com/office/powerpoint/2010/main" val="719086412"/>
              </p:ext>
            </p:extLst>
          </p:nvPr>
        </p:nvGraphicFramePr>
        <p:xfrm>
          <a:off x="1652185" y="2458720"/>
          <a:ext cx="8688155" cy="34163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a:extLst>
              <a:ext uri="{FF2B5EF4-FFF2-40B4-BE49-F238E27FC236}">
                <a16:creationId xmlns:a16="http://schemas.microsoft.com/office/drawing/2014/main" id="{EE55C681-A3CD-82C9-C00A-0A6ECEA263E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340340" y="53888"/>
            <a:ext cx="1562253" cy="1505383"/>
          </a:xfrm>
          <a:prstGeom prst="rect">
            <a:avLst/>
          </a:prstGeom>
        </p:spPr>
      </p:pic>
    </p:spTree>
    <p:extLst>
      <p:ext uri="{BB962C8B-B14F-4D97-AF65-F5344CB8AC3E}">
        <p14:creationId xmlns:p14="http://schemas.microsoft.com/office/powerpoint/2010/main" val="17810314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FBC4CB-5E97-D06B-B159-618BDAF58B22}"/>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F4D3189C-4A68-87CF-F77F-56D3FB021A08}"/>
              </a:ext>
            </a:extLst>
          </p:cNvPr>
          <p:cNvSpPr/>
          <p:nvPr/>
        </p:nvSpPr>
        <p:spPr>
          <a:xfrm>
            <a:off x="8440615" y="215705"/>
            <a:ext cx="2972973" cy="11066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itle 1">
            <a:extLst>
              <a:ext uri="{FF2B5EF4-FFF2-40B4-BE49-F238E27FC236}">
                <a16:creationId xmlns:a16="http://schemas.microsoft.com/office/drawing/2014/main" id="{2A3B9E22-BBEA-770E-43BC-6C4D0E487C58}"/>
              </a:ext>
            </a:extLst>
          </p:cNvPr>
          <p:cNvSpPr>
            <a:spLocks noGrp="1"/>
          </p:cNvSpPr>
          <p:nvPr>
            <p:ph type="title"/>
          </p:nvPr>
        </p:nvSpPr>
        <p:spPr>
          <a:xfrm>
            <a:off x="1902725" y="-85060"/>
            <a:ext cx="10515600" cy="1325563"/>
          </a:xfrm>
        </p:spPr>
        <p:txBody>
          <a:bodyPr>
            <a:noAutofit/>
          </a:bodyPr>
          <a:lstStyle/>
          <a:p>
            <a:r>
              <a:rPr lang="en-GB" sz="4000" b="1" dirty="0">
                <a:latin typeface="Bahnschrift" panose="020B0502040204020203" pitchFamily="34" charset="0"/>
              </a:rPr>
              <a:t>Remake Learning Festival</a:t>
            </a:r>
            <a:endParaRPr lang="en-GB" sz="4200" b="1" dirty="0">
              <a:latin typeface="Bahnschrift" panose="020B0502040204020203" pitchFamily="34" charset="0"/>
            </a:endParaRPr>
          </a:p>
        </p:txBody>
      </p:sp>
      <p:sp>
        <p:nvSpPr>
          <p:cNvPr id="4" name="Rectangle 3">
            <a:extLst>
              <a:ext uri="{FF2B5EF4-FFF2-40B4-BE49-F238E27FC236}">
                <a16:creationId xmlns:a16="http://schemas.microsoft.com/office/drawing/2014/main" id="{86FF2A86-B6E6-ADFA-49C2-EB15D7D792D4}"/>
              </a:ext>
            </a:extLst>
          </p:cNvPr>
          <p:cNvSpPr/>
          <p:nvPr/>
        </p:nvSpPr>
        <p:spPr>
          <a:xfrm>
            <a:off x="1392363" y="1116145"/>
            <a:ext cx="9197666" cy="5755422"/>
          </a:xfrm>
          <a:prstGeom prst="rect">
            <a:avLst/>
          </a:prstGeom>
        </p:spPr>
        <p:txBody>
          <a:bodyPr wrap="square">
            <a:spAutoFit/>
          </a:bodyPr>
          <a:lstStyle/>
          <a:p>
            <a:r>
              <a:rPr lang="en-GB" sz="1600" b="1" dirty="0">
                <a:latin typeface="Tahoma" panose="020B0604030504040204" pitchFamily="34" charset="0"/>
                <a:ea typeface="Tahoma" panose="020B0604030504040204" pitchFamily="34" charset="0"/>
                <a:cs typeface="Tahoma" panose="020B0604030504040204" pitchFamily="34" charset="0"/>
              </a:rPr>
              <a:t>How can you get involved?</a:t>
            </a:r>
          </a:p>
          <a:p>
            <a:r>
              <a:rPr lang="en-GB" sz="1600" dirty="0">
                <a:latin typeface="Tahoma" panose="020B0604030504040204" pitchFamily="34" charset="0"/>
                <a:ea typeface="Tahoma" panose="020B0604030504040204" pitchFamily="34" charset="0"/>
                <a:cs typeface="Tahoma" panose="020B0604030504040204" pitchFamily="34" charset="0"/>
              </a:rPr>
              <a:t>We are currently accepting expressions of interest for organisations, CIC’s, learning providers and businesses to take part in this festival by:</a:t>
            </a:r>
          </a:p>
          <a:p>
            <a:pPr marL="285750" lvl="0" indent="-285750">
              <a:buFont typeface="Wingdings" panose="05000000000000000000" pitchFamily="2" charset="2"/>
              <a:buChar char="ü"/>
            </a:pPr>
            <a:r>
              <a:rPr lang="en-GB" sz="1600" dirty="0">
                <a:latin typeface="Tahoma" panose="020B0604030504040204" pitchFamily="34" charset="0"/>
                <a:ea typeface="Tahoma" panose="020B0604030504040204" pitchFamily="34" charset="0"/>
                <a:cs typeface="Tahoma" panose="020B0604030504040204" pitchFamily="34" charset="0"/>
              </a:rPr>
              <a:t>Applying to host one or more new events/activities for young people, families and adults </a:t>
            </a:r>
          </a:p>
          <a:p>
            <a:pPr marL="285750" lvl="0" indent="-285750">
              <a:buFont typeface="Wingdings" panose="05000000000000000000" pitchFamily="2" charset="2"/>
              <a:buChar char="ü"/>
            </a:pPr>
            <a:r>
              <a:rPr lang="en-GB" sz="1600" dirty="0">
                <a:latin typeface="Tahoma" panose="020B0604030504040204" pitchFamily="34" charset="0"/>
                <a:ea typeface="Tahoma" panose="020B0604030504040204" pitchFamily="34" charset="0"/>
                <a:cs typeface="Tahoma" panose="020B0604030504040204" pitchFamily="34" charset="0"/>
              </a:rPr>
              <a:t>Letting us know what extra-curricular/parental engagement activities you already have planned for these dates</a:t>
            </a:r>
          </a:p>
          <a:p>
            <a:pPr marL="285750" lvl="0" indent="-285750">
              <a:buFont typeface="Wingdings" panose="05000000000000000000" pitchFamily="2" charset="2"/>
              <a:buChar char="ü"/>
            </a:pPr>
            <a:r>
              <a:rPr lang="en-GB" sz="1600" dirty="0">
                <a:latin typeface="Tahoma" panose="020B0604030504040204" pitchFamily="34" charset="0"/>
                <a:ea typeface="Tahoma" panose="020B0604030504040204" pitchFamily="34" charset="0"/>
                <a:cs typeface="Tahoma" panose="020B0604030504040204" pitchFamily="34" charset="0"/>
              </a:rPr>
              <a:t>Letting us know if you would be willing to provide a venue for an event</a:t>
            </a:r>
          </a:p>
          <a:p>
            <a:pPr marL="285750" lvl="0" indent="-285750">
              <a:buFont typeface="Wingdings" panose="05000000000000000000" pitchFamily="2" charset="2"/>
              <a:buChar char="ü"/>
            </a:pPr>
            <a:r>
              <a:rPr lang="en-GB" sz="1600" dirty="0">
                <a:latin typeface="Tahoma" panose="020B0604030504040204" pitchFamily="34" charset="0"/>
                <a:ea typeface="Tahoma" panose="020B0604030504040204" pitchFamily="34" charset="0"/>
                <a:cs typeface="Tahoma" panose="020B0604030504040204" pitchFamily="34" charset="0"/>
              </a:rPr>
              <a:t>Promoting the festival</a:t>
            </a:r>
          </a:p>
          <a:p>
            <a:pPr marL="285750" lvl="0" indent="-285750">
              <a:buFont typeface="Wingdings" panose="05000000000000000000" pitchFamily="2" charset="2"/>
              <a:buChar char="ü"/>
            </a:pPr>
            <a:r>
              <a:rPr lang="en-GB" sz="1600" dirty="0"/>
              <a:t>ALTERNATIVELY if you are already planning to host an event during the festival dates and you believe it fits the criteria of a Remake Learning event, you can still register to be part of the festival and apply for funding to increase your event offer or the number of people who can attend</a:t>
            </a:r>
            <a:endParaRPr lang="en-GB" sz="1600" b="1" dirty="0">
              <a:latin typeface="Tahoma" panose="020B0604030504040204" pitchFamily="34" charset="0"/>
              <a:ea typeface="Tahoma" panose="020B0604030504040204" pitchFamily="34" charset="0"/>
              <a:cs typeface="Tahoma" panose="020B0604030504040204" pitchFamily="34" charset="0"/>
            </a:endParaRPr>
          </a:p>
          <a:p>
            <a:r>
              <a:rPr lang="en-GB" sz="1600" b="1" dirty="0">
                <a:latin typeface="Tahoma" panose="020B0604030504040204" pitchFamily="34" charset="0"/>
                <a:ea typeface="Tahoma" panose="020B0604030504040204" pitchFamily="34" charset="0"/>
                <a:cs typeface="Tahoma" panose="020B0604030504040204" pitchFamily="34" charset="0"/>
              </a:rPr>
              <a:t>What's in it for you?</a:t>
            </a:r>
          </a:p>
          <a:p>
            <a:pPr marL="285750" lvl="0" indent="-285750">
              <a:buFont typeface="Wingdings" panose="05000000000000000000" pitchFamily="2" charset="2"/>
              <a:buChar char="ü"/>
            </a:pPr>
            <a:r>
              <a:rPr lang="en-GB" sz="1600" dirty="0">
                <a:latin typeface="Tahoma" panose="020B0604030504040204" pitchFamily="34" charset="0"/>
                <a:ea typeface="Tahoma" panose="020B0604030504040204" pitchFamily="34" charset="0"/>
                <a:cs typeface="Tahoma" panose="020B0604030504040204" pitchFamily="34" charset="0"/>
              </a:rPr>
              <a:t>Opportunity to promote and showcase your organisation; invite the community.</a:t>
            </a:r>
          </a:p>
          <a:p>
            <a:pPr marL="285750" lvl="0" indent="-285750">
              <a:buFont typeface="Wingdings" panose="05000000000000000000" pitchFamily="2" charset="2"/>
              <a:buChar char="ü"/>
            </a:pPr>
            <a:r>
              <a:rPr lang="en-GB" sz="1600" dirty="0">
                <a:latin typeface="Tahoma" panose="020B0604030504040204" pitchFamily="34" charset="0"/>
                <a:ea typeface="Tahoma" panose="020B0604030504040204" pitchFamily="34" charset="0"/>
                <a:cs typeface="Tahoma" panose="020B0604030504040204" pitchFamily="34" charset="0"/>
              </a:rPr>
              <a:t>Opportunity to provide additional extra-curricular activities for children (no HAF programme in the May HT)</a:t>
            </a:r>
          </a:p>
          <a:p>
            <a:pPr marL="285750" lvl="0" indent="-285750">
              <a:buFont typeface="Wingdings" panose="05000000000000000000" pitchFamily="2" charset="2"/>
              <a:buChar char="ü"/>
            </a:pPr>
            <a:r>
              <a:rPr lang="en-GB" sz="1600" dirty="0">
                <a:latin typeface="Tahoma" panose="020B0604030504040204" pitchFamily="34" charset="0"/>
                <a:ea typeface="Tahoma" panose="020B0604030504040204" pitchFamily="34" charset="0"/>
                <a:cs typeface="Tahoma" panose="020B0604030504040204" pitchFamily="34" charset="0"/>
              </a:rPr>
              <a:t>Opportunity to develop life skills for people in the community</a:t>
            </a:r>
          </a:p>
          <a:p>
            <a:pPr marL="285750" lvl="0" indent="-285750">
              <a:buFont typeface="Wingdings" panose="05000000000000000000" pitchFamily="2" charset="2"/>
              <a:buChar char="ü"/>
            </a:pPr>
            <a:r>
              <a:rPr lang="en-GB" sz="1600" dirty="0">
                <a:latin typeface="Tahoma" panose="020B0604030504040204" pitchFamily="34" charset="0"/>
                <a:ea typeface="Tahoma" panose="020B0604030504040204" pitchFamily="34" charset="0"/>
                <a:cs typeface="Tahoma" panose="020B0604030504040204" pitchFamily="34" charset="0"/>
              </a:rPr>
              <a:t>Opportunity to apply for grant funding to support your activities</a:t>
            </a:r>
          </a:p>
          <a:p>
            <a:pPr marL="285750" lvl="0" indent="-285750">
              <a:buFont typeface="Wingdings" panose="05000000000000000000" pitchFamily="2" charset="2"/>
              <a:buChar char="ü"/>
            </a:pPr>
            <a:r>
              <a:rPr lang="en-GB" sz="1600" dirty="0">
                <a:latin typeface="Tahoma" panose="020B0604030504040204" pitchFamily="34" charset="0"/>
                <a:ea typeface="Tahoma" panose="020B0604030504040204" pitchFamily="34" charset="0"/>
                <a:cs typeface="Tahoma" panose="020B0604030504040204" pitchFamily="34" charset="0"/>
              </a:rPr>
              <a:t>We want to showcase every learning activity that is happening across Doncaster!</a:t>
            </a:r>
          </a:p>
          <a:p>
            <a:r>
              <a:rPr lang="en-GB" sz="1600" b="1" dirty="0">
                <a:latin typeface="Tahoma" panose="020B0604030504040204" pitchFamily="34" charset="0"/>
                <a:ea typeface="Tahoma" panose="020B0604030504040204" pitchFamily="34" charset="0"/>
                <a:cs typeface="Tahoma" panose="020B0604030504040204" pitchFamily="34" charset="0"/>
              </a:rPr>
              <a:t>How can you find out more?</a:t>
            </a:r>
          </a:p>
          <a:p>
            <a:pPr marL="285750" indent="-285750">
              <a:buFont typeface="Wingdings" panose="05000000000000000000" pitchFamily="2" charset="2"/>
              <a:buChar char="ü"/>
            </a:pPr>
            <a:r>
              <a:rPr lang="en-GB" sz="1600" dirty="0">
                <a:latin typeface="Tahoma" panose="020B0604030504040204" pitchFamily="34" charset="0"/>
                <a:ea typeface="Tahoma" panose="020B0604030504040204" pitchFamily="34" charset="0"/>
                <a:cs typeface="Tahoma" panose="020B0604030504040204" pitchFamily="34" charset="0"/>
              </a:rPr>
              <a:t>Dedicated website: </a:t>
            </a:r>
            <a:r>
              <a:rPr lang="en-GB" sz="1600" b="1" u="sng" dirty="0">
                <a:latin typeface="Tahoma" panose="020B0604030504040204" pitchFamily="34" charset="0"/>
                <a:ea typeface="Tahoma" panose="020B0604030504040204" pitchFamily="34" charset="0"/>
                <a:cs typeface="Tahoma" panose="020B0604030504040204" pitchFamily="34" charset="0"/>
                <a:hlinkClick r:id="rId2"/>
              </a:rPr>
              <a:t>www.doncaster.gov.uk/remakelearningsdays</a:t>
            </a:r>
            <a:r>
              <a:rPr lang="en-GB" sz="1600" dirty="0">
                <a:latin typeface="Tahoma" panose="020B0604030504040204" pitchFamily="34" charset="0"/>
                <a:ea typeface="Tahoma" panose="020B0604030504040204" pitchFamily="34" charset="0"/>
                <a:cs typeface="Tahoma" panose="020B0604030504040204" pitchFamily="34" charset="0"/>
              </a:rPr>
              <a:t> </a:t>
            </a:r>
          </a:p>
          <a:p>
            <a:pPr marL="285750" indent="-285750">
              <a:buFont typeface="Wingdings" panose="05000000000000000000" pitchFamily="2" charset="2"/>
              <a:buChar char="ü"/>
            </a:pPr>
            <a:r>
              <a:rPr lang="en-GB" sz="1600" dirty="0">
                <a:latin typeface="Tahoma" panose="020B0604030504040204" pitchFamily="34" charset="0"/>
                <a:ea typeface="Tahoma" panose="020B0604030504040204" pitchFamily="34" charset="0"/>
                <a:cs typeface="Tahoma" panose="020B0604030504040204" pitchFamily="34" charset="0"/>
              </a:rPr>
              <a:t>Dedicated inbox: </a:t>
            </a:r>
            <a:r>
              <a:rPr lang="en-GB" sz="1600" b="1" u="sng" dirty="0">
                <a:latin typeface="Tahoma" panose="020B0604030504040204" pitchFamily="34" charset="0"/>
                <a:ea typeface="Tahoma" panose="020B0604030504040204" pitchFamily="34" charset="0"/>
                <a:cs typeface="Tahoma" panose="020B0604030504040204" pitchFamily="34" charset="0"/>
                <a:hlinkClick r:id="rId3"/>
              </a:rPr>
              <a:t>remake.learning@doncaster.gov.uk</a:t>
            </a:r>
            <a:r>
              <a:rPr lang="en-GB" sz="1600" b="1" dirty="0">
                <a:latin typeface="Tahoma" panose="020B0604030504040204" pitchFamily="34" charset="0"/>
                <a:ea typeface="Tahoma" panose="020B0604030504040204" pitchFamily="34" charset="0"/>
                <a:cs typeface="Tahoma" panose="020B0604030504040204" pitchFamily="34" charset="0"/>
              </a:rPr>
              <a:t> </a:t>
            </a:r>
            <a:endParaRPr lang="en-GB" sz="1600" dirty="0">
              <a:latin typeface="Tahoma" panose="020B0604030504040204" pitchFamily="34" charset="0"/>
              <a:ea typeface="Tahoma" panose="020B0604030504040204" pitchFamily="34" charset="0"/>
              <a:cs typeface="Tahoma" panose="020B0604030504040204" pitchFamily="34" charset="0"/>
            </a:endParaRPr>
          </a:p>
          <a:p>
            <a:pPr marL="285750" indent="-285750">
              <a:buFont typeface="Wingdings" panose="05000000000000000000" pitchFamily="2" charset="2"/>
              <a:buChar char="ü"/>
            </a:pPr>
            <a:r>
              <a:rPr lang="en-GB" sz="1600" dirty="0">
                <a:latin typeface="Tahoma" panose="020B0604030504040204" pitchFamily="34" charset="0"/>
                <a:ea typeface="Tahoma" panose="020B0604030504040204" pitchFamily="34" charset="0"/>
                <a:cs typeface="Tahoma" panose="020B0604030504040204" pitchFamily="34" charset="0"/>
              </a:rPr>
              <a:t>More info at:</a:t>
            </a:r>
            <a:r>
              <a:rPr lang="en-GB" sz="1600" b="1" dirty="0">
                <a:latin typeface="Tahoma" panose="020B0604030504040204" pitchFamily="34" charset="0"/>
                <a:ea typeface="Tahoma" panose="020B0604030504040204" pitchFamily="34" charset="0"/>
                <a:cs typeface="Tahoma" panose="020B0604030504040204" pitchFamily="34" charset="0"/>
              </a:rPr>
              <a:t> </a:t>
            </a:r>
            <a:r>
              <a:rPr lang="en-GB" sz="1600" b="1" u="sng" dirty="0">
                <a:latin typeface="Tahoma" panose="020B0604030504040204" pitchFamily="34" charset="0"/>
                <a:ea typeface="Tahoma" panose="020B0604030504040204" pitchFamily="34" charset="0"/>
                <a:cs typeface="Tahoma" panose="020B0604030504040204" pitchFamily="34" charset="0"/>
                <a:hlinkClick r:id="rId4"/>
              </a:rPr>
              <a:t>https://remakelearningdays.org/</a:t>
            </a:r>
            <a:r>
              <a:rPr lang="en-GB" sz="1600" b="1" dirty="0">
                <a:latin typeface="Tahoma" panose="020B0604030504040204" pitchFamily="34" charset="0"/>
                <a:ea typeface="Tahoma" panose="020B0604030504040204" pitchFamily="34" charset="0"/>
                <a:cs typeface="Tahoma" panose="020B0604030504040204" pitchFamily="34" charset="0"/>
              </a:rPr>
              <a:t> </a:t>
            </a:r>
            <a:endParaRPr lang="en-GB" sz="1600" dirty="0">
              <a:latin typeface="Tahoma" panose="020B0604030504040204" pitchFamily="34" charset="0"/>
              <a:ea typeface="Tahoma" panose="020B0604030504040204" pitchFamily="34" charset="0"/>
              <a:cs typeface="Tahoma" panose="020B0604030504040204" pitchFamily="34" charset="0"/>
            </a:endParaRPr>
          </a:p>
        </p:txBody>
      </p:sp>
      <p:pic>
        <p:nvPicPr>
          <p:cNvPr id="5" name="Picture 4">
            <a:extLst>
              <a:ext uri="{FF2B5EF4-FFF2-40B4-BE49-F238E27FC236}">
                <a16:creationId xmlns:a16="http://schemas.microsoft.com/office/drawing/2014/main" id="{8634672A-C88B-179C-18C1-75EB3A0FA52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384325" y="120021"/>
            <a:ext cx="1431622" cy="1379507"/>
          </a:xfrm>
          <a:prstGeom prst="rect">
            <a:avLst/>
          </a:prstGeom>
        </p:spPr>
      </p:pic>
    </p:spTree>
    <p:extLst>
      <p:ext uri="{BB962C8B-B14F-4D97-AF65-F5344CB8AC3E}">
        <p14:creationId xmlns:p14="http://schemas.microsoft.com/office/powerpoint/2010/main" val="28946213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DD9814D99E71C409090DF9E8FDE1682" ma:contentTypeVersion="18" ma:contentTypeDescription="Create a new document." ma:contentTypeScope="" ma:versionID="3e1c0688b117e023ed4a5a83cd0b6090">
  <xsd:schema xmlns:xsd="http://www.w3.org/2001/XMLSchema" xmlns:xs="http://www.w3.org/2001/XMLSchema" xmlns:p="http://schemas.microsoft.com/office/2006/metadata/properties" xmlns:ns2="94c7dcd3-2cd9-44d2-b126-ac78e728307a" xmlns:ns3="13317375-1553-48d8-a09a-8aa92972e8cd" targetNamespace="http://schemas.microsoft.com/office/2006/metadata/properties" ma:root="true" ma:fieldsID="8d29c5936ee81fa6d935c23bcdeec93d" ns2:_="" ns3:_="">
    <xsd:import namespace="94c7dcd3-2cd9-44d2-b126-ac78e728307a"/>
    <xsd:import namespace="13317375-1553-48d8-a09a-8aa92972e8cd"/>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Location"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4c7dcd3-2cd9-44d2-b126-ac78e728307a"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dc330548-71bc-43fa-91f1-b175a08e5d36}" ma:internalName="TaxCatchAll" ma:showField="CatchAllData" ma:web="94c7dcd3-2cd9-44d2-b126-ac78e728307a">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13317375-1553-48d8-a09a-8aa92972e8cd"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9c4f7d8-8ce1-446e-88d4-5569086c0e7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94c7dcd3-2cd9-44d2-b126-ac78e728307a" xsi:nil="true"/>
    <lcf76f155ced4ddcb4097134ff3c332f xmlns="13317375-1553-48d8-a09a-8aa92972e8cd">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C4B60C1-A563-418F-84F6-333ADEBA7980}"/>
</file>

<file path=customXml/itemProps2.xml><?xml version="1.0" encoding="utf-8"?>
<ds:datastoreItem xmlns:ds="http://schemas.openxmlformats.org/officeDocument/2006/customXml" ds:itemID="{6EB3AE73-9699-42E1-8CAF-9B0A7EC69223}">
  <ds:schemaRefs>
    <ds:schemaRef ds:uri="e4542799-d948-4d7f-a508-6210b0e87801"/>
    <ds:schemaRef ds:uri="http://purl.org/dc/elements/1.1/"/>
    <ds:schemaRef ds:uri="http://www.w3.org/XML/1998/namespace"/>
    <ds:schemaRef ds:uri="http://schemas.microsoft.com/office/2006/documentManagement/types"/>
    <ds:schemaRef ds:uri="a8af9081-7a17-466a-88c0-ad1246981f2a"/>
    <ds:schemaRef ds:uri="http://schemas.microsoft.com/office/2006/metadata/properties"/>
    <ds:schemaRef ds:uri="http://purl.org/dc/dcmitype/"/>
    <ds:schemaRef ds:uri="http://schemas.microsoft.com/office/infopath/2007/PartnerControls"/>
    <ds:schemaRef ds:uri="http://schemas.openxmlformats.org/package/2006/metadata/core-properties"/>
    <ds:schemaRef ds:uri="http://purl.org/dc/terms/"/>
    <ds:schemaRef ds:uri="c4486f99-f8c1-402a-a689-25ead95553e2"/>
    <ds:schemaRef ds:uri="d8165712-31c1-4712-b38b-ac961bc640da"/>
  </ds:schemaRefs>
</ds:datastoreItem>
</file>

<file path=customXml/itemProps3.xml><?xml version="1.0" encoding="utf-8"?>
<ds:datastoreItem xmlns:ds="http://schemas.openxmlformats.org/officeDocument/2006/customXml" ds:itemID="{E1F4A293-C565-4AF1-932D-EBD203683E2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160</TotalTime>
  <Words>1178</Words>
  <Application>Microsoft Office PowerPoint</Application>
  <PresentationFormat>Widescreen</PresentationFormat>
  <Paragraphs>110</Paragraphs>
  <Slides>14</Slides>
  <Notes>0</Notes>
  <HiddenSlides>0</HiddenSlides>
  <MMClips>1</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14</vt:i4>
      </vt:variant>
    </vt:vector>
  </HeadingPairs>
  <TitlesOfParts>
    <vt:vector size="30" baseType="lpstr">
      <vt:lpstr>Aptos</vt:lpstr>
      <vt:lpstr>Aptos Display</vt:lpstr>
      <vt:lpstr>Aptos Light</vt:lpstr>
      <vt:lpstr>Arial</vt:lpstr>
      <vt:lpstr>Arial Narrow</vt:lpstr>
      <vt:lpstr>Bahnschrift</vt:lpstr>
      <vt:lpstr>Cabin</vt:lpstr>
      <vt:lpstr>Helvetica</vt:lpstr>
      <vt:lpstr>Montserrat</vt:lpstr>
      <vt:lpstr>Montserrat Light</vt:lpstr>
      <vt:lpstr>Montserrat SemiBold</vt:lpstr>
      <vt:lpstr>Segoe UI</vt:lpstr>
      <vt:lpstr>Tahoma</vt:lpstr>
      <vt:lpstr>Wingdings</vt:lpstr>
      <vt:lpstr>Wingdings 3</vt:lpstr>
      <vt:lpstr>Office Theme</vt:lpstr>
      <vt:lpstr>Remake Learning Days Festival 2025</vt:lpstr>
      <vt:lpstr>PowerPoint Presentation</vt:lpstr>
      <vt:lpstr>PowerPoint Presentation</vt:lpstr>
      <vt:lpstr>Remake Learning: Background</vt:lpstr>
      <vt:lpstr>Remake Learning Days Festival</vt:lpstr>
      <vt:lpstr>Remake Learning Festival delivery So far</vt:lpstr>
      <vt:lpstr>PowerPoint Presentation</vt:lpstr>
      <vt:lpstr>Remake Learning Days Festival 2025!</vt:lpstr>
      <vt:lpstr>Remake Learning Festival</vt:lpstr>
      <vt:lpstr>Expectations of hosts</vt:lpstr>
      <vt:lpstr>Grant Funding </vt:lpstr>
      <vt:lpstr>PowerPoint Presentation</vt:lpstr>
      <vt:lpstr>Getting Involved!</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a standard example of the heading</dc:title>
  <dc:creator>british smile</dc:creator>
  <cp:lastModifiedBy>Emma-Jane Wright</cp:lastModifiedBy>
  <cp:revision>14</cp:revision>
  <dcterms:created xsi:type="dcterms:W3CDTF">2024-03-22T14:22:58Z</dcterms:created>
  <dcterms:modified xsi:type="dcterms:W3CDTF">2025-05-30T09:49:47Z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0x0101005DD9814D99E71C409090DF9E8FDE1682</vt:lpwstr>
  </property>
  <property fmtid="{D5CDD505-2E9C-101B-9397-08002B2CF9AE}" pid="3" name="MediaServiceImageTags">
    <vt:lpwstr/>
  </property>
</Properties>
</file>