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61" r:id="rId5"/>
    <p:sldId id="265" r:id="rId6"/>
    <p:sldId id="274" r:id="rId7"/>
    <p:sldId id="275" r:id="rId8"/>
    <p:sldId id="276" r:id="rId9"/>
    <p:sldId id="277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78" r:id="rId21"/>
    <p:sldId id="279" r:id="rId22"/>
    <p:sldId id="280" r:id="rId23"/>
    <p:sldId id="294" r:id="rId24"/>
    <p:sldId id="293" r:id="rId25"/>
    <p:sldId id="292" r:id="rId26"/>
    <p:sldId id="2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A14"/>
    <a:srgbClr val="14A49D"/>
    <a:srgbClr val="F2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098D15-C5E3-404A-8566-0B6CC366D27B}" v="32" dt="2025-05-30T10:36:47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5"/>
    <p:restoredTop sz="96018"/>
  </p:normalViewPr>
  <p:slideViewPr>
    <p:cSldViewPr snapToGrid="0">
      <p:cViewPr varScale="1">
        <p:scale>
          <a:sx n="106" d="100"/>
          <a:sy n="106" d="100"/>
        </p:scale>
        <p:origin x="22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-Jane Wright" userId="3fb31b63-f3b6-4f2c-80a5-0eff92ef5f53" providerId="ADAL" clId="{82098D15-C5E3-404A-8566-0B6CC366D27B}"/>
    <pc:docChg chg="custSel addSld delSld modSld">
      <pc:chgData name="Emma-Jane Wright" userId="3fb31b63-f3b6-4f2c-80a5-0eff92ef5f53" providerId="ADAL" clId="{82098D15-C5E3-404A-8566-0B6CC366D27B}" dt="2025-05-30T10:36:52.257" v="114" actId="1076"/>
      <pc:docMkLst>
        <pc:docMk/>
      </pc:docMkLst>
      <pc:sldChg chg="modSp mod">
        <pc:chgData name="Emma-Jane Wright" userId="3fb31b63-f3b6-4f2c-80a5-0eff92ef5f53" providerId="ADAL" clId="{82098D15-C5E3-404A-8566-0B6CC366D27B}" dt="2025-05-30T10:30:05.525" v="6" actId="1076"/>
        <pc:sldMkLst>
          <pc:docMk/>
          <pc:sldMk cId="405078190" sldId="261"/>
        </pc:sldMkLst>
        <pc:spChg chg="mod">
          <ac:chgData name="Emma-Jane Wright" userId="3fb31b63-f3b6-4f2c-80a5-0eff92ef5f53" providerId="ADAL" clId="{82098D15-C5E3-404A-8566-0B6CC366D27B}" dt="2025-05-30T10:30:05.525" v="6" actId="1076"/>
          <ac:spMkLst>
            <pc:docMk/>
            <pc:sldMk cId="405078190" sldId="261"/>
            <ac:spMk id="4" creationId="{9B31616D-A704-5B34-861D-80BF542ED28D}"/>
          </ac:spMkLst>
        </pc:spChg>
      </pc:sldChg>
      <pc:sldChg chg="addSp modSp mod">
        <pc:chgData name="Emma-Jane Wright" userId="3fb31b63-f3b6-4f2c-80a5-0eff92ef5f53" providerId="ADAL" clId="{82098D15-C5E3-404A-8566-0B6CC366D27B}" dt="2025-05-30T10:30:47.839" v="13" actId="1076"/>
        <pc:sldMkLst>
          <pc:docMk/>
          <pc:sldMk cId="1571821458" sldId="265"/>
        </pc:sldMkLst>
        <pc:picChg chg="add mod">
          <ac:chgData name="Emma-Jane Wright" userId="3fb31b63-f3b6-4f2c-80a5-0eff92ef5f53" providerId="ADAL" clId="{82098D15-C5E3-404A-8566-0B6CC366D27B}" dt="2025-05-30T10:30:47.839" v="13" actId="1076"/>
          <ac:picMkLst>
            <pc:docMk/>
            <pc:sldMk cId="1571821458" sldId="265"/>
            <ac:picMk id="3" creationId="{1C7910C1-D003-1C28-EC89-AF6EFD7B443C}"/>
          </ac:picMkLst>
        </pc:picChg>
      </pc:sldChg>
      <pc:sldChg chg="del">
        <pc:chgData name="Emma-Jane Wright" userId="3fb31b63-f3b6-4f2c-80a5-0eff92ef5f53" providerId="ADAL" clId="{82098D15-C5E3-404A-8566-0B6CC366D27B}" dt="2025-05-30T10:30:12.665" v="7" actId="47"/>
        <pc:sldMkLst>
          <pc:docMk/>
          <pc:sldMk cId="4239164044" sldId="273"/>
        </pc:sldMkLst>
      </pc:sldChg>
      <pc:sldChg chg="addSp modSp mod">
        <pc:chgData name="Emma-Jane Wright" userId="3fb31b63-f3b6-4f2c-80a5-0eff92ef5f53" providerId="ADAL" clId="{82098D15-C5E3-404A-8566-0B6CC366D27B}" dt="2025-05-30T10:31:18.875" v="19" actId="1076"/>
        <pc:sldMkLst>
          <pc:docMk/>
          <pc:sldMk cId="265571771" sldId="274"/>
        </pc:sldMkLst>
        <pc:spChg chg="add mod">
          <ac:chgData name="Emma-Jane Wright" userId="3fb31b63-f3b6-4f2c-80a5-0eff92ef5f53" providerId="ADAL" clId="{82098D15-C5E3-404A-8566-0B6CC366D27B}" dt="2025-05-30T10:30:58.440" v="14"/>
          <ac:spMkLst>
            <pc:docMk/>
            <pc:sldMk cId="265571771" sldId="274"/>
            <ac:spMk id="3" creationId="{E3E16903-0BCF-95C2-C88C-876AA41B4AEB}"/>
          </ac:spMkLst>
        </pc:spChg>
        <pc:spChg chg="add mod">
          <ac:chgData name="Emma-Jane Wright" userId="3fb31b63-f3b6-4f2c-80a5-0eff92ef5f53" providerId="ADAL" clId="{82098D15-C5E3-404A-8566-0B6CC366D27B}" dt="2025-05-30T10:30:58.440" v="14"/>
          <ac:spMkLst>
            <pc:docMk/>
            <pc:sldMk cId="265571771" sldId="274"/>
            <ac:spMk id="4" creationId="{45D2A621-5628-5F85-9C75-A86B6046B781}"/>
          </ac:spMkLst>
        </pc:spChg>
        <pc:picChg chg="add mod">
          <ac:chgData name="Emma-Jane Wright" userId="3fb31b63-f3b6-4f2c-80a5-0eff92ef5f53" providerId="ADAL" clId="{82098D15-C5E3-404A-8566-0B6CC366D27B}" dt="2025-05-30T10:31:18.875" v="19" actId="1076"/>
          <ac:picMkLst>
            <pc:docMk/>
            <pc:sldMk cId="265571771" sldId="274"/>
            <ac:picMk id="5" creationId="{DF5DE221-40E4-4DBE-77B3-16859ABFEB48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1:33.658" v="23" actId="1076"/>
        <pc:sldMkLst>
          <pc:docMk/>
          <pc:sldMk cId="2002948210" sldId="275"/>
        </pc:sldMkLst>
        <pc:picChg chg="add mod">
          <ac:chgData name="Emma-Jane Wright" userId="3fb31b63-f3b6-4f2c-80a5-0eff92ef5f53" providerId="ADAL" clId="{82098D15-C5E3-404A-8566-0B6CC366D27B}" dt="2025-05-30T10:31:33.658" v="23" actId="1076"/>
          <ac:picMkLst>
            <pc:docMk/>
            <pc:sldMk cId="2002948210" sldId="275"/>
            <ac:picMk id="3" creationId="{D91C4B1E-AB57-55EE-5BFF-6520CDE18A85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1:46.032" v="26" actId="14100"/>
        <pc:sldMkLst>
          <pc:docMk/>
          <pc:sldMk cId="1463164904" sldId="276"/>
        </pc:sldMkLst>
        <pc:picChg chg="add mod">
          <ac:chgData name="Emma-Jane Wright" userId="3fb31b63-f3b6-4f2c-80a5-0eff92ef5f53" providerId="ADAL" clId="{82098D15-C5E3-404A-8566-0B6CC366D27B}" dt="2025-05-30T10:31:46.032" v="26" actId="14100"/>
          <ac:picMkLst>
            <pc:docMk/>
            <pc:sldMk cId="1463164904" sldId="276"/>
            <ac:picMk id="3" creationId="{30E2A5E9-4496-E4A6-C9AF-F5EB16488262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2:14.022" v="32" actId="1076"/>
        <pc:sldMkLst>
          <pc:docMk/>
          <pc:sldMk cId="2987456966" sldId="277"/>
        </pc:sldMkLst>
        <pc:picChg chg="add mod">
          <ac:chgData name="Emma-Jane Wright" userId="3fb31b63-f3b6-4f2c-80a5-0eff92ef5f53" providerId="ADAL" clId="{82098D15-C5E3-404A-8566-0B6CC366D27B}" dt="2025-05-30T10:32:14.022" v="32" actId="1076"/>
          <ac:picMkLst>
            <pc:docMk/>
            <pc:sldMk cId="2987456966" sldId="277"/>
            <ac:picMk id="3" creationId="{97010DF0-FEF3-3816-A76C-2FBD51404202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5:28.057" v="87" actId="1076"/>
        <pc:sldMkLst>
          <pc:docMk/>
          <pc:sldMk cId="2814311857" sldId="278"/>
        </pc:sldMkLst>
        <pc:picChg chg="add mod">
          <ac:chgData name="Emma-Jane Wright" userId="3fb31b63-f3b6-4f2c-80a5-0eff92ef5f53" providerId="ADAL" clId="{82098D15-C5E3-404A-8566-0B6CC366D27B}" dt="2025-05-30T10:35:28.057" v="87" actId="1076"/>
          <ac:picMkLst>
            <pc:docMk/>
            <pc:sldMk cId="2814311857" sldId="278"/>
            <ac:picMk id="3" creationId="{CA11F556-E6A9-607E-F770-DE6CCD546EA0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5:39.843" v="91" actId="1076"/>
        <pc:sldMkLst>
          <pc:docMk/>
          <pc:sldMk cId="1738330048" sldId="279"/>
        </pc:sldMkLst>
        <pc:picChg chg="add mod">
          <ac:chgData name="Emma-Jane Wright" userId="3fb31b63-f3b6-4f2c-80a5-0eff92ef5f53" providerId="ADAL" clId="{82098D15-C5E3-404A-8566-0B6CC366D27B}" dt="2025-05-30T10:35:39.843" v="91" actId="1076"/>
          <ac:picMkLst>
            <pc:docMk/>
            <pc:sldMk cId="1738330048" sldId="279"/>
            <ac:picMk id="3" creationId="{C653F232-0CD8-973F-1285-B82F8C4CB239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6:03.855" v="99" actId="1076"/>
        <pc:sldMkLst>
          <pc:docMk/>
          <pc:sldMk cId="4255259425" sldId="280"/>
        </pc:sldMkLst>
        <pc:picChg chg="add mod">
          <ac:chgData name="Emma-Jane Wright" userId="3fb31b63-f3b6-4f2c-80a5-0eff92ef5f53" providerId="ADAL" clId="{82098D15-C5E3-404A-8566-0B6CC366D27B}" dt="2025-05-30T10:36:03.855" v="99" actId="1076"/>
          <ac:picMkLst>
            <pc:docMk/>
            <pc:sldMk cId="4255259425" sldId="280"/>
            <ac:picMk id="3" creationId="{40703FB7-A535-D552-4877-8A3F48F66342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2:31.781" v="36" actId="1076"/>
        <pc:sldMkLst>
          <pc:docMk/>
          <pc:sldMk cId="2188836491" sldId="281"/>
        </pc:sldMkLst>
        <pc:picChg chg="add mod">
          <ac:chgData name="Emma-Jane Wright" userId="3fb31b63-f3b6-4f2c-80a5-0eff92ef5f53" providerId="ADAL" clId="{82098D15-C5E3-404A-8566-0B6CC366D27B}" dt="2025-05-30T10:32:31.781" v="36" actId="1076"/>
          <ac:picMkLst>
            <pc:docMk/>
            <pc:sldMk cId="2188836491" sldId="281"/>
            <ac:picMk id="3" creationId="{E1D836D5-FDC7-5892-2D66-8AB9DE0FC959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2:45.196" v="40" actId="1076"/>
        <pc:sldMkLst>
          <pc:docMk/>
          <pc:sldMk cId="1781031426" sldId="282"/>
        </pc:sldMkLst>
        <pc:picChg chg="add mod">
          <ac:chgData name="Emma-Jane Wright" userId="3fb31b63-f3b6-4f2c-80a5-0eff92ef5f53" providerId="ADAL" clId="{82098D15-C5E3-404A-8566-0B6CC366D27B}" dt="2025-05-30T10:32:45.196" v="40" actId="1076"/>
          <ac:picMkLst>
            <pc:docMk/>
            <pc:sldMk cId="1781031426" sldId="282"/>
            <ac:picMk id="3" creationId="{AE26197A-9871-6E24-B411-A9E1930A0870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2:59.113" v="47" actId="1076"/>
        <pc:sldMkLst>
          <pc:docMk/>
          <pc:sldMk cId="2894621321" sldId="283"/>
        </pc:sldMkLst>
        <pc:picChg chg="add mod">
          <ac:chgData name="Emma-Jane Wright" userId="3fb31b63-f3b6-4f2c-80a5-0eff92ef5f53" providerId="ADAL" clId="{82098D15-C5E3-404A-8566-0B6CC366D27B}" dt="2025-05-30T10:32:59.113" v="47" actId="1076"/>
          <ac:picMkLst>
            <pc:docMk/>
            <pc:sldMk cId="2894621321" sldId="283"/>
            <ac:picMk id="3" creationId="{07307C13-1369-16CC-19F4-6C68C8D2EE70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3:10.609" v="51" actId="1076"/>
        <pc:sldMkLst>
          <pc:docMk/>
          <pc:sldMk cId="1909937852" sldId="284"/>
        </pc:sldMkLst>
        <pc:picChg chg="add mod">
          <ac:chgData name="Emma-Jane Wright" userId="3fb31b63-f3b6-4f2c-80a5-0eff92ef5f53" providerId="ADAL" clId="{82098D15-C5E3-404A-8566-0B6CC366D27B}" dt="2025-05-30T10:33:10.609" v="51" actId="1076"/>
          <ac:picMkLst>
            <pc:docMk/>
            <pc:sldMk cId="1909937852" sldId="284"/>
            <ac:picMk id="3" creationId="{6E65BF81-9C76-C903-AB02-A151337FFCA6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3:21.552" v="54" actId="14100"/>
        <pc:sldMkLst>
          <pc:docMk/>
          <pc:sldMk cId="3304257168" sldId="285"/>
        </pc:sldMkLst>
        <pc:picChg chg="add mod">
          <ac:chgData name="Emma-Jane Wright" userId="3fb31b63-f3b6-4f2c-80a5-0eff92ef5f53" providerId="ADAL" clId="{82098D15-C5E3-404A-8566-0B6CC366D27B}" dt="2025-05-30T10:33:21.552" v="54" actId="14100"/>
          <ac:picMkLst>
            <pc:docMk/>
            <pc:sldMk cId="3304257168" sldId="285"/>
            <ac:picMk id="3" creationId="{D4AF3EA8-A40A-9C13-312D-D935958A3CAF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3:36.424" v="58" actId="1076"/>
        <pc:sldMkLst>
          <pc:docMk/>
          <pc:sldMk cId="3457542457" sldId="286"/>
        </pc:sldMkLst>
        <pc:picChg chg="add mod">
          <ac:chgData name="Emma-Jane Wright" userId="3fb31b63-f3b6-4f2c-80a5-0eff92ef5f53" providerId="ADAL" clId="{82098D15-C5E3-404A-8566-0B6CC366D27B}" dt="2025-05-30T10:33:36.424" v="58" actId="1076"/>
          <ac:picMkLst>
            <pc:docMk/>
            <pc:sldMk cId="3457542457" sldId="286"/>
            <ac:picMk id="3" creationId="{2D038162-1FB6-D055-CEAC-5452D81D7AC4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3:48.582" v="62" actId="1076"/>
        <pc:sldMkLst>
          <pc:docMk/>
          <pc:sldMk cId="1090349270" sldId="287"/>
        </pc:sldMkLst>
        <pc:picChg chg="add mod">
          <ac:chgData name="Emma-Jane Wright" userId="3fb31b63-f3b6-4f2c-80a5-0eff92ef5f53" providerId="ADAL" clId="{82098D15-C5E3-404A-8566-0B6CC366D27B}" dt="2025-05-30T10:33:48.582" v="62" actId="1076"/>
          <ac:picMkLst>
            <pc:docMk/>
            <pc:sldMk cId="1090349270" sldId="287"/>
            <ac:picMk id="3" creationId="{697F3B21-6401-C4A6-01E1-CCA2C5E4239F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4:37.172" v="75" actId="1076"/>
        <pc:sldMkLst>
          <pc:docMk/>
          <pc:sldMk cId="2574054285" sldId="288"/>
        </pc:sldMkLst>
        <pc:picChg chg="add mod">
          <ac:chgData name="Emma-Jane Wright" userId="3fb31b63-f3b6-4f2c-80a5-0eff92ef5f53" providerId="ADAL" clId="{82098D15-C5E3-404A-8566-0B6CC366D27B}" dt="2025-05-30T10:34:37.172" v="75" actId="1076"/>
          <ac:picMkLst>
            <pc:docMk/>
            <pc:sldMk cId="2574054285" sldId="288"/>
            <ac:picMk id="3" creationId="{7C3B3920-B555-2AB5-D5B9-18A8D7C9CA64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5:02.060" v="79" actId="1076"/>
        <pc:sldMkLst>
          <pc:docMk/>
          <pc:sldMk cId="1474319907" sldId="289"/>
        </pc:sldMkLst>
        <pc:picChg chg="add mod">
          <ac:chgData name="Emma-Jane Wright" userId="3fb31b63-f3b6-4f2c-80a5-0eff92ef5f53" providerId="ADAL" clId="{82098D15-C5E3-404A-8566-0B6CC366D27B}" dt="2025-05-30T10:35:02.060" v="79" actId="1076"/>
          <ac:picMkLst>
            <pc:docMk/>
            <pc:sldMk cId="1474319907" sldId="289"/>
            <ac:picMk id="3" creationId="{2A52331F-26DA-5B12-9176-2C71C13985F3}"/>
          </ac:picMkLst>
        </pc:picChg>
      </pc:sldChg>
      <pc:sldChg chg="addSp modSp mod">
        <pc:chgData name="Emma-Jane Wright" userId="3fb31b63-f3b6-4f2c-80a5-0eff92ef5f53" providerId="ADAL" clId="{82098D15-C5E3-404A-8566-0B6CC366D27B}" dt="2025-05-30T10:35:15.659" v="83" actId="1076"/>
        <pc:sldMkLst>
          <pc:docMk/>
          <pc:sldMk cId="2284661690" sldId="290"/>
        </pc:sldMkLst>
        <pc:picChg chg="add mod">
          <ac:chgData name="Emma-Jane Wright" userId="3fb31b63-f3b6-4f2c-80a5-0eff92ef5f53" providerId="ADAL" clId="{82098D15-C5E3-404A-8566-0B6CC366D27B}" dt="2025-05-30T10:35:15.659" v="83" actId="1076"/>
          <ac:picMkLst>
            <pc:docMk/>
            <pc:sldMk cId="2284661690" sldId="290"/>
            <ac:picMk id="3" creationId="{A8D2834B-C65F-D18F-6C2F-C40CF3DD5E1A}"/>
          </ac:picMkLst>
        </pc:picChg>
      </pc:sldChg>
      <pc:sldChg chg="addSp modSp add mod">
        <pc:chgData name="Emma-Jane Wright" userId="3fb31b63-f3b6-4f2c-80a5-0eff92ef5f53" providerId="ADAL" clId="{82098D15-C5E3-404A-8566-0B6CC366D27B}" dt="2025-05-30T10:36:52.257" v="114" actId="1076"/>
        <pc:sldMkLst>
          <pc:docMk/>
          <pc:sldMk cId="65528834" sldId="291"/>
        </pc:sldMkLst>
        <pc:picChg chg="add mod">
          <ac:chgData name="Emma-Jane Wright" userId="3fb31b63-f3b6-4f2c-80a5-0eff92ef5f53" providerId="ADAL" clId="{82098D15-C5E3-404A-8566-0B6CC366D27B}" dt="2025-05-30T10:36:52.257" v="114" actId="1076"/>
          <ac:picMkLst>
            <pc:docMk/>
            <pc:sldMk cId="65528834" sldId="291"/>
            <ac:picMk id="3" creationId="{FCFC3C86-CFBB-228A-177C-4D45DC18EDDD}"/>
          </ac:picMkLst>
        </pc:picChg>
      </pc:sldChg>
      <pc:sldChg chg="add del">
        <pc:chgData name="Emma-Jane Wright" userId="3fb31b63-f3b6-4f2c-80a5-0eff92ef5f53" providerId="ADAL" clId="{82098D15-C5E3-404A-8566-0B6CC366D27B}" dt="2025-05-30T10:34:19.480" v="69"/>
        <pc:sldMkLst>
          <pc:docMk/>
          <pc:sldMk cId="1686345446" sldId="291"/>
        </pc:sldMkLst>
      </pc:sldChg>
      <pc:sldChg chg="addSp delSp add del setBg delDesignElem">
        <pc:chgData name="Emma-Jane Wright" userId="3fb31b63-f3b6-4f2c-80a5-0eff92ef5f53" providerId="ADAL" clId="{82098D15-C5E3-404A-8566-0B6CC366D27B}" dt="2025-05-30T10:34:18.890" v="68"/>
        <pc:sldMkLst>
          <pc:docMk/>
          <pc:sldMk cId="852784527" sldId="292"/>
        </pc:sldMkLst>
        <pc:cxnChg chg="add del">
          <ac:chgData name="Emma-Jane Wright" userId="3fb31b63-f3b6-4f2c-80a5-0eff92ef5f53" providerId="ADAL" clId="{82098D15-C5E3-404A-8566-0B6CC366D27B}" dt="2025-05-30T10:34:18.890" v="68"/>
          <ac:cxnSpMkLst>
            <pc:docMk/>
            <pc:sldMk cId="852784527" sldId="292"/>
            <ac:cxnSpMk id="71" creationId="{D4BDCD00-BA97-40D8-93CD-0A9CA931BE17}"/>
          </ac:cxnSpMkLst>
        </pc:cxnChg>
        <pc:cxnChg chg="add del">
          <ac:chgData name="Emma-Jane Wright" userId="3fb31b63-f3b6-4f2c-80a5-0eff92ef5f53" providerId="ADAL" clId="{82098D15-C5E3-404A-8566-0B6CC366D27B}" dt="2025-05-30T10:34:18.890" v="68"/>
          <ac:cxnSpMkLst>
            <pc:docMk/>
            <pc:sldMk cId="852784527" sldId="292"/>
            <ac:cxnSpMk id="76" creationId="{2D631E40-F51C-4828-B23B-DF903513296E}"/>
          </ac:cxnSpMkLst>
        </pc:cxnChg>
      </pc:sldChg>
      <pc:sldChg chg="addSp modSp add mod">
        <pc:chgData name="Emma-Jane Wright" userId="3fb31b63-f3b6-4f2c-80a5-0eff92ef5f53" providerId="ADAL" clId="{82098D15-C5E3-404A-8566-0B6CC366D27B}" dt="2025-05-30T10:36:38.613" v="110" actId="1076"/>
        <pc:sldMkLst>
          <pc:docMk/>
          <pc:sldMk cId="3200259158" sldId="292"/>
        </pc:sldMkLst>
        <pc:picChg chg="add mod">
          <ac:chgData name="Emma-Jane Wright" userId="3fb31b63-f3b6-4f2c-80a5-0eff92ef5f53" providerId="ADAL" clId="{82098D15-C5E3-404A-8566-0B6CC366D27B}" dt="2025-05-30T10:36:38.613" v="110" actId="1076"/>
          <ac:picMkLst>
            <pc:docMk/>
            <pc:sldMk cId="3200259158" sldId="292"/>
            <ac:picMk id="3" creationId="{39C28A30-0CFE-875A-CE23-F4D531D8B806}"/>
          </ac:picMkLst>
        </pc:picChg>
      </pc:sldChg>
      <pc:sldChg chg="addSp modSp add mod">
        <pc:chgData name="Emma-Jane Wright" userId="3fb31b63-f3b6-4f2c-80a5-0eff92ef5f53" providerId="ADAL" clId="{82098D15-C5E3-404A-8566-0B6CC366D27B}" dt="2025-05-30T10:36:27.177" v="106" actId="14100"/>
        <pc:sldMkLst>
          <pc:docMk/>
          <pc:sldMk cId="3321403645" sldId="293"/>
        </pc:sldMkLst>
        <pc:picChg chg="add mod">
          <ac:chgData name="Emma-Jane Wright" userId="3fb31b63-f3b6-4f2c-80a5-0eff92ef5f53" providerId="ADAL" clId="{82098D15-C5E3-404A-8566-0B6CC366D27B}" dt="2025-05-30T10:36:27.177" v="106" actId="14100"/>
          <ac:picMkLst>
            <pc:docMk/>
            <pc:sldMk cId="3321403645" sldId="293"/>
            <ac:picMk id="3" creationId="{FD63F108-5D85-736B-A118-BC73EA05B505}"/>
          </ac:picMkLst>
        </pc:picChg>
      </pc:sldChg>
      <pc:sldChg chg="addSp modSp add mod">
        <pc:chgData name="Emma-Jane Wright" userId="3fb31b63-f3b6-4f2c-80a5-0eff92ef5f53" providerId="ADAL" clId="{82098D15-C5E3-404A-8566-0B6CC366D27B}" dt="2025-05-30T10:36:16.478" v="103" actId="1076"/>
        <pc:sldMkLst>
          <pc:docMk/>
          <pc:sldMk cId="1530814525" sldId="294"/>
        </pc:sldMkLst>
        <pc:picChg chg="add mod">
          <ac:chgData name="Emma-Jane Wright" userId="3fb31b63-f3b6-4f2c-80a5-0eff92ef5f53" providerId="ADAL" clId="{82098D15-C5E3-404A-8566-0B6CC366D27B}" dt="2025-05-30T10:36:16.478" v="103" actId="1076"/>
          <ac:picMkLst>
            <pc:docMk/>
            <pc:sldMk cId="1530814525" sldId="294"/>
            <ac:picMk id="3" creationId="{427D6FE6-D376-8907-230E-2B83EC1E3109}"/>
          </ac:picMkLst>
        </pc:picChg>
      </pc:sldChg>
      <pc:sldChg chg="addSp delSp add del setBg delDesignElem">
        <pc:chgData name="Emma-Jane Wright" userId="3fb31b63-f3b6-4f2c-80a5-0eff92ef5f53" providerId="ADAL" clId="{82098D15-C5E3-404A-8566-0B6CC366D27B}" dt="2025-05-30T10:32:52.522" v="43"/>
        <pc:sldMkLst>
          <pc:docMk/>
          <pc:sldMk cId="3901633285" sldId="294"/>
        </pc:sldMkLst>
        <pc:cxnChg chg="add del">
          <ac:chgData name="Emma-Jane Wright" userId="3fb31b63-f3b6-4f2c-80a5-0eff92ef5f53" providerId="ADAL" clId="{82098D15-C5E3-404A-8566-0B6CC366D27B}" dt="2025-05-30T10:32:52.522" v="43"/>
          <ac:cxnSpMkLst>
            <pc:docMk/>
            <pc:sldMk cId="3901633285" sldId="294"/>
            <ac:cxnSpMk id="91" creationId="{D4BDCD00-BA97-40D8-93CD-0A9CA931BE17}"/>
          </ac:cxnSpMkLst>
        </pc:cxnChg>
        <pc:cxnChg chg="add del">
          <ac:chgData name="Emma-Jane Wright" userId="3fb31b63-f3b6-4f2c-80a5-0eff92ef5f53" providerId="ADAL" clId="{82098D15-C5E3-404A-8566-0B6CC366D27B}" dt="2025-05-30T10:32:52.522" v="43"/>
          <ac:cxnSpMkLst>
            <pc:docMk/>
            <pc:sldMk cId="3901633285" sldId="294"/>
            <ac:cxnSpMk id="93" creationId="{2D631E40-F51C-4828-B23B-DF903513296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07577-8F15-4943-91E8-209B988004E6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A65F0-11AD-40A3-B308-A42A6340BB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2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2"/>
            <a:ext cx="12191496" cy="6857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1B9D2C-9959-6E0D-27D4-14693477CA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1453289"/>
            <a:ext cx="9144000" cy="2387600"/>
          </a:xfrm>
        </p:spPr>
        <p:txBody>
          <a:bodyPr anchor="b"/>
          <a:lstStyle>
            <a:lvl1pPr algn="r">
              <a:defRPr sz="6000">
                <a:latin typeface="Helvetica" pitchFamily="2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4036C8-199F-828C-7141-2E008F78EA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0" y="3840889"/>
            <a:ext cx="9144000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F29A14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April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1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olorful background&#10;&#10;Description automatically generated">
            <a:extLst>
              <a:ext uri="{FF2B5EF4-FFF2-40B4-BE49-F238E27FC236}">
                <a16:creationId xmlns:a16="http://schemas.microsoft.com/office/drawing/2014/main" id="{097D7559-FEE9-B4DF-446F-203D1C462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8233A-5A0D-CB8D-7841-1764CE63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9222" y="6200502"/>
            <a:ext cx="992777" cy="304801"/>
          </a:xfrm>
        </p:spPr>
        <p:txBody>
          <a:bodyPr/>
          <a:lstStyle/>
          <a:p>
            <a:fld id="{01325B8C-6060-914D-A69E-D0BF6A1048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1D4569-095B-B0C3-22BC-79D720F07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593" y="2720052"/>
            <a:ext cx="9144000" cy="2387600"/>
          </a:xfrm>
        </p:spPr>
        <p:txBody>
          <a:bodyPr>
            <a:normAutofit/>
          </a:bodyPr>
          <a:lstStyle>
            <a:lvl1pPr>
              <a:defRPr>
                <a:latin typeface="Helvetica" pitchFamily="2" charset="0"/>
              </a:defRPr>
            </a:lvl1pPr>
          </a:lstStyle>
          <a:p>
            <a:pPr algn="r">
              <a:lnSpc>
                <a:spcPts val="3660"/>
              </a:lnSpc>
            </a:pPr>
            <a:r>
              <a:rPr lang="en-GB" sz="4300" dirty="0">
                <a:solidFill>
                  <a:srgbClr val="322F49"/>
                </a:solidFill>
                <a:effectLst/>
                <a:latin typeface="Aptos Light" panose="020B0004020202020204" pitchFamily="34" charset="0"/>
              </a:rPr>
              <a:t>This is a heading</a:t>
            </a:r>
            <a:br>
              <a:rPr lang="en-GB" sz="4300" dirty="0">
                <a:solidFill>
                  <a:srgbClr val="322F49"/>
                </a:solidFill>
                <a:effectLst/>
                <a:latin typeface="Aptos Light" panose="020B0004020202020204" pitchFamily="34" charset="0"/>
              </a:rPr>
            </a:br>
            <a:r>
              <a:rPr lang="en-GB" sz="4300" dirty="0">
                <a:solidFill>
                  <a:srgbClr val="322F49"/>
                </a:solidFill>
                <a:effectLst/>
                <a:latin typeface="Aptos Light" panose="020B0004020202020204" pitchFamily="34" charset="0"/>
              </a:rPr>
              <a:t>on a section divider</a:t>
            </a:r>
            <a:br>
              <a:rPr lang="en-GB" sz="4300" dirty="0">
                <a:solidFill>
                  <a:srgbClr val="322F49"/>
                </a:solidFill>
                <a:effectLst/>
                <a:latin typeface="Aptos Light" panose="020B0004020202020204" pitchFamily="34" charset="0"/>
              </a:rPr>
            </a:br>
            <a:endParaRPr lang="en-US" sz="4300" dirty="0">
              <a:latin typeface="Aptos Light" panose="020B00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4440F1-68BE-ED6B-BAC2-913CBFC75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561" y="4637018"/>
            <a:ext cx="9144000" cy="1655762"/>
          </a:xfrm>
        </p:spPr>
        <p:txBody>
          <a:bodyPr>
            <a:normAutofit/>
          </a:bodyPr>
          <a:lstStyle>
            <a:lvl1pPr>
              <a:defRPr>
                <a:latin typeface="Helvetica" pitchFamily="2" charset="0"/>
              </a:defRPr>
            </a:lvl1pPr>
          </a:lstStyle>
          <a:p>
            <a:pPr algn="r"/>
            <a:r>
              <a:rPr lang="en-US" sz="10000" dirty="0">
                <a:solidFill>
                  <a:srgbClr val="14A49D"/>
                </a:solidFill>
                <a:latin typeface="Aptos Light" panose="020B00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27037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2"/>
            <a:ext cx="12191496" cy="6857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783D5-4581-3F97-1B4F-836B3213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282"/>
            <a:ext cx="10515600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E85AA-63E3-A934-FF24-C54BAF333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468574"/>
            <a:ext cx="10515600" cy="43513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EC1E9-5834-B6F4-3E95-F8BAD448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164171"/>
            <a:ext cx="2743200" cy="365125"/>
          </a:xfrm>
        </p:spPr>
        <p:txBody>
          <a:bodyPr/>
          <a:lstStyle/>
          <a:p>
            <a:fld id="{01325B8C-6060-914D-A69E-D0BF6A104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73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0"/>
            <a:ext cx="12191496" cy="6857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783D5-4581-3F97-1B4F-836B3213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282"/>
            <a:ext cx="10515600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E85AA-63E3-A934-FF24-C54BAF333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468574"/>
            <a:ext cx="5240383" cy="43513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EC1E9-5834-B6F4-3E95-F8BAD448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514" y="6191794"/>
            <a:ext cx="1001486" cy="304800"/>
          </a:xfrm>
        </p:spPr>
        <p:txBody>
          <a:bodyPr/>
          <a:lstStyle/>
          <a:p>
            <a:fld id="{01325B8C-6060-914D-A69E-D0BF6A104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9E85AA-63E3-A934-FF24-C54BAF333CE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7995" y="1468574"/>
            <a:ext cx="5146766" cy="43513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5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A1CCB-9289-BF2C-090F-74504815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4A301-7E7C-6FA0-427E-F133D6028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30EBA-F459-1FEC-3256-8E6FA3DD2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E1234-161C-0043-B473-38390B03ECB3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0EFA3-7E4D-3B0C-6E02-41F8C1523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D7D0A-B35E-E6FD-2049-48F6E3DE4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325B8C-6060-914D-A69E-D0BF6A10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6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0" y="4592823"/>
            <a:ext cx="2164080" cy="9038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B31616D-A704-5B34-861D-80BF542ED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589091"/>
            <a:ext cx="9144000" cy="23876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5400" b="1" dirty="0">
                <a:latin typeface="Aptos" panose="020B0004020202020204" pitchFamily="34" charset="0"/>
                <a:cs typeface="Arial" panose="020B0604020202020204" pitchFamily="34" charset="0"/>
              </a:rPr>
              <a:t>Opportunity Sheffield</a:t>
            </a:r>
            <a:br>
              <a:rPr lang="en-GB" sz="5400" b="1" dirty="0"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GB" sz="4800" b="1" dirty="0">
                <a:latin typeface="Aptos" panose="020B0004020202020204" pitchFamily="34" charset="0"/>
                <a:cs typeface="Arial" panose="020B0604020202020204" pitchFamily="34" charset="0"/>
              </a:rPr>
              <a:t>Sector Routeways</a:t>
            </a:r>
            <a:br>
              <a:rPr lang="en-GB" sz="4800" b="1" dirty="0"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latin typeface="Aptos" panose="020B0004020202020204" pitchFamily="34" charset="0"/>
                <a:cs typeface="Arial" panose="020B0604020202020204" pitchFamily="34" charset="0"/>
              </a:rPr>
              <a:t>Programme Overview 2024-2025</a:t>
            </a:r>
            <a:r>
              <a:rPr lang="en-GB" sz="4800" b="1" dirty="0">
                <a:cs typeface="Arial" panose="020B0604020202020204" pitchFamily="34" charset="0"/>
              </a:rPr>
              <a:t> </a:t>
            </a:r>
            <a:endParaRPr lang="en-GB" sz="4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8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748D1-D8CD-3E20-82F0-AD5965C30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22B1C6-777A-0867-A498-7AD12166E8BF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5BF81-9C76-C903-AB02-A151337FF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9" y="327354"/>
            <a:ext cx="11226562" cy="63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37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2DCFE-1421-9756-473C-61F4F5E57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9823EE-EAD5-50E0-F555-D6C263CB05C3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F3EA8-A40A-9C13-312D-D935958A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15" y="215705"/>
            <a:ext cx="11072652" cy="622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5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FFE3D-BEC1-5CCD-9B27-BDD9DE46C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4EDD62-66FA-D51A-06ED-4561E3B3F95F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38162-1FB6-D055-CEAC-5452D81D7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60" y="291900"/>
            <a:ext cx="11154133" cy="627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42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32431-7557-C21F-AC15-BAFC88FA6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EF00AC-CE63-B9DB-FE9E-B88D27C3EE69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F3B21-6401-C4A6-01E1-CCA2C5E42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5" y="266243"/>
            <a:ext cx="11335203" cy="63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49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EAD89-6329-B952-959B-A4FB7ED49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6728FB-67F8-699F-5127-17B3470C7871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B3920-B555-2AB5-D5B9-18A8D7C9C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11" y="355339"/>
            <a:ext cx="10619747" cy="59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54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CA828-11CD-DA35-444C-2B765EDE1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5B6E85-C553-B67C-5CA5-C4F8686B8389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2331F-26DA-5B12-9176-2C71C1398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09" y="292957"/>
            <a:ext cx="10891582" cy="61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19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62180-0D61-A94B-01D1-5DDACF7E3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93B777-43D0-C0C3-597A-5F82CE9C4507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2834B-C65F-D18F-6C2F-C40CF3DD5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87" y="335186"/>
            <a:ext cx="11000225" cy="618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61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DD430-F975-3E05-317E-49E9B048A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8807FE-8288-6D8E-56F2-15CDCD865F8F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1F556-E6A9-607E-F770-DE6CCD546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61" y="322403"/>
            <a:ext cx="11045678" cy="62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11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8646B-B7A7-EBA6-C91F-AED7E194D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01459A-BC9E-5BF9-8B4B-E76105270986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3F232-0CD8-973F-1285-B82F8C4C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07" y="474026"/>
            <a:ext cx="10755781" cy="60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30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725FB-1A0A-FE40-06C6-6E415F430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6C0E49-4AF2-22C3-C688-5CD62D58C85F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03FB7-A535-D552-4877-8A3F48F66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42" y="378474"/>
            <a:ext cx="10846315" cy="610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59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B939B3-DC36-F74E-890D-AAEB09D5A3FE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910C1-D003-1C28-EC89-AF6EFD7B4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6" y="215705"/>
            <a:ext cx="11413588" cy="64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21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B28EE-2DD7-7D77-242C-F98ED153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0D8512-B6B1-746B-23D8-E0805B73DE3A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D6FE6-D376-8907-230E-2B83EC1E3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5" y="483080"/>
            <a:ext cx="10710513" cy="602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14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B4DC7-8611-E747-6956-671E615E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B5EB65-96DD-233E-01EE-151CE8152C5F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3F108-5D85-736B-A118-BC73EA05B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72" y="347278"/>
            <a:ext cx="10646907" cy="598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03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84921-AA22-7E45-45DD-6FE9FE1B1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6D19A5-61F2-9849-F965-B2AB94587347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C28A30-0CFE-875A-CE23-F4D531D8B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21" y="416681"/>
            <a:ext cx="10710467" cy="60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59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3ABAE-2AAA-4341-C637-9C5B7BB87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5AB003-A526-0359-9350-6F19CB70EE9D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C3C86-CFBB-228A-177C-4D45DC18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61" y="332640"/>
            <a:ext cx="11009278" cy="619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F3E54-6C86-3299-9FEC-5000247C7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EE7B0A-1C28-EDED-1560-247405A50149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DE221-40E4-4DBE-77B3-16859ABF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81" y="215705"/>
            <a:ext cx="11036438" cy="62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1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6978F-B8FA-7A2E-F0FB-19A5B2EA3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45B379-24D1-EA6F-EA68-64791C317C94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C4B1E-AB57-55EE-5BFF-6520CDE18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9" y="215705"/>
            <a:ext cx="11335202" cy="637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48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25BF2-53C2-707E-1D8A-791A5148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79A1B4-79FD-CCAB-A77E-5C3DB307B9A8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2A5E9-4496-E4A6-C9AF-F5EB16488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52" y="215705"/>
            <a:ext cx="11308042" cy="63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6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E87AE-1CCE-BA74-2724-D0B65B48B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27D7DC-5EED-B5F0-AC6E-2267C69C77C2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10DF0-FEF3-3816-A76C-2FBD51404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38" y="498432"/>
            <a:ext cx="10773887" cy="606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5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B1097-E281-35A1-3B6C-3214762A2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53CBE9-5C0E-10B0-6535-D7AABDB07275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836D5-FDC7-5892-2D66-8AB9DE0FC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24" y="271336"/>
            <a:ext cx="11326149" cy="63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36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81DD3-6586-0025-97A5-6FFD1FAA1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43FD53-C3CB-4160-601C-E969BFFB5C2B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6197A-9871-6E24-B411-A9E1930A0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39" y="322262"/>
            <a:ext cx="11235615" cy="63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31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BC4CB-5E97-D06B-B159-618BDAF5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D3189C-4A68-87CF-F77F-56D3FB021A08}"/>
              </a:ext>
            </a:extLst>
          </p:cNvPr>
          <p:cNvSpPr/>
          <p:nvPr/>
        </p:nvSpPr>
        <p:spPr>
          <a:xfrm>
            <a:off x="8440615" y="215705"/>
            <a:ext cx="2972973" cy="110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07C13-1369-16CC-19F4-6C68C8D2E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66" y="215705"/>
            <a:ext cx="11244667" cy="63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21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D9814D99E71C409090DF9E8FDE1682" ma:contentTypeVersion="18" ma:contentTypeDescription="Create a new document." ma:contentTypeScope="" ma:versionID="3e1c0688b117e023ed4a5a83cd0b6090">
  <xsd:schema xmlns:xsd="http://www.w3.org/2001/XMLSchema" xmlns:xs="http://www.w3.org/2001/XMLSchema" xmlns:p="http://schemas.microsoft.com/office/2006/metadata/properties" xmlns:ns2="94c7dcd3-2cd9-44d2-b126-ac78e728307a" xmlns:ns3="13317375-1553-48d8-a09a-8aa92972e8cd" targetNamespace="http://schemas.microsoft.com/office/2006/metadata/properties" ma:root="true" ma:fieldsID="8d29c5936ee81fa6d935c23bcdeec93d" ns2:_="" ns3:_="">
    <xsd:import namespace="94c7dcd3-2cd9-44d2-b126-ac78e728307a"/>
    <xsd:import namespace="13317375-1553-48d8-a09a-8aa92972e8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7dcd3-2cd9-44d2-b126-ac78e72830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330548-71bc-43fa-91f1-b175a08e5d36}" ma:internalName="TaxCatchAll" ma:showField="CatchAllData" ma:web="94c7dcd3-2cd9-44d2-b126-ac78e72830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317375-1553-48d8-a09a-8aa92972e8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9c4f7d8-8ce1-446e-88d4-5569086c0e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c7dcd3-2cd9-44d2-b126-ac78e728307a" xsi:nil="true"/>
    <lcf76f155ced4ddcb4097134ff3c332f xmlns="13317375-1553-48d8-a09a-8aa92972e8c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3F963C-6F07-4042-9EB7-68B2EEF2E9CF}"/>
</file>

<file path=customXml/itemProps2.xml><?xml version="1.0" encoding="utf-8"?>
<ds:datastoreItem xmlns:ds="http://schemas.openxmlformats.org/officeDocument/2006/customXml" ds:itemID="{6EB3AE73-9699-42E1-8CAF-9B0A7EC69223}">
  <ds:schemaRefs>
    <ds:schemaRef ds:uri="e4542799-d948-4d7f-a508-6210b0e87801"/>
    <ds:schemaRef ds:uri="http://purl.org/dc/elements/1.1/"/>
    <ds:schemaRef ds:uri="http://www.w3.org/XML/1998/namespace"/>
    <ds:schemaRef ds:uri="http://schemas.microsoft.com/office/2006/documentManagement/types"/>
    <ds:schemaRef ds:uri="a8af9081-7a17-466a-88c0-ad1246981f2a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c4486f99-f8c1-402a-a689-25ead95553e2"/>
    <ds:schemaRef ds:uri="d8165712-31c1-4712-b38b-ac961bc640da"/>
  </ds:schemaRefs>
</ds:datastoreItem>
</file>

<file path=customXml/itemProps3.xml><?xml version="1.0" encoding="utf-8"?>
<ds:datastoreItem xmlns:ds="http://schemas.openxmlformats.org/officeDocument/2006/customXml" ds:itemID="{E1F4A293-C565-4AF1-932D-EBD203683E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9</Words>
  <Application>Microsoft Office PowerPoint</Application>
  <PresentationFormat>Widescreen</PresentationFormat>
  <Paragraphs>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Aptos Light</vt:lpstr>
      <vt:lpstr>Arial</vt:lpstr>
      <vt:lpstr>Helvetica</vt:lpstr>
      <vt:lpstr>Office Theme</vt:lpstr>
      <vt:lpstr>Opportunity Sheffield Sector Routeways Programme Overview 2024-2025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standard example of the heading</dc:title>
  <dc:creator>british smile</dc:creator>
  <cp:lastModifiedBy>Emma-Jane Wright</cp:lastModifiedBy>
  <cp:revision>14</cp:revision>
  <dcterms:created xsi:type="dcterms:W3CDTF">2024-03-22T14:22:58Z</dcterms:created>
  <dcterms:modified xsi:type="dcterms:W3CDTF">2025-05-30T10:36:52Z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0x0101005DD9814D99E71C409090DF9E8FDE1682</vt:lpwstr>
  </property>
  <property fmtid="{D5CDD505-2E9C-101B-9397-08002B2CF9AE}" pid="3" name="MediaServiceImageTags">
    <vt:lpwstr/>
  </property>
</Properties>
</file>