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1" r:id="rId5"/>
    <p:sldId id="265" r:id="rId6"/>
    <p:sldId id="297" r:id="rId7"/>
    <p:sldId id="299" r:id="rId8"/>
    <p:sldId id="298" r:id="rId9"/>
    <p:sldId id="300" r:id="rId10"/>
    <p:sldId id="301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14"/>
    <a:srgbClr val="14A49D"/>
    <a:srgbClr val="F2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DF54D-62B1-4503-8EBF-D46D820EE80E}" v="25" dt="2025-05-30T09:35:58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5"/>
    <p:restoredTop sz="96018"/>
  </p:normalViewPr>
  <p:slideViewPr>
    <p:cSldViewPr snapToGrid="0">
      <p:cViewPr varScale="1">
        <p:scale>
          <a:sx n="82" d="100"/>
          <a:sy n="82" d="100"/>
        </p:scale>
        <p:origin x="10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-Jane Wright" userId="3fb31b63-f3b6-4f2c-80a5-0eff92ef5f53" providerId="ADAL" clId="{E72DF54D-62B1-4503-8EBF-D46D820EE80E}"/>
    <pc:docChg chg="undo custSel addSld delSld modSld">
      <pc:chgData name="Emma-Jane Wright" userId="3fb31b63-f3b6-4f2c-80a5-0eff92ef5f53" providerId="ADAL" clId="{E72DF54D-62B1-4503-8EBF-D46D820EE80E}" dt="2025-05-30T09:36:05.006" v="97" actId="47"/>
      <pc:docMkLst>
        <pc:docMk/>
      </pc:docMkLst>
      <pc:sldChg chg="modSp mod">
        <pc:chgData name="Emma-Jane Wright" userId="3fb31b63-f3b6-4f2c-80a5-0eff92ef5f53" providerId="ADAL" clId="{E72DF54D-62B1-4503-8EBF-D46D820EE80E}" dt="2025-05-30T09:30:45.295" v="12" actId="20577"/>
        <pc:sldMkLst>
          <pc:docMk/>
          <pc:sldMk cId="405078190" sldId="261"/>
        </pc:sldMkLst>
        <pc:spChg chg="mod">
          <ac:chgData name="Emma-Jane Wright" userId="3fb31b63-f3b6-4f2c-80a5-0eff92ef5f53" providerId="ADAL" clId="{E72DF54D-62B1-4503-8EBF-D46D820EE80E}" dt="2025-05-30T09:30:45.295" v="12" actId="20577"/>
          <ac:spMkLst>
            <pc:docMk/>
            <pc:sldMk cId="405078190" sldId="261"/>
            <ac:spMk id="4" creationId="{9B31616D-A704-5B34-861D-80BF542ED28D}"/>
          </ac:spMkLst>
        </pc:spChg>
      </pc:sldChg>
      <pc:sldChg chg="addSp modSp add del mod">
        <pc:chgData name="Emma-Jane Wright" userId="3fb31b63-f3b6-4f2c-80a5-0eff92ef5f53" providerId="ADAL" clId="{E72DF54D-62B1-4503-8EBF-D46D820EE80E}" dt="2025-05-30T09:34:45.012" v="74" actId="47"/>
        <pc:sldMkLst>
          <pc:docMk/>
          <pc:sldMk cId="1571821458" sldId="265"/>
        </pc:sldMkLst>
        <pc:picChg chg="add mod">
          <ac:chgData name="Emma-Jane Wright" userId="3fb31b63-f3b6-4f2c-80a5-0eff92ef5f53" providerId="ADAL" clId="{E72DF54D-62B1-4503-8EBF-D46D820EE80E}" dt="2025-05-30T09:34:37.287" v="72" actId="1076"/>
          <ac:picMkLst>
            <pc:docMk/>
            <pc:sldMk cId="1571821458" sldId="265"/>
            <ac:picMk id="3" creationId="{528C0B73-C1C6-BCCC-09B0-CF89CEA18CEC}"/>
          </ac:picMkLst>
        </pc:picChg>
      </pc:sldChg>
      <pc:sldChg chg="addSp delSp modSp del mod">
        <pc:chgData name="Emma-Jane Wright" userId="3fb31b63-f3b6-4f2c-80a5-0eff92ef5f53" providerId="ADAL" clId="{E72DF54D-62B1-4503-8EBF-D46D820EE80E}" dt="2025-05-30T09:34:47.460" v="75" actId="47"/>
        <pc:sldMkLst>
          <pc:docMk/>
          <pc:sldMk cId="4239164044" sldId="273"/>
        </pc:sldMkLst>
        <pc:picChg chg="add del">
          <ac:chgData name="Emma-Jane Wright" userId="3fb31b63-f3b6-4f2c-80a5-0eff92ef5f53" providerId="ADAL" clId="{E72DF54D-62B1-4503-8EBF-D46D820EE80E}" dt="2025-05-30T09:31:12.506" v="18" actId="478"/>
          <ac:picMkLst>
            <pc:docMk/>
            <pc:sldMk cId="4239164044" sldId="273"/>
            <ac:picMk id="2" creationId="{2BB89A18-9D05-987F-C87D-5FAC57FB8CF1}"/>
          </ac:picMkLst>
        </pc:picChg>
        <pc:picChg chg="add mod">
          <ac:chgData name="Emma-Jane Wright" userId="3fb31b63-f3b6-4f2c-80a5-0eff92ef5f53" providerId="ADAL" clId="{E72DF54D-62B1-4503-8EBF-D46D820EE80E}" dt="2025-05-30T09:32:09.139" v="29" actId="1076"/>
          <ac:picMkLst>
            <pc:docMk/>
            <pc:sldMk cId="4239164044" sldId="273"/>
            <ac:picMk id="3" creationId="{5786A800-A9A6-1620-5436-5C3302DEDB4C}"/>
          </ac:picMkLst>
        </pc:picChg>
      </pc:sldChg>
      <pc:sldChg chg="del">
        <pc:chgData name="Emma-Jane Wright" userId="3fb31b63-f3b6-4f2c-80a5-0eff92ef5f53" providerId="ADAL" clId="{E72DF54D-62B1-4503-8EBF-D46D820EE80E}" dt="2025-05-30T09:33:42.656" v="52" actId="47"/>
        <pc:sldMkLst>
          <pc:docMk/>
          <pc:sldMk cId="265571771" sldId="274"/>
        </pc:sldMkLst>
      </pc:sldChg>
      <pc:sldChg chg="del">
        <pc:chgData name="Emma-Jane Wright" userId="3fb31b63-f3b6-4f2c-80a5-0eff92ef5f53" providerId="ADAL" clId="{E72DF54D-62B1-4503-8EBF-D46D820EE80E}" dt="2025-05-30T09:33:43.120" v="53" actId="47"/>
        <pc:sldMkLst>
          <pc:docMk/>
          <pc:sldMk cId="2002948210" sldId="275"/>
        </pc:sldMkLst>
      </pc:sldChg>
      <pc:sldChg chg="del">
        <pc:chgData name="Emma-Jane Wright" userId="3fb31b63-f3b6-4f2c-80a5-0eff92ef5f53" providerId="ADAL" clId="{E72DF54D-62B1-4503-8EBF-D46D820EE80E}" dt="2025-05-30T09:33:43.536" v="54" actId="47"/>
        <pc:sldMkLst>
          <pc:docMk/>
          <pc:sldMk cId="1463164904" sldId="276"/>
        </pc:sldMkLst>
      </pc:sldChg>
      <pc:sldChg chg="del">
        <pc:chgData name="Emma-Jane Wright" userId="3fb31b63-f3b6-4f2c-80a5-0eff92ef5f53" providerId="ADAL" clId="{E72DF54D-62B1-4503-8EBF-D46D820EE80E}" dt="2025-05-30T09:33:43.887" v="55" actId="47"/>
        <pc:sldMkLst>
          <pc:docMk/>
          <pc:sldMk cId="2987456966" sldId="277"/>
        </pc:sldMkLst>
      </pc:sldChg>
      <pc:sldChg chg="del">
        <pc:chgData name="Emma-Jane Wright" userId="3fb31b63-f3b6-4f2c-80a5-0eff92ef5f53" providerId="ADAL" clId="{E72DF54D-62B1-4503-8EBF-D46D820EE80E}" dt="2025-05-30T09:33:48.570" v="66" actId="47"/>
        <pc:sldMkLst>
          <pc:docMk/>
          <pc:sldMk cId="2814311857" sldId="278"/>
        </pc:sldMkLst>
      </pc:sldChg>
      <pc:sldChg chg="del">
        <pc:chgData name="Emma-Jane Wright" userId="3fb31b63-f3b6-4f2c-80a5-0eff92ef5f53" providerId="ADAL" clId="{E72DF54D-62B1-4503-8EBF-D46D820EE80E}" dt="2025-05-30T09:33:49.282" v="67" actId="47"/>
        <pc:sldMkLst>
          <pc:docMk/>
          <pc:sldMk cId="1738330048" sldId="279"/>
        </pc:sldMkLst>
      </pc:sldChg>
      <pc:sldChg chg="del">
        <pc:chgData name="Emma-Jane Wright" userId="3fb31b63-f3b6-4f2c-80a5-0eff92ef5f53" providerId="ADAL" clId="{E72DF54D-62B1-4503-8EBF-D46D820EE80E}" dt="2025-05-30T09:33:50.296" v="68" actId="47"/>
        <pc:sldMkLst>
          <pc:docMk/>
          <pc:sldMk cId="4255259425" sldId="280"/>
        </pc:sldMkLst>
      </pc:sldChg>
      <pc:sldChg chg="del">
        <pc:chgData name="Emma-Jane Wright" userId="3fb31b63-f3b6-4f2c-80a5-0eff92ef5f53" providerId="ADAL" clId="{E72DF54D-62B1-4503-8EBF-D46D820EE80E}" dt="2025-05-30T09:33:44.208" v="56" actId="47"/>
        <pc:sldMkLst>
          <pc:docMk/>
          <pc:sldMk cId="2188836491" sldId="281"/>
        </pc:sldMkLst>
      </pc:sldChg>
      <pc:sldChg chg="del">
        <pc:chgData name="Emma-Jane Wright" userId="3fb31b63-f3b6-4f2c-80a5-0eff92ef5f53" providerId="ADAL" clId="{E72DF54D-62B1-4503-8EBF-D46D820EE80E}" dt="2025-05-30T09:33:44.561" v="57" actId="47"/>
        <pc:sldMkLst>
          <pc:docMk/>
          <pc:sldMk cId="1781031426" sldId="282"/>
        </pc:sldMkLst>
      </pc:sldChg>
      <pc:sldChg chg="del">
        <pc:chgData name="Emma-Jane Wright" userId="3fb31b63-f3b6-4f2c-80a5-0eff92ef5f53" providerId="ADAL" clId="{E72DF54D-62B1-4503-8EBF-D46D820EE80E}" dt="2025-05-30T09:33:44.919" v="58" actId="47"/>
        <pc:sldMkLst>
          <pc:docMk/>
          <pc:sldMk cId="2894621321" sldId="283"/>
        </pc:sldMkLst>
      </pc:sldChg>
      <pc:sldChg chg="del">
        <pc:chgData name="Emma-Jane Wright" userId="3fb31b63-f3b6-4f2c-80a5-0eff92ef5f53" providerId="ADAL" clId="{E72DF54D-62B1-4503-8EBF-D46D820EE80E}" dt="2025-05-30T09:33:45.697" v="59" actId="47"/>
        <pc:sldMkLst>
          <pc:docMk/>
          <pc:sldMk cId="1909937852" sldId="284"/>
        </pc:sldMkLst>
      </pc:sldChg>
      <pc:sldChg chg="del">
        <pc:chgData name="Emma-Jane Wright" userId="3fb31b63-f3b6-4f2c-80a5-0eff92ef5f53" providerId="ADAL" clId="{E72DF54D-62B1-4503-8EBF-D46D820EE80E}" dt="2025-05-30T09:33:46.121" v="60" actId="47"/>
        <pc:sldMkLst>
          <pc:docMk/>
          <pc:sldMk cId="3304257168" sldId="285"/>
        </pc:sldMkLst>
      </pc:sldChg>
      <pc:sldChg chg="del">
        <pc:chgData name="Emma-Jane Wright" userId="3fb31b63-f3b6-4f2c-80a5-0eff92ef5f53" providerId="ADAL" clId="{E72DF54D-62B1-4503-8EBF-D46D820EE80E}" dt="2025-05-30T09:33:46.375" v="61" actId="47"/>
        <pc:sldMkLst>
          <pc:docMk/>
          <pc:sldMk cId="3457542457" sldId="286"/>
        </pc:sldMkLst>
      </pc:sldChg>
      <pc:sldChg chg="del">
        <pc:chgData name="Emma-Jane Wright" userId="3fb31b63-f3b6-4f2c-80a5-0eff92ef5f53" providerId="ADAL" clId="{E72DF54D-62B1-4503-8EBF-D46D820EE80E}" dt="2025-05-30T09:33:47.273" v="62" actId="47"/>
        <pc:sldMkLst>
          <pc:docMk/>
          <pc:sldMk cId="1090349270" sldId="287"/>
        </pc:sldMkLst>
      </pc:sldChg>
      <pc:sldChg chg="del">
        <pc:chgData name="Emma-Jane Wright" userId="3fb31b63-f3b6-4f2c-80a5-0eff92ef5f53" providerId="ADAL" clId="{E72DF54D-62B1-4503-8EBF-D46D820EE80E}" dt="2025-05-30T09:33:47.592" v="63" actId="47"/>
        <pc:sldMkLst>
          <pc:docMk/>
          <pc:sldMk cId="2574054285" sldId="288"/>
        </pc:sldMkLst>
      </pc:sldChg>
      <pc:sldChg chg="del">
        <pc:chgData name="Emma-Jane Wright" userId="3fb31b63-f3b6-4f2c-80a5-0eff92ef5f53" providerId="ADAL" clId="{E72DF54D-62B1-4503-8EBF-D46D820EE80E}" dt="2025-05-30T09:33:47.895" v="64" actId="47"/>
        <pc:sldMkLst>
          <pc:docMk/>
          <pc:sldMk cId="1474319907" sldId="289"/>
        </pc:sldMkLst>
      </pc:sldChg>
      <pc:sldChg chg="del">
        <pc:chgData name="Emma-Jane Wright" userId="3fb31b63-f3b6-4f2c-80a5-0eff92ef5f53" providerId="ADAL" clId="{E72DF54D-62B1-4503-8EBF-D46D820EE80E}" dt="2025-05-30T09:33:48.167" v="65" actId="47"/>
        <pc:sldMkLst>
          <pc:docMk/>
          <pc:sldMk cId="2284661690" sldId="290"/>
        </pc:sldMkLst>
      </pc:sldChg>
      <pc:sldChg chg="addSp modSp add del mod">
        <pc:chgData name="Emma-Jane Wright" userId="3fb31b63-f3b6-4f2c-80a5-0eff92ef5f53" providerId="ADAL" clId="{E72DF54D-62B1-4503-8EBF-D46D820EE80E}" dt="2025-05-30T09:35:11.893" v="84" actId="47"/>
        <pc:sldMkLst>
          <pc:docMk/>
          <pc:sldMk cId="2066844570" sldId="291"/>
        </pc:sldMkLst>
        <pc:picChg chg="add mod">
          <ac:chgData name="Emma-Jane Wright" userId="3fb31b63-f3b6-4f2c-80a5-0eff92ef5f53" providerId="ADAL" clId="{E72DF54D-62B1-4503-8EBF-D46D820EE80E}" dt="2025-05-30T09:32:12.724" v="30" actId="1076"/>
          <ac:picMkLst>
            <pc:docMk/>
            <pc:sldMk cId="2066844570" sldId="291"/>
            <ac:picMk id="2" creationId="{79666888-FCAB-588A-7032-00F3B851E71B}"/>
          </ac:picMkLst>
        </pc:picChg>
      </pc:sldChg>
      <pc:sldChg chg="addSp modSp add del mod">
        <pc:chgData name="Emma-Jane Wright" userId="3fb31b63-f3b6-4f2c-80a5-0eff92ef5f53" providerId="ADAL" clId="{E72DF54D-62B1-4503-8EBF-D46D820EE80E}" dt="2025-05-30T09:35:22.198" v="88" actId="47"/>
        <pc:sldMkLst>
          <pc:docMk/>
          <pc:sldMk cId="1198260115" sldId="292"/>
        </pc:sldMkLst>
        <pc:picChg chg="add mod">
          <ac:chgData name="Emma-Jane Wright" userId="3fb31b63-f3b6-4f2c-80a5-0eff92ef5f53" providerId="ADAL" clId="{E72DF54D-62B1-4503-8EBF-D46D820EE80E}" dt="2025-05-30T09:32:41.929" v="39" actId="14100"/>
          <ac:picMkLst>
            <pc:docMk/>
            <pc:sldMk cId="1198260115" sldId="292"/>
            <ac:picMk id="2" creationId="{97D4EFB5-11D1-43D6-4871-8E8DED1623B2}"/>
          </ac:picMkLst>
        </pc:picChg>
      </pc:sldChg>
      <pc:sldChg chg="addSp delSp modSp add del mod replId">
        <pc:chgData name="Emma-Jane Wright" userId="3fb31b63-f3b6-4f2c-80a5-0eff92ef5f53" providerId="ADAL" clId="{E72DF54D-62B1-4503-8EBF-D46D820EE80E}" dt="2025-05-30T09:36:05.006" v="97" actId="47"/>
        <pc:sldMkLst>
          <pc:docMk/>
          <pc:sldMk cId="1229356205" sldId="293"/>
        </pc:sldMkLst>
        <pc:spChg chg="mod">
          <ac:chgData name="Emma-Jane Wright" userId="3fb31b63-f3b6-4f2c-80a5-0eff92ef5f53" providerId="ADAL" clId="{E72DF54D-62B1-4503-8EBF-D46D820EE80E}" dt="2025-05-30T09:33:14.486" v="44"/>
          <ac:spMkLst>
            <pc:docMk/>
            <pc:sldMk cId="1229356205" sldId="293"/>
            <ac:spMk id="3" creationId="{DCEC2047-CAE7-5F39-EDF0-1FCD60FAAC31}"/>
          </ac:spMkLst>
        </pc:spChg>
        <pc:spChg chg="mod">
          <ac:chgData name="Emma-Jane Wright" userId="3fb31b63-f3b6-4f2c-80a5-0eff92ef5f53" providerId="ADAL" clId="{E72DF54D-62B1-4503-8EBF-D46D820EE80E}" dt="2025-05-30T09:33:14.486" v="44"/>
          <ac:spMkLst>
            <pc:docMk/>
            <pc:sldMk cId="1229356205" sldId="293"/>
            <ac:spMk id="4" creationId="{88152E46-E00E-C3C4-EC96-12459E872A81}"/>
          </ac:spMkLst>
        </pc:spChg>
        <pc:spChg chg="mod">
          <ac:chgData name="Emma-Jane Wright" userId="3fb31b63-f3b6-4f2c-80a5-0eff92ef5f53" providerId="ADAL" clId="{E72DF54D-62B1-4503-8EBF-D46D820EE80E}" dt="2025-05-30T09:33:14.486" v="44"/>
          <ac:spMkLst>
            <pc:docMk/>
            <pc:sldMk cId="1229356205" sldId="293"/>
            <ac:spMk id="5" creationId="{03E1466C-2E1C-0E56-8F11-4395AC7793AE}"/>
          </ac:spMkLst>
        </pc:spChg>
        <pc:grpChg chg="add mod">
          <ac:chgData name="Emma-Jane Wright" userId="3fb31b63-f3b6-4f2c-80a5-0eff92ef5f53" providerId="ADAL" clId="{E72DF54D-62B1-4503-8EBF-D46D820EE80E}" dt="2025-05-30T09:33:14.486" v="44"/>
          <ac:grpSpMkLst>
            <pc:docMk/>
            <pc:sldMk cId="1229356205" sldId="293"/>
            <ac:grpSpMk id="2" creationId="{E7245B31-A071-E406-0E2C-2E01D271B954}"/>
          </ac:grpSpMkLst>
        </pc:grpChg>
        <pc:picChg chg="add mod">
          <ac:chgData name="Emma-Jane Wright" userId="3fb31b63-f3b6-4f2c-80a5-0eff92ef5f53" providerId="ADAL" clId="{E72DF54D-62B1-4503-8EBF-D46D820EE80E}" dt="2025-05-30T09:33:14.486" v="44"/>
          <ac:picMkLst>
            <pc:docMk/>
            <pc:sldMk cId="1229356205" sldId="293"/>
            <ac:picMk id="6" creationId="{B42B6711-A477-5E46-E553-2B61C0EAF97A}"/>
          </ac:picMkLst>
        </pc:picChg>
        <pc:picChg chg="add del">
          <ac:chgData name="Emma-Jane Wright" userId="3fb31b63-f3b6-4f2c-80a5-0eff92ef5f53" providerId="ADAL" clId="{E72DF54D-62B1-4503-8EBF-D46D820EE80E}" dt="2025-05-30T09:33:25.432" v="46" actId="478"/>
          <ac:picMkLst>
            <pc:docMk/>
            <pc:sldMk cId="1229356205" sldId="293"/>
            <ac:picMk id="7" creationId="{CEA4B494-C9BD-C438-D022-8DC02303E647}"/>
          </ac:picMkLst>
        </pc:picChg>
        <pc:picChg chg="add mod">
          <ac:chgData name="Emma-Jane Wright" userId="3fb31b63-f3b6-4f2c-80a5-0eff92ef5f53" providerId="ADAL" clId="{E72DF54D-62B1-4503-8EBF-D46D820EE80E}" dt="2025-05-30T09:33:38.968" v="50" actId="1076"/>
          <ac:picMkLst>
            <pc:docMk/>
            <pc:sldMk cId="1229356205" sldId="293"/>
            <ac:picMk id="8" creationId="{B51646DC-321A-CA50-7344-E8456FE6B40F}"/>
          </ac:picMkLst>
        </pc:picChg>
      </pc:sldChg>
      <pc:sldChg chg="addSp modSp add del mod">
        <pc:chgData name="Emma-Jane Wright" userId="3fb31b63-f3b6-4f2c-80a5-0eff92ef5f53" providerId="ADAL" clId="{E72DF54D-62B1-4503-8EBF-D46D820EE80E}" dt="2025-05-30T09:35:16.655" v="86" actId="47"/>
        <pc:sldMkLst>
          <pc:docMk/>
          <pc:sldMk cId="2194362548" sldId="294"/>
        </pc:sldMkLst>
        <pc:picChg chg="add mod">
          <ac:chgData name="Emma-Jane Wright" userId="3fb31b63-f3b6-4f2c-80a5-0eff92ef5f53" providerId="ADAL" clId="{E72DF54D-62B1-4503-8EBF-D46D820EE80E}" dt="2025-05-30T09:32:25.142" v="34" actId="1076"/>
          <ac:picMkLst>
            <pc:docMk/>
            <pc:sldMk cId="2194362548" sldId="294"/>
            <ac:picMk id="2" creationId="{F3F76554-3841-984F-4245-F95EA68A2CA4}"/>
          </ac:picMkLst>
        </pc:picChg>
      </pc:sldChg>
      <pc:sldChg chg="addSp modSp add del mod">
        <pc:chgData name="Emma-Jane Wright" userId="3fb31b63-f3b6-4f2c-80a5-0eff92ef5f53" providerId="ADAL" clId="{E72DF54D-62B1-4503-8EBF-D46D820EE80E}" dt="2025-05-30T09:35:28.328" v="90" actId="47"/>
        <pc:sldMkLst>
          <pc:docMk/>
          <pc:sldMk cId="3434339888" sldId="295"/>
        </pc:sldMkLst>
        <pc:picChg chg="add mod">
          <ac:chgData name="Emma-Jane Wright" userId="3fb31b63-f3b6-4f2c-80a5-0eff92ef5f53" providerId="ADAL" clId="{E72DF54D-62B1-4503-8EBF-D46D820EE80E}" dt="2025-05-30T09:32:53.517" v="42" actId="14100"/>
          <ac:picMkLst>
            <pc:docMk/>
            <pc:sldMk cId="3434339888" sldId="295"/>
            <ac:picMk id="2" creationId="{FA309AAE-8A14-ED48-A8E4-4C055D448B33}"/>
          </ac:picMkLst>
        </pc:picChg>
      </pc:sldChg>
      <pc:sldChg chg="addSp modSp add del replId">
        <pc:chgData name="Emma-Jane Wright" userId="3fb31b63-f3b6-4f2c-80a5-0eff92ef5f53" providerId="ADAL" clId="{E72DF54D-62B1-4503-8EBF-D46D820EE80E}" dt="2025-05-30T09:35:55.007" v="95" actId="47"/>
        <pc:sldMkLst>
          <pc:docMk/>
          <pc:sldMk cId="4211859955" sldId="296"/>
        </pc:sldMkLst>
        <pc:picChg chg="add mod">
          <ac:chgData name="Emma-Jane Wright" userId="3fb31b63-f3b6-4f2c-80a5-0eff92ef5f53" providerId="ADAL" clId="{E72DF54D-62B1-4503-8EBF-D46D820EE80E}" dt="2025-05-30T09:33:02.214" v="43"/>
          <ac:picMkLst>
            <pc:docMk/>
            <pc:sldMk cId="4211859955" sldId="296"/>
            <ac:picMk id="2" creationId="{32A661E1-F9E4-F53A-5B63-C5C35D77A5FF}"/>
          </ac:picMkLst>
        </pc:picChg>
        <pc:picChg chg="add mod">
          <ac:chgData name="Emma-Jane Wright" userId="3fb31b63-f3b6-4f2c-80a5-0eff92ef5f53" providerId="ADAL" clId="{E72DF54D-62B1-4503-8EBF-D46D820EE80E}" dt="2025-05-30T09:33:02.214" v="43"/>
          <ac:picMkLst>
            <pc:docMk/>
            <pc:sldMk cId="4211859955" sldId="296"/>
            <ac:picMk id="3" creationId="{42F082DF-F903-F1E3-BBCC-8542668D01A6}"/>
          </ac:picMkLst>
        </pc:picChg>
        <pc:picChg chg="add mod">
          <ac:chgData name="Emma-Jane Wright" userId="3fb31b63-f3b6-4f2c-80a5-0eff92ef5f53" providerId="ADAL" clId="{E72DF54D-62B1-4503-8EBF-D46D820EE80E}" dt="2025-05-30T09:33:02.214" v="43"/>
          <ac:picMkLst>
            <pc:docMk/>
            <pc:sldMk cId="4211859955" sldId="296"/>
            <ac:picMk id="4" creationId="{366A42F7-E93E-9E1F-3A18-DF3E7BE3BDED}"/>
          </ac:picMkLst>
        </pc:picChg>
        <pc:picChg chg="add mod">
          <ac:chgData name="Emma-Jane Wright" userId="3fb31b63-f3b6-4f2c-80a5-0eff92ef5f53" providerId="ADAL" clId="{E72DF54D-62B1-4503-8EBF-D46D820EE80E}" dt="2025-05-30T09:33:02.214" v="43"/>
          <ac:picMkLst>
            <pc:docMk/>
            <pc:sldMk cId="4211859955" sldId="296"/>
            <ac:picMk id="5" creationId="{0B715A6E-AFBA-4D8F-C6F7-F1947CAAC51D}"/>
          </ac:picMkLst>
        </pc:picChg>
        <pc:picChg chg="add mod">
          <ac:chgData name="Emma-Jane Wright" userId="3fb31b63-f3b6-4f2c-80a5-0eff92ef5f53" providerId="ADAL" clId="{E72DF54D-62B1-4503-8EBF-D46D820EE80E}" dt="2025-05-30T09:33:02.214" v="43"/>
          <ac:picMkLst>
            <pc:docMk/>
            <pc:sldMk cId="4211859955" sldId="296"/>
            <ac:picMk id="6" creationId="{239DCC59-C950-9EE6-71D1-5675594A0278}"/>
          </ac:picMkLst>
        </pc:picChg>
        <pc:picChg chg="add mod">
          <ac:chgData name="Emma-Jane Wright" userId="3fb31b63-f3b6-4f2c-80a5-0eff92ef5f53" providerId="ADAL" clId="{E72DF54D-62B1-4503-8EBF-D46D820EE80E}" dt="2025-05-30T09:33:02.214" v="43"/>
          <ac:picMkLst>
            <pc:docMk/>
            <pc:sldMk cId="4211859955" sldId="296"/>
            <ac:picMk id="7" creationId="{94E37151-4DE7-BF9A-B10F-1BF81041AFB4}"/>
          </ac:picMkLst>
        </pc:picChg>
      </pc:sldChg>
      <pc:sldChg chg="addSp delSp modSp add mod">
        <pc:chgData name="Emma-Jane Wright" userId="3fb31b63-f3b6-4f2c-80a5-0eff92ef5f53" providerId="ADAL" clId="{E72DF54D-62B1-4503-8EBF-D46D820EE80E}" dt="2025-05-30T09:35:08.293" v="83"/>
        <pc:sldMkLst>
          <pc:docMk/>
          <pc:sldMk cId="807273516" sldId="297"/>
        </pc:sldMkLst>
        <pc:picChg chg="del">
          <ac:chgData name="Emma-Jane Wright" userId="3fb31b63-f3b6-4f2c-80a5-0eff92ef5f53" providerId="ADAL" clId="{E72DF54D-62B1-4503-8EBF-D46D820EE80E}" dt="2025-05-30T09:34:56.482" v="79" actId="478"/>
          <ac:picMkLst>
            <pc:docMk/>
            <pc:sldMk cId="807273516" sldId="297"/>
            <ac:picMk id="3" creationId="{991B772F-5FA4-328C-E11C-2194AFE7F63B}"/>
          </ac:picMkLst>
        </pc:picChg>
        <pc:picChg chg="add mod">
          <ac:chgData name="Emma-Jane Wright" userId="3fb31b63-f3b6-4f2c-80a5-0eff92ef5f53" providerId="ADAL" clId="{E72DF54D-62B1-4503-8EBF-D46D820EE80E}" dt="2025-05-30T09:35:08.293" v="83"/>
          <ac:picMkLst>
            <pc:docMk/>
            <pc:sldMk cId="807273516" sldId="297"/>
            <ac:picMk id="4" creationId="{6175AD9E-C5FF-020C-ADD0-06E0C822D18F}"/>
          </ac:picMkLst>
        </pc:picChg>
      </pc:sldChg>
      <pc:sldChg chg="addSp delSp modSp add mod">
        <pc:chgData name="Emma-Jane Wright" userId="3fb31b63-f3b6-4f2c-80a5-0eff92ef5f53" providerId="ADAL" clId="{E72DF54D-62B1-4503-8EBF-D46D820EE80E}" dt="2025-05-30T09:35:19.612" v="87"/>
        <pc:sldMkLst>
          <pc:docMk/>
          <pc:sldMk cId="1118709569" sldId="298"/>
        </pc:sldMkLst>
        <pc:picChg chg="del">
          <ac:chgData name="Emma-Jane Wright" userId="3fb31b63-f3b6-4f2c-80a5-0eff92ef5f53" providerId="ADAL" clId="{E72DF54D-62B1-4503-8EBF-D46D820EE80E}" dt="2025-05-30T09:34:59.638" v="81" actId="478"/>
          <ac:picMkLst>
            <pc:docMk/>
            <pc:sldMk cId="1118709569" sldId="298"/>
            <ac:picMk id="3" creationId="{71F66AB1-9D69-1534-6AFF-0B1B82EE4738}"/>
          </ac:picMkLst>
        </pc:picChg>
        <pc:picChg chg="add mod">
          <ac:chgData name="Emma-Jane Wright" userId="3fb31b63-f3b6-4f2c-80a5-0eff92ef5f53" providerId="ADAL" clId="{E72DF54D-62B1-4503-8EBF-D46D820EE80E}" dt="2025-05-30T09:35:19.612" v="87"/>
          <ac:picMkLst>
            <pc:docMk/>
            <pc:sldMk cId="1118709569" sldId="298"/>
            <ac:picMk id="4" creationId="{ABAB844E-8D0B-28E4-07E9-CD2E1D746AFF}"/>
          </ac:picMkLst>
        </pc:picChg>
      </pc:sldChg>
      <pc:sldChg chg="addSp delSp modSp add mod">
        <pc:chgData name="Emma-Jane Wright" userId="3fb31b63-f3b6-4f2c-80a5-0eff92ef5f53" providerId="ADAL" clId="{E72DF54D-62B1-4503-8EBF-D46D820EE80E}" dt="2025-05-30T09:35:14.612" v="85"/>
        <pc:sldMkLst>
          <pc:docMk/>
          <pc:sldMk cId="1275057072" sldId="299"/>
        </pc:sldMkLst>
        <pc:picChg chg="del">
          <ac:chgData name="Emma-Jane Wright" userId="3fb31b63-f3b6-4f2c-80a5-0eff92ef5f53" providerId="ADAL" clId="{E72DF54D-62B1-4503-8EBF-D46D820EE80E}" dt="2025-05-30T09:34:57.989" v="80" actId="478"/>
          <ac:picMkLst>
            <pc:docMk/>
            <pc:sldMk cId="1275057072" sldId="299"/>
            <ac:picMk id="3" creationId="{C768F8DF-9BBC-A907-2ABC-8B906A686AA5}"/>
          </ac:picMkLst>
        </pc:picChg>
        <pc:picChg chg="add mod">
          <ac:chgData name="Emma-Jane Wright" userId="3fb31b63-f3b6-4f2c-80a5-0eff92ef5f53" providerId="ADAL" clId="{E72DF54D-62B1-4503-8EBF-D46D820EE80E}" dt="2025-05-30T09:35:14.612" v="85"/>
          <ac:picMkLst>
            <pc:docMk/>
            <pc:sldMk cId="1275057072" sldId="299"/>
            <ac:picMk id="4" creationId="{DAE80AF5-EA19-1275-6DC9-80DF66A3BE88}"/>
          </ac:picMkLst>
        </pc:picChg>
      </pc:sldChg>
      <pc:sldChg chg="addSp modSp add">
        <pc:chgData name="Emma-Jane Wright" userId="3fb31b63-f3b6-4f2c-80a5-0eff92ef5f53" providerId="ADAL" clId="{E72DF54D-62B1-4503-8EBF-D46D820EE80E}" dt="2025-05-30T09:35:25.022" v="89"/>
        <pc:sldMkLst>
          <pc:docMk/>
          <pc:sldMk cId="2088799772" sldId="300"/>
        </pc:sldMkLst>
        <pc:picChg chg="add mod">
          <ac:chgData name="Emma-Jane Wright" userId="3fb31b63-f3b6-4f2c-80a5-0eff92ef5f53" providerId="ADAL" clId="{E72DF54D-62B1-4503-8EBF-D46D820EE80E}" dt="2025-05-30T09:35:25.022" v="89"/>
          <ac:picMkLst>
            <pc:docMk/>
            <pc:sldMk cId="2088799772" sldId="300"/>
            <ac:picMk id="3" creationId="{04633FAA-E4BD-381C-AAF8-87C2182CD4BB}"/>
          </ac:picMkLst>
        </pc:picChg>
      </pc:sldChg>
      <pc:sldChg chg="addSp modSp add replId">
        <pc:chgData name="Emma-Jane Wright" userId="3fb31b63-f3b6-4f2c-80a5-0eff92ef5f53" providerId="ADAL" clId="{E72DF54D-62B1-4503-8EBF-D46D820EE80E}" dt="2025-05-30T09:35:48.988" v="94" actId="14100"/>
        <pc:sldMkLst>
          <pc:docMk/>
          <pc:sldMk cId="3922520824" sldId="301"/>
        </pc:sldMkLst>
        <pc:picChg chg="add mod">
          <ac:chgData name="Emma-Jane Wright" userId="3fb31b63-f3b6-4f2c-80a5-0eff92ef5f53" providerId="ADAL" clId="{E72DF54D-62B1-4503-8EBF-D46D820EE80E}" dt="2025-05-30T09:35:34.055" v="91"/>
          <ac:picMkLst>
            <pc:docMk/>
            <pc:sldMk cId="3922520824" sldId="301"/>
            <ac:picMk id="3" creationId="{70127B96-E3F0-5997-5702-CD9D4C2BFA2A}"/>
          </ac:picMkLst>
        </pc:picChg>
        <pc:picChg chg="add mod">
          <ac:chgData name="Emma-Jane Wright" userId="3fb31b63-f3b6-4f2c-80a5-0eff92ef5f53" providerId="ADAL" clId="{E72DF54D-62B1-4503-8EBF-D46D820EE80E}" dt="2025-05-30T09:35:34.055" v="91"/>
          <ac:picMkLst>
            <pc:docMk/>
            <pc:sldMk cId="3922520824" sldId="301"/>
            <ac:picMk id="4" creationId="{B3197C75-4CBC-196B-46FD-2A743927510D}"/>
          </ac:picMkLst>
        </pc:picChg>
        <pc:picChg chg="add mod">
          <ac:chgData name="Emma-Jane Wright" userId="3fb31b63-f3b6-4f2c-80a5-0eff92ef5f53" providerId="ADAL" clId="{E72DF54D-62B1-4503-8EBF-D46D820EE80E}" dt="2025-05-30T09:35:34.055" v="91"/>
          <ac:picMkLst>
            <pc:docMk/>
            <pc:sldMk cId="3922520824" sldId="301"/>
            <ac:picMk id="5" creationId="{FFFEEF6E-E140-96A7-F265-D5ED031D6ABB}"/>
          </ac:picMkLst>
        </pc:picChg>
        <pc:picChg chg="add mod">
          <ac:chgData name="Emma-Jane Wright" userId="3fb31b63-f3b6-4f2c-80a5-0eff92ef5f53" providerId="ADAL" clId="{E72DF54D-62B1-4503-8EBF-D46D820EE80E}" dt="2025-05-30T09:35:34.055" v="91"/>
          <ac:picMkLst>
            <pc:docMk/>
            <pc:sldMk cId="3922520824" sldId="301"/>
            <ac:picMk id="6" creationId="{7A7E78EB-EDA5-9F7F-191F-A0EADCBD9D82}"/>
          </ac:picMkLst>
        </pc:picChg>
        <pc:picChg chg="add mod">
          <ac:chgData name="Emma-Jane Wright" userId="3fb31b63-f3b6-4f2c-80a5-0eff92ef5f53" providerId="ADAL" clId="{E72DF54D-62B1-4503-8EBF-D46D820EE80E}" dt="2025-05-30T09:35:34.055" v="91"/>
          <ac:picMkLst>
            <pc:docMk/>
            <pc:sldMk cId="3922520824" sldId="301"/>
            <ac:picMk id="7" creationId="{E94E5B1F-0B2B-2E4F-35DD-1FECABC83343}"/>
          </ac:picMkLst>
        </pc:picChg>
        <pc:picChg chg="add mod">
          <ac:chgData name="Emma-Jane Wright" userId="3fb31b63-f3b6-4f2c-80a5-0eff92ef5f53" providerId="ADAL" clId="{E72DF54D-62B1-4503-8EBF-D46D820EE80E}" dt="2025-05-30T09:35:48.988" v="94" actId="14100"/>
          <ac:picMkLst>
            <pc:docMk/>
            <pc:sldMk cId="3922520824" sldId="301"/>
            <ac:picMk id="8" creationId="{6D3B1428-9C20-09A0-0FB9-AA80A44A4069}"/>
          </ac:picMkLst>
        </pc:picChg>
        <pc:picChg chg="add mod">
          <ac:chgData name="Emma-Jane Wright" userId="3fb31b63-f3b6-4f2c-80a5-0eff92ef5f53" providerId="ADAL" clId="{E72DF54D-62B1-4503-8EBF-D46D820EE80E}" dt="2025-05-30T09:35:48.988" v="94" actId="14100"/>
          <ac:picMkLst>
            <pc:docMk/>
            <pc:sldMk cId="3922520824" sldId="301"/>
            <ac:picMk id="9" creationId="{55C90041-3811-3579-93F0-FE789C090B59}"/>
          </ac:picMkLst>
        </pc:picChg>
        <pc:picChg chg="add mod">
          <ac:chgData name="Emma-Jane Wright" userId="3fb31b63-f3b6-4f2c-80a5-0eff92ef5f53" providerId="ADAL" clId="{E72DF54D-62B1-4503-8EBF-D46D820EE80E}" dt="2025-05-30T09:35:48.988" v="94" actId="14100"/>
          <ac:picMkLst>
            <pc:docMk/>
            <pc:sldMk cId="3922520824" sldId="301"/>
            <ac:picMk id="10" creationId="{C8B37683-A6C7-05BD-6461-E9CA80BF8542}"/>
          </ac:picMkLst>
        </pc:picChg>
        <pc:picChg chg="add mod">
          <ac:chgData name="Emma-Jane Wright" userId="3fb31b63-f3b6-4f2c-80a5-0eff92ef5f53" providerId="ADAL" clId="{E72DF54D-62B1-4503-8EBF-D46D820EE80E}" dt="2025-05-30T09:35:48.988" v="94" actId="14100"/>
          <ac:picMkLst>
            <pc:docMk/>
            <pc:sldMk cId="3922520824" sldId="301"/>
            <ac:picMk id="11" creationId="{E851B96C-85D1-18EB-2168-ECF2EB396352}"/>
          </ac:picMkLst>
        </pc:picChg>
        <pc:picChg chg="add mod">
          <ac:chgData name="Emma-Jane Wright" userId="3fb31b63-f3b6-4f2c-80a5-0eff92ef5f53" providerId="ADAL" clId="{E72DF54D-62B1-4503-8EBF-D46D820EE80E}" dt="2025-05-30T09:35:48.988" v="94" actId="14100"/>
          <ac:picMkLst>
            <pc:docMk/>
            <pc:sldMk cId="3922520824" sldId="301"/>
            <ac:picMk id="12" creationId="{F96D15B5-7114-7252-FCE4-6D1B94242F37}"/>
          </ac:picMkLst>
        </pc:picChg>
        <pc:picChg chg="add mod">
          <ac:chgData name="Emma-Jane Wright" userId="3fb31b63-f3b6-4f2c-80a5-0eff92ef5f53" providerId="ADAL" clId="{E72DF54D-62B1-4503-8EBF-D46D820EE80E}" dt="2025-05-30T09:35:48.988" v="94" actId="14100"/>
          <ac:picMkLst>
            <pc:docMk/>
            <pc:sldMk cId="3922520824" sldId="301"/>
            <ac:picMk id="13" creationId="{9A2F52E5-49D7-DE44-7CE3-B836522A75CD}"/>
          </ac:picMkLst>
        </pc:picChg>
      </pc:sldChg>
      <pc:sldChg chg="addSp modSp add replId">
        <pc:chgData name="Emma-Jane Wright" userId="3fb31b63-f3b6-4f2c-80a5-0eff92ef5f53" providerId="ADAL" clId="{E72DF54D-62B1-4503-8EBF-D46D820EE80E}" dt="2025-05-30T09:35:58.328" v="96"/>
        <pc:sldMkLst>
          <pc:docMk/>
          <pc:sldMk cId="702193942" sldId="302"/>
        </pc:sldMkLst>
        <pc:picChg chg="add mod">
          <ac:chgData name="Emma-Jane Wright" userId="3fb31b63-f3b6-4f2c-80a5-0eff92ef5f53" providerId="ADAL" clId="{E72DF54D-62B1-4503-8EBF-D46D820EE80E}" dt="2025-05-30T09:35:58.328" v="96"/>
          <ac:picMkLst>
            <pc:docMk/>
            <pc:sldMk cId="702193942" sldId="302"/>
            <ac:picMk id="3" creationId="{DF25B728-8221-25B2-F87C-3527C26CE94F}"/>
          </ac:picMkLst>
        </pc:picChg>
      </pc:sldChg>
      <pc:sldChg chg="add del">
        <pc:chgData name="Emma-Jane Wright" userId="3fb31b63-f3b6-4f2c-80a5-0eff92ef5f53" providerId="ADAL" clId="{E72DF54D-62B1-4503-8EBF-D46D820EE80E}" dt="2025-05-30T09:32:34.993" v="36"/>
        <pc:sldMkLst>
          <pc:docMk/>
          <pc:sldMk cId="3133542540" sldId="4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07577-8F15-4943-91E8-209B988004E6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65F0-11AD-40A3-B308-A42A6340B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B9D2C-9959-6E0D-27D4-14693477C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1453289"/>
            <a:ext cx="9144000" cy="2387600"/>
          </a:xfrm>
        </p:spPr>
        <p:txBody>
          <a:bodyPr anchor="b"/>
          <a:lstStyle>
            <a:lvl1pPr algn="r">
              <a:defRPr sz="6000">
                <a:latin typeface="Helvetica" pitchFamily="2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36C8-199F-828C-7141-2E008F78E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3840889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29A1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097D7559-FEE9-B4DF-446F-203D1C462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233A-5A0D-CB8D-7841-1764CE63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222" y="6200502"/>
            <a:ext cx="992777" cy="304801"/>
          </a:xfrm>
        </p:spPr>
        <p:txBody>
          <a:bodyPr/>
          <a:lstStyle/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1D4569-095B-B0C3-22BC-79D720F07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8593" y="2720052"/>
            <a:ext cx="9144000" cy="2387600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>
              <a:lnSpc>
                <a:spcPts val="3660"/>
              </a:lnSpc>
            </a:pP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This is a heading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on a section divider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endParaRPr lang="en-US" sz="4300" dirty="0">
              <a:latin typeface="Aptos Light" panose="020B00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4440F1-68BE-ED6B-BAC2-913CBFC75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561" y="4637018"/>
            <a:ext cx="9144000" cy="1655762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/>
            <a:r>
              <a:rPr lang="en-US" sz="10000" dirty="0">
                <a:solidFill>
                  <a:srgbClr val="14A49D"/>
                </a:solidFill>
                <a:latin typeface="Aptos Light" panose="020B00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7037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10515600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64171"/>
            <a:ext cx="2743200" cy="365125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7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5240383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514" y="6191794"/>
            <a:ext cx="1001486" cy="304800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7995" y="1468574"/>
            <a:ext cx="5146766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A1CCB-9289-BF2C-090F-74504815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4A301-7E7C-6FA0-427E-F133D602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0EBA-F459-1FEC-3256-8E6FA3DD2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E1234-161C-0043-B473-38390B03ECB3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0EFA3-7E4D-3B0C-6E02-41F8C1523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7D0A-B35E-E6FD-2049-48F6E3DE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4592823"/>
            <a:ext cx="2164080" cy="90382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31616D-A704-5B34-861D-80BF542ED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abin" charset="0"/>
                <a:ea typeface="Cabin" charset="0"/>
                <a:cs typeface="Cabin" charset="0"/>
              </a:rPr>
              <a:t>Made Smarter</a:t>
            </a:r>
          </a:p>
        </p:txBody>
      </p:sp>
    </p:spTree>
    <p:extLst>
      <p:ext uri="{BB962C8B-B14F-4D97-AF65-F5344CB8AC3E}">
        <p14:creationId xmlns:p14="http://schemas.microsoft.com/office/powerpoint/2010/main" val="40507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939B3-DC36-F74E-890D-AAEB09D5A3FE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C0B73-C1C6-BCCC-09B0-CF89CEA1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32" y="218268"/>
            <a:ext cx="11415936" cy="642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501AB-F016-6B54-B9CE-D0FF06C33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133E57-445D-2D49-46CC-A2696D0A41F4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5AD9E-C5FF-020C-ADD0-06E0C822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37" y="234021"/>
            <a:ext cx="11359925" cy="63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B9177-AE76-E2FE-8113-6A20B5FD3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35CD11-5C59-0BE5-0717-8D513605650F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80AF5-EA19-1275-6DC9-80DF66A3B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93" y="235852"/>
            <a:ext cx="11353413" cy="63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5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B0845-2716-2EF3-D799-D0D5CF086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299704-2BAA-505F-E659-AA4C4CB6D48E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B844E-8D0B-28E4-07E9-CD2E1D746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89" y="213797"/>
            <a:ext cx="11441988" cy="64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F861A-79B1-589C-05EF-DC3DAF0E0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0E9B0E-5632-4615-4000-FA2CB4E529CC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33FAA-E4BD-381C-AAF8-87C2182C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58" y="272412"/>
            <a:ext cx="11165845" cy="62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9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1AC8E-D157-F8E3-972B-86847389D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8FC0A-1E6B-F238-D12A-7AAEA2A7D226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8" descr="Smart manufacturing breakfast addresses “transformational” impact of tech |  Insider Media">
            <a:extLst>
              <a:ext uri="{FF2B5EF4-FFF2-40B4-BE49-F238E27FC236}">
                <a16:creationId xmlns:a16="http://schemas.microsoft.com/office/drawing/2014/main" id="{6D3B1428-9C20-09A0-0FB9-AA80A44A4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22529" b="2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outh Yorkshire Award">
            <a:extLst>
              <a:ext uri="{FF2B5EF4-FFF2-40B4-BE49-F238E27FC236}">
                <a16:creationId xmlns:a16="http://schemas.microsoft.com/office/drawing/2014/main" id="{55C90041-3811-3579-93F0-FE789C090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8" r="14976" b="2"/>
          <a:stretch/>
        </p:blipFill>
        <p:spPr bwMode="auto">
          <a:xfrm>
            <a:off x="4094479" y="10"/>
            <a:ext cx="401404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Image preview">
            <a:extLst>
              <a:ext uri="{FF2B5EF4-FFF2-40B4-BE49-F238E27FC236}">
                <a16:creationId xmlns:a16="http://schemas.microsoft.com/office/drawing/2014/main" id="{C8B37683-A6C7-05BD-6461-E9CA80BF8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4" b="4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holding a computer monitor&#10;&#10;Description automatically generated">
            <a:extLst>
              <a:ext uri="{FF2B5EF4-FFF2-40B4-BE49-F238E27FC236}">
                <a16:creationId xmlns:a16="http://schemas.microsoft.com/office/drawing/2014/main" id="{E851B96C-85D1-18EB-2168-ECF2EB3963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3" r="20948" b="-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12" name="Picture 2" descr="Men standing next to a machine&#10;&#10;Description automatically generated">
            <a:extLst>
              <a:ext uri="{FF2B5EF4-FFF2-40B4-BE49-F238E27FC236}">
                <a16:creationId xmlns:a16="http://schemas.microsoft.com/office/drawing/2014/main" id="{F96D15B5-7114-7252-FCE4-6D1B9424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3" r="11710" b="-4"/>
          <a:stretch/>
        </p:blipFill>
        <p:spPr bwMode="auto">
          <a:xfrm>
            <a:off x="4094479" y="3469102"/>
            <a:ext cx="401404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erson and person standing in front of a sign&#10;&#10;Description automatically generated">
            <a:extLst>
              <a:ext uri="{FF2B5EF4-FFF2-40B4-BE49-F238E27FC236}">
                <a16:creationId xmlns:a16="http://schemas.microsoft.com/office/drawing/2014/main" id="{9A2F52E5-49D7-DE44-7CE3-B836522A75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3" r="6164" b="-4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2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8C4D5-ADA2-4F5C-7B62-94341090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6588B1-C60C-CEB4-5399-A2B71404B74E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5B728-8221-25B2-F87C-3527C26CE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70" y="200683"/>
            <a:ext cx="11478459" cy="64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93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c7dcd3-2cd9-44d2-b126-ac78e728307a" xsi:nil="true"/>
    <lcf76f155ced4ddcb4097134ff3c332f xmlns="13317375-1553-48d8-a09a-8aa92972e8c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814D99E71C409090DF9E8FDE1682" ma:contentTypeVersion="18" ma:contentTypeDescription="Create a new document." ma:contentTypeScope="" ma:versionID="3e1c0688b117e023ed4a5a83cd0b6090">
  <xsd:schema xmlns:xsd="http://www.w3.org/2001/XMLSchema" xmlns:xs="http://www.w3.org/2001/XMLSchema" xmlns:p="http://schemas.microsoft.com/office/2006/metadata/properties" xmlns:ns2="94c7dcd3-2cd9-44d2-b126-ac78e728307a" xmlns:ns3="13317375-1553-48d8-a09a-8aa92972e8cd" targetNamespace="http://schemas.microsoft.com/office/2006/metadata/properties" ma:root="true" ma:fieldsID="8d29c5936ee81fa6d935c23bcdeec93d" ns2:_="" ns3:_="">
    <xsd:import namespace="94c7dcd3-2cd9-44d2-b126-ac78e728307a"/>
    <xsd:import namespace="13317375-1553-48d8-a09a-8aa92972e8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dcd3-2cd9-44d2-b126-ac78e7283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330548-71bc-43fa-91f1-b175a08e5d36}" ma:internalName="TaxCatchAll" ma:showField="CatchAllData" ma:web="94c7dcd3-2cd9-44d2-b126-ac78e7283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17375-1553-48d8-a09a-8aa92972e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9c4f7d8-8ce1-446e-88d4-5569086c0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4A293-C565-4AF1-932D-EBD203683E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3AE73-9699-42E1-8CAF-9B0A7EC69223}">
  <ds:schemaRefs>
    <ds:schemaRef ds:uri="e4542799-d948-4d7f-a508-6210b0e87801"/>
    <ds:schemaRef ds:uri="http://purl.org/dc/elements/1.1/"/>
    <ds:schemaRef ds:uri="http://www.w3.org/XML/1998/namespace"/>
    <ds:schemaRef ds:uri="http://schemas.microsoft.com/office/2006/documentManagement/types"/>
    <ds:schemaRef ds:uri="a8af9081-7a17-466a-88c0-ad1246981f2a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4486f99-f8c1-402a-a689-25ead95553e2"/>
    <ds:schemaRef ds:uri="d8165712-31c1-4712-b38b-ac961bc640da"/>
  </ds:schemaRefs>
</ds:datastoreItem>
</file>

<file path=customXml/itemProps3.xml><?xml version="1.0" encoding="utf-8"?>
<ds:datastoreItem xmlns:ds="http://schemas.openxmlformats.org/officeDocument/2006/customXml" ds:itemID="{FEA3BEFF-72D4-47DE-A2AE-439138C5F549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Aptos Light</vt:lpstr>
      <vt:lpstr>Arial</vt:lpstr>
      <vt:lpstr>Cabin</vt:lpstr>
      <vt:lpstr>Helvetica</vt:lpstr>
      <vt:lpstr>Office Theme</vt:lpstr>
      <vt:lpstr>Made Smarter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standard example of the heading</dc:title>
  <dc:creator>british smile</dc:creator>
  <cp:lastModifiedBy>Emma-Jane Wright</cp:lastModifiedBy>
  <cp:revision>14</cp:revision>
  <dcterms:created xsi:type="dcterms:W3CDTF">2024-03-22T14:22:58Z</dcterms:created>
  <dcterms:modified xsi:type="dcterms:W3CDTF">2025-05-30T09:36:05Z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0x0101005DD9814D99E71C409090DF9E8FDE1682</vt:lpwstr>
  </property>
  <property fmtid="{D5CDD505-2E9C-101B-9397-08002B2CF9AE}" pid="3" name="MediaServiceImageTags">
    <vt:lpwstr/>
  </property>
</Properties>
</file>