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62" r:id="rId5"/>
    <p:sldId id="259"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8" r:id="rId22"/>
    <p:sldId id="280" r:id="rId23"/>
    <p:sldId id="281" r:id="rId24"/>
    <p:sldId id="282" r:id="rId25"/>
    <p:sldId id="284" r:id="rId26"/>
    <p:sldId id="285" r:id="rId27"/>
    <p:sldId id="289" r:id="rId28"/>
    <p:sldId id="286" r:id="rId29"/>
    <p:sldId id="28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5750FE-3205-48B3-950E-05AABDB5AB64}" v="5" dt="2025-06-19T15:24:25.4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l Dalgleish" userId="f6d6506c-02e3-4b52-8acb-e61ba8561358" providerId="ADAL" clId="{3090AB54-BA36-424E-A038-5A371EE9CEA8}"/>
    <pc:docChg chg="undo custSel addSld modSld sldOrd">
      <pc:chgData name="Karl Dalgleish" userId="f6d6506c-02e3-4b52-8acb-e61ba8561358" providerId="ADAL" clId="{3090AB54-BA36-424E-A038-5A371EE9CEA8}" dt="2025-06-17T10:15:06.015" v="643" actId="113"/>
      <pc:docMkLst>
        <pc:docMk/>
      </pc:docMkLst>
      <pc:sldChg chg="modNotesTx">
        <pc:chgData name="Karl Dalgleish" userId="f6d6506c-02e3-4b52-8acb-e61ba8561358" providerId="ADAL" clId="{3090AB54-BA36-424E-A038-5A371EE9CEA8}" dt="2025-06-17T09:38:53.519" v="106" actId="6549"/>
        <pc:sldMkLst>
          <pc:docMk/>
          <pc:sldMk cId="3643388703" sldId="267"/>
        </pc:sldMkLst>
      </pc:sldChg>
      <pc:sldChg chg="modNotesTx">
        <pc:chgData name="Karl Dalgleish" userId="f6d6506c-02e3-4b52-8acb-e61ba8561358" providerId="ADAL" clId="{3090AB54-BA36-424E-A038-5A371EE9CEA8}" dt="2025-06-17T10:11:01.131" v="593" actId="113"/>
        <pc:sldMkLst>
          <pc:docMk/>
          <pc:sldMk cId="1278032284" sldId="269"/>
        </pc:sldMkLst>
      </pc:sldChg>
      <pc:sldChg chg="modSp mod modNotesTx">
        <pc:chgData name="Karl Dalgleish" userId="f6d6506c-02e3-4b52-8acb-e61ba8561358" providerId="ADAL" clId="{3090AB54-BA36-424E-A038-5A371EE9CEA8}" dt="2025-06-17T10:10:20.456" v="585" actId="115"/>
        <pc:sldMkLst>
          <pc:docMk/>
          <pc:sldMk cId="3074946017" sldId="270"/>
        </pc:sldMkLst>
        <pc:spChg chg="mod">
          <ac:chgData name="Karl Dalgleish" userId="f6d6506c-02e3-4b52-8acb-e61ba8561358" providerId="ADAL" clId="{3090AB54-BA36-424E-A038-5A371EE9CEA8}" dt="2025-06-17T09:49:57.329" v="445" actId="21"/>
          <ac:spMkLst>
            <pc:docMk/>
            <pc:sldMk cId="3074946017" sldId="270"/>
            <ac:spMk id="5" creationId="{48EE9479-DEC4-8754-A80E-0B8725EFDCDF}"/>
          </ac:spMkLst>
        </pc:spChg>
        <pc:spChg chg="mod">
          <ac:chgData name="Karl Dalgleish" userId="f6d6506c-02e3-4b52-8acb-e61ba8561358" providerId="ADAL" clId="{3090AB54-BA36-424E-A038-5A371EE9CEA8}" dt="2025-06-17T09:51:06.136" v="452" actId="1076"/>
          <ac:spMkLst>
            <pc:docMk/>
            <pc:sldMk cId="3074946017" sldId="270"/>
            <ac:spMk id="7" creationId="{99A9C6CA-4E2D-DC34-011A-418F8F8F5927}"/>
          </ac:spMkLst>
        </pc:spChg>
        <pc:spChg chg="mod">
          <ac:chgData name="Karl Dalgleish" userId="f6d6506c-02e3-4b52-8acb-e61ba8561358" providerId="ADAL" clId="{3090AB54-BA36-424E-A038-5A371EE9CEA8}" dt="2025-06-17T09:51:11.713" v="453" actId="6549"/>
          <ac:spMkLst>
            <pc:docMk/>
            <pc:sldMk cId="3074946017" sldId="270"/>
            <ac:spMk id="8" creationId="{45FE0B8B-F7B2-CFEA-B7FB-B0E3BF851EE4}"/>
          </ac:spMkLst>
        </pc:spChg>
      </pc:sldChg>
      <pc:sldChg chg="modSp mod modNotesTx">
        <pc:chgData name="Karl Dalgleish" userId="f6d6506c-02e3-4b52-8acb-e61ba8561358" providerId="ADAL" clId="{3090AB54-BA36-424E-A038-5A371EE9CEA8}" dt="2025-06-17T10:11:56.908" v="611" actId="115"/>
        <pc:sldMkLst>
          <pc:docMk/>
          <pc:sldMk cId="3941542981" sldId="271"/>
        </pc:sldMkLst>
        <pc:spChg chg="mod">
          <ac:chgData name="Karl Dalgleish" userId="f6d6506c-02e3-4b52-8acb-e61ba8561358" providerId="ADAL" clId="{3090AB54-BA36-424E-A038-5A371EE9CEA8}" dt="2025-06-17T09:53:47.536" v="530" actId="21"/>
          <ac:spMkLst>
            <pc:docMk/>
            <pc:sldMk cId="3941542981" sldId="271"/>
            <ac:spMk id="5" creationId="{E739FC8A-994C-3BB9-DC66-D951293DAC9F}"/>
          </ac:spMkLst>
        </pc:spChg>
        <pc:spChg chg="mod">
          <ac:chgData name="Karl Dalgleish" userId="f6d6506c-02e3-4b52-8acb-e61ba8561358" providerId="ADAL" clId="{3090AB54-BA36-424E-A038-5A371EE9CEA8}" dt="2025-06-17T09:54:24.301" v="539" actId="20577"/>
          <ac:spMkLst>
            <pc:docMk/>
            <pc:sldMk cId="3941542981" sldId="271"/>
            <ac:spMk id="8" creationId="{02E6E53A-9EC5-2E28-3BF1-7D573E74A67A}"/>
          </ac:spMkLst>
        </pc:spChg>
      </pc:sldChg>
      <pc:sldChg chg="modNotesTx">
        <pc:chgData name="Karl Dalgleish" userId="f6d6506c-02e3-4b52-8acb-e61ba8561358" providerId="ADAL" clId="{3090AB54-BA36-424E-A038-5A371EE9CEA8}" dt="2025-06-17T10:13:25.993" v="618" actId="255"/>
        <pc:sldMkLst>
          <pc:docMk/>
          <pc:sldMk cId="3681096339" sldId="275"/>
        </pc:sldMkLst>
      </pc:sldChg>
      <pc:sldChg chg="modNotesTx">
        <pc:chgData name="Karl Dalgleish" userId="f6d6506c-02e3-4b52-8acb-e61ba8561358" providerId="ADAL" clId="{3090AB54-BA36-424E-A038-5A371EE9CEA8}" dt="2025-06-17T10:14:07.474" v="625" actId="255"/>
        <pc:sldMkLst>
          <pc:docMk/>
          <pc:sldMk cId="3753070973" sldId="278"/>
        </pc:sldMkLst>
      </pc:sldChg>
      <pc:sldChg chg="modSp mod modNotesTx">
        <pc:chgData name="Karl Dalgleish" userId="f6d6506c-02e3-4b52-8acb-e61ba8561358" providerId="ADAL" clId="{3090AB54-BA36-424E-A038-5A371EE9CEA8}" dt="2025-06-17T10:15:06.015" v="643" actId="113"/>
        <pc:sldMkLst>
          <pc:docMk/>
          <pc:sldMk cId="3051473971" sldId="279"/>
        </pc:sldMkLst>
        <pc:spChg chg="mod">
          <ac:chgData name="Karl Dalgleish" userId="f6d6506c-02e3-4b52-8acb-e61ba8561358" providerId="ADAL" clId="{3090AB54-BA36-424E-A038-5A371EE9CEA8}" dt="2025-06-17T09:59:25.222" v="556" actId="20577"/>
          <ac:spMkLst>
            <pc:docMk/>
            <pc:sldMk cId="3051473971" sldId="279"/>
            <ac:spMk id="8" creationId="{7C42B91E-D16F-61F9-6973-5369F79B58AE}"/>
          </ac:spMkLst>
        </pc:spChg>
      </pc:sldChg>
      <pc:sldChg chg="addSp delSp modSp new mod ord">
        <pc:chgData name="Karl Dalgleish" userId="f6d6506c-02e3-4b52-8acb-e61ba8561358" providerId="ADAL" clId="{3090AB54-BA36-424E-A038-5A371EE9CEA8}" dt="2025-06-17T09:35:41.416" v="105" actId="14100"/>
        <pc:sldMkLst>
          <pc:docMk/>
          <pc:sldMk cId="2648819887" sldId="292"/>
        </pc:sldMkLst>
      </pc:sldChg>
    </pc:docChg>
  </pc:docChgLst>
  <pc:docChgLst>
    <pc:chgData name="Jack Orwin" userId="2fe73337-69d6-45eb-8cf7-fe4d747cffc3" providerId="ADAL" clId="{8FA8C3FD-09F9-454B-8744-FD88CC9B2755}"/>
    <pc:docChg chg="custSel delSld modSld">
      <pc:chgData name="Jack Orwin" userId="2fe73337-69d6-45eb-8cf7-fe4d747cffc3" providerId="ADAL" clId="{8FA8C3FD-09F9-454B-8744-FD88CC9B2755}" dt="2025-06-19T14:36:18.965" v="115" actId="20577"/>
      <pc:docMkLst>
        <pc:docMk/>
      </pc:docMkLst>
      <pc:sldChg chg="modSp mod">
        <pc:chgData name="Jack Orwin" userId="2fe73337-69d6-45eb-8cf7-fe4d747cffc3" providerId="ADAL" clId="{8FA8C3FD-09F9-454B-8744-FD88CC9B2755}" dt="2025-06-19T14:32:03.685" v="3" actId="27636"/>
        <pc:sldMkLst>
          <pc:docMk/>
          <pc:sldMk cId="3560951386" sldId="262"/>
        </pc:sldMkLst>
        <pc:spChg chg="mod">
          <ac:chgData name="Jack Orwin" userId="2fe73337-69d6-45eb-8cf7-fe4d747cffc3" providerId="ADAL" clId="{8FA8C3FD-09F9-454B-8744-FD88CC9B2755}" dt="2025-06-19T14:32:03.685" v="3" actId="27636"/>
          <ac:spMkLst>
            <pc:docMk/>
            <pc:sldMk cId="3560951386" sldId="262"/>
            <ac:spMk id="2" creationId="{023DE1A6-F767-1C2B-BBFA-778CBD09A17A}"/>
          </ac:spMkLst>
        </pc:spChg>
      </pc:sldChg>
      <pc:sldChg chg="modSp mod">
        <pc:chgData name="Jack Orwin" userId="2fe73337-69d6-45eb-8cf7-fe4d747cffc3" providerId="ADAL" clId="{8FA8C3FD-09F9-454B-8744-FD88CC9B2755}" dt="2025-06-19T14:32:20.041" v="9" actId="20577"/>
        <pc:sldMkLst>
          <pc:docMk/>
          <pc:sldMk cId="1936140653" sldId="266"/>
        </pc:sldMkLst>
        <pc:spChg chg="mod">
          <ac:chgData name="Jack Orwin" userId="2fe73337-69d6-45eb-8cf7-fe4d747cffc3" providerId="ADAL" clId="{8FA8C3FD-09F9-454B-8744-FD88CC9B2755}" dt="2025-06-19T14:32:20.041" v="9" actId="20577"/>
          <ac:spMkLst>
            <pc:docMk/>
            <pc:sldMk cId="1936140653" sldId="266"/>
            <ac:spMk id="5" creationId="{17DE9BDB-D7B5-1915-7CA6-9808B5C48DBA}"/>
          </ac:spMkLst>
        </pc:spChg>
        <pc:spChg chg="mod">
          <ac:chgData name="Jack Orwin" userId="2fe73337-69d6-45eb-8cf7-fe4d747cffc3" providerId="ADAL" clId="{8FA8C3FD-09F9-454B-8744-FD88CC9B2755}" dt="2025-06-19T14:32:15.429" v="7" actId="20577"/>
          <ac:spMkLst>
            <pc:docMk/>
            <pc:sldMk cId="1936140653" sldId="266"/>
            <ac:spMk id="8" creationId="{22CE3BA0-B4E9-7D4C-2EA9-9E5B46346735}"/>
          </ac:spMkLst>
        </pc:spChg>
      </pc:sldChg>
      <pc:sldChg chg="modSp mod">
        <pc:chgData name="Jack Orwin" userId="2fe73337-69d6-45eb-8cf7-fe4d747cffc3" providerId="ADAL" clId="{8FA8C3FD-09F9-454B-8744-FD88CC9B2755}" dt="2025-06-19T14:32:26.228" v="12" actId="20577"/>
        <pc:sldMkLst>
          <pc:docMk/>
          <pc:sldMk cId="3643388703" sldId="267"/>
        </pc:sldMkLst>
        <pc:spChg chg="mod">
          <ac:chgData name="Jack Orwin" userId="2fe73337-69d6-45eb-8cf7-fe4d747cffc3" providerId="ADAL" clId="{8FA8C3FD-09F9-454B-8744-FD88CC9B2755}" dt="2025-06-19T14:32:26.228" v="12" actId="20577"/>
          <ac:spMkLst>
            <pc:docMk/>
            <pc:sldMk cId="3643388703" sldId="267"/>
            <ac:spMk id="8" creationId="{581FD95A-81B1-581D-3FD1-8D3EB4534E67}"/>
          </ac:spMkLst>
        </pc:spChg>
      </pc:sldChg>
      <pc:sldChg chg="modSp mod modNotesTx">
        <pc:chgData name="Jack Orwin" userId="2fe73337-69d6-45eb-8cf7-fe4d747cffc3" providerId="ADAL" clId="{8FA8C3FD-09F9-454B-8744-FD88CC9B2755}" dt="2025-06-19T14:32:55.754" v="23" actId="20577"/>
        <pc:sldMkLst>
          <pc:docMk/>
          <pc:sldMk cId="1278032284" sldId="269"/>
        </pc:sldMkLst>
        <pc:spChg chg="mod">
          <ac:chgData name="Jack Orwin" userId="2fe73337-69d6-45eb-8cf7-fe4d747cffc3" providerId="ADAL" clId="{8FA8C3FD-09F9-454B-8744-FD88CC9B2755}" dt="2025-06-19T14:32:38.693" v="17" actId="20577"/>
          <ac:spMkLst>
            <pc:docMk/>
            <pc:sldMk cId="1278032284" sldId="269"/>
            <ac:spMk id="5" creationId="{1F5773D3-0AEF-36F7-0597-1531BE42C702}"/>
          </ac:spMkLst>
        </pc:spChg>
        <pc:spChg chg="mod">
          <ac:chgData name="Jack Orwin" userId="2fe73337-69d6-45eb-8cf7-fe4d747cffc3" providerId="ADAL" clId="{8FA8C3FD-09F9-454B-8744-FD88CC9B2755}" dt="2025-06-19T14:32:36.995" v="16" actId="20577"/>
          <ac:spMkLst>
            <pc:docMk/>
            <pc:sldMk cId="1278032284" sldId="269"/>
            <ac:spMk id="7" creationId="{69196302-84A7-17E0-CC21-994E6ED91AB7}"/>
          </ac:spMkLst>
        </pc:spChg>
        <pc:spChg chg="mod">
          <ac:chgData name="Jack Orwin" userId="2fe73337-69d6-45eb-8cf7-fe4d747cffc3" providerId="ADAL" clId="{8FA8C3FD-09F9-454B-8744-FD88CC9B2755}" dt="2025-06-19T14:32:34.517" v="15" actId="20577"/>
          <ac:spMkLst>
            <pc:docMk/>
            <pc:sldMk cId="1278032284" sldId="269"/>
            <ac:spMk id="8" creationId="{A097EB79-2CF1-248B-C105-AC48842A18B4}"/>
          </ac:spMkLst>
        </pc:spChg>
      </pc:sldChg>
      <pc:sldChg chg="modSp mod modNotesTx">
        <pc:chgData name="Jack Orwin" userId="2fe73337-69d6-45eb-8cf7-fe4d747cffc3" providerId="ADAL" clId="{8FA8C3FD-09F9-454B-8744-FD88CC9B2755}" dt="2025-06-19T14:32:51.877" v="22" actId="20577"/>
        <pc:sldMkLst>
          <pc:docMk/>
          <pc:sldMk cId="3074946017" sldId="270"/>
        </pc:sldMkLst>
        <pc:spChg chg="mod">
          <ac:chgData name="Jack Orwin" userId="2fe73337-69d6-45eb-8cf7-fe4d747cffc3" providerId="ADAL" clId="{8FA8C3FD-09F9-454B-8744-FD88CC9B2755}" dt="2025-06-19T14:32:46.951" v="21" actId="20577"/>
          <ac:spMkLst>
            <pc:docMk/>
            <pc:sldMk cId="3074946017" sldId="270"/>
            <ac:spMk id="5" creationId="{48EE9479-DEC4-8754-A80E-0B8725EFDCDF}"/>
          </ac:spMkLst>
        </pc:spChg>
        <pc:spChg chg="mod">
          <ac:chgData name="Jack Orwin" userId="2fe73337-69d6-45eb-8cf7-fe4d747cffc3" providerId="ADAL" clId="{8FA8C3FD-09F9-454B-8744-FD88CC9B2755}" dt="2025-06-19T14:32:45.190" v="20" actId="20577"/>
          <ac:spMkLst>
            <pc:docMk/>
            <pc:sldMk cId="3074946017" sldId="270"/>
            <ac:spMk id="7" creationId="{99A9C6CA-4E2D-DC34-011A-418F8F8F5927}"/>
          </ac:spMkLst>
        </pc:spChg>
        <pc:spChg chg="mod">
          <ac:chgData name="Jack Orwin" userId="2fe73337-69d6-45eb-8cf7-fe4d747cffc3" providerId="ADAL" clId="{8FA8C3FD-09F9-454B-8744-FD88CC9B2755}" dt="2025-06-19T14:32:42.596" v="19" actId="20577"/>
          <ac:spMkLst>
            <pc:docMk/>
            <pc:sldMk cId="3074946017" sldId="270"/>
            <ac:spMk id="8" creationId="{45FE0B8B-F7B2-CFEA-B7FB-B0E3BF851EE4}"/>
          </ac:spMkLst>
        </pc:spChg>
      </pc:sldChg>
      <pc:sldChg chg="modSp mod modNotesTx">
        <pc:chgData name="Jack Orwin" userId="2fe73337-69d6-45eb-8cf7-fe4d747cffc3" providerId="ADAL" clId="{8FA8C3FD-09F9-454B-8744-FD88CC9B2755}" dt="2025-06-19T14:33:09.322" v="28" actId="27636"/>
        <pc:sldMkLst>
          <pc:docMk/>
          <pc:sldMk cId="3941542981" sldId="271"/>
        </pc:sldMkLst>
        <pc:spChg chg="mod">
          <ac:chgData name="Jack Orwin" userId="2fe73337-69d6-45eb-8cf7-fe4d747cffc3" providerId="ADAL" clId="{8FA8C3FD-09F9-454B-8744-FD88CC9B2755}" dt="2025-06-19T14:33:09.322" v="28" actId="27636"/>
          <ac:spMkLst>
            <pc:docMk/>
            <pc:sldMk cId="3941542981" sldId="271"/>
            <ac:spMk id="7" creationId="{41C562E4-7AC6-F515-28B1-A93CCE86BEDD}"/>
          </ac:spMkLst>
        </pc:spChg>
        <pc:spChg chg="mod">
          <ac:chgData name="Jack Orwin" userId="2fe73337-69d6-45eb-8cf7-fe4d747cffc3" providerId="ADAL" clId="{8FA8C3FD-09F9-454B-8744-FD88CC9B2755}" dt="2025-06-19T14:33:06.971" v="26" actId="20577"/>
          <ac:spMkLst>
            <pc:docMk/>
            <pc:sldMk cId="3941542981" sldId="271"/>
            <ac:spMk id="8" creationId="{02E6E53A-9EC5-2E28-3BF1-7D573E74A67A}"/>
          </ac:spMkLst>
        </pc:spChg>
      </pc:sldChg>
      <pc:sldChg chg="modSp mod">
        <pc:chgData name="Jack Orwin" userId="2fe73337-69d6-45eb-8cf7-fe4d747cffc3" providerId="ADAL" clId="{8FA8C3FD-09F9-454B-8744-FD88CC9B2755}" dt="2025-06-19T14:33:23.764" v="35" actId="20577"/>
        <pc:sldMkLst>
          <pc:docMk/>
          <pc:sldMk cId="3617860784" sldId="272"/>
        </pc:sldMkLst>
        <pc:spChg chg="mod">
          <ac:chgData name="Jack Orwin" userId="2fe73337-69d6-45eb-8cf7-fe4d747cffc3" providerId="ADAL" clId="{8FA8C3FD-09F9-454B-8744-FD88CC9B2755}" dt="2025-06-19T14:33:23.764" v="35" actId="20577"/>
          <ac:spMkLst>
            <pc:docMk/>
            <pc:sldMk cId="3617860784" sldId="272"/>
            <ac:spMk id="6" creationId="{67E432C9-F426-2723-F5F9-08C3E617DDC3}"/>
          </ac:spMkLst>
        </pc:spChg>
        <pc:spChg chg="mod">
          <ac:chgData name="Jack Orwin" userId="2fe73337-69d6-45eb-8cf7-fe4d747cffc3" providerId="ADAL" clId="{8FA8C3FD-09F9-454B-8744-FD88CC9B2755}" dt="2025-06-19T14:33:20.001" v="33" actId="20577"/>
          <ac:spMkLst>
            <pc:docMk/>
            <pc:sldMk cId="3617860784" sldId="272"/>
            <ac:spMk id="8" creationId="{FD53D79A-34F7-8E73-E901-F0183EE6EB39}"/>
          </ac:spMkLst>
        </pc:spChg>
      </pc:sldChg>
      <pc:sldChg chg="modSp mod">
        <pc:chgData name="Jack Orwin" userId="2fe73337-69d6-45eb-8cf7-fe4d747cffc3" providerId="ADAL" clId="{8FA8C3FD-09F9-454B-8744-FD88CC9B2755}" dt="2025-06-19T14:33:33.624" v="39" actId="20577"/>
        <pc:sldMkLst>
          <pc:docMk/>
          <pc:sldMk cId="2610520998" sldId="274"/>
        </pc:sldMkLst>
        <pc:spChg chg="mod">
          <ac:chgData name="Jack Orwin" userId="2fe73337-69d6-45eb-8cf7-fe4d747cffc3" providerId="ADAL" clId="{8FA8C3FD-09F9-454B-8744-FD88CC9B2755}" dt="2025-06-19T14:33:33.624" v="39" actId="20577"/>
          <ac:spMkLst>
            <pc:docMk/>
            <pc:sldMk cId="2610520998" sldId="274"/>
            <ac:spMk id="5" creationId="{F1CD52C6-9370-3964-14E2-205475DFE880}"/>
          </ac:spMkLst>
        </pc:spChg>
        <pc:spChg chg="mod">
          <ac:chgData name="Jack Orwin" userId="2fe73337-69d6-45eb-8cf7-fe4d747cffc3" providerId="ADAL" clId="{8FA8C3FD-09F9-454B-8744-FD88CC9B2755}" dt="2025-06-19T14:33:31.981" v="38" actId="20577"/>
          <ac:spMkLst>
            <pc:docMk/>
            <pc:sldMk cId="2610520998" sldId="274"/>
            <ac:spMk id="7" creationId="{388D8013-06EA-AE00-CDAD-63EF7883254B}"/>
          </ac:spMkLst>
        </pc:spChg>
        <pc:spChg chg="mod">
          <ac:chgData name="Jack Orwin" userId="2fe73337-69d6-45eb-8cf7-fe4d747cffc3" providerId="ADAL" clId="{8FA8C3FD-09F9-454B-8744-FD88CC9B2755}" dt="2025-06-19T14:33:30.438" v="37" actId="20577"/>
          <ac:spMkLst>
            <pc:docMk/>
            <pc:sldMk cId="2610520998" sldId="274"/>
            <ac:spMk id="8" creationId="{F552E812-D869-1E97-199D-CF91F8906542}"/>
          </ac:spMkLst>
        </pc:spChg>
      </pc:sldChg>
      <pc:sldChg chg="modSp mod modNotesTx">
        <pc:chgData name="Jack Orwin" userId="2fe73337-69d6-45eb-8cf7-fe4d747cffc3" providerId="ADAL" clId="{8FA8C3FD-09F9-454B-8744-FD88CC9B2755}" dt="2025-06-19T14:33:46.497" v="45" actId="20577"/>
        <pc:sldMkLst>
          <pc:docMk/>
          <pc:sldMk cId="3681096339" sldId="275"/>
        </pc:sldMkLst>
        <pc:spChg chg="mod">
          <ac:chgData name="Jack Orwin" userId="2fe73337-69d6-45eb-8cf7-fe4d747cffc3" providerId="ADAL" clId="{8FA8C3FD-09F9-454B-8744-FD88CC9B2755}" dt="2025-06-19T14:33:43.711" v="44" actId="20577"/>
          <ac:spMkLst>
            <pc:docMk/>
            <pc:sldMk cId="3681096339" sldId="275"/>
            <ac:spMk id="5" creationId="{AFAC9E01-CA60-6CF7-BCEE-6C03088FF61F}"/>
          </ac:spMkLst>
        </pc:spChg>
        <pc:spChg chg="mod">
          <ac:chgData name="Jack Orwin" userId="2fe73337-69d6-45eb-8cf7-fe4d747cffc3" providerId="ADAL" clId="{8FA8C3FD-09F9-454B-8744-FD88CC9B2755}" dt="2025-06-19T14:33:40.639" v="42" actId="20577"/>
          <ac:spMkLst>
            <pc:docMk/>
            <pc:sldMk cId="3681096339" sldId="275"/>
            <ac:spMk id="7" creationId="{E192DE33-87B3-4DD4-C81B-2AA2D163D92F}"/>
          </ac:spMkLst>
        </pc:spChg>
        <pc:spChg chg="mod">
          <ac:chgData name="Jack Orwin" userId="2fe73337-69d6-45eb-8cf7-fe4d747cffc3" providerId="ADAL" clId="{8FA8C3FD-09F9-454B-8744-FD88CC9B2755}" dt="2025-06-19T14:33:38.516" v="41" actId="20577"/>
          <ac:spMkLst>
            <pc:docMk/>
            <pc:sldMk cId="3681096339" sldId="275"/>
            <ac:spMk id="8" creationId="{A98374F5-C2A2-58FF-F124-997568B2858D}"/>
          </ac:spMkLst>
        </pc:spChg>
      </pc:sldChg>
      <pc:sldChg chg="modSp mod">
        <pc:chgData name="Jack Orwin" userId="2fe73337-69d6-45eb-8cf7-fe4d747cffc3" providerId="ADAL" clId="{8FA8C3FD-09F9-454B-8744-FD88CC9B2755}" dt="2025-06-19T14:33:59.654" v="52" actId="20577"/>
        <pc:sldMkLst>
          <pc:docMk/>
          <pc:sldMk cId="3656321840" sldId="276"/>
        </pc:sldMkLst>
        <pc:spChg chg="mod">
          <ac:chgData name="Jack Orwin" userId="2fe73337-69d6-45eb-8cf7-fe4d747cffc3" providerId="ADAL" clId="{8FA8C3FD-09F9-454B-8744-FD88CC9B2755}" dt="2025-06-19T14:33:59.654" v="52" actId="20577"/>
          <ac:spMkLst>
            <pc:docMk/>
            <pc:sldMk cId="3656321840" sldId="276"/>
            <ac:spMk id="5" creationId="{64475D76-4394-FCDE-5612-6C159A48EE0D}"/>
          </ac:spMkLst>
        </pc:spChg>
        <pc:spChg chg="mod">
          <ac:chgData name="Jack Orwin" userId="2fe73337-69d6-45eb-8cf7-fe4d747cffc3" providerId="ADAL" clId="{8FA8C3FD-09F9-454B-8744-FD88CC9B2755}" dt="2025-06-19T14:33:55.373" v="50" actId="20577"/>
          <ac:spMkLst>
            <pc:docMk/>
            <pc:sldMk cId="3656321840" sldId="276"/>
            <ac:spMk id="8" creationId="{A34ABC35-EC11-53D0-D362-8A0E3A65130D}"/>
          </ac:spMkLst>
        </pc:spChg>
      </pc:sldChg>
      <pc:sldChg chg="modSp mod modNotesTx">
        <pc:chgData name="Jack Orwin" userId="2fe73337-69d6-45eb-8cf7-fe4d747cffc3" providerId="ADAL" clId="{8FA8C3FD-09F9-454B-8744-FD88CC9B2755}" dt="2025-06-19T14:34:22.576" v="58" actId="20577"/>
        <pc:sldMkLst>
          <pc:docMk/>
          <pc:sldMk cId="3753070973" sldId="278"/>
        </pc:sldMkLst>
        <pc:spChg chg="mod">
          <ac:chgData name="Jack Orwin" userId="2fe73337-69d6-45eb-8cf7-fe4d747cffc3" providerId="ADAL" clId="{8FA8C3FD-09F9-454B-8744-FD88CC9B2755}" dt="2025-06-19T14:34:20.112" v="57" actId="20577"/>
          <ac:spMkLst>
            <pc:docMk/>
            <pc:sldMk cId="3753070973" sldId="278"/>
            <ac:spMk id="5" creationId="{D4359317-649C-CEA9-EAEB-9BAE757B7F1C}"/>
          </ac:spMkLst>
        </pc:spChg>
        <pc:spChg chg="mod">
          <ac:chgData name="Jack Orwin" userId="2fe73337-69d6-45eb-8cf7-fe4d747cffc3" providerId="ADAL" clId="{8FA8C3FD-09F9-454B-8744-FD88CC9B2755}" dt="2025-06-19T14:34:17.761" v="56" actId="20577"/>
          <ac:spMkLst>
            <pc:docMk/>
            <pc:sldMk cId="3753070973" sldId="278"/>
            <ac:spMk id="7" creationId="{CAE4DDF1-0FD7-E259-DB59-1AF738852AA2}"/>
          </ac:spMkLst>
        </pc:spChg>
        <pc:spChg chg="mod">
          <ac:chgData name="Jack Orwin" userId="2fe73337-69d6-45eb-8cf7-fe4d747cffc3" providerId="ADAL" clId="{8FA8C3FD-09F9-454B-8744-FD88CC9B2755}" dt="2025-06-19T14:34:15.571" v="55" actId="20577"/>
          <ac:spMkLst>
            <pc:docMk/>
            <pc:sldMk cId="3753070973" sldId="278"/>
            <ac:spMk id="8" creationId="{31AD8048-3B8D-D99C-0279-683905FFCD7E}"/>
          </ac:spMkLst>
        </pc:spChg>
      </pc:sldChg>
      <pc:sldChg chg="modSp mod modNotesTx">
        <pc:chgData name="Jack Orwin" userId="2fe73337-69d6-45eb-8cf7-fe4d747cffc3" providerId="ADAL" clId="{8FA8C3FD-09F9-454B-8744-FD88CC9B2755}" dt="2025-06-19T14:34:34.903" v="65" actId="20577"/>
        <pc:sldMkLst>
          <pc:docMk/>
          <pc:sldMk cId="3051473971" sldId="279"/>
        </pc:sldMkLst>
        <pc:spChg chg="mod">
          <ac:chgData name="Jack Orwin" userId="2fe73337-69d6-45eb-8cf7-fe4d747cffc3" providerId="ADAL" clId="{8FA8C3FD-09F9-454B-8744-FD88CC9B2755}" dt="2025-06-19T14:34:32.586" v="64" actId="20577"/>
          <ac:spMkLst>
            <pc:docMk/>
            <pc:sldMk cId="3051473971" sldId="279"/>
            <ac:spMk id="5" creationId="{5CFFFC48-2652-03ED-45E8-D263638101F4}"/>
          </ac:spMkLst>
        </pc:spChg>
        <pc:spChg chg="mod">
          <ac:chgData name="Jack Orwin" userId="2fe73337-69d6-45eb-8cf7-fe4d747cffc3" providerId="ADAL" clId="{8FA8C3FD-09F9-454B-8744-FD88CC9B2755}" dt="2025-06-19T14:34:30.981" v="63" actId="27636"/>
          <ac:spMkLst>
            <pc:docMk/>
            <pc:sldMk cId="3051473971" sldId="279"/>
            <ac:spMk id="7" creationId="{3D62D94D-D705-4B96-A68C-8FE12A4C7C0C}"/>
          </ac:spMkLst>
        </pc:spChg>
        <pc:spChg chg="mod">
          <ac:chgData name="Jack Orwin" userId="2fe73337-69d6-45eb-8cf7-fe4d747cffc3" providerId="ADAL" clId="{8FA8C3FD-09F9-454B-8744-FD88CC9B2755}" dt="2025-06-19T14:34:28.744" v="61" actId="20577"/>
          <ac:spMkLst>
            <pc:docMk/>
            <pc:sldMk cId="3051473971" sldId="279"/>
            <ac:spMk id="8" creationId="{7C42B91E-D16F-61F9-6973-5369F79B58AE}"/>
          </ac:spMkLst>
        </pc:spChg>
      </pc:sldChg>
      <pc:sldChg chg="modSp mod">
        <pc:chgData name="Jack Orwin" userId="2fe73337-69d6-45eb-8cf7-fe4d747cffc3" providerId="ADAL" clId="{8FA8C3FD-09F9-454B-8744-FD88CC9B2755}" dt="2025-06-19T14:34:47.680" v="72" actId="20577"/>
        <pc:sldMkLst>
          <pc:docMk/>
          <pc:sldMk cId="3600112464" sldId="280"/>
        </pc:sldMkLst>
        <pc:spChg chg="mod">
          <ac:chgData name="Jack Orwin" userId="2fe73337-69d6-45eb-8cf7-fe4d747cffc3" providerId="ADAL" clId="{8FA8C3FD-09F9-454B-8744-FD88CC9B2755}" dt="2025-06-19T14:34:47.680" v="72" actId="20577"/>
          <ac:spMkLst>
            <pc:docMk/>
            <pc:sldMk cId="3600112464" sldId="280"/>
            <ac:spMk id="5" creationId="{DA101A08-B847-6931-278E-62A62D540487}"/>
          </ac:spMkLst>
        </pc:spChg>
        <pc:spChg chg="mod">
          <ac:chgData name="Jack Orwin" userId="2fe73337-69d6-45eb-8cf7-fe4d747cffc3" providerId="ADAL" clId="{8FA8C3FD-09F9-454B-8744-FD88CC9B2755}" dt="2025-06-19T14:34:44.499" v="70" actId="20577"/>
          <ac:spMkLst>
            <pc:docMk/>
            <pc:sldMk cId="3600112464" sldId="280"/>
            <ac:spMk id="8" creationId="{8601A408-CFB2-F929-FEC4-949DFF596FDD}"/>
          </ac:spMkLst>
        </pc:spChg>
      </pc:sldChg>
      <pc:sldChg chg="modSp mod">
        <pc:chgData name="Jack Orwin" userId="2fe73337-69d6-45eb-8cf7-fe4d747cffc3" providerId="ADAL" clId="{8FA8C3FD-09F9-454B-8744-FD88CC9B2755}" dt="2025-06-19T14:34:58.090" v="76" actId="20577"/>
        <pc:sldMkLst>
          <pc:docMk/>
          <pc:sldMk cId="234630340" sldId="282"/>
        </pc:sldMkLst>
        <pc:spChg chg="mod">
          <ac:chgData name="Jack Orwin" userId="2fe73337-69d6-45eb-8cf7-fe4d747cffc3" providerId="ADAL" clId="{8FA8C3FD-09F9-454B-8744-FD88CC9B2755}" dt="2025-06-19T14:34:58.090" v="76" actId="20577"/>
          <ac:spMkLst>
            <pc:docMk/>
            <pc:sldMk cId="234630340" sldId="282"/>
            <ac:spMk id="5" creationId="{212644B4-B39B-9156-0307-4CF1C5147A05}"/>
          </ac:spMkLst>
        </pc:spChg>
        <pc:spChg chg="mod">
          <ac:chgData name="Jack Orwin" userId="2fe73337-69d6-45eb-8cf7-fe4d747cffc3" providerId="ADAL" clId="{8FA8C3FD-09F9-454B-8744-FD88CC9B2755}" dt="2025-06-19T14:34:56.387" v="75" actId="20577"/>
          <ac:spMkLst>
            <pc:docMk/>
            <pc:sldMk cId="234630340" sldId="282"/>
            <ac:spMk id="7" creationId="{2A08178C-7748-B065-A357-B3D9E8A626E5}"/>
          </ac:spMkLst>
        </pc:spChg>
        <pc:spChg chg="mod">
          <ac:chgData name="Jack Orwin" userId="2fe73337-69d6-45eb-8cf7-fe4d747cffc3" providerId="ADAL" clId="{8FA8C3FD-09F9-454B-8744-FD88CC9B2755}" dt="2025-06-19T14:34:54.054" v="74" actId="20577"/>
          <ac:spMkLst>
            <pc:docMk/>
            <pc:sldMk cId="234630340" sldId="282"/>
            <ac:spMk id="8" creationId="{76B39391-00EB-4312-B0DF-B956466CFBA1}"/>
          </ac:spMkLst>
        </pc:spChg>
      </pc:sldChg>
      <pc:sldChg chg="modSp mod">
        <pc:chgData name="Jack Orwin" userId="2fe73337-69d6-45eb-8cf7-fe4d747cffc3" providerId="ADAL" clId="{8FA8C3FD-09F9-454B-8744-FD88CC9B2755}" dt="2025-06-19T14:35:03.935" v="78" actId="20577"/>
        <pc:sldMkLst>
          <pc:docMk/>
          <pc:sldMk cId="744158203" sldId="283"/>
        </pc:sldMkLst>
        <pc:spChg chg="mod">
          <ac:chgData name="Jack Orwin" userId="2fe73337-69d6-45eb-8cf7-fe4d747cffc3" providerId="ADAL" clId="{8FA8C3FD-09F9-454B-8744-FD88CC9B2755}" dt="2025-06-19T14:35:03.935" v="78" actId="20577"/>
          <ac:spMkLst>
            <pc:docMk/>
            <pc:sldMk cId="744158203" sldId="283"/>
            <ac:spMk id="8" creationId="{D6E3F1AE-2B08-D3DE-EEB2-07ADB27F869F}"/>
          </ac:spMkLst>
        </pc:spChg>
      </pc:sldChg>
      <pc:sldChg chg="modSp mod">
        <pc:chgData name="Jack Orwin" userId="2fe73337-69d6-45eb-8cf7-fe4d747cffc3" providerId="ADAL" clId="{8FA8C3FD-09F9-454B-8744-FD88CC9B2755}" dt="2025-06-19T14:35:13.572" v="82" actId="20577"/>
        <pc:sldMkLst>
          <pc:docMk/>
          <pc:sldMk cId="3396892348" sldId="284"/>
        </pc:sldMkLst>
        <pc:spChg chg="mod">
          <ac:chgData name="Jack Orwin" userId="2fe73337-69d6-45eb-8cf7-fe4d747cffc3" providerId="ADAL" clId="{8FA8C3FD-09F9-454B-8744-FD88CC9B2755}" dt="2025-06-19T14:35:13.572" v="82" actId="20577"/>
          <ac:spMkLst>
            <pc:docMk/>
            <pc:sldMk cId="3396892348" sldId="284"/>
            <ac:spMk id="8" creationId="{9E1CC96A-D305-F594-0ADA-24280207B6C1}"/>
          </ac:spMkLst>
        </pc:spChg>
      </pc:sldChg>
      <pc:sldChg chg="modSp mod">
        <pc:chgData name="Jack Orwin" userId="2fe73337-69d6-45eb-8cf7-fe4d747cffc3" providerId="ADAL" clId="{8FA8C3FD-09F9-454B-8744-FD88CC9B2755}" dt="2025-06-19T14:36:18.965" v="115" actId="20577"/>
        <pc:sldMkLst>
          <pc:docMk/>
          <pc:sldMk cId="1279565300" sldId="286"/>
        </pc:sldMkLst>
        <pc:spChg chg="mod">
          <ac:chgData name="Jack Orwin" userId="2fe73337-69d6-45eb-8cf7-fe4d747cffc3" providerId="ADAL" clId="{8FA8C3FD-09F9-454B-8744-FD88CC9B2755}" dt="2025-06-19T14:36:18.965" v="115" actId="20577"/>
          <ac:spMkLst>
            <pc:docMk/>
            <pc:sldMk cId="1279565300" sldId="286"/>
            <ac:spMk id="8" creationId="{4A345889-FD42-213C-B725-5329C9649FEB}"/>
          </ac:spMkLst>
        </pc:spChg>
      </pc:sldChg>
      <pc:sldChg chg="modSp mod">
        <pc:chgData name="Jack Orwin" userId="2fe73337-69d6-45eb-8cf7-fe4d747cffc3" providerId="ADAL" clId="{8FA8C3FD-09F9-454B-8744-FD88CC9B2755}" dt="2025-06-19T14:36:11.015" v="113" actId="20577"/>
        <pc:sldMkLst>
          <pc:docMk/>
          <pc:sldMk cId="1523334874" sldId="287"/>
        </pc:sldMkLst>
        <pc:spChg chg="mod">
          <ac:chgData name="Jack Orwin" userId="2fe73337-69d6-45eb-8cf7-fe4d747cffc3" providerId="ADAL" clId="{8FA8C3FD-09F9-454B-8744-FD88CC9B2755}" dt="2025-06-19T14:35:56.294" v="102" actId="20577"/>
          <ac:spMkLst>
            <pc:docMk/>
            <pc:sldMk cId="1523334874" sldId="287"/>
            <ac:spMk id="3" creationId="{98273879-9015-2E58-A5A2-CFEE8154C518}"/>
          </ac:spMkLst>
        </pc:spChg>
        <pc:spChg chg="mod">
          <ac:chgData name="Jack Orwin" userId="2fe73337-69d6-45eb-8cf7-fe4d747cffc3" providerId="ADAL" clId="{8FA8C3FD-09F9-454B-8744-FD88CC9B2755}" dt="2025-06-19T14:36:11.015" v="113" actId="20577"/>
          <ac:spMkLst>
            <pc:docMk/>
            <pc:sldMk cId="1523334874" sldId="287"/>
            <ac:spMk id="5" creationId="{70B1D588-6021-7878-99ED-864B90968D37}"/>
          </ac:spMkLst>
        </pc:spChg>
        <pc:spChg chg="mod">
          <ac:chgData name="Jack Orwin" userId="2fe73337-69d6-45eb-8cf7-fe4d747cffc3" providerId="ADAL" clId="{8FA8C3FD-09F9-454B-8744-FD88CC9B2755}" dt="2025-06-19T14:35:40.890" v="91" actId="20577"/>
          <ac:spMkLst>
            <pc:docMk/>
            <pc:sldMk cId="1523334874" sldId="287"/>
            <ac:spMk id="8" creationId="{DB4C9481-17F4-5036-7EA0-460A0C3A079A}"/>
          </ac:spMkLst>
        </pc:spChg>
      </pc:sldChg>
      <pc:sldChg chg="del">
        <pc:chgData name="Jack Orwin" userId="2fe73337-69d6-45eb-8cf7-fe4d747cffc3" providerId="ADAL" clId="{8FA8C3FD-09F9-454B-8744-FD88CC9B2755}" dt="2025-06-19T14:35:28.648" v="84" actId="47"/>
        <pc:sldMkLst>
          <pc:docMk/>
          <pc:sldMk cId="2475040825" sldId="288"/>
        </pc:sldMkLst>
      </pc:sldChg>
      <pc:sldChg chg="del">
        <pc:chgData name="Jack Orwin" userId="2fe73337-69d6-45eb-8cf7-fe4d747cffc3" providerId="ADAL" clId="{8FA8C3FD-09F9-454B-8744-FD88CC9B2755}" dt="2025-06-19T14:35:27.751" v="83" actId="47"/>
        <pc:sldMkLst>
          <pc:docMk/>
          <pc:sldMk cId="81358338" sldId="289"/>
        </pc:sldMkLst>
      </pc:sldChg>
      <pc:sldChg chg="del">
        <pc:chgData name="Jack Orwin" userId="2fe73337-69d6-45eb-8cf7-fe4d747cffc3" providerId="ADAL" clId="{8FA8C3FD-09F9-454B-8744-FD88CC9B2755}" dt="2025-06-19T14:35:30.554" v="85" actId="47"/>
        <pc:sldMkLst>
          <pc:docMk/>
          <pc:sldMk cId="3791353814" sldId="290"/>
        </pc:sldMkLst>
      </pc:sldChg>
      <pc:sldChg chg="del">
        <pc:chgData name="Jack Orwin" userId="2fe73337-69d6-45eb-8cf7-fe4d747cffc3" providerId="ADAL" clId="{8FA8C3FD-09F9-454B-8744-FD88CC9B2755}" dt="2025-06-19T14:32:29.653" v="13" actId="2696"/>
        <pc:sldMkLst>
          <pc:docMk/>
          <pc:sldMk cId="989968651" sldId="291"/>
        </pc:sldMkLst>
      </pc:sldChg>
      <pc:sldChg chg="del">
        <pc:chgData name="Jack Orwin" userId="2fe73337-69d6-45eb-8cf7-fe4d747cffc3" providerId="ADAL" clId="{8FA8C3FD-09F9-454B-8744-FD88CC9B2755}" dt="2025-06-19T14:34:04.221" v="53" actId="47"/>
        <pc:sldMkLst>
          <pc:docMk/>
          <pc:sldMk cId="2648819887" sldId="292"/>
        </pc:sldMkLst>
      </pc:sldChg>
    </pc:docChg>
  </pc:docChgLst>
  <pc:docChgLst>
    <pc:chgData name="Jack Orwin" userId="2fe73337-69d6-45eb-8cf7-fe4d747cffc3" providerId="ADAL" clId="{B75750FE-3205-48B3-950E-05AABDB5AB64}"/>
    <pc:docChg chg="custSel addSld delSld modSld sldOrd">
      <pc:chgData name="Jack Orwin" userId="2fe73337-69d6-45eb-8cf7-fe4d747cffc3" providerId="ADAL" clId="{B75750FE-3205-48B3-950E-05AABDB5AB64}" dt="2025-06-19T15:36:28.364" v="933" actId="27636"/>
      <pc:docMkLst>
        <pc:docMk/>
      </pc:docMkLst>
      <pc:sldChg chg="modSp mod">
        <pc:chgData name="Jack Orwin" userId="2fe73337-69d6-45eb-8cf7-fe4d747cffc3" providerId="ADAL" clId="{B75750FE-3205-48B3-950E-05AABDB5AB64}" dt="2025-06-19T15:10:21.216" v="14" actId="27636"/>
        <pc:sldMkLst>
          <pc:docMk/>
          <pc:sldMk cId="4127429990" sldId="259"/>
        </pc:sldMkLst>
        <pc:spChg chg="mod">
          <ac:chgData name="Jack Orwin" userId="2fe73337-69d6-45eb-8cf7-fe4d747cffc3" providerId="ADAL" clId="{B75750FE-3205-48B3-950E-05AABDB5AB64}" dt="2025-06-19T15:10:21.216" v="14" actId="27636"/>
          <ac:spMkLst>
            <pc:docMk/>
            <pc:sldMk cId="4127429990" sldId="259"/>
            <ac:spMk id="8" creationId="{C4B0D789-9D2A-8E7D-8372-CFDE2E7271BC}"/>
          </ac:spMkLst>
        </pc:spChg>
      </pc:sldChg>
      <pc:sldChg chg="modSp mod">
        <pc:chgData name="Jack Orwin" userId="2fe73337-69d6-45eb-8cf7-fe4d747cffc3" providerId="ADAL" clId="{B75750FE-3205-48B3-950E-05AABDB5AB64}" dt="2025-06-19T15:10:16.402" v="12" actId="20577"/>
        <pc:sldMkLst>
          <pc:docMk/>
          <pc:sldMk cId="3560951386" sldId="262"/>
        </pc:sldMkLst>
        <pc:spChg chg="mod">
          <ac:chgData name="Jack Orwin" userId="2fe73337-69d6-45eb-8cf7-fe4d747cffc3" providerId="ADAL" clId="{B75750FE-3205-48B3-950E-05AABDB5AB64}" dt="2025-06-19T15:10:16.402" v="12" actId="20577"/>
          <ac:spMkLst>
            <pc:docMk/>
            <pc:sldMk cId="3560951386" sldId="262"/>
            <ac:spMk id="2" creationId="{023DE1A6-F767-1C2B-BBFA-778CBD09A17A}"/>
          </ac:spMkLst>
        </pc:spChg>
      </pc:sldChg>
      <pc:sldChg chg="modSp mod">
        <pc:chgData name="Jack Orwin" userId="2fe73337-69d6-45eb-8cf7-fe4d747cffc3" providerId="ADAL" clId="{B75750FE-3205-48B3-950E-05AABDB5AB64}" dt="2025-06-19T15:11:09.410" v="26" actId="1076"/>
        <pc:sldMkLst>
          <pc:docMk/>
          <pc:sldMk cId="1936140653" sldId="266"/>
        </pc:sldMkLst>
        <pc:spChg chg="mod">
          <ac:chgData name="Jack Orwin" userId="2fe73337-69d6-45eb-8cf7-fe4d747cffc3" providerId="ADAL" clId="{B75750FE-3205-48B3-950E-05AABDB5AB64}" dt="2025-06-19T15:11:09.410" v="26" actId="1076"/>
          <ac:spMkLst>
            <pc:docMk/>
            <pc:sldMk cId="1936140653" sldId="266"/>
            <ac:spMk id="5" creationId="{17DE9BDB-D7B5-1915-7CA6-9808B5C48DBA}"/>
          </ac:spMkLst>
        </pc:spChg>
        <pc:spChg chg="mod">
          <ac:chgData name="Jack Orwin" userId="2fe73337-69d6-45eb-8cf7-fe4d747cffc3" providerId="ADAL" clId="{B75750FE-3205-48B3-950E-05AABDB5AB64}" dt="2025-06-19T15:10:56.110" v="23" actId="20577"/>
          <ac:spMkLst>
            <pc:docMk/>
            <pc:sldMk cId="1936140653" sldId="266"/>
            <ac:spMk id="8" creationId="{22CE3BA0-B4E9-7D4C-2EA9-9E5B46346735}"/>
          </ac:spMkLst>
        </pc:spChg>
      </pc:sldChg>
      <pc:sldChg chg="addSp modSp mod">
        <pc:chgData name="Jack Orwin" userId="2fe73337-69d6-45eb-8cf7-fe4d747cffc3" providerId="ADAL" clId="{B75750FE-3205-48B3-950E-05AABDB5AB64}" dt="2025-06-19T15:12:05.584" v="41" actId="1076"/>
        <pc:sldMkLst>
          <pc:docMk/>
          <pc:sldMk cId="3643388703" sldId="267"/>
        </pc:sldMkLst>
        <pc:spChg chg="add mod">
          <ac:chgData name="Jack Orwin" userId="2fe73337-69d6-45eb-8cf7-fe4d747cffc3" providerId="ADAL" clId="{B75750FE-3205-48B3-950E-05AABDB5AB64}" dt="2025-06-19T15:12:05.584" v="41" actId="1076"/>
          <ac:spMkLst>
            <pc:docMk/>
            <pc:sldMk cId="3643388703" sldId="267"/>
            <ac:spMk id="3" creationId="{36B0213E-C51F-E276-2780-2E4C65AC4539}"/>
          </ac:spMkLst>
        </pc:spChg>
        <pc:spChg chg="mod">
          <ac:chgData name="Jack Orwin" userId="2fe73337-69d6-45eb-8cf7-fe4d747cffc3" providerId="ADAL" clId="{B75750FE-3205-48B3-950E-05AABDB5AB64}" dt="2025-06-19T15:11:34.876" v="32" actId="27636"/>
          <ac:spMkLst>
            <pc:docMk/>
            <pc:sldMk cId="3643388703" sldId="267"/>
            <ac:spMk id="8" creationId="{581FD95A-81B1-581D-3FD1-8D3EB4534E67}"/>
          </ac:spMkLst>
        </pc:spChg>
      </pc:sldChg>
      <pc:sldChg chg="addSp modSp mod">
        <pc:chgData name="Jack Orwin" userId="2fe73337-69d6-45eb-8cf7-fe4d747cffc3" providerId="ADAL" clId="{B75750FE-3205-48B3-950E-05AABDB5AB64}" dt="2025-06-19T15:14:15.721" v="74" actId="1076"/>
        <pc:sldMkLst>
          <pc:docMk/>
          <pc:sldMk cId="1278032284" sldId="269"/>
        </pc:sldMkLst>
        <pc:spChg chg="mod">
          <ac:chgData name="Jack Orwin" userId="2fe73337-69d6-45eb-8cf7-fe4d747cffc3" providerId="ADAL" clId="{B75750FE-3205-48B3-950E-05AABDB5AB64}" dt="2025-06-19T15:14:12.335" v="73" actId="1076"/>
          <ac:spMkLst>
            <pc:docMk/>
            <pc:sldMk cId="1278032284" sldId="269"/>
            <ac:spMk id="5" creationId="{1F5773D3-0AEF-36F7-0597-1531BE42C702}"/>
          </ac:spMkLst>
        </pc:spChg>
        <pc:spChg chg="add mod">
          <ac:chgData name="Jack Orwin" userId="2fe73337-69d6-45eb-8cf7-fe4d747cffc3" providerId="ADAL" clId="{B75750FE-3205-48B3-950E-05AABDB5AB64}" dt="2025-06-19T15:14:15.721" v="74" actId="1076"/>
          <ac:spMkLst>
            <pc:docMk/>
            <pc:sldMk cId="1278032284" sldId="269"/>
            <ac:spMk id="6" creationId="{22688B1D-B1CA-78E3-69D8-2EC699E5C623}"/>
          </ac:spMkLst>
        </pc:spChg>
        <pc:spChg chg="mod">
          <ac:chgData name="Jack Orwin" userId="2fe73337-69d6-45eb-8cf7-fe4d747cffc3" providerId="ADAL" clId="{B75750FE-3205-48B3-950E-05AABDB5AB64}" dt="2025-06-19T15:13:41.252" v="63" actId="1076"/>
          <ac:spMkLst>
            <pc:docMk/>
            <pc:sldMk cId="1278032284" sldId="269"/>
            <ac:spMk id="7" creationId="{69196302-84A7-17E0-CC21-994E6ED91AB7}"/>
          </ac:spMkLst>
        </pc:spChg>
        <pc:spChg chg="mod">
          <ac:chgData name="Jack Orwin" userId="2fe73337-69d6-45eb-8cf7-fe4d747cffc3" providerId="ADAL" clId="{B75750FE-3205-48B3-950E-05AABDB5AB64}" dt="2025-06-19T15:12:28.101" v="44" actId="20577"/>
          <ac:spMkLst>
            <pc:docMk/>
            <pc:sldMk cId="1278032284" sldId="269"/>
            <ac:spMk id="8" creationId="{A097EB79-2CF1-248B-C105-AC48842A18B4}"/>
          </ac:spMkLst>
        </pc:spChg>
      </pc:sldChg>
      <pc:sldChg chg="addSp modSp mod">
        <pc:chgData name="Jack Orwin" userId="2fe73337-69d6-45eb-8cf7-fe4d747cffc3" providerId="ADAL" clId="{B75750FE-3205-48B3-950E-05AABDB5AB64}" dt="2025-06-19T15:15:31.734" v="102" actId="1076"/>
        <pc:sldMkLst>
          <pc:docMk/>
          <pc:sldMk cId="3074946017" sldId="270"/>
        </pc:sldMkLst>
        <pc:spChg chg="add mod">
          <ac:chgData name="Jack Orwin" userId="2fe73337-69d6-45eb-8cf7-fe4d747cffc3" providerId="ADAL" clId="{B75750FE-3205-48B3-950E-05AABDB5AB64}" dt="2025-06-19T15:15:31.734" v="102" actId="1076"/>
          <ac:spMkLst>
            <pc:docMk/>
            <pc:sldMk cId="3074946017" sldId="270"/>
            <ac:spMk id="3" creationId="{DE2D523B-AB68-5749-2166-15C46E523086}"/>
          </ac:spMkLst>
        </pc:spChg>
        <pc:spChg chg="mod">
          <ac:chgData name="Jack Orwin" userId="2fe73337-69d6-45eb-8cf7-fe4d747cffc3" providerId="ADAL" clId="{B75750FE-3205-48B3-950E-05AABDB5AB64}" dt="2025-06-19T15:15:14.256" v="99" actId="14100"/>
          <ac:spMkLst>
            <pc:docMk/>
            <pc:sldMk cId="3074946017" sldId="270"/>
            <ac:spMk id="5" creationId="{48EE9479-DEC4-8754-A80E-0B8725EFDCDF}"/>
          </ac:spMkLst>
        </pc:spChg>
        <pc:spChg chg="mod">
          <ac:chgData name="Jack Orwin" userId="2fe73337-69d6-45eb-8cf7-fe4d747cffc3" providerId="ADAL" clId="{B75750FE-3205-48B3-950E-05AABDB5AB64}" dt="2025-06-19T15:14:22.070" v="76" actId="27636"/>
          <ac:spMkLst>
            <pc:docMk/>
            <pc:sldMk cId="3074946017" sldId="270"/>
            <ac:spMk id="7" creationId="{99A9C6CA-4E2D-DC34-011A-418F8F8F5927}"/>
          </ac:spMkLst>
        </pc:spChg>
        <pc:spChg chg="mod">
          <ac:chgData name="Jack Orwin" userId="2fe73337-69d6-45eb-8cf7-fe4d747cffc3" providerId="ADAL" clId="{B75750FE-3205-48B3-950E-05AABDB5AB64}" dt="2025-06-19T15:15:01.525" v="93" actId="1076"/>
          <ac:spMkLst>
            <pc:docMk/>
            <pc:sldMk cId="3074946017" sldId="270"/>
            <ac:spMk id="8" creationId="{45FE0B8B-F7B2-CFEA-B7FB-B0E3BF851EE4}"/>
          </ac:spMkLst>
        </pc:spChg>
      </pc:sldChg>
      <pc:sldChg chg="delSp modSp mod">
        <pc:chgData name="Jack Orwin" userId="2fe73337-69d6-45eb-8cf7-fe4d747cffc3" providerId="ADAL" clId="{B75750FE-3205-48B3-950E-05AABDB5AB64}" dt="2025-06-19T15:16:06.021" v="112" actId="14100"/>
        <pc:sldMkLst>
          <pc:docMk/>
          <pc:sldMk cId="3941542981" sldId="271"/>
        </pc:sldMkLst>
        <pc:spChg chg="del">
          <ac:chgData name="Jack Orwin" userId="2fe73337-69d6-45eb-8cf7-fe4d747cffc3" providerId="ADAL" clId="{B75750FE-3205-48B3-950E-05AABDB5AB64}" dt="2025-06-19T15:15:36.030" v="103" actId="478"/>
          <ac:spMkLst>
            <pc:docMk/>
            <pc:sldMk cId="3941542981" sldId="271"/>
            <ac:spMk id="7" creationId="{41C562E4-7AC6-F515-28B1-A93CCE86BEDD}"/>
          </ac:spMkLst>
        </pc:spChg>
        <pc:spChg chg="mod">
          <ac:chgData name="Jack Orwin" userId="2fe73337-69d6-45eb-8cf7-fe4d747cffc3" providerId="ADAL" clId="{B75750FE-3205-48B3-950E-05AABDB5AB64}" dt="2025-06-19T15:16:06.021" v="112" actId="14100"/>
          <ac:spMkLst>
            <pc:docMk/>
            <pc:sldMk cId="3941542981" sldId="271"/>
            <ac:spMk id="8" creationId="{02E6E53A-9EC5-2E28-3BF1-7D573E74A67A}"/>
          </ac:spMkLst>
        </pc:spChg>
      </pc:sldChg>
      <pc:sldChg chg="modSp mod">
        <pc:chgData name="Jack Orwin" userId="2fe73337-69d6-45eb-8cf7-fe4d747cffc3" providerId="ADAL" clId="{B75750FE-3205-48B3-950E-05AABDB5AB64}" dt="2025-06-19T15:21:07.775" v="296" actId="1076"/>
        <pc:sldMkLst>
          <pc:docMk/>
          <pc:sldMk cId="3617860784" sldId="272"/>
        </pc:sldMkLst>
        <pc:spChg chg="mod">
          <ac:chgData name="Jack Orwin" userId="2fe73337-69d6-45eb-8cf7-fe4d747cffc3" providerId="ADAL" clId="{B75750FE-3205-48B3-950E-05AABDB5AB64}" dt="2025-06-19T15:21:07.775" v="296" actId="1076"/>
          <ac:spMkLst>
            <pc:docMk/>
            <pc:sldMk cId="3617860784" sldId="272"/>
            <ac:spMk id="6" creationId="{67E432C9-F426-2723-F5F9-08C3E617DDC3}"/>
          </ac:spMkLst>
        </pc:spChg>
        <pc:spChg chg="mod">
          <ac:chgData name="Jack Orwin" userId="2fe73337-69d6-45eb-8cf7-fe4d747cffc3" providerId="ADAL" clId="{B75750FE-3205-48B3-950E-05AABDB5AB64}" dt="2025-06-19T15:21:03.938" v="295" actId="1076"/>
          <ac:spMkLst>
            <pc:docMk/>
            <pc:sldMk cId="3617860784" sldId="272"/>
            <ac:spMk id="8" creationId="{FD53D79A-34F7-8E73-E901-F0183EE6EB39}"/>
          </ac:spMkLst>
        </pc:spChg>
      </pc:sldChg>
      <pc:sldChg chg="modSp mod">
        <pc:chgData name="Jack Orwin" userId="2fe73337-69d6-45eb-8cf7-fe4d747cffc3" providerId="ADAL" clId="{B75750FE-3205-48B3-950E-05AABDB5AB64}" dt="2025-06-19T15:18:22.635" v="186" actId="27636"/>
        <pc:sldMkLst>
          <pc:docMk/>
          <pc:sldMk cId="2610520998" sldId="274"/>
        </pc:sldMkLst>
        <pc:spChg chg="mod">
          <ac:chgData name="Jack Orwin" userId="2fe73337-69d6-45eb-8cf7-fe4d747cffc3" providerId="ADAL" clId="{B75750FE-3205-48B3-950E-05AABDB5AB64}" dt="2025-06-19T15:18:22.635" v="186" actId="27636"/>
          <ac:spMkLst>
            <pc:docMk/>
            <pc:sldMk cId="2610520998" sldId="274"/>
            <ac:spMk id="5" creationId="{F1CD52C6-9370-3964-14E2-205475DFE880}"/>
          </ac:spMkLst>
        </pc:spChg>
        <pc:spChg chg="mod">
          <ac:chgData name="Jack Orwin" userId="2fe73337-69d6-45eb-8cf7-fe4d747cffc3" providerId="ADAL" clId="{B75750FE-3205-48B3-950E-05AABDB5AB64}" dt="2025-06-19T15:17:43.220" v="176" actId="1076"/>
          <ac:spMkLst>
            <pc:docMk/>
            <pc:sldMk cId="2610520998" sldId="274"/>
            <ac:spMk id="7" creationId="{388D8013-06EA-AE00-CDAD-63EF7883254B}"/>
          </ac:spMkLst>
        </pc:spChg>
        <pc:spChg chg="mod">
          <ac:chgData name="Jack Orwin" userId="2fe73337-69d6-45eb-8cf7-fe4d747cffc3" providerId="ADAL" clId="{B75750FE-3205-48B3-950E-05AABDB5AB64}" dt="2025-06-19T15:17:41.394" v="175" actId="313"/>
          <ac:spMkLst>
            <pc:docMk/>
            <pc:sldMk cId="2610520998" sldId="274"/>
            <ac:spMk id="8" creationId="{F552E812-D869-1E97-199D-CF91F8906542}"/>
          </ac:spMkLst>
        </pc:spChg>
      </pc:sldChg>
      <pc:sldChg chg="modSp mod">
        <pc:chgData name="Jack Orwin" userId="2fe73337-69d6-45eb-8cf7-fe4d747cffc3" providerId="ADAL" clId="{B75750FE-3205-48B3-950E-05AABDB5AB64}" dt="2025-06-19T15:20:27.240" v="215" actId="14100"/>
        <pc:sldMkLst>
          <pc:docMk/>
          <pc:sldMk cId="3681096339" sldId="275"/>
        </pc:sldMkLst>
        <pc:spChg chg="mod">
          <ac:chgData name="Jack Orwin" userId="2fe73337-69d6-45eb-8cf7-fe4d747cffc3" providerId="ADAL" clId="{B75750FE-3205-48B3-950E-05AABDB5AB64}" dt="2025-06-19T15:20:23.986" v="214" actId="1076"/>
          <ac:spMkLst>
            <pc:docMk/>
            <pc:sldMk cId="3681096339" sldId="275"/>
            <ac:spMk id="5" creationId="{AFAC9E01-CA60-6CF7-BCEE-6C03088FF61F}"/>
          </ac:spMkLst>
        </pc:spChg>
        <pc:spChg chg="mod">
          <ac:chgData name="Jack Orwin" userId="2fe73337-69d6-45eb-8cf7-fe4d747cffc3" providerId="ADAL" clId="{B75750FE-3205-48B3-950E-05AABDB5AB64}" dt="2025-06-19T15:20:27.240" v="215" actId="14100"/>
          <ac:spMkLst>
            <pc:docMk/>
            <pc:sldMk cId="3681096339" sldId="275"/>
            <ac:spMk id="7" creationId="{E192DE33-87B3-4DD4-C81B-2AA2D163D92F}"/>
          </ac:spMkLst>
        </pc:spChg>
        <pc:spChg chg="mod">
          <ac:chgData name="Jack Orwin" userId="2fe73337-69d6-45eb-8cf7-fe4d747cffc3" providerId="ADAL" clId="{B75750FE-3205-48B3-950E-05AABDB5AB64}" dt="2025-06-19T15:18:49.035" v="193" actId="20577"/>
          <ac:spMkLst>
            <pc:docMk/>
            <pc:sldMk cId="3681096339" sldId="275"/>
            <ac:spMk id="8" creationId="{A98374F5-C2A2-58FF-F124-997568B2858D}"/>
          </ac:spMkLst>
        </pc:spChg>
      </pc:sldChg>
      <pc:sldChg chg="modSp mod">
        <pc:chgData name="Jack Orwin" userId="2fe73337-69d6-45eb-8cf7-fe4d747cffc3" providerId="ADAL" clId="{B75750FE-3205-48B3-950E-05AABDB5AB64}" dt="2025-06-19T15:22:06.568" v="369" actId="27636"/>
        <pc:sldMkLst>
          <pc:docMk/>
          <pc:sldMk cId="3656321840" sldId="276"/>
        </pc:sldMkLst>
        <pc:spChg chg="mod">
          <ac:chgData name="Jack Orwin" userId="2fe73337-69d6-45eb-8cf7-fe4d747cffc3" providerId="ADAL" clId="{B75750FE-3205-48B3-950E-05AABDB5AB64}" dt="2025-06-19T15:22:02.950" v="367" actId="20577"/>
          <ac:spMkLst>
            <pc:docMk/>
            <pc:sldMk cId="3656321840" sldId="276"/>
            <ac:spMk id="5" creationId="{64475D76-4394-FCDE-5612-6C159A48EE0D}"/>
          </ac:spMkLst>
        </pc:spChg>
        <pc:spChg chg="mod">
          <ac:chgData name="Jack Orwin" userId="2fe73337-69d6-45eb-8cf7-fe4d747cffc3" providerId="ADAL" clId="{B75750FE-3205-48B3-950E-05AABDB5AB64}" dt="2025-06-19T15:22:06.568" v="369" actId="27636"/>
          <ac:spMkLst>
            <pc:docMk/>
            <pc:sldMk cId="3656321840" sldId="276"/>
            <ac:spMk id="8" creationId="{A34ABC35-EC11-53D0-D362-8A0E3A65130D}"/>
          </ac:spMkLst>
        </pc:spChg>
      </pc:sldChg>
      <pc:sldChg chg="modSp mod">
        <pc:chgData name="Jack Orwin" userId="2fe73337-69d6-45eb-8cf7-fe4d747cffc3" providerId="ADAL" clId="{B75750FE-3205-48B3-950E-05AABDB5AB64}" dt="2025-06-19T15:23:08.345" v="390" actId="14100"/>
        <pc:sldMkLst>
          <pc:docMk/>
          <pc:sldMk cId="3753070973" sldId="278"/>
        </pc:sldMkLst>
        <pc:spChg chg="mod">
          <ac:chgData name="Jack Orwin" userId="2fe73337-69d6-45eb-8cf7-fe4d747cffc3" providerId="ADAL" clId="{B75750FE-3205-48B3-950E-05AABDB5AB64}" dt="2025-06-19T15:23:08.345" v="390" actId="14100"/>
          <ac:spMkLst>
            <pc:docMk/>
            <pc:sldMk cId="3753070973" sldId="278"/>
            <ac:spMk id="5" creationId="{D4359317-649C-CEA9-EAEB-9BAE757B7F1C}"/>
          </ac:spMkLst>
        </pc:spChg>
        <pc:spChg chg="mod">
          <ac:chgData name="Jack Orwin" userId="2fe73337-69d6-45eb-8cf7-fe4d747cffc3" providerId="ADAL" clId="{B75750FE-3205-48B3-950E-05AABDB5AB64}" dt="2025-06-19T15:22:51.938" v="381" actId="14100"/>
          <ac:spMkLst>
            <pc:docMk/>
            <pc:sldMk cId="3753070973" sldId="278"/>
            <ac:spMk id="7" creationId="{CAE4DDF1-0FD7-E259-DB59-1AF738852AA2}"/>
          </ac:spMkLst>
        </pc:spChg>
        <pc:spChg chg="mod">
          <ac:chgData name="Jack Orwin" userId="2fe73337-69d6-45eb-8cf7-fe4d747cffc3" providerId="ADAL" clId="{B75750FE-3205-48B3-950E-05AABDB5AB64}" dt="2025-06-19T15:22:32.545" v="373" actId="14100"/>
          <ac:spMkLst>
            <pc:docMk/>
            <pc:sldMk cId="3753070973" sldId="278"/>
            <ac:spMk id="8" creationId="{31AD8048-3B8D-D99C-0279-683905FFCD7E}"/>
          </ac:spMkLst>
        </pc:spChg>
      </pc:sldChg>
      <pc:sldChg chg="delSp modSp mod">
        <pc:chgData name="Jack Orwin" userId="2fe73337-69d6-45eb-8cf7-fe4d747cffc3" providerId="ADAL" clId="{B75750FE-3205-48B3-950E-05AABDB5AB64}" dt="2025-06-19T15:24:03.328" v="397" actId="313"/>
        <pc:sldMkLst>
          <pc:docMk/>
          <pc:sldMk cId="3051473971" sldId="279"/>
        </pc:sldMkLst>
        <pc:spChg chg="del">
          <ac:chgData name="Jack Orwin" userId="2fe73337-69d6-45eb-8cf7-fe4d747cffc3" providerId="ADAL" clId="{B75750FE-3205-48B3-950E-05AABDB5AB64}" dt="2025-06-19T15:23:59.039" v="396" actId="478"/>
          <ac:spMkLst>
            <pc:docMk/>
            <pc:sldMk cId="3051473971" sldId="279"/>
            <ac:spMk id="5" creationId="{5CFFFC48-2652-03ED-45E8-D263638101F4}"/>
          </ac:spMkLst>
        </pc:spChg>
        <pc:spChg chg="mod">
          <ac:chgData name="Jack Orwin" userId="2fe73337-69d6-45eb-8cf7-fe4d747cffc3" providerId="ADAL" clId="{B75750FE-3205-48B3-950E-05AABDB5AB64}" dt="2025-06-19T15:23:58.043" v="395" actId="20577"/>
          <ac:spMkLst>
            <pc:docMk/>
            <pc:sldMk cId="3051473971" sldId="279"/>
            <ac:spMk id="7" creationId="{3D62D94D-D705-4B96-A68C-8FE12A4C7C0C}"/>
          </ac:spMkLst>
        </pc:spChg>
        <pc:spChg chg="mod">
          <ac:chgData name="Jack Orwin" userId="2fe73337-69d6-45eb-8cf7-fe4d747cffc3" providerId="ADAL" clId="{B75750FE-3205-48B3-950E-05AABDB5AB64}" dt="2025-06-19T15:24:03.328" v="397" actId="313"/>
          <ac:spMkLst>
            <pc:docMk/>
            <pc:sldMk cId="3051473971" sldId="279"/>
            <ac:spMk id="8" creationId="{7C42B91E-D16F-61F9-6973-5369F79B58AE}"/>
          </ac:spMkLst>
        </pc:spChg>
      </pc:sldChg>
      <pc:sldChg chg="modSp mod">
        <pc:chgData name="Jack Orwin" userId="2fe73337-69d6-45eb-8cf7-fe4d747cffc3" providerId="ADAL" clId="{B75750FE-3205-48B3-950E-05AABDB5AB64}" dt="2025-06-19T15:26:29.308" v="490" actId="20577"/>
        <pc:sldMkLst>
          <pc:docMk/>
          <pc:sldMk cId="3600112464" sldId="280"/>
        </pc:sldMkLst>
        <pc:spChg chg="mod">
          <ac:chgData name="Jack Orwin" userId="2fe73337-69d6-45eb-8cf7-fe4d747cffc3" providerId="ADAL" clId="{B75750FE-3205-48B3-950E-05AABDB5AB64}" dt="2025-06-19T15:26:29.308" v="490" actId="20577"/>
          <ac:spMkLst>
            <pc:docMk/>
            <pc:sldMk cId="3600112464" sldId="280"/>
            <ac:spMk id="5" creationId="{DA101A08-B847-6931-278E-62A62D540487}"/>
          </ac:spMkLst>
        </pc:spChg>
        <pc:spChg chg="mod">
          <ac:chgData name="Jack Orwin" userId="2fe73337-69d6-45eb-8cf7-fe4d747cffc3" providerId="ADAL" clId="{B75750FE-3205-48B3-950E-05AABDB5AB64}" dt="2025-06-19T15:26:24.724" v="478" actId="20577"/>
          <ac:spMkLst>
            <pc:docMk/>
            <pc:sldMk cId="3600112464" sldId="280"/>
            <ac:spMk id="8" creationId="{8601A408-CFB2-F929-FEC4-949DFF596FDD}"/>
          </ac:spMkLst>
        </pc:spChg>
      </pc:sldChg>
      <pc:sldChg chg="modSp mod">
        <pc:chgData name="Jack Orwin" userId="2fe73337-69d6-45eb-8cf7-fe4d747cffc3" providerId="ADAL" clId="{B75750FE-3205-48B3-950E-05AABDB5AB64}" dt="2025-06-19T15:28:27.271" v="513" actId="27636"/>
        <pc:sldMkLst>
          <pc:docMk/>
          <pc:sldMk cId="234630340" sldId="282"/>
        </pc:sldMkLst>
        <pc:spChg chg="mod">
          <ac:chgData name="Jack Orwin" userId="2fe73337-69d6-45eb-8cf7-fe4d747cffc3" providerId="ADAL" clId="{B75750FE-3205-48B3-950E-05AABDB5AB64}" dt="2025-06-19T15:28:27.271" v="513" actId="27636"/>
          <ac:spMkLst>
            <pc:docMk/>
            <pc:sldMk cId="234630340" sldId="282"/>
            <ac:spMk id="5" creationId="{212644B4-B39B-9156-0307-4CF1C5147A05}"/>
          </ac:spMkLst>
        </pc:spChg>
        <pc:spChg chg="mod">
          <ac:chgData name="Jack Orwin" userId="2fe73337-69d6-45eb-8cf7-fe4d747cffc3" providerId="ADAL" clId="{B75750FE-3205-48B3-950E-05AABDB5AB64}" dt="2025-06-19T15:27:52.031" v="501" actId="1076"/>
          <ac:spMkLst>
            <pc:docMk/>
            <pc:sldMk cId="234630340" sldId="282"/>
            <ac:spMk id="7" creationId="{2A08178C-7748-B065-A357-B3D9E8A626E5}"/>
          </ac:spMkLst>
        </pc:spChg>
        <pc:spChg chg="mod">
          <ac:chgData name="Jack Orwin" userId="2fe73337-69d6-45eb-8cf7-fe4d747cffc3" providerId="ADAL" clId="{B75750FE-3205-48B3-950E-05AABDB5AB64}" dt="2025-06-19T15:27:34.609" v="493" actId="20577"/>
          <ac:spMkLst>
            <pc:docMk/>
            <pc:sldMk cId="234630340" sldId="282"/>
            <ac:spMk id="8" creationId="{76B39391-00EB-4312-B0DF-B956466CFBA1}"/>
          </ac:spMkLst>
        </pc:spChg>
      </pc:sldChg>
      <pc:sldChg chg="del">
        <pc:chgData name="Jack Orwin" userId="2fe73337-69d6-45eb-8cf7-fe4d747cffc3" providerId="ADAL" clId="{B75750FE-3205-48B3-950E-05AABDB5AB64}" dt="2025-06-19T15:28:30.795" v="514" actId="47"/>
        <pc:sldMkLst>
          <pc:docMk/>
          <pc:sldMk cId="744158203" sldId="283"/>
        </pc:sldMkLst>
      </pc:sldChg>
      <pc:sldChg chg="modSp mod">
        <pc:chgData name="Jack Orwin" userId="2fe73337-69d6-45eb-8cf7-fe4d747cffc3" providerId="ADAL" clId="{B75750FE-3205-48B3-950E-05AABDB5AB64}" dt="2025-06-19T15:30:55.363" v="597" actId="14100"/>
        <pc:sldMkLst>
          <pc:docMk/>
          <pc:sldMk cId="3396892348" sldId="284"/>
        </pc:sldMkLst>
        <pc:spChg chg="mod">
          <ac:chgData name="Jack Orwin" userId="2fe73337-69d6-45eb-8cf7-fe4d747cffc3" providerId="ADAL" clId="{B75750FE-3205-48B3-950E-05AABDB5AB64}" dt="2025-06-19T15:30:55.363" v="597" actId="14100"/>
          <ac:spMkLst>
            <pc:docMk/>
            <pc:sldMk cId="3396892348" sldId="284"/>
            <ac:spMk id="8" creationId="{9E1CC96A-D305-F594-0ADA-24280207B6C1}"/>
          </ac:spMkLst>
        </pc:spChg>
      </pc:sldChg>
      <pc:sldChg chg="modSp mod">
        <pc:chgData name="Jack Orwin" userId="2fe73337-69d6-45eb-8cf7-fe4d747cffc3" providerId="ADAL" clId="{B75750FE-3205-48B3-950E-05AABDB5AB64}" dt="2025-06-19T15:35:29.762" v="924" actId="20577"/>
        <pc:sldMkLst>
          <pc:docMk/>
          <pc:sldMk cId="1279565300" sldId="286"/>
        </pc:sldMkLst>
        <pc:spChg chg="mod">
          <ac:chgData name="Jack Orwin" userId="2fe73337-69d6-45eb-8cf7-fe4d747cffc3" providerId="ADAL" clId="{B75750FE-3205-48B3-950E-05AABDB5AB64}" dt="2025-06-19T15:35:29.762" v="924" actId="20577"/>
          <ac:spMkLst>
            <pc:docMk/>
            <pc:sldMk cId="1279565300" sldId="286"/>
            <ac:spMk id="8" creationId="{4A345889-FD42-213C-B725-5329C9649FEB}"/>
          </ac:spMkLst>
        </pc:spChg>
      </pc:sldChg>
      <pc:sldChg chg="modSp mod">
        <pc:chgData name="Jack Orwin" userId="2fe73337-69d6-45eb-8cf7-fe4d747cffc3" providerId="ADAL" clId="{B75750FE-3205-48B3-950E-05AABDB5AB64}" dt="2025-06-19T15:36:28.364" v="933" actId="27636"/>
        <pc:sldMkLst>
          <pc:docMk/>
          <pc:sldMk cId="1523334874" sldId="287"/>
        </pc:sldMkLst>
        <pc:spChg chg="mod">
          <ac:chgData name="Jack Orwin" userId="2fe73337-69d6-45eb-8cf7-fe4d747cffc3" providerId="ADAL" clId="{B75750FE-3205-48B3-950E-05AABDB5AB64}" dt="2025-06-19T15:36:28.364" v="933" actId="27636"/>
          <ac:spMkLst>
            <pc:docMk/>
            <pc:sldMk cId="1523334874" sldId="287"/>
            <ac:spMk id="3" creationId="{98273879-9015-2E58-A5A2-CFEE8154C518}"/>
          </ac:spMkLst>
        </pc:spChg>
        <pc:spChg chg="mod">
          <ac:chgData name="Jack Orwin" userId="2fe73337-69d6-45eb-8cf7-fe4d747cffc3" providerId="ADAL" clId="{B75750FE-3205-48B3-950E-05AABDB5AB64}" dt="2025-06-19T15:36:25.111" v="931" actId="27636"/>
          <ac:spMkLst>
            <pc:docMk/>
            <pc:sldMk cId="1523334874" sldId="287"/>
            <ac:spMk id="5" creationId="{70B1D588-6021-7878-99ED-864B90968D37}"/>
          </ac:spMkLst>
        </pc:spChg>
        <pc:spChg chg="mod">
          <ac:chgData name="Jack Orwin" userId="2fe73337-69d6-45eb-8cf7-fe4d747cffc3" providerId="ADAL" clId="{B75750FE-3205-48B3-950E-05AABDB5AB64}" dt="2025-06-19T15:35:55.563" v="925"/>
          <ac:spMkLst>
            <pc:docMk/>
            <pc:sldMk cId="1523334874" sldId="287"/>
            <ac:spMk id="8" creationId="{DB4C9481-17F4-5036-7EA0-460A0C3A079A}"/>
          </ac:spMkLst>
        </pc:spChg>
      </pc:sldChg>
      <pc:sldChg chg="addSp delSp modSp add mod">
        <pc:chgData name="Jack Orwin" userId="2fe73337-69d6-45eb-8cf7-fe4d747cffc3" providerId="ADAL" clId="{B75750FE-3205-48B3-950E-05AABDB5AB64}" dt="2025-06-19T15:24:34.531" v="408" actId="1076"/>
        <pc:sldMkLst>
          <pc:docMk/>
          <pc:sldMk cId="977228690" sldId="288"/>
        </pc:sldMkLst>
        <pc:spChg chg="add del mod">
          <ac:chgData name="Jack Orwin" userId="2fe73337-69d6-45eb-8cf7-fe4d747cffc3" providerId="ADAL" clId="{B75750FE-3205-48B3-950E-05AABDB5AB64}" dt="2025-06-19T15:24:17.713" v="400" actId="478"/>
          <ac:spMkLst>
            <pc:docMk/>
            <pc:sldMk cId="977228690" sldId="288"/>
            <ac:spMk id="5" creationId="{2FD74C19-293C-FB83-78BD-C59C07CE6174}"/>
          </ac:spMkLst>
        </pc:spChg>
        <pc:spChg chg="del">
          <ac:chgData name="Jack Orwin" userId="2fe73337-69d6-45eb-8cf7-fe4d747cffc3" providerId="ADAL" clId="{B75750FE-3205-48B3-950E-05AABDB5AB64}" dt="2025-06-19T15:24:18.764" v="401" actId="478"/>
          <ac:spMkLst>
            <pc:docMk/>
            <pc:sldMk cId="977228690" sldId="288"/>
            <ac:spMk id="7" creationId="{077DCDCF-45E9-8C27-DC01-31446A042715}"/>
          </ac:spMkLst>
        </pc:spChg>
        <pc:spChg chg="del">
          <ac:chgData name="Jack Orwin" userId="2fe73337-69d6-45eb-8cf7-fe4d747cffc3" providerId="ADAL" clId="{B75750FE-3205-48B3-950E-05AABDB5AB64}" dt="2025-06-19T15:24:16.023" v="399" actId="478"/>
          <ac:spMkLst>
            <pc:docMk/>
            <pc:sldMk cId="977228690" sldId="288"/>
            <ac:spMk id="8" creationId="{FC5A447B-EB14-1430-6146-CA963EA82C81}"/>
          </ac:spMkLst>
        </pc:spChg>
        <pc:picChg chg="add mod">
          <ac:chgData name="Jack Orwin" userId="2fe73337-69d6-45eb-8cf7-fe4d747cffc3" providerId="ADAL" clId="{B75750FE-3205-48B3-950E-05AABDB5AB64}" dt="2025-06-19T15:24:34.531" v="408" actId="1076"/>
          <ac:picMkLst>
            <pc:docMk/>
            <pc:sldMk cId="977228690" sldId="288"/>
            <ac:picMk id="6" creationId="{03495660-02EB-F709-125E-8C05E922FAA9}"/>
          </ac:picMkLst>
        </pc:picChg>
      </pc:sldChg>
      <pc:sldChg chg="modSp add mod ord">
        <pc:chgData name="Jack Orwin" userId="2fe73337-69d6-45eb-8cf7-fe4d747cffc3" providerId="ADAL" clId="{B75750FE-3205-48B3-950E-05AABDB5AB64}" dt="2025-06-19T15:34:29.481" v="759" actId="14100"/>
        <pc:sldMkLst>
          <pc:docMk/>
          <pc:sldMk cId="1201762353" sldId="289"/>
        </pc:sldMkLst>
        <pc:spChg chg="mod">
          <ac:chgData name="Jack Orwin" userId="2fe73337-69d6-45eb-8cf7-fe4d747cffc3" providerId="ADAL" clId="{B75750FE-3205-48B3-950E-05AABDB5AB64}" dt="2025-06-19T15:34:24.183" v="756" actId="14100"/>
          <ac:spMkLst>
            <pc:docMk/>
            <pc:sldMk cId="1201762353" sldId="289"/>
            <ac:spMk id="2" creationId="{D58DF3D8-D55C-76AC-9D7A-45F640494884}"/>
          </ac:spMkLst>
        </pc:spChg>
        <pc:spChg chg="mod">
          <ac:chgData name="Jack Orwin" userId="2fe73337-69d6-45eb-8cf7-fe4d747cffc3" providerId="ADAL" clId="{B75750FE-3205-48B3-950E-05AABDB5AB64}" dt="2025-06-19T15:34:29.481" v="759" actId="14100"/>
          <ac:spMkLst>
            <pc:docMk/>
            <pc:sldMk cId="1201762353" sldId="289"/>
            <ac:spMk id="5" creationId="{BB4CBDE2-FFB9-08E7-2B00-68DE25BFBD40}"/>
          </ac:spMkLst>
        </pc:spChg>
        <pc:spChg chg="mod">
          <ac:chgData name="Jack Orwin" userId="2fe73337-69d6-45eb-8cf7-fe4d747cffc3" providerId="ADAL" clId="{B75750FE-3205-48B3-950E-05AABDB5AB64}" dt="2025-06-19T15:34:18.051" v="755" actId="313"/>
          <ac:spMkLst>
            <pc:docMk/>
            <pc:sldMk cId="1201762353" sldId="289"/>
            <ac:spMk id="7" creationId="{70D4B918-53F9-ACC8-642B-ACBC8F852B79}"/>
          </ac:spMkLst>
        </pc:spChg>
        <pc:spChg chg="mod">
          <ac:chgData name="Jack Orwin" userId="2fe73337-69d6-45eb-8cf7-fe4d747cffc3" providerId="ADAL" clId="{B75750FE-3205-48B3-950E-05AABDB5AB64}" dt="2025-06-19T15:33:12.768" v="660"/>
          <ac:spMkLst>
            <pc:docMk/>
            <pc:sldMk cId="1201762353" sldId="289"/>
            <ac:spMk id="8" creationId="{8CEE01D7-AB2C-9F00-4EA9-5BF6987E2CC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5E285-3CA5-4250-80F8-4AAB64B01C23}" type="datetimeFigureOut">
              <a:rPr lang="en-GB" smtClean="0"/>
              <a:t>19/06/2025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C94C0-29C3-4274-8025-EF2F3F994D91}" type="slidenum">
              <a:rPr lang="en-GB" smtClean="0"/>
              <a:t>‹#›</a:t>
            </a:fld>
            <a:endParaRPr lang="en-GB"/>
          </a:p>
        </p:txBody>
      </p:sp>
    </p:spTree>
    <p:extLst>
      <p:ext uri="{BB962C8B-B14F-4D97-AF65-F5344CB8AC3E}">
        <p14:creationId xmlns:p14="http://schemas.microsoft.com/office/powerpoint/2010/main" val="2455500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44C94C0-29C3-4274-8025-EF2F3F994D91}" type="slidenum">
              <a:rPr lang="en-GB" smtClean="0"/>
              <a:t>4</a:t>
            </a:fld>
            <a:endParaRPr lang="en-GB"/>
          </a:p>
        </p:txBody>
      </p:sp>
    </p:spTree>
    <p:extLst>
      <p:ext uri="{BB962C8B-B14F-4D97-AF65-F5344CB8AC3E}">
        <p14:creationId xmlns:p14="http://schemas.microsoft.com/office/powerpoint/2010/main" val="3544075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17</a:t>
            </a:fld>
            <a:endParaRPr lang="en-GB"/>
          </a:p>
        </p:txBody>
      </p:sp>
    </p:spTree>
    <p:extLst>
      <p:ext uri="{BB962C8B-B14F-4D97-AF65-F5344CB8AC3E}">
        <p14:creationId xmlns:p14="http://schemas.microsoft.com/office/powerpoint/2010/main" val="2353400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2B419-F529-0E80-C2B3-32B0068215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C86EA4-8328-3137-2DC4-A2E687B0AB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DEC01F-19EB-8ACF-4BF1-51A72D89444A}"/>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6DED9BD-D94A-44B5-912B-BA158AE7EC5A}"/>
              </a:ext>
            </a:extLst>
          </p:cNvPr>
          <p:cNvSpPr>
            <a:spLocks noGrp="1"/>
          </p:cNvSpPr>
          <p:nvPr>
            <p:ph type="sldNum" sz="quarter" idx="5"/>
          </p:nvPr>
        </p:nvSpPr>
        <p:spPr/>
        <p:txBody>
          <a:bodyPr/>
          <a:lstStyle/>
          <a:p>
            <a:fld id="{744C94C0-29C3-4274-8025-EF2F3F994D91}" type="slidenum">
              <a:rPr lang="en-GB" smtClean="0"/>
              <a:t>18</a:t>
            </a:fld>
            <a:endParaRPr lang="en-GB"/>
          </a:p>
        </p:txBody>
      </p:sp>
    </p:spTree>
    <p:extLst>
      <p:ext uri="{BB962C8B-B14F-4D97-AF65-F5344CB8AC3E}">
        <p14:creationId xmlns:p14="http://schemas.microsoft.com/office/powerpoint/2010/main" val="2380644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9AB329-C7AB-1F4F-D48C-5FC12F391C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C8F27E-C043-B7CF-0E5D-D36B0BC4FF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9D55D7-D526-6700-E352-E9269BDE6D13}"/>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520972C4-7C58-A3C7-2D93-0F1B2590C6F3}"/>
              </a:ext>
            </a:extLst>
          </p:cNvPr>
          <p:cNvSpPr>
            <a:spLocks noGrp="1"/>
          </p:cNvSpPr>
          <p:nvPr>
            <p:ph type="sldNum" sz="quarter" idx="5"/>
          </p:nvPr>
        </p:nvSpPr>
        <p:spPr/>
        <p:txBody>
          <a:bodyPr/>
          <a:lstStyle/>
          <a:p>
            <a:fld id="{744C94C0-29C3-4274-8025-EF2F3F994D91}" type="slidenum">
              <a:rPr lang="en-GB" smtClean="0"/>
              <a:t>19</a:t>
            </a:fld>
            <a:endParaRPr lang="en-GB"/>
          </a:p>
        </p:txBody>
      </p:sp>
    </p:spTree>
    <p:extLst>
      <p:ext uri="{BB962C8B-B14F-4D97-AF65-F5344CB8AC3E}">
        <p14:creationId xmlns:p14="http://schemas.microsoft.com/office/powerpoint/2010/main" val="777742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6497A-A6DA-3532-94B1-B7FA84BAEA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FC889-BB85-B8C3-5B18-BC755523F1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0BC005-0D31-E31B-3638-55DDF75EF8E3}"/>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B3DD321-A21B-20D0-952D-5B4B0FE33BDC}"/>
              </a:ext>
            </a:extLst>
          </p:cNvPr>
          <p:cNvSpPr>
            <a:spLocks noGrp="1"/>
          </p:cNvSpPr>
          <p:nvPr>
            <p:ph type="sldNum" sz="quarter" idx="5"/>
          </p:nvPr>
        </p:nvSpPr>
        <p:spPr/>
        <p:txBody>
          <a:bodyPr/>
          <a:lstStyle/>
          <a:p>
            <a:fld id="{744C94C0-29C3-4274-8025-EF2F3F994D91}" type="slidenum">
              <a:rPr lang="en-GB" smtClean="0"/>
              <a:t>22</a:t>
            </a:fld>
            <a:endParaRPr lang="en-GB"/>
          </a:p>
        </p:txBody>
      </p:sp>
    </p:spTree>
    <p:extLst>
      <p:ext uri="{BB962C8B-B14F-4D97-AF65-F5344CB8AC3E}">
        <p14:creationId xmlns:p14="http://schemas.microsoft.com/office/powerpoint/2010/main" val="1400148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9CE43-3246-A871-EE61-38DEE959F5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E31F19-6C32-9E26-273A-2008F85E1F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9B3F68-1A4A-5652-80D6-22CBCF8435B9}"/>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156D00ED-8158-4CB4-99C9-F03B94E9DCA8}"/>
              </a:ext>
            </a:extLst>
          </p:cNvPr>
          <p:cNvSpPr>
            <a:spLocks noGrp="1"/>
          </p:cNvSpPr>
          <p:nvPr>
            <p:ph type="sldNum" sz="quarter" idx="5"/>
          </p:nvPr>
        </p:nvSpPr>
        <p:spPr/>
        <p:txBody>
          <a:bodyPr/>
          <a:lstStyle/>
          <a:p>
            <a:fld id="{744C94C0-29C3-4274-8025-EF2F3F994D91}" type="slidenum">
              <a:rPr lang="en-GB" smtClean="0"/>
              <a:t>26</a:t>
            </a:fld>
            <a:endParaRPr lang="en-GB"/>
          </a:p>
        </p:txBody>
      </p:sp>
    </p:spTree>
    <p:extLst>
      <p:ext uri="{BB962C8B-B14F-4D97-AF65-F5344CB8AC3E}">
        <p14:creationId xmlns:p14="http://schemas.microsoft.com/office/powerpoint/2010/main" val="637072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baseline="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744C94C0-29C3-4274-8025-EF2F3F994D91}" type="slidenum">
              <a:rPr lang="en-GB" smtClean="0"/>
              <a:t>5</a:t>
            </a:fld>
            <a:endParaRPr lang="en-GB"/>
          </a:p>
        </p:txBody>
      </p:sp>
    </p:spTree>
    <p:extLst>
      <p:ext uri="{BB962C8B-B14F-4D97-AF65-F5344CB8AC3E}">
        <p14:creationId xmlns:p14="http://schemas.microsoft.com/office/powerpoint/2010/main" val="1263643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7</a:t>
            </a:fld>
            <a:endParaRPr lang="en-GB"/>
          </a:p>
        </p:txBody>
      </p:sp>
    </p:spTree>
    <p:extLst>
      <p:ext uri="{BB962C8B-B14F-4D97-AF65-F5344CB8AC3E}">
        <p14:creationId xmlns:p14="http://schemas.microsoft.com/office/powerpoint/2010/main" val="3617567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4C94C0-29C3-4274-8025-EF2F3F994D91}" type="slidenum">
              <a:rPr lang="en-GB" smtClean="0"/>
              <a:t>8</a:t>
            </a:fld>
            <a:endParaRPr lang="en-GB"/>
          </a:p>
        </p:txBody>
      </p:sp>
    </p:spTree>
    <p:extLst>
      <p:ext uri="{BB962C8B-B14F-4D97-AF65-F5344CB8AC3E}">
        <p14:creationId xmlns:p14="http://schemas.microsoft.com/office/powerpoint/2010/main" val="709866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F7AE6-5353-6C5D-BCCD-6F340C090A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0FD109-AA82-7501-8621-7386233F6F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CB89ED8-660F-AFFE-A620-A8D0B7BA13D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D375220-C9E8-772A-EFA4-8B9BFE067B02}"/>
              </a:ext>
            </a:extLst>
          </p:cNvPr>
          <p:cNvSpPr>
            <a:spLocks noGrp="1"/>
          </p:cNvSpPr>
          <p:nvPr>
            <p:ph type="sldNum" sz="quarter" idx="5"/>
          </p:nvPr>
        </p:nvSpPr>
        <p:spPr/>
        <p:txBody>
          <a:bodyPr/>
          <a:lstStyle/>
          <a:p>
            <a:fld id="{744C94C0-29C3-4274-8025-EF2F3F994D91}" type="slidenum">
              <a:rPr lang="en-GB" smtClean="0"/>
              <a:t>9</a:t>
            </a:fld>
            <a:endParaRPr lang="en-GB"/>
          </a:p>
        </p:txBody>
      </p:sp>
    </p:spTree>
    <p:extLst>
      <p:ext uri="{BB962C8B-B14F-4D97-AF65-F5344CB8AC3E}">
        <p14:creationId xmlns:p14="http://schemas.microsoft.com/office/powerpoint/2010/main" val="2267167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18C24-81C0-C291-0760-50172619B0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043B8B-F84A-60FE-C528-F0D11D63E6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6A910D-A430-4D91-4E56-3FB098F5AA22}"/>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FE6B342-1CEE-C78F-8D82-94472F705D3E}"/>
              </a:ext>
            </a:extLst>
          </p:cNvPr>
          <p:cNvSpPr>
            <a:spLocks noGrp="1"/>
          </p:cNvSpPr>
          <p:nvPr>
            <p:ph type="sldNum" sz="quarter" idx="5"/>
          </p:nvPr>
        </p:nvSpPr>
        <p:spPr/>
        <p:txBody>
          <a:bodyPr/>
          <a:lstStyle/>
          <a:p>
            <a:fld id="{744C94C0-29C3-4274-8025-EF2F3F994D91}" type="slidenum">
              <a:rPr lang="en-GB" smtClean="0"/>
              <a:t>10</a:t>
            </a:fld>
            <a:endParaRPr lang="en-GB"/>
          </a:p>
        </p:txBody>
      </p:sp>
    </p:spTree>
    <p:extLst>
      <p:ext uri="{BB962C8B-B14F-4D97-AF65-F5344CB8AC3E}">
        <p14:creationId xmlns:p14="http://schemas.microsoft.com/office/powerpoint/2010/main" val="362345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5"/>
          </p:nvPr>
        </p:nvSpPr>
        <p:spPr/>
        <p:txBody>
          <a:bodyPr/>
          <a:lstStyle/>
          <a:p>
            <a:fld id="{744C94C0-29C3-4274-8025-EF2F3F994D91}" type="slidenum">
              <a:rPr lang="en-GB" smtClean="0"/>
              <a:t>13</a:t>
            </a:fld>
            <a:endParaRPr lang="en-GB"/>
          </a:p>
        </p:txBody>
      </p:sp>
    </p:spTree>
    <p:extLst>
      <p:ext uri="{BB962C8B-B14F-4D97-AF65-F5344CB8AC3E}">
        <p14:creationId xmlns:p14="http://schemas.microsoft.com/office/powerpoint/2010/main" val="2406545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2F67C-3B76-8D81-2369-1ABD8023FC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99201B-DF78-39E6-602E-7B99F8222F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1F7B85-5808-0A6F-1012-F4EC30EB5BF5}"/>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ED68111-FA4E-78BB-38E9-84A55DAB083A}"/>
              </a:ext>
            </a:extLst>
          </p:cNvPr>
          <p:cNvSpPr>
            <a:spLocks noGrp="1"/>
          </p:cNvSpPr>
          <p:nvPr>
            <p:ph type="sldNum" sz="quarter" idx="5"/>
          </p:nvPr>
        </p:nvSpPr>
        <p:spPr/>
        <p:txBody>
          <a:bodyPr/>
          <a:lstStyle/>
          <a:p>
            <a:fld id="{744C94C0-29C3-4274-8025-EF2F3F994D91}" type="slidenum">
              <a:rPr lang="en-GB" smtClean="0"/>
              <a:t>14</a:t>
            </a:fld>
            <a:endParaRPr lang="en-GB"/>
          </a:p>
        </p:txBody>
      </p:sp>
    </p:spTree>
    <p:extLst>
      <p:ext uri="{BB962C8B-B14F-4D97-AF65-F5344CB8AC3E}">
        <p14:creationId xmlns:p14="http://schemas.microsoft.com/office/powerpoint/2010/main" val="1421329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5"/>
          </p:nvPr>
        </p:nvSpPr>
        <p:spPr/>
        <p:txBody>
          <a:bodyPr/>
          <a:lstStyle/>
          <a:p>
            <a:fld id="{744C94C0-29C3-4274-8025-EF2F3F994D91}" type="slidenum">
              <a:rPr lang="en-GB" smtClean="0"/>
              <a:t>16</a:t>
            </a:fld>
            <a:endParaRPr lang="en-GB"/>
          </a:p>
        </p:txBody>
      </p:sp>
    </p:spTree>
    <p:extLst>
      <p:ext uri="{BB962C8B-B14F-4D97-AF65-F5344CB8AC3E}">
        <p14:creationId xmlns:p14="http://schemas.microsoft.com/office/powerpoint/2010/main" val="24753330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781B9D2C-9959-6E0D-27D4-14693477CA92}"/>
              </a:ext>
            </a:extLst>
          </p:cNvPr>
          <p:cNvSpPr>
            <a:spLocks noGrp="1"/>
          </p:cNvSpPr>
          <p:nvPr>
            <p:ph type="ctrTitle" hasCustomPrompt="1"/>
          </p:nvPr>
        </p:nvSpPr>
        <p:spPr>
          <a:xfrm>
            <a:off x="2286000" y="1453289"/>
            <a:ext cx="9144000" cy="2387600"/>
          </a:xfrm>
        </p:spPr>
        <p:txBody>
          <a:bodyPr anchor="b"/>
          <a:lstStyle>
            <a:lvl1pPr algn="r">
              <a:defRPr sz="6000">
                <a:latin typeface="Helvetica" pitchFamily="2" charset="0"/>
              </a:defRPr>
            </a:lvl1pPr>
          </a:lstStyle>
          <a:p>
            <a:r>
              <a:rPr lang="en-GB"/>
              <a:t>Heading</a:t>
            </a:r>
            <a:endParaRPr lang="en-US"/>
          </a:p>
        </p:txBody>
      </p:sp>
      <p:sp>
        <p:nvSpPr>
          <p:cNvPr id="3" name="Subtitle 2">
            <a:extLst>
              <a:ext uri="{FF2B5EF4-FFF2-40B4-BE49-F238E27FC236}">
                <a16:creationId xmlns:a16="http://schemas.microsoft.com/office/drawing/2014/main" id="{454036C8-199F-828C-7141-2E008F78EA1B}"/>
              </a:ext>
            </a:extLst>
          </p:cNvPr>
          <p:cNvSpPr>
            <a:spLocks noGrp="1"/>
          </p:cNvSpPr>
          <p:nvPr>
            <p:ph type="subTitle" idx="1" hasCustomPrompt="1"/>
          </p:nvPr>
        </p:nvSpPr>
        <p:spPr>
          <a:xfrm>
            <a:off x="2286000" y="3840889"/>
            <a:ext cx="9144000" cy="1655762"/>
          </a:xfrm>
        </p:spPr>
        <p:txBody>
          <a:bodyPr/>
          <a:lstStyle>
            <a:lvl1pPr marL="0" indent="0" algn="r">
              <a:buNone/>
              <a:defRPr sz="2400">
                <a:solidFill>
                  <a:srgbClr val="F29A14"/>
                </a:solidFill>
                <a:latin typeface="Helvetica"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April 2024</a:t>
            </a:r>
            <a:endParaRPr lang="en-US"/>
          </a:p>
        </p:txBody>
      </p:sp>
    </p:spTree>
    <p:extLst>
      <p:ext uri="{BB962C8B-B14F-4D97-AF65-F5344CB8AC3E}">
        <p14:creationId xmlns:p14="http://schemas.microsoft.com/office/powerpoint/2010/main" val="200811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9E18233A-5A0D-CB8D-7841-1764CE632213}"/>
              </a:ext>
            </a:extLst>
          </p:cNvPr>
          <p:cNvSpPr>
            <a:spLocks noGrp="1"/>
          </p:cNvSpPr>
          <p:nvPr>
            <p:ph type="sldNum" sz="quarter" idx="12"/>
          </p:nvPr>
        </p:nvSpPr>
        <p:spPr>
          <a:xfrm>
            <a:off x="11199222" y="6200502"/>
            <a:ext cx="992777" cy="304801"/>
          </a:xfrm>
        </p:spPr>
        <p:txBody>
          <a:bodyPr/>
          <a:lstStyle/>
          <a:p>
            <a:fld id="{01325B8C-6060-914D-A69E-D0BF6A1048A4}" type="slidenum">
              <a:rPr lang="en-US" smtClean="0"/>
              <a:t>‹#›</a:t>
            </a:fld>
            <a:endParaRPr lang="en-US"/>
          </a:p>
        </p:txBody>
      </p:sp>
      <p:sp>
        <p:nvSpPr>
          <p:cNvPr id="8" name="Title 1">
            <a:extLst>
              <a:ext uri="{FF2B5EF4-FFF2-40B4-BE49-F238E27FC236}">
                <a16:creationId xmlns:a16="http://schemas.microsoft.com/office/drawing/2014/main" id="{5E1D4569-095B-B0C3-22BC-79D720F07EFC}"/>
              </a:ext>
            </a:extLst>
          </p:cNvPr>
          <p:cNvSpPr>
            <a:spLocks noGrp="1"/>
          </p:cNvSpPr>
          <p:nvPr>
            <p:ph type="ctrTitle"/>
          </p:nvPr>
        </p:nvSpPr>
        <p:spPr>
          <a:xfrm>
            <a:off x="2478593" y="2720052"/>
            <a:ext cx="9144000" cy="2387600"/>
          </a:xfrm>
        </p:spPr>
        <p:txBody>
          <a:bodyPr>
            <a:normAutofit/>
          </a:bodyPr>
          <a:lstStyle>
            <a:lvl1pPr>
              <a:defRPr>
                <a:latin typeface="Helvetica" pitchFamily="2" charset="0"/>
              </a:defRPr>
            </a:lvl1pPr>
          </a:lstStyle>
          <a:p>
            <a:pPr algn="r">
              <a:lnSpc>
                <a:spcPts val="3660"/>
              </a:lnSpc>
            </a:pPr>
            <a:r>
              <a:rPr lang="en-GB" sz="4300">
                <a:solidFill>
                  <a:srgbClr val="322F49"/>
                </a:solidFill>
                <a:effectLst/>
                <a:latin typeface="Aptos Light" panose="020B0004020202020204" pitchFamily="34" charset="0"/>
              </a:rPr>
              <a:t>This is a heading</a:t>
            </a:r>
            <a:br>
              <a:rPr lang="en-GB" sz="4300">
                <a:solidFill>
                  <a:srgbClr val="322F49"/>
                </a:solidFill>
                <a:effectLst/>
                <a:latin typeface="Aptos Light" panose="020B0004020202020204" pitchFamily="34" charset="0"/>
              </a:rPr>
            </a:br>
            <a:r>
              <a:rPr lang="en-GB" sz="4300">
                <a:solidFill>
                  <a:srgbClr val="322F49"/>
                </a:solidFill>
                <a:effectLst/>
                <a:latin typeface="Aptos Light" panose="020B0004020202020204" pitchFamily="34" charset="0"/>
              </a:rPr>
              <a:t>on a section divider</a:t>
            </a:r>
            <a:br>
              <a:rPr lang="en-GB" sz="4300">
                <a:solidFill>
                  <a:srgbClr val="322F49"/>
                </a:solidFill>
                <a:effectLst/>
                <a:latin typeface="Aptos Light" panose="020B0004020202020204" pitchFamily="34" charset="0"/>
              </a:rPr>
            </a:br>
            <a:endParaRPr lang="en-US" sz="4300">
              <a:latin typeface="Aptos Light" panose="020B0004020202020204" pitchFamily="34" charset="0"/>
            </a:endParaRPr>
          </a:p>
        </p:txBody>
      </p:sp>
      <p:sp>
        <p:nvSpPr>
          <p:cNvPr id="9" name="Subtitle 2">
            <a:extLst>
              <a:ext uri="{FF2B5EF4-FFF2-40B4-BE49-F238E27FC236}">
                <a16:creationId xmlns:a16="http://schemas.microsoft.com/office/drawing/2014/main" id="{2A4440F1-68BE-ED6B-BAC2-913CBFC755AC}"/>
              </a:ext>
            </a:extLst>
          </p:cNvPr>
          <p:cNvSpPr>
            <a:spLocks noGrp="1"/>
          </p:cNvSpPr>
          <p:nvPr>
            <p:ph type="subTitle" idx="1"/>
          </p:nvPr>
        </p:nvSpPr>
        <p:spPr>
          <a:xfrm>
            <a:off x="2679561" y="4637018"/>
            <a:ext cx="9144000" cy="1655762"/>
          </a:xfrm>
        </p:spPr>
        <p:txBody>
          <a:bodyPr>
            <a:normAutofit/>
          </a:bodyPr>
          <a:lstStyle>
            <a:lvl1pPr>
              <a:defRPr>
                <a:latin typeface="Helvetica" pitchFamily="2" charset="0"/>
              </a:defRPr>
            </a:lvl1pPr>
          </a:lstStyle>
          <a:p>
            <a:pPr algn="r"/>
            <a:r>
              <a:rPr lang="en-US" sz="10000">
                <a:solidFill>
                  <a:srgbClr val="14A49D"/>
                </a:solidFill>
                <a:latin typeface="Aptos Light" panose="020B0004020202020204" pitchFamily="34" charset="0"/>
              </a:rPr>
              <a:t>01</a:t>
            </a:r>
          </a:p>
        </p:txBody>
      </p:sp>
    </p:spTree>
    <p:extLst>
      <p:ext uri="{BB962C8B-B14F-4D97-AF65-F5344CB8AC3E}">
        <p14:creationId xmlns:p14="http://schemas.microsoft.com/office/powerpoint/2010/main" val="2270370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282"/>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a:t>Click to edit Master title</a:t>
            </a:r>
            <a:endParaRPr lang="en-US"/>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10515600"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9448800" y="6164171"/>
            <a:ext cx="2743200" cy="365125"/>
          </a:xfrm>
        </p:spPr>
        <p:txBody>
          <a:bodyPr/>
          <a:lstStyle/>
          <a:p>
            <a:fld id="{01325B8C-6060-914D-A69E-D0BF6A1048A4}" type="slidenum">
              <a:rPr lang="en-US" smtClean="0"/>
              <a:pPr/>
              <a:t>‹#›</a:t>
            </a:fld>
            <a:endParaRPr lang="en-US"/>
          </a:p>
        </p:txBody>
      </p:sp>
    </p:spTree>
    <p:extLst>
      <p:ext uri="{BB962C8B-B14F-4D97-AF65-F5344CB8AC3E}">
        <p14:creationId xmlns:p14="http://schemas.microsoft.com/office/powerpoint/2010/main" val="202927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 y="0"/>
            <a:ext cx="12191496" cy="6857717"/>
          </a:xfrm>
          <a:prstGeom prst="rect">
            <a:avLst/>
          </a:prstGeom>
        </p:spPr>
      </p:pic>
      <p:sp>
        <p:nvSpPr>
          <p:cNvPr id="2" name="Title 1">
            <a:extLst>
              <a:ext uri="{FF2B5EF4-FFF2-40B4-BE49-F238E27FC236}">
                <a16:creationId xmlns:a16="http://schemas.microsoft.com/office/drawing/2014/main" id="{FC8783D5-4581-3F97-1B4F-836B3213167A}"/>
              </a:ext>
            </a:extLst>
          </p:cNvPr>
          <p:cNvSpPr>
            <a:spLocks noGrp="1"/>
          </p:cNvSpPr>
          <p:nvPr>
            <p:ph type="title"/>
          </p:nvPr>
        </p:nvSpPr>
        <p:spPr>
          <a:xfrm>
            <a:off x="899160" y="282"/>
            <a:ext cx="10515600" cy="1325563"/>
          </a:xfrm>
        </p:spPr>
        <p:txBody>
          <a:bodyPr/>
          <a:lstStyle>
            <a:lvl1pPr>
              <a:defRPr>
                <a:latin typeface="Helvetica" pitchFamily="2" charset="0"/>
              </a:defRPr>
            </a:lvl1pPr>
          </a:lstStyle>
          <a:p>
            <a:r>
              <a:rPr lang="en-GB"/>
              <a:t>Click to edit Master title</a:t>
            </a:r>
            <a:endParaRPr lang="en-US"/>
          </a:p>
        </p:txBody>
      </p:sp>
      <p:sp>
        <p:nvSpPr>
          <p:cNvPr id="3" name="Content Placeholder 2">
            <a:extLst>
              <a:ext uri="{FF2B5EF4-FFF2-40B4-BE49-F238E27FC236}">
                <a16:creationId xmlns:a16="http://schemas.microsoft.com/office/drawing/2014/main" id="{829E85AA-63E3-A934-FF24-C54BAF333CE0}"/>
              </a:ext>
            </a:extLst>
          </p:cNvPr>
          <p:cNvSpPr>
            <a:spLocks noGrp="1"/>
          </p:cNvSpPr>
          <p:nvPr>
            <p:ph idx="1"/>
          </p:nvPr>
        </p:nvSpPr>
        <p:spPr>
          <a:xfrm>
            <a:off x="899160" y="1468574"/>
            <a:ext cx="5240383"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Slide Number Placeholder 5">
            <a:extLst>
              <a:ext uri="{FF2B5EF4-FFF2-40B4-BE49-F238E27FC236}">
                <a16:creationId xmlns:a16="http://schemas.microsoft.com/office/drawing/2014/main" id="{4AFEC1E9-5834-B6F4-3E95-F8BAD44852C7}"/>
              </a:ext>
            </a:extLst>
          </p:cNvPr>
          <p:cNvSpPr>
            <a:spLocks noGrp="1"/>
          </p:cNvSpPr>
          <p:nvPr>
            <p:ph type="sldNum" sz="quarter" idx="12"/>
          </p:nvPr>
        </p:nvSpPr>
        <p:spPr>
          <a:xfrm>
            <a:off x="11190514" y="6191794"/>
            <a:ext cx="1001486" cy="304800"/>
          </a:xfrm>
        </p:spPr>
        <p:txBody>
          <a:bodyPr/>
          <a:lstStyle/>
          <a:p>
            <a:fld id="{01325B8C-6060-914D-A69E-D0BF6A1048A4}" type="slidenum">
              <a:rPr lang="en-US" smtClean="0"/>
              <a:pPr/>
              <a:t>‹#›</a:t>
            </a:fld>
            <a:endParaRPr lang="en-US"/>
          </a:p>
        </p:txBody>
      </p:sp>
      <p:sp>
        <p:nvSpPr>
          <p:cNvPr id="7" name="Content Placeholder 2">
            <a:extLst>
              <a:ext uri="{FF2B5EF4-FFF2-40B4-BE49-F238E27FC236}">
                <a16:creationId xmlns:a16="http://schemas.microsoft.com/office/drawing/2014/main" id="{829E85AA-63E3-A934-FF24-C54BAF333CE0}"/>
              </a:ext>
            </a:extLst>
          </p:cNvPr>
          <p:cNvSpPr>
            <a:spLocks noGrp="1"/>
          </p:cNvSpPr>
          <p:nvPr>
            <p:ph idx="13"/>
          </p:nvPr>
        </p:nvSpPr>
        <p:spPr>
          <a:xfrm>
            <a:off x="6267995" y="1468574"/>
            <a:ext cx="5146766" cy="4351338"/>
          </a:xfrm>
        </p:spPr>
        <p:txBody>
          <a:bodyPr/>
          <a:lstStyle>
            <a:lvl1pPr>
              <a:defRPr>
                <a:latin typeface="Helvetica" pitchFamily="2" charset="0"/>
              </a:defRPr>
            </a:lvl1pPr>
            <a:lvl2pPr>
              <a:defRPr>
                <a:latin typeface="Helvetica" pitchFamily="2" charset="0"/>
              </a:defRPr>
            </a:lvl2pPr>
            <a:lvl3pPr>
              <a:defRPr>
                <a:latin typeface="Helvetica" pitchFamily="2" charset="0"/>
              </a:defRPr>
            </a:lvl3pPr>
            <a:lvl4pPr>
              <a:defRPr>
                <a:latin typeface="Helvetica" pitchFamily="2" charset="0"/>
              </a:defRPr>
            </a:lvl4pPr>
            <a:lvl5pPr>
              <a:defRPr>
                <a:latin typeface="Helvetica" pitchFamily="2"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8775535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4A1CCB-9289-BF2C-090F-74504815D0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74A301-7E7C-6FA0-427E-F133D6028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2230EBA-F459-1FEC-3256-8E6FA3DD2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CE1234-161C-0043-B473-38390B03ECB3}" type="datetimeFigureOut">
              <a:rPr lang="en-US" smtClean="0"/>
              <a:t>6/19/2025</a:t>
            </a:fld>
            <a:endParaRPr lang="en-US"/>
          </a:p>
        </p:txBody>
      </p:sp>
      <p:sp>
        <p:nvSpPr>
          <p:cNvPr id="5" name="Footer Placeholder 4">
            <a:extLst>
              <a:ext uri="{FF2B5EF4-FFF2-40B4-BE49-F238E27FC236}">
                <a16:creationId xmlns:a16="http://schemas.microsoft.com/office/drawing/2014/main" id="{A850EFA3-7E4D-3B0C-6E02-41F8C1523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96D7D0A-B35E-E6FD-2049-48F6E3DE42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1325B8C-6060-914D-A69E-D0BF6A1048A4}" type="slidenum">
              <a:rPr lang="en-US" smtClean="0"/>
              <a:t>‹#›</a:t>
            </a:fld>
            <a:endParaRPr lang="en-US"/>
          </a:p>
        </p:txBody>
      </p:sp>
    </p:spTree>
    <p:extLst>
      <p:ext uri="{BB962C8B-B14F-4D97-AF65-F5344CB8AC3E}">
        <p14:creationId xmlns:p14="http://schemas.microsoft.com/office/powerpoint/2010/main" val="428996298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DE1A6-F767-1C2B-BBFA-778CBD09A17A}"/>
              </a:ext>
            </a:extLst>
          </p:cNvPr>
          <p:cNvSpPr>
            <a:spLocks noGrp="1"/>
          </p:cNvSpPr>
          <p:nvPr>
            <p:ph type="ctrTitle"/>
          </p:nvPr>
        </p:nvSpPr>
        <p:spPr>
          <a:xfrm>
            <a:off x="6979920" y="1879109"/>
            <a:ext cx="5212080" cy="3675503"/>
          </a:xfrm>
        </p:spPr>
        <p:txBody>
          <a:bodyPr>
            <a:normAutofit fontScale="90000"/>
          </a:bodyPr>
          <a:lstStyle/>
          <a:p>
            <a:pPr algn="l"/>
            <a:r>
              <a:rPr lang="en-GB" sz="4400" dirty="0"/>
              <a:t>Employer Insights from South Yorkshire’s </a:t>
            </a:r>
            <a:r>
              <a:rPr lang="en-GB" sz="4400" b="1" dirty="0"/>
              <a:t>Construction</a:t>
            </a:r>
            <a:br>
              <a:rPr lang="en-GB" sz="4400" b="1" dirty="0"/>
            </a:br>
            <a:r>
              <a:rPr lang="en-GB" sz="4400" dirty="0"/>
              <a:t>Sector</a:t>
            </a:r>
            <a:br>
              <a:rPr lang="en-GB" sz="4400" dirty="0"/>
            </a:br>
            <a:r>
              <a:rPr lang="en-GB" sz="4400" dirty="0"/>
              <a:t>Research Report Headlines</a:t>
            </a:r>
          </a:p>
        </p:txBody>
      </p:sp>
    </p:spTree>
    <p:extLst>
      <p:ext uri="{BB962C8B-B14F-4D97-AF65-F5344CB8AC3E}">
        <p14:creationId xmlns:p14="http://schemas.microsoft.com/office/powerpoint/2010/main" val="3560951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4F7F9-01CA-78D7-A68D-1DA1587EC4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F777C-3C1A-812E-CDEA-900F69FC4C53}"/>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Future Priorities</a:t>
            </a:r>
          </a:p>
        </p:txBody>
      </p:sp>
      <p:sp>
        <p:nvSpPr>
          <p:cNvPr id="4" name="Subtitle 2">
            <a:extLst>
              <a:ext uri="{FF2B5EF4-FFF2-40B4-BE49-F238E27FC236}">
                <a16:creationId xmlns:a16="http://schemas.microsoft.com/office/drawing/2014/main" id="{399A6D99-A92C-FF54-773F-ECCF6A5A2703}"/>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09</a:t>
            </a:r>
          </a:p>
        </p:txBody>
      </p:sp>
      <p:sp>
        <p:nvSpPr>
          <p:cNvPr id="8" name="Content Placeholder 7">
            <a:extLst>
              <a:ext uri="{FF2B5EF4-FFF2-40B4-BE49-F238E27FC236}">
                <a16:creationId xmlns:a16="http://schemas.microsoft.com/office/drawing/2014/main" id="{FD53D79A-34F7-8E73-E901-F0183EE6EB39}"/>
              </a:ext>
            </a:extLst>
          </p:cNvPr>
          <p:cNvSpPr>
            <a:spLocks noGrp="1"/>
          </p:cNvSpPr>
          <p:nvPr>
            <p:ph idx="1"/>
          </p:nvPr>
        </p:nvSpPr>
        <p:spPr>
          <a:xfrm>
            <a:off x="1285607" y="1198735"/>
            <a:ext cx="10719412" cy="3118886"/>
          </a:xfrm>
        </p:spPr>
        <p:txBody>
          <a:bodyPr>
            <a:normAutofit fontScale="92500"/>
          </a:bodyPr>
          <a:lstStyle/>
          <a:p>
            <a:pPr marL="0" indent="0" algn="ctr">
              <a:buNone/>
            </a:pPr>
            <a:r>
              <a:rPr lang="en-GB" sz="2200" dirty="0"/>
              <a:t>Digital and AI</a:t>
            </a:r>
          </a:p>
          <a:p>
            <a:pPr marL="0" indent="0" algn="ctr">
              <a:buNone/>
            </a:pPr>
            <a:r>
              <a:rPr lang="en-GB" sz="2200" dirty="0">
                <a:solidFill>
                  <a:schemeClr val="accent2"/>
                </a:solidFill>
              </a:rPr>
              <a:t>“</a:t>
            </a:r>
            <a:r>
              <a:rPr lang="en-GB" sz="2200" i="1" dirty="0">
                <a:solidFill>
                  <a:schemeClr val="accent2"/>
                </a:solidFill>
              </a:rPr>
              <a:t>We’re already seeing software that can process technical drawings and instantly generate quotes. What used to take hours of manual input is done in minutes, allowing us to focus on refining bids &amp; exploring more opportunities</a:t>
            </a:r>
            <a:r>
              <a:rPr lang="en-GB" sz="2200" dirty="0">
                <a:solidFill>
                  <a:schemeClr val="accent2"/>
                </a:solidFill>
              </a:rPr>
              <a:t>.”</a:t>
            </a:r>
          </a:p>
          <a:p>
            <a:pPr marL="0" indent="0" algn="ctr">
              <a:buNone/>
            </a:pPr>
            <a:endParaRPr lang="en-GB" sz="2400" dirty="0"/>
          </a:p>
          <a:p>
            <a:pPr marL="0" indent="0" algn="ctr">
              <a:buNone/>
            </a:pPr>
            <a:r>
              <a:rPr lang="en-GB" sz="2200" dirty="0"/>
              <a:t>Sustainable methods of construction</a:t>
            </a:r>
          </a:p>
          <a:p>
            <a:pPr marL="0" indent="0" algn="ctr">
              <a:buNone/>
            </a:pPr>
            <a:r>
              <a:rPr lang="en-GB" sz="2200" i="1" dirty="0">
                <a:solidFill>
                  <a:schemeClr val="accent2"/>
                </a:solidFill>
              </a:rPr>
              <a:t>“Everyone's looking at the life cycle of buildings now; how we will dismantle and dispose of then. Are we using modern methods of construction, i.e. prefabrication? the green guide for building materials, which looks at sustainable sourcing and logistics?”.”</a:t>
            </a:r>
          </a:p>
          <a:p>
            <a:pPr marL="0" indent="0" algn="ctr">
              <a:buNone/>
            </a:pPr>
            <a:endParaRPr lang="en-GB" sz="2400" dirty="0"/>
          </a:p>
        </p:txBody>
      </p:sp>
      <p:sp>
        <p:nvSpPr>
          <p:cNvPr id="6" name="TextBox 5">
            <a:extLst>
              <a:ext uri="{FF2B5EF4-FFF2-40B4-BE49-F238E27FC236}">
                <a16:creationId xmlns:a16="http://schemas.microsoft.com/office/drawing/2014/main" id="{67E432C9-F426-2723-F5F9-08C3E617DDC3}"/>
              </a:ext>
            </a:extLst>
          </p:cNvPr>
          <p:cNvSpPr txBox="1"/>
          <p:nvPr/>
        </p:nvSpPr>
        <p:spPr>
          <a:xfrm>
            <a:off x="3043413" y="4521508"/>
            <a:ext cx="8681400" cy="3876959"/>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200" dirty="0"/>
              <a:t>Skills needs</a:t>
            </a:r>
          </a:p>
          <a:p>
            <a:r>
              <a:rPr lang="en-GB" sz="2000" i="1" dirty="0">
                <a:solidFill>
                  <a:schemeClr val="accent2"/>
                </a:solidFill>
              </a:rPr>
              <a:t>“We’re moving toward technologies like air-source heat pumps and PV systems, but they’re not just plug-and-play… to install and maintain these systems properly, you need a deeper understanding of how they work. The skills we’ve relied on for decades aren’t sufficient anymore.” .”</a:t>
            </a:r>
          </a:p>
        </p:txBody>
      </p:sp>
    </p:spTree>
    <p:extLst>
      <p:ext uri="{BB962C8B-B14F-4D97-AF65-F5344CB8AC3E}">
        <p14:creationId xmlns:p14="http://schemas.microsoft.com/office/powerpoint/2010/main" val="3617860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8ED7F-4759-7565-4A02-10D64269D508}"/>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154B6D6A-39AA-21C1-FB47-B330AC16090B}"/>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4CBB324E-7B03-FEC2-36C8-142518984E4B}"/>
              </a:ext>
            </a:extLst>
          </p:cNvPr>
          <p:cNvSpPr txBox="1"/>
          <p:nvPr/>
        </p:nvSpPr>
        <p:spPr>
          <a:xfrm>
            <a:off x="11183292" y="6179096"/>
            <a:ext cx="613372" cy="369332"/>
          </a:xfrm>
          <a:prstGeom prst="rect">
            <a:avLst/>
          </a:prstGeom>
          <a:noFill/>
        </p:spPr>
        <p:txBody>
          <a:bodyPr wrap="square">
            <a:spAutoFit/>
          </a:bodyPr>
          <a:lstStyle/>
          <a:p>
            <a:r>
              <a:rPr lang="en-US">
                <a:solidFill>
                  <a:schemeClr val="bg1"/>
                </a:solidFill>
                <a:latin typeface="Aptos Light" panose="020B0004020202020204" pitchFamily="34" charset="0"/>
              </a:rPr>
              <a:t>10</a:t>
            </a:r>
            <a:endParaRPr lang="en-GB"/>
          </a:p>
        </p:txBody>
      </p:sp>
      <p:sp>
        <p:nvSpPr>
          <p:cNvPr id="15" name="TextBox 14">
            <a:extLst>
              <a:ext uri="{FF2B5EF4-FFF2-40B4-BE49-F238E27FC236}">
                <a16:creationId xmlns:a16="http://schemas.microsoft.com/office/drawing/2014/main" id="{6B342A93-2F0A-2C73-08C9-EF09E354556E}"/>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2516F650-7327-F75B-751B-6C3135DB7C34}"/>
              </a:ext>
            </a:extLst>
          </p:cNvPr>
          <p:cNvSpPr>
            <a:spLocks noGrp="1"/>
          </p:cNvSpPr>
          <p:nvPr>
            <p:ph type="ctrTitle"/>
          </p:nvPr>
        </p:nvSpPr>
        <p:spPr>
          <a:xfrm>
            <a:off x="426402" y="1676107"/>
            <a:ext cx="8859838" cy="3086515"/>
          </a:xfrm>
        </p:spPr>
        <p:txBody>
          <a:bodyPr>
            <a:normAutofit/>
          </a:bodyPr>
          <a:lstStyle/>
          <a:p>
            <a:pPr algn="l"/>
            <a:r>
              <a:rPr lang="en-GB" sz="5400"/>
              <a:t>Current Skills</a:t>
            </a:r>
          </a:p>
        </p:txBody>
      </p:sp>
    </p:spTree>
    <p:extLst>
      <p:ext uri="{BB962C8B-B14F-4D97-AF65-F5344CB8AC3E}">
        <p14:creationId xmlns:p14="http://schemas.microsoft.com/office/powerpoint/2010/main" val="2576708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DE2BD-86F2-ECC1-9E24-B091A618D4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F5CF80-A864-694B-56E1-BADDE4DD2C9A}"/>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Current Skills</a:t>
            </a:r>
          </a:p>
        </p:txBody>
      </p:sp>
      <p:sp>
        <p:nvSpPr>
          <p:cNvPr id="4" name="Subtitle 2">
            <a:extLst>
              <a:ext uri="{FF2B5EF4-FFF2-40B4-BE49-F238E27FC236}">
                <a16:creationId xmlns:a16="http://schemas.microsoft.com/office/drawing/2014/main" id="{D7C3DDED-D1DB-8FE5-EE71-1710ADED049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11</a:t>
            </a:r>
          </a:p>
        </p:txBody>
      </p:sp>
      <p:sp>
        <p:nvSpPr>
          <p:cNvPr id="8" name="Content Placeholder 7">
            <a:extLst>
              <a:ext uri="{FF2B5EF4-FFF2-40B4-BE49-F238E27FC236}">
                <a16:creationId xmlns:a16="http://schemas.microsoft.com/office/drawing/2014/main" id="{F552E812-D869-1E97-199D-CF91F8906542}"/>
              </a:ext>
            </a:extLst>
          </p:cNvPr>
          <p:cNvSpPr>
            <a:spLocks noGrp="1"/>
          </p:cNvSpPr>
          <p:nvPr>
            <p:ph idx="1"/>
          </p:nvPr>
        </p:nvSpPr>
        <p:spPr>
          <a:xfrm>
            <a:off x="203200" y="1259206"/>
            <a:ext cx="11856720" cy="1712594"/>
          </a:xfrm>
        </p:spPr>
        <p:txBody>
          <a:bodyPr>
            <a:normAutofit lnSpcReduction="10000"/>
          </a:bodyPr>
          <a:lstStyle/>
          <a:p>
            <a:pPr marL="457200" indent="-457200">
              <a:buFont typeface="+mj-lt"/>
              <a:buAutoNum type="arabicPeriod"/>
            </a:pPr>
            <a:r>
              <a:rPr lang="en-GB" sz="2200" dirty="0"/>
              <a:t>Despite some challenges, optimism about expanding apprenticeships (+ degree apprenticeships_ which offer entrants an affordable credible option with good prospects.</a:t>
            </a:r>
          </a:p>
          <a:p>
            <a:pPr marL="457200" indent="-457200">
              <a:buFont typeface="+mj-lt"/>
              <a:buAutoNum type="arabicPeriod"/>
            </a:pPr>
            <a:r>
              <a:rPr lang="en-GB" sz="2200" dirty="0"/>
              <a:t>Over the next 3-5 years, the volume and type of apprenticeships will evolve in response to several drivers (e.g. skills in sustainable construction, green technologies, and digital design).</a:t>
            </a:r>
          </a:p>
        </p:txBody>
      </p:sp>
      <p:sp>
        <p:nvSpPr>
          <p:cNvPr id="5" name="TextBox 4">
            <a:extLst>
              <a:ext uri="{FF2B5EF4-FFF2-40B4-BE49-F238E27FC236}">
                <a16:creationId xmlns:a16="http://schemas.microsoft.com/office/drawing/2014/main" id="{F1CD52C6-9370-3964-14E2-205475DFE880}"/>
              </a:ext>
            </a:extLst>
          </p:cNvPr>
          <p:cNvSpPr txBox="1"/>
          <p:nvPr/>
        </p:nvSpPr>
        <p:spPr>
          <a:xfrm>
            <a:off x="2883284" y="4102104"/>
            <a:ext cx="9308715" cy="2463238"/>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Change management relies on effective transition systems; clear, transparent communication, gradual implementation, and engaging employees in the process to build trust in new ways of working.</a:t>
            </a:r>
          </a:p>
          <a:p>
            <a:pPr marL="457200" indent="-457200">
              <a:buFont typeface="+mj-lt"/>
              <a:buAutoNum type="arabicPeriod" startAt="4"/>
            </a:pPr>
            <a:r>
              <a:rPr lang="en-GB" sz="2200" dirty="0"/>
              <a:t>Specialist roles, skilled trades and project managers are the most difficult to fill. The perception within younger generations remains a barrier, further collaboration to reshape narratives is a priority.</a:t>
            </a:r>
          </a:p>
          <a:p>
            <a:pPr marL="457200" indent="-457200">
              <a:buFont typeface="+mj-lt"/>
              <a:buAutoNum type="arabicPeriod" startAt="4"/>
            </a:pPr>
            <a:endParaRPr lang="en-GB" sz="2200" dirty="0"/>
          </a:p>
          <a:p>
            <a:pPr marL="457200" indent="-457200">
              <a:buFont typeface="+mj-lt"/>
              <a:buAutoNum type="arabicPeriod" startAt="4"/>
            </a:pPr>
            <a:endParaRPr lang="en-GB" sz="2200" dirty="0"/>
          </a:p>
        </p:txBody>
      </p:sp>
      <p:sp>
        <p:nvSpPr>
          <p:cNvPr id="7" name="TextBox 6">
            <a:extLst>
              <a:ext uri="{FF2B5EF4-FFF2-40B4-BE49-F238E27FC236}">
                <a16:creationId xmlns:a16="http://schemas.microsoft.com/office/drawing/2014/main" id="{388D8013-06EA-AE00-CDAD-63EF7883254B}"/>
              </a:ext>
            </a:extLst>
          </p:cNvPr>
          <p:cNvSpPr txBox="1"/>
          <p:nvPr/>
        </p:nvSpPr>
        <p:spPr>
          <a:xfrm>
            <a:off x="1620520" y="3053268"/>
            <a:ext cx="99060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Better publicity of apprenticeships particularly for women in senior for on-site roles is desirable and more information on how to effectively support apprentices. </a:t>
            </a:r>
          </a:p>
          <a:p>
            <a:pPr marL="457200" indent="-457200">
              <a:buFont typeface="+mj-lt"/>
              <a:buAutoNum type="arabicPeriod" startAt="3"/>
            </a:pPr>
            <a:endParaRPr lang="en-GB" sz="2200" dirty="0"/>
          </a:p>
        </p:txBody>
      </p:sp>
    </p:spTree>
    <p:extLst>
      <p:ext uri="{BB962C8B-B14F-4D97-AF65-F5344CB8AC3E}">
        <p14:creationId xmlns:p14="http://schemas.microsoft.com/office/powerpoint/2010/main" val="2610520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FFDDFF-8002-C02A-9B29-67B54F6A5C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C54FE5-15B2-12D7-EFA4-664445FC1F7B}"/>
              </a:ext>
            </a:extLst>
          </p:cNvPr>
          <p:cNvSpPr>
            <a:spLocks noGrp="1"/>
          </p:cNvSpPr>
          <p:nvPr>
            <p:ph type="title"/>
          </p:nvPr>
        </p:nvSpPr>
        <p:spPr>
          <a:xfrm>
            <a:off x="422588" y="0"/>
            <a:ext cx="6947696" cy="1325563"/>
          </a:xfrm>
        </p:spPr>
        <p:txBody>
          <a:bodyPr>
            <a:normAutofit/>
          </a:bodyPr>
          <a:lstStyle/>
          <a:p>
            <a:r>
              <a:rPr lang="en-GB" sz="5400">
                <a:latin typeface="Helvetica"/>
                <a:cs typeface="Helvetica"/>
              </a:rPr>
              <a:t>Current Skills (cont.)</a:t>
            </a:r>
          </a:p>
        </p:txBody>
      </p:sp>
      <p:sp>
        <p:nvSpPr>
          <p:cNvPr id="4" name="Subtitle 2">
            <a:extLst>
              <a:ext uri="{FF2B5EF4-FFF2-40B4-BE49-F238E27FC236}">
                <a16:creationId xmlns:a16="http://schemas.microsoft.com/office/drawing/2014/main" id="{DC0666D7-B98C-94DE-FDC2-22B8A774320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12</a:t>
            </a:r>
          </a:p>
        </p:txBody>
      </p:sp>
      <p:sp>
        <p:nvSpPr>
          <p:cNvPr id="8" name="Content Placeholder 7">
            <a:extLst>
              <a:ext uri="{FF2B5EF4-FFF2-40B4-BE49-F238E27FC236}">
                <a16:creationId xmlns:a16="http://schemas.microsoft.com/office/drawing/2014/main" id="{A98374F5-C2A2-58FF-F124-997568B2858D}"/>
              </a:ext>
            </a:extLst>
          </p:cNvPr>
          <p:cNvSpPr>
            <a:spLocks noGrp="1"/>
          </p:cNvSpPr>
          <p:nvPr>
            <p:ph idx="1"/>
          </p:nvPr>
        </p:nvSpPr>
        <p:spPr>
          <a:xfrm>
            <a:off x="203200" y="1333210"/>
            <a:ext cx="11856720" cy="2439034"/>
          </a:xfrm>
        </p:spPr>
        <p:txBody>
          <a:bodyPr>
            <a:normAutofit/>
          </a:bodyPr>
          <a:lstStyle/>
          <a:p>
            <a:pPr marL="457200" indent="-457200">
              <a:buFont typeface="+mj-lt"/>
              <a:buAutoNum type="arabicPeriod" startAt="6"/>
            </a:pPr>
            <a:r>
              <a:rPr lang="en-GB" sz="2200" dirty="0"/>
              <a:t>Efficient recruitment processes prioritised, initial introductions to new recruits to assess ‘fit’ valued and fluctuating workforce requirements necessitated extensive use of specialist recruitment agencies. </a:t>
            </a:r>
          </a:p>
          <a:p>
            <a:pPr marL="457200" indent="-457200">
              <a:buFont typeface="+mj-lt"/>
              <a:buAutoNum type="arabicPeriod" startAt="6"/>
            </a:pPr>
            <a:r>
              <a:rPr lang="en-GB" sz="2200" dirty="0"/>
              <a:t>Smaller firms face additional recruitment hurdles, often losing out to larger companies with deeper pockets and stronger brands. Employers are responding in various ways, utilising apprenticeships, partnerships with education providers and increasing online visibility of roles. </a:t>
            </a:r>
          </a:p>
          <a:p>
            <a:pPr marL="457200" indent="-457200">
              <a:buFont typeface="+mj-lt"/>
              <a:buAutoNum type="arabicPeriod" startAt="6"/>
            </a:pPr>
            <a:endParaRPr lang="en-GB" sz="2200" dirty="0"/>
          </a:p>
        </p:txBody>
      </p:sp>
      <p:sp>
        <p:nvSpPr>
          <p:cNvPr id="5" name="TextBox 4">
            <a:extLst>
              <a:ext uri="{FF2B5EF4-FFF2-40B4-BE49-F238E27FC236}">
                <a16:creationId xmlns:a16="http://schemas.microsoft.com/office/drawing/2014/main" id="{AFAC9E01-CA60-6CF7-BCEE-6C03088FF61F}"/>
              </a:ext>
            </a:extLst>
          </p:cNvPr>
          <p:cNvSpPr txBox="1"/>
          <p:nvPr/>
        </p:nvSpPr>
        <p:spPr>
          <a:xfrm>
            <a:off x="3147062" y="5449428"/>
            <a:ext cx="8574460" cy="655344"/>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0"/>
            </a:pPr>
            <a:r>
              <a:rPr lang="en-GB" sz="2200" dirty="0"/>
              <a:t>Mental health is a prominent issue recognised by employers.</a:t>
            </a:r>
          </a:p>
          <a:p>
            <a:pPr marL="457200" indent="-457200">
              <a:buFont typeface="+mj-lt"/>
              <a:buAutoNum type="arabicPeriod" startAt="10"/>
            </a:pPr>
            <a:endParaRPr lang="en-GB" sz="2200" dirty="0"/>
          </a:p>
        </p:txBody>
      </p:sp>
      <p:sp>
        <p:nvSpPr>
          <p:cNvPr id="7" name="TextBox 6">
            <a:extLst>
              <a:ext uri="{FF2B5EF4-FFF2-40B4-BE49-F238E27FC236}">
                <a16:creationId xmlns:a16="http://schemas.microsoft.com/office/drawing/2014/main" id="{E192DE33-87B3-4DD4-C81B-2AA2D163D92F}"/>
              </a:ext>
            </a:extLst>
          </p:cNvPr>
          <p:cNvSpPr txBox="1"/>
          <p:nvPr/>
        </p:nvSpPr>
        <p:spPr>
          <a:xfrm>
            <a:off x="2394913" y="3606278"/>
            <a:ext cx="9593887"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200" dirty="0"/>
              <a:t>Career development through goal setting, personal development plans, and performance-led cultures.</a:t>
            </a:r>
          </a:p>
          <a:p>
            <a:pPr marL="457200" indent="-457200">
              <a:buFont typeface="+mj-lt"/>
              <a:buAutoNum type="arabicPeriod" startAt="8"/>
            </a:pPr>
            <a:r>
              <a:rPr lang="en-GB" sz="2200" dirty="0"/>
              <a:t>Where hybrid working not possible, some offer in-kind benefits or flexible working practices. </a:t>
            </a:r>
          </a:p>
        </p:txBody>
      </p:sp>
    </p:spTree>
    <p:extLst>
      <p:ext uri="{BB962C8B-B14F-4D97-AF65-F5344CB8AC3E}">
        <p14:creationId xmlns:p14="http://schemas.microsoft.com/office/powerpoint/2010/main" val="368109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99886-3E72-60CA-3692-80B7B6C801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A877CE-1D44-C590-4327-B3FA7CB7E325}"/>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Current Skills</a:t>
            </a:r>
          </a:p>
        </p:txBody>
      </p:sp>
      <p:sp>
        <p:nvSpPr>
          <p:cNvPr id="4" name="Subtitle 2">
            <a:extLst>
              <a:ext uri="{FF2B5EF4-FFF2-40B4-BE49-F238E27FC236}">
                <a16:creationId xmlns:a16="http://schemas.microsoft.com/office/drawing/2014/main" id="{B2F9CB75-FC97-5371-D89A-BB8B7C5B5821}"/>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13</a:t>
            </a:r>
          </a:p>
        </p:txBody>
      </p:sp>
      <p:sp>
        <p:nvSpPr>
          <p:cNvPr id="8" name="Content Placeholder 7">
            <a:extLst>
              <a:ext uri="{FF2B5EF4-FFF2-40B4-BE49-F238E27FC236}">
                <a16:creationId xmlns:a16="http://schemas.microsoft.com/office/drawing/2014/main" id="{A34ABC35-EC11-53D0-D362-8A0E3A65130D}"/>
              </a:ext>
            </a:extLst>
          </p:cNvPr>
          <p:cNvSpPr>
            <a:spLocks noGrp="1"/>
          </p:cNvSpPr>
          <p:nvPr>
            <p:ph idx="1"/>
          </p:nvPr>
        </p:nvSpPr>
        <p:spPr>
          <a:xfrm>
            <a:off x="1435607" y="1208177"/>
            <a:ext cx="10536177" cy="3400930"/>
          </a:xfrm>
        </p:spPr>
        <p:txBody>
          <a:bodyPr>
            <a:normAutofit lnSpcReduction="10000"/>
          </a:bodyPr>
          <a:lstStyle/>
          <a:p>
            <a:pPr marL="0" indent="0" algn="ctr">
              <a:buNone/>
            </a:pPr>
            <a:r>
              <a:rPr lang="en-GB" sz="2200" dirty="0"/>
              <a:t>Apprenticeships</a:t>
            </a:r>
          </a:p>
          <a:p>
            <a:pPr marL="0" indent="0" algn="ctr">
              <a:buNone/>
            </a:pPr>
            <a:r>
              <a:rPr lang="en-GB" sz="2200" i="1" dirty="0">
                <a:solidFill>
                  <a:schemeClr val="accent2"/>
                </a:solidFill>
              </a:rPr>
              <a:t>“The push towards sustainable construction and green technologies will demand a shift in the type of apprenticeships we offer. In five years, I expect apprenticeships to dominate recruitment, not just because of cost, but because they deliver better-rounded professionals.”</a:t>
            </a:r>
          </a:p>
          <a:p>
            <a:pPr marL="0" indent="0" algn="ctr">
              <a:buNone/>
            </a:pPr>
            <a:endParaRPr lang="en-GB" sz="2200" dirty="0"/>
          </a:p>
          <a:p>
            <a:pPr marL="0" indent="0" algn="ctr">
              <a:buNone/>
            </a:pPr>
            <a:r>
              <a:rPr lang="en-GB" sz="2200" dirty="0"/>
              <a:t>Industry perceptions</a:t>
            </a:r>
          </a:p>
          <a:p>
            <a:pPr marL="0" indent="0" algn="ctr">
              <a:buNone/>
            </a:pPr>
            <a:r>
              <a:rPr lang="en-GB" sz="2200" i="1" dirty="0">
                <a:solidFill>
                  <a:schemeClr val="accent2"/>
                </a:solidFill>
              </a:rPr>
              <a:t>“We need to reshape the narrative. Construction isn’t just mud and hard hats; it’s about building something tangible, with a legacy you can point to and be proud of.”.”</a:t>
            </a:r>
          </a:p>
        </p:txBody>
      </p:sp>
      <p:sp>
        <p:nvSpPr>
          <p:cNvPr id="5" name="TextBox 4">
            <a:extLst>
              <a:ext uri="{FF2B5EF4-FFF2-40B4-BE49-F238E27FC236}">
                <a16:creationId xmlns:a16="http://schemas.microsoft.com/office/drawing/2014/main" id="{64475D76-4394-FCDE-5612-6C159A48EE0D}"/>
              </a:ext>
            </a:extLst>
          </p:cNvPr>
          <p:cNvSpPr txBox="1"/>
          <p:nvPr/>
        </p:nvSpPr>
        <p:spPr>
          <a:xfrm>
            <a:off x="3732637" y="4609107"/>
            <a:ext cx="7170390" cy="1780676"/>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2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sz="2000" dirty="0"/>
              <a:t>Mental Health</a:t>
            </a:r>
          </a:p>
          <a:p>
            <a:r>
              <a:rPr lang="en-GB" sz="2000" i="1" dirty="0">
                <a:solidFill>
                  <a:schemeClr val="accent2"/>
                </a:solidFill>
              </a:rPr>
              <a:t>“Mental health is a big issue in construction…as managers, we are now much more attuned [to mental health]. Nobody did all this sort of stuff, 20, 30, 40, years ago and it's right that our world evolves into a more supportive place.”.”</a:t>
            </a:r>
          </a:p>
        </p:txBody>
      </p:sp>
    </p:spTree>
    <p:extLst>
      <p:ext uri="{BB962C8B-B14F-4D97-AF65-F5344CB8AC3E}">
        <p14:creationId xmlns:p14="http://schemas.microsoft.com/office/powerpoint/2010/main" val="3656321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EAD7C-9FF9-42D3-D076-7042BB45C8E9}"/>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2E375C0B-9968-F35F-1201-C906324728FA}"/>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0F0B6E32-37C3-DBB8-24BA-9D561DC241FF}"/>
              </a:ext>
            </a:extLst>
          </p:cNvPr>
          <p:cNvSpPr txBox="1"/>
          <p:nvPr/>
        </p:nvSpPr>
        <p:spPr>
          <a:xfrm>
            <a:off x="11183292" y="6179096"/>
            <a:ext cx="613372" cy="369332"/>
          </a:xfrm>
          <a:prstGeom prst="rect">
            <a:avLst/>
          </a:prstGeom>
          <a:noFill/>
        </p:spPr>
        <p:txBody>
          <a:bodyPr wrap="square">
            <a:spAutoFit/>
          </a:bodyPr>
          <a:lstStyle/>
          <a:p>
            <a:r>
              <a:rPr lang="en-US">
                <a:solidFill>
                  <a:schemeClr val="bg1"/>
                </a:solidFill>
                <a:latin typeface="Aptos Light" panose="020B0004020202020204" pitchFamily="34" charset="0"/>
              </a:rPr>
              <a:t>14</a:t>
            </a:r>
            <a:endParaRPr lang="en-GB"/>
          </a:p>
        </p:txBody>
      </p:sp>
      <p:sp>
        <p:nvSpPr>
          <p:cNvPr id="15" name="TextBox 14">
            <a:extLst>
              <a:ext uri="{FF2B5EF4-FFF2-40B4-BE49-F238E27FC236}">
                <a16:creationId xmlns:a16="http://schemas.microsoft.com/office/drawing/2014/main" id="{9979678A-453F-ABF0-454D-E07EEE06412D}"/>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5BD7D274-7A37-DE7C-218F-A9389C406910}"/>
              </a:ext>
            </a:extLst>
          </p:cNvPr>
          <p:cNvSpPr>
            <a:spLocks noGrp="1"/>
          </p:cNvSpPr>
          <p:nvPr>
            <p:ph type="ctrTitle"/>
          </p:nvPr>
        </p:nvSpPr>
        <p:spPr>
          <a:xfrm>
            <a:off x="426402" y="1676107"/>
            <a:ext cx="8859838" cy="3086515"/>
          </a:xfrm>
        </p:spPr>
        <p:txBody>
          <a:bodyPr>
            <a:normAutofit/>
          </a:bodyPr>
          <a:lstStyle/>
          <a:p>
            <a:pPr algn="l"/>
            <a:r>
              <a:rPr lang="en-GB" sz="5400"/>
              <a:t>Training Provision</a:t>
            </a:r>
          </a:p>
        </p:txBody>
      </p:sp>
    </p:spTree>
    <p:extLst>
      <p:ext uri="{BB962C8B-B14F-4D97-AF65-F5344CB8AC3E}">
        <p14:creationId xmlns:p14="http://schemas.microsoft.com/office/powerpoint/2010/main" val="73089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D8A308-F0AD-CCFF-0E99-D1A455746E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02E057-4B4A-FE9C-8A26-902531EA80D0}"/>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Training Provision</a:t>
            </a:r>
          </a:p>
        </p:txBody>
      </p:sp>
      <p:sp>
        <p:nvSpPr>
          <p:cNvPr id="4" name="Subtitle 2">
            <a:extLst>
              <a:ext uri="{FF2B5EF4-FFF2-40B4-BE49-F238E27FC236}">
                <a16:creationId xmlns:a16="http://schemas.microsoft.com/office/drawing/2014/main" id="{B3B7FA08-66A8-6C0B-0986-F26914CEE979}"/>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15</a:t>
            </a:r>
          </a:p>
        </p:txBody>
      </p:sp>
      <p:sp>
        <p:nvSpPr>
          <p:cNvPr id="8" name="Content Placeholder 7">
            <a:extLst>
              <a:ext uri="{FF2B5EF4-FFF2-40B4-BE49-F238E27FC236}">
                <a16:creationId xmlns:a16="http://schemas.microsoft.com/office/drawing/2014/main" id="{31AD8048-3B8D-D99C-0279-683905FFCD7E}"/>
              </a:ext>
            </a:extLst>
          </p:cNvPr>
          <p:cNvSpPr>
            <a:spLocks noGrp="1"/>
          </p:cNvSpPr>
          <p:nvPr>
            <p:ph idx="1"/>
          </p:nvPr>
        </p:nvSpPr>
        <p:spPr>
          <a:xfrm>
            <a:off x="203200" y="1259206"/>
            <a:ext cx="11856720" cy="1813178"/>
          </a:xfrm>
        </p:spPr>
        <p:txBody>
          <a:bodyPr>
            <a:normAutofit/>
          </a:bodyPr>
          <a:lstStyle/>
          <a:p>
            <a:pPr marL="457200" indent="-457200">
              <a:buFont typeface="+mj-lt"/>
              <a:buAutoNum type="arabicPeriod"/>
            </a:pPr>
            <a:r>
              <a:rPr lang="en-GB" sz="2200" dirty="0"/>
              <a:t>A mix of training models is used, with mandatory courses delivered by external providers and soft skills/leadership internally. Technical/specialised training is often outsourced. Digital platforms increasingly used for routine/self-paced learning.</a:t>
            </a:r>
          </a:p>
          <a:p>
            <a:pPr marL="457200" indent="-457200">
              <a:buFont typeface="+mj-lt"/>
              <a:buAutoNum type="arabicPeriod"/>
            </a:pPr>
            <a:r>
              <a:rPr lang="en-GB" sz="2200" dirty="0"/>
              <a:t>Firms work closely with trusted training providers to meet skill needs, matching compliance rules and business goals.</a:t>
            </a:r>
          </a:p>
        </p:txBody>
      </p:sp>
      <p:sp>
        <p:nvSpPr>
          <p:cNvPr id="5" name="TextBox 4">
            <a:extLst>
              <a:ext uri="{FF2B5EF4-FFF2-40B4-BE49-F238E27FC236}">
                <a16:creationId xmlns:a16="http://schemas.microsoft.com/office/drawing/2014/main" id="{D4359317-649C-CEA9-EAEB-9BAE757B7F1C}"/>
              </a:ext>
            </a:extLst>
          </p:cNvPr>
          <p:cNvSpPr txBox="1"/>
          <p:nvPr/>
        </p:nvSpPr>
        <p:spPr>
          <a:xfrm>
            <a:off x="2941883" y="4604830"/>
            <a:ext cx="8879840" cy="817562"/>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Maintaining &amp; enhancing progression routes e.g. entry, L2 trades into technical &amp; managerial. </a:t>
            </a:r>
          </a:p>
        </p:txBody>
      </p:sp>
      <p:sp>
        <p:nvSpPr>
          <p:cNvPr id="7" name="TextBox 6">
            <a:extLst>
              <a:ext uri="{FF2B5EF4-FFF2-40B4-BE49-F238E27FC236}">
                <a16:creationId xmlns:a16="http://schemas.microsoft.com/office/drawing/2014/main" id="{CAE4DDF1-0FD7-E259-DB59-1AF738852AA2}"/>
              </a:ext>
            </a:extLst>
          </p:cNvPr>
          <p:cNvSpPr txBox="1"/>
          <p:nvPr/>
        </p:nvSpPr>
        <p:spPr>
          <a:xfrm>
            <a:off x="1712523" y="3244859"/>
            <a:ext cx="10109200" cy="1086732"/>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The development of new/intermediate leaders is paramount - they manage complex projects &amp; multidisciplinary teams within set parameters: time, budget, quality. </a:t>
            </a:r>
          </a:p>
        </p:txBody>
      </p:sp>
    </p:spTree>
    <p:extLst>
      <p:ext uri="{BB962C8B-B14F-4D97-AF65-F5344CB8AC3E}">
        <p14:creationId xmlns:p14="http://schemas.microsoft.com/office/powerpoint/2010/main" val="3753070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D7DAB1-2AA5-6430-A96A-C685BE0246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D99F4F-F573-70ED-2E63-262576CF60C8}"/>
              </a:ext>
            </a:extLst>
          </p:cNvPr>
          <p:cNvSpPr>
            <a:spLocks noGrp="1"/>
          </p:cNvSpPr>
          <p:nvPr>
            <p:ph type="title"/>
          </p:nvPr>
        </p:nvSpPr>
        <p:spPr>
          <a:xfrm>
            <a:off x="422588" y="0"/>
            <a:ext cx="7344304" cy="1325563"/>
          </a:xfrm>
        </p:spPr>
        <p:txBody>
          <a:bodyPr>
            <a:normAutofit fontScale="90000"/>
          </a:bodyPr>
          <a:lstStyle/>
          <a:p>
            <a:r>
              <a:rPr lang="en-GB" sz="5400">
                <a:latin typeface="Helvetica"/>
                <a:cs typeface="Helvetica"/>
              </a:rPr>
              <a:t>Training Provision (cont.)</a:t>
            </a:r>
          </a:p>
        </p:txBody>
      </p:sp>
      <p:sp>
        <p:nvSpPr>
          <p:cNvPr id="4" name="Subtitle 2">
            <a:extLst>
              <a:ext uri="{FF2B5EF4-FFF2-40B4-BE49-F238E27FC236}">
                <a16:creationId xmlns:a16="http://schemas.microsoft.com/office/drawing/2014/main" id="{A050C978-6744-30E6-C95C-52FE55ECC01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15</a:t>
            </a:r>
          </a:p>
        </p:txBody>
      </p:sp>
      <p:sp>
        <p:nvSpPr>
          <p:cNvPr id="8" name="Content Placeholder 7">
            <a:extLst>
              <a:ext uri="{FF2B5EF4-FFF2-40B4-BE49-F238E27FC236}">
                <a16:creationId xmlns:a16="http://schemas.microsoft.com/office/drawing/2014/main" id="{7C42B91E-D16F-61F9-6973-5369F79B58AE}"/>
              </a:ext>
            </a:extLst>
          </p:cNvPr>
          <p:cNvSpPr>
            <a:spLocks noGrp="1"/>
          </p:cNvSpPr>
          <p:nvPr>
            <p:ph idx="1"/>
          </p:nvPr>
        </p:nvSpPr>
        <p:spPr>
          <a:xfrm>
            <a:off x="203200" y="1259206"/>
            <a:ext cx="11856720" cy="2169794"/>
          </a:xfrm>
        </p:spPr>
        <p:txBody>
          <a:bodyPr>
            <a:normAutofit/>
          </a:bodyPr>
          <a:lstStyle/>
          <a:p>
            <a:pPr marL="457200" indent="-457200">
              <a:buFont typeface="+mj-lt"/>
              <a:buAutoNum type="arabicPeriod" startAt="5"/>
            </a:pPr>
            <a:r>
              <a:rPr lang="en-GB" sz="2200" dirty="0"/>
              <a:t>Businesses prefer flexible, modular training formats to demonstrate competency e.g. virtual sessions or short courses minimizing disruption. There’s demand for trainers with real-world experience, better visibility of training options, &amp; accessible govt-backed workforce devt. schemes e.g. Bootcamps.</a:t>
            </a:r>
          </a:p>
          <a:p>
            <a:pPr marL="457200" indent="-457200">
              <a:buFont typeface="+mj-lt"/>
              <a:buAutoNum type="arabicPeriod" startAt="5"/>
            </a:pPr>
            <a:r>
              <a:rPr lang="en-GB" sz="2200" dirty="0"/>
              <a:t>Upskilling and CPD is addressing challenges like sustainability, regulatory compliance, &amp; digitalisation, with leading </a:t>
            </a:r>
          </a:p>
        </p:txBody>
      </p:sp>
      <p:sp>
        <p:nvSpPr>
          <p:cNvPr id="7" name="TextBox 6">
            <a:extLst>
              <a:ext uri="{FF2B5EF4-FFF2-40B4-BE49-F238E27FC236}">
                <a16:creationId xmlns:a16="http://schemas.microsoft.com/office/drawing/2014/main" id="{3D62D94D-D705-4B96-A68C-8FE12A4C7C0C}"/>
              </a:ext>
            </a:extLst>
          </p:cNvPr>
          <p:cNvSpPr txBox="1"/>
          <p:nvPr/>
        </p:nvSpPr>
        <p:spPr>
          <a:xfrm>
            <a:off x="2424628" y="3967572"/>
            <a:ext cx="99060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7"/>
            </a:pPr>
            <a:r>
              <a:rPr lang="en-GB" sz="2200" dirty="0"/>
              <a:t>AR and VR are starting to transform training offering risk-free, hands-on experiences. The cost/practicality concerns limit widespread adoption. </a:t>
            </a:r>
          </a:p>
        </p:txBody>
      </p:sp>
    </p:spTree>
    <p:extLst>
      <p:ext uri="{BB962C8B-B14F-4D97-AF65-F5344CB8AC3E}">
        <p14:creationId xmlns:p14="http://schemas.microsoft.com/office/powerpoint/2010/main" val="3051473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84C237-03EA-A840-BBA5-8A74C0F7C2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EB8BB7-5937-C22A-777D-1FEE2EC9911B}"/>
              </a:ext>
            </a:extLst>
          </p:cNvPr>
          <p:cNvSpPr>
            <a:spLocks noGrp="1"/>
          </p:cNvSpPr>
          <p:nvPr>
            <p:ph type="title"/>
          </p:nvPr>
        </p:nvSpPr>
        <p:spPr>
          <a:xfrm>
            <a:off x="422588" y="0"/>
            <a:ext cx="7344304" cy="1325563"/>
          </a:xfrm>
        </p:spPr>
        <p:txBody>
          <a:bodyPr>
            <a:normAutofit fontScale="90000"/>
          </a:bodyPr>
          <a:lstStyle/>
          <a:p>
            <a:r>
              <a:rPr lang="en-GB" sz="5400" dirty="0">
                <a:latin typeface="Helvetica"/>
                <a:cs typeface="Helvetica"/>
              </a:rPr>
              <a:t>Training Provision (cont.)</a:t>
            </a:r>
          </a:p>
        </p:txBody>
      </p:sp>
      <p:sp>
        <p:nvSpPr>
          <p:cNvPr id="4" name="Subtitle 2">
            <a:extLst>
              <a:ext uri="{FF2B5EF4-FFF2-40B4-BE49-F238E27FC236}">
                <a16:creationId xmlns:a16="http://schemas.microsoft.com/office/drawing/2014/main" id="{C2E9D81F-3AA8-7B3C-23AD-5ECA1C7F6CE1}"/>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15</a:t>
            </a:r>
          </a:p>
        </p:txBody>
      </p:sp>
      <p:pic>
        <p:nvPicPr>
          <p:cNvPr id="6" name="Picture 5">
            <a:extLst>
              <a:ext uri="{FF2B5EF4-FFF2-40B4-BE49-F238E27FC236}">
                <a16:creationId xmlns:a16="http://schemas.microsoft.com/office/drawing/2014/main" id="{03495660-02EB-F709-125E-8C05E922FAA9}"/>
              </a:ext>
            </a:extLst>
          </p:cNvPr>
          <p:cNvPicPr>
            <a:picLocks noChangeAspect="1"/>
          </p:cNvPicPr>
          <p:nvPr/>
        </p:nvPicPr>
        <p:blipFill>
          <a:blip r:embed="rId3"/>
          <a:stretch>
            <a:fillRect/>
          </a:stretch>
        </p:blipFill>
        <p:spPr>
          <a:xfrm>
            <a:off x="3467259" y="1399032"/>
            <a:ext cx="6737944" cy="4612900"/>
          </a:xfrm>
          <a:prstGeom prst="rect">
            <a:avLst/>
          </a:prstGeom>
        </p:spPr>
      </p:pic>
    </p:spTree>
    <p:extLst>
      <p:ext uri="{BB962C8B-B14F-4D97-AF65-F5344CB8AC3E}">
        <p14:creationId xmlns:p14="http://schemas.microsoft.com/office/powerpoint/2010/main" val="977228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AA34F9-4DC6-3C7D-D7BA-FCD0609F42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05E5A4-BD2B-ED9C-F63F-CA0441508732}"/>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Training Provision</a:t>
            </a:r>
          </a:p>
        </p:txBody>
      </p:sp>
      <p:sp>
        <p:nvSpPr>
          <p:cNvPr id="4" name="Subtitle 2">
            <a:extLst>
              <a:ext uri="{FF2B5EF4-FFF2-40B4-BE49-F238E27FC236}">
                <a16:creationId xmlns:a16="http://schemas.microsoft.com/office/drawing/2014/main" id="{D8C6857D-7D3D-EEF6-1BC9-33187AB83841}"/>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16</a:t>
            </a:r>
          </a:p>
        </p:txBody>
      </p:sp>
      <p:sp>
        <p:nvSpPr>
          <p:cNvPr id="8" name="Content Placeholder 7">
            <a:extLst>
              <a:ext uri="{FF2B5EF4-FFF2-40B4-BE49-F238E27FC236}">
                <a16:creationId xmlns:a16="http://schemas.microsoft.com/office/drawing/2014/main" id="{8601A408-CFB2-F929-FEC4-949DFF596FDD}"/>
              </a:ext>
            </a:extLst>
          </p:cNvPr>
          <p:cNvSpPr>
            <a:spLocks noGrp="1"/>
          </p:cNvSpPr>
          <p:nvPr>
            <p:ph idx="1"/>
          </p:nvPr>
        </p:nvSpPr>
        <p:spPr>
          <a:xfrm>
            <a:off x="672028" y="1259206"/>
            <a:ext cx="11387891" cy="2755120"/>
          </a:xfrm>
        </p:spPr>
        <p:txBody>
          <a:bodyPr>
            <a:normAutofit lnSpcReduction="10000"/>
          </a:bodyPr>
          <a:lstStyle/>
          <a:p>
            <a:pPr marL="0" indent="0" algn="ctr">
              <a:buNone/>
            </a:pPr>
            <a:r>
              <a:rPr lang="en-GB" sz="2000" dirty="0"/>
              <a:t>Engaging with providers</a:t>
            </a:r>
          </a:p>
          <a:p>
            <a:pPr marL="0" indent="0" algn="ctr">
              <a:buNone/>
            </a:pPr>
            <a:r>
              <a:rPr lang="en-GB" sz="2000" i="1" dirty="0">
                <a:solidFill>
                  <a:schemeClr val="accent2"/>
                </a:solidFill>
              </a:rPr>
              <a:t>“We engage with a preferred supplier list, auditing it yearly to assess service quality and decide whether changes are needed. We moved away from a provider that prioritised cost over fit and now work with those who invest in understanding our business.”</a:t>
            </a:r>
            <a:br>
              <a:rPr lang="en-GB" sz="2000" i="1" dirty="0">
                <a:solidFill>
                  <a:schemeClr val="accent2"/>
                </a:solidFill>
              </a:rPr>
            </a:br>
            <a:endParaRPr lang="en-GB" sz="2000" dirty="0"/>
          </a:p>
          <a:p>
            <a:pPr marL="0" indent="0" algn="ctr">
              <a:buNone/>
            </a:pPr>
            <a:r>
              <a:rPr lang="en-GB" sz="2000" dirty="0"/>
              <a:t>Curriculum development</a:t>
            </a:r>
          </a:p>
          <a:p>
            <a:pPr marL="0" indent="0" algn="ctr">
              <a:buNone/>
            </a:pPr>
            <a:r>
              <a:rPr lang="en-GB" sz="2000" i="1" dirty="0">
                <a:solidFill>
                  <a:schemeClr val="accent2"/>
                </a:solidFill>
              </a:rPr>
              <a:t>“Tutors need industry experience to back up what they’re teaching. Generic qualifications are fine, but we need programmes that reflect real-world construction and home building. We’ve brought in former bricklayers as trainers, but transitioning from practice to teaching requires specific skills.”</a:t>
            </a:r>
            <a:endParaRPr lang="en-GB" sz="2000" dirty="0"/>
          </a:p>
        </p:txBody>
      </p:sp>
      <p:sp>
        <p:nvSpPr>
          <p:cNvPr id="5" name="TextBox 4">
            <a:extLst>
              <a:ext uri="{FF2B5EF4-FFF2-40B4-BE49-F238E27FC236}">
                <a16:creationId xmlns:a16="http://schemas.microsoft.com/office/drawing/2014/main" id="{DA101A08-B847-6931-278E-62A62D540487}"/>
              </a:ext>
            </a:extLst>
          </p:cNvPr>
          <p:cNvSpPr txBox="1"/>
          <p:nvPr/>
        </p:nvSpPr>
        <p:spPr>
          <a:xfrm>
            <a:off x="3126036" y="4141180"/>
            <a:ext cx="8393936" cy="1882567"/>
          </a:xfrm>
          <a:prstGeom prst="rect">
            <a:avLst/>
          </a:prstGeom>
        </p:spPr>
        <p:txBody>
          <a:bodyPr vert="horz" lIns="91440" tIns="45720" rIns="91440" bIns="45720" rtlCol="0">
            <a:normAutofit/>
          </a:bodyPr>
          <a:lstStyle>
            <a:lvl1pPr indent="0" algn="ctr">
              <a:lnSpc>
                <a:spcPct val="90000"/>
              </a:lnSpc>
              <a:spcBef>
                <a:spcPts val="1000"/>
              </a:spcBef>
              <a:buFont typeface="Arial" panose="020B0604020202020204" pitchFamily="34" charset="0"/>
              <a:buNone/>
              <a:defRPr sz="20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AR/VR</a:t>
            </a:r>
          </a:p>
          <a:p>
            <a:r>
              <a:rPr lang="en-GB" i="1" dirty="0">
                <a:solidFill>
                  <a:schemeClr val="accent2"/>
                </a:solidFill>
              </a:rPr>
              <a:t>“We’ve been using VR for years now to let clients literally walk through their buildings before construction starts. It’s a powerful tool to visualise spaces and make adjustments early in the process.”</a:t>
            </a:r>
          </a:p>
        </p:txBody>
      </p:sp>
    </p:spTree>
    <p:extLst>
      <p:ext uri="{BB962C8B-B14F-4D97-AF65-F5344CB8AC3E}">
        <p14:creationId xmlns:p14="http://schemas.microsoft.com/office/powerpoint/2010/main" val="360011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48" y="111760"/>
            <a:ext cx="3919863" cy="1325563"/>
          </a:xfrm>
        </p:spPr>
        <p:txBody>
          <a:bodyPr>
            <a:normAutofit/>
          </a:bodyPr>
          <a:lstStyle/>
          <a:p>
            <a:r>
              <a:rPr lang="en-GB" sz="6000">
                <a:latin typeface="Helvetica"/>
                <a:cs typeface="Helvetica"/>
              </a:rPr>
              <a:t>Contents</a:t>
            </a:r>
          </a:p>
        </p:txBody>
      </p:sp>
      <p:sp>
        <p:nvSpPr>
          <p:cNvPr id="4" name="Subtitle 2">
            <a:extLst>
              <a:ext uri="{FF2B5EF4-FFF2-40B4-BE49-F238E27FC236}">
                <a16:creationId xmlns:a16="http://schemas.microsoft.com/office/drawing/2014/main" id="{DE946D7A-102C-3952-4BA7-CFED221D394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01</a:t>
            </a:r>
          </a:p>
        </p:txBody>
      </p:sp>
      <p:sp>
        <p:nvSpPr>
          <p:cNvPr id="8" name="Content Placeholder 7">
            <a:extLst>
              <a:ext uri="{FF2B5EF4-FFF2-40B4-BE49-F238E27FC236}">
                <a16:creationId xmlns:a16="http://schemas.microsoft.com/office/drawing/2014/main" id="{C4B0D789-9D2A-8E7D-8372-CFDE2E7271BC}"/>
              </a:ext>
            </a:extLst>
          </p:cNvPr>
          <p:cNvSpPr>
            <a:spLocks noGrp="1"/>
          </p:cNvSpPr>
          <p:nvPr>
            <p:ph idx="1"/>
          </p:nvPr>
        </p:nvSpPr>
        <p:spPr>
          <a:xfrm>
            <a:off x="2443480" y="1558131"/>
            <a:ext cx="4953000" cy="3166269"/>
          </a:xfrm>
        </p:spPr>
        <p:txBody>
          <a:bodyPr>
            <a:normAutofit/>
          </a:bodyPr>
          <a:lstStyle/>
          <a:p>
            <a:pPr marL="514350" indent="-514350">
              <a:buFont typeface="+mj-lt"/>
              <a:buAutoNum type="arabicPeriod"/>
            </a:pPr>
            <a:r>
              <a:rPr lang="en-GB" dirty="0"/>
              <a:t>Background</a:t>
            </a:r>
          </a:p>
          <a:p>
            <a:pPr marL="514350" indent="-514350">
              <a:buFont typeface="+mj-lt"/>
              <a:buAutoNum type="arabicPeriod"/>
            </a:pPr>
            <a:r>
              <a:rPr lang="en-GB" dirty="0"/>
              <a:t>Future priorities</a:t>
            </a:r>
          </a:p>
          <a:p>
            <a:pPr marL="514350" indent="-514350">
              <a:buFont typeface="+mj-lt"/>
              <a:buAutoNum type="arabicPeriod"/>
            </a:pPr>
            <a:r>
              <a:rPr lang="en-GB" dirty="0"/>
              <a:t>Current skills</a:t>
            </a:r>
          </a:p>
          <a:p>
            <a:pPr marL="514350" indent="-514350">
              <a:buFont typeface="+mj-lt"/>
              <a:buAutoNum type="arabicPeriod"/>
            </a:pPr>
            <a:r>
              <a:rPr lang="en-GB" dirty="0"/>
              <a:t>Training provision</a:t>
            </a:r>
          </a:p>
          <a:p>
            <a:pPr marL="514350" indent="-514350">
              <a:buFont typeface="+mj-lt"/>
              <a:buAutoNum type="arabicPeriod"/>
            </a:pPr>
            <a:r>
              <a:rPr lang="en-GB" dirty="0"/>
              <a:t>Employer engagement</a:t>
            </a:r>
          </a:p>
          <a:p>
            <a:pPr marL="514350" indent="-514350">
              <a:buFont typeface="+mj-lt"/>
              <a:buAutoNum type="arabicPeriod"/>
            </a:pPr>
            <a:r>
              <a:rPr lang="en-GB" dirty="0"/>
              <a:t>Next steps / questions</a:t>
            </a:r>
          </a:p>
          <a:p>
            <a:endParaRPr lang="en-GB" dirty="0"/>
          </a:p>
        </p:txBody>
      </p:sp>
    </p:spTree>
    <p:extLst>
      <p:ext uri="{BB962C8B-B14F-4D97-AF65-F5344CB8AC3E}">
        <p14:creationId xmlns:p14="http://schemas.microsoft.com/office/powerpoint/2010/main" val="4127429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71E16-F393-5E45-0101-ECA15F7E2023}"/>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82DEB884-A687-116A-7D27-2E248A25FB09}"/>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A0D62CD3-7539-B496-6948-F183C132671A}"/>
              </a:ext>
            </a:extLst>
          </p:cNvPr>
          <p:cNvSpPr txBox="1"/>
          <p:nvPr/>
        </p:nvSpPr>
        <p:spPr>
          <a:xfrm>
            <a:off x="11183292" y="6179096"/>
            <a:ext cx="613372" cy="369332"/>
          </a:xfrm>
          <a:prstGeom prst="rect">
            <a:avLst/>
          </a:prstGeom>
          <a:noFill/>
        </p:spPr>
        <p:txBody>
          <a:bodyPr wrap="square">
            <a:spAutoFit/>
          </a:bodyPr>
          <a:lstStyle/>
          <a:p>
            <a:r>
              <a:rPr lang="en-US">
                <a:solidFill>
                  <a:schemeClr val="bg1"/>
                </a:solidFill>
                <a:latin typeface="Aptos Light" panose="020B0004020202020204" pitchFamily="34" charset="0"/>
              </a:rPr>
              <a:t>17</a:t>
            </a:r>
            <a:endParaRPr lang="en-GB"/>
          </a:p>
        </p:txBody>
      </p:sp>
      <p:sp>
        <p:nvSpPr>
          <p:cNvPr id="15" name="TextBox 14">
            <a:extLst>
              <a:ext uri="{FF2B5EF4-FFF2-40B4-BE49-F238E27FC236}">
                <a16:creationId xmlns:a16="http://schemas.microsoft.com/office/drawing/2014/main" id="{F4052755-8787-392D-01B3-48A70ACF7201}"/>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66F09F54-4C98-63D1-00AD-DB75F0FE8975}"/>
              </a:ext>
            </a:extLst>
          </p:cNvPr>
          <p:cNvSpPr>
            <a:spLocks noGrp="1"/>
          </p:cNvSpPr>
          <p:nvPr>
            <p:ph type="ctrTitle"/>
          </p:nvPr>
        </p:nvSpPr>
        <p:spPr>
          <a:xfrm>
            <a:off x="426402" y="1676107"/>
            <a:ext cx="8859838" cy="3086515"/>
          </a:xfrm>
        </p:spPr>
        <p:txBody>
          <a:bodyPr>
            <a:normAutofit/>
          </a:bodyPr>
          <a:lstStyle/>
          <a:p>
            <a:pPr algn="l"/>
            <a:r>
              <a:rPr lang="en-GB" sz="5400"/>
              <a:t>Employer Engagement</a:t>
            </a:r>
          </a:p>
        </p:txBody>
      </p:sp>
    </p:spTree>
    <p:extLst>
      <p:ext uri="{BB962C8B-B14F-4D97-AF65-F5344CB8AC3E}">
        <p14:creationId xmlns:p14="http://schemas.microsoft.com/office/powerpoint/2010/main" val="1008856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C8437-0A62-B370-3BD4-27041B0764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269063-CD7E-9801-EC98-8F6C548743F9}"/>
              </a:ext>
            </a:extLst>
          </p:cNvPr>
          <p:cNvSpPr>
            <a:spLocks noGrp="1"/>
          </p:cNvSpPr>
          <p:nvPr>
            <p:ph type="title"/>
          </p:nvPr>
        </p:nvSpPr>
        <p:spPr>
          <a:xfrm>
            <a:off x="422588" y="0"/>
            <a:ext cx="7013798" cy="1325563"/>
          </a:xfrm>
        </p:spPr>
        <p:txBody>
          <a:bodyPr>
            <a:normAutofit fontScale="90000"/>
          </a:bodyPr>
          <a:lstStyle/>
          <a:p>
            <a:r>
              <a:rPr lang="en-GB" sz="5400">
                <a:latin typeface="Helvetica"/>
                <a:cs typeface="Helvetica"/>
              </a:rPr>
              <a:t>Employer Engagement</a:t>
            </a:r>
          </a:p>
        </p:txBody>
      </p:sp>
      <p:sp>
        <p:nvSpPr>
          <p:cNvPr id="4" name="Subtitle 2">
            <a:extLst>
              <a:ext uri="{FF2B5EF4-FFF2-40B4-BE49-F238E27FC236}">
                <a16:creationId xmlns:a16="http://schemas.microsoft.com/office/drawing/2014/main" id="{B7BCC345-40EE-EF49-7CA3-F7D479AE8D59}"/>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18</a:t>
            </a:r>
          </a:p>
        </p:txBody>
      </p:sp>
      <p:sp>
        <p:nvSpPr>
          <p:cNvPr id="8" name="Content Placeholder 7">
            <a:extLst>
              <a:ext uri="{FF2B5EF4-FFF2-40B4-BE49-F238E27FC236}">
                <a16:creationId xmlns:a16="http://schemas.microsoft.com/office/drawing/2014/main" id="{76B39391-00EB-4312-B0DF-B956466CFBA1}"/>
              </a:ext>
            </a:extLst>
          </p:cNvPr>
          <p:cNvSpPr>
            <a:spLocks noGrp="1"/>
          </p:cNvSpPr>
          <p:nvPr>
            <p:ph idx="1"/>
          </p:nvPr>
        </p:nvSpPr>
        <p:spPr>
          <a:xfrm>
            <a:off x="203200" y="1259206"/>
            <a:ext cx="11856720" cy="2439034"/>
          </a:xfrm>
        </p:spPr>
        <p:txBody>
          <a:bodyPr>
            <a:normAutofit/>
          </a:bodyPr>
          <a:lstStyle/>
          <a:p>
            <a:pPr marL="457200" indent="-457200">
              <a:buFont typeface="+mj-lt"/>
              <a:buAutoNum type="arabicPeriod"/>
            </a:pPr>
            <a:r>
              <a:rPr lang="en-GB" sz="2200" dirty="0"/>
              <a:t>Open to working with groups further removed from the labour market (prison leavers and veterans) on work readiness and pre employment initiatives, rather than direct recruitment.</a:t>
            </a:r>
          </a:p>
          <a:p>
            <a:pPr marL="457200" indent="-457200">
              <a:buFont typeface="+mj-lt"/>
              <a:buAutoNum type="arabicPeriod"/>
            </a:pPr>
            <a:r>
              <a:rPr lang="en-GB" sz="2200" dirty="0"/>
              <a:t>Industry-wide skills shortages mean recruitment practices have shifted to prioritise attitudes over qualifications. Resources to help employers effectively support those furthest from the labour market ensuring smooth workplace transitions would be welcomed. </a:t>
            </a:r>
          </a:p>
        </p:txBody>
      </p:sp>
      <p:sp>
        <p:nvSpPr>
          <p:cNvPr id="5" name="TextBox 4">
            <a:extLst>
              <a:ext uri="{FF2B5EF4-FFF2-40B4-BE49-F238E27FC236}">
                <a16:creationId xmlns:a16="http://schemas.microsoft.com/office/drawing/2014/main" id="{212644B4-B39B-9156-0307-4CF1C5147A05}"/>
              </a:ext>
            </a:extLst>
          </p:cNvPr>
          <p:cNvSpPr txBox="1"/>
          <p:nvPr/>
        </p:nvSpPr>
        <p:spPr>
          <a:xfrm>
            <a:off x="3035808" y="4366131"/>
            <a:ext cx="9024111" cy="1714586"/>
          </a:xfrm>
          <a:prstGeom prst="rect">
            <a:avLst/>
          </a:prstGeom>
        </p:spPr>
        <p:txBody>
          <a:bodyPr vert="horz" lIns="91440" tIns="45720" rIns="91440" bIns="45720" rtlCol="0">
            <a:normAutofit fontScale="92500" lnSpcReduction="10000"/>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Strong relationships with providers highlighting the importance of collaboration to elevate career opportunities &amp; inform curriculum design. </a:t>
            </a:r>
          </a:p>
          <a:p>
            <a:pPr marL="457200" indent="-457200">
              <a:buFont typeface="+mj-lt"/>
              <a:buAutoNum type="arabicPeriod" startAt="4"/>
            </a:pPr>
            <a:r>
              <a:rPr lang="en-GB" sz="2200" dirty="0"/>
              <a:t>Sectoral and supply chain collaborations around training/skills development are commonplace with little reticence around engaging with competitors. Further opportunities to engage in local networks would be well received.</a:t>
            </a:r>
          </a:p>
        </p:txBody>
      </p:sp>
      <p:sp>
        <p:nvSpPr>
          <p:cNvPr id="7" name="TextBox 6">
            <a:extLst>
              <a:ext uri="{FF2B5EF4-FFF2-40B4-BE49-F238E27FC236}">
                <a16:creationId xmlns:a16="http://schemas.microsoft.com/office/drawing/2014/main" id="{2A08178C-7748-B065-A357-B3D9E8A626E5}"/>
              </a:ext>
            </a:extLst>
          </p:cNvPr>
          <p:cNvSpPr txBox="1"/>
          <p:nvPr/>
        </p:nvSpPr>
        <p:spPr>
          <a:xfrm>
            <a:off x="1371600" y="3356170"/>
            <a:ext cx="9906000" cy="882349"/>
          </a:xfrm>
          <a:prstGeom prst="rect">
            <a:avLst/>
          </a:prstGeom>
        </p:spPr>
        <p:txBody>
          <a:bodyPr vert="horz" lIns="91440" tIns="45720" rIns="91440" bIns="45720" rtlCol="0">
            <a:normAutofit fontScale="92500" lnSpcReduction="10000"/>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Engaging YP early, through interactive and relatable experiences, and involving parents, teachers, and education institutions in promoting diverse career pathways will improve recruitment volumes. </a:t>
            </a:r>
          </a:p>
        </p:txBody>
      </p:sp>
    </p:spTree>
    <p:extLst>
      <p:ext uri="{BB962C8B-B14F-4D97-AF65-F5344CB8AC3E}">
        <p14:creationId xmlns:p14="http://schemas.microsoft.com/office/powerpoint/2010/main" val="234630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21FB2-0AC2-0946-B2FE-4BAA10439B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7ED784-BC17-77DF-6945-16C79103AA1A}"/>
              </a:ext>
            </a:extLst>
          </p:cNvPr>
          <p:cNvSpPr>
            <a:spLocks noGrp="1"/>
          </p:cNvSpPr>
          <p:nvPr>
            <p:ph type="title"/>
          </p:nvPr>
        </p:nvSpPr>
        <p:spPr>
          <a:xfrm>
            <a:off x="422587" y="0"/>
            <a:ext cx="7366337" cy="1325563"/>
          </a:xfrm>
        </p:spPr>
        <p:txBody>
          <a:bodyPr>
            <a:normAutofit/>
          </a:bodyPr>
          <a:lstStyle/>
          <a:p>
            <a:r>
              <a:rPr lang="en-GB" sz="5400">
                <a:latin typeface="Helvetica"/>
                <a:cs typeface="Helvetica"/>
              </a:rPr>
              <a:t>Employer Engagement</a:t>
            </a:r>
          </a:p>
        </p:txBody>
      </p:sp>
      <p:sp>
        <p:nvSpPr>
          <p:cNvPr id="4" name="Subtitle 2">
            <a:extLst>
              <a:ext uri="{FF2B5EF4-FFF2-40B4-BE49-F238E27FC236}">
                <a16:creationId xmlns:a16="http://schemas.microsoft.com/office/drawing/2014/main" id="{D729ED51-9432-1A61-2F75-EDE6ADE326F8}"/>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20</a:t>
            </a:r>
          </a:p>
        </p:txBody>
      </p:sp>
      <p:sp>
        <p:nvSpPr>
          <p:cNvPr id="8" name="Content Placeholder 7">
            <a:extLst>
              <a:ext uri="{FF2B5EF4-FFF2-40B4-BE49-F238E27FC236}">
                <a16:creationId xmlns:a16="http://schemas.microsoft.com/office/drawing/2014/main" id="{9E1CC96A-D305-F594-0ADA-24280207B6C1}"/>
              </a:ext>
            </a:extLst>
          </p:cNvPr>
          <p:cNvSpPr>
            <a:spLocks noGrp="1"/>
          </p:cNvSpPr>
          <p:nvPr>
            <p:ph idx="1"/>
          </p:nvPr>
        </p:nvSpPr>
        <p:spPr>
          <a:xfrm>
            <a:off x="1956816" y="1260318"/>
            <a:ext cx="9963630" cy="4337363"/>
          </a:xfrm>
        </p:spPr>
        <p:txBody>
          <a:bodyPr>
            <a:normAutofit fontScale="92500"/>
          </a:bodyPr>
          <a:lstStyle/>
          <a:p>
            <a:pPr marL="0" indent="0" algn="ctr">
              <a:buNone/>
            </a:pPr>
            <a:r>
              <a:rPr lang="en-GB" sz="2400" dirty="0"/>
              <a:t>Skills shortages</a:t>
            </a:r>
          </a:p>
          <a:p>
            <a:pPr marL="0" indent="0" algn="ctr">
              <a:buNone/>
            </a:pPr>
            <a:r>
              <a:rPr lang="en-GB" sz="2400" i="1" dirty="0">
                <a:solidFill>
                  <a:schemeClr val="accent2"/>
                </a:solidFill>
              </a:rPr>
              <a:t>“The construction industry has a skills shortage right now. Anybody that has ambition to be part of the sector, we've got a responsibility to support that.”</a:t>
            </a:r>
          </a:p>
          <a:p>
            <a:pPr marL="0" indent="0" algn="ctr">
              <a:buNone/>
            </a:pPr>
            <a:endParaRPr lang="en-GB" sz="2400" dirty="0"/>
          </a:p>
          <a:p>
            <a:pPr marL="0" indent="0" algn="ctr">
              <a:buNone/>
            </a:pPr>
            <a:r>
              <a:rPr lang="en-GB" sz="2400" dirty="0"/>
              <a:t>Support needs</a:t>
            </a:r>
          </a:p>
          <a:p>
            <a:pPr marL="0" indent="0" algn="ctr">
              <a:buNone/>
            </a:pPr>
            <a:r>
              <a:rPr lang="en-GB" sz="2400" i="1" dirty="0">
                <a:solidFill>
                  <a:schemeClr val="accent2"/>
                </a:solidFill>
              </a:rPr>
              <a:t>“Where we do need the support is the retraining piece and the reskilling.”</a:t>
            </a:r>
          </a:p>
          <a:p>
            <a:pPr marL="0" indent="0" algn="ctr">
              <a:buNone/>
            </a:pPr>
            <a:endParaRPr lang="en-GB" sz="2400" i="1" dirty="0">
              <a:solidFill>
                <a:schemeClr val="accent2"/>
              </a:solidFill>
            </a:endParaRPr>
          </a:p>
          <a:p>
            <a:pPr marL="0" indent="0" algn="ctr">
              <a:buNone/>
            </a:pPr>
            <a:r>
              <a:rPr lang="en-GB" sz="2400" dirty="0"/>
              <a:t>Inspiring the next generation</a:t>
            </a:r>
          </a:p>
          <a:p>
            <a:pPr marL="0" indent="0" algn="ctr">
              <a:buNone/>
            </a:pPr>
            <a:r>
              <a:rPr lang="en-GB" sz="2400" i="1" dirty="0">
                <a:solidFill>
                  <a:schemeClr val="accent2"/>
                </a:solidFill>
              </a:rPr>
              <a:t>“I think it's very much getting to know them right now, to understand the individuals of what, what will inspire them. I think we're seeing a generation that is very much purpose driven”. </a:t>
            </a:r>
          </a:p>
          <a:p>
            <a:pPr marL="0" indent="0" algn="ctr">
              <a:buNone/>
            </a:pPr>
            <a:endParaRPr lang="en-GB" sz="2400" dirty="0"/>
          </a:p>
        </p:txBody>
      </p:sp>
    </p:spTree>
    <p:extLst>
      <p:ext uri="{BB962C8B-B14F-4D97-AF65-F5344CB8AC3E}">
        <p14:creationId xmlns:p14="http://schemas.microsoft.com/office/powerpoint/2010/main" val="3396892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BDB00-5628-B93C-D9E9-FB1F12CF0D1A}"/>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49D5EDC3-75D6-0179-9997-C4F05284F35C}"/>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D0508AF9-72AB-615D-C008-54A8835E1FDD}"/>
              </a:ext>
            </a:extLst>
          </p:cNvPr>
          <p:cNvSpPr txBox="1"/>
          <p:nvPr/>
        </p:nvSpPr>
        <p:spPr>
          <a:xfrm>
            <a:off x="11183292" y="6179096"/>
            <a:ext cx="613372" cy="369332"/>
          </a:xfrm>
          <a:prstGeom prst="rect">
            <a:avLst/>
          </a:prstGeom>
          <a:noFill/>
        </p:spPr>
        <p:txBody>
          <a:bodyPr wrap="square">
            <a:spAutoFit/>
          </a:bodyPr>
          <a:lstStyle/>
          <a:p>
            <a:r>
              <a:rPr lang="en-US">
                <a:solidFill>
                  <a:schemeClr val="bg1"/>
                </a:solidFill>
                <a:latin typeface="Aptos Light" panose="020B0004020202020204" pitchFamily="34" charset="0"/>
              </a:rPr>
              <a:t>24</a:t>
            </a:r>
            <a:endParaRPr lang="en-GB"/>
          </a:p>
        </p:txBody>
      </p:sp>
      <p:sp>
        <p:nvSpPr>
          <p:cNvPr id="15" name="TextBox 14">
            <a:extLst>
              <a:ext uri="{FF2B5EF4-FFF2-40B4-BE49-F238E27FC236}">
                <a16:creationId xmlns:a16="http://schemas.microsoft.com/office/drawing/2014/main" id="{12B99095-60FD-E463-AD3B-4D326F0AB6E5}"/>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7A93A266-7A6E-370B-3325-0B641FBC2136}"/>
              </a:ext>
            </a:extLst>
          </p:cNvPr>
          <p:cNvSpPr>
            <a:spLocks noGrp="1"/>
          </p:cNvSpPr>
          <p:nvPr>
            <p:ph type="ctrTitle"/>
          </p:nvPr>
        </p:nvSpPr>
        <p:spPr>
          <a:xfrm>
            <a:off x="426402" y="1676107"/>
            <a:ext cx="8859838" cy="3086515"/>
          </a:xfrm>
        </p:spPr>
        <p:txBody>
          <a:bodyPr>
            <a:normAutofit/>
          </a:bodyPr>
          <a:lstStyle/>
          <a:p>
            <a:pPr algn="l"/>
            <a:r>
              <a:rPr lang="en-GB" sz="5400"/>
              <a:t>Next Steps/Questions</a:t>
            </a:r>
          </a:p>
        </p:txBody>
      </p:sp>
    </p:spTree>
    <p:extLst>
      <p:ext uri="{BB962C8B-B14F-4D97-AF65-F5344CB8AC3E}">
        <p14:creationId xmlns:p14="http://schemas.microsoft.com/office/powerpoint/2010/main" val="1491783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A9C82-5720-E505-F913-20C2A5DFBE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8DF3D8-D55C-76AC-9D7A-45F640494884}"/>
              </a:ext>
            </a:extLst>
          </p:cNvPr>
          <p:cNvSpPr>
            <a:spLocks noGrp="1"/>
          </p:cNvSpPr>
          <p:nvPr>
            <p:ph type="title"/>
          </p:nvPr>
        </p:nvSpPr>
        <p:spPr>
          <a:xfrm>
            <a:off x="203200" y="0"/>
            <a:ext cx="8337296" cy="1325563"/>
          </a:xfrm>
        </p:spPr>
        <p:txBody>
          <a:bodyPr>
            <a:noAutofit/>
          </a:bodyPr>
          <a:lstStyle/>
          <a:p>
            <a:r>
              <a:rPr lang="en-GB" sz="3200" dirty="0">
                <a:latin typeface="Helvetica"/>
                <a:cs typeface="Helvetica"/>
              </a:rPr>
              <a:t>Possible areas of intervention including easy wins </a:t>
            </a:r>
          </a:p>
        </p:txBody>
      </p:sp>
      <p:sp>
        <p:nvSpPr>
          <p:cNvPr id="4" name="Subtitle 2">
            <a:extLst>
              <a:ext uri="{FF2B5EF4-FFF2-40B4-BE49-F238E27FC236}">
                <a16:creationId xmlns:a16="http://schemas.microsoft.com/office/drawing/2014/main" id="{73E76839-D006-1B82-3827-627C8BC41996}"/>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18</a:t>
            </a:r>
          </a:p>
        </p:txBody>
      </p:sp>
      <p:sp>
        <p:nvSpPr>
          <p:cNvPr id="8" name="Content Placeholder 7">
            <a:extLst>
              <a:ext uri="{FF2B5EF4-FFF2-40B4-BE49-F238E27FC236}">
                <a16:creationId xmlns:a16="http://schemas.microsoft.com/office/drawing/2014/main" id="{8CEE01D7-AB2C-9F00-4EA9-5BF6987E2CC1}"/>
              </a:ext>
            </a:extLst>
          </p:cNvPr>
          <p:cNvSpPr>
            <a:spLocks noGrp="1"/>
          </p:cNvSpPr>
          <p:nvPr>
            <p:ph idx="1"/>
          </p:nvPr>
        </p:nvSpPr>
        <p:spPr>
          <a:xfrm>
            <a:off x="203200" y="1259206"/>
            <a:ext cx="11856720" cy="2439034"/>
          </a:xfrm>
        </p:spPr>
        <p:txBody>
          <a:bodyPr>
            <a:normAutofit/>
          </a:bodyPr>
          <a:lstStyle/>
          <a:p>
            <a:pPr marL="457200" indent="-457200">
              <a:buFont typeface="+mj-lt"/>
              <a:buAutoNum type="arabicPeriod"/>
            </a:pPr>
            <a:r>
              <a:rPr lang="en-GB" sz="2200" dirty="0"/>
              <a:t>Sustainability related apprenticeship offers around retrofit advice, installation and co-ordination </a:t>
            </a:r>
            <a:r>
              <a:rPr lang="en-GB" sz="2200" dirty="0" err="1"/>
              <a:t>eg</a:t>
            </a:r>
            <a:r>
              <a:rPr lang="en-GB" sz="2200" dirty="0"/>
              <a:t> solar, heat pumps. Better publicity of apprenticeships particularly for women in senior for on-site roles and more information on how to effectively support apprentices. AR and VR potential/ adoption advice. </a:t>
            </a:r>
          </a:p>
          <a:p>
            <a:pPr marL="457200" indent="-457200">
              <a:buFont typeface="+mj-lt"/>
              <a:buAutoNum type="arabicPeriod"/>
            </a:pPr>
            <a:r>
              <a:rPr lang="en-GB" sz="2200" dirty="0"/>
              <a:t>Addressing key issues of Net-Zero, digitisation and productivity improvement</a:t>
            </a:r>
          </a:p>
        </p:txBody>
      </p:sp>
      <p:sp>
        <p:nvSpPr>
          <p:cNvPr id="5" name="TextBox 4">
            <a:extLst>
              <a:ext uri="{FF2B5EF4-FFF2-40B4-BE49-F238E27FC236}">
                <a16:creationId xmlns:a16="http://schemas.microsoft.com/office/drawing/2014/main" id="{BB4CBDE2-FFB9-08E7-2B00-68DE25BFBD40}"/>
              </a:ext>
            </a:extLst>
          </p:cNvPr>
          <p:cNvSpPr txBox="1"/>
          <p:nvPr/>
        </p:nvSpPr>
        <p:spPr>
          <a:xfrm>
            <a:off x="2964689" y="4252772"/>
            <a:ext cx="9227311" cy="2504644"/>
          </a:xfrm>
          <a:prstGeom prst="rect">
            <a:avLst/>
          </a:prstGeom>
        </p:spPr>
        <p:txBody>
          <a:bodyPr vert="horz" lIns="91440" tIns="45720" rIns="91440" bIns="45720" rtlCol="0">
            <a:normAutofit fontScale="92500" lnSpcReduction="20000"/>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Help for employers to effectively support those furthest from the labour market – gaining competencies. </a:t>
            </a:r>
          </a:p>
          <a:p>
            <a:pPr marL="457200" indent="-457200">
              <a:buFont typeface="+mj-lt"/>
              <a:buAutoNum type="arabicPeriod" startAt="4"/>
            </a:pPr>
            <a:r>
              <a:rPr lang="en-GB" sz="2200" dirty="0"/>
              <a:t>Further collaboration to reshape narratives for career benefits in construction underpinned by EDI. Engaging YP early, through interactive / relatable experiences; involving parents, teachers, and education institutions promote diverse career pathways. Employer collaboration to elevate career opportunities &amp; inform curriculum design and local network engagement.</a:t>
            </a:r>
          </a:p>
          <a:p>
            <a:pPr marL="457200" indent="-457200">
              <a:buFont typeface="+mj-lt"/>
              <a:buAutoNum type="arabicPeriod" startAt="4"/>
            </a:pPr>
            <a:r>
              <a:rPr lang="en-GB" sz="2200" dirty="0"/>
              <a:t>How do we keep SMEs and the self employed upskilled? E.g. local networks?</a:t>
            </a:r>
          </a:p>
        </p:txBody>
      </p:sp>
      <p:sp>
        <p:nvSpPr>
          <p:cNvPr id="7" name="TextBox 6">
            <a:extLst>
              <a:ext uri="{FF2B5EF4-FFF2-40B4-BE49-F238E27FC236}">
                <a16:creationId xmlns:a16="http://schemas.microsoft.com/office/drawing/2014/main" id="{70D4B918-53F9-ACC8-642B-ACBC8F852B79}"/>
              </a:ext>
            </a:extLst>
          </p:cNvPr>
          <p:cNvSpPr txBox="1"/>
          <p:nvPr/>
        </p:nvSpPr>
        <p:spPr>
          <a:xfrm>
            <a:off x="1107441" y="3143707"/>
            <a:ext cx="10881359" cy="1109066"/>
          </a:xfrm>
          <a:prstGeom prst="rect">
            <a:avLst/>
          </a:prstGeom>
        </p:spPr>
        <p:txBody>
          <a:bodyPr vert="horz" lIns="91440" tIns="45720" rIns="91440" bIns="45720" rtlCol="0">
            <a:normAutofit fontScale="92500"/>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Flexible, modularised training formats, e.g. virtual sessions or short courses on changing techniques, materials and methods. Trainers with real-world experience, better visibility of pathways, &amp; accessible govt-backed schemes e.g. Bootcamps, CSCS cards.</a:t>
            </a:r>
          </a:p>
        </p:txBody>
      </p:sp>
    </p:spTree>
    <p:extLst>
      <p:ext uri="{BB962C8B-B14F-4D97-AF65-F5344CB8AC3E}">
        <p14:creationId xmlns:p14="http://schemas.microsoft.com/office/powerpoint/2010/main" val="1201762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176B14-CA54-73D0-54E4-B452D7764F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B14942-F3DF-DB42-E3DA-2B505EAAD6D3}"/>
              </a:ext>
            </a:extLst>
          </p:cNvPr>
          <p:cNvSpPr>
            <a:spLocks noGrp="1"/>
          </p:cNvSpPr>
          <p:nvPr>
            <p:ph type="title"/>
          </p:nvPr>
        </p:nvSpPr>
        <p:spPr>
          <a:xfrm>
            <a:off x="422588" y="0"/>
            <a:ext cx="7013798" cy="1325563"/>
          </a:xfrm>
        </p:spPr>
        <p:txBody>
          <a:bodyPr>
            <a:normAutofit/>
          </a:bodyPr>
          <a:lstStyle/>
          <a:p>
            <a:r>
              <a:rPr lang="en-GB" sz="5400">
                <a:latin typeface="Helvetica"/>
                <a:cs typeface="Helvetica"/>
              </a:rPr>
              <a:t>Next Steps/Questions</a:t>
            </a:r>
          </a:p>
        </p:txBody>
      </p:sp>
      <p:sp>
        <p:nvSpPr>
          <p:cNvPr id="4" name="Subtitle 2">
            <a:extLst>
              <a:ext uri="{FF2B5EF4-FFF2-40B4-BE49-F238E27FC236}">
                <a16:creationId xmlns:a16="http://schemas.microsoft.com/office/drawing/2014/main" id="{FF637A92-220F-4696-1281-D7A8D604E773}"/>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25</a:t>
            </a:r>
          </a:p>
        </p:txBody>
      </p:sp>
      <p:sp>
        <p:nvSpPr>
          <p:cNvPr id="8" name="Content Placeholder 7">
            <a:extLst>
              <a:ext uri="{FF2B5EF4-FFF2-40B4-BE49-F238E27FC236}">
                <a16:creationId xmlns:a16="http://schemas.microsoft.com/office/drawing/2014/main" id="{4A345889-FD42-213C-B725-5329C9649FEB}"/>
              </a:ext>
            </a:extLst>
          </p:cNvPr>
          <p:cNvSpPr>
            <a:spLocks noGrp="1"/>
          </p:cNvSpPr>
          <p:nvPr>
            <p:ph idx="1"/>
          </p:nvPr>
        </p:nvSpPr>
        <p:spPr>
          <a:xfrm>
            <a:off x="335280" y="1790830"/>
            <a:ext cx="11856720" cy="1525771"/>
          </a:xfrm>
        </p:spPr>
        <p:txBody>
          <a:bodyPr>
            <a:normAutofit fontScale="92500" lnSpcReduction="10000"/>
          </a:bodyPr>
          <a:lstStyle/>
          <a:p>
            <a:pPr marL="457200" indent="-457200">
              <a:buFont typeface="+mj-lt"/>
              <a:buAutoNum type="arabicPeriod"/>
            </a:pPr>
            <a:r>
              <a:rPr lang="en-GB" sz="2200" dirty="0"/>
              <a:t>Continue to disseminate sector insights and share slide decks </a:t>
            </a:r>
          </a:p>
          <a:p>
            <a:pPr marL="457200" indent="-457200">
              <a:buFont typeface="+mj-lt"/>
              <a:buAutoNum type="arabicPeriod"/>
            </a:pPr>
            <a:r>
              <a:rPr lang="en-GB" sz="2200" dirty="0"/>
              <a:t>Future Sectors:</a:t>
            </a:r>
            <a:br>
              <a:rPr lang="en-GB" sz="2200" dirty="0"/>
            </a:br>
            <a:r>
              <a:rPr lang="en-GB" sz="2200" dirty="0"/>
              <a:t>- Aviation</a:t>
            </a:r>
            <a:br>
              <a:rPr lang="en-GB" sz="2200" dirty="0"/>
            </a:br>
            <a:r>
              <a:rPr lang="en-GB" sz="2200" dirty="0"/>
              <a:t>- Lifestyle, Leisure, Culture and Tourism</a:t>
            </a:r>
            <a:br>
              <a:rPr lang="en-GB" sz="2200" dirty="0"/>
            </a:br>
            <a:r>
              <a:rPr lang="en-GB" sz="2200" dirty="0"/>
              <a:t>- Financial and Professional Services</a:t>
            </a:r>
          </a:p>
          <a:p>
            <a:pPr marL="0" indent="0">
              <a:buNone/>
            </a:pPr>
            <a:endParaRPr lang="en-GB" sz="2200" dirty="0"/>
          </a:p>
          <a:p>
            <a:pPr marL="457200" indent="-457200">
              <a:buFont typeface="+mj-lt"/>
              <a:buAutoNum type="arabicPeriod"/>
            </a:pPr>
            <a:endParaRPr lang="en-GB" sz="2200" dirty="0"/>
          </a:p>
          <a:p>
            <a:endParaRPr lang="en-GB" sz="2200" dirty="0"/>
          </a:p>
        </p:txBody>
      </p:sp>
      <p:sp>
        <p:nvSpPr>
          <p:cNvPr id="5" name="TextBox 4">
            <a:extLst>
              <a:ext uri="{FF2B5EF4-FFF2-40B4-BE49-F238E27FC236}">
                <a16:creationId xmlns:a16="http://schemas.microsoft.com/office/drawing/2014/main" id="{8208EE27-09B0-A076-9E26-4F3AE23306E8}"/>
              </a:ext>
            </a:extLst>
          </p:cNvPr>
          <p:cNvSpPr txBox="1"/>
          <p:nvPr/>
        </p:nvSpPr>
        <p:spPr>
          <a:xfrm>
            <a:off x="2996466" y="4493744"/>
            <a:ext cx="8879840" cy="1714586"/>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a:t>Where are the opportunities to galvanise providers and decision makers to respond to employer insights? </a:t>
            </a:r>
          </a:p>
          <a:p>
            <a:pPr marL="457200" indent="-457200">
              <a:buFont typeface="+mj-lt"/>
              <a:buAutoNum type="arabicPeriod" startAt="4"/>
            </a:pPr>
            <a:endParaRPr lang="en-GB" sz="2200"/>
          </a:p>
        </p:txBody>
      </p:sp>
      <p:sp>
        <p:nvSpPr>
          <p:cNvPr id="7" name="TextBox 6">
            <a:extLst>
              <a:ext uri="{FF2B5EF4-FFF2-40B4-BE49-F238E27FC236}">
                <a16:creationId xmlns:a16="http://schemas.microsoft.com/office/drawing/2014/main" id="{EDCCA6C4-A8BB-E881-38CF-7C3A690A3534}"/>
              </a:ext>
            </a:extLst>
          </p:cNvPr>
          <p:cNvSpPr txBox="1"/>
          <p:nvPr/>
        </p:nvSpPr>
        <p:spPr>
          <a:xfrm>
            <a:off x="2286000" y="3673613"/>
            <a:ext cx="99060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a:t>What messages stood out for you?</a:t>
            </a:r>
          </a:p>
          <a:p>
            <a:pPr marL="457200" indent="-457200">
              <a:buFont typeface="+mj-lt"/>
              <a:buAutoNum type="arabicPeriod" startAt="3"/>
            </a:pPr>
            <a:endParaRPr lang="en-GB" sz="2200"/>
          </a:p>
        </p:txBody>
      </p:sp>
    </p:spTree>
    <p:extLst>
      <p:ext uri="{BB962C8B-B14F-4D97-AF65-F5344CB8AC3E}">
        <p14:creationId xmlns:p14="http://schemas.microsoft.com/office/powerpoint/2010/main" val="1279565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E9A3C-4C4B-A738-0DCF-FA0FBE06C9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BDBA4A-B633-745C-8E2D-3EAC49CF60D3}"/>
              </a:ext>
            </a:extLst>
          </p:cNvPr>
          <p:cNvSpPr>
            <a:spLocks noGrp="1"/>
          </p:cNvSpPr>
          <p:nvPr>
            <p:ph type="title"/>
          </p:nvPr>
        </p:nvSpPr>
        <p:spPr>
          <a:xfrm>
            <a:off x="289743" y="-220337"/>
            <a:ext cx="7366337" cy="1325563"/>
          </a:xfrm>
        </p:spPr>
        <p:txBody>
          <a:bodyPr>
            <a:normAutofit/>
          </a:bodyPr>
          <a:lstStyle/>
          <a:p>
            <a:r>
              <a:rPr lang="en-GB" sz="5400">
                <a:latin typeface="Helvetica"/>
                <a:cs typeface="Helvetica"/>
              </a:rPr>
              <a:t>Consultees</a:t>
            </a:r>
          </a:p>
        </p:txBody>
      </p:sp>
      <p:sp>
        <p:nvSpPr>
          <p:cNvPr id="4" name="Subtitle 2">
            <a:extLst>
              <a:ext uri="{FF2B5EF4-FFF2-40B4-BE49-F238E27FC236}">
                <a16:creationId xmlns:a16="http://schemas.microsoft.com/office/drawing/2014/main" id="{FCA3F624-DDCB-011A-B82B-747885D1A6C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26</a:t>
            </a:r>
          </a:p>
        </p:txBody>
      </p:sp>
      <p:sp>
        <p:nvSpPr>
          <p:cNvPr id="8" name="Content Placeholder 7">
            <a:extLst>
              <a:ext uri="{FF2B5EF4-FFF2-40B4-BE49-F238E27FC236}">
                <a16:creationId xmlns:a16="http://schemas.microsoft.com/office/drawing/2014/main" id="{DB4C9481-17F4-5036-7EA0-460A0C3A079A}"/>
              </a:ext>
            </a:extLst>
          </p:cNvPr>
          <p:cNvSpPr>
            <a:spLocks noGrp="1"/>
          </p:cNvSpPr>
          <p:nvPr>
            <p:ph idx="1"/>
          </p:nvPr>
        </p:nvSpPr>
        <p:spPr>
          <a:xfrm>
            <a:off x="167640" y="1016834"/>
            <a:ext cx="4778933" cy="4337363"/>
          </a:xfrm>
        </p:spPr>
        <p:txBody>
          <a:bodyPr>
            <a:normAutofit/>
          </a:bodyPr>
          <a:lstStyle/>
          <a:p>
            <a:pPr marL="457200" indent="-457200">
              <a:buFont typeface="+mj-lt"/>
              <a:buAutoNum type="arabicPeriod"/>
            </a:pPr>
            <a:r>
              <a:rPr lang="en-GB" sz="2400" dirty="0"/>
              <a:t>Acttnow</a:t>
            </a:r>
          </a:p>
          <a:p>
            <a:pPr marL="457200" indent="-457200">
              <a:buFont typeface="+mj-lt"/>
              <a:buAutoNum type="arabicPeriod"/>
            </a:pPr>
            <a:r>
              <a:rPr lang="en-GB" sz="2400" dirty="0"/>
              <a:t>Bowmer and Kirkland</a:t>
            </a:r>
          </a:p>
          <a:p>
            <a:pPr marL="457200" indent="-457200">
              <a:buFont typeface="+mj-lt"/>
              <a:buAutoNum type="arabicPeriod"/>
            </a:pPr>
            <a:r>
              <a:rPr lang="en-GB" sz="2400" dirty="0"/>
              <a:t>Equans</a:t>
            </a:r>
          </a:p>
          <a:p>
            <a:pPr marL="457200" indent="-457200">
              <a:buFont typeface="+mj-lt"/>
              <a:buAutoNum type="arabicPeriod"/>
            </a:pPr>
            <a:r>
              <a:rPr lang="en-GB" sz="2400" dirty="0"/>
              <a:t>EuroSafe</a:t>
            </a:r>
          </a:p>
          <a:p>
            <a:pPr marL="457200" indent="-457200">
              <a:buFont typeface="+mj-lt"/>
              <a:buAutoNum type="arabicPeriod"/>
            </a:pPr>
            <a:r>
              <a:rPr lang="en-GB" sz="2400" dirty="0"/>
              <a:t>Forge New Homes</a:t>
            </a:r>
          </a:p>
          <a:p>
            <a:pPr marL="457200" indent="-457200">
              <a:buFont typeface="+mj-lt"/>
              <a:buAutoNum type="arabicPeriod"/>
            </a:pPr>
            <a:r>
              <a:rPr lang="en-GB" sz="2400" dirty="0"/>
              <a:t>Hallam Land</a:t>
            </a:r>
          </a:p>
        </p:txBody>
      </p:sp>
      <p:sp>
        <p:nvSpPr>
          <p:cNvPr id="3" name="Content Placeholder 7">
            <a:extLst>
              <a:ext uri="{FF2B5EF4-FFF2-40B4-BE49-F238E27FC236}">
                <a16:creationId xmlns:a16="http://schemas.microsoft.com/office/drawing/2014/main" id="{98273879-9015-2E58-A5A2-CFEE8154C518}"/>
              </a:ext>
            </a:extLst>
          </p:cNvPr>
          <p:cNvSpPr txBox="1">
            <a:spLocks/>
          </p:cNvSpPr>
          <p:nvPr/>
        </p:nvSpPr>
        <p:spPr>
          <a:xfrm>
            <a:off x="3911861" y="1503803"/>
            <a:ext cx="3915404" cy="433736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7"/>
            </a:pPr>
            <a:r>
              <a:rPr lang="en-GB" sz="2400" dirty="0"/>
              <a:t>HEB Group</a:t>
            </a:r>
          </a:p>
          <a:p>
            <a:pPr marL="457200" indent="-457200">
              <a:buFont typeface="+mj-lt"/>
              <a:buAutoNum type="arabicPeriod" startAt="7"/>
            </a:pPr>
            <a:r>
              <a:rPr lang="en-GB" sz="2400" dirty="0"/>
              <a:t>Henry Boot</a:t>
            </a:r>
          </a:p>
          <a:p>
            <a:pPr marL="457200" indent="-457200">
              <a:buFont typeface="+mj-lt"/>
              <a:buAutoNum type="arabicPeriod" startAt="7"/>
            </a:pPr>
            <a:r>
              <a:rPr lang="en-GB" sz="2400" dirty="0"/>
              <a:t>JHA Architecture</a:t>
            </a:r>
          </a:p>
          <a:p>
            <a:pPr marL="457200" indent="-457200">
              <a:buFont typeface="+mj-lt"/>
              <a:buAutoNum type="arabicPeriod" startAt="7"/>
            </a:pPr>
            <a:r>
              <a:rPr lang="en-GB" sz="2400" dirty="0"/>
              <a:t>Keepmoat</a:t>
            </a:r>
          </a:p>
          <a:p>
            <a:pPr marL="457200" indent="-457200">
              <a:buFont typeface="+mj-lt"/>
              <a:buAutoNum type="arabicPeriod" startAt="7"/>
            </a:pPr>
            <a:r>
              <a:rPr lang="en-GB" sz="2400" dirty="0"/>
              <a:t>Keltbray</a:t>
            </a:r>
          </a:p>
          <a:p>
            <a:pPr marL="457200" indent="-457200">
              <a:buFont typeface="+mj-lt"/>
              <a:buAutoNum type="arabicPeriod" startAt="7"/>
            </a:pPr>
            <a:r>
              <a:rPr lang="en-GB" sz="2400" dirty="0"/>
              <a:t>MJ Gleeson</a:t>
            </a:r>
          </a:p>
          <a:p>
            <a:pPr marL="457200" indent="-457200">
              <a:buFont typeface="+mj-lt"/>
              <a:buAutoNum type="arabicPeriod" startAt="7"/>
            </a:pPr>
            <a:r>
              <a:rPr lang="en-GB" sz="2400" dirty="0"/>
              <a:t>Mott Macdonald</a:t>
            </a:r>
          </a:p>
          <a:p>
            <a:pPr marL="457200" indent="-457200">
              <a:buFont typeface="+mj-lt"/>
              <a:buAutoNum type="arabicPeriod" startAt="7"/>
            </a:pPr>
            <a:r>
              <a:rPr lang="en-GB" sz="2400" dirty="0"/>
              <a:t>OVO Spaces</a:t>
            </a:r>
          </a:p>
          <a:p>
            <a:pPr marL="457200" indent="-457200">
              <a:buFont typeface="+mj-lt"/>
              <a:buAutoNum type="arabicPeriod" startAt="7"/>
            </a:pPr>
            <a:r>
              <a:rPr lang="en-GB" sz="2400" dirty="0"/>
              <a:t> Professional Soils Laboratory</a:t>
            </a:r>
          </a:p>
          <a:p>
            <a:pPr marL="457200" indent="-457200">
              <a:buFont typeface="+mj-lt"/>
              <a:buAutoNum type="arabicPeriod" startAt="7"/>
            </a:pPr>
            <a:r>
              <a:rPr lang="en-GB" sz="2400" dirty="0"/>
              <a:t>Rider Levett Bucknall</a:t>
            </a:r>
          </a:p>
        </p:txBody>
      </p:sp>
      <p:sp>
        <p:nvSpPr>
          <p:cNvPr id="5" name="Content Placeholder 7">
            <a:extLst>
              <a:ext uri="{FF2B5EF4-FFF2-40B4-BE49-F238E27FC236}">
                <a16:creationId xmlns:a16="http://schemas.microsoft.com/office/drawing/2014/main" id="{70B1D588-6021-7878-99ED-864B90968D37}"/>
              </a:ext>
            </a:extLst>
          </p:cNvPr>
          <p:cNvSpPr txBox="1">
            <a:spLocks/>
          </p:cNvSpPr>
          <p:nvPr/>
        </p:nvSpPr>
        <p:spPr>
          <a:xfrm>
            <a:off x="7656080" y="1705714"/>
            <a:ext cx="4778933" cy="48596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startAt="17"/>
            </a:pPr>
            <a:r>
              <a:rPr lang="en-GB" sz="2400" dirty="0"/>
              <a:t>SISK Contractors</a:t>
            </a:r>
          </a:p>
          <a:p>
            <a:pPr marL="457200" indent="-457200">
              <a:buFont typeface="+mj-lt"/>
              <a:buAutoNum type="arabicPeriod" startAt="17"/>
            </a:pPr>
            <a:r>
              <a:rPr lang="en-GB" sz="2400" dirty="0"/>
              <a:t>Strata</a:t>
            </a:r>
          </a:p>
          <a:p>
            <a:pPr marL="457200" indent="-457200">
              <a:buFont typeface="+mj-lt"/>
              <a:buAutoNum type="arabicPeriod" startAt="17"/>
            </a:pPr>
            <a:r>
              <a:rPr lang="en-GB" sz="2400" dirty="0"/>
              <a:t>Sustainability Support Service/Peak Homes</a:t>
            </a:r>
          </a:p>
          <a:p>
            <a:pPr marL="457200" indent="-457200">
              <a:buFont typeface="+mj-lt"/>
              <a:buAutoNum type="arabicPeriod" startAt="17"/>
            </a:pPr>
            <a:r>
              <a:rPr lang="en-GB" sz="2400" dirty="0"/>
              <a:t>Swan Homes/Vigo Group</a:t>
            </a:r>
          </a:p>
          <a:p>
            <a:pPr marL="457200" indent="-457200">
              <a:buFont typeface="+mj-lt"/>
              <a:buAutoNum type="arabicPeriod" startAt="17"/>
            </a:pPr>
            <a:r>
              <a:rPr lang="en-GB" sz="2400" dirty="0"/>
              <a:t>Tilbury Douglas</a:t>
            </a:r>
          </a:p>
          <a:p>
            <a:pPr marL="457200" indent="-457200">
              <a:buFont typeface="+mj-lt"/>
              <a:buAutoNum type="arabicPeriod" startAt="17"/>
            </a:pPr>
            <a:r>
              <a:rPr lang="en-GB" sz="2400" dirty="0"/>
              <a:t>Togel Contractors</a:t>
            </a:r>
          </a:p>
          <a:p>
            <a:pPr marL="457200" indent="-457200">
              <a:buFont typeface="+mj-lt"/>
              <a:buAutoNum type="arabicPeriod" startAt="17"/>
            </a:pPr>
            <a:r>
              <a:rPr lang="en-GB" sz="2400" dirty="0"/>
              <a:t>Yorkshire Housing.</a:t>
            </a:r>
          </a:p>
          <a:p>
            <a:pPr marL="457200" indent="-457200">
              <a:buFont typeface="+mj-lt"/>
              <a:buAutoNum type="arabicPeriod" startAt="17"/>
            </a:pPr>
            <a:r>
              <a:rPr lang="en-GB" sz="2400" dirty="0"/>
              <a:t> </a:t>
            </a:r>
          </a:p>
        </p:txBody>
      </p:sp>
    </p:spTree>
    <p:extLst>
      <p:ext uri="{BB962C8B-B14F-4D97-AF65-F5344CB8AC3E}">
        <p14:creationId xmlns:p14="http://schemas.microsoft.com/office/powerpoint/2010/main" val="1523334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097D7559-FEE9-B4DF-446F-203D1C462C01}"/>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4BC56B81-2A6B-E1A2-416E-6FDDED706C16}"/>
              </a:ext>
            </a:extLst>
          </p:cNvPr>
          <p:cNvSpPr txBox="1"/>
          <p:nvPr/>
        </p:nvSpPr>
        <p:spPr>
          <a:xfrm>
            <a:off x="11183292" y="6179096"/>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15" name="TextBox 14">
            <a:extLst>
              <a:ext uri="{FF2B5EF4-FFF2-40B4-BE49-F238E27FC236}">
                <a16:creationId xmlns:a16="http://schemas.microsoft.com/office/drawing/2014/main" id="{D5B6D10A-42D1-00FB-C688-864A56A16948}"/>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4810A6A8-57E6-C989-88EB-1273958AC705}"/>
              </a:ext>
            </a:extLst>
          </p:cNvPr>
          <p:cNvSpPr>
            <a:spLocks noGrp="1"/>
          </p:cNvSpPr>
          <p:nvPr>
            <p:ph type="ctrTitle"/>
          </p:nvPr>
        </p:nvSpPr>
        <p:spPr>
          <a:xfrm>
            <a:off x="426402" y="1676107"/>
            <a:ext cx="8859838" cy="3086515"/>
          </a:xfrm>
        </p:spPr>
        <p:txBody>
          <a:bodyPr>
            <a:normAutofit/>
          </a:bodyPr>
          <a:lstStyle/>
          <a:p>
            <a:pPr algn="l"/>
            <a:r>
              <a:rPr lang="en-GB" sz="5400"/>
              <a:t>Research Background</a:t>
            </a:r>
          </a:p>
        </p:txBody>
      </p:sp>
    </p:spTree>
    <p:extLst>
      <p:ext uri="{BB962C8B-B14F-4D97-AF65-F5344CB8AC3E}">
        <p14:creationId xmlns:p14="http://schemas.microsoft.com/office/powerpoint/2010/main" val="167966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34BF9-203E-6F36-5792-E678238BC3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57AAA0-43C9-2D33-FCB5-5D71132B6ECB}"/>
              </a:ext>
            </a:extLst>
          </p:cNvPr>
          <p:cNvSpPr>
            <a:spLocks noGrp="1"/>
          </p:cNvSpPr>
          <p:nvPr>
            <p:ph type="title"/>
          </p:nvPr>
        </p:nvSpPr>
        <p:spPr>
          <a:xfrm>
            <a:off x="422588" y="0"/>
            <a:ext cx="3919863" cy="1325563"/>
          </a:xfrm>
        </p:spPr>
        <p:txBody>
          <a:bodyPr>
            <a:normAutofit fontScale="90000"/>
          </a:bodyPr>
          <a:lstStyle/>
          <a:p>
            <a:r>
              <a:rPr lang="en-GB" sz="6000">
                <a:latin typeface="Helvetica"/>
                <a:cs typeface="Helvetica"/>
              </a:rPr>
              <a:t>Background</a:t>
            </a:r>
          </a:p>
        </p:txBody>
      </p:sp>
      <p:sp>
        <p:nvSpPr>
          <p:cNvPr id="4" name="Subtitle 2">
            <a:extLst>
              <a:ext uri="{FF2B5EF4-FFF2-40B4-BE49-F238E27FC236}">
                <a16:creationId xmlns:a16="http://schemas.microsoft.com/office/drawing/2014/main" id="{FAF37772-7177-FE76-C0E8-5B563B1FEBB7}"/>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03</a:t>
            </a:r>
          </a:p>
        </p:txBody>
      </p:sp>
      <p:sp>
        <p:nvSpPr>
          <p:cNvPr id="8" name="Content Placeholder 7">
            <a:extLst>
              <a:ext uri="{FF2B5EF4-FFF2-40B4-BE49-F238E27FC236}">
                <a16:creationId xmlns:a16="http://schemas.microsoft.com/office/drawing/2014/main" id="{22CE3BA0-B4E9-7D4C-2EA9-9E5B46346735}"/>
              </a:ext>
            </a:extLst>
          </p:cNvPr>
          <p:cNvSpPr>
            <a:spLocks noGrp="1"/>
          </p:cNvSpPr>
          <p:nvPr>
            <p:ph idx="1"/>
          </p:nvPr>
        </p:nvSpPr>
        <p:spPr>
          <a:xfrm>
            <a:off x="548640" y="1259207"/>
            <a:ext cx="11094720" cy="2449194"/>
          </a:xfrm>
        </p:spPr>
        <p:txBody>
          <a:bodyPr>
            <a:normAutofit/>
          </a:bodyPr>
          <a:lstStyle/>
          <a:p>
            <a:r>
              <a:rPr lang="en-GB" sz="2200" dirty="0"/>
              <a:t>Second in a series of six employer insights (target 20-30 SY employers per quarter)</a:t>
            </a:r>
          </a:p>
          <a:p>
            <a:r>
              <a:rPr lang="en-GB" sz="2200" dirty="0"/>
              <a:t>Purpose - to gain employer knowledge and understanding of local skills priorities</a:t>
            </a:r>
          </a:p>
          <a:p>
            <a:r>
              <a:rPr lang="en-GB" sz="2200" dirty="0"/>
              <a:t>The questionnaire was agreed with providers and stakeholders</a:t>
            </a:r>
          </a:p>
          <a:p>
            <a:r>
              <a:rPr lang="en-GB" sz="2200" dirty="0"/>
              <a:t>This report looks at current and future construction skills.</a:t>
            </a:r>
          </a:p>
          <a:p>
            <a:r>
              <a:rPr lang="en-GB" sz="2200" dirty="0"/>
              <a:t>We spoke to 23 firms – they can’t represent the whole sector and offer a snapshot of their requirements</a:t>
            </a:r>
          </a:p>
          <a:p>
            <a:endParaRPr lang="en-GB" sz="2200" dirty="0"/>
          </a:p>
        </p:txBody>
      </p:sp>
      <p:sp>
        <p:nvSpPr>
          <p:cNvPr id="5" name="TextBox 4">
            <a:extLst>
              <a:ext uri="{FF2B5EF4-FFF2-40B4-BE49-F238E27FC236}">
                <a16:creationId xmlns:a16="http://schemas.microsoft.com/office/drawing/2014/main" id="{17DE9BDB-D7B5-1915-7CA6-9808B5C48DBA}"/>
              </a:ext>
            </a:extLst>
          </p:cNvPr>
          <p:cNvSpPr txBox="1"/>
          <p:nvPr/>
        </p:nvSpPr>
        <p:spPr>
          <a:xfrm>
            <a:off x="2511688" y="3922776"/>
            <a:ext cx="9552296" cy="769441"/>
          </a:xfrm>
          <a:prstGeom prst="rect">
            <a:avLst/>
          </a:prstGeom>
          <a:noFill/>
        </p:spPr>
        <p:txBody>
          <a:bodyPr wrap="square">
            <a:spAutoFit/>
          </a:bodyPr>
          <a:lstStyle/>
          <a:p>
            <a:pPr marL="457200" indent="-457200">
              <a:buFont typeface="Arial" panose="020B0604020202020204" pitchFamily="34" charset="0"/>
              <a:buChar char="•"/>
            </a:pPr>
            <a:r>
              <a:rPr lang="en-GB" sz="2200" dirty="0">
                <a:latin typeface="Helvetica" pitchFamily="2" charset="0"/>
              </a:rPr>
              <a:t>Designed to inform the valuable work and thinking of local stakeholders</a:t>
            </a:r>
          </a:p>
          <a:p>
            <a:pPr marL="457200" indent="-457200">
              <a:buFont typeface="Arial" panose="020B0604020202020204" pitchFamily="34" charset="0"/>
              <a:buChar char="•"/>
            </a:pPr>
            <a:r>
              <a:rPr lang="en-GB" sz="2200" dirty="0">
                <a:latin typeface="Helvetica" pitchFamily="2" charset="0"/>
              </a:rPr>
              <a:t>Barnsley College will help us ‘land’ the findings with providers</a:t>
            </a:r>
          </a:p>
        </p:txBody>
      </p:sp>
    </p:spTree>
    <p:extLst>
      <p:ext uri="{BB962C8B-B14F-4D97-AF65-F5344CB8AC3E}">
        <p14:creationId xmlns:p14="http://schemas.microsoft.com/office/powerpoint/2010/main" val="1936140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6FBC62-9C3C-E6DE-25AE-DD54E8D2B4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02413B-BA93-5437-A14F-1FFAB021FFCF}"/>
              </a:ext>
            </a:extLst>
          </p:cNvPr>
          <p:cNvSpPr>
            <a:spLocks noGrp="1"/>
          </p:cNvSpPr>
          <p:nvPr>
            <p:ph type="title"/>
          </p:nvPr>
        </p:nvSpPr>
        <p:spPr>
          <a:xfrm>
            <a:off x="422588" y="0"/>
            <a:ext cx="6150932" cy="1325563"/>
          </a:xfrm>
        </p:spPr>
        <p:txBody>
          <a:bodyPr>
            <a:normAutofit fontScale="90000"/>
          </a:bodyPr>
          <a:lstStyle/>
          <a:p>
            <a:r>
              <a:rPr lang="en-GB" sz="6000">
                <a:latin typeface="Helvetica"/>
                <a:cs typeface="Helvetica"/>
              </a:rPr>
              <a:t>Background (cont.)</a:t>
            </a:r>
          </a:p>
        </p:txBody>
      </p:sp>
      <p:sp>
        <p:nvSpPr>
          <p:cNvPr id="4" name="Subtitle 2">
            <a:extLst>
              <a:ext uri="{FF2B5EF4-FFF2-40B4-BE49-F238E27FC236}">
                <a16:creationId xmlns:a16="http://schemas.microsoft.com/office/drawing/2014/main" id="{23C9DC93-A42A-53EE-1BCE-A631860BCC00}"/>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04</a:t>
            </a:r>
          </a:p>
        </p:txBody>
      </p:sp>
      <p:sp>
        <p:nvSpPr>
          <p:cNvPr id="8" name="Content Placeholder 7">
            <a:extLst>
              <a:ext uri="{FF2B5EF4-FFF2-40B4-BE49-F238E27FC236}">
                <a16:creationId xmlns:a16="http://schemas.microsoft.com/office/drawing/2014/main" id="{581FD95A-81B1-581D-3FD1-8D3EB4534E67}"/>
              </a:ext>
            </a:extLst>
          </p:cNvPr>
          <p:cNvSpPr>
            <a:spLocks noGrp="1"/>
          </p:cNvSpPr>
          <p:nvPr>
            <p:ph idx="1"/>
          </p:nvPr>
        </p:nvSpPr>
        <p:spPr>
          <a:xfrm>
            <a:off x="122310" y="1325562"/>
            <a:ext cx="11947380" cy="2770949"/>
          </a:xfrm>
        </p:spPr>
        <p:txBody>
          <a:bodyPr>
            <a:normAutofit fontScale="92500" lnSpcReduction="10000"/>
          </a:bodyPr>
          <a:lstStyle/>
          <a:p>
            <a:r>
              <a:rPr lang="en-GB" sz="2200" dirty="0"/>
              <a:t>The sector reaches every corner of the UK, impacting everyone; from homes, schools and hospitals to offices, factories, and transport and energy infrastructure. </a:t>
            </a:r>
          </a:p>
          <a:p>
            <a:r>
              <a:rPr lang="en-GB" sz="2200" dirty="0"/>
              <a:t>Its changing at a fast pace with digitisation, offsite manufacturing technologies and greater emphasis on whole life asset performance. </a:t>
            </a:r>
          </a:p>
          <a:p>
            <a:r>
              <a:rPr lang="en-GB" sz="2200" dirty="0"/>
              <a:t>The sector’s structure and volatile nature makes it a complex and multi-faceted industry. </a:t>
            </a:r>
          </a:p>
          <a:p>
            <a:r>
              <a:rPr lang="en-GB" sz="2200" dirty="0"/>
              <a:t>It encompasses (a) contracting services, product manufacturing and professional services (b) the planning, design, financing, construction, renovation, and maintenance of buildings, infrastructure, and various civil engineering projects and (c) a complex supply chain with trades, materials and services and contractors. </a:t>
            </a:r>
          </a:p>
          <a:p>
            <a:endParaRPr lang="en-GB" sz="2200" dirty="0"/>
          </a:p>
        </p:txBody>
      </p:sp>
      <p:sp>
        <p:nvSpPr>
          <p:cNvPr id="3" name="Content Placeholder 7">
            <a:extLst>
              <a:ext uri="{FF2B5EF4-FFF2-40B4-BE49-F238E27FC236}">
                <a16:creationId xmlns:a16="http://schemas.microsoft.com/office/drawing/2014/main" id="{36B0213E-C51F-E276-2780-2E4C65AC4539}"/>
              </a:ext>
            </a:extLst>
          </p:cNvPr>
          <p:cNvSpPr txBox="1">
            <a:spLocks/>
          </p:cNvSpPr>
          <p:nvPr/>
        </p:nvSpPr>
        <p:spPr>
          <a:xfrm>
            <a:off x="3136782" y="4266883"/>
            <a:ext cx="8722986" cy="15212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200" dirty="0"/>
              <a:t>The CITB reports the need for some 225,000 extra construction personnel, in domestic and commercial building as well as civil engineering and infrastructure, by 2027; all in the context of an aging workforce.</a:t>
            </a:r>
          </a:p>
          <a:p>
            <a:endParaRPr lang="en-GB" sz="2200" dirty="0"/>
          </a:p>
        </p:txBody>
      </p:sp>
    </p:spTree>
    <p:extLst>
      <p:ext uri="{BB962C8B-B14F-4D97-AF65-F5344CB8AC3E}">
        <p14:creationId xmlns:p14="http://schemas.microsoft.com/office/powerpoint/2010/main" val="364338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8002DD-B00C-930D-1B15-1204CB9F082A}"/>
            </a:ext>
          </a:extLst>
        </p:cNvPr>
        <p:cNvGrpSpPr/>
        <p:nvPr/>
      </p:nvGrpSpPr>
      <p:grpSpPr>
        <a:xfrm>
          <a:off x="0" y="0"/>
          <a:ext cx="0" cy="0"/>
          <a:chOff x="0" y="0"/>
          <a:chExt cx="0" cy="0"/>
        </a:xfrm>
      </p:grpSpPr>
      <p:pic>
        <p:nvPicPr>
          <p:cNvPr id="5" name="Picture 4" descr="A close-up of a colorful background&#10;&#10;Description automatically generated">
            <a:extLst>
              <a:ext uri="{FF2B5EF4-FFF2-40B4-BE49-F238E27FC236}">
                <a16:creationId xmlns:a16="http://schemas.microsoft.com/office/drawing/2014/main" id="{7D9572F5-39EA-96CD-C3BF-B3FA79AF4C53}"/>
              </a:ext>
            </a:extLst>
          </p:cNvPr>
          <p:cNvPicPr>
            <a:picLocks noChangeAspect="1"/>
          </p:cNvPicPr>
          <p:nvPr/>
        </p:nvPicPr>
        <p:blipFill>
          <a:blip r:embed="rId2"/>
          <a:stretch>
            <a:fillRect/>
          </a:stretch>
        </p:blipFill>
        <p:spPr>
          <a:xfrm>
            <a:off x="0" y="11314"/>
            <a:ext cx="12192000" cy="6858000"/>
          </a:xfrm>
          <a:prstGeom prst="rect">
            <a:avLst/>
          </a:prstGeom>
        </p:spPr>
      </p:pic>
      <p:sp>
        <p:nvSpPr>
          <p:cNvPr id="13" name="TextBox 12">
            <a:extLst>
              <a:ext uri="{FF2B5EF4-FFF2-40B4-BE49-F238E27FC236}">
                <a16:creationId xmlns:a16="http://schemas.microsoft.com/office/drawing/2014/main" id="{7B1B4FC1-7592-BDE7-A185-D4899B41642A}"/>
              </a:ext>
            </a:extLst>
          </p:cNvPr>
          <p:cNvSpPr txBox="1"/>
          <p:nvPr/>
        </p:nvSpPr>
        <p:spPr>
          <a:xfrm>
            <a:off x="11183292" y="6179096"/>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05</a:t>
            </a:r>
            <a:endParaRPr lang="en-GB"/>
          </a:p>
        </p:txBody>
      </p:sp>
      <p:sp>
        <p:nvSpPr>
          <p:cNvPr id="15" name="TextBox 14">
            <a:extLst>
              <a:ext uri="{FF2B5EF4-FFF2-40B4-BE49-F238E27FC236}">
                <a16:creationId xmlns:a16="http://schemas.microsoft.com/office/drawing/2014/main" id="{5AB1B203-E963-86DF-0E39-A856CCC087F5}"/>
              </a:ext>
            </a:extLst>
          </p:cNvPr>
          <p:cNvSpPr txBox="1"/>
          <p:nvPr/>
        </p:nvSpPr>
        <p:spPr>
          <a:xfrm>
            <a:off x="7444211" y="6630552"/>
            <a:ext cx="613372" cy="369332"/>
          </a:xfrm>
          <a:prstGeom prst="rect">
            <a:avLst/>
          </a:prstGeom>
          <a:noFill/>
        </p:spPr>
        <p:txBody>
          <a:bodyPr wrap="square">
            <a:spAutoFit/>
          </a:bodyPr>
          <a:lstStyle/>
          <a:p>
            <a:r>
              <a:rPr lang="en-US" sz="1800">
                <a:solidFill>
                  <a:schemeClr val="bg1"/>
                </a:solidFill>
                <a:latin typeface="Aptos Light" panose="020B0004020202020204" pitchFamily="34" charset="0"/>
              </a:rPr>
              <a:t>02</a:t>
            </a:r>
            <a:endParaRPr lang="en-GB"/>
          </a:p>
        </p:txBody>
      </p:sp>
      <p:sp>
        <p:nvSpPr>
          <p:cNvPr id="3" name="Title 1">
            <a:extLst>
              <a:ext uri="{FF2B5EF4-FFF2-40B4-BE49-F238E27FC236}">
                <a16:creationId xmlns:a16="http://schemas.microsoft.com/office/drawing/2014/main" id="{8E10BD30-7EAB-0D96-86CC-F34726EAFDBD}"/>
              </a:ext>
            </a:extLst>
          </p:cNvPr>
          <p:cNvSpPr>
            <a:spLocks noGrp="1"/>
          </p:cNvSpPr>
          <p:nvPr>
            <p:ph type="ctrTitle"/>
          </p:nvPr>
        </p:nvSpPr>
        <p:spPr>
          <a:xfrm>
            <a:off x="426402" y="1676107"/>
            <a:ext cx="8859838" cy="3086515"/>
          </a:xfrm>
        </p:spPr>
        <p:txBody>
          <a:bodyPr>
            <a:normAutofit/>
          </a:bodyPr>
          <a:lstStyle/>
          <a:p>
            <a:pPr algn="l"/>
            <a:r>
              <a:rPr lang="en-GB" sz="5400"/>
              <a:t>Future Priorities</a:t>
            </a:r>
          </a:p>
        </p:txBody>
      </p:sp>
    </p:spTree>
    <p:extLst>
      <p:ext uri="{BB962C8B-B14F-4D97-AF65-F5344CB8AC3E}">
        <p14:creationId xmlns:p14="http://schemas.microsoft.com/office/powerpoint/2010/main" val="1695699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E17EDB-3A67-11C7-4D5D-581ECCDA1C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7FE012-CF2F-1802-F755-DBCBFBCB9019}"/>
              </a:ext>
            </a:extLst>
          </p:cNvPr>
          <p:cNvSpPr>
            <a:spLocks noGrp="1"/>
          </p:cNvSpPr>
          <p:nvPr>
            <p:ph type="title"/>
          </p:nvPr>
        </p:nvSpPr>
        <p:spPr>
          <a:xfrm>
            <a:off x="422588" y="0"/>
            <a:ext cx="6150932" cy="1325563"/>
          </a:xfrm>
        </p:spPr>
        <p:txBody>
          <a:bodyPr>
            <a:normAutofit/>
          </a:bodyPr>
          <a:lstStyle/>
          <a:p>
            <a:r>
              <a:rPr lang="en-GB" sz="5400">
                <a:latin typeface="Helvetica"/>
                <a:cs typeface="Helvetica"/>
              </a:rPr>
              <a:t>Future Priorities</a:t>
            </a:r>
          </a:p>
        </p:txBody>
      </p:sp>
      <p:sp>
        <p:nvSpPr>
          <p:cNvPr id="4" name="Subtitle 2">
            <a:extLst>
              <a:ext uri="{FF2B5EF4-FFF2-40B4-BE49-F238E27FC236}">
                <a16:creationId xmlns:a16="http://schemas.microsoft.com/office/drawing/2014/main" id="{E6A2B513-4A12-7A9B-6F04-BD2315FB5362}"/>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06</a:t>
            </a:r>
          </a:p>
        </p:txBody>
      </p:sp>
      <p:sp>
        <p:nvSpPr>
          <p:cNvPr id="8" name="Content Placeholder 7">
            <a:extLst>
              <a:ext uri="{FF2B5EF4-FFF2-40B4-BE49-F238E27FC236}">
                <a16:creationId xmlns:a16="http://schemas.microsoft.com/office/drawing/2014/main" id="{A097EB79-2CF1-248B-C105-AC48842A18B4}"/>
              </a:ext>
            </a:extLst>
          </p:cNvPr>
          <p:cNvSpPr>
            <a:spLocks noGrp="1"/>
          </p:cNvSpPr>
          <p:nvPr>
            <p:ph idx="1"/>
          </p:nvPr>
        </p:nvSpPr>
        <p:spPr>
          <a:xfrm>
            <a:off x="203200" y="1259206"/>
            <a:ext cx="11856720" cy="2439034"/>
          </a:xfrm>
        </p:spPr>
        <p:txBody>
          <a:bodyPr>
            <a:normAutofit/>
          </a:bodyPr>
          <a:lstStyle/>
          <a:p>
            <a:pPr marL="457200" indent="-457200">
              <a:buFont typeface="+mj-lt"/>
              <a:buAutoNum type="arabicPeriod"/>
            </a:pPr>
            <a:r>
              <a:rPr lang="en-GB" sz="2200" dirty="0"/>
              <a:t>People-centred cultures are being cultivated through transparent and communicative working practices, flat management structures and 'hands on' leadership teams.</a:t>
            </a:r>
          </a:p>
          <a:p>
            <a:pPr marL="457200" indent="-457200">
              <a:buFont typeface="+mj-lt"/>
              <a:buAutoNum type="arabicPeriod"/>
            </a:pPr>
            <a:r>
              <a:rPr lang="en-GB" sz="2200" dirty="0"/>
              <a:t>Predicting, assessing, and navigating future business priorities was a strategically necessary but difficult task given the sector’s susceptibility to policy, planning, legal and regulatory change. </a:t>
            </a:r>
          </a:p>
        </p:txBody>
      </p:sp>
      <p:sp>
        <p:nvSpPr>
          <p:cNvPr id="5" name="TextBox 4">
            <a:extLst>
              <a:ext uri="{FF2B5EF4-FFF2-40B4-BE49-F238E27FC236}">
                <a16:creationId xmlns:a16="http://schemas.microsoft.com/office/drawing/2014/main" id="{1F5773D3-0AEF-36F7-0597-1531BE42C702}"/>
              </a:ext>
            </a:extLst>
          </p:cNvPr>
          <p:cNvSpPr txBox="1"/>
          <p:nvPr/>
        </p:nvSpPr>
        <p:spPr>
          <a:xfrm>
            <a:off x="2832828" y="4185597"/>
            <a:ext cx="9227092" cy="1421928"/>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4"/>
            </a:pPr>
            <a:r>
              <a:rPr lang="en-GB" sz="2200" dirty="0"/>
              <a:t>A significant challenge: ageing workforce and replacement demand requirement especially in trades locally. </a:t>
            </a:r>
          </a:p>
          <a:p>
            <a:pPr marL="457200" indent="-457200">
              <a:buFont typeface="+mj-lt"/>
              <a:buAutoNum type="arabicPeriod" startAt="4"/>
            </a:pPr>
            <a:endParaRPr lang="en-GB" sz="2200" dirty="0"/>
          </a:p>
        </p:txBody>
      </p:sp>
      <p:sp>
        <p:nvSpPr>
          <p:cNvPr id="7" name="TextBox 6">
            <a:extLst>
              <a:ext uri="{FF2B5EF4-FFF2-40B4-BE49-F238E27FC236}">
                <a16:creationId xmlns:a16="http://schemas.microsoft.com/office/drawing/2014/main" id="{69196302-84A7-17E0-CC21-994E6ED91AB7}"/>
              </a:ext>
            </a:extLst>
          </p:cNvPr>
          <p:cNvSpPr txBox="1"/>
          <p:nvPr/>
        </p:nvSpPr>
        <p:spPr>
          <a:xfrm>
            <a:off x="1504461" y="3072767"/>
            <a:ext cx="9702800" cy="152577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3"/>
            </a:pPr>
            <a:r>
              <a:rPr lang="en-GB" sz="2200" dirty="0"/>
              <a:t>Businesses are future-proofing by adapting to net zero goals, digitisation/AI, and changing training needs. Larger firms ambitious targets. Smaller firms focusing on cost and profit. </a:t>
            </a:r>
          </a:p>
          <a:p>
            <a:pPr marL="457200" indent="-457200">
              <a:buFont typeface="+mj-lt"/>
              <a:buAutoNum type="arabicPeriod" startAt="3"/>
            </a:pPr>
            <a:endParaRPr lang="en-GB" sz="2200" dirty="0"/>
          </a:p>
        </p:txBody>
      </p:sp>
      <p:sp>
        <p:nvSpPr>
          <p:cNvPr id="6" name="TextBox 5">
            <a:extLst>
              <a:ext uri="{FF2B5EF4-FFF2-40B4-BE49-F238E27FC236}">
                <a16:creationId xmlns:a16="http://schemas.microsoft.com/office/drawing/2014/main" id="{22688B1D-B1CA-78E3-69D8-2EC699E5C623}"/>
              </a:ext>
            </a:extLst>
          </p:cNvPr>
          <p:cNvSpPr txBox="1"/>
          <p:nvPr/>
        </p:nvSpPr>
        <p:spPr>
          <a:xfrm>
            <a:off x="3132615" y="4957446"/>
            <a:ext cx="8927305" cy="2225225"/>
          </a:xfrm>
          <a:prstGeom prst="rect">
            <a:avLst/>
          </a:prstGeom>
        </p:spPr>
        <p:txBody>
          <a:bodyPr vert="horz" lIns="91440" tIns="45720" rIns="91440" bIns="45720" rtlCol="0">
            <a:normAutofit/>
          </a:bodyPr>
          <a:lstStyle>
            <a:defPPr>
              <a:defRPr lang="en-US"/>
            </a:defPPr>
            <a:lvl1pPr marL="457200" indent="-457200">
              <a:lnSpc>
                <a:spcPct val="90000"/>
              </a:lnSpc>
              <a:spcBef>
                <a:spcPts val="1000"/>
              </a:spcBef>
              <a:buFont typeface="+mj-lt"/>
              <a:buAutoNum type="arabicPeriod" startAt="4"/>
              <a:defRPr sz="22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a:buFont typeface="+mj-lt"/>
              <a:buAutoNum type="arabicPeriod" startAt="5"/>
            </a:pPr>
            <a:r>
              <a:rPr lang="en-GB" dirty="0"/>
              <a:t>Many are embracing and adopting digital technology advancements. The integration of different unconnected data management systems can be a challenge. There is a need for upskilling transition periods and embedding training providers early on to mitigate reticence.</a:t>
            </a:r>
          </a:p>
        </p:txBody>
      </p:sp>
    </p:spTree>
    <p:extLst>
      <p:ext uri="{BB962C8B-B14F-4D97-AF65-F5344CB8AC3E}">
        <p14:creationId xmlns:p14="http://schemas.microsoft.com/office/powerpoint/2010/main" val="127803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E9933-7B62-B75E-A925-A3370C4C80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7C4894-8C54-8251-70C7-60F17A7A0C01}"/>
              </a:ext>
            </a:extLst>
          </p:cNvPr>
          <p:cNvSpPr>
            <a:spLocks noGrp="1"/>
          </p:cNvSpPr>
          <p:nvPr>
            <p:ph type="title"/>
          </p:nvPr>
        </p:nvSpPr>
        <p:spPr>
          <a:xfrm>
            <a:off x="422587" y="0"/>
            <a:ext cx="7487523" cy="1325563"/>
          </a:xfrm>
        </p:spPr>
        <p:txBody>
          <a:bodyPr>
            <a:normAutofit/>
          </a:bodyPr>
          <a:lstStyle/>
          <a:p>
            <a:r>
              <a:rPr lang="en-GB" sz="5400">
                <a:latin typeface="Helvetica"/>
                <a:cs typeface="Helvetica"/>
              </a:rPr>
              <a:t>Future Priorities (cont.)</a:t>
            </a:r>
          </a:p>
        </p:txBody>
      </p:sp>
      <p:sp>
        <p:nvSpPr>
          <p:cNvPr id="4" name="Subtitle 2">
            <a:extLst>
              <a:ext uri="{FF2B5EF4-FFF2-40B4-BE49-F238E27FC236}">
                <a16:creationId xmlns:a16="http://schemas.microsoft.com/office/drawing/2014/main" id="{E5BCA302-D247-0FED-23B7-373071951B14}"/>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07</a:t>
            </a:r>
          </a:p>
        </p:txBody>
      </p:sp>
      <p:sp>
        <p:nvSpPr>
          <p:cNvPr id="8" name="Content Placeholder 7">
            <a:extLst>
              <a:ext uri="{FF2B5EF4-FFF2-40B4-BE49-F238E27FC236}">
                <a16:creationId xmlns:a16="http://schemas.microsoft.com/office/drawing/2014/main" id="{45FE0B8B-F7B2-CFEA-B7FB-B0E3BF851EE4}"/>
              </a:ext>
            </a:extLst>
          </p:cNvPr>
          <p:cNvSpPr>
            <a:spLocks noGrp="1"/>
          </p:cNvSpPr>
          <p:nvPr>
            <p:ph idx="1"/>
          </p:nvPr>
        </p:nvSpPr>
        <p:spPr>
          <a:xfrm>
            <a:off x="203198" y="1209903"/>
            <a:ext cx="11856720" cy="2169794"/>
          </a:xfrm>
        </p:spPr>
        <p:txBody>
          <a:bodyPr>
            <a:normAutofit/>
          </a:bodyPr>
          <a:lstStyle/>
          <a:p>
            <a:pPr marL="457200" indent="-457200">
              <a:buFont typeface="+mj-lt"/>
              <a:buAutoNum type="arabicPeriod" startAt="6"/>
            </a:pPr>
            <a:r>
              <a:rPr lang="en-GB" sz="2000" dirty="0"/>
              <a:t>Sustainability is driven by policy, legislation, client expectations and a rise the expectations of younger generations. Green skills will become ingrained in all roles.</a:t>
            </a:r>
          </a:p>
          <a:p>
            <a:pPr marL="457200" indent="-457200">
              <a:buFont typeface="+mj-lt"/>
              <a:buAutoNum type="arabicPeriod" startAt="6"/>
            </a:pPr>
            <a:r>
              <a:rPr lang="en-GB" sz="2000" dirty="0"/>
              <a:t>Companies are thinking about biodiversity in conservation and construction, materials used and resources to sustain buildings in use and their effects e.g. on pollution. Sustainability related apprenticeship offers around retrofit advice, installation and co-ordination would be welcome. E.g. solar panels, air-source heat pumps, and timber-frame designs for example.</a:t>
            </a:r>
          </a:p>
          <a:p>
            <a:pPr marL="457200" indent="-457200">
              <a:buFont typeface="+mj-lt"/>
              <a:buAutoNum type="arabicPeriod" startAt="6"/>
            </a:pPr>
            <a:endParaRPr lang="en-GB" sz="2000" dirty="0"/>
          </a:p>
          <a:p>
            <a:pPr marL="457200" indent="-457200">
              <a:buFont typeface="+mj-lt"/>
              <a:buAutoNum type="arabicPeriod" startAt="6"/>
            </a:pPr>
            <a:endParaRPr lang="en-GB" sz="2000" dirty="0"/>
          </a:p>
          <a:p>
            <a:pPr marL="457200" indent="-457200">
              <a:buFont typeface="+mj-lt"/>
              <a:buAutoNum type="arabicPeriod" startAt="6"/>
            </a:pPr>
            <a:endParaRPr lang="en-GB" sz="2000" dirty="0"/>
          </a:p>
          <a:p>
            <a:endParaRPr lang="en-GB" sz="2000" dirty="0"/>
          </a:p>
        </p:txBody>
      </p:sp>
      <p:sp>
        <p:nvSpPr>
          <p:cNvPr id="5" name="TextBox 4">
            <a:extLst>
              <a:ext uri="{FF2B5EF4-FFF2-40B4-BE49-F238E27FC236}">
                <a16:creationId xmlns:a16="http://schemas.microsoft.com/office/drawing/2014/main" id="{48EE9479-DEC4-8754-A80E-0B8725EFDCDF}"/>
              </a:ext>
            </a:extLst>
          </p:cNvPr>
          <p:cNvSpPr txBox="1"/>
          <p:nvPr/>
        </p:nvSpPr>
        <p:spPr>
          <a:xfrm>
            <a:off x="1359202" y="3104165"/>
            <a:ext cx="10700715" cy="1211804"/>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000" dirty="0"/>
              <a:t>Technologies like automated road-painting systems and AI-assisted digging equipment with hazard-detection cameras are being piloted. They enhance precision but require skilled operatives. AI and automation are revolutionising back-office processes. AI specialists, data analysts, and sustainability advisors more common.</a:t>
            </a:r>
          </a:p>
          <a:p>
            <a:endParaRPr lang="en-GB" sz="2000" dirty="0"/>
          </a:p>
        </p:txBody>
      </p:sp>
      <p:sp>
        <p:nvSpPr>
          <p:cNvPr id="7" name="TextBox 6">
            <a:extLst>
              <a:ext uri="{FF2B5EF4-FFF2-40B4-BE49-F238E27FC236}">
                <a16:creationId xmlns:a16="http://schemas.microsoft.com/office/drawing/2014/main" id="{99A9C6CA-4E2D-DC34-011A-418F8F8F5927}"/>
              </a:ext>
            </a:extLst>
          </p:cNvPr>
          <p:cNvSpPr txBox="1"/>
          <p:nvPr/>
        </p:nvSpPr>
        <p:spPr>
          <a:xfrm>
            <a:off x="1715007" y="3429000"/>
            <a:ext cx="10344911" cy="1435851"/>
          </a:xfrm>
          <a:prstGeom prst="rect">
            <a:avLst/>
          </a:prstGeom>
        </p:spPr>
        <p:txBody>
          <a:bodyPr vert="horz" lIns="91440" tIns="45720" rIns="91440" bIns="45720" rtlCol="0">
            <a:normAutofit/>
          </a:bodyPr>
          <a:lstStyle>
            <a:defPPr>
              <a:defRPr lang="en-US"/>
            </a:defPPr>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7"/>
            </a:pPr>
            <a:endParaRPr lang="en-GB" sz="2200" dirty="0"/>
          </a:p>
        </p:txBody>
      </p:sp>
      <p:sp>
        <p:nvSpPr>
          <p:cNvPr id="3" name="TextBox 2">
            <a:extLst>
              <a:ext uri="{FF2B5EF4-FFF2-40B4-BE49-F238E27FC236}">
                <a16:creationId xmlns:a16="http://schemas.microsoft.com/office/drawing/2014/main" id="{DE2D523B-AB68-5749-2166-15C46E523086}"/>
              </a:ext>
            </a:extLst>
          </p:cNvPr>
          <p:cNvSpPr txBox="1"/>
          <p:nvPr/>
        </p:nvSpPr>
        <p:spPr>
          <a:xfrm>
            <a:off x="2573120" y="4479821"/>
            <a:ext cx="10160406" cy="2085521"/>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8"/>
            </a:pPr>
            <a:r>
              <a:rPr lang="en-GB" sz="2000" dirty="0"/>
              <a:t>Technologies like automated road-painting systems and AI-assisted digging equipment with hazard-detection cameras are being piloted. They enhance precision but require skilled operatives. AI and automation are revolutionising back-office processes. AI specialists, data analysts, and sustainability advisors more common.</a:t>
            </a:r>
          </a:p>
          <a:p>
            <a:pPr marL="457200" indent="-457200">
              <a:buFont typeface="+mj-lt"/>
              <a:buAutoNum type="arabicPeriod" startAt="8"/>
            </a:pPr>
            <a:endParaRPr lang="en-GB" sz="2000" dirty="0"/>
          </a:p>
          <a:p>
            <a:endParaRPr lang="en-GB" sz="2000" dirty="0"/>
          </a:p>
        </p:txBody>
      </p:sp>
    </p:spTree>
    <p:extLst>
      <p:ext uri="{BB962C8B-B14F-4D97-AF65-F5344CB8AC3E}">
        <p14:creationId xmlns:p14="http://schemas.microsoft.com/office/powerpoint/2010/main" val="307494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57E1A-BBB5-A7D1-8E3D-29E8A03071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43B7DA-B142-E7E8-7F8F-7BCBEFD56193}"/>
              </a:ext>
            </a:extLst>
          </p:cNvPr>
          <p:cNvSpPr>
            <a:spLocks noGrp="1"/>
          </p:cNvSpPr>
          <p:nvPr>
            <p:ph type="title"/>
          </p:nvPr>
        </p:nvSpPr>
        <p:spPr>
          <a:xfrm>
            <a:off x="422588" y="0"/>
            <a:ext cx="6738376" cy="1325563"/>
          </a:xfrm>
        </p:spPr>
        <p:txBody>
          <a:bodyPr>
            <a:normAutofit fontScale="90000"/>
          </a:bodyPr>
          <a:lstStyle/>
          <a:p>
            <a:r>
              <a:rPr lang="en-GB" sz="5400">
                <a:latin typeface="Helvetica"/>
                <a:cs typeface="Helvetica"/>
              </a:rPr>
              <a:t>Future Priorities (cont.)</a:t>
            </a:r>
          </a:p>
        </p:txBody>
      </p:sp>
      <p:sp>
        <p:nvSpPr>
          <p:cNvPr id="4" name="Subtitle 2">
            <a:extLst>
              <a:ext uri="{FF2B5EF4-FFF2-40B4-BE49-F238E27FC236}">
                <a16:creationId xmlns:a16="http://schemas.microsoft.com/office/drawing/2014/main" id="{D2A75545-2202-DB7B-55A0-D5364F2FBADE}"/>
              </a:ext>
            </a:extLst>
          </p:cNvPr>
          <p:cNvSpPr txBox="1">
            <a:spLocks/>
          </p:cNvSpPr>
          <p:nvPr/>
        </p:nvSpPr>
        <p:spPr>
          <a:xfrm>
            <a:off x="10801977" y="6208330"/>
            <a:ext cx="810568" cy="3570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sz="1700">
                <a:solidFill>
                  <a:schemeClr val="bg1"/>
                </a:solidFill>
                <a:latin typeface="Aptos Light" panose="020B0004020202020204" pitchFamily="34" charset="0"/>
              </a:rPr>
              <a:t>08</a:t>
            </a:r>
          </a:p>
        </p:txBody>
      </p:sp>
      <p:sp>
        <p:nvSpPr>
          <p:cNvPr id="8" name="Content Placeholder 7">
            <a:extLst>
              <a:ext uri="{FF2B5EF4-FFF2-40B4-BE49-F238E27FC236}">
                <a16:creationId xmlns:a16="http://schemas.microsoft.com/office/drawing/2014/main" id="{02E6E53A-9EC5-2E28-3BF1-7D573E74A67A}"/>
              </a:ext>
            </a:extLst>
          </p:cNvPr>
          <p:cNvSpPr>
            <a:spLocks noGrp="1"/>
          </p:cNvSpPr>
          <p:nvPr>
            <p:ph idx="1"/>
          </p:nvPr>
        </p:nvSpPr>
        <p:spPr>
          <a:xfrm>
            <a:off x="203200" y="1259206"/>
            <a:ext cx="11988800" cy="2814954"/>
          </a:xfrm>
        </p:spPr>
        <p:txBody>
          <a:bodyPr>
            <a:noAutofit/>
          </a:bodyPr>
          <a:lstStyle/>
          <a:p>
            <a:pPr marL="514350" indent="-514350">
              <a:buFont typeface="+mj-lt"/>
              <a:buAutoNum type="arabicPeriod" startAt="9"/>
            </a:pPr>
            <a:r>
              <a:rPr lang="en-GB" sz="2200" dirty="0"/>
              <a:t>There is still some way to go before it fully transforms the sector, but companies are exploring how they can streamline operations and improve accuracy, freeing up staff for strategic and creative tasks. Some resistance to change, perceiving automation/AI as costly or complex.</a:t>
            </a:r>
          </a:p>
          <a:p>
            <a:pPr marL="457200" indent="-457200">
              <a:buFont typeface="+mj-lt"/>
              <a:buAutoNum type="arabicPeriod" startAt="9"/>
            </a:pPr>
            <a:r>
              <a:rPr lang="en-GB" sz="2200" dirty="0"/>
              <a:t>Skills shortages remain a significant challenge, requiring strong collaboration with educational providers to address recruitment. Some have taken matters into their own hands, e.g. through training hubs offering six-week blocks of on-site education. Others may need support e.g. incentivising smaller businesses/sole traders to take on apprentices. </a:t>
            </a:r>
          </a:p>
          <a:p>
            <a:pPr marL="457200" indent="-457200">
              <a:buFont typeface="+mj-lt"/>
              <a:buAutoNum type="arabicPeriod" startAt="9"/>
            </a:pPr>
            <a:endParaRPr lang="en-GB" sz="2200" dirty="0"/>
          </a:p>
        </p:txBody>
      </p:sp>
      <p:sp>
        <p:nvSpPr>
          <p:cNvPr id="5" name="TextBox 4">
            <a:extLst>
              <a:ext uri="{FF2B5EF4-FFF2-40B4-BE49-F238E27FC236}">
                <a16:creationId xmlns:a16="http://schemas.microsoft.com/office/drawing/2014/main" id="{E739FC8A-994C-3BB9-DC66-D951293DAC9F}"/>
              </a:ext>
            </a:extLst>
          </p:cNvPr>
          <p:cNvSpPr txBox="1"/>
          <p:nvPr/>
        </p:nvSpPr>
        <p:spPr>
          <a:xfrm>
            <a:off x="3060800" y="5344075"/>
            <a:ext cx="8999119" cy="2085521"/>
          </a:xfrm>
          <a:prstGeom prst="rect">
            <a:avLst/>
          </a:prstGeom>
        </p:spPr>
        <p:txBody>
          <a:bodyPr vert="horz" lIns="91440" tIns="45720" rIns="91440" bIns="45720" rtlCol="0">
            <a:normAutofit/>
          </a:bodyPr>
          <a:lstStyle>
            <a:lvl1pPr marL="228600" indent="-228600">
              <a:lnSpc>
                <a:spcPct val="90000"/>
              </a:lnSpc>
              <a:spcBef>
                <a:spcPts val="1000"/>
              </a:spcBef>
              <a:buFont typeface="Arial" panose="020B0604020202020204" pitchFamily="34" charset="0"/>
              <a:buChar char="•"/>
              <a:defRPr sz="2400">
                <a:latin typeface="Helvetica" pitchFamily="2" charset="0"/>
              </a:defRPr>
            </a:lvl1pPr>
            <a:lvl2pPr marL="685800" indent="-228600">
              <a:lnSpc>
                <a:spcPct val="90000"/>
              </a:lnSpc>
              <a:spcBef>
                <a:spcPts val="500"/>
              </a:spcBef>
              <a:buFont typeface="Arial" panose="020B0604020202020204" pitchFamily="34" charset="0"/>
              <a:buChar char="•"/>
              <a:defRPr sz="2400">
                <a:latin typeface="Helvetica" pitchFamily="2" charset="0"/>
              </a:defRPr>
            </a:lvl2pPr>
            <a:lvl3pPr marL="1143000" indent="-228600">
              <a:lnSpc>
                <a:spcPct val="90000"/>
              </a:lnSpc>
              <a:spcBef>
                <a:spcPts val="500"/>
              </a:spcBef>
              <a:buFont typeface="Arial" panose="020B0604020202020204" pitchFamily="34" charset="0"/>
              <a:buChar char="•"/>
              <a:defRPr sz="2000">
                <a:latin typeface="Helvetica" pitchFamily="2" charset="0"/>
              </a:defRPr>
            </a:lvl3pPr>
            <a:lvl4pPr marL="1600200" indent="-228600">
              <a:lnSpc>
                <a:spcPct val="90000"/>
              </a:lnSpc>
              <a:spcBef>
                <a:spcPts val="500"/>
              </a:spcBef>
              <a:buFont typeface="Arial" panose="020B0604020202020204" pitchFamily="34" charset="0"/>
              <a:buChar char="•"/>
              <a:defRPr>
                <a:latin typeface="Helvetica" pitchFamily="2" charset="0"/>
              </a:defRPr>
            </a:lvl4pPr>
            <a:lvl5pPr marL="2057400" indent="-228600">
              <a:lnSpc>
                <a:spcPct val="90000"/>
              </a:lnSpc>
              <a:spcBef>
                <a:spcPts val="500"/>
              </a:spcBef>
              <a:buFont typeface="Arial" panose="020B0604020202020204" pitchFamily="34" charset="0"/>
              <a:buChar char="•"/>
              <a:defRPr>
                <a:latin typeface="Helvetica"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457200" indent="-457200">
              <a:buFont typeface="+mj-lt"/>
              <a:buAutoNum type="arabicPeriod" startAt="12"/>
            </a:pPr>
            <a:endParaRPr lang="en-GB" sz="2200"/>
          </a:p>
        </p:txBody>
      </p:sp>
    </p:spTree>
    <p:extLst>
      <p:ext uri="{BB962C8B-B14F-4D97-AF65-F5344CB8AC3E}">
        <p14:creationId xmlns:p14="http://schemas.microsoft.com/office/powerpoint/2010/main" val="3941542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0B1E267512E746B402D90DF35BC2E9" ma:contentTypeVersion="19" ma:contentTypeDescription="Create a new document." ma:contentTypeScope="" ma:versionID="fb2cd6adedf24775bb13c72c8c76086b">
  <xsd:schema xmlns:xsd="http://www.w3.org/2001/XMLSchema" xmlns:xs="http://www.w3.org/2001/XMLSchema" xmlns:p="http://schemas.microsoft.com/office/2006/metadata/properties" xmlns:ns2="f8b75342-4ba7-494a-9891-1219052a6a3e" xmlns:ns3="083d1bba-c0ce-43d9-ac3b-bc319e8ab03a" targetNamespace="http://schemas.microsoft.com/office/2006/metadata/properties" ma:root="true" ma:fieldsID="4930ad5752f6a840d25aae066db66283" ns2:_="" ns3:_="">
    <xsd:import namespace="f8b75342-4ba7-494a-9891-1219052a6a3e"/>
    <xsd:import namespace="083d1bba-c0ce-43d9-ac3b-bc319e8ab03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Dat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75342-4ba7-494a-9891-1219052a6a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Date" ma:index="17" nillable="true" ma:displayName="Date" ma:format="DateTime" ma:internalName="Date">
      <xsd:simpleType>
        <xsd:restriction base="dms:DateTime"/>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dc49f33-5a3f-47fd-bed0-5b5c0d04924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83d1bba-c0ce-43d9-ac3b-bc319e8ab03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d438475-650e-4931-a4cd-dcea2bc39600}" ma:internalName="TaxCatchAll" ma:showField="CatchAllData" ma:web="083d1bba-c0ce-43d9-ac3b-bc319e8ab0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83d1bba-c0ce-43d9-ac3b-bc319e8ab03a" xsi:nil="true"/>
    <lcf76f155ced4ddcb4097134ff3c332f xmlns="f8b75342-4ba7-494a-9891-1219052a6a3e">
      <Terms xmlns="http://schemas.microsoft.com/office/infopath/2007/PartnerControls"/>
    </lcf76f155ced4ddcb4097134ff3c332f>
    <Date xmlns="f8b75342-4ba7-494a-9891-1219052a6a3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E88C06-58D4-4F16-9F4E-71C65CAA3D43}">
  <ds:schemaRefs>
    <ds:schemaRef ds:uri="083d1bba-c0ce-43d9-ac3b-bc319e8ab03a"/>
    <ds:schemaRef ds:uri="f8b75342-4ba7-494a-9891-1219052a6a3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700C593-09B5-424D-B64B-AA0EF2A5990E}">
  <ds:schemaRefs>
    <ds:schemaRef ds:uri="083d1bba-c0ce-43d9-ac3b-bc319e8ab03a"/>
    <ds:schemaRef ds:uri="f8b75342-4ba7-494a-9891-1219052a6a3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873AFF4-905C-4CEA-A194-C7C680653A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33</TotalTime>
  <Words>2212</Words>
  <Application>Microsoft Office PowerPoint</Application>
  <PresentationFormat>Widescreen</PresentationFormat>
  <Paragraphs>187</Paragraphs>
  <Slides>26</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Aptos</vt:lpstr>
      <vt:lpstr>Aptos Display</vt:lpstr>
      <vt:lpstr>Aptos Light</vt:lpstr>
      <vt:lpstr>Arial</vt:lpstr>
      <vt:lpstr>Helvetica</vt:lpstr>
      <vt:lpstr>Office Theme</vt:lpstr>
      <vt:lpstr>Employer Insights from South Yorkshire’s Construction Sector Research Report Headlines</vt:lpstr>
      <vt:lpstr>Contents</vt:lpstr>
      <vt:lpstr>Research Background</vt:lpstr>
      <vt:lpstr>Background</vt:lpstr>
      <vt:lpstr>Background (cont.)</vt:lpstr>
      <vt:lpstr>Future Priorities</vt:lpstr>
      <vt:lpstr>Future Priorities</vt:lpstr>
      <vt:lpstr>Future Priorities (cont.)</vt:lpstr>
      <vt:lpstr>Future Priorities (cont.)</vt:lpstr>
      <vt:lpstr>Future Priorities</vt:lpstr>
      <vt:lpstr>Current Skills</vt:lpstr>
      <vt:lpstr>Current Skills</vt:lpstr>
      <vt:lpstr>Current Skills (cont.)</vt:lpstr>
      <vt:lpstr>Current Skills</vt:lpstr>
      <vt:lpstr>Training Provision</vt:lpstr>
      <vt:lpstr>Training Provision</vt:lpstr>
      <vt:lpstr>Training Provision (cont.)</vt:lpstr>
      <vt:lpstr>Training Provision (cont.)</vt:lpstr>
      <vt:lpstr>Training Provision</vt:lpstr>
      <vt:lpstr>Employer Engagement</vt:lpstr>
      <vt:lpstr>Employer Engagement</vt:lpstr>
      <vt:lpstr>Employer Engagement</vt:lpstr>
      <vt:lpstr>Next Steps/Questions</vt:lpstr>
      <vt:lpstr>Possible areas of intervention including easy wins </vt:lpstr>
      <vt:lpstr>Next Steps/Questions</vt:lpstr>
      <vt:lpstr>Consultees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dc:creator>
  <cp:lastModifiedBy>Jack Orwin</cp:lastModifiedBy>
  <cp:revision>1</cp:revision>
  <dcterms:created xsi:type="dcterms:W3CDTF">2013-07-15T20:26:40Z</dcterms:created>
  <dcterms:modified xsi:type="dcterms:W3CDTF">2025-06-19T15:36:33Z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0x0101007C0B1E267512E746B402D90DF35BC2E9</vt:lpwstr>
  </property>
  <property fmtid="{D5CDD505-2E9C-101B-9397-08002B2CF9AE}" pid="3" name="MediaServiceImageTags">
    <vt:lpwstr/>
  </property>
</Properties>
</file>