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9" r:id="rId3"/>
    <p:sldId id="266" r:id="rId4"/>
    <p:sldId id="274" r:id="rId5"/>
    <p:sldId id="275" r:id="rId6"/>
    <p:sldId id="273" r:id="rId7"/>
    <p:sldId id="272" r:id="rId8"/>
    <p:sldId id="26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5"/>
    <p:restoredTop sz="96018"/>
  </p:normalViewPr>
  <p:slideViewPr>
    <p:cSldViewPr snapToGrid="0">
      <p:cViewPr varScale="1">
        <p:scale>
          <a:sx n="115" d="100"/>
          <a:sy n="115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 smtClean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google.co.uk/url?sa=i&amp;rct=j&amp;q=&amp;esrc=s&amp;source=images&amp;cd=&amp;cad=rja&amp;uact=8&amp;ved=2ahUKEwifjIqp2v3ZAhUOUlAKHTEGCJcQjRx6BAgAEAU&amp;url=https://www.keighleyonline.co.uk/community/news/706-your-chance-to-become-a-public-governor-for-nhs.html&amp;psig=AOvVaw31zlsp6Fl92JhPXQCj-ez7&amp;ust=152173151060218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hyperlink" Target="http://www.boconline.co.uk/en/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hyperlink" Target="http://www.corinthia.com/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Stanley@Sheffield.ac.uk" TargetMode="External"/><Relationship Id="rId2" Type="http://schemas.openxmlformats.org/officeDocument/2006/relationships/hyperlink" Target="mailto:k.birdi@sheffield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0" y="1554480"/>
            <a:ext cx="7955280" cy="2286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‘CLEAR IDEAS’ </a:t>
            </a:r>
            <a:br>
              <a:rPr lang="en-GB" dirty="0" smtClean="0"/>
            </a:br>
            <a:r>
              <a:rPr lang="en-GB" dirty="0" smtClean="0"/>
              <a:t>Creativity and Innovation Training </a:t>
            </a:r>
            <a:r>
              <a:rPr lang="en-GB" dirty="0"/>
              <a:t>W</a:t>
            </a:r>
            <a:r>
              <a:rPr lang="en-GB" dirty="0" smtClean="0"/>
              <a:t>orkshops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Kamal Birdi</a:t>
            </a:r>
          </a:p>
          <a:p>
            <a:r>
              <a:rPr lang="en-GB" dirty="0" smtClean="0"/>
              <a:t>Sheffield University Management School</a:t>
            </a:r>
          </a:p>
          <a:p>
            <a:r>
              <a:rPr lang="en-GB" dirty="0" smtClean="0"/>
              <a:t>Tuesday 22</a:t>
            </a:r>
            <a:r>
              <a:rPr lang="en-GB" baseline="30000" dirty="0" smtClean="0"/>
              <a:t>nd</a:t>
            </a:r>
            <a:r>
              <a:rPr lang="en-GB" dirty="0" smtClean="0"/>
              <a:t> October 2024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5044737"/>
            <a:ext cx="2164080" cy="903828"/>
          </a:xfrm>
          <a:prstGeom prst="rect">
            <a:avLst/>
          </a:prstGeom>
        </p:spPr>
      </p:pic>
      <p:pic>
        <p:nvPicPr>
          <p:cNvPr id="6" name="Picture 7" descr="C:\Users\wp1ksb\Pictures\tuoslogo_cmyk_hi.jpg">
            <a:extLst>
              <a:ext uri="{FF2B5EF4-FFF2-40B4-BE49-F238E27FC236}">
                <a16:creationId xmlns:a16="http://schemas.microsoft.com/office/drawing/2014/main" id="{DB470471-75DC-4FEB-948C-FDB06AE9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6" y="286830"/>
            <a:ext cx="2459560" cy="9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770" y="282"/>
            <a:ext cx="836399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771" y="1325845"/>
            <a:ext cx="7830589" cy="547396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Companies facing increasingly complex challenges and more limited resources.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→ Need to become more innovative in doing something NEW (products, services, processes, strategies) to survive and thrive. How?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Extensive research at Sheffield University Management School into barriers and facilitators of innovation.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‘CLEAR IDEAS’ (CI) model created in 2005 as a means of translating research findings into practical guidance.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Our CI training workshops aim to develop the skills of clients to both creatively generate new solutions and be more effective at putting them into practice.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/>
              <a:t> 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62" y="5563419"/>
            <a:ext cx="1413796" cy="5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0" y="399870"/>
            <a:ext cx="2762525" cy="155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2" y="2045825"/>
            <a:ext cx="2155029" cy="16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76" y="282"/>
            <a:ext cx="7369584" cy="1325563"/>
          </a:xfrm>
        </p:spPr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619" y="1393759"/>
            <a:ext cx="7105996" cy="505691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Over the past 20 years, hundreds of organisations from private, public and third sectors have taken part in our workshops.</a:t>
            </a:r>
          </a:p>
          <a:p>
            <a:r>
              <a:rPr lang="en-GB" sz="2400" dirty="0" smtClean="0"/>
              <a:t>Evaluation shows the model is well-received, improves innovation competencies and can lead to significant improvements in efficiency and performance e.g. </a:t>
            </a:r>
          </a:p>
          <a:p>
            <a:pPr lvl="1"/>
            <a:r>
              <a:rPr lang="en-GB" sz="2000" dirty="0" smtClean="0"/>
              <a:t>Council redesign of adult social care service led to savings of £1.5m in first year</a:t>
            </a:r>
          </a:p>
          <a:p>
            <a:pPr lvl="1"/>
            <a:r>
              <a:rPr lang="en-GB" sz="2000" dirty="0" smtClean="0"/>
              <a:t>SME in water industry redesigned its strategy to generate substantial business growth</a:t>
            </a:r>
          </a:p>
          <a:p>
            <a:pPr lvl="1"/>
            <a:r>
              <a:rPr lang="en-GB" sz="2000" dirty="0" smtClean="0"/>
              <a:t>International hotel chain improved its customer engagement and satisfaction levels</a:t>
            </a:r>
          </a:p>
          <a:p>
            <a:pPr lvl="1"/>
            <a:r>
              <a:rPr lang="en-GB" sz="2000" dirty="0" smtClean="0"/>
              <a:t>Icelandic energy company set up a training school for its engineers </a:t>
            </a:r>
          </a:p>
        </p:txBody>
      </p:sp>
      <p:pic>
        <p:nvPicPr>
          <p:cNvPr id="53" name="Picture 44" descr="http://www.boconline.co.uk/internet.lg.lg.gbr/en/images/logo_boc410_47705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19" y="405219"/>
            <a:ext cx="17700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3" descr="Corinthia Hote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0" y="1882143"/>
            <a:ext cx="1476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94" y="2593470"/>
            <a:ext cx="11858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6" y="863020"/>
            <a:ext cx="646392" cy="9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039" y="3262832"/>
            <a:ext cx="1644580" cy="567380"/>
          </a:xfrm>
          <a:prstGeom prst="rect">
            <a:avLst/>
          </a:prstGeom>
        </p:spPr>
      </p:pic>
      <p:pic>
        <p:nvPicPr>
          <p:cNvPr id="58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360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9" y="140197"/>
            <a:ext cx="239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2904487" y="4043431"/>
            <a:ext cx="1140689" cy="1077210"/>
            <a:chOff x="372" y="3680"/>
            <a:chExt cx="415" cy="414"/>
          </a:xfrm>
        </p:grpSpPr>
        <p:sp>
          <p:nvSpPr>
            <p:cNvPr id="61" name="Freeform 4"/>
            <p:cNvSpPr>
              <a:spLocks/>
            </p:cNvSpPr>
            <p:nvPr/>
          </p:nvSpPr>
          <p:spPr bwMode="auto">
            <a:xfrm>
              <a:off x="422" y="3731"/>
              <a:ext cx="314" cy="312"/>
            </a:xfrm>
            <a:custGeom>
              <a:avLst/>
              <a:gdLst>
                <a:gd name="T0" fmla="*/ 0 w 1114"/>
                <a:gd name="T1" fmla="*/ 0 h 1116"/>
                <a:gd name="T2" fmla="*/ 0 w 1114"/>
                <a:gd name="T3" fmla="*/ 0 h 1116"/>
                <a:gd name="T4" fmla="*/ 0 w 1114"/>
                <a:gd name="T5" fmla="*/ 0 h 1116"/>
                <a:gd name="T6" fmla="*/ 0 w 1114"/>
                <a:gd name="T7" fmla="*/ 0 h 1116"/>
                <a:gd name="T8" fmla="*/ 0 w 1114"/>
                <a:gd name="T9" fmla="*/ 0 h 1116"/>
                <a:gd name="T10" fmla="*/ 0 w 1114"/>
                <a:gd name="T11" fmla="*/ 0 h 1116"/>
                <a:gd name="T12" fmla="*/ 0 w 1114"/>
                <a:gd name="T13" fmla="*/ 0 h 1116"/>
                <a:gd name="T14" fmla="*/ 0 w 1114"/>
                <a:gd name="T15" fmla="*/ 0 h 1116"/>
                <a:gd name="T16" fmla="*/ 0 w 1114"/>
                <a:gd name="T17" fmla="*/ 0 h 1116"/>
                <a:gd name="T18" fmla="*/ 0 w 1114"/>
                <a:gd name="T19" fmla="*/ 0 h 1116"/>
                <a:gd name="T20" fmla="*/ 0 w 1114"/>
                <a:gd name="T21" fmla="*/ 0 h 1116"/>
                <a:gd name="T22" fmla="*/ 0 w 1114"/>
                <a:gd name="T23" fmla="*/ 0 h 1116"/>
                <a:gd name="T24" fmla="*/ 0 w 1114"/>
                <a:gd name="T25" fmla="*/ 0 h 1116"/>
                <a:gd name="T26" fmla="*/ 0 w 1114"/>
                <a:gd name="T27" fmla="*/ 0 h 1116"/>
                <a:gd name="T28" fmla="*/ 0 w 1114"/>
                <a:gd name="T29" fmla="*/ 0 h 1116"/>
                <a:gd name="T30" fmla="*/ 0 w 1114"/>
                <a:gd name="T31" fmla="*/ 0 h 1116"/>
                <a:gd name="T32" fmla="*/ 0 w 1114"/>
                <a:gd name="T33" fmla="*/ 0 h 1116"/>
                <a:gd name="T34" fmla="*/ 0 w 1114"/>
                <a:gd name="T35" fmla="*/ 0 h 1116"/>
                <a:gd name="T36" fmla="*/ 0 w 1114"/>
                <a:gd name="T37" fmla="*/ 0 h 1116"/>
                <a:gd name="T38" fmla="*/ 0 w 1114"/>
                <a:gd name="T39" fmla="*/ 0 h 1116"/>
                <a:gd name="T40" fmla="*/ 0 w 1114"/>
                <a:gd name="T41" fmla="*/ 0 h 1116"/>
                <a:gd name="T42" fmla="*/ 0 w 1114"/>
                <a:gd name="T43" fmla="*/ 0 h 1116"/>
                <a:gd name="T44" fmla="*/ 0 w 1114"/>
                <a:gd name="T45" fmla="*/ 0 h 1116"/>
                <a:gd name="T46" fmla="*/ 0 w 1114"/>
                <a:gd name="T47" fmla="*/ 0 h 1116"/>
                <a:gd name="T48" fmla="*/ 0 w 1114"/>
                <a:gd name="T49" fmla="*/ 0 h 1116"/>
                <a:gd name="T50" fmla="*/ 0 w 1114"/>
                <a:gd name="T51" fmla="*/ 0 h 1116"/>
                <a:gd name="T52" fmla="*/ 0 w 1114"/>
                <a:gd name="T53" fmla="*/ 0 h 1116"/>
                <a:gd name="T54" fmla="*/ 0 w 1114"/>
                <a:gd name="T55" fmla="*/ 0 h 1116"/>
                <a:gd name="T56" fmla="*/ 0 w 1114"/>
                <a:gd name="T57" fmla="*/ 0 h 1116"/>
                <a:gd name="T58" fmla="*/ 0 w 1114"/>
                <a:gd name="T59" fmla="*/ 0 h 1116"/>
                <a:gd name="T60" fmla="*/ 0 w 1114"/>
                <a:gd name="T61" fmla="*/ 0 h 1116"/>
                <a:gd name="T62" fmla="*/ 0 w 1114"/>
                <a:gd name="T63" fmla="*/ 0 h 1116"/>
                <a:gd name="T64" fmla="*/ 0 w 1114"/>
                <a:gd name="T65" fmla="*/ 0 h 1116"/>
                <a:gd name="T66" fmla="*/ 0 w 1114"/>
                <a:gd name="T67" fmla="*/ 0 h 1116"/>
                <a:gd name="T68" fmla="*/ 0 w 1114"/>
                <a:gd name="T69" fmla="*/ 0 h 1116"/>
                <a:gd name="T70" fmla="*/ 0 w 1114"/>
                <a:gd name="T71" fmla="*/ 0 h 1116"/>
                <a:gd name="T72" fmla="*/ 0 w 1114"/>
                <a:gd name="T73" fmla="*/ 0 h 1116"/>
                <a:gd name="T74" fmla="*/ 0 w 1114"/>
                <a:gd name="T75" fmla="*/ 0 h 1116"/>
                <a:gd name="T76" fmla="*/ 0 w 1114"/>
                <a:gd name="T77" fmla="*/ 0 h 1116"/>
                <a:gd name="T78" fmla="*/ 0 w 1114"/>
                <a:gd name="T79" fmla="*/ 0 h 1116"/>
                <a:gd name="T80" fmla="*/ 0 w 1114"/>
                <a:gd name="T81" fmla="*/ 0 h 1116"/>
                <a:gd name="T82" fmla="*/ 0 w 1114"/>
                <a:gd name="T83" fmla="*/ 0 h 1116"/>
                <a:gd name="T84" fmla="*/ 0 w 1114"/>
                <a:gd name="T85" fmla="*/ 0 h 1116"/>
                <a:gd name="T86" fmla="*/ 0 w 1114"/>
                <a:gd name="T87" fmla="*/ 0 h 11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4" h="1116">
                  <a:moveTo>
                    <a:pt x="0" y="557"/>
                  </a:moveTo>
                  <a:lnTo>
                    <a:pt x="0" y="557"/>
                  </a:lnTo>
                  <a:lnTo>
                    <a:pt x="0" y="529"/>
                  </a:lnTo>
                  <a:lnTo>
                    <a:pt x="2" y="501"/>
                  </a:lnTo>
                  <a:lnTo>
                    <a:pt x="5" y="473"/>
                  </a:lnTo>
                  <a:lnTo>
                    <a:pt x="10" y="445"/>
                  </a:lnTo>
                  <a:lnTo>
                    <a:pt x="17" y="418"/>
                  </a:lnTo>
                  <a:lnTo>
                    <a:pt x="24" y="392"/>
                  </a:lnTo>
                  <a:lnTo>
                    <a:pt x="33" y="366"/>
                  </a:lnTo>
                  <a:lnTo>
                    <a:pt x="42" y="341"/>
                  </a:lnTo>
                  <a:lnTo>
                    <a:pt x="54" y="316"/>
                  </a:lnTo>
                  <a:lnTo>
                    <a:pt x="66" y="292"/>
                  </a:lnTo>
                  <a:lnTo>
                    <a:pt x="80" y="269"/>
                  </a:lnTo>
                  <a:lnTo>
                    <a:pt x="94" y="246"/>
                  </a:lnTo>
                  <a:lnTo>
                    <a:pt x="110" y="224"/>
                  </a:lnTo>
                  <a:lnTo>
                    <a:pt x="126" y="202"/>
                  </a:lnTo>
                  <a:lnTo>
                    <a:pt x="144" y="182"/>
                  </a:lnTo>
                  <a:lnTo>
                    <a:pt x="162" y="164"/>
                  </a:lnTo>
                  <a:lnTo>
                    <a:pt x="182" y="145"/>
                  </a:lnTo>
                  <a:lnTo>
                    <a:pt x="202" y="128"/>
                  </a:lnTo>
                  <a:lnTo>
                    <a:pt x="224" y="110"/>
                  </a:lnTo>
                  <a:lnTo>
                    <a:pt x="245" y="96"/>
                  </a:lnTo>
                  <a:lnTo>
                    <a:pt x="268" y="81"/>
                  </a:lnTo>
                  <a:lnTo>
                    <a:pt x="292" y="68"/>
                  </a:lnTo>
                  <a:lnTo>
                    <a:pt x="316" y="54"/>
                  </a:lnTo>
                  <a:lnTo>
                    <a:pt x="340" y="44"/>
                  </a:lnTo>
                  <a:lnTo>
                    <a:pt x="365" y="33"/>
                  </a:lnTo>
                  <a:lnTo>
                    <a:pt x="392" y="25"/>
                  </a:lnTo>
                  <a:lnTo>
                    <a:pt x="417" y="17"/>
                  </a:lnTo>
                  <a:lnTo>
                    <a:pt x="445" y="10"/>
                  </a:lnTo>
                  <a:lnTo>
                    <a:pt x="471" y="6"/>
                  </a:lnTo>
                  <a:lnTo>
                    <a:pt x="499" y="2"/>
                  </a:lnTo>
                  <a:lnTo>
                    <a:pt x="527" y="0"/>
                  </a:lnTo>
                  <a:lnTo>
                    <a:pt x="557" y="0"/>
                  </a:lnTo>
                  <a:lnTo>
                    <a:pt x="585" y="0"/>
                  </a:lnTo>
                  <a:lnTo>
                    <a:pt x="614" y="2"/>
                  </a:lnTo>
                  <a:lnTo>
                    <a:pt x="642" y="6"/>
                  </a:lnTo>
                  <a:lnTo>
                    <a:pt x="669" y="10"/>
                  </a:lnTo>
                  <a:lnTo>
                    <a:pt x="695" y="17"/>
                  </a:lnTo>
                  <a:lnTo>
                    <a:pt x="722" y="25"/>
                  </a:lnTo>
                  <a:lnTo>
                    <a:pt x="749" y="33"/>
                  </a:lnTo>
                  <a:lnTo>
                    <a:pt x="774" y="44"/>
                  </a:lnTo>
                  <a:lnTo>
                    <a:pt x="798" y="54"/>
                  </a:lnTo>
                  <a:lnTo>
                    <a:pt x="822" y="68"/>
                  </a:lnTo>
                  <a:lnTo>
                    <a:pt x="846" y="81"/>
                  </a:lnTo>
                  <a:lnTo>
                    <a:pt x="869" y="96"/>
                  </a:lnTo>
                  <a:lnTo>
                    <a:pt x="890" y="110"/>
                  </a:lnTo>
                  <a:lnTo>
                    <a:pt x="911" y="128"/>
                  </a:lnTo>
                  <a:lnTo>
                    <a:pt x="931" y="145"/>
                  </a:lnTo>
                  <a:lnTo>
                    <a:pt x="951" y="164"/>
                  </a:lnTo>
                  <a:lnTo>
                    <a:pt x="969" y="182"/>
                  </a:lnTo>
                  <a:lnTo>
                    <a:pt x="987" y="202"/>
                  </a:lnTo>
                  <a:lnTo>
                    <a:pt x="1003" y="224"/>
                  </a:lnTo>
                  <a:lnTo>
                    <a:pt x="1019" y="246"/>
                  </a:lnTo>
                  <a:lnTo>
                    <a:pt x="1034" y="269"/>
                  </a:lnTo>
                  <a:lnTo>
                    <a:pt x="1047" y="292"/>
                  </a:lnTo>
                  <a:lnTo>
                    <a:pt x="1059" y="316"/>
                  </a:lnTo>
                  <a:lnTo>
                    <a:pt x="1070" y="341"/>
                  </a:lnTo>
                  <a:lnTo>
                    <a:pt x="1081" y="366"/>
                  </a:lnTo>
                  <a:lnTo>
                    <a:pt x="1089" y="392"/>
                  </a:lnTo>
                  <a:lnTo>
                    <a:pt x="1097" y="418"/>
                  </a:lnTo>
                  <a:lnTo>
                    <a:pt x="1103" y="445"/>
                  </a:lnTo>
                  <a:lnTo>
                    <a:pt x="1107" y="473"/>
                  </a:lnTo>
                  <a:lnTo>
                    <a:pt x="1111" y="501"/>
                  </a:lnTo>
                  <a:lnTo>
                    <a:pt x="1114" y="529"/>
                  </a:lnTo>
                  <a:lnTo>
                    <a:pt x="1114" y="557"/>
                  </a:lnTo>
                  <a:lnTo>
                    <a:pt x="1114" y="586"/>
                  </a:lnTo>
                  <a:lnTo>
                    <a:pt x="1111" y="614"/>
                  </a:lnTo>
                  <a:lnTo>
                    <a:pt x="1107" y="642"/>
                  </a:lnTo>
                  <a:lnTo>
                    <a:pt x="1103" y="670"/>
                  </a:lnTo>
                  <a:lnTo>
                    <a:pt x="1097" y="697"/>
                  </a:lnTo>
                  <a:lnTo>
                    <a:pt x="1089" y="724"/>
                  </a:lnTo>
                  <a:lnTo>
                    <a:pt x="1081" y="749"/>
                  </a:lnTo>
                  <a:lnTo>
                    <a:pt x="1070" y="774"/>
                  </a:lnTo>
                  <a:lnTo>
                    <a:pt x="1059" y="800"/>
                  </a:lnTo>
                  <a:lnTo>
                    <a:pt x="1047" y="824"/>
                  </a:lnTo>
                  <a:lnTo>
                    <a:pt x="1034" y="846"/>
                  </a:lnTo>
                  <a:lnTo>
                    <a:pt x="1019" y="869"/>
                  </a:lnTo>
                  <a:lnTo>
                    <a:pt x="1003" y="890"/>
                  </a:lnTo>
                  <a:lnTo>
                    <a:pt x="987" y="912"/>
                  </a:lnTo>
                  <a:lnTo>
                    <a:pt x="969" y="932"/>
                  </a:lnTo>
                  <a:lnTo>
                    <a:pt x="951" y="952"/>
                  </a:lnTo>
                  <a:lnTo>
                    <a:pt x="931" y="970"/>
                  </a:lnTo>
                  <a:lnTo>
                    <a:pt x="911" y="988"/>
                  </a:lnTo>
                  <a:lnTo>
                    <a:pt x="890" y="1004"/>
                  </a:lnTo>
                  <a:lnTo>
                    <a:pt x="869" y="1020"/>
                  </a:lnTo>
                  <a:lnTo>
                    <a:pt x="846" y="1034"/>
                  </a:lnTo>
                  <a:lnTo>
                    <a:pt x="822" y="1048"/>
                  </a:lnTo>
                  <a:lnTo>
                    <a:pt x="798" y="1060"/>
                  </a:lnTo>
                  <a:lnTo>
                    <a:pt x="774" y="1072"/>
                  </a:lnTo>
                  <a:lnTo>
                    <a:pt x="749" y="1081"/>
                  </a:lnTo>
                  <a:lnTo>
                    <a:pt x="722" y="1090"/>
                  </a:lnTo>
                  <a:lnTo>
                    <a:pt x="695" y="1097"/>
                  </a:lnTo>
                  <a:lnTo>
                    <a:pt x="669" y="1104"/>
                  </a:lnTo>
                  <a:lnTo>
                    <a:pt x="642" y="1109"/>
                  </a:lnTo>
                  <a:lnTo>
                    <a:pt x="614" y="1113"/>
                  </a:lnTo>
                  <a:lnTo>
                    <a:pt x="585" y="1114"/>
                  </a:lnTo>
                  <a:lnTo>
                    <a:pt x="557" y="1116"/>
                  </a:lnTo>
                  <a:lnTo>
                    <a:pt x="527" y="1114"/>
                  </a:lnTo>
                  <a:lnTo>
                    <a:pt x="499" y="1113"/>
                  </a:lnTo>
                  <a:lnTo>
                    <a:pt x="471" y="1109"/>
                  </a:lnTo>
                  <a:lnTo>
                    <a:pt x="445" y="1104"/>
                  </a:lnTo>
                  <a:lnTo>
                    <a:pt x="417" y="1097"/>
                  </a:lnTo>
                  <a:lnTo>
                    <a:pt x="392" y="1090"/>
                  </a:lnTo>
                  <a:lnTo>
                    <a:pt x="365" y="1081"/>
                  </a:lnTo>
                  <a:lnTo>
                    <a:pt x="340" y="1072"/>
                  </a:lnTo>
                  <a:lnTo>
                    <a:pt x="316" y="1060"/>
                  </a:lnTo>
                  <a:lnTo>
                    <a:pt x="292" y="1048"/>
                  </a:lnTo>
                  <a:lnTo>
                    <a:pt x="268" y="1034"/>
                  </a:lnTo>
                  <a:lnTo>
                    <a:pt x="245" y="1020"/>
                  </a:lnTo>
                  <a:lnTo>
                    <a:pt x="224" y="1004"/>
                  </a:lnTo>
                  <a:lnTo>
                    <a:pt x="202" y="988"/>
                  </a:lnTo>
                  <a:lnTo>
                    <a:pt x="182" y="970"/>
                  </a:lnTo>
                  <a:lnTo>
                    <a:pt x="162" y="952"/>
                  </a:lnTo>
                  <a:lnTo>
                    <a:pt x="144" y="932"/>
                  </a:lnTo>
                  <a:lnTo>
                    <a:pt x="126" y="912"/>
                  </a:lnTo>
                  <a:lnTo>
                    <a:pt x="110" y="890"/>
                  </a:lnTo>
                  <a:lnTo>
                    <a:pt x="94" y="869"/>
                  </a:lnTo>
                  <a:lnTo>
                    <a:pt x="80" y="846"/>
                  </a:lnTo>
                  <a:lnTo>
                    <a:pt x="66" y="824"/>
                  </a:lnTo>
                  <a:lnTo>
                    <a:pt x="54" y="800"/>
                  </a:lnTo>
                  <a:lnTo>
                    <a:pt x="42" y="774"/>
                  </a:lnTo>
                  <a:lnTo>
                    <a:pt x="33" y="749"/>
                  </a:lnTo>
                  <a:lnTo>
                    <a:pt x="24" y="724"/>
                  </a:lnTo>
                  <a:lnTo>
                    <a:pt x="17" y="697"/>
                  </a:lnTo>
                  <a:lnTo>
                    <a:pt x="10" y="670"/>
                  </a:lnTo>
                  <a:lnTo>
                    <a:pt x="5" y="642"/>
                  </a:lnTo>
                  <a:lnTo>
                    <a:pt x="2" y="614"/>
                  </a:lnTo>
                  <a:lnTo>
                    <a:pt x="0" y="586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372" y="3680"/>
              <a:ext cx="415" cy="414"/>
            </a:xfrm>
            <a:custGeom>
              <a:avLst/>
              <a:gdLst>
                <a:gd name="T0" fmla="*/ 0 w 1658"/>
                <a:gd name="T1" fmla="*/ 0 h 1658"/>
                <a:gd name="T2" fmla="*/ 0 w 1658"/>
                <a:gd name="T3" fmla="*/ 0 h 1658"/>
                <a:gd name="T4" fmla="*/ 0 w 1658"/>
                <a:gd name="T5" fmla="*/ 0 h 1658"/>
                <a:gd name="T6" fmla="*/ 0 w 1658"/>
                <a:gd name="T7" fmla="*/ 0 h 1658"/>
                <a:gd name="T8" fmla="*/ 0 w 1658"/>
                <a:gd name="T9" fmla="*/ 0 h 1658"/>
                <a:gd name="T10" fmla="*/ 0 w 1658"/>
                <a:gd name="T11" fmla="*/ 0 h 1658"/>
                <a:gd name="T12" fmla="*/ 0 w 1658"/>
                <a:gd name="T13" fmla="*/ 0 h 1658"/>
                <a:gd name="T14" fmla="*/ 0 w 1658"/>
                <a:gd name="T15" fmla="*/ 0 h 1658"/>
                <a:gd name="T16" fmla="*/ 0 w 1658"/>
                <a:gd name="T17" fmla="*/ 0 h 1658"/>
                <a:gd name="T18" fmla="*/ 0 w 1658"/>
                <a:gd name="T19" fmla="*/ 0 h 1658"/>
                <a:gd name="T20" fmla="*/ 0 w 1658"/>
                <a:gd name="T21" fmla="*/ 0 h 1658"/>
                <a:gd name="T22" fmla="*/ 0 w 1658"/>
                <a:gd name="T23" fmla="*/ 0 h 1658"/>
                <a:gd name="T24" fmla="*/ 0 w 1658"/>
                <a:gd name="T25" fmla="*/ 0 h 1658"/>
                <a:gd name="T26" fmla="*/ 0 w 1658"/>
                <a:gd name="T27" fmla="*/ 0 h 1658"/>
                <a:gd name="T28" fmla="*/ 0 w 1658"/>
                <a:gd name="T29" fmla="*/ 0 h 1658"/>
                <a:gd name="T30" fmla="*/ 0 w 1658"/>
                <a:gd name="T31" fmla="*/ 0 h 1658"/>
                <a:gd name="T32" fmla="*/ 0 w 1658"/>
                <a:gd name="T33" fmla="*/ 0 h 1658"/>
                <a:gd name="T34" fmla="*/ 0 w 1658"/>
                <a:gd name="T35" fmla="*/ 0 h 1658"/>
                <a:gd name="T36" fmla="*/ 0 w 1658"/>
                <a:gd name="T37" fmla="*/ 0 h 1658"/>
                <a:gd name="T38" fmla="*/ 0 w 1658"/>
                <a:gd name="T39" fmla="*/ 0 h 1658"/>
                <a:gd name="T40" fmla="*/ 0 w 1658"/>
                <a:gd name="T41" fmla="*/ 0 h 1658"/>
                <a:gd name="T42" fmla="*/ 0 w 1658"/>
                <a:gd name="T43" fmla="*/ 0 h 1658"/>
                <a:gd name="T44" fmla="*/ 0 w 1658"/>
                <a:gd name="T45" fmla="*/ 0 h 1658"/>
                <a:gd name="T46" fmla="*/ 0 w 1658"/>
                <a:gd name="T47" fmla="*/ 0 h 1658"/>
                <a:gd name="T48" fmla="*/ 0 w 1658"/>
                <a:gd name="T49" fmla="*/ 0 h 1658"/>
                <a:gd name="T50" fmla="*/ 0 w 1658"/>
                <a:gd name="T51" fmla="*/ 0 h 1658"/>
                <a:gd name="T52" fmla="*/ 0 w 1658"/>
                <a:gd name="T53" fmla="*/ 0 h 1658"/>
                <a:gd name="T54" fmla="*/ 0 w 1658"/>
                <a:gd name="T55" fmla="*/ 0 h 1658"/>
                <a:gd name="T56" fmla="*/ 0 w 1658"/>
                <a:gd name="T57" fmla="*/ 0 h 1658"/>
                <a:gd name="T58" fmla="*/ 0 w 1658"/>
                <a:gd name="T59" fmla="*/ 0 h 1658"/>
                <a:gd name="T60" fmla="*/ 0 w 1658"/>
                <a:gd name="T61" fmla="*/ 0 h 1658"/>
                <a:gd name="T62" fmla="*/ 0 w 1658"/>
                <a:gd name="T63" fmla="*/ 0 h 1658"/>
                <a:gd name="T64" fmla="*/ 0 w 1658"/>
                <a:gd name="T65" fmla="*/ 0 h 1658"/>
                <a:gd name="T66" fmla="*/ 0 w 1658"/>
                <a:gd name="T67" fmla="*/ 0 h 1658"/>
                <a:gd name="T68" fmla="*/ 0 w 1658"/>
                <a:gd name="T69" fmla="*/ 0 h 1658"/>
                <a:gd name="T70" fmla="*/ 0 w 1658"/>
                <a:gd name="T71" fmla="*/ 0 h 1658"/>
                <a:gd name="T72" fmla="*/ 0 w 1658"/>
                <a:gd name="T73" fmla="*/ 0 h 1658"/>
                <a:gd name="T74" fmla="*/ 0 w 1658"/>
                <a:gd name="T75" fmla="*/ 0 h 1658"/>
                <a:gd name="T76" fmla="*/ 0 w 1658"/>
                <a:gd name="T77" fmla="*/ 0 h 1658"/>
                <a:gd name="T78" fmla="*/ 0 w 1658"/>
                <a:gd name="T79" fmla="*/ 0 h 1658"/>
                <a:gd name="T80" fmla="*/ 0 w 1658"/>
                <a:gd name="T81" fmla="*/ 0 h 1658"/>
                <a:gd name="T82" fmla="*/ 0 w 1658"/>
                <a:gd name="T83" fmla="*/ 0 h 1658"/>
                <a:gd name="T84" fmla="*/ 0 w 1658"/>
                <a:gd name="T85" fmla="*/ 0 h 1658"/>
                <a:gd name="T86" fmla="*/ 0 w 1658"/>
                <a:gd name="T87" fmla="*/ 0 h 1658"/>
                <a:gd name="T88" fmla="*/ 0 w 1658"/>
                <a:gd name="T89" fmla="*/ 0 h 1658"/>
                <a:gd name="T90" fmla="*/ 0 w 1658"/>
                <a:gd name="T91" fmla="*/ 0 h 1658"/>
                <a:gd name="T92" fmla="*/ 0 w 1658"/>
                <a:gd name="T93" fmla="*/ 0 h 1658"/>
                <a:gd name="T94" fmla="*/ 0 w 1658"/>
                <a:gd name="T95" fmla="*/ 0 h 1658"/>
                <a:gd name="T96" fmla="*/ 0 w 1658"/>
                <a:gd name="T97" fmla="*/ 0 h 1658"/>
                <a:gd name="T98" fmla="*/ 0 w 1658"/>
                <a:gd name="T99" fmla="*/ 0 h 1658"/>
                <a:gd name="T100" fmla="*/ 0 w 1658"/>
                <a:gd name="T101" fmla="*/ 0 h 1658"/>
                <a:gd name="T102" fmla="*/ 0 w 1658"/>
                <a:gd name="T103" fmla="*/ 0 h 1658"/>
                <a:gd name="T104" fmla="*/ 0 w 1658"/>
                <a:gd name="T105" fmla="*/ 0 h 1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58" h="1658">
                  <a:moveTo>
                    <a:pt x="0" y="829"/>
                  </a:moveTo>
                  <a:lnTo>
                    <a:pt x="0" y="829"/>
                  </a:lnTo>
                  <a:lnTo>
                    <a:pt x="1" y="872"/>
                  </a:lnTo>
                  <a:lnTo>
                    <a:pt x="4" y="914"/>
                  </a:lnTo>
                  <a:lnTo>
                    <a:pt x="9" y="956"/>
                  </a:lnTo>
                  <a:lnTo>
                    <a:pt x="17" y="997"/>
                  </a:lnTo>
                  <a:lnTo>
                    <a:pt x="26" y="1037"/>
                  </a:lnTo>
                  <a:lnTo>
                    <a:pt x="37" y="1076"/>
                  </a:lnTo>
                  <a:lnTo>
                    <a:pt x="50" y="1114"/>
                  </a:lnTo>
                  <a:lnTo>
                    <a:pt x="65" y="1152"/>
                  </a:lnTo>
                  <a:lnTo>
                    <a:pt x="81" y="1189"/>
                  </a:lnTo>
                  <a:lnTo>
                    <a:pt x="100" y="1225"/>
                  </a:lnTo>
                  <a:lnTo>
                    <a:pt x="120" y="1260"/>
                  </a:lnTo>
                  <a:lnTo>
                    <a:pt x="141" y="1293"/>
                  </a:lnTo>
                  <a:lnTo>
                    <a:pt x="165" y="1325"/>
                  </a:lnTo>
                  <a:lnTo>
                    <a:pt x="189" y="1357"/>
                  </a:lnTo>
                  <a:lnTo>
                    <a:pt x="216" y="1386"/>
                  </a:lnTo>
                  <a:lnTo>
                    <a:pt x="242" y="1416"/>
                  </a:lnTo>
                  <a:lnTo>
                    <a:pt x="272" y="1442"/>
                  </a:lnTo>
                  <a:lnTo>
                    <a:pt x="302" y="1469"/>
                  </a:lnTo>
                  <a:lnTo>
                    <a:pt x="333" y="1494"/>
                  </a:lnTo>
                  <a:lnTo>
                    <a:pt x="365" y="1517"/>
                  </a:lnTo>
                  <a:lnTo>
                    <a:pt x="400" y="1538"/>
                  </a:lnTo>
                  <a:lnTo>
                    <a:pt x="434" y="1558"/>
                  </a:lnTo>
                  <a:lnTo>
                    <a:pt x="470" y="1577"/>
                  </a:lnTo>
                  <a:lnTo>
                    <a:pt x="506" y="1593"/>
                  </a:lnTo>
                  <a:lnTo>
                    <a:pt x="544" y="1608"/>
                  </a:lnTo>
                  <a:lnTo>
                    <a:pt x="582" y="1621"/>
                  </a:lnTo>
                  <a:lnTo>
                    <a:pt x="622" y="1633"/>
                  </a:lnTo>
                  <a:lnTo>
                    <a:pt x="662" y="1642"/>
                  </a:lnTo>
                  <a:lnTo>
                    <a:pt x="702" y="1649"/>
                  </a:lnTo>
                  <a:lnTo>
                    <a:pt x="743" y="1654"/>
                  </a:lnTo>
                  <a:lnTo>
                    <a:pt x="786" y="1657"/>
                  </a:lnTo>
                  <a:lnTo>
                    <a:pt x="829" y="1658"/>
                  </a:lnTo>
                  <a:lnTo>
                    <a:pt x="871" y="1657"/>
                  </a:lnTo>
                  <a:lnTo>
                    <a:pt x="913" y="1654"/>
                  </a:lnTo>
                  <a:lnTo>
                    <a:pt x="955" y="1649"/>
                  </a:lnTo>
                  <a:lnTo>
                    <a:pt x="995" y="1642"/>
                  </a:lnTo>
                  <a:lnTo>
                    <a:pt x="1035" y="1633"/>
                  </a:lnTo>
                  <a:lnTo>
                    <a:pt x="1075" y="1621"/>
                  </a:lnTo>
                  <a:lnTo>
                    <a:pt x="1114" y="1608"/>
                  </a:lnTo>
                  <a:lnTo>
                    <a:pt x="1151" y="1593"/>
                  </a:lnTo>
                  <a:lnTo>
                    <a:pt x="1187" y="1577"/>
                  </a:lnTo>
                  <a:lnTo>
                    <a:pt x="1223" y="1558"/>
                  </a:lnTo>
                  <a:lnTo>
                    <a:pt x="1258" y="1538"/>
                  </a:lnTo>
                  <a:lnTo>
                    <a:pt x="1291" y="1517"/>
                  </a:lnTo>
                  <a:lnTo>
                    <a:pt x="1325" y="1494"/>
                  </a:lnTo>
                  <a:lnTo>
                    <a:pt x="1355" y="1469"/>
                  </a:lnTo>
                  <a:lnTo>
                    <a:pt x="1386" y="1442"/>
                  </a:lnTo>
                  <a:lnTo>
                    <a:pt x="1414" y="1416"/>
                  </a:lnTo>
                  <a:lnTo>
                    <a:pt x="1442" y="1386"/>
                  </a:lnTo>
                  <a:lnTo>
                    <a:pt x="1469" y="1357"/>
                  </a:lnTo>
                  <a:lnTo>
                    <a:pt x="1493" y="1325"/>
                  </a:lnTo>
                  <a:lnTo>
                    <a:pt x="1515" y="1293"/>
                  </a:lnTo>
                  <a:lnTo>
                    <a:pt x="1538" y="1260"/>
                  </a:lnTo>
                  <a:lnTo>
                    <a:pt x="1558" y="1225"/>
                  </a:lnTo>
                  <a:lnTo>
                    <a:pt x="1575" y="1189"/>
                  </a:lnTo>
                  <a:lnTo>
                    <a:pt x="1592" y="1152"/>
                  </a:lnTo>
                  <a:lnTo>
                    <a:pt x="1607" y="1114"/>
                  </a:lnTo>
                  <a:lnTo>
                    <a:pt x="1620" y="1076"/>
                  </a:lnTo>
                  <a:lnTo>
                    <a:pt x="1631" y="1037"/>
                  </a:lnTo>
                  <a:lnTo>
                    <a:pt x="1640" y="997"/>
                  </a:lnTo>
                  <a:lnTo>
                    <a:pt x="1648" y="956"/>
                  </a:lnTo>
                  <a:lnTo>
                    <a:pt x="1654" y="914"/>
                  </a:lnTo>
                  <a:lnTo>
                    <a:pt x="1656" y="872"/>
                  </a:lnTo>
                  <a:lnTo>
                    <a:pt x="1658" y="829"/>
                  </a:lnTo>
                  <a:lnTo>
                    <a:pt x="1656" y="786"/>
                  </a:lnTo>
                  <a:lnTo>
                    <a:pt x="1654" y="745"/>
                  </a:lnTo>
                  <a:lnTo>
                    <a:pt x="1648" y="704"/>
                  </a:lnTo>
                  <a:lnTo>
                    <a:pt x="1640" y="662"/>
                  </a:lnTo>
                  <a:lnTo>
                    <a:pt x="1631" y="622"/>
                  </a:lnTo>
                  <a:lnTo>
                    <a:pt x="1620" y="584"/>
                  </a:lnTo>
                  <a:lnTo>
                    <a:pt x="1607" y="545"/>
                  </a:lnTo>
                  <a:lnTo>
                    <a:pt x="1592" y="508"/>
                  </a:lnTo>
                  <a:lnTo>
                    <a:pt x="1575" y="470"/>
                  </a:lnTo>
                  <a:lnTo>
                    <a:pt x="1558" y="434"/>
                  </a:lnTo>
                  <a:lnTo>
                    <a:pt x="1538" y="400"/>
                  </a:lnTo>
                  <a:lnTo>
                    <a:pt x="1515" y="366"/>
                  </a:lnTo>
                  <a:lnTo>
                    <a:pt x="1493" y="334"/>
                  </a:lnTo>
                  <a:lnTo>
                    <a:pt x="1469" y="302"/>
                  </a:lnTo>
                  <a:lnTo>
                    <a:pt x="1442" y="272"/>
                  </a:lnTo>
                  <a:lnTo>
                    <a:pt x="1414" y="244"/>
                  </a:lnTo>
                  <a:lnTo>
                    <a:pt x="1386" y="216"/>
                  </a:lnTo>
                  <a:lnTo>
                    <a:pt x="1355" y="190"/>
                  </a:lnTo>
                  <a:lnTo>
                    <a:pt x="1325" y="165"/>
                  </a:lnTo>
                  <a:lnTo>
                    <a:pt x="1291" y="142"/>
                  </a:lnTo>
                  <a:lnTo>
                    <a:pt x="1258" y="121"/>
                  </a:lnTo>
                  <a:lnTo>
                    <a:pt x="1223" y="101"/>
                  </a:lnTo>
                  <a:lnTo>
                    <a:pt x="1187" y="82"/>
                  </a:lnTo>
                  <a:lnTo>
                    <a:pt x="1151" y="65"/>
                  </a:lnTo>
                  <a:lnTo>
                    <a:pt x="1114" y="50"/>
                  </a:lnTo>
                  <a:lnTo>
                    <a:pt x="1075" y="37"/>
                  </a:lnTo>
                  <a:lnTo>
                    <a:pt x="1035" y="26"/>
                  </a:lnTo>
                  <a:lnTo>
                    <a:pt x="995" y="17"/>
                  </a:lnTo>
                  <a:lnTo>
                    <a:pt x="955" y="10"/>
                  </a:lnTo>
                  <a:lnTo>
                    <a:pt x="913" y="5"/>
                  </a:lnTo>
                  <a:lnTo>
                    <a:pt x="871" y="1"/>
                  </a:lnTo>
                  <a:lnTo>
                    <a:pt x="829" y="0"/>
                  </a:lnTo>
                  <a:lnTo>
                    <a:pt x="786" y="1"/>
                  </a:lnTo>
                  <a:lnTo>
                    <a:pt x="743" y="5"/>
                  </a:lnTo>
                  <a:lnTo>
                    <a:pt x="702" y="10"/>
                  </a:lnTo>
                  <a:lnTo>
                    <a:pt x="662" y="17"/>
                  </a:lnTo>
                  <a:lnTo>
                    <a:pt x="622" y="26"/>
                  </a:lnTo>
                  <a:lnTo>
                    <a:pt x="582" y="37"/>
                  </a:lnTo>
                  <a:lnTo>
                    <a:pt x="544" y="50"/>
                  </a:lnTo>
                  <a:lnTo>
                    <a:pt x="506" y="65"/>
                  </a:lnTo>
                  <a:lnTo>
                    <a:pt x="470" y="82"/>
                  </a:lnTo>
                  <a:lnTo>
                    <a:pt x="434" y="101"/>
                  </a:lnTo>
                  <a:lnTo>
                    <a:pt x="400" y="121"/>
                  </a:lnTo>
                  <a:lnTo>
                    <a:pt x="365" y="142"/>
                  </a:lnTo>
                  <a:lnTo>
                    <a:pt x="333" y="165"/>
                  </a:lnTo>
                  <a:lnTo>
                    <a:pt x="302" y="190"/>
                  </a:lnTo>
                  <a:lnTo>
                    <a:pt x="272" y="216"/>
                  </a:lnTo>
                  <a:lnTo>
                    <a:pt x="242" y="244"/>
                  </a:lnTo>
                  <a:lnTo>
                    <a:pt x="216" y="272"/>
                  </a:lnTo>
                  <a:lnTo>
                    <a:pt x="189" y="302"/>
                  </a:lnTo>
                  <a:lnTo>
                    <a:pt x="165" y="334"/>
                  </a:lnTo>
                  <a:lnTo>
                    <a:pt x="141" y="366"/>
                  </a:lnTo>
                  <a:lnTo>
                    <a:pt x="120" y="400"/>
                  </a:lnTo>
                  <a:lnTo>
                    <a:pt x="100" y="434"/>
                  </a:lnTo>
                  <a:lnTo>
                    <a:pt x="81" y="470"/>
                  </a:lnTo>
                  <a:lnTo>
                    <a:pt x="65" y="508"/>
                  </a:lnTo>
                  <a:lnTo>
                    <a:pt x="50" y="545"/>
                  </a:lnTo>
                  <a:lnTo>
                    <a:pt x="37" y="584"/>
                  </a:lnTo>
                  <a:lnTo>
                    <a:pt x="26" y="622"/>
                  </a:lnTo>
                  <a:lnTo>
                    <a:pt x="17" y="662"/>
                  </a:lnTo>
                  <a:lnTo>
                    <a:pt x="9" y="704"/>
                  </a:lnTo>
                  <a:lnTo>
                    <a:pt x="4" y="745"/>
                  </a:lnTo>
                  <a:lnTo>
                    <a:pt x="1" y="786"/>
                  </a:lnTo>
                  <a:lnTo>
                    <a:pt x="0" y="829"/>
                  </a:lnTo>
                  <a:close/>
                  <a:moveTo>
                    <a:pt x="272" y="829"/>
                  </a:moveTo>
                  <a:lnTo>
                    <a:pt x="272" y="829"/>
                  </a:lnTo>
                  <a:lnTo>
                    <a:pt x="272" y="801"/>
                  </a:lnTo>
                  <a:lnTo>
                    <a:pt x="274" y="773"/>
                  </a:lnTo>
                  <a:lnTo>
                    <a:pt x="277" y="745"/>
                  </a:lnTo>
                  <a:lnTo>
                    <a:pt x="282" y="717"/>
                  </a:lnTo>
                  <a:lnTo>
                    <a:pt x="289" y="690"/>
                  </a:lnTo>
                  <a:lnTo>
                    <a:pt x="296" y="664"/>
                  </a:lnTo>
                  <a:lnTo>
                    <a:pt x="305" y="638"/>
                  </a:lnTo>
                  <a:lnTo>
                    <a:pt x="314" y="613"/>
                  </a:lnTo>
                  <a:lnTo>
                    <a:pt x="326" y="588"/>
                  </a:lnTo>
                  <a:lnTo>
                    <a:pt x="338" y="564"/>
                  </a:lnTo>
                  <a:lnTo>
                    <a:pt x="352" y="541"/>
                  </a:lnTo>
                  <a:lnTo>
                    <a:pt x="366" y="518"/>
                  </a:lnTo>
                  <a:lnTo>
                    <a:pt x="382" y="496"/>
                  </a:lnTo>
                  <a:lnTo>
                    <a:pt x="398" y="474"/>
                  </a:lnTo>
                  <a:lnTo>
                    <a:pt x="416" y="454"/>
                  </a:lnTo>
                  <a:lnTo>
                    <a:pt x="434" y="436"/>
                  </a:lnTo>
                  <a:lnTo>
                    <a:pt x="454" y="417"/>
                  </a:lnTo>
                  <a:lnTo>
                    <a:pt x="474" y="400"/>
                  </a:lnTo>
                  <a:lnTo>
                    <a:pt x="496" y="382"/>
                  </a:lnTo>
                  <a:lnTo>
                    <a:pt x="517" y="368"/>
                  </a:lnTo>
                  <a:lnTo>
                    <a:pt x="540" y="353"/>
                  </a:lnTo>
                  <a:lnTo>
                    <a:pt x="564" y="340"/>
                  </a:lnTo>
                  <a:lnTo>
                    <a:pt x="588" y="326"/>
                  </a:lnTo>
                  <a:lnTo>
                    <a:pt x="612" y="316"/>
                  </a:lnTo>
                  <a:lnTo>
                    <a:pt x="637" y="305"/>
                  </a:lnTo>
                  <a:lnTo>
                    <a:pt x="664" y="297"/>
                  </a:lnTo>
                  <a:lnTo>
                    <a:pt x="689" y="289"/>
                  </a:lnTo>
                  <a:lnTo>
                    <a:pt x="717" y="282"/>
                  </a:lnTo>
                  <a:lnTo>
                    <a:pt x="743" y="278"/>
                  </a:lnTo>
                  <a:lnTo>
                    <a:pt x="771" y="274"/>
                  </a:lnTo>
                  <a:lnTo>
                    <a:pt x="799" y="272"/>
                  </a:lnTo>
                  <a:lnTo>
                    <a:pt x="829" y="272"/>
                  </a:lnTo>
                  <a:lnTo>
                    <a:pt x="857" y="272"/>
                  </a:lnTo>
                  <a:lnTo>
                    <a:pt x="886" y="274"/>
                  </a:lnTo>
                  <a:lnTo>
                    <a:pt x="914" y="278"/>
                  </a:lnTo>
                  <a:lnTo>
                    <a:pt x="941" y="282"/>
                  </a:lnTo>
                  <a:lnTo>
                    <a:pt x="967" y="289"/>
                  </a:lnTo>
                  <a:lnTo>
                    <a:pt x="994" y="297"/>
                  </a:lnTo>
                  <a:lnTo>
                    <a:pt x="1021" y="305"/>
                  </a:lnTo>
                  <a:lnTo>
                    <a:pt x="1046" y="316"/>
                  </a:lnTo>
                  <a:lnTo>
                    <a:pt x="1070" y="326"/>
                  </a:lnTo>
                  <a:lnTo>
                    <a:pt x="1094" y="340"/>
                  </a:lnTo>
                  <a:lnTo>
                    <a:pt x="1118" y="353"/>
                  </a:lnTo>
                  <a:lnTo>
                    <a:pt x="1141" y="368"/>
                  </a:lnTo>
                  <a:lnTo>
                    <a:pt x="1162" y="382"/>
                  </a:lnTo>
                  <a:lnTo>
                    <a:pt x="1183" y="400"/>
                  </a:lnTo>
                  <a:lnTo>
                    <a:pt x="1203" y="417"/>
                  </a:lnTo>
                  <a:lnTo>
                    <a:pt x="1223" y="436"/>
                  </a:lnTo>
                  <a:lnTo>
                    <a:pt x="1241" y="454"/>
                  </a:lnTo>
                  <a:lnTo>
                    <a:pt x="1259" y="474"/>
                  </a:lnTo>
                  <a:lnTo>
                    <a:pt x="1275" y="496"/>
                  </a:lnTo>
                  <a:lnTo>
                    <a:pt x="1291" y="518"/>
                  </a:lnTo>
                  <a:lnTo>
                    <a:pt x="1306" y="541"/>
                  </a:lnTo>
                  <a:lnTo>
                    <a:pt x="1319" y="564"/>
                  </a:lnTo>
                  <a:lnTo>
                    <a:pt x="1331" y="588"/>
                  </a:lnTo>
                  <a:lnTo>
                    <a:pt x="1342" y="613"/>
                  </a:lnTo>
                  <a:lnTo>
                    <a:pt x="1353" y="638"/>
                  </a:lnTo>
                  <a:lnTo>
                    <a:pt x="1361" y="664"/>
                  </a:lnTo>
                  <a:lnTo>
                    <a:pt x="1369" y="690"/>
                  </a:lnTo>
                  <a:lnTo>
                    <a:pt x="1375" y="717"/>
                  </a:lnTo>
                  <a:lnTo>
                    <a:pt x="1379" y="745"/>
                  </a:lnTo>
                  <a:lnTo>
                    <a:pt x="1383" y="773"/>
                  </a:lnTo>
                  <a:lnTo>
                    <a:pt x="1386" y="801"/>
                  </a:lnTo>
                  <a:lnTo>
                    <a:pt x="1386" y="829"/>
                  </a:lnTo>
                  <a:lnTo>
                    <a:pt x="1386" y="858"/>
                  </a:lnTo>
                  <a:lnTo>
                    <a:pt x="1383" y="886"/>
                  </a:lnTo>
                  <a:lnTo>
                    <a:pt x="1379" y="914"/>
                  </a:lnTo>
                  <a:lnTo>
                    <a:pt x="1375" y="942"/>
                  </a:lnTo>
                  <a:lnTo>
                    <a:pt x="1369" y="969"/>
                  </a:lnTo>
                  <a:lnTo>
                    <a:pt x="1361" y="996"/>
                  </a:lnTo>
                  <a:lnTo>
                    <a:pt x="1353" y="1021"/>
                  </a:lnTo>
                  <a:lnTo>
                    <a:pt x="1342" y="1046"/>
                  </a:lnTo>
                  <a:lnTo>
                    <a:pt x="1331" y="1072"/>
                  </a:lnTo>
                  <a:lnTo>
                    <a:pt x="1319" y="1096"/>
                  </a:lnTo>
                  <a:lnTo>
                    <a:pt x="1306" y="1118"/>
                  </a:lnTo>
                  <a:lnTo>
                    <a:pt x="1291" y="1141"/>
                  </a:lnTo>
                  <a:lnTo>
                    <a:pt x="1275" y="1162"/>
                  </a:lnTo>
                  <a:lnTo>
                    <a:pt x="1259" y="1184"/>
                  </a:lnTo>
                  <a:lnTo>
                    <a:pt x="1241" y="1204"/>
                  </a:lnTo>
                  <a:lnTo>
                    <a:pt x="1223" y="1224"/>
                  </a:lnTo>
                  <a:lnTo>
                    <a:pt x="1203" y="1242"/>
                  </a:lnTo>
                  <a:lnTo>
                    <a:pt x="1183" y="1260"/>
                  </a:lnTo>
                  <a:lnTo>
                    <a:pt x="1162" y="1276"/>
                  </a:lnTo>
                  <a:lnTo>
                    <a:pt x="1141" y="1292"/>
                  </a:lnTo>
                  <a:lnTo>
                    <a:pt x="1118" y="1306"/>
                  </a:lnTo>
                  <a:lnTo>
                    <a:pt x="1094" y="1320"/>
                  </a:lnTo>
                  <a:lnTo>
                    <a:pt x="1070" y="1332"/>
                  </a:lnTo>
                  <a:lnTo>
                    <a:pt x="1046" y="1344"/>
                  </a:lnTo>
                  <a:lnTo>
                    <a:pt x="1021" y="1353"/>
                  </a:lnTo>
                  <a:lnTo>
                    <a:pt x="994" y="1362"/>
                  </a:lnTo>
                  <a:lnTo>
                    <a:pt x="967" y="1369"/>
                  </a:lnTo>
                  <a:lnTo>
                    <a:pt x="941" y="1376"/>
                  </a:lnTo>
                  <a:lnTo>
                    <a:pt x="914" y="1381"/>
                  </a:lnTo>
                  <a:lnTo>
                    <a:pt x="886" y="1385"/>
                  </a:lnTo>
                  <a:lnTo>
                    <a:pt x="857" y="1386"/>
                  </a:lnTo>
                  <a:lnTo>
                    <a:pt x="829" y="1388"/>
                  </a:lnTo>
                  <a:lnTo>
                    <a:pt x="799" y="1386"/>
                  </a:lnTo>
                  <a:lnTo>
                    <a:pt x="771" y="1385"/>
                  </a:lnTo>
                  <a:lnTo>
                    <a:pt x="743" y="1381"/>
                  </a:lnTo>
                  <a:lnTo>
                    <a:pt x="717" y="1376"/>
                  </a:lnTo>
                  <a:lnTo>
                    <a:pt x="689" y="1369"/>
                  </a:lnTo>
                  <a:lnTo>
                    <a:pt x="664" y="1362"/>
                  </a:lnTo>
                  <a:lnTo>
                    <a:pt x="637" y="1353"/>
                  </a:lnTo>
                  <a:lnTo>
                    <a:pt x="612" y="1344"/>
                  </a:lnTo>
                  <a:lnTo>
                    <a:pt x="588" y="1332"/>
                  </a:lnTo>
                  <a:lnTo>
                    <a:pt x="564" y="1320"/>
                  </a:lnTo>
                  <a:lnTo>
                    <a:pt x="540" y="1306"/>
                  </a:lnTo>
                  <a:lnTo>
                    <a:pt x="517" y="1292"/>
                  </a:lnTo>
                  <a:lnTo>
                    <a:pt x="496" y="1276"/>
                  </a:lnTo>
                  <a:lnTo>
                    <a:pt x="474" y="1260"/>
                  </a:lnTo>
                  <a:lnTo>
                    <a:pt x="454" y="1242"/>
                  </a:lnTo>
                  <a:lnTo>
                    <a:pt x="434" y="1224"/>
                  </a:lnTo>
                  <a:lnTo>
                    <a:pt x="416" y="1204"/>
                  </a:lnTo>
                  <a:lnTo>
                    <a:pt x="398" y="1184"/>
                  </a:lnTo>
                  <a:lnTo>
                    <a:pt x="382" y="1162"/>
                  </a:lnTo>
                  <a:lnTo>
                    <a:pt x="366" y="1141"/>
                  </a:lnTo>
                  <a:lnTo>
                    <a:pt x="352" y="1118"/>
                  </a:lnTo>
                  <a:lnTo>
                    <a:pt x="338" y="1096"/>
                  </a:lnTo>
                  <a:lnTo>
                    <a:pt x="326" y="1072"/>
                  </a:lnTo>
                  <a:lnTo>
                    <a:pt x="314" y="1046"/>
                  </a:lnTo>
                  <a:lnTo>
                    <a:pt x="305" y="1021"/>
                  </a:lnTo>
                  <a:lnTo>
                    <a:pt x="296" y="996"/>
                  </a:lnTo>
                  <a:lnTo>
                    <a:pt x="289" y="969"/>
                  </a:lnTo>
                  <a:lnTo>
                    <a:pt x="282" y="942"/>
                  </a:lnTo>
                  <a:lnTo>
                    <a:pt x="277" y="914"/>
                  </a:lnTo>
                  <a:lnTo>
                    <a:pt x="274" y="886"/>
                  </a:lnTo>
                  <a:lnTo>
                    <a:pt x="272" y="858"/>
                  </a:lnTo>
                  <a:lnTo>
                    <a:pt x="272" y="829"/>
                  </a:lnTo>
                  <a:close/>
                </a:path>
              </a:pathLst>
            </a:custGeom>
            <a:solidFill>
              <a:srgbClr val="4AC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628" y="3836"/>
              <a:ext cx="43" cy="35"/>
            </a:xfrm>
            <a:custGeom>
              <a:avLst/>
              <a:gdLst>
                <a:gd name="T0" fmla="*/ 0 w 174"/>
                <a:gd name="T1" fmla="*/ 0 h 141"/>
                <a:gd name="T2" fmla="*/ 0 w 174"/>
                <a:gd name="T3" fmla="*/ 0 h 141"/>
                <a:gd name="T4" fmla="*/ 0 w 174"/>
                <a:gd name="T5" fmla="*/ 0 h 141"/>
                <a:gd name="T6" fmla="*/ 0 w 174"/>
                <a:gd name="T7" fmla="*/ 0 h 141"/>
                <a:gd name="T8" fmla="*/ 0 w 174"/>
                <a:gd name="T9" fmla="*/ 0 h 141"/>
                <a:gd name="T10" fmla="*/ 0 w 1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141">
                  <a:moveTo>
                    <a:pt x="60" y="141"/>
                  </a:moveTo>
                  <a:lnTo>
                    <a:pt x="174" y="0"/>
                  </a:lnTo>
                  <a:lnTo>
                    <a:pt x="56" y="0"/>
                  </a:lnTo>
                  <a:lnTo>
                    <a:pt x="0" y="69"/>
                  </a:lnTo>
                  <a:lnTo>
                    <a:pt x="60" y="141"/>
                  </a:lnTo>
                  <a:close/>
                </a:path>
              </a:pathLst>
            </a:custGeom>
            <a:solidFill>
              <a:srgbClr val="EE3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72" y="3853"/>
              <a:ext cx="41" cy="37"/>
            </a:xfrm>
            <a:custGeom>
              <a:avLst/>
              <a:gdLst>
                <a:gd name="T0" fmla="*/ 0 w 167"/>
                <a:gd name="T1" fmla="*/ 0 h 146"/>
                <a:gd name="T2" fmla="*/ 0 w 167"/>
                <a:gd name="T3" fmla="*/ 0 h 146"/>
                <a:gd name="T4" fmla="*/ 0 w 167"/>
                <a:gd name="T5" fmla="*/ 0 h 146"/>
                <a:gd name="T6" fmla="*/ 0 w 167"/>
                <a:gd name="T7" fmla="*/ 0 h 146"/>
                <a:gd name="T8" fmla="*/ 0 w 167"/>
                <a:gd name="T9" fmla="*/ 0 h 146"/>
                <a:gd name="T10" fmla="*/ 0 w 167"/>
                <a:gd name="T11" fmla="*/ 0 h 146"/>
                <a:gd name="T12" fmla="*/ 0 w 167"/>
                <a:gd name="T13" fmla="*/ 0 h 146"/>
                <a:gd name="T14" fmla="*/ 0 w 167"/>
                <a:gd name="T15" fmla="*/ 0 h 146"/>
                <a:gd name="T16" fmla="*/ 0 w 167"/>
                <a:gd name="T17" fmla="*/ 0 h 146"/>
                <a:gd name="T18" fmla="*/ 0 w 167"/>
                <a:gd name="T19" fmla="*/ 0 h 146"/>
                <a:gd name="T20" fmla="*/ 0 w 167"/>
                <a:gd name="T21" fmla="*/ 0 h 146"/>
                <a:gd name="T22" fmla="*/ 0 w 167"/>
                <a:gd name="T23" fmla="*/ 0 h 146"/>
                <a:gd name="T24" fmla="*/ 0 w 167"/>
                <a:gd name="T25" fmla="*/ 0 h 146"/>
                <a:gd name="T26" fmla="*/ 0 w 167"/>
                <a:gd name="T27" fmla="*/ 0 h 146"/>
                <a:gd name="T28" fmla="*/ 0 w 167"/>
                <a:gd name="T29" fmla="*/ 0 h 146"/>
                <a:gd name="T30" fmla="*/ 0 w 167"/>
                <a:gd name="T31" fmla="*/ 0 h 146"/>
                <a:gd name="T32" fmla="*/ 0 w 167"/>
                <a:gd name="T33" fmla="*/ 0 h 146"/>
                <a:gd name="T34" fmla="*/ 0 w 167"/>
                <a:gd name="T35" fmla="*/ 0 h 146"/>
                <a:gd name="T36" fmla="*/ 0 w 167"/>
                <a:gd name="T37" fmla="*/ 0 h 146"/>
                <a:gd name="T38" fmla="*/ 0 w 167"/>
                <a:gd name="T39" fmla="*/ 0 h 146"/>
                <a:gd name="T40" fmla="*/ 0 w 167"/>
                <a:gd name="T41" fmla="*/ 0 h 146"/>
                <a:gd name="T42" fmla="*/ 0 w 167"/>
                <a:gd name="T43" fmla="*/ 0 h 146"/>
                <a:gd name="T44" fmla="*/ 0 w 167"/>
                <a:gd name="T45" fmla="*/ 0 h 146"/>
                <a:gd name="T46" fmla="*/ 0 w 167"/>
                <a:gd name="T47" fmla="*/ 0 h 146"/>
                <a:gd name="T48" fmla="*/ 0 w 167"/>
                <a:gd name="T49" fmla="*/ 0 h 146"/>
                <a:gd name="T50" fmla="*/ 0 w 167"/>
                <a:gd name="T51" fmla="*/ 0 h 146"/>
                <a:gd name="T52" fmla="*/ 0 w 167"/>
                <a:gd name="T53" fmla="*/ 0 h 146"/>
                <a:gd name="T54" fmla="*/ 0 w 167"/>
                <a:gd name="T55" fmla="*/ 0 h 146"/>
                <a:gd name="T56" fmla="*/ 0 w 167"/>
                <a:gd name="T57" fmla="*/ 0 h 146"/>
                <a:gd name="T58" fmla="*/ 0 w 167"/>
                <a:gd name="T59" fmla="*/ 0 h 146"/>
                <a:gd name="T60" fmla="*/ 0 w 167"/>
                <a:gd name="T61" fmla="*/ 0 h 146"/>
                <a:gd name="T62" fmla="*/ 0 w 167"/>
                <a:gd name="T63" fmla="*/ 0 h 146"/>
                <a:gd name="T64" fmla="*/ 0 w 167"/>
                <a:gd name="T65" fmla="*/ 0 h 146"/>
                <a:gd name="T66" fmla="*/ 0 w 167"/>
                <a:gd name="T67" fmla="*/ 0 h 146"/>
                <a:gd name="T68" fmla="*/ 0 w 167"/>
                <a:gd name="T69" fmla="*/ 0 h 146"/>
                <a:gd name="T70" fmla="*/ 0 w 167"/>
                <a:gd name="T71" fmla="*/ 0 h 146"/>
                <a:gd name="T72" fmla="*/ 0 w 167"/>
                <a:gd name="T73" fmla="*/ 0 h 146"/>
                <a:gd name="T74" fmla="*/ 0 w 167"/>
                <a:gd name="T75" fmla="*/ 0 h 146"/>
                <a:gd name="T76" fmla="*/ 0 w 167"/>
                <a:gd name="T77" fmla="*/ 0 h 146"/>
                <a:gd name="T78" fmla="*/ 0 w 167"/>
                <a:gd name="T79" fmla="*/ 0 h 146"/>
                <a:gd name="T80" fmla="*/ 0 w 167"/>
                <a:gd name="T81" fmla="*/ 0 h 146"/>
                <a:gd name="T82" fmla="*/ 0 w 167"/>
                <a:gd name="T83" fmla="*/ 0 h 146"/>
                <a:gd name="T84" fmla="*/ 0 w 167"/>
                <a:gd name="T85" fmla="*/ 0 h 146"/>
                <a:gd name="T86" fmla="*/ 0 w 167"/>
                <a:gd name="T87" fmla="*/ 0 h 146"/>
                <a:gd name="T88" fmla="*/ 0 w 167"/>
                <a:gd name="T89" fmla="*/ 0 h 146"/>
                <a:gd name="T90" fmla="*/ 0 w 167"/>
                <a:gd name="T91" fmla="*/ 0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7" h="146">
                  <a:moveTo>
                    <a:pt x="73" y="0"/>
                  </a:moveTo>
                  <a:lnTo>
                    <a:pt x="73" y="0"/>
                  </a:lnTo>
                  <a:lnTo>
                    <a:pt x="81" y="0"/>
                  </a:lnTo>
                  <a:lnTo>
                    <a:pt x="89" y="2"/>
                  </a:lnTo>
                  <a:lnTo>
                    <a:pt x="97" y="4"/>
                  </a:lnTo>
                  <a:lnTo>
                    <a:pt x="104" y="7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4" y="20"/>
                  </a:lnTo>
                  <a:lnTo>
                    <a:pt x="129" y="27"/>
                  </a:lnTo>
                  <a:lnTo>
                    <a:pt x="140" y="40"/>
                  </a:lnTo>
                  <a:lnTo>
                    <a:pt x="167" y="74"/>
                  </a:lnTo>
                  <a:lnTo>
                    <a:pt x="140" y="107"/>
                  </a:lnTo>
                  <a:lnTo>
                    <a:pt x="129" y="119"/>
                  </a:lnTo>
                  <a:lnTo>
                    <a:pt x="124" y="126"/>
                  </a:lnTo>
                  <a:lnTo>
                    <a:pt x="117" y="131"/>
                  </a:lnTo>
                  <a:lnTo>
                    <a:pt x="112" y="135"/>
                  </a:lnTo>
                  <a:lnTo>
                    <a:pt x="104" y="139"/>
                  </a:lnTo>
                  <a:lnTo>
                    <a:pt x="97" y="142"/>
                  </a:lnTo>
                  <a:lnTo>
                    <a:pt x="89" y="144"/>
                  </a:lnTo>
                  <a:lnTo>
                    <a:pt x="81" y="146"/>
                  </a:lnTo>
                  <a:lnTo>
                    <a:pt x="73" y="146"/>
                  </a:lnTo>
                  <a:lnTo>
                    <a:pt x="59" y="144"/>
                  </a:lnTo>
                  <a:lnTo>
                    <a:pt x="45" y="140"/>
                  </a:lnTo>
                  <a:lnTo>
                    <a:pt x="32" y="134"/>
                  </a:lnTo>
                  <a:lnTo>
                    <a:pt x="21" y="124"/>
                  </a:lnTo>
                  <a:lnTo>
                    <a:pt x="13" y="114"/>
                  </a:lnTo>
                  <a:lnTo>
                    <a:pt x="7" y="102"/>
                  </a:lnTo>
                  <a:lnTo>
                    <a:pt x="1" y="88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5" y="44"/>
                  </a:lnTo>
                  <a:lnTo>
                    <a:pt x="13" y="32"/>
                  </a:lnTo>
                  <a:lnTo>
                    <a:pt x="21" y="22"/>
                  </a:lnTo>
                  <a:lnTo>
                    <a:pt x="32" y="12"/>
                  </a:lnTo>
                  <a:lnTo>
                    <a:pt x="45" y="6"/>
                  </a:lnTo>
                  <a:lnTo>
                    <a:pt x="59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496" y="3768"/>
              <a:ext cx="126" cy="142"/>
            </a:xfrm>
            <a:custGeom>
              <a:avLst/>
              <a:gdLst>
                <a:gd name="T0" fmla="*/ 0 w 503"/>
                <a:gd name="T1" fmla="*/ 0 h 567"/>
                <a:gd name="T2" fmla="*/ 0 w 503"/>
                <a:gd name="T3" fmla="*/ 0 h 567"/>
                <a:gd name="T4" fmla="*/ 0 w 503"/>
                <a:gd name="T5" fmla="*/ 0 h 567"/>
                <a:gd name="T6" fmla="*/ 0 w 503"/>
                <a:gd name="T7" fmla="*/ 0 h 567"/>
                <a:gd name="T8" fmla="*/ 0 w 503"/>
                <a:gd name="T9" fmla="*/ 0 h 567"/>
                <a:gd name="T10" fmla="*/ 0 w 503"/>
                <a:gd name="T11" fmla="*/ 0 h 567"/>
                <a:gd name="T12" fmla="*/ 0 w 503"/>
                <a:gd name="T13" fmla="*/ 0 h 567"/>
                <a:gd name="T14" fmla="*/ 0 w 503"/>
                <a:gd name="T15" fmla="*/ 0 h 567"/>
                <a:gd name="T16" fmla="*/ 0 w 503"/>
                <a:gd name="T17" fmla="*/ 0 h 567"/>
                <a:gd name="T18" fmla="*/ 0 w 503"/>
                <a:gd name="T19" fmla="*/ 0 h 567"/>
                <a:gd name="T20" fmla="*/ 0 w 503"/>
                <a:gd name="T21" fmla="*/ 0 h 567"/>
                <a:gd name="T22" fmla="*/ 0 w 503"/>
                <a:gd name="T23" fmla="*/ 0 h 567"/>
                <a:gd name="T24" fmla="*/ 0 w 503"/>
                <a:gd name="T25" fmla="*/ 0 h 567"/>
                <a:gd name="T26" fmla="*/ 0 w 503"/>
                <a:gd name="T27" fmla="*/ 0 h 567"/>
                <a:gd name="T28" fmla="*/ 0 w 503"/>
                <a:gd name="T29" fmla="*/ 0 h 567"/>
                <a:gd name="T30" fmla="*/ 0 w 503"/>
                <a:gd name="T31" fmla="*/ 0 h 567"/>
                <a:gd name="T32" fmla="*/ 0 w 503"/>
                <a:gd name="T33" fmla="*/ 0 h 567"/>
                <a:gd name="T34" fmla="*/ 0 w 503"/>
                <a:gd name="T35" fmla="*/ 0 h 567"/>
                <a:gd name="T36" fmla="*/ 0 w 503"/>
                <a:gd name="T37" fmla="*/ 0 h 567"/>
                <a:gd name="T38" fmla="*/ 0 w 503"/>
                <a:gd name="T39" fmla="*/ 0 h 567"/>
                <a:gd name="T40" fmla="*/ 0 w 503"/>
                <a:gd name="T41" fmla="*/ 0 h 567"/>
                <a:gd name="T42" fmla="*/ 0 w 503"/>
                <a:gd name="T43" fmla="*/ 0 h 567"/>
                <a:gd name="T44" fmla="*/ 0 w 503"/>
                <a:gd name="T45" fmla="*/ 0 h 567"/>
                <a:gd name="T46" fmla="*/ 0 w 503"/>
                <a:gd name="T47" fmla="*/ 0 h 567"/>
                <a:gd name="T48" fmla="*/ 0 w 503"/>
                <a:gd name="T49" fmla="*/ 0 h 567"/>
                <a:gd name="T50" fmla="*/ 0 w 503"/>
                <a:gd name="T51" fmla="*/ 0 h 567"/>
                <a:gd name="T52" fmla="*/ 0 w 503"/>
                <a:gd name="T53" fmla="*/ 0 h 567"/>
                <a:gd name="T54" fmla="*/ 0 w 503"/>
                <a:gd name="T55" fmla="*/ 0 h 567"/>
                <a:gd name="T56" fmla="*/ 0 w 503"/>
                <a:gd name="T57" fmla="*/ 0 h 567"/>
                <a:gd name="T58" fmla="*/ 0 w 503"/>
                <a:gd name="T59" fmla="*/ 0 h 567"/>
                <a:gd name="T60" fmla="*/ 0 w 503"/>
                <a:gd name="T61" fmla="*/ 0 h 567"/>
                <a:gd name="T62" fmla="*/ 0 w 503"/>
                <a:gd name="T63" fmla="*/ 0 h 567"/>
                <a:gd name="T64" fmla="*/ 0 w 503"/>
                <a:gd name="T65" fmla="*/ 0 h 567"/>
                <a:gd name="T66" fmla="*/ 0 w 503"/>
                <a:gd name="T67" fmla="*/ 0 h 567"/>
                <a:gd name="T68" fmla="*/ 0 w 503"/>
                <a:gd name="T69" fmla="*/ 0 h 567"/>
                <a:gd name="T70" fmla="*/ 0 w 503"/>
                <a:gd name="T71" fmla="*/ 0 h 567"/>
                <a:gd name="T72" fmla="*/ 0 w 503"/>
                <a:gd name="T73" fmla="*/ 0 h 567"/>
                <a:gd name="T74" fmla="*/ 0 w 503"/>
                <a:gd name="T75" fmla="*/ 0 h 567"/>
                <a:gd name="T76" fmla="*/ 0 w 503"/>
                <a:gd name="T77" fmla="*/ 0 h 567"/>
                <a:gd name="T78" fmla="*/ 0 w 503"/>
                <a:gd name="T79" fmla="*/ 0 h 567"/>
                <a:gd name="T80" fmla="*/ 0 w 503"/>
                <a:gd name="T81" fmla="*/ 0 h 567"/>
                <a:gd name="T82" fmla="*/ 0 w 503"/>
                <a:gd name="T83" fmla="*/ 0 h 567"/>
                <a:gd name="T84" fmla="*/ 0 w 503"/>
                <a:gd name="T85" fmla="*/ 0 h 567"/>
                <a:gd name="T86" fmla="*/ 0 w 503"/>
                <a:gd name="T87" fmla="*/ 0 h 567"/>
                <a:gd name="T88" fmla="*/ 0 w 503"/>
                <a:gd name="T89" fmla="*/ 0 h 567"/>
                <a:gd name="T90" fmla="*/ 0 w 503"/>
                <a:gd name="T91" fmla="*/ 0 h 567"/>
                <a:gd name="T92" fmla="*/ 0 w 503"/>
                <a:gd name="T93" fmla="*/ 0 h 5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03" h="567">
                  <a:moveTo>
                    <a:pt x="318" y="566"/>
                  </a:moveTo>
                  <a:lnTo>
                    <a:pt x="318" y="566"/>
                  </a:lnTo>
                  <a:lnTo>
                    <a:pt x="309" y="562"/>
                  </a:lnTo>
                  <a:lnTo>
                    <a:pt x="299" y="558"/>
                  </a:lnTo>
                  <a:lnTo>
                    <a:pt x="287" y="551"/>
                  </a:lnTo>
                  <a:lnTo>
                    <a:pt x="270" y="539"/>
                  </a:lnTo>
                  <a:lnTo>
                    <a:pt x="255" y="526"/>
                  </a:lnTo>
                  <a:lnTo>
                    <a:pt x="242" y="511"/>
                  </a:lnTo>
                  <a:lnTo>
                    <a:pt x="231" y="494"/>
                  </a:lnTo>
                  <a:lnTo>
                    <a:pt x="222" y="475"/>
                  </a:lnTo>
                  <a:lnTo>
                    <a:pt x="215" y="456"/>
                  </a:lnTo>
                  <a:lnTo>
                    <a:pt x="211" y="435"/>
                  </a:lnTo>
                  <a:lnTo>
                    <a:pt x="210" y="414"/>
                  </a:lnTo>
                  <a:lnTo>
                    <a:pt x="211" y="396"/>
                  </a:lnTo>
                  <a:lnTo>
                    <a:pt x="214" y="380"/>
                  </a:lnTo>
                  <a:lnTo>
                    <a:pt x="218" y="364"/>
                  </a:lnTo>
                  <a:lnTo>
                    <a:pt x="223" y="350"/>
                  </a:lnTo>
                  <a:lnTo>
                    <a:pt x="230" y="335"/>
                  </a:lnTo>
                  <a:lnTo>
                    <a:pt x="238" y="322"/>
                  </a:lnTo>
                  <a:lnTo>
                    <a:pt x="247" y="308"/>
                  </a:lnTo>
                  <a:lnTo>
                    <a:pt x="258" y="296"/>
                  </a:lnTo>
                  <a:lnTo>
                    <a:pt x="270" y="286"/>
                  </a:lnTo>
                  <a:lnTo>
                    <a:pt x="283" y="276"/>
                  </a:lnTo>
                  <a:lnTo>
                    <a:pt x="297" y="268"/>
                  </a:lnTo>
                  <a:lnTo>
                    <a:pt x="311" y="262"/>
                  </a:lnTo>
                  <a:lnTo>
                    <a:pt x="326" y="256"/>
                  </a:lnTo>
                  <a:lnTo>
                    <a:pt x="342" y="252"/>
                  </a:lnTo>
                  <a:lnTo>
                    <a:pt x="358" y="250"/>
                  </a:lnTo>
                  <a:lnTo>
                    <a:pt x="375" y="248"/>
                  </a:lnTo>
                  <a:lnTo>
                    <a:pt x="391" y="250"/>
                  </a:lnTo>
                  <a:lnTo>
                    <a:pt x="409" y="252"/>
                  </a:lnTo>
                  <a:lnTo>
                    <a:pt x="425" y="256"/>
                  </a:lnTo>
                  <a:lnTo>
                    <a:pt x="441" y="262"/>
                  </a:lnTo>
                  <a:lnTo>
                    <a:pt x="457" y="271"/>
                  </a:lnTo>
                  <a:lnTo>
                    <a:pt x="471" y="280"/>
                  </a:lnTo>
                  <a:lnTo>
                    <a:pt x="486" y="292"/>
                  </a:lnTo>
                  <a:lnTo>
                    <a:pt x="501" y="307"/>
                  </a:lnTo>
                  <a:lnTo>
                    <a:pt x="502" y="310"/>
                  </a:lnTo>
                  <a:lnTo>
                    <a:pt x="503" y="308"/>
                  </a:lnTo>
                  <a:lnTo>
                    <a:pt x="326" y="0"/>
                  </a:lnTo>
                  <a:lnTo>
                    <a:pt x="0" y="567"/>
                  </a:lnTo>
                  <a:lnTo>
                    <a:pt x="318" y="567"/>
                  </a:lnTo>
                  <a:lnTo>
                    <a:pt x="318" y="56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605" y="3890"/>
              <a:ext cx="54" cy="20"/>
            </a:xfrm>
            <a:custGeom>
              <a:avLst/>
              <a:gdLst>
                <a:gd name="T0" fmla="*/ 0 w 219"/>
                <a:gd name="T1" fmla="*/ 0 h 81"/>
                <a:gd name="T2" fmla="*/ 0 w 219"/>
                <a:gd name="T3" fmla="*/ 0 h 81"/>
                <a:gd name="T4" fmla="*/ 0 w 219"/>
                <a:gd name="T5" fmla="*/ 0 h 81"/>
                <a:gd name="T6" fmla="*/ 0 w 219"/>
                <a:gd name="T7" fmla="*/ 0 h 81"/>
                <a:gd name="T8" fmla="*/ 0 w 219"/>
                <a:gd name="T9" fmla="*/ 0 h 81"/>
                <a:gd name="T10" fmla="*/ 0 w 219"/>
                <a:gd name="T11" fmla="*/ 0 h 81"/>
                <a:gd name="T12" fmla="*/ 0 w 219"/>
                <a:gd name="T13" fmla="*/ 0 h 81"/>
                <a:gd name="T14" fmla="*/ 0 w 219"/>
                <a:gd name="T15" fmla="*/ 0 h 81"/>
                <a:gd name="T16" fmla="*/ 0 w 219"/>
                <a:gd name="T17" fmla="*/ 0 h 81"/>
                <a:gd name="T18" fmla="*/ 0 w 219"/>
                <a:gd name="T19" fmla="*/ 0 h 81"/>
                <a:gd name="T20" fmla="*/ 0 w 219"/>
                <a:gd name="T21" fmla="*/ 0 h 81"/>
                <a:gd name="T22" fmla="*/ 0 w 219"/>
                <a:gd name="T23" fmla="*/ 0 h 81"/>
                <a:gd name="T24" fmla="*/ 0 w 219"/>
                <a:gd name="T25" fmla="*/ 0 h 81"/>
                <a:gd name="T26" fmla="*/ 0 w 219"/>
                <a:gd name="T27" fmla="*/ 0 h 81"/>
                <a:gd name="T28" fmla="*/ 0 w 219"/>
                <a:gd name="T29" fmla="*/ 0 h 81"/>
                <a:gd name="T30" fmla="*/ 0 w 219"/>
                <a:gd name="T31" fmla="*/ 0 h 81"/>
                <a:gd name="T32" fmla="*/ 0 w 219"/>
                <a:gd name="T33" fmla="*/ 0 h 81"/>
                <a:gd name="T34" fmla="*/ 0 w 219"/>
                <a:gd name="T35" fmla="*/ 0 h 81"/>
                <a:gd name="T36" fmla="*/ 0 w 219"/>
                <a:gd name="T37" fmla="*/ 0 h 81"/>
                <a:gd name="T38" fmla="*/ 0 w 219"/>
                <a:gd name="T39" fmla="*/ 0 h 81"/>
                <a:gd name="T40" fmla="*/ 0 w 219"/>
                <a:gd name="T41" fmla="*/ 0 h 81"/>
                <a:gd name="T42" fmla="*/ 0 w 219"/>
                <a:gd name="T43" fmla="*/ 0 h 81"/>
                <a:gd name="T44" fmla="*/ 0 w 219"/>
                <a:gd name="T45" fmla="*/ 0 h 81"/>
                <a:gd name="T46" fmla="*/ 0 w 219"/>
                <a:gd name="T47" fmla="*/ 0 h 81"/>
                <a:gd name="T48" fmla="*/ 0 w 219"/>
                <a:gd name="T49" fmla="*/ 0 h 81"/>
                <a:gd name="T50" fmla="*/ 0 w 219"/>
                <a:gd name="T51" fmla="*/ 0 h 81"/>
                <a:gd name="T52" fmla="*/ 0 w 219"/>
                <a:gd name="T53" fmla="*/ 0 h 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9" h="81">
                  <a:moveTo>
                    <a:pt x="0" y="80"/>
                  </a:moveTo>
                  <a:lnTo>
                    <a:pt x="0" y="81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12" y="78"/>
                  </a:lnTo>
                  <a:lnTo>
                    <a:pt x="203" y="76"/>
                  </a:lnTo>
                  <a:lnTo>
                    <a:pt x="193" y="74"/>
                  </a:lnTo>
                  <a:lnTo>
                    <a:pt x="179" y="69"/>
                  </a:lnTo>
                  <a:lnTo>
                    <a:pt x="165" y="62"/>
                  </a:lnTo>
                  <a:lnTo>
                    <a:pt x="155" y="56"/>
                  </a:lnTo>
                  <a:lnTo>
                    <a:pt x="143" y="49"/>
                  </a:lnTo>
                  <a:lnTo>
                    <a:pt x="132" y="40"/>
                  </a:lnTo>
                  <a:lnTo>
                    <a:pt x="112" y="21"/>
                  </a:lnTo>
                  <a:lnTo>
                    <a:pt x="93" y="0"/>
                  </a:lnTo>
                  <a:lnTo>
                    <a:pt x="83" y="14"/>
                  </a:lnTo>
                  <a:lnTo>
                    <a:pt x="60" y="40"/>
                  </a:lnTo>
                  <a:lnTo>
                    <a:pt x="52" y="49"/>
                  </a:lnTo>
                  <a:lnTo>
                    <a:pt x="43" y="57"/>
                  </a:lnTo>
                  <a:lnTo>
                    <a:pt x="27" y="68"/>
                  </a:lnTo>
                  <a:lnTo>
                    <a:pt x="12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657" y="3924"/>
              <a:ext cx="27" cy="38"/>
            </a:xfrm>
            <a:custGeom>
              <a:avLst/>
              <a:gdLst>
                <a:gd name="T0" fmla="*/ 0 w 108"/>
                <a:gd name="T1" fmla="*/ 0 h 151"/>
                <a:gd name="T2" fmla="*/ 0 w 108"/>
                <a:gd name="T3" fmla="*/ 0 h 151"/>
                <a:gd name="T4" fmla="*/ 0 w 108"/>
                <a:gd name="T5" fmla="*/ 0 h 151"/>
                <a:gd name="T6" fmla="*/ 0 w 108"/>
                <a:gd name="T7" fmla="*/ 0 h 151"/>
                <a:gd name="T8" fmla="*/ 0 w 108"/>
                <a:gd name="T9" fmla="*/ 0 h 151"/>
                <a:gd name="T10" fmla="*/ 0 w 108"/>
                <a:gd name="T11" fmla="*/ 0 h 151"/>
                <a:gd name="T12" fmla="*/ 0 w 108"/>
                <a:gd name="T13" fmla="*/ 0 h 151"/>
                <a:gd name="T14" fmla="*/ 0 w 108"/>
                <a:gd name="T15" fmla="*/ 0 h 151"/>
                <a:gd name="T16" fmla="*/ 0 w 108"/>
                <a:gd name="T17" fmla="*/ 0 h 151"/>
                <a:gd name="T18" fmla="*/ 0 w 108"/>
                <a:gd name="T19" fmla="*/ 0 h 151"/>
                <a:gd name="T20" fmla="*/ 0 w 108"/>
                <a:gd name="T21" fmla="*/ 0 h 151"/>
                <a:gd name="T22" fmla="*/ 0 w 108"/>
                <a:gd name="T23" fmla="*/ 0 h 151"/>
                <a:gd name="T24" fmla="*/ 0 w 108"/>
                <a:gd name="T25" fmla="*/ 0 h 151"/>
                <a:gd name="T26" fmla="*/ 0 w 108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" h="151">
                  <a:moveTo>
                    <a:pt x="0" y="151"/>
                  </a:moveTo>
                  <a:lnTo>
                    <a:pt x="31" y="151"/>
                  </a:lnTo>
                  <a:lnTo>
                    <a:pt x="31" y="115"/>
                  </a:lnTo>
                  <a:lnTo>
                    <a:pt x="42" y="103"/>
                  </a:lnTo>
                  <a:lnTo>
                    <a:pt x="72" y="151"/>
                  </a:lnTo>
                  <a:lnTo>
                    <a:pt x="108" y="151"/>
                  </a:lnTo>
                  <a:lnTo>
                    <a:pt x="64" y="84"/>
                  </a:lnTo>
                  <a:lnTo>
                    <a:pt x="104" y="42"/>
                  </a:lnTo>
                  <a:lnTo>
                    <a:pt x="68" y="42"/>
                  </a:lnTo>
                  <a:lnTo>
                    <a:pt x="31" y="8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599" y="3925"/>
              <a:ext cx="28" cy="38"/>
            </a:xfrm>
            <a:custGeom>
              <a:avLst/>
              <a:gdLst>
                <a:gd name="T0" fmla="*/ 0 w 115"/>
                <a:gd name="T1" fmla="*/ 0 h 151"/>
                <a:gd name="T2" fmla="*/ 0 w 115"/>
                <a:gd name="T3" fmla="*/ 0 h 151"/>
                <a:gd name="T4" fmla="*/ 0 w 115"/>
                <a:gd name="T5" fmla="*/ 0 h 151"/>
                <a:gd name="T6" fmla="*/ 0 w 115"/>
                <a:gd name="T7" fmla="*/ 0 h 151"/>
                <a:gd name="T8" fmla="*/ 0 w 115"/>
                <a:gd name="T9" fmla="*/ 0 h 151"/>
                <a:gd name="T10" fmla="*/ 0 w 115"/>
                <a:gd name="T11" fmla="*/ 0 h 151"/>
                <a:gd name="T12" fmla="*/ 0 w 115"/>
                <a:gd name="T13" fmla="*/ 0 h 151"/>
                <a:gd name="T14" fmla="*/ 0 w 115"/>
                <a:gd name="T15" fmla="*/ 0 h 151"/>
                <a:gd name="T16" fmla="*/ 0 w 115"/>
                <a:gd name="T17" fmla="*/ 0 h 151"/>
                <a:gd name="T18" fmla="*/ 0 w 115"/>
                <a:gd name="T19" fmla="*/ 0 h 151"/>
                <a:gd name="T20" fmla="*/ 0 w 115"/>
                <a:gd name="T21" fmla="*/ 0 h 151"/>
                <a:gd name="T22" fmla="*/ 0 w 115"/>
                <a:gd name="T23" fmla="*/ 0 h 151"/>
                <a:gd name="T24" fmla="*/ 0 w 115"/>
                <a:gd name="T25" fmla="*/ 0 h 151"/>
                <a:gd name="T26" fmla="*/ 0 w 115"/>
                <a:gd name="T27" fmla="*/ 0 h 151"/>
                <a:gd name="T28" fmla="*/ 0 w 115"/>
                <a:gd name="T29" fmla="*/ 0 h 151"/>
                <a:gd name="T30" fmla="*/ 0 w 115"/>
                <a:gd name="T31" fmla="*/ 0 h 151"/>
                <a:gd name="T32" fmla="*/ 0 w 115"/>
                <a:gd name="T33" fmla="*/ 0 h 151"/>
                <a:gd name="T34" fmla="*/ 0 w 115"/>
                <a:gd name="T35" fmla="*/ 0 h 151"/>
                <a:gd name="T36" fmla="*/ 0 w 115"/>
                <a:gd name="T37" fmla="*/ 0 h 151"/>
                <a:gd name="T38" fmla="*/ 0 w 115"/>
                <a:gd name="T39" fmla="*/ 0 h 151"/>
                <a:gd name="T40" fmla="*/ 0 w 115"/>
                <a:gd name="T41" fmla="*/ 0 h 151"/>
                <a:gd name="T42" fmla="*/ 0 w 115"/>
                <a:gd name="T43" fmla="*/ 0 h 151"/>
                <a:gd name="T44" fmla="*/ 0 w 115"/>
                <a:gd name="T45" fmla="*/ 0 h 151"/>
                <a:gd name="T46" fmla="*/ 0 w 115"/>
                <a:gd name="T47" fmla="*/ 0 h 151"/>
                <a:gd name="T48" fmla="*/ 0 w 115"/>
                <a:gd name="T49" fmla="*/ 0 h 151"/>
                <a:gd name="T50" fmla="*/ 0 w 115"/>
                <a:gd name="T51" fmla="*/ 0 h 151"/>
                <a:gd name="T52" fmla="*/ 0 w 115"/>
                <a:gd name="T53" fmla="*/ 0 h 151"/>
                <a:gd name="T54" fmla="*/ 0 w 115"/>
                <a:gd name="T55" fmla="*/ 0 h 151"/>
                <a:gd name="T56" fmla="*/ 0 w 115"/>
                <a:gd name="T57" fmla="*/ 0 h 151"/>
                <a:gd name="T58" fmla="*/ 0 w 115"/>
                <a:gd name="T59" fmla="*/ 0 h 151"/>
                <a:gd name="T60" fmla="*/ 0 w 115"/>
                <a:gd name="T61" fmla="*/ 0 h 151"/>
                <a:gd name="T62" fmla="*/ 0 w 115"/>
                <a:gd name="T63" fmla="*/ 0 h 151"/>
                <a:gd name="T64" fmla="*/ 0 w 115"/>
                <a:gd name="T65" fmla="*/ 0 h 151"/>
                <a:gd name="T66" fmla="*/ 0 w 115"/>
                <a:gd name="T67" fmla="*/ 0 h 151"/>
                <a:gd name="T68" fmla="*/ 0 w 115"/>
                <a:gd name="T69" fmla="*/ 0 h 151"/>
                <a:gd name="T70" fmla="*/ 0 w 115"/>
                <a:gd name="T71" fmla="*/ 0 h 151"/>
                <a:gd name="T72" fmla="*/ 0 w 115"/>
                <a:gd name="T73" fmla="*/ 0 h 151"/>
                <a:gd name="T74" fmla="*/ 0 w 115"/>
                <a:gd name="T75" fmla="*/ 0 h 151"/>
                <a:gd name="T76" fmla="*/ 0 w 115"/>
                <a:gd name="T77" fmla="*/ 0 h 151"/>
                <a:gd name="T78" fmla="*/ 0 w 115"/>
                <a:gd name="T79" fmla="*/ 0 h 151"/>
                <a:gd name="T80" fmla="*/ 0 w 115"/>
                <a:gd name="T81" fmla="*/ 0 h 151"/>
                <a:gd name="T82" fmla="*/ 0 w 115"/>
                <a:gd name="T83" fmla="*/ 0 h 151"/>
                <a:gd name="T84" fmla="*/ 0 w 115"/>
                <a:gd name="T85" fmla="*/ 0 h 151"/>
                <a:gd name="T86" fmla="*/ 0 w 115"/>
                <a:gd name="T87" fmla="*/ 0 h 151"/>
                <a:gd name="T88" fmla="*/ 0 w 115"/>
                <a:gd name="T89" fmla="*/ 0 h 151"/>
                <a:gd name="T90" fmla="*/ 0 w 115"/>
                <a:gd name="T91" fmla="*/ 0 h 151"/>
                <a:gd name="T92" fmla="*/ 0 w 115"/>
                <a:gd name="T93" fmla="*/ 0 h 151"/>
                <a:gd name="T94" fmla="*/ 0 w 115"/>
                <a:gd name="T95" fmla="*/ 0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5" h="151">
                  <a:moveTo>
                    <a:pt x="32" y="151"/>
                  </a:moveTo>
                  <a:lnTo>
                    <a:pt x="32" y="99"/>
                  </a:lnTo>
                  <a:lnTo>
                    <a:pt x="48" y="99"/>
                  </a:lnTo>
                  <a:lnTo>
                    <a:pt x="61" y="99"/>
                  </a:lnTo>
                  <a:lnTo>
                    <a:pt x="75" y="98"/>
                  </a:lnTo>
                  <a:lnTo>
                    <a:pt x="85" y="94"/>
                  </a:lnTo>
                  <a:lnTo>
                    <a:pt x="95" y="90"/>
                  </a:lnTo>
                  <a:lnTo>
                    <a:pt x="103" y="83"/>
                  </a:lnTo>
                  <a:lnTo>
                    <a:pt x="109" y="74"/>
                  </a:lnTo>
                  <a:lnTo>
                    <a:pt x="113" y="63"/>
                  </a:lnTo>
                  <a:lnTo>
                    <a:pt x="115" y="48"/>
                  </a:lnTo>
                  <a:lnTo>
                    <a:pt x="113" y="38"/>
                  </a:lnTo>
                  <a:lnTo>
                    <a:pt x="109" y="27"/>
                  </a:lnTo>
                  <a:lnTo>
                    <a:pt x="104" y="19"/>
                  </a:lnTo>
                  <a:lnTo>
                    <a:pt x="97" y="11"/>
                  </a:lnTo>
                  <a:lnTo>
                    <a:pt x="88" y="6"/>
                  </a:lnTo>
                  <a:lnTo>
                    <a:pt x="77" y="2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32" y="151"/>
                  </a:lnTo>
                  <a:close/>
                  <a:moveTo>
                    <a:pt x="53" y="26"/>
                  </a:moveTo>
                  <a:lnTo>
                    <a:pt x="53" y="26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1" y="28"/>
                  </a:lnTo>
                  <a:lnTo>
                    <a:pt x="75" y="31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3" y="43"/>
                  </a:lnTo>
                  <a:lnTo>
                    <a:pt x="83" y="50"/>
                  </a:lnTo>
                  <a:lnTo>
                    <a:pt x="83" y="55"/>
                  </a:lnTo>
                  <a:lnTo>
                    <a:pt x="81" y="60"/>
                  </a:lnTo>
                  <a:lnTo>
                    <a:pt x="79" y="64"/>
                  </a:lnTo>
                  <a:lnTo>
                    <a:pt x="75" y="67"/>
                  </a:lnTo>
                  <a:lnTo>
                    <a:pt x="71" y="70"/>
                  </a:lnTo>
                  <a:lnTo>
                    <a:pt x="65" y="71"/>
                  </a:lnTo>
                  <a:lnTo>
                    <a:pt x="55" y="72"/>
                  </a:lnTo>
                  <a:lnTo>
                    <a:pt x="32" y="72"/>
                  </a:lnTo>
                  <a:lnTo>
                    <a:pt x="32" y="26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626" y="3934"/>
              <a:ext cx="27" cy="29"/>
            </a:xfrm>
            <a:custGeom>
              <a:avLst/>
              <a:gdLst>
                <a:gd name="T0" fmla="*/ 0 w 107"/>
                <a:gd name="T1" fmla="*/ 0 h 115"/>
                <a:gd name="T2" fmla="*/ 0 w 107"/>
                <a:gd name="T3" fmla="*/ 0 h 115"/>
                <a:gd name="T4" fmla="*/ 0 w 107"/>
                <a:gd name="T5" fmla="*/ 0 h 115"/>
                <a:gd name="T6" fmla="*/ 0 w 107"/>
                <a:gd name="T7" fmla="*/ 0 h 115"/>
                <a:gd name="T8" fmla="*/ 0 w 107"/>
                <a:gd name="T9" fmla="*/ 0 h 115"/>
                <a:gd name="T10" fmla="*/ 0 w 107"/>
                <a:gd name="T11" fmla="*/ 0 h 115"/>
                <a:gd name="T12" fmla="*/ 0 w 107"/>
                <a:gd name="T13" fmla="*/ 0 h 115"/>
                <a:gd name="T14" fmla="*/ 0 w 107"/>
                <a:gd name="T15" fmla="*/ 0 h 115"/>
                <a:gd name="T16" fmla="*/ 0 w 107"/>
                <a:gd name="T17" fmla="*/ 0 h 115"/>
                <a:gd name="T18" fmla="*/ 0 w 107"/>
                <a:gd name="T19" fmla="*/ 0 h 115"/>
                <a:gd name="T20" fmla="*/ 0 w 107"/>
                <a:gd name="T21" fmla="*/ 0 h 115"/>
                <a:gd name="T22" fmla="*/ 0 w 107"/>
                <a:gd name="T23" fmla="*/ 0 h 115"/>
                <a:gd name="T24" fmla="*/ 0 w 107"/>
                <a:gd name="T25" fmla="*/ 0 h 115"/>
                <a:gd name="T26" fmla="*/ 0 w 107"/>
                <a:gd name="T27" fmla="*/ 0 h 115"/>
                <a:gd name="T28" fmla="*/ 0 w 107"/>
                <a:gd name="T29" fmla="*/ 0 h 115"/>
                <a:gd name="T30" fmla="*/ 0 w 107"/>
                <a:gd name="T31" fmla="*/ 0 h 115"/>
                <a:gd name="T32" fmla="*/ 0 w 107"/>
                <a:gd name="T33" fmla="*/ 0 h 115"/>
                <a:gd name="T34" fmla="*/ 0 w 107"/>
                <a:gd name="T35" fmla="*/ 0 h 115"/>
                <a:gd name="T36" fmla="*/ 0 w 107"/>
                <a:gd name="T37" fmla="*/ 0 h 115"/>
                <a:gd name="T38" fmla="*/ 0 w 107"/>
                <a:gd name="T39" fmla="*/ 0 h 115"/>
                <a:gd name="T40" fmla="*/ 0 w 107"/>
                <a:gd name="T41" fmla="*/ 0 h 115"/>
                <a:gd name="T42" fmla="*/ 0 w 107"/>
                <a:gd name="T43" fmla="*/ 0 h 115"/>
                <a:gd name="T44" fmla="*/ 0 w 107"/>
                <a:gd name="T45" fmla="*/ 0 h 115"/>
                <a:gd name="T46" fmla="*/ 0 w 107"/>
                <a:gd name="T47" fmla="*/ 0 h 115"/>
                <a:gd name="T48" fmla="*/ 0 w 107"/>
                <a:gd name="T49" fmla="*/ 0 h 115"/>
                <a:gd name="T50" fmla="*/ 0 w 107"/>
                <a:gd name="T51" fmla="*/ 0 h 115"/>
                <a:gd name="T52" fmla="*/ 0 w 107"/>
                <a:gd name="T53" fmla="*/ 0 h 115"/>
                <a:gd name="T54" fmla="*/ 0 w 107"/>
                <a:gd name="T55" fmla="*/ 0 h 115"/>
                <a:gd name="T56" fmla="*/ 0 w 107"/>
                <a:gd name="T57" fmla="*/ 0 h 115"/>
                <a:gd name="T58" fmla="*/ 0 w 107"/>
                <a:gd name="T59" fmla="*/ 0 h 115"/>
                <a:gd name="T60" fmla="*/ 0 w 107"/>
                <a:gd name="T61" fmla="*/ 0 h 115"/>
                <a:gd name="T62" fmla="*/ 0 w 107"/>
                <a:gd name="T63" fmla="*/ 0 h 115"/>
                <a:gd name="T64" fmla="*/ 0 w 107"/>
                <a:gd name="T65" fmla="*/ 0 h 115"/>
                <a:gd name="T66" fmla="*/ 0 w 107"/>
                <a:gd name="T67" fmla="*/ 0 h 115"/>
                <a:gd name="T68" fmla="*/ 0 w 107"/>
                <a:gd name="T69" fmla="*/ 0 h 115"/>
                <a:gd name="T70" fmla="*/ 0 w 107"/>
                <a:gd name="T71" fmla="*/ 0 h 115"/>
                <a:gd name="T72" fmla="*/ 0 w 107"/>
                <a:gd name="T73" fmla="*/ 0 h 115"/>
                <a:gd name="T74" fmla="*/ 0 w 107"/>
                <a:gd name="T75" fmla="*/ 0 h 115"/>
                <a:gd name="T76" fmla="*/ 0 w 107"/>
                <a:gd name="T77" fmla="*/ 0 h 115"/>
                <a:gd name="T78" fmla="*/ 0 w 107"/>
                <a:gd name="T79" fmla="*/ 0 h 115"/>
                <a:gd name="T80" fmla="*/ 0 w 107"/>
                <a:gd name="T81" fmla="*/ 0 h 115"/>
                <a:gd name="T82" fmla="*/ 0 w 107"/>
                <a:gd name="T83" fmla="*/ 0 h 115"/>
                <a:gd name="T84" fmla="*/ 0 w 107"/>
                <a:gd name="T85" fmla="*/ 0 h 115"/>
                <a:gd name="T86" fmla="*/ 0 w 107"/>
                <a:gd name="T87" fmla="*/ 0 h 115"/>
                <a:gd name="T88" fmla="*/ 0 w 107"/>
                <a:gd name="T89" fmla="*/ 0 h 115"/>
                <a:gd name="T90" fmla="*/ 0 w 107"/>
                <a:gd name="T91" fmla="*/ 0 h 115"/>
                <a:gd name="T92" fmla="*/ 0 w 107"/>
                <a:gd name="T93" fmla="*/ 0 h 115"/>
                <a:gd name="T94" fmla="*/ 0 w 107"/>
                <a:gd name="T95" fmla="*/ 0 h 115"/>
                <a:gd name="T96" fmla="*/ 0 w 107"/>
                <a:gd name="T97" fmla="*/ 0 h 115"/>
                <a:gd name="T98" fmla="*/ 0 w 107"/>
                <a:gd name="T99" fmla="*/ 0 h 115"/>
                <a:gd name="T100" fmla="*/ 0 w 107"/>
                <a:gd name="T101" fmla="*/ 0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15">
                  <a:moveTo>
                    <a:pt x="34" y="37"/>
                  </a:moveTo>
                  <a:lnTo>
                    <a:pt x="34" y="37"/>
                  </a:lnTo>
                  <a:lnTo>
                    <a:pt x="34" y="35"/>
                  </a:lnTo>
                  <a:lnTo>
                    <a:pt x="35" y="29"/>
                  </a:lnTo>
                  <a:lnTo>
                    <a:pt x="38" y="25"/>
                  </a:lnTo>
                  <a:lnTo>
                    <a:pt x="42" y="23"/>
                  </a:lnTo>
                  <a:lnTo>
                    <a:pt x="47" y="21"/>
                  </a:lnTo>
                  <a:lnTo>
                    <a:pt x="55" y="21"/>
                  </a:lnTo>
                  <a:lnTo>
                    <a:pt x="62" y="21"/>
                  </a:lnTo>
                  <a:lnTo>
                    <a:pt x="68" y="24"/>
                  </a:lnTo>
                  <a:lnTo>
                    <a:pt x="72" y="29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8" y="41"/>
                  </a:lnTo>
                  <a:lnTo>
                    <a:pt x="64" y="43"/>
                  </a:lnTo>
                  <a:lnTo>
                    <a:pt x="56" y="44"/>
                  </a:lnTo>
                  <a:lnTo>
                    <a:pt x="35" y="48"/>
                  </a:lnTo>
                  <a:lnTo>
                    <a:pt x="26" y="51"/>
                  </a:lnTo>
                  <a:lnTo>
                    <a:pt x="19" y="53"/>
                  </a:lnTo>
                  <a:lnTo>
                    <a:pt x="12" y="57"/>
                  </a:lnTo>
                  <a:lnTo>
                    <a:pt x="6" y="65"/>
                  </a:lnTo>
                  <a:lnTo>
                    <a:pt x="2" y="7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4" y="97"/>
                  </a:lnTo>
                  <a:lnTo>
                    <a:pt x="10" y="103"/>
                  </a:lnTo>
                  <a:lnTo>
                    <a:pt x="15" y="107"/>
                  </a:lnTo>
                  <a:lnTo>
                    <a:pt x="22" y="111"/>
                  </a:lnTo>
                  <a:lnTo>
                    <a:pt x="28" y="113"/>
                  </a:lnTo>
                  <a:lnTo>
                    <a:pt x="36" y="115"/>
                  </a:lnTo>
                  <a:lnTo>
                    <a:pt x="44" y="115"/>
                  </a:lnTo>
                  <a:lnTo>
                    <a:pt x="52" y="115"/>
                  </a:lnTo>
                  <a:lnTo>
                    <a:pt x="59" y="112"/>
                  </a:lnTo>
                  <a:lnTo>
                    <a:pt x="64" y="109"/>
                  </a:lnTo>
                  <a:lnTo>
                    <a:pt x="68" y="107"/>
                  </a:lnTo>
                  <a:lnTo>
                    <a:pt x="72" y="101"/>
                  </a:lnTo>
                  <a:lnTo>
                    <a:pt x="74" y="99"/>
                  </a:lnTo>
                  <a:lnTo>
                    <a:pt x="75" y="105"/>
                  </a:lnTo>
                  <a:lnTo>
                    <a:pt x="76" y="112"/>
                  </a:lnTo>
                  <a:lnTo>
                    <a:pt x="107" y="112"/>
                  </a:lnTo>
                  <a:lnTo>
                    <a:pt x="106" y="111"/>
                  </a:lnTo>
                  <a:lnTo>
                    <a:pt x="104" y="108"/>
                  </a:lnTo>
                  <a:lnTo>
                    <a:pt x="103" y="105"/>
                  </a:lnTo>
                  <a:lnTo>
                    <a:pt x="103" y="101"/>
                  </a:lnTo>
                  <a:lnTo>
                    <a:pt x="103" y="39"/>
                  </a:lnTo>
                  <a:lnTo>
                    <a:pt x="102" y="28"/>
                  </a:lnTo>
                  <a:lnTo>
                    <a:pt x="99" y="19"/>
                  </a:lnTo>
                  <a:lnTo>
                    <a:pt x="94" y="12"/>
                  </a:lnTo>
                  <a:lnTo>
                    <a:pt x="87" y="8"/>
                  </a:lnTo>
                  <a:lnTo>
                    <a:pt x="80" y="4"/>
                  </a:lnTo>
                  <a:lnTo>
                    <a:pt x="71" y="1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19" y="9"/>
                  </a:lnTo>
                  <a:lnTo>
                    <a:pt x="14" y="16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7" y="36"/>
                  </a:lnTo>
                  <a:lnTo>
                    <a:pt x="34" y="37"/>
                  </a:lnTo>
                  <a:close/>
                  <a:moveTo>
                    <a:pt x="51" y="93"/>
                  </a:moveTo>
                  <a:lnTo>
                    <a:pt x="51" y="93"/>
                  </a:lnTo>
                  <a:lnTo>
                    <a:pt x="44" y="93"/>
                  </a:lnTo>
                  <a:lnTo>
                    <a:pt x="38" y="91"/>
                  </a:lnTo>
                  <a:lnTo>
                    <a:pt x="35" y="89"/>
                  </a:lnTo>
                  <a:lnTo>
                    <a:pt x="32" y="87"/>
                  </a:lnTo>
                  <a:lnTo>
                    <a:pt x="31" y="84"/>
                  </a:lnTo>
                  <a:lnTo>
                    <a:pt x="30" y="80"/>
                  </a:lnTo>
                  <a:lnTo>
                    <a:pt x="31" y="76"/>
                  </a:lnTo>
                  <a:lnTo>
                    <a:pt x="32" y="72"/>
                  </a:lnTo>
                  <a:lnTo>
                    <a:pt x="35" y="71"/>
                  </a:lnTo>
                  <a:lnTo>
                    <a:pt x="39" y="68"/>
                  </a:lnTo>
                  <a:lnTo>
                    <a:pt x="47" y="65"/>
                  </a:lnTo>
                  <a:lnTo>
                    <a:pt x="54" y="64"/>
                  </a:lnTo>
                  <a:lnTo>
                    <a:pt x="71" y="59"/>
                  </a:lnTo>
                  <a:lnTo>
                    <a:pt x="74" y="57"/>
                  </a:lnTo>
                  <a:lnTo>
                    <a:pt x="74" y="72"/>
                  </a:lnTo>
                  <a:lnTo>
                    <a:pt x="72" y="80"/>
                  </a:lnTo>
                  <a:lnTo>
                    <a:pt x="68" y="87"/>
                  </a:lnTo>
                  <a:lnTo>
                    <a:pt x="60" y="9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468" y="3924"/>
              <a:ext cx="31" cy="38"/>
            </a:xfrm>
            <a:custGeom>
              <a:avLst/>
              <a:gdLst>
                <a:gd name="T0" fmla="*/ 0 w 124"/>
                <a:gd name="T1" fmla="*/ 0 h 152"/>
                <a:gd name="T2" fmla="*/ 0 w 124"/>
                <a:gd name="T3" fmla="*/ 0 h 152"/>
                <a:gd name="T4" fmla="*/ 0 w 124"/>
                <a:gd name="T5" fmla="*/ 0 h 152"/>
                <a:gd name="T6" fmla="*/ 0 w 124"/>
                <a:gd name="T7" fmla="*/ 0 h 152"/>
                <a:gd name="T8" fmla="*/ 0 w 124"/>
                <a:gd name="T9" fmla="*/ 0 h 152"/>
                <a:gd name="T10" fmla="*/ 0 w 124"/>
                <a:gd name="T11" fmla="*/ 0 h 152"/>
                <a:gd name="T12" fmla="*/ 0 w 124"/>
                <a:gd name="T13" fmla="*/ 0 h 152"/>
                <a:gd name="T14" fmla="*/ 0 w 124"/>
                <a:gd name="T15" fmla="*/ 0 h 152"/>
                <a:gd name="T16" fmla="*/ 0 w 124"/>
                <a:gd name="T17" fmla="*/ 0 h 152"/>
                <a:gd name="T18" fmla="*/ 0 w 124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" h="152">
                  <a:moveTo>
                    <a:pt x="77" y="152"/>
                  </a:moveTo>
                  <a:lnTo>
                    <a:pt x="77" y="28"/>
                  </a:lnTo>
                  <a:lnTo>
                    <a:pt x="124" y="28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5" y="28"/>
                  </a:lnTo>
                  <a:lnTo>
                    <a:pt x="45" y="152"/>
                  </a:lnTo>
                  <a:lnTo>
                    <a:pt x="77" y="15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494" y="3934"/>
              <a:ext cx="27" cy="29"/>
            </a:xfrm>
            <a:custGeom>
              <a:avLst/>
              <a:gdLst>
                <a:gd name="T0" fmla="*/ 0 w 111"/>
                <a:gd name="T1" fmla="*/ 0 h 116"/>
                <a:gd name="T2" fmla="*/ 0 w 111"/>
                <a:gd name="T3" fmla="*/ 0 h 116"/>
                <a:gd name="T4" fmla="*/ 0 w 111"/>
                <a:gd name="T5" fmla="*/ 0 h 116"/>
                <a:gd name="T6" fmla="*/ 0 w 111"/>
                <a:gd name="T7" fmla="*/ 0 h 116"/>
                <a:gd name="T8" fmla="*/ 0 w 111"/>
                <a:gd name="T9" fmla="*/ 0 h 116"/>
                <a:gd name="T10" fmla="*/ 0 w 111"/>
                <a:gd name="T11" fmla="*/ 0 h 116"/>
                <a:gd name="T12" fmla="*/ 0 w 111"/>
                <a:gd name="T13" fmla="*/ 0 h 116"/>
                <a:gd name="T14" fmla="*/ 0 w 111"/>
                <a:gd name="T15" fmla="*/ 0 h 116"/>
                <a:gd name="T16" fmla="*/ 0 w 111"/>
                <a:gd name="T17" fmla="*/ 0 h 116"/>
                <a:gd name="T18" fmla="*/ 0 w 111"/>
                <a:gd name="T19" fmla="*/ 0 h 116"/>
                <a:gd name="T20" fmla="*/ 0 w 111"/>
                <a:gd name="T21" fmla="*/ 0 h 116"/>
                <a:gd name="T22" fmla="*/ 0 w 111"/>
                <a:gd name="T23" fmla="*/ 0 h 116"/>
                <a:gd name="T24" fmla="*/ 0 w 111"/>
                <a:gd name="T25" fmla="*/ 0 h 116"/>
                <a:gd name="T26" fmla="*/ 0 w 111"/>
                <a:gd name="T27" fmla="*/ 0 h 116"/>
                <a:gd name="T28" fmla="*/ 0 w 111"/>
                <a:gd name="T29" fmla="*/ 0 h 116"/>
                <a:gd name="T30" fmla="*/ 0 w 111"/>
                <a:gd name="T31" fmla="*/ 0 h 116"/>
                <a:gd name="T32" fmla="*/ 0 w 111"/>
                <a:gd name="T33" fmla="*/ 0 h 116"/>
                <a:gd name="T34" fmla="*/ 0 w 111"/>
                <a:gd name="T35" fmla="*/ 0 h 116"/>
                <a:gd name="T36" fmla="*/ 0 w 111"/>
                <a:gd name="T37" fmla="*/ 0 h 116"/>
                <a:gd name="T38" fmla="*/ 0 w 111"/>
                <a:gd name="T39" fmla="*/ 0 h 116"/>
                <a:gd name="T40" fmla="*/ 0 w 111"/>
                <a:gd name="T41" fmla="*/ 0 h 116"/>
                <a:gd name="T42" fmla="*/ 0 w 111"/>
                <a:gd name="T43" fmla="*/ 0 h 116"/>
                <a:gd name="T44" fmla="*/ 0 w 111"/>
                <a:gd name="T45" fmla="*/ 0 h 116"/>
                <a:gd name="T46" fmla="*/ 0 w 111"/>
                <a:gd name="T47" fmla="*/ 0 h 116"/>
                <a:gd name="T48" fmla="*/ 0 w 111"/>
                <a:gd name="T49" fmla="*/ 0 h 116"/>
                <a:gd name="T50" fmla="*/ 0 w 111"/>
                <a:gd name="T51" fmla="*/ 0 h 116"/>
                <a:gd name="T52" fmla="*/ 0 w 111"/>
                <a:gd name="T53" fmla="*/ 0 h 116"/>
                <a:gd name="T54" fmla="*/ 0 w 111"/>
                <a:gd name="T55" fmla="*/ 0 h 116"/>
                <a:gd name="T56" fmla="*/ 0 w 111"/>
                <a:gd name="T57" fmla="*/ 0 h 116"/>
                <a:gd name="T58" fmla="*/ 0 w 111"/>
                <a:gd name="T59" fmla="*/ 0 h 116"/>
                <a:gd name="T60" fmla="*/ 0 w 111"/>
                <a:gd name="T61" fmla="*/ 0 h 116"/>
                <a:gd name="T62" fmla="*/ 0 w 111"/>
                <a:gd name="T63" fmla="*/ 0 h 116"/>
                <a:gd name="T64" fmla="*/ 0 w 111"/>
                <a:gd name="T65" fmla="*/ 0 h 116"/>
                <a:gd name="T66" fmla="*/ 0 w 111"/>
                <a:gd name="T67" fmla="*/ 0 h 116"/>
                <a:gd name="T68" fmla="*/ 0 w 111"/>
                <a:gd name="T69" fmla="*/ 0 h 116"/>
                <a:gd name="T70" fmla="*/ 0 w 111"/>
                <a:gd name="T71" fmla="*/ 0 h 116"/>
                <a:gd name="T72" fmla="*/ 0 w 111"/>
                <a:gd name="T73" fmla="*/ 0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" h="116">
                  <a:moveTo>
                    <a:pt x="0" y="61"/>
                  </a:moveTo>
                  <a:lnTo>
                    <a:pt x="0" y="61"/>
                  </a:lnTo>
                  <a:lnTo>
                    <a:pt x="2" y="75"/>
                  </a:lnTo>
                  <a:lnTo>
                    <a:pt x="7" y="87"/>
                  </a:lnTo>
                  <a:lnTo>
                    <a:pt x="14" y="96"/>
                  </a:lnTo>
                  <a:lnTo>
                    <a:pt x="22" y="104"/>
                  </a:lnTo>
                  <a:lnTo>
                    <a:pt x="30" y="109"/>
                  </a:lnTo>
                  <a:lnTo>
                    <a:pt x="39" y="113"/>
                  </a:lnTo>
                  <a:lnTo>
                    <a:pt x="48" y="116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72" y="115"/>
                  </a:lnTo>
                  <a:lnTo>
                    <a:pt x="83" y="109"/>
                  </a:lnTo>
                  <a:lnTo>
                    <a:pt x="92" y="104"/>
                  </a:lnTo>
                  <a:lnTo>
                    <a:pt x="100" y="97"/>
                  </a:lnTo>
                  <a:lnTo>
                    <a:pt x="104" y="91"/>
                  </a:lnTo>
                  <a:lnTo>
                    <a:pt x="107" y="85"/>
                  </a:lnTo>
                  <a:lnTo>
                    <a:pt x="110" y="80"/>
                  </a:lnTo>
                  <a:lnTo>
                    <a:pt x="79" y="79"/>
                  </a:lnTo>
                  <a:lnTo>
                    <a:pt x="78" y="80"/>
                  </a:lnTo>
                  <a:lnTo>
                    <a:pt x="74" y="85"/>
                  </a:lnTo>
                  <a:lnTo>
                    <a:pt x="71" y="88"/>
                  </a:lnTo>
                  <a:lnTo>
                    <a:pt x="67" y="89"/>
                  </a:lnTo>
                  <a:lnTo>
                    <a:pt x="63" y="91"/>
                  </a:lnTo>
                  <a:lnTo>
                    <a:pt x="56" y="92"/>
                  </a:lnTo>
                  <a:lnTo>
                    <a:pt x="48" y="91"/>
                  </a:lnTo>
                  <a:lnTo>
                    <a:pt x="42" y="88"/>
                  </a:lnTo>
                  <a:lnTo>
                    <a:pt x="36" y="84"/>
                  </a:lnTo>
                  <a:lnTo>
                    <a:pt x="34" y="79"/>
                  </a:lnTo>
                  <a:lnTo>
                    <a:pt x="31" y="75"/>
                  </a:lnTo>
                  <a:lnTo>
                    <a:pt x="31" y="69"/>
                  </a:lnTo>
                  <a:lnTo>
                    <a:pt x="30" y="65"/>
                  </a:lnTo>
                  <a:lnTo>
                    <a:pt x="111" y="65"/>
                  </a:lnTo>
                  <a:lnTo>
                    <a:pt x="110" y="56"/>
                  </a:lnTo>
                  <a:lnTo>
                    <a:pt x="108" y="45"/>
                  </a:lnTo>
                  <a:lnTo>
                    <a:pt x="104" y="33"/>
                  </a:lnTo>
                  <a:lnTo>
                    <a:pt x="102" y="27"/>
                  </a:lnTo>
                  <a:lnTo>
                    <a:pt x="98" y="21"/>
                  </a:lnTo>
                  <a:lnTo>
                    <a:pt x="94" y="16"/>
                  </a:lnTo>
                  <a:lnTo>
                    <a:pt x="88" y="11"/>
                  </a:lnTo>
                  <a:lnTo>
                    <a:pt x="82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2" y="1"/>
                  </a:lnTo>
                  <a:lnTo>
                    <a:pt x="31" y="4"/>
                  </a:lnTo>
                  <a:lnTo>
                    <a:pt x="22" y="11"/>
                  </a:lnTo>
                  <a:lnTo>
                    <a:pt x="14" y="17"/>
                  </a:lnTo>
                  <a:lnTo>
                    <a:pt x="7" y="27"/>
                  </a:lnTo>
                  <a:lnTo>
                    <a:pt x="3" y="37"/>
                  </a:lnTo>
                  <a:lnTo>
                    <a:pt x="0" y="49"/>
                  </a:lnTo>
                  <a:lnTo>
                    <a:pt x="0" y="61"/>
                  </a:lnTo>
                  <a:close/>
                  <a:moveTo>
                    <a:pt x="79" y="44"/>
                  </a:moveTo>
                  <a:lnTo>
                    <a:pt x="31" y="44"/>
                  </a:lnTo>
                  <a:lnTo>
                    <a:pt x="31" y="41"/>
                  </a:lnTo>
                  <a:lnTo>
                    <a:pt x="35" y="35"/>
                  </a:lnTo>
                  <a:lnTo>
                    <a:pt x="38" y="31"/>
                  </a:lnTo>
                  <a:lnTo>
                    <a:pt x="42" y="27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2" y="24"/>
                  </a:lnTo>
                  <a:lnTo>
                    <a:pt x="67" y="27"/>
                  </a:lnTo>
                  <a:lnTo>
                    <a:pt x="71" y="31"/>
                  </a:lnTo>
                  <a:lnTo>
                    <a:pt x="75" y="35"/>
                  </a:lnTo>
                  <a:lnTo>
                    <a:pt x="78" y="41"/>
                  </a:lnTo>
                  <a:lnTo>
                    <a:pt x="79" y="44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543" y="3934"/>
              <a:ext cx="16" cy="28"/>
            </a:xfrm>
            <a:custGeom>
              <a:avLst/>
              <a:gdLst>
                <a:gd name="T0" fmla="*/ 0 w 64"/>
                <a:gd name="T1" fmla="*/ 0 h 112"/>
                <a:gd name="T2" fmla="*/ 0 w 64"/>
                <a:gd name="T3" fmla="*/ 0 h 112"/>
                <a:gd name="T4" fmla="*/ 0 w 64"/>
                <a:gd name="T5" fmla="*/ 0 h 112"/>
                <a:gd name="T6" fmla="*/ 0 w 64"/>
                <a:gd name="T7" fmla="*/ 0 h 112"/>
                <a:gd name="T8" fmla="*/ 0 w 64"/>
                <a:gd name="T9" fmla="*/ 0 h 112"/>
                <a:gd name="T10" fmla="*/ 0 w 64"/>
                <a:gd name="T11" fmla="*/ 0 h 112"/>
                <a:gd name="T12" fmla="*/ 0 w 64"/>
                <a:gd name="T13" fmla="*/ 0 h 112"/>
                <a:gd name="T14" fmla="*/ 0 w 64"/>
                <a:gd name="T15" fmla="*/ 0 h 112"/>
                <a:gd name="T16" fmla="*/ 0 w 64"/>
                <a:gd name="T17" fmla="*/ 0 h 112"/>
                <a:gd name="T18" fmla="*/ 0 w 64"/>
                <a:gd name="T19" fmla="*/ 0 h 112"/>
                <a:gd name="T20" fmla="*/ 0 w 64"/>
                <a:gd name="T21" fmla="*/ 0 h 112"/>
                <a:gd name="T22" fmla="*/ 0 w 64"/>
                <a:gd name="T23" fmla="*/ 0 h 112"/>
                <a:gd name="T24" fmla="*/ 0 w 64"/>
                <a:gd name="T25" fmla="*/ 0 h 112"/>
                <a:gd name="T26" fmla="*/ 0 w 64"/>
                <a:gd name="T27" fmla="*/ 0 h 112"/>
                <a:gd name="T28" fmla="*/ 0 w 64"/>
                <a:gd name="T29" fmla="*/ 0 h 112"/>
                <a:gd name="T30" fmla="*/ 0 w 64"/>
                <a:gd name="T31" fmla="*/ 0 h 112"/>
                <a:gd name="T32" fmla="*/ 0 w 64"/>
                <a:gd name="T33" fmla="*/ 0 h 112"/>
                <a:gd name="T34" fmla="*/ 0 w 64"/>
                <a:gd name="T35" fmla="*/ 0 h 112"/>
                <a:gd name="T36" fmla="*/ 0 w 64"/>
                <a:gd name="T37" fmla="*/ 0 h 112"/>
                <a:gd name="T38" fmla="*/ 0 w 64"/>
                <a:gd name="T39" fmla="*/ 0 h 112"/>
                <a:gd name="T40" fmla="*/ 0 w 64"/>
                <a:gd name="T41" fmla="*/ 0 h 112"/>
                <a:gd name="T42" fmla="*/ 0 w 64"/>
                <a:gd name="T43" fmla="*/ 0 h 112"/>
                <a:gd name="T44" fmla="*/ 0 w 64"/>
                <a:gd name="T45" fmla="*/ 0 h 112"/>
                <a:gd name="T46" fmla="*/ 0 w 64"/>
                <a:gd name="T47" fmla="*/ 0 h 112"/>
                <a:gd name="T48" fmla="*/ 0 w 64"/>
                <a:gd name="T49" fmla="*/ 0 h 112"/>
                <a:gd name="T50" fmla="*/ 0 w 64"/>
                <a:gd name="T51" fmla="*/ 0 h 112"/>
                <a:gd name="T52" fmla="*/ 0 w 64"/>
                <a:gd name="T53" fmla="*/ 0 h 112"/>
                <a:gd name="T54" fmla="*/ 0 w 64"/>
                <a:gd name="T55" fmla="*/ 0 h 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4" h="112">
                  <a:moveTo>
                    <a:pt x="0" y="112"/>
                  </a:moveTo>
                  <a:lnTo>
                    <a:pt x="29" y="112"/>
                  </a:lnTo>
                  <a:lnTo>
                    <a:pt x="29" y="63"/>
                  </a:lnTo>
                  <a:lnTo>
                    <a:pt x="31" y="52"/>
                  </a:lnTo>
                  <a:lnTo>
                    <a:pt x="32" y="44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40" y="32"/>
                  </a:lnTo>
                  <a:lnTo>
                    <a:pt x="44" y="31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64" y="2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4"/>
                  </a:lnTo>
                  <a:lnTo>
                    <a:pt x="36" y="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8" y="4"/>
                  </a:lnTo>
                  <a:lnTo>
                    <a:pt x="0" y="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522" y="3926"/>
              <a:ext cx="16" cy="36"/>
            </a:xfrm>
            <a:custGeom>
              <a:avLst/>
              <a:gdLst>
                <a:gd name="T0" fmla="*/ 0 w 67"/>
                <a:gd name="T1" fmla="*/ 0 h 143"/>
                <a:gd name="T2" fmla="*/ 0 w 67"/>
                <a:gd name="T3" fmla="*/ 0 h 143"/>
                <a:gd name="T4" fmla="*/ 0 w 67"/>
                <a:gd name="T5" fmla="*/ 0 h 143"/>
                <a:gd name="T6" fmla="*/ 0 w 67"/>
                <a:gd name="T7" fmla="*/ 0 h 143"/>
                <a:gd name="T8" fmla="*/ 0 w 67"/>
                <a:gd name="T9" fmla="*/ 0 h 143"/>
                <a:gd name="T10" fmla="*/ 0 w 67"/>
                <a:gd name="T11" fmla="*/ 0 h 143"/>
                <a:gd name="T12" fmla="*/ 0 w 67"/>
                <a:gd name="T13" fmla="*/ 0 h 143"/>
                <a:gd name="T14" fmla="*/ 0 w 67"/>
                <a:gd name="T15" fmla="*/ 0 h 143"/>
                <a:gd name="T16" fmla="*/ 0 w 67"/>
                <a:gd name="T17" fmla="*/ 0 h 143"/>
                <a:gd name="T18" fmla="*/ 0 w 67"/>
                <a:gd name="T19" fmla="*/ 0 h 143"/>
                <a:gd name="T20" fmla="*/ 0 w 67"/>
                <a:gd name="T21" fmla="*/ 0 h 143"/>
                <a:gd name="T22" fmla="*/ 0 w 67"/>
                <a:gd name="T23" fmla="*/ 0 h 143"/>
                <a:gd name="T24" fmla="*/ 0 w 67"/>
                <a:gd name="T25" fmla="*/ 0 h 143"/>
                <a:gd name="T26" fmla="*/ 0 w 67"/>
                <a:gd name="T27" fmla="*/ 0 h 143"/>
                <a:gd name="T28" fmla="*/ 0 w 67"/>
                <a:gd name="T29" fmla="*/ 0 h 143"/>
                <a:gd name="T30" fmla="*/ 0 w 67"/>
                <a:gd name="T31" fmla="*/ 0 h 143"/>
                <a:gd name="T32" fmla="*/ 0 w 67"/>
                <a:gd name="T33" fmla="*/ 0 h 143"/>
                <a:gd name="T34" fmla="*/ 0 w 67"/>
                <a:gd name="T35" fmla="*/ 0 h 143"/>
                <a:gd name="T36" fmla="*/ 0 w 67"/>
                <a:gd name="T37" fmla="*/ 0 h 143"/>
                <a:gd name="T38" fmla="*/ 0 w 67"/>
                <a:gd name="T39" fmla="*/ 0 h 143"/>
                <a:gd name="T40" fmla="*/ 0 w 67"/>
                <a:gd name="T41" fmla="*/ 0 h 143"/>
                <a:gd name="T42" fmla="*/ 0 w 67"/>
                <a:gd name="T43" fmla="*/ 0 h 143"/>
                <a:gd name="T44" fmla="*/ 0 w 67"/>
                <a:gd name="T45" fmla="*/ 0 h 143"/>
                <a:gd name="T46" fmla="*/ 0 w 67"/>
                <a:gd name="T47" fmla="*/ 0 h 143"/>
                <a:gd name="T48" fmla="*/ 0 w 67"/>
                <a:gd name="T49" fmla="*/ 0 h 143"/>
                <a:gd name="T50" fmla="*/ 0 w 67"/>
                <a:gd name="T51" fmla="*/ 0 h 143"/>
                <a:gd name="T52" fmla="*/ 0 w 67"/>
                <a:gd name="T53" fmla="*/ 0 h 143"/>
                <a:gd name="T54" fmla="*/ 0 w 67"/>
                <a:gd name="T55" fmla="*/ 0 h 143"/>
                <a:gd name="T56" fmla="*/ 0 w 67"/>
                <a:gd name="T57" fmla="*/ 0 h 143"/>
                <a:gd name="T58" fmla="*/ 0 w 67"/>
                <a:gd name="T59" fmla="*/ 0 h 143"/>
                <a:gd name="T60" fmla="*/ 0 w 67"/>
                <a:gd name="T61" fmla="*/ 0 h 143"/>
                <a:gd name="T62" fmla="*/ 0 w 67"/>
                <a:gd name="T63" fmla="*/ 0 h 143"/>
                <a:gd name="T64" fmla="*/ 0 w 67"/>
                <a:gd name="T65" fmla="*/ 0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7" h="143">
                  <a:moveTo>
                    <a:pt x="0" y="55"/>
                  </a:moveTo>
                  <a:lnTo>
                    <a:pt x="16" y="55"/>
                  </a:lnTo>
                  <a:lnTo>
                    <a:pt x="16" y="111"/>
                  </a:lnTo>
                  <a:lnTo>
                    <a:pt x="16" y="118"/>
                  </a:lnTo>
                  <a:lnTo>
                    <a:pt x="18" y="126"/>
                  </a:lnTo>
                  <a:lnTo>
                    <a:pt x="20" y="132"/>
                  </a:lnTo>
                  <a:lnTo>
                    <a:pt x="26" y="138"/>
                  </a:lnTo>
                  <a:lnTo>
                    <a:pt x="32" y="142"/>
                  </a:lnTo>
                  <a:lnTo>
                    <a:pt x="40" y="143"/>
                  </a:lnTo>
                  <a:lnTo>
                    <a:pt x="58" y="143"/>
                  </a:lnTo>
                  <a:lnTo>
                    <a:pt x="67" y="143"/>
                  </a:lnTo>
                  <a:lnTo>
                    <a:pt x="67" y="120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0" y="119"/>
                  </a:lnTo>
                  <a:lnTo>
                    <a:pt x="47" y="116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55"/>
                  </a:lnTo>
                  <a:lnTo>
                    <a:pt x="66" y="55"/>
                  </a:lnTo>
                  <a:lnTo>
                    <a:pt x="66" y="35"/>
                  </a:lnTo>
                  <a:lnTo>
                    <a:pt x="46" y="35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16" y="34"/>
                  </a:lnTo>
                  <a:lnTo>
                    <a:pt x="0" y="3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559" y="3934"/>
              <a:ext cx="26" cy="29"/>
            </a:xfrm>
            <a:custGeom>
              <a:avLst/>
              <a:gdLst>
                <a:gd name="T0" fmla="*/ 0 w 107"/>
                <a:gd name="T1" fmla="*/ 0 h 116"/>
                <a:gd name="T2" fmla="*/ 0 w 107"/>
                <a:gd name="T3" fmla="*/ 0 h 116"/>
                <a:gd name="T4" fmla="*/ 0 w 107"/>
                <a:gd name="T5" fmla="*/ 0 h 116"/>
                <a:gd name="T6" fmla="*/ 0 w 107"/>
                <a:gd name="T7" fmla="*/ 0 h 116"/>
                <a:gd name="T8" fmla="*/ 0 w 107"/>
                <a:gd name="T9" fmla="*/ 0 h 116"/>
                <a:gd name="T10" fmla="*/ 0 w 107"/>
                <a:gd name="T11" fmla="*/ 0 h 116"/>
                <a:gd name="T12" fmla="*/ 0 w 107"/>
                <a:gd name="T13" fmla="*/ 0 h 116"/>
                <a:gd name="T14" fmla="*/ 0 w 107"/>
                <a:gd name="T15" fmla="*/ 0 h 116"/>
                <a:gd name="T16" fmla="*/ 0 w 107"/>
                <a:gd name="T17" fmla="*/ 0 h 116"/>
                <a:gd name="T18" fmla="*/ 0 w 107"/>
                <a:gd name="T19" fmla="*/ 0 h 116"/>
                <a:gd name="T20" fmla="*/ 0 w 107"/>
                <a:gd name="T21" fmla="*/ 0 h 116"/>
                <a:gd name="T22" fmla="*/ 0 w 107"/>
                <a:gd name="T23" fmla="*/ 0 h 116"/>
                <a:gd name="T24" fmla="*/ 0 w 107"/>
                <a:gd name="T25" fmla="*/ 0 h 116"/>
                <a:gd name="T26" fmla="*/ 0 w 107"/>
                <a:gd name="T27" fmla="*/ 0 h 116"/>
                <a:gd name="T28" fmla="*/ 0 w 107"/>
                <a:gd name="T29" fmla="*/ 0 h 116"/>
                <a:gd name="T30" fmla="*/ 0 w 107"/>
                <a:gd name="T31" fmla="*/ 0 h 116"/>
                <a:gd name="T32" fmla="*/ 0 w 107"/>
                <a:gd name="T33" fmla="*/ 0 h 116"/>
                <a:gd name="T34" fmla="*/ 0 w 107"/>
                <a:gd name="T35" fmla="*/ 0 h 116"/>
                <a:gd name="T36" fmla="*/ 0 w 107"/>
                <a:gd name="T37" fmla="*/ 0 h 116"/>
                <a:gd name="T38" fmla="*/ 0 w 107"/>
                <a:gd name="T39" fmla="*/ 0 h 116"/>
                <a:gd name="T40" fmla="*/ 0 w 107"/>
                <a:gd name="T41" fmla="*/ 0 h 116"/>
                <a:gd name="T42" fmla="*/ 0 w 107"/>
                <a:gd name="T43" fmla="*/ 0 h 116"/>
                <a:gd name="T44" fmla="*/ 0 w 107"/>
                <a:gd name="T45" fmla="*/ 0 h 116"/>
                <a:gd name="T46" fmla="*/ 0 w 107"/>
                <a:gd name="T47" fmla="*/ 0 h 116"/>
                <a:gd name="T48" fmla="*/ 0 w 107"/>
                <a:gd name="T49" fmla="*/ 0 h 116"/>
                <a:gd name="T50" fmla="*/ 0 w 107"/>
                <a:gd name="T51" fmla="*/ 0 h 116"/>
                <a:gd name="T52" fmla="*/ 0 w 107"/>
                <a:gd name="T53" fmla="*/ 0 h 116"/>
                <a:gd name="T54" fmla="*/ 0 w 107"/>
                <a:gd name="T55" fmla="*/ 0 h 116"/>
                <a:gd name="T56" fmla="*/ 0 w 107"/>
                <a:gd name="T57" fmla="*/ 0 h 116"/>
                <a:gd name="T58" fmla="*/ 0 w 107"/>
                <a:gd name="T59" fmla="*/ 0 h 116"/>
                <a:gd name="T60" fmla="*/ 0 w 107"/>
                <a:gd name="T61" fmla="*/ 0 h 116"/>
                <a:gd name="T62" fmla="*/ 0 w 107"/>
                <a:gd name="T63" fmla="*/ 0 h 116"/>
                <a:gd name="T64" fmla="*/ 0 w 107"/>
                <a:gd name="T65" fmla="*/ 0 h 116"/>
                <a:gd name="T66" fmla="*/ 0 w 107"/>
                <a:gd name="T67" fmla="*/ 0 h 116"/>
                <a:gd name="T68" fmla="*/ 0 w 107"/>
                <a:gd name="T69" fmla="*/ 0 h 116"/>
                <a:gd name="T70" fmla="*/ 0 w 107"/>
                <a:gd name="T71" fmla="*/ 0 h 116"/>
                <a:gd name="T72" fmla="*/ 0 w 107"/>
                <a:gd name="T73" fmla="*/ 0 h 116"/>
                <a:gd name="T74" fmla="*/ 0 w 107"/>
                <a:gd name="T75" fmla="*/ 0 h 116"/>
                <a:gd name="T76" fmla="*/ 0 w 107"/>
                <a:gd name="T77" fmla="*/ 0 h 116"/>
                <a:gd name="T78" fmla="*/ 0 w 107"/>
                <a:gd name="T79" fmla="*/ 0 h 116"/>
                <a:gd name="T80" fmla="*/ 0 w 107"/>
                <a:gd name="T81" fmla="*/ 0 h 116"/>
                <a:gd name="T82" fmla="*/ 0 w 107"/>
                <a:gd name="T83" fmla="*/ 0 h 116"/>
                <a:gd name="T84" fmla="*/ 0 w 107"/>
                <a:gd name="T85" fmla="*/ 0 h 116"/>
                <a:gd name="T86" fmla="*/ 0 w 107"/>
                <a:gd name="T87" fmla="*/ 0 h 116"/>
                <a:gd name="T88" fmla="*/ 0 w 107"/>
                <a:gd name="T89" fmla="*/ 0 h 116"/>
                <a:gd name="T90" fmla="*/ 0 w 107"/>
                <a:gd name="T91" fmla="*/ 0 h 116"/>
                <a:gd name="T92" fmla="*/ 0 w 107"/>
                <a:gd name="T93" fmla="*/ 0 h 116"/>
                <a:gd name="T94" fmla="*/ 0 w 107"/>
                <a:gd name="T95" fmla="*/ 0 h 116"/>
                <a:gd name="T96" fmla="*/ 0 w 107"/>
                <a:gd name="T97" fmla="*/ 0 h 116"/>
                <a:gd name="T98" fmla="*/ 0 w 107"/>
                <a:gd name="T99" fmla="*/ 0 h 116"/>
                <a:gd name="T100" fmla="*/ 0 w 107"/>
                <a:gd name="T101" fmla="*/ 0 h 116"/>
                <a:gd name="T102" fmla="*/ 0 w 107"/>
                <a:gd name="T103" fmla="*/ 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7" h="116">
                  <a:moveTo>
                    <a:pt x="32" y="38"/>
                  </a:moveTo>
                  <a:lnTo>
                    <a:pt x="32" y="38"/>
                  </a:lnTo>
                  <a:lnTo>
                    <a:pt x="33" y="36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41" y="24"/>
                  </a:lnTo>
                  <a:lnTo>
                    <a:pt x="47" y="22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7" y="25"/>
                  </a:lnTo>
                  <a:lnTo>
                    <a:pt x="71" y="30"/>
                  </a:lnTo>
                  <a:lnTo>
                    <a:pt x="72" y="33"/>
                  </a:lnTo>
                  <a:lnTo>
                    <a:pt x="72" y="36"/>
                  </a:lnTo>
                  <a:lnTo>
                    <a:pt x="71" y="40"/>
                  </a:lnTo>
                  <a:lnTo>
                    <a:pt x="68" y="42"/>
                  </a:lnTo>
                  <a:lnTo>
                    <a:pt x="63" y="44"/>
                  </a:lnTo>
                  <a:lnTo>
                    <a:pt x="56" y="45"/>
                  </a:lnTo>
                  <a:lnTo>
                    <a:pt x="33" y="49"/>
                  </a:lnTo>
                  <a:lnTo>
                    <a:pt x="25" y="52"/>
                  </a:lnTo>
                  <a:lnTo>
                    <a:pt x="19" y="54"/>
                  </a:lnTo>
                  <a:lnTo>
                    <a:pt x="11" y="58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4" y="98"/>
                  </a:lnTo>
                  <a:lnTo>
                    <a:pt x="8" y="104"/>
                  </a:lnTo>
                  <a:lnTo>
                    <a:pt x="15" y="108"/>
                  </a:lnTo>
                  <a:lnTo>
                    <a:pt x="21" y="112"/>
                  </a:lnTo>
                  <a:lnTo>
                    <a:pt x="28" y="114"/>
                  </a:lnTo>
                  <a:lnTo>
                    <a:pt x="36" y="116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59" y="113"/>
                  </a:lnTo>
                  <a:lnTo>
                    <a:pt x="64" y="110"/>
                  </a:lnTo>
                  <a:lnTo>
                    <a:pt x="68" y="108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106"/>
                  </a:lnTo>
                  <a:lnTo>
                    <a:pt x="76" y="113"/>
                  </a:lnTo>
                  <a:lnTo>
                    <a:pt x="107" y="113"/>
                  </a:lnTo>
                  <a:lnTo>
                    <a:pt x="103" y="109"/>
                  </a:lnTo>
                  <a:lnTo>
                    <a:pt x="101" y="105"/>
                  </a:lnTo>
                  <a:lnTo>
                    <a:pt x="101" y="102"/>
                  </a:lnTo>
                  <a:lnTo>
                    <a:pt x="101" y="40"/>
                  </a:lnTo>
                  <a:lnTo>
                    <a:pt x="100" y="29"/>
                  </a:lnTo>
                  <a:lnTo>
                    <a:pt x="97" y="20"/>
                  </a:lnTo>
                  <a:lnTo>
                    <a:pt x="92" y="13"/>
                  </a:lnTo>
                  <a:lnTo>
                    <a:pt x="87" y="9"/>
                  </a:lnTo>
                  <a:lnTo>
                    <a:pt x="79" y="5"/>
                  </a:lnTo>
                  <a:lnTo>
                    <a:pt x="71" y="2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37" y="1"/>
                  </a:lnTo>
                  <a:lnTo>
                    <a:pt x="27" y="5"/>
                  </a:lnTo>
                  <a:lnTo>
                    <a:pt x="19" y="10"/>
                  </a:lnTo>
                  <a:lnTo>
                    <a:pt x="12" y="17"/>
                  </a:lnTo>
                  <a:lnTo>
                    <a:pt x="9" y="24"/>
                  </a:lnTo>
                  <a:lnTo>
                    <a:pt x="8" y="29"/>
                  </a:lnTo>
                  <a:lnTo>
                    <a:pt x="7" y="37"/>
                  </a:lnTo>
                  <a:lnTo>
                    <a:pt x="32" y="38"/>
                  </a:lnTo>
                  <a:close/>
                  <a:moveTo>
                    <a:pt x="51" y="94"/>
                  </a:moveTo>
                  <a:lnTo>
                    <a:pt x="51" y="94"/>
                  </a:lnTo>
                  <a:lnTo>
                    <a:pt x="43" y="94"/>
                  </a:lnTo>
                  <a:lnTo>
                    <a:pt x="36" y="92"/>
                  </a:lnTo>
                  <a:lnTo>
                    <a:pt x="33" y="90"/>
                  </a:lnTo>
                  <a:lnTo>
                    <a:pt x="31" y="88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77"/>
                  </a:lnTo>
                  <a:lnTo>
                    <a:pt x="31" y="73"/>
                  </a:lnTo>
                  <a:lnTo>
                    <a:pt x="35" y="72"/>
                  </a:lnTo>
                  <a:lnTo>
                    <a:pt x="37" y="69"/>
                  </a:lnTo>
                  <a:lnTo>
                    <a:pt x="45" y="66"/>
                  </a:lnTo>
                  <a:lnTo>
                    <a:pt x="52" y="65"/>
                  </a:lnTo>
                  <a:lnTo>
                    <a:pt x="61" y="62"/>
                  </a:lnTo>
                  <a:lnTo>
                    <a:pt x="69" y="60"/>
                  </a:lnTo>
                  <a:lnTo>
                    <a:pt x="72" y="58"/>
                  </a:lnTo>
                  <a:lnTo>
                    <a:pt x="73" y="58"/>
                  </a:lnTo>
                  <a:lnTo>
                    <a:pt x="73" y="73"/>
                  </a:lnTo>
                  <a:lnTo>
                    <a:pt x="71" y="81"/>
                  </a:lnTo>
                  <a:lnTo>
                    <a:pt x="67" y="88"/>
                  </a:lnTo>
                  <a:lnTo>
                    <a:pt x="60" y="92"/>
                  </a:lnTo>
                  <a:lnTo>
                    <a:pt x="51" y="94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438" y="3744"/>
              <a:ext cx="30" cy="40"/>
            </a:xfrm>
            <a:custGeom>
              <a:avLst/>
              <a:gdLst>
                <a:gd name="T0" fmla="*/ 0 w 120"/>
                <a:gd name="T1" fmla="*/ 0 h 159"/>
                <a:gd name="T2" fmla="*/ 0 w 120"/>
                <a:gd name="T3" fmla="*/ 0 h 159"/>
                <a:gd name="T4" fmla="*/ 0 w 120"/>
                <a:gd name="T5" fmla="*/ 0 h 159"/>
                <a:gd name="T6" fmla="*/ 0 w 120"/>
                <a:gd name="T7" fmla="*/ 0 h 159"/>
                <a:gd name="T8" fmla="*/ 0 w 120"/>
                <a:gd name="T9" fmla="*/ 0 h 159"/>
                <a:gd name="T10" fmla="*/ 0 w 120"/>
                <a:gd name="T11" fmla="*/ 0 h 159"/>
                <a:gd name="T12" fmla="*/ 0 w 120"/>
                <a:gd name="T13" fmla="*/ 0 h 159"/>
                <a:gd name="T14" fmla="*/ 0 w 120"/>
                <a:gd name="T15" fmla="*/ 0 h 159"/>
                <a:gd name="T16" fmla="*/ 0 w 120"/>
                <a:gd name="T17" fmla="*/ 0 h 159"/>
                <a:gd name="T18" fmla="*/ 0 w 120"/>
                <a:gd name="T19" fmla="*/ 0 h 159"/>
                <a:gd name="T20" fmla="*/ 0 w 120"/>
                <a:gd name="T21" fmla="*/ 0 h 159"/>
                <a:gd name="T22" fmla="*/ 0 w 120"/>
                <a:gd name="T23" fmla="*/ 0 h 159"/>
                <a:gd name="T24" fmla="*/ 0 w 120"/>
                <a:gd name="T25" fmla="*/ 0 h 159"/>
                <a:gd name="T26" fmla="*/ 0 w 120"/>
                <a:gd name="T27" fmla="*/ 0 h 159"/>
                <a:gd name="T28" fmla="*/ 0 w 120"/>
                <a:gd name="T29" fmla="*/ 0 h 159"/>
                <a:gd name="T30" fmla="*/ 0 w 120"/>
                <a:gd name="T31" fmla="*/ 0 h 159"/>
                <a:gd name="T32" fmla="*/ 0 w 120"/>
                <a:gd name="T33" fmla="*/ 0 h 159"/>
                <a:gd name="T34" fmla="*/ 0 w 120"/>
                <a:gd name="T35" fmla="*/ 0 h 159"/>
                <a:gd name="T36" fmla="*/ 0 w 120"/>
                <a:gd name="T37" fmla="*/ 0 h 159"/>
                <a:gd name="T38" fmla="*/ 0 w 120"/>
                <a:gd name="T39" fmla="*/ 0 h 159"/>
                <a:gd name="T40" fmla="*/ 0 w 120"/>
                <a:gd name="T41" fmla="*/ 0 h 159"/>
                <a:gd name="T42" fmla="*/ 0 w 120"/>
                <a:gd name="T43" fmla="*/ 0 h 159"/>
                <a:gd name="T44" fmla="*/ 0 w 120"/>
                <a:gd name="T45" fmla="*/ 0 h 159"/>
                <a:gd name="T46" fmla="*/ 0 w 120"/>
                <a:gd name="T47" fmla="*/ 0 h 159"/>
                <a:gd name="T48" fmla="*/ 0 w 120"/>
                <a:gd name="T49" fmla="*/ 0 h 159"/>
                <a:gd name="T50" fmla="*/ 0 w 120"/>
                <a:gd name="T51" fmla="*/ 0 h 159"/>
                <a:gd name="T52" fmla="*/ 0 w 120"/>
                <a:gd name="T53" fmla="*/ 0 h 159"/>
                <a:gd name="T54" fmla="*/ 0 w 120"/>
                <a:gd name="T55" fmla="*/ 0 h 159"/>
                <a:gd name="T56" fmla="*/ 0 w 120"/>
                <a:gd name="T57" fmla="*/ 0 h 159"/>
                <a:gd name="T58" fmla="*/ 0 w 120"/>
                <a:gd name="T59" fmla="*/ 0 h 159"/>
                <a:gd name="T60" fmla="*/ 0 w 120"/>
                <a:gd name="T61" fmla="*/ 0 h 159"/>
                <a:gd name="T62" fmla="*/ 0 w 120"/>
                <a:gd name="T63" fmla="*/ 0 h 159"/>
                <a:gd name="T64" fmla="*/ 0 w 120"/>
                <a:gd name="T65" fmla="*/ 0 h 159"/>
                <a:gd name="T66" fmla="*/ 0 w 120"/>
                <a:gd name="T67" fmla="*/ 0 h 159"/>
                <a:gd name="T68" fmla="*/ 0 w 120"/>
                <a:gd name="T69" fmla="*/ 0 h 159"/>
                <a:gd name="T70" fmla="*/ 0 w 120"/>
                <a:gd name="T71" fmla="*/ 0 h 159"/>
                <a:gd name="T72" fmla="*/ 0 w 120"/>
                <a:gd name="T73" fmla="*/ 0 h 159"/>
                <a:gd name="T74" fmla="*/ 0 w 120"/>
                <a:gd name="T75" fmla="*/ 0 h 159"/>
                <a:gd name="T76" fmla="*/ 0 w 120"/>
                <a:gd name="T77" fmla="*/ 0 h 159"/>
                <a:gd name="T78" fmla="*/ 0 w 120"/>
                <a:gd name="T79" fmla="*/ 0 h 159"/>
                <a:gd name="T80" fmla="*/ 0 w 120"/>
                <a:gd name="T81" fmla="*/ 0 h 159"/>
                <a:gd name="T82" fmla="*/ 0 w 120"/>
                <a:gd name="T83" fmla="*/ 0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0" h="159">
                  <a:moveTo>
                    <a:pt x="0" y="57"/>
                  </a:moveTo>
                  <a:lnTo>
                    <a:pt x="37" y="21"/>
                  </a:lnTo>
                  <a:lnTo>
                    <a:pt x="45" y="13"/>
                  </a:lnTo>
                  <a:lnTo>
                    <a:pt x="53" y="8"/>
                  </a:lnTo>
                  <a:lnTo>
                    <a:pt x="61" y="4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88" y="3"/>
                  </a:lnTo>
                  <a:lnTo>
                    <a:pt x="96" y="7"/>
                  </a:lnTo>
                  <a:lnTo>
                    <a:pt x="105" y="15"/>
                  </a:lnTo>
                  <a:lnTo>
                    <a:pt x="112" y="24"/>
                  </a:lnTo>
                  <a:lnTo>
                    <a:pt x="117" y="32"/>
                  </a:lnTo>
                  <a:lnTo>
                    <a:pt x="119" y="41"/>
                  </a:lnTo>
                  <a:lnTo>
                    <a:pt x="119" y="49"/>
                  </a:lnTo>
                  <a:lnTo>
                    <a:pt x="116" y="57"/>
                  </a:lnTo>
                  <a:lnTo>
                    <a:pt x="112" y="67"/>
                  </a:lnTo>
                  <a:lnTo>
                    <a:pt x="105" y="75"/>
                  </a:lnTo>
                  <a:lnTo>
                    <a:pt x="97" y="81"/>
                  </a:lnTo>
                  <a:lnTo>
                    <a:pt x="81" y="97"/>
                  </a:lnTo>
                  <a:lnTo>
                    <a:pt x="120" y="137"/>
                  </a:lnTo>
                  <a:lnTo>
                    <a:pt x="97" y="159"/>
                  </a:lnTo>
                  <a:lnTo>
                    <a:pt x="0" y="57"/>
                  </a:lnTo>
                  <a:close/>
                  <a:moveTo>
                    <a:pt x="63" y="79"/>
                  </a:moveTo>
                  <a:lnTo>
                    <a:pt x="79" y="64"/>
                  </a:lnTo>
                  <a:lnTo>
                    <a:pt x="84" y="59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5" y="40"/>
                  </a:lnTo>
                  <a:lnTo>
                    <a:pt x="83" y="37"/>
                  </a:lnTo>
                  <a:lnTo>
                    <a:pt x="79" y="33"/>
                  </a:lnTo>
                  <a:lnTo>
                    <a:pt x="75" y="32"/>
                  </a:lnTo>
                  <a:lnTo>
                    <a:pt x="71" y="32"/>
                  </a:lnTo>
                  <a:lnTo>
                    <a:pt x="67" y="33"/>
                  </a:lnTo>
                  <a:lnTo>
                    <a:pt x="59" y="37"/>
                  </a:lnTo>
                  <a:lnTo>
                    <a:pt x="52" y="44"/>
                  </a:lnTo>
                  <a:lnTo>
                    <a:pt x="40" y="55"/>
                  </a:lnTo>
                  <a:lnTo>
                    <a:pt x="63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469" y="3721"/>
              <a:ext cx="43" cy="40"/>
            </a:xfrm>
            <a:custGeom>
              <a:avLst/>
              <a:gdLst>
                <a:gd name="T0" fmla="*/ 0 w 171"/>
                <a:gd name="T1" fmla="*/ 0 h 161"/>
                <a:gd name="T2" fmla="*/ 0 w 171"/>
                <a:gd name="T3" fmla="*/ 0 h 161"/>
                <a:gd name="T4" fmla="*/ 0 w 171"/>
                <a:gd name="T5" fmla="*/ 0 h 161"/>
                <a:gd name="T6" fmla="*/ 0 w 171"/>
                <a:gd name="T7" fmla="*/ 0 h 161"/>
                <a:gd name="T8" fmla="*/ 0 w 171"/>
                <a:gd name="T9" fmla="*/ 0 h 161"/>
                <a:gd name="T10" fmla="*/ 0 w 171"/>
                <a:gd name="T11" fmla="*/ 0 h 161"/>
                <a:gd name="T12" fmla="*/ 0 w 171"/>
                <a:gd name="T13" fmla="*/ 0 h 161"/>
                <a:gd name="T14" fmla="*/ 0 w 171"/>
                <a:gd name="T15" fmla="*/ 0 h 161"/>
                <a:gd name="T16" fmla="*/ 0 w 171"/>
                <a:gd name="T17" fmla="*/ 0 h 161"/>
                <a:gd name="T18" fmla="*/ 0 w 171"/>
                <a:gd name="T19" fmla="*/ 0 h 161"/>
                <a:gd name="T20" fmla="*/ 0 w 171"/>
                <a:gd name="T21" fmla="*/ 0 h 161"/>
                <a:gd name="T22" fmla="*/ 0 w 171"/>
                <a:gd name="T23" fmla="*/ 0 h 161"/>
                <a:gd name="T24" fmla="*/ 0 w 171"/>
                <a:gd name="T25" fmla="*/ 0 h 161"/>
                <a:gd name="T26" fmla="*/ 0 w 171"/>
                <a:gd name="T27" fmla="*/ 0 h 161"/>
                <a:gd name="T28" fmla="*/ 0 w 171"/>
                <a:gd name="T29" fmla="*/ 0 h 161"/>
                <a:gd name="T30" fmla="*/ 0 w 171"/>
                <a:gd name="T31" fmla="*/ 0 h 161"/>
                <a:gd name="T32" fmla="*/ 0 w 171"/>
                <a:gd name="T33" fmla="*/ 0 h 161"/>
                <a:gd name="T34" fmla="*/ 0 w 171"/>
                <a:gd name="T35" fmla="*/ 0 h 161"/>
                <a:gd name="T36" fmla="*/ 0 w 171"/>
                <a:gd name="T37" fmla="*/ 0 h 161"/>
                <a:gd name="T38" fmla="*/ 0 w 171"/>
                <a:gd name="T39" fmla="*/ 0 h 161"/>
                <a:gd name="T40" fmla="*/ 0 w 171"/>
                <a:gd name="T41" fmla="*/ 0 h 161"/>
                <a:gd name="T42" fmla="*/ 0 w 171"/>
                <a:gd name="T43" fmla="*/ 0 h 161"/>
                <a:gd name="T44" fmla="*/ 0 w 171"/>
                <a:gd name="T45" fmla="*/ 0 h 161"/>
                <a:gd name="T46" fmla="*/ 0 w 171"/>
                <a:gd name="T47" fmla="*/ 0 h 161"/>
                <a:gd name="T48" fmla="*/ 0 w 171"/>
                <a:gd name="T49" fmla="*/ 0 h 161"/>
                <a:gd name="T50" fmla="*/ 0 w 171"/>
                <a:gd name="T51" fmla="*/ 0 h 161"/>
                <a:gd name="T52" fmla="*/ 0 w 171"/>
                <a:gd name="T53" fmla="*/ 0 h 161"/>
                <a:gd name="T54" fmla="*/ 0 w 171"/>
                <a:gd name="T55" fmla="*/ 0 h 161"/>
                <a:gd name="T56" fmla="*/ 0 w 171"/>
                <a:gd name="T57" fmla="*/ 0 h 161"/>
                <a:gd name="T58" fmla="*/ 0 w 171"/>
                <a:gd name="T59" fmla="*/ 0 h 161"/>
                <a:gd name="T60" fmla="*/ 0 w 171"/>
                <a:gd name="T61" fmla="*/ 0 h 161"/>
                <a:gd name="T62" fmla="*/ 0 w 171"/>
                <a:gd name="T63" fmla="*/ 0 h 161"/>
                <a:gd name="T64" fmla="*/ 0 w 171"/>
                <a:gd name="T65" fmla="*/ 0 h 161"/>
                <a:gd name="T66" fmla="*/ 0 w 171"/>
                <a:gd name="T67" fmla="*/ 0 h 161"/>
                <a:gd name="T68" fmla="*/ 0 w 171"/>
                <a:gd name="T69" fmla="*/ 0 h 161"/>
                <a:gd name="T70" fmla="*/ 0 w 171"/>
                <a:gd name="T71" fmla="*/ 0 h 161"/>
                <a:gd name="T72" fmla="*/ 0 w 171"/>
                <a:gd name="T73" fmla="*/ 0 h 161"/>
                <a:gd name="T74" fmla="*/ 0 w 171"/>
                <a:gd name="T75" fmla="*/ 0 h 161"/>
                <a:gd name="T76" fmla="*/ 0 w 171"/>
                <a:gd name="T77" fmla="*/ 0 h 161"/>
                <a:gd name="T78" fmla="*/ 0 w 171"/>
                <a:gd name="T79" fmla="*/ 0 h 161"/>
                <a:gd name="T80" fmla="*/ 0 w 171"/>
                <a:gd name="T81" fmla="*/ 0 h 161"/>
                <a:gd name="T82" fmla="*/ 0 w 171"/>
                <a:gd name="T83" fmla="*/ 0 h 161"/>
                <a:gd name="T84" fmla="*/ 0 w 171"/>
                <a:gd name="T85" fmla="*/ 0 h 161"/>
                <a:gd name="T86" fmla="*/ 0 w 171"/>
                <a:gd name="T87" fmla="*/ 0 h 161"/>
                <a:gd name="T88" fmla="*/ 0 w 171"/>
                <a:gd name="T89" fmla="*/ 0 h 1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1" h="161">
                  <a:moveTo>
                    <a:pt x="0" y="40"/>
                  </a:moveTo>
                  <a:lnTo>
                    <a:pt x="47" y="12"/>
                  </a:lnTo>
                  <a:lnTo>
                    <a:pt x="56" y="6"/>
                  </a:lnTo>
                  <a:lnTo>
                    <a:pt x="65" y="2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2" y="1"/>
                  </a:lnTo>
                  <a:lnTo>
                    <a:pt x="100" y="5"/>
                  </a:lnTo>
                  <a:lnTo>
                    <a:pt x="107" y="12"/>
                  </a:lnTo>
                  <a:lnTo>
                    <a:pt x="115" y="20"/>
                  </a:lnTo>
                  <a:lnTo>
                    <a:pt x="117" y="26"/>
                  </a:lnTo>
                  <a:lnTo>
                    <a:pt x="120" y="33"/>
                  </a:lnTo>
                  <a:lnTo>
                    <a:pt x="121" y="40"/>
                  </a:lnTo>
                  <a:lnTo>
                    <a:pt x="121" y="46"/>
                  </a:lnTo>
                  <a:lnTo>
                    <a:pt x="120" y="52"/>
                  </a:lnTo>
                  <a:lnTo>
                    <a:pt x="117" y="58"/>
                  </a:lnTo>
                  <a:lnTo>
                    <a:pt x="113" y="64"/>
                  </a:lnTo>
                  <a:lnTo>
                    <a:pt x="108" y="69"/>
                  </a:lnTo>
                  <a:lnTo>
                    <a:pt x="171" y="101"/>
                  </a:lnTo>
                  <a:lnTo>
                    <a:pt x="139" y="121"/>
                  </a:lnTo>
                  <a:lnTo>
                    <a:pt x="84" y="88"/>
                  </a:lnTo>
                  <a:lnTo>
                    <a:pt x="71" y="96"/>
                  </a:lnTo>
                  <a:lnTo>
                    <a:pt x="100" y="144"/>
                  </a:lnTo>
                  <a:lnTo>
                    <a:pt x="73" y="161"/>
                  </a:lnTo>
                  <a:lnTo>
                    <a:pt x="0" y="40"/>
                  </a:lnTo>
                  <a:close/>
                  <a:moveTo>
                    <a:pt x="57" y="73"/>
                  </a:moveTo>
                  <a:lnTo>
                    <a:pt x="72" y="64"/>
                  </a:lnTo>
                  <a:lnTo>
                    <a:pt x="80" y="60"/>
                  </a:lnTo>
                  <a:lnTo>
                    <a:pt x="87" y="53"/>
                  </a:lnTo>
                  <a:lnTo>
                    <a:pt x="88" y="49"/>
                  </a:lnTo>
                  <a:lnTo>
                    <a:pt x="89" y="46"/>
                  </a:lnTo>
                  <a:lnTo>
                    <a:pt x="88" y="41"/>
                  </a:lnTo>
                  <a:lnTo>
                    <a:pt x="87" y="37"/>
                  </a:lnTo>
                  <a:lnTo>
                    <a:pt x="84" y="33"/>
                  </a:lnTo>
                  <a:lnTo>
                    <a:pt x="80" y="30"/>
                  </a:lnTo>
                  <a:lnTo>
                    <a:pt x="76" y="29"/>
                  </a:lnTo>
                  <a:lnTo>
                    <a:pt x="73" y="29"/>
                  </a:lnTo>
                  <a:lnTo>
                    <a:pt x="65" y="32"/>
                  </a:lnTo>
                  <a:lnTo>
                    <a:pt x="57" y="36"/>
                  </a:lnTo>
                  <a:lnTo>
                    <a:pt x="40" y="46"/>
                  </a:lnTo>
                  <a:lnTo>
                    <a:pt x="57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511" y="3702"/>
              <a:ext cx="38" cy="38"/>
            </a:xfrm>
            <a:custGeom>
              <a:avLst/>
              <a:gdLst>
                <a:gd name="T0" fmla="*/ 0 w 153"/>
                <a:gd name="T1" fmla="*/ 0 h 151"/>
                <a:gd name="T2" fmla="*/ 0 w 153"/>
                <a:gd name="T3" fmla="*/ 0 h 151"/>
                <a:gd name="T4" fmla="*/ 0 w 153"/>
                <a:gd name="T5" fmla="*/ 0 h 151"/>
                <a:gd name="T6" fmla="*/ 0 w 153"/>
                <a:gd name="T7" fmla="*/ 0 h 151"/>
                <a:gd name="T8" fmla="*/ 0 w 153"/>
                <a:gd name="T9" fmla="*/ 0 h 151"/>
                <a:gd name="T10" fmla="*/ 0 w 153"/>
                <a:gd name="T11" fmla="*/ 0 h 151"/>
                <a:gd name="T12" fmla="*/ 0 w 153"/>
                <a:gd name="T13" fmla="*/ 0 h 151"/>
                <a:gd name="T14" fmla="*/ 0 w 153"/>
                <a:gd name="T15" fmla="*/ 0 h 151"/>
                <a:gd name="T16" fmla="*/ 0 w 153"/>
                <a:gd name="T17" fmla="*/ 0 h 151"/>
                <a:gd name="T18" fmla="*/ 0 w 153"/>
                <a:gd name="T19" fmla="*/ 0 h 151"/>
                <a:gd name="T20" fmla="*/ 0 w 153"/>
                <a:gd name="T21" fmla="*/ 0 h 151"/>
                <a:gd name="T22" fmla="*/ 0 w 153"/>
                <a:gd name="T23" fmla="*/ 0 h 151"/>
                <a:gd name="T24" fmla="*/ 0 w 153"/>
                <a:gd name="T25" fmla="*/ 0 h 151"/>
                <a:gd name="T26" fmla="*/ 0 w 153"/>
                <a:gd name="T27" fmla="*/ 0 h 151"/>
                <a:gd name="T28" fmla="*/ 0 w 153"/>
                <a:gd name="T29" fmla="*/ 0 h 151"/>
                <a:gd name="T30" fmla="*/ 0 w 153"/>
                <a:gd name="T31" fmla="*/ 0 h 151"/>
                <a:gd name="T32" fmla="*/ 0 w 153"/>
                <a:gd name="T33" fmla="*/ 0 h 151"/>
                <a:gd name="T34" fmla="*/ 0 w 153"/>
                <a:gd name="T35" fmla="*/ 0 h 151"/>
                <a:gd name="T36" fmla="*/ 0 w 153"/>
                <a:gd name="T37" fmla="*/ 0 h 151"/>
                <a:gd name="T38" fmla="*/ 0 w 153"/>
                <a:gd name="T39" fmla="*/ 0 h 151"/>
                <a:gd name="T40" fmla="*/ 0 w 153"/>
                <a:gd name="T41" fmla="*/ 0 h 151"/>
                <a:gd name="T42" fmla="*/ 0 w 153"/>
                <a:gd name="T43" fmla="*/ 0 h 151"/>
                <a:gd name="T44" fmla="*/ 0 w 153"/>
                <a:gd name="T45" fmla="*/ 0 h 151"/>
                <a:gd name="T46" fmla="*/ 0 w 153"/>
                <a:gd name="T47" fmla="*/ 0 h 151"/>
                <a:gd name="T48" fmla="*/ 0 w 153"/>
                <a:gd name="T49" fmla="*/ 0 h 151"/>
                <a:gd name="T50" fmla="*/ 0 w 153"/>
                <a:gd name="T51" fmla="*/ 0 h 151"/>
                <a:gd name="T52" fmla="*/ 0 w 153"/>
                <a:gd name="T53" fmla="*/ 0 h 151"/>
                <a:gd name="T54" fmla="*/ 0 w 153"/>
                <a:gd name="T55" fmla="*/ 0 h 151"/>
                <a:gd name="T56" fmla="*/ 0 w 153"/>
                <a:gd name="T57" fmla="*/ 0 h 151"/>
                <a:gd name="T58" fmla="*/ 0 w 153"/>
                <a:gd name="T59" fmla="*/ 0 h 151"/>
                <a:gd name="T60" fmla="*/ 0 w 153"/>
                <a:gd name="T61" fmla="*/ 0 h 151"/>
                <a:gd name="T62" fmla="*/ 0 w 153"/>
                <a:gd name="T63" fmla="*/ 0 h 151"/>
                <a:gd name="T64" fmla="*/ 0 w 153"/>
                <a:gd name="T65" fmla="*/ 0 h 151"/>
                <a:gd name="T66" fmla="*/ 0 w 153"/>
                <a:gd name="T67" fmla="*/ 0 h 151"/>
                <a:gd name="T68" fmla="*/ 0 w 153"/>
                <a:gd name="T69" fmla="*/ 0 h 151"/>
                <a:gd name="T70" fmla="*/ 0 w 153"/>
                <a:gd name="T71" fmla="*/ 0 h 151"/>
                <a:gd name="T72" fmla="*/ 0 w 153"/>
                <a:gd name="T73" fmla="*/ 0 h 151"/>
                <a:gd name="T74" fmla="*/ 0 w 153"/>
                <a:gd name="T75" fmla="*/ 0 h 1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51">
                  <a:moveTo>
                    <a:pt x="56" y="4"/>
                  </a:moveTo>
                  <a:lnTo>
                    <a:pt x="56" y="4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0" y="3"/>
                  </a:lnTo>
                  <a:lnTo>
                    <a:pt x="113" y="8"/>
                  </a:lnTo>
                  <a:lnTo>
                    <a:pt x="125" y="16"/>
                  </a:lnTo>
                  <a:lnTo>
                    <a:pt x="135" y="25"/>
                  </a:lnTo>
                  <a:lnTo>
                    <a:pt x="143" y="39"/>
                  </a:lnTo>
                  <a:lnTo>
                    <a:pt x="149" y="53"/>
                  </a:lnTo>
                  <a:lnTo>
                    <a:pt x="153" y="69"/>
                  </a:lnTo>
                  <a:lnTo>
                    <a:pt x="153" y="84"/>
                  </a:lnTo>
                  <a:lnTo>
                    <a:pt x="150" y="99"/>
                  </a:lnTo>
                  <a:lnTo>
                    <a:pt x="143" y="112"/>
                  </a:lnTo>
                  <a:lnTo>
                    <a:pt x="135" y="123"/>
                  </a:lnTo>
                  <a:lnTo>
                    <a:pt x="125" y="133"/>
                  </a:lnTo>
                  <a:lnTo>
                    <a:pt x="113" y="141"/>
                  </a:lnTo>
                  <a:lnTo>
                    <a:pt x="97" y="147"/>
                  </a:lnTo>
                  <a:lnTo>
                    <a:pt x="82" y="149"/>
                  </a:lnTo>
                  <a:lnTo>
                    <a:pt x="66" y="151"/>
                  </a:lnTo>
                  <a:lnTo>
                    <a:pt x="53" y="148"/>
                  </a:lnTo>
                  <a:lnTo>
                    <a:pt x="40" y="143"/>
                  </a:lnTo>
                  <a:lnTo>
                    <a:pt x="28" y="135"/>
                  </a:lnTo>
                  <a:lnTo>
                    <a:pt x="18" y="125"/>
                  </a:lnTo>
                  <a:lnTo>
                    <a:pt x="9" y="112"/>
                  </a:lnTo>
                  <a:lnTo>
                    <a:pt x="4" y="97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2" y="52"/>
                  </a:lnTo>
                  <a:lnTo>
                    <a:pt x="9" y="39"/>
                  </a:lnTo>
                  <a:lnTo>
                    <a:pt x="17" y="28"/>
                  </a:lnTo>
                  <a:lnTo>
                    <a:pt x="28" y="19"/>
                  </a:lnTo>
                  <a:lnTo>
                    <a:pt x="40" y="11"/>
                  </a:lnTo>
                  <a:lnTo>
                    <a:pt x="56" y="4"/>
                  </a:lnTo>
                  <a:close/>
                  <a:moveTo>
                    <a:pt x="89" y="119"/>
                  </a:moveTo>
                  <a:lnTo>
                    <a:pt x="89" y="119"/>
                  </a:lnTo>
                  <a:lnTo>
                    <a:pt x="98" y="116"/>
                  </a:lnTo>
                  <a:lnTo>
                    <a:pt x="106" y="111"/>
                  </a:lnTo>
                  <a:lnTo>
                    <a:pt x="112" y="104"/>
                  </a:lnTo>
                  <a:lnTo>
                    <a:pt x="115" y="97"/>
                  </a:lnTo>
                  <a:lnTo>
                    <a:pt x="119" y="89"/>
                  </a:lnTo>
                  <a:lnTo>
                    <a:pt x="121" y="81"/>
                  </a:lnTo>
                  <a:lnTo>
                    <a:pt x="119" y="72"/>
                  </a:lnTo>
                  <a:lnTo>
                    <a:pt x="118" y="63"/>
                  </a:lnTo>
                  <a:lnTo>
                    <a:pt x="114" y="53"/>
                  </a:lnTo>
                  <a:lnTo>
                    <a:pt x="110" y="47"/>
                  </a:lnTo>
                  <a:lnTo>
                    <a:pt x="105" y="40"/>
                  </a:lnTo>
                  <a:lnTo>
                    <a:pt x="97" y="35"/>
                  </a:lnTo>
                  <a:lnTo>
                    <a:pt x="90" y="32"/>
                  </a:lnTo>
                  <a:lnTo>
                    <a:pt x="81" y="29"/>
                  </a:lnTo>
                  <a:lnTo>
                    <a:pt x="73" y="31"/>
                  </a:lnTo>
                  <a:lnTo>
                    <a:pt x="64" y="32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1" y="47"/>
                  </a:lnTo>
                  <a:lnTo>
                    <a:pt x="37" y="53"/>
                  </a:lnTo>
                  <a:lnTo>
                    <a:pt x="33" y="61"/>
                  </a:lnTo>
                  <a:lnTo>
                    <a:pt x="32" y="69"/>
                  </a:lnTo>
                  <a:lnTo>
                    <a:pt x="33" y="79"/>
                  </a:lnTo>
                  <a:lnTo>
                    <a:pt x="34" y="88"/>
                  </a:lnTo>
                  <a:lnTo>
                    <a:pt x="38" y="97"/>
                  </a:lnTo>
                  <a:lnTo>
                    <a:pt x="42" y="104"/>
                  </a:lnTo>
                  <a:lnTo>
                    <a:pt x="49" y="111"/>
                  </a:lnTo>
                  <a:lnTo>
                    <a:pt x="56" y="116"/>
                  </a:lnTo>
                  <a:lnTo>
                    <a:pt x="62" y="119"/>
                  </a:lnTo>
                  <a:lnTo>
                    <a:pt x="72" y="121"/>
                  </a:lnTo>
                  <a:lnTo>
                    <a:pt x="80" y="121"/>
                  </a:lnTo>
                  <a:lnTo>
                    <a:pt x="8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555" y="3695"/>
              <a:ext cx="28" cy="37"/>
            </a:xfrm>
            <a:custGeom>
              <a:avLst/>
              <a:gdLst>
                <a:gd name="T0" fmla="*/ 0 w 112"/>
                <a:gd name="T1" fmla="*/ 0 h 146"/>
                <a:gd name="T2" fmla="*/ 0 w 112"/>
                <a:gd name="T3" fmla="*/ 0 h 146"/>
                <a:gd name="T4" fmla="*/ 0 w 112"/>
                <a:gd name="T5" fmla="*/ 0 h 146"/>
                <a:gd name="T6" fmla="*/ 0 w 112"/>
                <a:gd name="T7" fmla="*/ 0 h 146"/>
                <a:gd name="T8" fmla="*/ 0 w 112"/>
                <a:gd name="T9" fmla="*/ 0 h 146"/>
                <a:gd name="T10" fmla="*/ 0 w 112"/>
                <a:gd name="T11" fmla="*/ 0 h 146"/>
                <a:gd name="T12" fmla="*/ 0 w 112"/>
                <a:gd name="T13" fmla="*/ 0 h 146"/>
                <a:gd name="T14" fmla="*/ 0 w 112"/>
                <a:gd name="T15" fmla="*/ 0 h 146"/>
                <a:gd name="T16" fmla="*/ 0 w 112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46">
                  <a:moveTo>
                    <a:pt x="41" y="32"/>
                  </a:moveTo>
                  <a:lnTo>
                    <a:pt x="1" y="35"/>
                  </a:lnTo>
                  <a:lnTo>
                    <a:pt x="0" y="7"/>
                  </a:lnTo>
                  <a:lnTo>
                    <a:pt x="110" y="0"/>
                  </a:lnTo>
                  <a:lnTo>
                    <a:pt x="112" y="28"/>
                  </a:lnTo>
                  <a:lnTo>
                    <a:pt x="72" y="31"/>
                  </a:lnTo>
                  <a:lnTo>
                    <a:pt x="78" y="144"/>
                  </a:lnTo>
                  <a:lnTo>
                    <a:pt x="48" y="146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592" y="3696"/>
              <a:ext cx="29" cy="39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55">
                  <a:moveTo>
                    <a:pt x="20" y="0"/>
                  </a:moveTo>
                  <a:lnTo>
                    <a:pt x="116" y="15"/>
                  </a:lnTo>
                  <a:lnTo>
                    <a:pt x="111" y="43"/>
                  </a:lnTo>
                  <a:lnTo>
                    <a:pt x="47" y="34"/>
                  </a:lnTo>
                  <a:lnTo>
                    <a:pt x="43" y="59"/>
                  </a:lnTo>
                  <a:lnTo>
                    <a:pt x="104" y="68"/>
                  </a:lnTo>
                  <a:lnTo>
                    <a:pt x="99" y="96"/>
                  </a:lnTo>
                  <a:lnTo>
                    <a:pt x="39" y="88"/>
                  </a:lnTo>
                  <a:lnTo>
                    <a:pt x="35" y="116"/>
                  </a:lnTo>
                  <a:lnTo>
                    <a:pt x="103" y="127"/>
                  </a:lnTo>
                  <a:lnTo>
                    <a:pt x="98" y="155"/>
                  </a:lnTo>
                  <a:lnTo>
                    <a:pt x="0" y="1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629" y="3709"/>
              <a:ext cx="36" cy="37"/>
            </a:xfrm>
            <a:custGeom>
              <a:avLst/>
              <a:gdLst>
                <a:gd name="T0" fmla="*/ 0 w 141"/>
                <a:gd name="T1" fmla="*/ 0 h 149"/>
                <a:gd name="T2" fmla="*/ 0 w 141"/>
                <a:gd name="T3" fmla="*/ 0 h 149"/>
                <a:gd name="T4" fmla="*/ 0 w 141"/>
                <a:gd name="T5" fmla="*/ 0 h 149"/>
                <a:gd name="T6" fmla="*/ 0 w 141"/>
                <a:gd name="T7" fmla="*/ 0 h 149"/>
                <a:gd name="T8" fmla="*/ 0 w 141"/>
                <a:gd name="T9" fmla="*/ 0 h 149"/>
                <a:gd name="T10" fmla="*/ 0 w 141"/>
                <a:gd name="T11" fmla="*/ 0 h 149"/>
                <a:gd name="T12" fmla="*/ 0 w 141"/>
                <a:gd name="T13" fmla="*/ 0 h 149"/>
                <a:gd name="T14" fmla="*/ 0 w 141"/>
                <a:gd name="T15" fmla="*/ 0 h 149"/>
                <a:gd name="T16" fmla="*/ 0 w 141"/>
                <a:gd name="T17" fmla="*/ 0 h 149"/>
                <a:gd name="T18" fmla="*/ 0 w 141"/>
                <a:gd name="T19" fmla="*/ 0 h 149"/>
                <a:gd name="T20" fmla="*/ 0 w 141"/>
                <a:gd name="T21" fmla="*/ 0 h 149"/>
                <a:gd name="T22" fmla="*/ 0 w 141"/>
                <a:gd name="T23" fmla="*/ 0 h 149"/>
                <a:gd name="T24" fmla="*/ 0 w 141"/>
                <a:gd name="T25" fmla="*/ 0 h 149"/>
                <a:gd name="T26" fmla="*/ 0 w 141"/>
                <a:gd name="T27" fmla="*/ 0 h 149"/>
                <a:gd name="T28" fmla="*/ 0 w 141"/>
                <a:gd name="T29" fmla="*/ 0 h 149"/>
                <a:gd name="T30" fmla="*/ 0 w 141"/>
                <a:gd name="T31" fmla="*/ 0 h 149"/>
                <a:gd name="T32" fmla="*/ 0 w 141"/>
                <a:gd name="T33" fmla="*/ 0 h 149"/>
                <a:gd name="T34" fmla="*/ 0 w 141"/>
                <a:gd name="T35" fmla="*/ 0 h 149"/>
                <a:gd name="T36" fmla="*/ 0 w 141"/>
                <a:gd name="T37" fmla="*/ 0 h 149"/>
                <a:gd name="T38" fmla="*/ 0 w 141"/>
                <a:gd name="T39" fmla="*/ 0 h 149"/>
                <a:gd name="T40" fmla="*/ 0 w 141"/>
                <a:gd name="T41" fmla="*/ 0 h 149"/>
                <a:gd name="T42" fmla="*/ 0 w 141"/>
                <a:gd name="T43" fmla="*/ 0 h 149"/>
                <a:gd name="T44" fmla="*/ 0 w 141"/>
                <a:gd name="T45" fmla="*/ 0 h 149"/>
                <a:gd name="T46" fmla="*/ 0 w 141"/>
                <a:gd name="T47" fmla="*/ 0 h 149"/>
                <a:gd name="T48" fmla="*/ 0 w 141"/>
                <a:gd name="T49" fmla="*/ 0 h 149"/>
                <a:gd name="T50" fmla="*/ 0 w 141"/>
                <a:gd name="T51" fmla="*/ 0 h 149"/>
                <a:gd name="T52" fmla="*/ 0 w 141"/>
                <a:gd name="T53" fmla="*/ 0 h 149"/>
                <a:gd name="T54" fmla="*/ 0 w 141"/>
                <a:gd name="T55" fmla="*/ 0 h 149"/>
                <a:gd name="T56" fmla="*/ 0 w 141"/>
                <a:gd name="T57" fmla="*/ 0 h 149"/>
                <a:gd name="T58" fmla="*/ 0 w 141"/>
                <a:gd name="T59" fmla="*/ 0 h 149"/>
                <a:gd name="T60" fmla="*/ 0 w 141"/>
                <a:gd name="T61" fmla="*/ 0 h 149"/>
                <a:gd name="T62" fmla="*/ 0 w 141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" h="149">
                  <a:moveTo>
                    <a:pt x="110" y="53"/>
                  </a:moveTo>
                  <a:lnTo>
                    <a:pt x="110" y="53"/>
                  </a:lnTo>
                  <a:lnTo>
                    <a:pt x="108" y="46"/>
                  </a:lnTo>
                  <a:lnTo>
                    <a:pt x="104" y="41"/>
                  </a:lnTo>
                  <a:lnTo>
                    <a:pt x="98" y="36"/>
                  </a:lnTo>
                  <a:lnTo>
                    <a:pt x="90" y="32"/>
                  </a:lnTo>
                  <a:lnTo>
                    <a:pt x="82" y="29"/>
                  </a:lnTo>
                  <a:lnTo>
                    <a:pt x="74" y="29"/>
                  </a:lnTo>
                  <a:lnTo>
                    <a:pt x="66" y="30"/>
                  </a:lnTo>
                  <a:lnTo>
                    <a:pt x="58" y="33"/>
                  </a:lnTo>
                  <a:lnTo>
                    <a:pt x="52" y="37"/>
                  </a:lnTo>
                  <a:lnTo>
                    <a:pt x="45" y="44"/>
                  </a:lnTo>
                  <a:lnTo>
                    <a:pt x="40" y="50"/>
                  </a:lnTo>
                  <a:lnTo>
                    <a:pt x="36" y="58"/>
                  </a:lnTo>
                  <a:lnTo>
                    <a:pt x="33" y="68"/>
                  </a:lnTo>
                  <a:lnTo>
                    <a:pt x="32" y="77"/>
                  </a:lnTo>
                  <a:lnTo>
                    <a:pt x="32" y="85"/>
                  </a:lnTo>
                  <a:lnTo>
                    <a:pt x="34" y="93"/>
                  </a:lnTo>
                  <a:lnTo>
                    <a:pt x="37" y="101"/>
                  </a:lnTo>
                  <a:lnTo>
                    <a:pt x="42" y="106"/>
                  </a:lnTo>
                  <a:lnTo>
                    <a:pt x="48" y="112"/>
                  </a:lnTo>
                  <a:lnTo>
                    <a:pt x="56" y="116"/>
                  </a:lnTo>
                  <a:lnTo>
                    <a:pt x="64" y="118"/>
                  </a:lnTo>
                  <a:lnTo>
                    <a:pt x="73" y="118"/>
                  </a:lnTo>
                  <a:lnTo>
                    <a:pt x="81" y="117"/>
                  </a:lnTo>
                  <a:lnTo>
                    <a:pt x="88" y="113"/>
                  </a:lnTo>
                  <a:lnTo>
                    <a:pt x="105" y="141"/>
                  </a:lnTo>
                  <a:lnTo>
                    <a:pt x="98" y="144"/>
                  </a:lnTo>
                  <a:lnTo>
                    <a:pt x="92" y="146"/>
                  </a:lnTo>
                  <a:lnTo>
                    <a:pt x="84" y="149"/>
                  </a:lnTo>
                  <a:lnTo>
                    <a:pt x="77" y="149"/>
                  </a:lnTo>
                  <a:lnTo>
                    <a:pt x="69" y="149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7"/>
                  </a:lnTo>
                  <a:lnTo>
                    <a:pt x="22" y="128"/>
                  </a:lnTo>
                  <a:lnTo>
                    <a:pt x="13" y="117"/>
                  </a:lnTo>
                  <a:lnTo>
                    <a:pt x="5" y="105"/>
                  </a:lnTo>
                  <a:lnTo>
                    <a:pt x="1" y="92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5" y="46"/>
                  </a:lnTo>
                  <a:lnTo>
                    <a:pt x="13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4" y="0"/>
                  </a:lnTo>
                  <a:lnTo>
                    <a:pt x="89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0" y="25"/>
                  </a:lnTo>
                  <a:lnTo>
                    <a:pt x="134" y="30"/>
                  </a:lnTo>
                  <a:lnTo>
                    <a:pt x="138" y="37"/>
                  </a:lnTo>
                  <a:lnTo>
                    <a:pt x="141" y="44"/>
                  </a:lnTo>
                  <a:lnTo>
                    <a:pt x="11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665" y="3722"/>
              <a:ext cx="35" cy="39"/>
            </a:xfrm>
            <a:custGeom>
              <a:avLst/>
              <a:gdLst>
                <a:gd name="T0" fmla="*/ 0 w 139"/>
                <a:gd name="T1" fmla="*/ 0 h 156"/>
                <a:gd name="T2" fmla="*/ 0 w 139"/>
                <a:gd name="T3" fmla="*/ 0 h 156"/>
                <a:gd name="T4" fmla="*/ 0 w 139"/>
                <a:gd name="T5" fmla="*/ 0 h 156"/>
                <a:gd name="T6" fmla="*/ 0 w 139"/>
                <a:gd name="T7" fmla="*/ 0 h 156"/>
                <a:gd name="T8" fmla="*/ 0 w 139"/>
                <a:gd name="T9" fmla="*/ 0 h 156"/>
                <a:gd name="T10" fmla="*/ 0 w 139"/>
                <a:gd name="T11" fmla="*/ 0 h 156"/>
                <a:gd name="T12" fmla="*/ 0 w 139"/>
                <a:gd name="T13" fmla="*/ 0 h 156"/>
                <a:gd name="T14" fmla="*/ 0 w 139"/>
                <a:gd name="T15" fmla="*/ 0 h 156"/>
                <a:gd name="T16" fmla="*/ 0 w 139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156">
                  <a:moveTo>
                    <a:pt x="64" y="45"/>
                  </a:moveTo>
                  <a:lnTo>
                    <a:pt x="32" y="22"/>
                  </a:lnTo>
                  <a:lnTo>
                    <a:pt x="47" y="0"/>
                  </a:lnTo>
                  <a:lnTo>
                    <a:pt x="139" y="62"/>
                  </a:lnTo>
                  <a:lnTo>
                    <a:pt x="124" y="85"/>
                  </a:lnTo>
                  <a:lnTo>
                    <a:pt x="91" y="62"/>
                  </a:lnTo>
                  <a:lnTo>
                    <a:pt x="26" y="156"/>
                  </a:lnTo>
                  <a:lnTo>
                    <a:pt x="0" y="138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685" y="3750"/>
              <a:ext cx="39" cy="33"/>
            </a:xfrm>
            <a:custGeom>
              <a:avLst/>
              <a:gdLst>
                <a:gd name="T0" fmla="*/ 0 w 153"/>
                <a:gd name="T1" fmla="*/ 0 h 133"/>
                <a:gd name="T2" fmla="*/ 0 w 153"/>
                <a:gd name="T3" fmla="*/ 0 h 133"/>
                <a:gd name="T4" fmla="*/ 0 w 153"/>
                <a:gd name="T5" fmla="*/ 0 h 133"/>
                <a:gd name="T6" fmla="*/ 0 w 153"/>
                <a:gd name="T7" fmla="*/ 0 h 133"/>
                <a:gd name="T8" fmla="*/ 0 w 153"/>
                <a:gd name="T9" fmla="*/ 0 h 133"/>
                <a:gd name="T10" fmla="*/ 0 w 153"/>
                <a:gd name="T11" fmla="*/ 0 h 133"/>
                <a:gd name="T12" fmla="*/ 0 w 153"/>
                <a:gd name="T13" fmla="*/ 0 h 133"/>
                <a:gd name="T14" fmla="*/ 0 w 153"/>
                <a:gd name="T15" fmla="*/ 0 h 133"/>
                <a:gd name="T16" fmla="*/ 0 w 153"/>
                <a:gd name="T17" fmla="*/ 0 h 133"/>
                <a:gd name="T18" fmla="*/ 0 w 153"/>
                <a:gd name="T19" fmla="*/ 0 h 133"/>
                <a:gd name="T20" fmla="*/ 0 w 153"/>
                <a:gd name="T21" fmla="*/ 0 h 133"/>
                <a:gd name="T22" fmla="*/ 0 w 153"/>
                <a:gd name="T23" fmla="*/ 0 h 133"/>
                <a:gd name="T24" fmla="*/ 0 w 153"/>
                <a:gd name="T25" fmla="*/ 0 h 133"/>
                <a:gd name="T26" fmla="*/ 0 w 153"/>
                <a:gd name="T27" fmla="*/ 0 h 133"/>
                <a:gd name="T28" fmla="*/ 0 w 153"/>
                <a:gd name="T29" fmla="*/ 0 h 133"/>
                <a:gd name="T30" fmla="*/ 0 w 153"/>
                <a:gd name="T31" fmla="*/ 0 h 133"/>
                <a:gd name="T32" fmla="*/ 0 w 153"/>
                <a:gd name="T33" fmla="*/ 0 h 133"/>
                <a:gd name="T34" fmla="*/ 0 w 153"/>
                <a:gd name="T35" fmla="*/ 0 h 133"/>
                <a:gd name="T36" fmla="*/ 0 w 153"/>
                <a:gd name="T37" fmla="*/ 0 h 133"/>
                <a:gd name="T38" fmla="*/ 0 w 153"/>
                <a:gd name="T39" fmla="*/ 0 h 133"/>
                <a:gd name="T40" fmla="*/ 0 w 153"/>
                <a:gd name="T41" fmla="*/ 0 h 133"/>
                <a:gd name="T42" fmla="*/ 0 w 153"/>
                <a:gd name="T43" fmla="*/ 0 h 133"/>
                <a:gd name="T44" fmla="*/ 0 w 153"/>
                <a:gd name="T45" fmla="*/ 0 h 133"/>
                <a:gd name="T46" fmla="*/ 0 w 153"/>
                <a:gd name="T47" fmla="*/ 0 h 133"/>
                <a:gd name="T48" fmla="*/ 0 w 153"/>
                <a:gd name="T49" fmla="*/ 0 h 133"/>
                <a:gd name="T50" fmla="*/ 0 w 153"/>
                <a:gd name="T51" fmla="*/ 0 h 133"/>
                <a:gd name="T52" fmla="*/ 0 w 153"/>
                <a:gd name="T53" fmla="*/ 0 h 133"/>
                <a:gd name="T54" fmla="*/ 0 w 153"/>
                <a:gd name="T55" fmla="*/ 0 h 133"/>
                <a:gd name="T56" fmla="*/ 0 w 153"/>
                <a:gd name="T57" fmla="*/ 0 h 133"/>
                <a:gd name="T58" fmla="*/ 0 w 153"/>
                <a:gd name="T59" fmla="*/ 0 h 133"/>
                <a:gd name="T60" fmla="*/ 0 w 153"/>
                <a:gd name="T61" fmla="*/ 0 h 133"/>
                <a:gd name="T62" fmla="*/ 0 w 153"/>
                <a:gd name="T63" fmla="*/ 0 h 133"/>
                <a:gd name="T64" fmla="*/ 0 w 153"/>
                <a:gd name="T65" fmla="*/ 0 h 133"/>
                <a:gd name="T66" fmla="*/ 0 w 153"/>
                <a:gd name="T67" fmla="*/ 0 h 133"/>
                <a:gd name="T68" fmla="*/ 0 w 153"/>
                <a:gd name="T69" fmla="*/ 0 h 133"/>
                <a:gd name="T70" fmla="*/ 0 w 153"/>
                <a:gd name="T71" fmla="*/ 0 h 133"/>
                <a:gd name="T72" fmla="*/ 0 w 153"/>
                <a:gd name="T73" fmla="*/ 0 h 133"/>
                <a:gd name="T74" fmla="*/ 0 w 153"/>
                <a:gd name="T75" fmla="*/ 0 h 133"/>
                <a:gd name="T76" fmla="*/ 0 w 153"/>
                <a:gd name="T77" fmla="*/ 0 h 133"/>
                <a:gd name="T78" fmla="*/ 0 w 153"/>
                <a:gd name="T79" fmla="*/ 0 h 133"/>
                <a:gd name="T80" fmla="*/ 0 w 153"/>
                <a:gd name="T81" fmla="*/ 0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3" h="133">
                  <a:moveTo>
                    <a:pt x="121" y="61"/>
                  </a:moveTo>
                  <a:lnTo>
                    <a:pt x="121" y="61"/>
                  </a:lnTo>
                  <a:lnTo>
                    <a:pt x="121" y="54"/>
                  </a:lnTo>
                  <a:lnTo>
                    <a:pt x="120" y="48"/>
                  </a:lnTo>
                  <a:lnTo>
                    <a:pt x="116" y="42"/>
                  </a:lnTo>
                  <a:lnTo>
                    <a:pt x="113" y="38"/>
                  </a:lnTo>
                  <a:lnTo>
                    <a:pt x="108" y="33"/>
                  </a:lnTo>
                  <a:lnTo>
                    <a:pt x="101" y="30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0" y="30"/>
                  </a:lnTo>
                  <a:lnTo>
                    <a:pt x="88" y="33"/>
                  </a:lnTo>
                  <a:lnTo>
                    <a:pt x="85" y="37"/>
                  </a:lnTo>
                  <a:lnTo>
                    <a:pt x="84" y="40"/>
                  </a:lnTo>
                  <a:lnTo>
                    <a:pt x="84" y="45"/>
                  </a:lnTo>
                  <a:lnTo>
                    <a:pt x="85" y="49"/>
                  </a:lnTo>
                  <a:lnTo>
                    <a:pt x="90" y="60"/>
                  </a:lnTo>
                  <a:lnTo>
                    <a:pt x="96" y="70"/>
                  </a:lnTo>
                  <a:lnTo>
                    <a:pt x="101" y="82"/>
                  </a:lnTo>
                  <a:lnTo>
                    <a:pt x="102" y="89"/>
                  </a:lnTo>
                  <a:lnTo>
                    <a:pt x="102" y="94"/>
                  </a:lnTo>
                  <a:lnTo>
                    <a:pt x="102" y="101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90" y="120"/>
                  </a:lnTo>
                  <a:lnTo>
                    <a:pt x="82" y="128"/>
                  </a:lnTo>
                  <a:lnTo>
                    <a:pt x="73" y="132"/>
                  </a:lnTo>
                  <a:lnTo>
                    <a:pt x="64" y="133"/>
                  </a:lnTo>
                  <a:lnTo>
                    <a:pt x="54" y="133"/>
                  </a:lnTo>
                  <a:lnTo>
                    <a:pt x="45" y="130"/>
                  </a:lnTo>
                  <a:lnTo>
                    <a:pt x="36" y="126"/>
                  </a:lnTo>
                  <a:lnTo>
                    <a:pt x="28" y="121"/>
                  </a:lnTo>
                  <a:lnTo>
                    <a:pt x="20" y="113"/>
                  </a:lnTo>
                  <a:lnTo>
                    <a:pt x="10" y="104"/>
                  </a:lnTo>
                  <a:lnTo>
                    <a:pt x="5" y="93"/>
                  </a:lnTo>
                  <a:lnTo>
                    <a:pt x="1" y="80"/>
                  </a:lnTo>
                  <a:lnTo>
                    <a:pt x="0" y="68"/>
                  </a:lnTo>
                  <a:lnTo>
                    <a:pt x="32" y="66"/>
                  </a:lnTo>
                  <a:lnTo>
                    <a:pt x="32" y="74"/>
                  </a:lnTo>
                  <a:lnTo>
                    <a:pt x="33" y="81"/>
                  </a:lnTo>
                  <a:lnTo>
                    <a:pt x="37" y="89"/>
                  </a:lnTo>
                  <a:lnTo>
                    <a:pt x="41" y="94"/>
                  </a:lnTo>
                  <a:lnTo>
                    <a:pt x="48" y="100"/>
                  </a:lnTo>
                  <a:lnTo>
                    <a:pt x="54" y="102"/>
                  </a:lnTo>
                  <a:lnTo>
                    <a:pt x="57" y="104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6" y="100"/>
                  </a:lnTo>
                  <a:lnTo>
                    <a:pt x="69" y="97"/>
                  </a:lnTo>
                  <a:lnTo>
                    <a:pt x="70" y="93"/>
                  </a:lnTo>
                  <a:lnTo>
                    <a:pt x="70" y="88"/>
                  </a:lnTo>
                  <a:lnTo>
                    <a:pt x="69" y="84"/>
                  </a:lnTo>
                  <a:lnTo>
                    <a:pt x="65" y="73"/>
                  </a:lnTo>
                  <a:lnTo>
                    <a:pt x="60" y="61"/>
                  </a:lnTo>
                  <a:lnTo>
                    <a:pt x="54" y="49"/>
                  </a:lnTo>
                  <a:lnTo>
                    <a:pt x="53" y="42"/>
                  </a:lnTo>
                  <a:lnTo>
                    <a:pt x="52" y="37"/>
                  </a:lnTo>
                  <a:lnTo>
                    <a:pt x="53" y="30"/>
                  </a:lnTo>
                  <a:lnTo>
                    <a:pt x="54" y="24"/>
                  </a:lnTo>
                  <a:lnTo>
                    <a:pt x="58" y="17"/>
                  </a:lnTo>
                  <a:lnTo>
                    <a:pt x="64" y="12"/>
                  </a:lnTo>
                  <a:lnTo>
                    <a:pt x="72" y="5"/>
                  </a:lnTo>
                  <a:lnTo>
                    <a:pt x="81" y="1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7" y="6"/>
                  </a:lnTo>
                  <a:lnTo>
                    <a:pt x="126" y="12"/>
                  </a:lnTo>
                  <a:lnTo>
                    <a:pt x="133" y="18"/>
                  </a:lnTo>
                  <a:lnTo>
                    <a:pt x="141" y="28"/>
                  </a:lnTo>
                  <a:lnTo>
                    <a:pt x="148" y="37"/>
                  </a:lnTo>
                  <a:lnTo>
                    <a:pt x="152" y="48"/>
                  </a:lnTo>
                  <a:lnTo>
                    <a:pt x="153" y="60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406" y="3939"/>
              <a:ext cx="49" cy="52"/>
            </a:xfrm>
            <a:custGeom>
              <a:avLst/>
              <a:gdLst>
                <a:gd name="T0" fmla="*/ 0 w 200"/>
                <a:gd name="T1" fmla="*/ 0 h 208"/>
                <a:gd name="T2" fmla="*/ 0 w 200"/>
                <a:gd name="T3" fmla="*/ 0 h 208"/>
                <a:gd name="T4" fmla="*/ 0 w 200"/>
                <a:gd name="T5" fmla="*/ 0 h 208"/>
                <a:gd name="T6" fmla="*/ 0 w 200"/>
                <a:gd name="T7" fmla="*/ 0 h 208"/>
                <a:gd name="T8" fmla="*/ 0 w 200"/>
                <a:gd name="T9" fmla="*/ 0 h 208"/>
                <a:gd name="T10" fmla="*/ 0 w 200"/>
                <a:gd name="T11" fmla="*/ 0 h 208"/>
                <a:gd name="T12" fmla="*/ 0 w 200"/>
                <a:gd name="T13" fmla="*/ 0 h 208"/>
                <a:gd name="T14" fmla="*/ 0 w 200"/>
                <a:gd name="T15" fmla="*/ 0 h 208"/>
                <a:gd name="T16" fmla="*/ 0 w 200"/>
                <a:gd name="T17" fmla="*/ 0 h 208"/>
                <a:gd name="T18" fmla="*/ 0 w 200"/>
                <a:gd name="T19" fmla="*/ 0 h 208"/>
                <a:gd name="T20" fmla="*/ 0 w 200"/>
                <a:gd name="T21" fmla="*/ 0 h 208"/>
                <a:gd name="T22" fmla="*/ 0 w 200"/>
                <a:gd name="T23" fmla="*/ 0 h 208"/>
                <a:gd name="T24" fmla="*/ 0 w 200"/>
                <a:gd name="T25" fmla="*/ 0 h 208"/>
                <a:gd name="T26" fmla="*/ 0 w 200"/>
                <a:gd name="T27" fmla="*/ 0 h 208"/>
                <a:gd name="T28" fmla="*/ 0 w 200"/>
                <a:gd name="T29" fmla="*/ 0 h 208"/>
                <a:gd name="T30" fmla="*/ 0 w 200"/>
                <a:gd name="T31" fmla="*/ 0 h 208"/>
                <a:gd name="T32" fmla="*/ 0 w 200"/>
                <a:gd name="T33" fmla="*/ 0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" h="208">
                  <a:moveTo>
                    <a:pt x="104" y="0"/>
                  </a:moveTo>
                  <a:lnTo>
                    <a:pt x="120" y="31"/>
                  </a:lnTo>
                  <a:lnTo>
                    <a:pt x="52" y="93"/>
                  </a:lnTo>
                  <a:lnTo>
                    <a:pt x="145" y="76"/>
                  </a:lnTo>
                  <a:lnTo>
                    <a:pt x="160" y="101"/>
                  </a:lnTo>
                  <a:lnTo>
                    <a:pt x="92" y="172"/>
                  </a:lnTo>
                  <a:lnTo>
                    <a:pt x="185" y="149"/>
                  </a:lnTo>
                  <a:lnTo>
                    <a:pt x="200" y="176"/>
                  </a:lnTo>
                  <a:lnTo>
                    <a:pt x="56" y="208"/>
                  </a:lnTo>
                  <a:lnTo>
                    <a:pt x="43" y="183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3" y="128"/>
                  </a:lnTo>
                  <a:lnTo>
                    <a:pt x="0" y="1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435" y="3986"/>
              <a:ext cx="46" cy="47"/>
            </a:xfrm>
            <a:custGeom>
              <a:avLst/>
              <a:gdLst>
                <a:gd name="T0" fmla="*/ 0 w 187"/>
                <a:gd name="T1" fmla="*/ 0 h 187"/>
                <a:gd name="T2" fmla="*/ 0 w 187"/>
                <a:gd name="T3" fmla="*/ 0 h 187"/>
                <a:gd name="T4" fmla="*/ 0 w 187"/>
                <a:gd name="T5" fmla="*/ 0 h 187"/>
                <a:gd name="T6" fmla="*/ 0 w 187"/>
                <a:gd name="T7" fmla="*/ 0 h 187"/>
                <a:gd name="T8" fmla="*/ 0 w 187"/>
                <a:gd name="T9" fmla="*/ 0 h 187"/>
                <a:gd name="T10" fmla="*/ 0 w 187"/>
                <a:gd name="T11" fmla="*/ 0 h 187"/>
                <a:gd name="T12" fmla="*/ 0 w 187"/>
                <a:gd name="T13" fmla="*/ 0 h 187"/>
                <a:gd name="T14" fmla="*/ 0 w 187"/>
                <a:gd name="T15" fmla="*/ 0 h 187"/>
                <a:gd name="T16" fmla="*/ 0 w 187"/>
                <a:gd name="T17" fmla="*/ 0 h 187"/>
                <a:gd name="T18" fmla="*/ 0 w 187"/>
                <a:gd name="T19" fmla="*/ 0 h 187"/>
                <a:gd name="T20" fmla="*/ 0 w 187"/>
                <a:gd name="T21" fmla="*/ 0 h 187"/>
                <a:gd name="T22" fmla="*/ 0 w 187"/>
                <a:gd name="T23" fmla="*/ 0 h 187"/>
                <a:gd name="T24" fmla="*/ 0 w 187"/>
                <a:gd name="T25" fmla="*/ 0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87">
                  <a:moveTo>
                    <a:pt x="100" y="0"/>
                  </a:moveTo>
                  <a:lnTo>
                    <a:pt x="122" y="23"/>
                  </a:lnTo>
                  <a:lnTo>
                    <a:pt x="84" y="60"/>
                  </a:lnTo>
                  <a:lnTo>
                    <a:pt x="128" y="103"/>
                  </a:lnTo>
                  <a:lnTo>
                    <a:pt x="164" y="66"/>
                  </a:lnTo>
                  <a:lnTo>
                    <a:pt x="187" y="87"/>
                  </a:lnTo>
                  <a:lnTo>
                    <a:pt x="87" y="187"/>
                  </a:lnTo>
                  <a:lnTo>
                    <a:pt x="66" y="166"/>
                  </a:lnTo>
                  <a:lnTo>
                    <a:pt x="108" y="122"/>
                  </a:lnTo>
                  <a:lnTo>
                    <a:pt x="66" y="79"/>
                  </a:lnTo>
                  <a:lnTo>
                    <a:pt x="23" y="123"/>
                  </a:lnTo>
                  <a:lnTo>
                    <a:pt x="0" y="10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465" y="4018"/>
              <a:ext cx="37" cy="41"/>
            </a:xfrm>
            <a:custGeom>
              <a:avLst/>
              <a:gdLst>
                <a:gd name="T0" fmla="*/ 0 w 148"/>
                <a:gd name="T1" fmla="*/ 0 h 165"/>
                <a:gd name="T2" fmla="*/ 0 w 148"/>
                <a:gd name="T3" fmla="*/ 0 h 165"/>
                <a:gd name="T4" fmla="*/ 0 w 148"/>
                <a:gd name="T5" fmla="*/ 0 h 165"/>
                <a:gd name="T6" fmla="*/ 0 w 148"/>
                <a:gd name="T7" fmla="*/ 0 h 165"/>
                <a:gd name="T8" fmla="*/ 0 w 148"/>
                <a:gd name="T9" fmla="*/ 0 h 165"/>
                <a:gd name="T10" fmla="*/ 0 w 148"/>
                <a:gd name="T11" fmla="*/ 0 h 165"/>
                <a:gd name="T12" fmla="*/ 0 w 148"/>
                <a:gd name="T13" fmla="*/ 0 h 165"/>
                <a:gd name="T14" fmla="*/ 0 w 148"/>
                <a:gd name="T15" fmla="*/ 0 h 165"/>
                <a:gd name="T16" fmla="*/ 0 w 148"/>
                <a:gd name="T17" fmla="*/ 0 h 165"/>
                <a:gd name="T18" fmla="*/ 0 w 148"/>
                <a:gd name="T19" fmla="*/ 0 h 165"/>
                <a:gd name="T20" fmla="*/ 0 w 148"/>
                <a:gd name="T21" fmla="*/ 0 h 165"/>
                <a:gd name="T22" fmla="*/ 0 w 148"/>
                <a:gd name="T23" fmla="*/ 0 h 165"/>
                <a:gd name="T24" fmla="*/ 0 w 148"/>
                <a:gd name="T25" fmla="*/ 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" h="165">
                  <a:moveTo>
                    <a:pt x="127" y="0"/>
                  </a:moveTo>
                  <a:lnTo>
                    <a:pt x="148" y="13"/>
                  </a:lnTo>
                  <a:lnTo>
                    <a:pt x="127" y="165"/>
                  </a:lnTo>
                  <a:lnTo>
                    <a:pt x="98" y="147"/>
                  </a:lnTo>
                  <a:lnTo>
                    <a:pt x="103" y="116"/>
                  </a:lnTo>
                  <a:lnTo>
                    <a:pt x="56" y="87"/>
                  </a:lnTo>
                  <a:lnTo>
                    <a:pt x="30" y="107"/>
                  </a:lnTo>
                  <a:lnTo>
                    <a:pt x="0" y="88"/>
                  </a:lnTo>
                  <a:lnTo>
                    <a:pt x="127" y="0"/>
                  </a:lnTo>
                  <a:close/>
                  <a:moveTo>
                    <a:pt x="115" y="41"/>
                  </a:moveTo>
                  <a:lnTo>
                    <a:pt x="78" y="69"/>
                  </a:lnTo>
                  <a:lnTo>
                    <a:pt x="107" y="88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511" y="4028"/>
              <a:ext cx="29" cy="39"/>
            </a:xfrm>
            <a:custGeom>
              <a:avLst/>
              <a:gdLst>
                <a:gd name="T0" fmla="*/ 0 w 116"/>
                <a:gd name="T1" fmla="*/ 0 h 157"/>
                <a:gd name="T2" fmla="*/ 0 w 116"/>
                <a:gd name="T3" fmla="*/ 0 h 157"/>
                <a:gd name="T4" fmla="*/ 0 w 116"/>
                <a:gd name="T5" fmla="*/ 0 h 157"/>
                <a:gd name="T6" fmla="*/ 0 w 116"/>
                <a:gd name="T7" fmla="*/ 0 h 157"/>
                <a:gd name="T8" fmla="*/ 0 w 116"/>
                <a:gd name="T9" fmla="*/ 0 h 157"/>
                <a:gd name="T10" fmla="*/ 0 w 116"/>
                <a:gd name="T11" fmla="*/ 0 h 157"/>
                <a:gd name="T12" fmla="*/ 0 w 116"/>
                <a:gd name="T13" fmla="*/ 0 h 157"/>
                <a:gd name="T14" fmla="*/ 0 w 116"/>
                <a:gd name="T15" fmla="*/ 0 h 157"/>
                <a:gd name="T16" fmla="*/ 0 w 116"/>
                <a:gd name="T17" fmla="*/ 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57">
                  <a:moveTo>
                    <a:pt x="39" y="40"/>
                  </a:moveTo>
                  <a:lnTo>
                    <a:pt x="2" y="27"/>
                  </a:lnTo>
                  <a:lnTo>
                    <a:pt x="11" y="0"/>
                  </a:lnTo>
                  <a:lnTo>
                    <a:pt x="116" y="39"/>
                  </a:lnTo>
                  <a:lnTo>
                    <a:pt x="107" y="64"/>
                  </a:lnTo>
                  <a:lnTo>
                    <a:pt x="68" y="51"/>
                  </a:lnTo>
                  <a:lnTo>
                    <a:pt x="30" y="157"/>
                  </a:lnTo>
                  <a:lnTo>
                    <a:pt x="0" y="147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543" y="4039"/>
              <a:ext cx="13" cy="15"/>
            </a:xfrm>
            <a:custGeom>
              <a:avLst/>
              <a:gdLst>
                <a:gd name="T0" fmla="*/ 0 w 52"/>
                <a:gd name="T1" fmla="*/ 0 h 58"/>
                <a:gd name="T2" fmla="*/ 0 w 52"/>
                <a:gd name="T3" fmla="*/ 0 h 58"/>
                <a:gd name="T4" fmla="*/ 0 w 52"/>
                <a:gd name="T5" fmla="*/ 0 h 58"/>
                <a:gd name="T6" fmla="*/ 0 w 52"/>
                <a:gd name="T7" fmla="*/ 0 h 58"/>
                <a:gd name="T8" fmla="*/ 0 w 5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8">
                  <a:moveTo>
                    <a:pt x="24" y="58"/>
                  </a:moveTo>
                  <a:lnTo>
                    <a:pt x="0" y="52"/>
                  </a:lnTo>
                  <a:lnTo>
                    <a:pt x="24" y="0"/>
                  </a:lnTo>
                  <a:lnTo>
                    <a:pt x="52" y="6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557" y="4041"/>
              <a:ext cx="27" cy="37"/>
            </a:xfrm>
            <a:custGeom>
              <a:avLst/>
              <a:gdLst>
                <a:gd name="T0" fmla="*/ 0 w 107"/>
                <a:gd name="T1" fmla="*/ 0 h 148"/>
                <a:gd name="T2" fmla="*/ 0 w 107"/>
                <a:gd name="T3" fmla="*/ 0 h 148"/>
                <a:gd name="T4" fmla="*/ 0 w 107"/>
                <a:gd name="T5" fmla="*/ 0 h 148"/>
                <a:gd name="T6" fmla="*/ 0 w 107"/>
                <a:gd name="T7" fmla="*/ 0 h 148"/>
                <a:gd name="T8" fmla="*/ 0 w 107"/>
                <a:gd name="T9" fmla="*/ 0 h 148"/>
                <a:gd name="T10" fmla="*/ 0 w 107"/>
                <a:gd name="T11" fmla="*/ 0 h 148"/>
                <a:gd name="T12" fmla="*/ 0 w 107"/>
                <a:gd name="T13" fmla="*/ 0 h 148"/>
                <a:gd name="T14" fmla="*/ 0 w 107"/>
                <a:gd name="T15" fmla="*/ 0 h 148"/>
                <a:gd name="T16" fmla="*/ 0 w 107"/>
                <a:gd name="T17" fmla="*/ 0 h 148"/>
                <a:gd name="T18" fmla="*/ 0 w 107"/>
                <a:gd name="T19" fmla="*/ 0 h 148"/>
                <a:gd name="T20" fmla="*/ 0 w 107"/>
                <a:gd name="T21" fmla="*/ 0 h 148"/>
                <a:gd name="T22" fmla="*/ 0 w 107"/>
                <a:gd name="T23" fmla="*/ 0 h 148"/>
                <a:gd name="T24" fmla="*/ 0 w 107"/>
                <a:gd name="T25" fmla="*/ 0 h 148"/>
                <a:gd name="T26" fmla="*/ 0 w 107"/>
                <a:gd name="T27" fmla="*/ 0 h 148"/>
                <a:gd name="T28" fmla="*/ 0 w 107"/>
                <a:gd name="T29" fmla="*/ 0 h 148"/>
                <a:gd name="T30" fmla="*/ 0 w 107"/>
                <a:gd name="T31" fmla="*/ 0 h 148"/>
                <a:gd name="T32" fmla="*/ 0 w 107"/>
                <a:gd name="T33" fmla="*/ 0 h 148"/>
                <a:gd name="T34" fmla="*/ 0 w 107"/>
                <a:gd name="T35" fmla="*/ 0 h 148"/>
                <a:gd name="T36" fmla="*/ 0 w 107"/>
                <a:gd name="T37" fmla="*/ 0 h 148"/>
                <a:gd name="T38" fmla="*/ 0 w 107"/>
                <a:gd name="T39" fmla="*/ 0 h 148"/>
                <a:gd name="T40" fmla="*/ 0 w 107"/>
                <a:gd name="T41" fmla="*/ 0 h 148"/>
                <a:gd name="T42" fmla="*/ 0 w 107"/>
                <a:gd name="T43" fmla="*/ 0 h 148"/>
                <a:gd name="T44" fmla="*/ 0 w 107"/>
                <a:gd name="T45" fmla="*/ 0 h 148"/>
                <a:gd name="T46" fmla="*/ 0 w 107"/>
                <a:gd name="T47" fmla="*/ 0 h 148"/>
                <a:gd name="T48" fmla="*/ 0 w 107"/>
                <a:gd name="T49" fmla="*/ 0 h 148"/>
                <a:gd name="T50" fmla="*/ 0 w 107"/>
                <a:gd name="T51" fmla="*/ 0 h 148"/>
                <a:gd name="T52" fmla="*/ 0 w 107"/>
                <a:gd name="T53" fmla="*/ 0 h 148"/>
                <a:gd name="T54" fmla="*/ 0 w 107"/>
                <a:gd name="T55" fmla="*/ 0 h 148"/>
                <a:gd name="T56" fmla="*/ 0 w 107"/>
                <a:gd name="T57" fmla="*/ 0 h 148"/>
                <a:gd name="T58" fmla="*/ 0 w 107"/>
                <a:gd name="T59" fmla="*/ 0 h 148"/>
                <a:gd name="T60" fmla="*/ 0 w 107"/>
                <a:gd name="T61" fmla="*/ 0 h 148"/>
                <a:gd name="T62" fmla="*/ 0 w 107"/>
                <a:gd name="T63" fmla="*/ 0 h 148"/>
                <a:gd name="T64" fmla="*/ 0 w 107"/>
                <a:gd name="T65" fmla="*/ 0 h 148"/>
                <a:gd name="T66" fmla="*/ 0 w 107"/>
                <a:gd name="T67" fmla="*/ 0 h 148"/>
                <a:gd name="T68" fmla="*/ 0 w 107"/>
                <a:gd name="T69" fmla="*/ 0 h 148"/>
                <a:gd name="T70" fmla="*/ 0 w 107"/>
                <a:gd name="T71" fmla="*/ 0 h 148"/>
                <a:gd name="T72" fmla="*/ 0 w 107"/>
                <a:gd name="T73" fmla="*/ 0 h 148"/>
                <a:gd name="T74" fmla="*/ 0 w 107"/>
                <a:gd name="T75" fmla="*/ 0 h 148"/>
                <a:gd name="T76" fmla="*/ 0 w 107"/>
                <a:gd name="T77" fmla="*/ 0 h 148"/>
                <a:gd name="T78" fmla="*/ 0 w 107"/>
                <a:gd name="T79" fmla="*/ 0 h 148"/>
                <a:gd name="T80" fmla="*/ 0 w 107"/>
                <a:gd name="T81" fmla="*/ 0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" h="148">
                  <a:moveTo>
                    <a:pt x="84" y="39"/>
                  </a:moveTo>
                  <a:lnTo>
                    <a:pt x="84" y="39"/>
                  </a:lnTo>
                  <a:lnTo>
                    <a:pt x="80" y="35"/>
                  </a:lnTo>
                  <a:lnTo>
                    <a:pt x="75" y="32"/>
                  </a:lnTo>
                  <a:lnTo>
                    <a:pt x="68" y="30"/>
                  </a:lnTo>
                  <a:lnTo>
                    <a:pt x="63" y="28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6" y="34"/>
                  </a:lnTo>
                  <a:lnTo>
                    <a:pt x="43" y="35"/>
                  </a:lnTo>
                  <a:lnTo>
                    <a:pt x="42" y="39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43" y="50"/>
                  </a:lnTo>
                  <a:lnTo>
                    <a:pt x="47" y="54"/>
                  </a:lnTo>
                  <a:lnTo>
                    <a:pt x="51" y="56"/>
                  </a:lnTo>
                  <a:lnTo>
                    <a:pt x="60" y="60"/>
                  </a:lnTo>
                  <a:lnTo>
                    <a:pt x="72" y="64"/>
                  </a:lnTo>
                  <a:lnTo>
                    <a:pt x="84" y="70"/>
                  </a:lnTo>
                  <a:lnTo>
                    <a:pt x="90" y="74"/>
                  </a:lnTo>
                  <a:lnTo>
                    <a:pt x="95" y="78"/>
                  </a:lnTo>
                  <a:lnTo>
                    <a:pt x="98" y="82"/>
                  </a:lnTo>
                  <a:lnTo>
                    <a:pt x="102" y="88"/>
                  </a:lnTo>
                  <a:lnTo>
                    <a:pt x="103" y="95"/>
                  </a:lnTo>
                  <a:lnTo>
                    <a:pt x="103" y="104"/>
                  </a:lnTo>
                  <a:lnTo>
                    <a:pt x="102" y="115"/>
                  </a:lnTo>
                  <a:lnTo>
                    <a:pt x="98" y="124"/>
                  </a:lnTo>
                  <a:lnTo>
                    <a:pt x="92" y="132"/>
                  </a:lnTo>
                  <a:lnTo>
                    <a:pt x="86" y="138"/>
                  </a:lnTo>
                  <a:lnTo>
                    <a:pt x="76" y="143"/>
                  </a:lnTo>
                  <a:lnTo>
                    <a:pt x="67" y="146"/>
                  </a:lnTo>
                  <a:lnTo>
                    <a:pt x="58" y="147"/>
                  </a:lnTo>
                  <a:lnTo>
                    <a:pt x="47" y="148"/>
                  </a:lnTo>
                  <a:lnTo>
                    <a:pt x="34" y="146"/>
                  </a:lnTo>
                  <a:lnTo>
                    <a:pt x="22" y="142"/>
                  </a:lnTo>
                  <a:lnTo>
                    <a:pt x="10" y="136"/>
                  </a:lnTo>
                  <a:lnTo>
                    <a:pt x="0" y="127"/>
                  </a:lnTo>
                  <a:lnTo>
                    <a:pt x="23" y="104"/>
                  </a:lnTo>
                  <a:lnTo>
                    <a:pt x="28" y="111"/>
                  </a:lnTo>
                  <a:lnTo>
                    <a:pt x="35" y="115"/>
                  </a:lnTo>
                  <a:lnTo>
                    <a:pt x="42" y="118"/>
                  </a:lnTo>
                  <a:lnTo>
                    <a:pt x="50" y="119"/>
                  </a:lnTo>
                  <a:lnTo>
                    <a:pt x="58" y="119"/>
                  </a:lnTo>
                  <a:lnTo>
                    <a:pt x="64" y="116"/>
                  </a:lnTo>
                  <a:lnTo>
                    <a:pt x="70" y="112"/>
                  </a:lnTo>
                  <a:lnTo>
                    <a:pt x="71" y="110"/>
                  </a:lnTo>
                  <a:lnTo>
                    <a:pt x="72" y="106"/>
                  </a:lnTo>
                  <a:lnTo>
                    <a:pt x="71" y="102"/>
                  </a:lnTo>
                  <a:lnTo>
                    <a:pt x="70" y="98"/>
                  </a:lnTo>
                  <a:lnTo>
                    <a:pt x="67" y="94"/>
                  </a:lnTo>
                  <a:lnTo>
                    <a:pt x="63" y="91"/>
                  </a:lnTo>
                  <a:lnTo>
                    <a:pt x="52" y="87"/>
                  </a:lnTo>
                  <a:lnTo>
                    <a:pt x="40" y="82"/>
                  </a:lnTo>
                  <a:lnTo>
                    <a:pt x="28" y="76"/>
                  </a:lnTo>
                  <a:lnTo>
                    <a:pt x="23" y="74"/>
                  </a:lnTo>
                  <a:lnTo>
                    <a:pt x="18" y="70"/>
                  </a:lnTo>
                  <a:lnTo>
                    <a:pt x="14" y="64"/>
                  </a:lnTo>
                  <a:lnTo>
                    <a:pt x="11" y="58"/>
                  </a:lnTo>
                  <a:lnTo>
                    <a:pt x="10" y="51"/>
                  </a:lnTo>
                  <a:lnTo>
                    <a:pt x="8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20" y="16"/>
                  </a:lnTo>
                  <a:lnTo>
                    <a:pt x="27" y="10"/>
                  </a:lnTo>
                  <a:lnTo>
                    <a:pt x="35" y="6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7" y="18"/>
                  </a:lnTo>
                  <a:lnTo>
                    <a:pt x="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618" y="4031"/>
              <a:ext cx="38" cy="38"/>
            </a:xfrm>
            <a:custGeom>
              <a:avLst/>
              <a:gdLst>
                <a:gd name="T0" fmla="*/ 0 w 152"/>
                <a:gd name="T1" fmla="*/ 0 h 152"/>
                <a:gd name="T2" fmla="*/ 0 w 152"/>
                <a:gd name="T3" fmla="*/ 0 h 152"/>
                <a:gd name="T4" fmla="*/ 0 w 152"/>
                <a:gd name="T5" fmla="*/ 0 h 152"/>
                <a:gd name="T6" fmla="*/ 0 w 152"/>
                <a:gd name="T7" fmla="*/ 0 h 152"/>
                <a:gd name="T8" fmla="*/ 0 w 152"/>
                <a:gd name="T9" fmla="*/ 0 h 152"/>
                <a:gd name="T10" fmla="*/ 0 w 152"/>
                <a:gd name="T11" fmla="*/ 0 h 152"/>
                <a:gd name="T12" fmla="*/ 0 w 152"/>
                <a:gd name="T13" fmla="*/ 0 h 152"/>
                <a:gd name="T14" fmla="*/ 0 w 152"/>
                <a:gd name="T15" fmla="*/ 0 h 152"/>
                <a:gd name="T16" fmla="*/ 0 w 152"/>
                <a:gd name="T17" fmla="*/ 0 h 152"/>
                <a:gd name="T18" fmla="*/ 0 w 152"/>
                <a:gd name="T19" fmla="*/ 0 h 152"/>
                <a:gd name="T20" fmla="*/ 0 w 152"/>
                <a:gd name="T21" fmla="*/ 0 h 152"/>
                <a:gd name="T22" fmla="*/ 0 w 152"/>
                <a:gd name="T23" fmla="*/ 0 h 152"/>
                <a:gd name="T24" fmla="*/ 0 w 152"/>
                <a:gd name="T25" fmla="*/ 0 h 152"/>
                <a:gd name="T26" fmla="*/ 0 w 152"/>
                <a:gd name="T27" fmla="*/ 0 h 152"/>
                <a:gd name="T28" fmla="*/ 0 w 152"/>
                <a:gd name="T29" fmla="*/ 0 h 152"/>
                <a:gd name="T30" fmla="*/ 0 w 152"/>
                <a:gd name="T31" fmla="*/ 0 h 152"/>
                <a:gd name="T32" fmla="*/ 0 w 152"/>
                <a:gd name="T33" fmla="*/ 0 h 152"/>
                <a:gd name="T34" fmla="*/ 0 w 152"/>
                <a:gd name="T35" fmla="*/ 0 h 152"/>
                <a:gd name="T36" fmla="*/ 0 w 152"/>
                <a:gd name="T37" fmla="*/ 0 h 152"/>
                <a:gd name="T38" fmla="*/ 0 w 152"/>
                <a:gd name="T39" fmla="*/ 0 h 152"/>
                <a:gd name="T40" fmla="*/ 0 w 152"/>
                <a:gd name="T41" fmla="*/ 0 h 152"/>
                <a:gd name="T42" fmla="*/ 0 w 152"/>
                <a:gd name="T43" fmla="*/ 0 h 152"/>
                <a:gd name="T44" fmla="*/ 0 w 152"/>
                <a:gd name="T45" fmla="*/ 0 h 152"/>
                <a:gd name="T46" fmla="*/ 0 w 152"/>
                <a:gd name="T47" fmla="*/ 0 h 152"/>
                <a:gd name="T48" fmla="*/ 0 w 152"/>
                <a:gd name="T49" fmla="*/ 0 h 152"/>
                <a:gd name="T50" fmla="*/ 0 w 152"/>
                <a:gd name="T51" fmla="*/ 0 h 152"/>
                <a:gd name="T52" fmla="*/ 0 w 152"/>
                <a:gd name="T53" fmla="*/ 0 h 152"/>
                <a:gd name="T54" fmla="*/ 0 w 152"/>
                <a:gd name="T55" fmla="*/ 0 h 152"/>
                <a:gd name="T56" fmla="*/ 0 w 152"/>
                <a:gd name="T57" fmla="*/ 0 h 152"/>
                <a:gd name="T58" fmla="*/ 0 w 152"/>
                <a:gd name="T59" fmla="*/ 0 h 152"/>
                <a:gd name="T60" fmla="*/ 0 w 152"/>
                <a:gd name="T61" fmla="*/ 0 h 152"/>
                <a:gd name="T62" fmla="*/ 0 w 152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" h="152">
                  <a:moveTo>
                    <a:pt x="152" y="115"/>
                  </a:moveTo>
                  <a:lnTo>
                    <a:pt x="152" y="115"/>
                  </a:lnTo>
                  <a:lnTo>
                    <a:pt x="141" y="125"/>
                  </a:lnTo>
                  <a:lnTo>
                    <a:pt x="129" y="133"/>
                  </a:lnTo>
                  <a:lnTo>
                    <a:pt x="114" y="141"/>
                  </a:lnTo>
                  <a:lnTo>
                    <a:pt x="101" y="147"/>
                  </a:lnTo>
                  <a:lnTo>
                    <a:pt x="85" y="151"/>
                  </a:lnTo>
                  <a:lnTo>
                    <a:pt x="70" y="152"/>
                  </a:lnTo>
                  <a:lnTo>
                    <a:pt x="56" y="149"/>
                  </a:lnTo>
                  <a:lnTo>
                    <a:pt x="42" y="145"/>
                  </a:lnTo>
                  <a:lnTo>
                    <a:pt x="30" y="139"/>
                  </a:lnTo>
                  <a:lnTo>
                    <a:pt x="20" y="128"/>
                  </a:lnTo>
                  <a:lnTo>
                    <a:pt x="12" y="116"/>
                  </a:lnTo>
                  <a:lnTo>
                    <a:pt x="5" y="101"/>
                  </a:lnTo>
                  <a:lnTo>
                    <a:pt x="1" y="85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8" y="43"/>
                  </a:lnTo>
                  <a:lnTo>
                    <a:pt x="14" y="32"/>
                  </a:lnTo>
                  <a:lnTo>
                    <a:pt x="25" y="21"/>
                  </a:lnTo>
                  <a:lnTo>
                    <a:pt x="37" y="13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82" y="0"/>
                  </a:lnTo>
                  <a:lnTo>
                    <a:pt x="97" y="1"/>
                  </a:lnTo>
                  <a:lnTo>
                    <a:pt x="105" y="3"/>
                  </a:lnTo>
                  <a:lnTo>
                    <a:pt x="112" y="5"/>
                  </a:lnTo>
                  <a:lnTo>
                    <a:pt x="98" y="35"/>
                  </a:lnTo>
                  <a:lnTo>
                    <a:pt x="90" y="32"/>
                  </a:lnTo>
                  <a:lnTo>
                    <a:pt x="81" y="31"/>
                  </a:lnTo>
                  <a:lnTo>
                    <a:pt x="72" y="31"/>
                  </a:lnTo>
                  <a:lnTo>
                    <a:pt x="61" y="33"/>
                  </a:lnTo>
                  <a:lnTo>
                    <a:pt x="53" y="37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3" y="64"/>
                  </a:lnTo>
                  <a:lnTo>
                    <a:pt x="32" y="72"/>
                  </a:lnTo>
                  <a:lnTo>
                    <a:pt x="33" y="81"/>
                  </a:lnTo>
                  <a:lnTo>
                    <a:pt x="34" y="91"/>
                  </a:lnTo>
                  <a:lnTo>
                    <a:pt x="38" y="100"/>
                  </a:lnTo>
                  <a:lnTo>
                    <a:pt x="44" y="107"/>
                  </a:lnTo>
                  <a:lnTo>
                    <a:pt x="50" y="113"/>
                  </a:lnTo>
                  <a:lnTo>
                    <a:pt x="57" y="117"/>
                  </a:lnTo>
                  <a:lnTo>
                    <a:pt x="65" y="121"/>
                  </a:lnTo>
                  <a:lnTo>
                    <a:pt x="73" y="123"/>
                  </a:lnTo>
                  <a:lnTo>
                    <a:pt x="82" y="121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8" y="112"/>
                  </a:lnTo>
                  <a:lnTo>
                    <a:pt x="113" y="108"/>
                  </a:lnTo>
                  <a:lnTo>
                    <a:pt x="117" y="104"/>
                  </a:lnTo>
                  <a:lnTo>
                    <a:pt x="109" y="81"/>
                  </a:lnTo>
                  <a:lnTo>
                    <a:pt x="85" y="89"/>
                  </a:lnTo>
                  <a:lnTo>
                    <a:pt x="76" y="63"/>
                  </a:lnTo>
                  <a:lnTo>
                    <a:pt x="128" y="45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3"/>
            <p:cNvSpPr>
              <a:spLocks noEditPoints="1"/>
            </p:cNvSpPr>
            <p:nvPr/>
          </p:nvSpPr>
          <p:spPr bwMode="auto">
            <a:xfrm>
              <a:off x="656" y="4012"/>
              <a:ext cx="38" cy="38"/>
            </a:xfrm>
            <a:custGeom>
              <a:avLst/>
              <a:gdLst>
                <a:gd name="T0" fmla="*/ 0 w 154"/>
                <a:gd name="T1" fmla="*/ 0 h 152"/>
                <a:gd name="T2" fmla="*/ 0 w 154"/>
                <a:gd name="T3" fmla="*/ 0 h 152"/>
                <a:gd name="T4" fmla="*/ 0 w 154"/>
                <a:gd name="T5" fmla="*/ 0 h 152"/>
                <a:gd name="T6" fmla="*/ 0 w 154"/>
                <a:gd name="T7" fmla="*/ 0 h 152"/>
                <a:gd name="T8" fmla="*/ 0 w 154"/>
                <a:gd name="T9" fmla="*/ 0 h 152"/>
                <a:gd name="T10" fmla="*/ 0 w 154"/>
                <a:gd name="T11" fmla="*/ 0 h 152"/>
                <a:gd name="T12" fmla="*/ 0 w 154"/>
                <a:gd name="T13" fmla="*/ 0 h 152"/>
                <a:gd name="T14" fmla="*/ 0 w 154"/>
                <a:gd name="T15" fmla="*/ 0 h 152"/>
                <a:gd name="T16" fmla="*/ 0 w 154"/>
                <a:gd name="T17" fmla="*/ 0 h 152"/>
                <a:gd name="T18" fmla="*/ 0 w 154"/>
                <a:gd name="T19" fmla="*/ 0 h 152"/>
                <a:gd name="T20" fmla="*/ 0 w 154"/>
                <a:gd name="T21" fmla="*/ 0 h 152"/>
                <a:gd name="T22" fmla="*/ 0 w 154"/>
                <a:gd name="T23" fmla="*/ 0 h 152"/>
                <a:gd name="T24" fmla="*/ 0 w 154"/>
                <a:gd name="T25" fmla="*/ 0 h 152"/>
                <a:gd name="T26" fmla="*/ 0 w 154"/>
                <a:gd name="T27" fmla="*/ 0 h 152"/>
                <a:gd name="T28" fmla="*/ 0 w 154"/>
                <a:gd name="T29" fmla="*/ 0 h 152"/>
                <a:gd name="T30" fmla="*/ 0 w 154"/>
                <a:gd name="T31" fmla="*/ 0 h 152"/>
                <a:gd name="T32" fmla="*/ 0 w 154"/>
                <a:gd name="T33" fmla="*/ 0 h 152"/>
                <a:gd name="T34" fmla="*/ 0 w 154"/>
                <a:gd name="T35" fmla="*/ 0 h 152"/>
                <a:gd name="T36" fmla="*/ 0 w 154"/>
                <a:gd name="T37" fmla="*/ 0 h 152"/>
                <a:gd name="T38" fmla="*/ 0 w 154"/>
                <a:gd name="T39" fmla="*/ 0 h 152"/>
                <a:gd name="T40" fmla="*/ 0 w 154"/>
                <a:gd name="T41" fmla="*/ 0 h 152"/>
                <a:gd name="T42" fmla="*/ 0 w 154"/>
                <a:gd name="T43" fmla="*/ 0 h 152"/>
                <a:gd name="T44" fmla="*/ 0 w 154"/>
                <a:gd name="T45" fmla="*/ 0 h 152"/>
                <a:gd name="T46" fmla="*/ 0 w 154"/>
                <a:gd name="T47" fmla="*/ 0 h 152"/>
                <a:gd name="T48" fmla="*/ 0 w 154"/>
                <a:gd name="T49" fmla="*/ 0 h 152"/>
                <a:gd name="T50" fmla="*/ 0 w 154"/>
                <a:gd name="T51" fmla="*/ 0 h 152"/>
                <a:gd name="T52" fmla="*/ 0 w 154"/>
                <a:gd name="T53" fmla="*/ 0 h 152"/>
                <a:gd name="T54" fmla="*/ 0 w 154"/>
                <a:gd name="T55" fmla="*/ 0 h 152"/>
                <a:gd name="T56" fmla="*/ 0 w 154"/>
                <a:gd name="T57" fmla="*/ 0 h 152"/>
                <a:gd name="T58" fmla="*/ 0 w 154"/>
                <a:gd name="T59" fmla="*/ 0 h 152"/>
                <a:gd name="T60" fmla="*/ 0 w 154"/>
                <a:gd name="T61" fmla="*/ 0 h 152"/>
                <a:gd name="T62" fmla="*/ 0 w 154"/>
                <a:gd name="T63" fmla="*/ 0 h 152"/>
                <a:gd name="T64" fmla="*/ 0 w 154"/>
                <a:gd name="T65" fmla="*/ 0 h 152"/>
                <a:gd name="T66" fmla="*/ 0 w 154"/>
                <a:gd name="T67" fmla="*/ 0 h 152"/>
                <a:gd name="T68" fmla="*/ 0 w 154"/>
                <a:gd name="T69" fmla="*/ 0 h 152"/>
                <a:gd name="T70" fmla="*/ 0 w 154"/>
                <a:gd name="T71" fmla="*/ 0 h 152"/>
                <a:gd name="T72" fmla="*/ 0 w 154"/>
                <a:gd name="T73" fmla="*/ 0 h 152"/>
                <a:gd name="T74" fmla="*/ 0 w 154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" h="152">
                  <a:moveTo>
                    <a:pt x="36" y="15"/>
                  </a:moveTo>
                  <a:lnTo>
                    <a:pt x="36" y="15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79" y="0"/>
                  </a:lnTo>
                  <a:lnTo>
                    <a:pt x="92" y="2"/>
                  </a:lnTo>
                  <a:lnTo>
                    <a:pt x="106" y="6"/>
                  </a:lnTo>
                  <a:lnTo>
                    <a:pt x="119" y="12"/>
                  </a:lnTo>
                  <a:lnTo>
                    <a:pt x="130" y="22"/>
                  </a:lnTo>
                  <a:lnTo>
                    <a:pt x="140" y="35"/>
                  </a:lnTo>
                  <a:lnTo>
                    <a:pt x="148" y="48"/>
                  </a:lnTo>
                  <a:lnTo>
                    <a:pt x="152" y="63"/>
                  </a:lnTo>
                  <a:lnTo>
                    <a:pt x="154" y="78"/>
                  </a:lnTo>
                  <a:lnTo>
                    <a:pt x="152" y="91"/>
                  </a:lnTo>
                  <a:lnTo>
                    <a:pt x="147" y="104"/>
                  </a:lnTo>
                  <a:lnTo>
                    <a:pt x="140" y="118"/>
                  </a:lnTo>
                  <a:lnTo>
                    <a:pt x="130" y="128"/>
                  </a:lnTo>
                  <a:lnTo>
                    <a:pt x="118" y="139"/>
                  </a:lnTo>
                  <a:lnTo>
                    <a:pt x="104" y="146"/>
                  </a:lnTo>
                  <a:lnTo>
                    <a:pt x="90" y="151"/>
                  </a:lnTo>
                  <a:lnTo>
                    <a:pt x="75" y="152"/>
                  </a:lnTo>
                  <a:lnTo>
                    <a:pt x="62" y="152"/>
                  </a:lnTo>
                  <a:lnTo>
                    <a:pt x="47" y="148"/>
                  </a:lnTo>
                  <a:lnTo>
                    <a:pt x="35" y="140"/>
                  </a:lnTo>
                  <a:lnTo>
                    <a:pt x="23" y="131"/>
                  </a:lnTo>
                  <a:lnTo>
                    <a:pt x="14" y="119"/>
                  </a:lnTo>
                  <a:lnTo>
                    <a:pt x="6" y="104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3" y="24"/>
                  </a:lnTo>
                  <a:lnTo>
                    <a:pt x="36" y="15"/>
                  </a:lnTo>
                  <a:close/>
                  <a:moveTo>
                    <a:pt x="102" y="115"/>
                  </a:moveTo>
                  <a:lnTo>
                    <a:pt x="102" y="115"/>
                  </a:lnTo>
                  <a:lnTo>
                    <a:pt x="110" y="108"/>
                  </a:lnTo>
                  <a:lnTo>
                    <a:pt x="115" y="102"/>
                  </a:lnTo>
                  <a:lnTo>
                    <a:pt x="119" y="94"/>
                  </a:lnTo>
                  <a:lnTo>
                    <a:pt x="122" y="86"/>
                  </a:lnTo>
                  <a:lnTo>
                    <a:pt x="122" y="78"/>
                  </a:lnTo>
                  <a:lnTo>
                    <a:pt x="120" y="70"/>
                  </a:lnTo>
                  <a:lnTo>
                    <a:pt x="118" y="60"/>
                  </a:lnTo>
                  <a:lnTo>
                    <a:pt x="114" y="52"/>
                  </a:lnTo>
                  <a:lnTo>
                    <a:pt x="107" y="44"/>
                  </a:lnTo>
                  <a:lnTo>
                    <a:pt x="100" y="39"/>
                  </a:lnTo>
                  <a:lnTo>
                    <a:pt x="94" y="35"/>
                  </a:lnTo>
                  <a:lnTo>
                    <a:pt x="86" y="32"/>
                  </a:lnTo>
                  <a:lnTo>
                    <a:pt x="78" y="31"/>
                  </a:lnTo>
                  <a:lnTo>
                    <a:pt x="68" y="31"/>
                  </a:lnTo>
                  <a:lnTo>
                    <a:pt x="60" y="34"/>
                  </a:lnTo>
                  <a:lnTo>
                    <a:pt x="51" y="39"/>
                  </a:lnTo>
                  <a:lnTo>
                    <a:pt x="44" y="44"/>
                  </a:lnTo>
                  <a:lnTo>
                    <a:pt x="39" y="51"/>
                  </a:lnTo>
                  <a:lnTo>
                    <a:pt x="35" y="59"/>
                  </a:lnTo>
                  <a:lnTo>
                    <a:pt x="32" y="67"/>
                  </a:lnTo>
                  <a:lnTo>
                    <a:pt x="31" y="75"/>
                  </a:lnTo>
                  <a:lnTo>
                    <a:pt x="32" y="84"/>
                  </a:lnTo>
                  <a:lnTo>
                    <a:pt x="35" y="92"/>
                  </a:lnTo>
                  <a:lnTo>
                    <a:pt x="40" y="100"/>
                  </a:lnTo>
                  <a:lnTo>
                    <a:pt x="46" y="108"/>
                  </a:lnTo>
                  <a:lnTo>
                    <a:pt x="52" y="114"/>
                  </a:lnTo>
                  <a:lnTo>
                    <a:pt x="60" y="119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22"/>
                  </a:lnTo>
                  <a:lnTo>
                    <a:pt x="94" y="119"/>
                  </a:lnTo>
                  <a:lnTo>
                    <a:pt x="10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4"/>
            <p:cNvSpPr>
              <a:spLocks noEditPoints="1"/>
            </p:cNvSpPr>
            <p:nvPr/>
          </p:nvSpPr>
          <p:spPr bwMode="auto">
            <a:xfrm>
              <a:off x="690" y="3983"/>
              <a:ext cx="38" cy="38"/>
            </a:xfrm>
            <a:custGeom>
              <a:avLst/>
              <a:gdLst>
                <a:gd name="T0" fmla="*/ 0 w 154"/>
                <a:gd name="T1" fmla="*/ 0 h 153"/>
                <a:gd name="T2" fmla="*/ 0 w 154"/>
                <a:gd name="T3" fmla="*/ 0 h 153"/>
                <a:gd name="T4" fmla="*/ 0 w 154"/>
                <a:gd name="T5" fmla="*/ 0 h 153"/>
                <a:gd name="T6" fmla="*/ 0 w 154"/>
                <a:gd name="T7" fmla="*/ 0 h 153"/>
                <a:gd name="T8" fmla="*/ 0 w 154"/>
                <a:gd name="T9" fmla="*/ 0 h 153"/>
                <a:gd name="T10" fmla="*/ 0 w 154"/>
                <a:gd name="T11" fmla="*/ 0 h 153"/>
                <a:gd name="T12" fmla="*/ 0 w 154"/>
                <a:gd name="T13" fmla="*/ 0 h 153"/>
                <a:gd name="T14" fmla="*/ 0 w 154"/>
                <a:gd name="T15" fmla="*/ 0 h 153"/>
                <a:gd name="T16" fmla="*/ 0 w 154"/>
                <a:gd name="T17" fmla="*/ 0 h 153"/>
                <a:gd name="T18" fmla="*/ 0 w 154"/>
                <a:gd name="T19" fmla="*/ 0 h 153"/>
                <a:gd name="T20" fmla="*/ 0 w 154"/>
                <a:gd name="T21" fmla="*/ 0 h 153"/>
                <a:gd name="T22" fmla="*/ 0 w 154"/>
                <a:gd name="T23" fmla="*/ 0 h 153"/>
                <a:gd name="T24" fmla="*/ 0 w 154"/>
                <a:gd name="T25" fmla="*/ 0 h 153"/>
                <a:gd name="T26" fmla="*/ 0 w 154"/>
                <a:gd name="T27" fmla="*/ 0 h 153"/>
                <a:gd name="T28" fmla="*/ 0 w 154"/>
                <a:gd name="T29" fmla="*/ 0 h 153"/>
                <a:gd name="T30" fmla="*/ 0 w 154"/>
                <a:gd name="T31" fmla="*/ 0 h 153"/>
                <a:gd name="T32" fmla="*/ 0 w 154"/>
                <a:gd name="T33" fmla="*/ 0 h 153"/>
                <a:gd name="T34" fmla="*/ 0 w 154"/>
                <a:gd name="T35" fmla="*/ 0 h 153"/>
                <a:gd name="T36" fmla="*/ 0 w 154"/>
                <a:gd name="T37" fmla="*/ 0 h 153"/>
                <a:gd name="T38" fmla="*/ 0 w 154"/>
                <a:gd name="T39" fmla="*/ 0 h 153"/>
                <a:gd name="T40" fmla="*/ 0 w 154"/>
                <a:gd name="T41" fmla="*/ 0 h 153"/>
                <a:gd name="T42" fmla="*/ 0 w 154"/>
                <a:gd name="T43" fmla="*/ 0 h 153"/>
                <a:gd name="T44" fmla="*/ 0 w 154"/>
                <a:gd name="T45" fmla="*/ 0 h 153"/>
                <a:gd name="T46" fmla="*/ 0 w 154"/>
                <a:gd name="T47" fmla="*/ 0 h 153"/>
                <a:gd name="T48" fmla="*/ 0 w 154"/>
                <a:gd name="T49" fmla="*/ 0 h 153"/>
                <a:gd name="T50" fmla="*/ 0 w 154"/>
                <a:gd name="T51" fmla="*/ 0 h 153"/>
                <a:gd name="T52" fmla="*/ 0 w 154"/>
                <a:gd name="T53" fmla="*/ 0 h 153"/>
                <a:gd name="T54" fmla="*/ 0 w 154"/>
                <a:gd name="T55" fmla="*/ 0 h 153"/>
                <a:gd name="T56" fmla="*/ 0 w 154"/>
                <a:gd name="T57" fmla="*/ 0 h 153"/>
                <a:gd name="T58" fmla="*/ 0 w 154"/>
                <a:gd name="T59" fmla="*/ 0 h 153"/>
                <a:gd name="T60" fmla="*/ 0 w 154"/>
                <a:gd name="T61" fmla="*/ 0 h 153"/>
                <a:gd name="T62" fmla="*/ 0 w 154"/>
                <a:gd name="T63" fmla="*/ 0 h 153"/>
                <a:gd name="T64" fmla="*/ 0 w 154"/>
                <a:gd name="T65" fmla="*/ 0 h 153"/>
                <a:gd name="T66" fmla="*/ 0 w 154"/>
                <a:gd name="T67" fmla="*/ 0 h 153"/>
                <a:gd name="T68" fmla="*/ 0 w 154"/>
                <a:gd name="T69" fmla="*/ 0 h 153"/>
                <a:gd name="T70" fmla="*/ 0 w 154"/>
                <a:gd name="T71" fmla="*/ 0 h 153"/>
                <a:gd name="T72" fmla="*/ 0 w 154"/>
                <a:gd name="T73" fmla="*/ 0 h 153"/>
                <a:gd name="T74" fmla="*/ 0 w 154"/>
                <a:gd name="T75" fmla="*/ 0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" h="153">
                  <a:moveTo>
                    <a:pt x="22" y="28"/>
                  </a:moveTo>
                  <a:lnTo>
                    <a:pt x="22" y="28"/>
                  </a:lnTo>
                  <a:lnTo>
                    <a:pt x="34" y="16"/>
                  </a:lnTo>
                  <a:lnTo>
                    <a:pt x="46" y="8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0" y="4"/>
                  </a:lnTo>
                  <a:lnTo>
                    <a:pt x="115" y="10"/>
                  </a:lnTo>
                  <a:lnTo>
                    <a:pt x="127" y="20"/>
                  </a:lnTo>
                  <a:lnTo>
                    <a:pt x="139" y="32"/>
                  </a:lnTo>
                  <a:lnTo>
                    <a:pt x="147" y="44"/>
                  </a:lnTo>
                  <a:lnTo>
                    <a:pt x="151" y="57"/>
                  </a:lnTo>
                  <a:lnTo>
                    <a:pt x="154" y="72"/>
                  </a:lnTo>
                  <a:lnTo>
                    <a:pt x="152" y="85"/>
                  </a:lnTo>
                  <a:lnTo>
                    <a:pt x="148" y="100"/>
                  </a:lnTo>
                  <a:lnTo>
                    <a:pt x="142" y="113"/>
                  </a:lnTo>
                  <a:lnTo>
                    <a:pt x="132" y="126"/>
                  </a:lnTo>
                  <a:lnTo>
                    <a:pt x="120" y="137"/>
                  </a:lnTo>
                  <a:lnTo>
                    <a:pt x="108" y="145"/>
                  </a:lnTo>
                  <a:lnTo>
                    <a:pt x="95" y="150"/>
                  </a:lnTo>
                  <a:lnTo>
                    <a:pt x="82" y="153"/>
                  </a:lnTo>
                  <a:lnTo>
                    <a:pt x="67" y="153"/>
                  </a:lnTo>
                  <a:lnTo>
                    <a:pt x="54" y="149"/>
                  </a:lnTo>
                  <a:lnTo>
                    <a:pt x="39" y="142"/>
                  </a:lnTo>
                  <a:lnTo>
                    <a:pt x="27" y="133"/>
                  </a:lnTo>
                  <a:lnTo>
                    <a:pt x="15" y="121"/>
                  </a:lnTo>
                  <a:lnTo>
                    <a:pt x="7" y="109"/>
                  </a:lnTo>
                  <a:lnTo>
                    <a:pt x="2" y="96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6" y="53"/>
                  </a:lnTo>
                  <a:lnTo>
                    <a:pt x="12" y="40"/>
                  </a:lnTo>
                  <a:lnTo>
                    <a:pt x="22" y="28"/>
                  </a:lnTo>
                  <a:close/>
                  <a:moveTo>
                    <a:pt x="111" y="106"/>
                  </a:moveTo>
                  <a:lnTo>
                    <a:pt x="111" y="106"/>
                  </a:lnTo>
                  <a:lnTo>
                    <a:pt x="116" y="98"/>
                  </a:lnTo>
                  <a:lnTo>
                    <a:pt x="120" y="90"/>
                  </a:lnTo>
                  <a:lnTo>
                    <a:pt x="122" y="82"/>
                  </a:lnTo>
                  <a:lnTo>
                    <a:pt x="123" y="74"/>
                  </a:lnTo>
                  <a:lnTo>
                    <a:pt x="120" y="66"/>
                  </a:lnTo>
                  <a:lnTo>
                    <a:pt x="118" y="58"/>
                  </a:lnTo>
                  <a:lnTo>
                    <a:pt x="112" y="50"/>
                  </a:lnTo>
                  <a:lnTo>
                    <a:pt x="106" y="44"/>
                  </a:lnTo>
                  <a:lnTo>
                    <a:pt x="99" y="38"/>
                  </a:lnTo>
                  <a:lnTo>
                    <a:pt x="91" y="34"/>
                  </a:lnTo>
                  <a:lnTo>
                    <a:pt x="82" y="32"/>
                  </a:lnTo>
                  <a:lnTo>
                    <a:pt x="74" y="30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4"/>
                  </a:lnTo>
                  <a:lnTo>
                    <a:pt x="34" y="62"/>
                  </a:lnTo>
                  <a:lnTo>
                    <a:pt x="31" y="70"/>
                  </a:lnTo>
                  <a:lnTo>
                    <a:pt x="31" y="78"/>
                  </a:lnTo>
                  <a:lnTo>
                    <a:pt x="32" y="86"/>
                  </a:lnTo>
                  <a:lnTo>
                    <a:pt x="36" y="94"/>
                  </a:lnTo>
                  <a:lnTo>
                    <a:pt x="42" y="102"/>
                  </a:lnTo>
                  <a:lnTo>
                    <a:pt x="48" y="109"/>
                  </a:lnTo>
                  <a:lnTo>
                    <a:pt x="55" y="114"/>
                  </a:lnTo>
                  <a:lnTo>
                    <a:pt x="63" y="118"/>
                  </a:lnTo>
                  <a:lnTo>
                    <a:pt x="72" y="121"/>
                  </a:lnTo>
                  <a:lnTo>
                    <a:pt x="80" y="122"/>
                  </a:lnTo>
                  <a:lnTo>
                    <a:pt x="88" y="121"/>
                  </a:lnTo>
                  <a:lnTo>
                    <a:pt x="96" y="118"/>
                  </a:lnTo>
                  <a:lnTo>
                    <a:pt x="104" y="113"/>
                  </a:lnTo>
                  <a:lnTo>
                    <a:pt x="111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5"/>
            <p:cNvSpPr>
              <a:spLocks noEditPoints="1"/>
            </p:cNvSpPr>
            <p:nvPr/>
          </p:nvSpPr>
          <p:spPr bwMode="auto">
            <a:xfrm>
              <a:off x="711" y="3949"/>
              <a:ext cx="40" cy="39"/>
            </a:xfrm>
            <a:custGeom>
              <a:avLst/>
              <a:gdLst>
                <a:gd name="T0" fmla="*/ 0 w 160"/>
                <a:gd name="T1" fmla="*/ 0 h 157"/>
                <a:gd name="T2" fmla="*/ 0 w 160"/>
                <a:gd name="T3" fmla="*/ 0 h 157"/>
                <a:gd name="T4" fmla="*/ 0 w 160"/>
                <a:gd name="T5" fmla="*/ 0 h 157"/>
                <a:gd name="T6" fmla="*/ 0 w 160"/>
                <a:gd name="T7" fmla="*/ 0 h 157"/>
                <a:gd name="T8" fmla="*/ 0 w 160"/>
                <a:gd name="T9" fmla="*/ 0 h 157"/>
                <a:gd name="T10" fmla="*/ 0 w 160"/>
                <a:gd name="T11" fmla="*/ 0 h 157"/>
                <a:gd name="T12" fmla="*/ 0 w 160"/>
                <a:gd name="T13" fmla="*/ 0 h 157"/>
                <a:gd name="T14" fmla="*/ 0 w 160"/>
                <a:gd name="T15" fmla="*/ 0 h 157"/>
                <a:gd name="T16" fmla="*/ 0 w 160"/>
                <a:gd name="T17" fmla="*/ 0 h 157"/>
                <a:gd name="T18" fmla="*/ 0 w 160"/>
                <a:gd name="T19" fmla="*/ 0 h 157"/>
                <a:gd name="T20" fmla="*/ 0 w 160"/>
                <a:gd name="T21" fmla="*/ 0 h 157"/>
                <a:gd name="T22" fmla="*/ 0 w 160"/>
                <a:gd name="T23" fmla="*/ 0 h 157"/>
                <a:gd name="T24" fmla="*/ 0 w 160"/>
                <a:gd name="T25" fmla="*/ 0 h 157"/>
                <a:gd name="T26" fmla="*/ 0 w 160"/>
                <a:gd name="T27" fmla="*/ 0 h 157"/>
                <a:gd name="T28" fmla="*/ 0 w 160"/>
                <a:gd name="T29" fmla="*/ 0 h 157"/>
                <a:gd name="T30" fmla="*/ 0 w 160"/>
                <a:gd name="T31" fmla="*/ 0 h 157"/>
                <a:gd name="T32" fmla="*/ 0 w 160"/>
                <a:gd name="T33" fmla="*/ 0 h 157"/>
                <a:gd name="T34" fmla="*/ 0 w 160"/>
                <a:gd name="T35" fmla="*/ 0 h 157"/>
                <a:gd name="T36" fmla="*/ 0 w 160"/>
                <a:gd name="T37" fmla="*/ 0 h 157"/>
                <a:gd name="T38" fmla="*/ 0 w 160"/>
                <a:gd name="T39" fmla="*/ 0 h 157"/>
                <a:gd name="T40" fmla="*/ 0 w 160"/>
                <a:gd name="T41" fmla="*/ 0 h 157"/>
                <a:gd name="T42" fmla="*/ 0 w 160"/>
                <a:gd name="T43" fmla="*/ 0 h 157"/>
                <a:gd name="T44" fmla="*/ 0 w 160"/>
                <a:gd name="T45" fmla="*/ 0 h 157"/>
                <a:gd name="T46" fmla="*/ 0 w 160"/>
                <a:gd name="T47" fmla="*/ 0 h 157"/>
                <a:gd name="T48" fmla="*/ 0 w 160"/>
                <a:gd name="T49" fmla="*/ 0 h 157"/>
                <a:gd name="T50" fmla="*/ 0 w 160"/>
                <a:gd name="T51" fmla="*/ 0 h 157"/>
                <a:gd name="T52" fmla="*/ 0 w 160"/>
                <a:gd name="T53" fmla="*/ 0 h 157"/>
                <a:gd name="T54" fmla="*/ 0 w 160"/>
                <a:gd name="T55" fmla="*/ 0 h 157"/>
                <a:gd name="T56" fmla="*/ 0 w 160"/>
                <a:gd name="T57" fmla="*/ 0 h 157"/>
                <a:gd name="T58" fmla="*/ 0 w 160"/>
                <a:gd name="T59" fmla="*/ 0 h 157"/>
                <a:gd name="T60" fmla="*/ 0 w 160"/>
                <a:gd name="T61" fmla="*/ 0 h 157"/>
                <a:gd name="T62" fmla="*/ 0 w 160"/>
                <a:gd name="T63" fmla="*/ 0 h 157"/>
                <a:gd name="T64" fmla="*/ 0 w 160"/>
                <a:gd name="T65" fmla="*/ 0 h 157"/>
                <a:gd name="T66" fmla="*/ 0 w 160"/>
                <a:gd name="T67" fmla="*/ 0 h 157"/>
                <a:gd name="T68" fmla="*/ 0 w 160"/>
                <a:gd name="T69" fmla="*/ 0 h 157"/>
                <a:gd name="T70" fmla="*/ 0 w 160"/>
                <a:gd name="T71" fmla="*/ 0 h 157"/>
                <a:gd name="T72" fmla="*/ 0 w 160"/>
                <a:gd name="T73" fmla="*/ 0 h 157"/>
                <a:gd name="T74" fmla="*/ 0 w 160"/>
                <a:gd name="T75" fmla="*/ 0 h 157"/>
                <a:gd name="T76" fmla="*/ 0 w 160"/>
                <a:gd name="T77" fmla="*/ 0 h 157"/>
                <a:gd name="T78" fmla="*/ 0 w 160"/>
                <a:gd name="T79" fmla="*/ 0 h 157"/>
                <a:gd name="T80" fmla="*/ 0 w 160"/>
                <a:gd name="T81" fmla="*/ 0 h 157"/>
                <a:gd name="T82" fmla="*/ 0 w 160"/>
                <a:gd name="T83" fmla="*/ 0 h 157"/>
                <a:gd name="T84" fmla="*/ 0 w 160"/>
                <a:gd name="T85" fmla="*/ 0 h 157"/>
                <a:gd name="T86" fmla="*/ 0 w 160"/>
                <a:gd name="T87" fmla="*/ 0 h 157"/>
                <a:gd name="T88" fmla="*/ 0 w 160"/>
                <a:gd name="T89" fmla="*/ 0 h 157"/>
                <a:gd name="T90" fmla="*/ 0 w 160"/>
                <a:gd name="T91" fmla="*/ 0 h 157"/>
                <a:gd name="T92" fmla="*/ 0 w 160"/>
                <a:gd name="T93" fmla="*/ 0 h 157"/>
                <a:gd name="T94" fmla="*/ 0 w 160"/>
                <a:gd name="T95" fmla="*/ 0 h 157"/>
                <a:gd name="T96" fmla="*/ 0 w 160"/>
                <a:gd name="T97" fmla="*/ 0 h 157"/>
                <a:gd name="T98" fmla="*/ 0 w 160"/>
                <a:gd name="T99" fmla="*/ 0 h 157"/>
                <a:gd name="T100" fmla="*/ 0 w 160"/>
                <a:gd name="T101" fmla="*/ 0 h 1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0" h="157">
                  <a:moveTo>
                    <a:pt x="0" y="92"/>
                  </a:moveTo>
                  <a:lnTo>
                    <a:pt x="21" y="51"/>
                  </a:lnTo>
                  <a:lnTo>
                    <a:pt x="31" y="36"/>
                  </a:lnTo>
                  <a:lnTo>
                    <a:pt x="40" y="24"/>
                  </a:lnTo>
                  <a:lnTo>
                    <a:pt x="51" y="13"/>
                  </a:lnTo>
                  <a:lnTo>
                    <a:pt x="63" y="5"/>
                  </a:lnTo>
                  <a:lnTo>
                    <a:pt x="69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3"/>
                  </a:lnTo>
                  <a:lnTo>
                    <a:pt x="115" y="5"/>
                  </a:lnTo>
                  <a:lnTo>
                    <a:pt x="123" y="9"/>
                  </a:lnTo>
                  <a:lnTo>
                    <a:pt x="131" y="13"/>
                  </a:lnTo>
                  <a:lnTo>
                    <a:pt x="137" y="17"/>
                  </a:lnTo>
                  <a:lnTo>
                    <a:pt x="143" y="23"/>
                  </a:lnTo>
                  <a:lnTo>
                    <a:pt x="147" y="29"/>
                  </a:lnTo>
                  <a:lnTo>
                    <a:pt x="151" y="35"/>
                  </a:lnTo>
                  <a:lnTo>
                    <a:pt x="155" y="41"/>
                  </a:lnTo>
                  <a:lnTo>
                    <a:pt x="159" y="55"/>
                  </a:lnTo>
                  <a:lnTo>
                    <a:pt x="160" y="68"/>
                  </a:lnTo>
                  <a:lnTo>
                    <a:pt x="159" y="83"/>
                  </a:lnTo>
                  <a:lnTo>
                    <a:pt x="155" y="97"/>
                  </a:lnTo>
                  <a:lnTo>
                    <a:pt x="149" y="112"/>
                  </a:lnTo>
                  <a:lnTo>
                    <a:pt x="125" y="157"/>
                  </a:lnTo>
                  <a:lnTo>
                    <a:pt x="0" y="92"/>
                  </a:lnTo>
                  <a:close/>
                  <a:moveTo>
                    <a:pt x="115" y="116"/>
                  </a:moveTo>
                  <a:lnTo>
                    <a:pt x="121" y="101"/>
                  </a:lnTo>
                  <a:lnTo>
                    <a:pt x="127" y="92"/>
                  </a:lnTo>
                  <a:lnTo>
                    <a:pt x="129" y="83"/>
                  </a:lnTo>
                  <a:lnTo>
                    <a:pt x="131" y="73"/>
                  </a:lnTo>
                  <a:lnTo>
                    <a:pt x="129" y="65"/>
                  </a:lnTo>
                  <a:lnTo>
                    <a:pt x="128" y="57"/>
                  </a:lnTo>
                  <a:lnTo>
                    <a:pt x="123" y="49"/>
                  </a:lnTo>
                  <a:lnTo>
                    <a:pt x="116" y="43"/>
                  </a:lnTo>
                  <a:lnTo>
                    <a:pt x="107" y="37"/>
                  </a:lnTo>
                  <a:lnTo>
                    <a:pt x="97" y="33"/>
                  </a:lnTo>
                  <a:lnTo>
                    <a:pt x="89" y="32"/>
                  </a:lnTo>
                  <a:lnTo>
                    <a:pt x="81" y="33"/>
                  </a:lnTo>
                  <a:lnTo>
                    <a:pt x="73" y="36"/>
                  </a:lnTo>
                  <a:lnTo>
                    <a:pt x="65" y="40"/>
                  </a:lnTo>
                  <a:lnTo>
                    <a:pt x="59" y="45"/>
                  </a:lnTo>
                  <a:lnTo>
                    <a:pt x="53" y="53"/>
                  </a:lnTo>
                  <a:lnTo>
                    <a:pt x="48" y="61"/>
                  </a:lnTo>
                  <a:lnTo>
                    <a:pt x="40" y="77"/>
                  </a:lnTo>
                  <a:lnTo>
                    <a:pt x="115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6"/>
            <p:cNvSpPr>
              <a:spLocks noEditPoints="1"/>
            </p:cNvSpPr>
            <p:nvPr/>
          </p:nvSpPr>
          <p:spPr bwMode="auto">
            <a:xfrm>
              <a:off x="727" y="3904"/>
              <a:ext cx="23" cy="35"/>
            </a:xfrm>
            <a:custGeom>
              <a:avLst/>
              <a:gdLst>
                <a:gd name="T0" fmla="*/ 0 w 90"/>
                <a:gd name="T1" fmla="*/ 0 h 140"/>
                <a:gd name="T2" fmla="*/ 0 w 90"/>
                <a:gd name="T3" fmla="*/ 0 h 140"/>
                <a:gd name="T4" fmla="*/ 0 w 90"/>
                <a:gd name="T5" fmla="*/ 0 h 140"/>
                <a:gd name="T6" fmla="*/ 0 w 90"/>
                <a:gd name="T7" fmla="*/ 0 h 140"/>
                <a:gd name="T8" fmla="*/ 0 w 90"/>
                <a:gd name="T9" fmla="*/ 0 h 140"/>
                <a:gd name="T10" fmla="*/ 0 w 90"/>
                <a:gd name="T11" fmla="*/ 0 h 140"/>
                <a:gd name="T12" fmla="*/ 0 w 90"/>
                <a:gd name="T13" fmla="*/ 0 h 140"/>
                <a:gd name="T14" fmla="*/ 0 w 90"/>
                <a:gd name="T15" fmla="*/ 0 h 140"/>
                <a:gd name="T16" fmla="*/ 0 w 90"/>
                <a:gd name="T17" fmla="*/ 0 h 140"/>
                <a:gd name="T18" fmla="*/ 0 w 90"/>
                <a:gd name="T19" fmla="*/ 0 h 140"/>
                <a:gd name="T20" fmla="*/ 0 w 90"/>
                <a:gd name="T21" fmla="*/ 0 h 140"/>
                <a:gd name="T22" fmla="*/ 0 w 90"/>
                <a:gd name="T23" fmla="*/ 0 h 140"/>
                <a:gd name="T24" fmla="*/ 0 w 90"/>
                <a:gd name="T25" fmla="*/ 0 h 140"/>
                <a:gd name="T26" fmla="*/ 0 w 90"/>
                <a:gd name="T27" fmla="*/ 0 h 140"/>
                <a:gd name="T28" fmla="*/ 0 w 90"/>
                <a:gd name="T29" fmla="*/ 0 h 140"/>
                <a:gd name="T30" fmla="*/ 0 w 90"/>
                <a:gd name="T31" fmla="*/ 0 h 140"/>
                <a:gd name="T32" fmla="*/ 0 w 90"/>
                <a:gd name="T33" fmla="*/ 0 h 140"/>
                <a:gd name="T34" fmla="*/ 0 w 90"/>
                <a:gd name="T35" fmla="*/ 0 h 140"/>
                <a:gd name="T36" fmla="*/ 0 w 90"/>
                <a:gd name="T37" fmla="*/ 0 h 140"/>
                <a:gd name="T38" fmla="*/ 0 w 90"/>
                <a:gd name="T39" fmla="*/ 0 h 140"/>
                <a:gd name="T40" fmla="*/ 0 w 90"/>
                <a:gd name="T41" fmla="*/ 0 h 140"/>
                <a:gd name="T42" fmla="*/ 0 w 90"/>
                <a:gd name="T43" fmla="*/ 0 h 140"/>
                <a:gd name="T44" fmla="*/ 0 w 90"/>
                <a:gd name="T45" fmla="*/ 0 h 140"/>
                <a:gd name="T46" fmla="*/ 0 w 90"/>
                <a:gd name="T47" fmla="*/ 0 h 140"/>
                <a:gd name="T48" fmla="*/ 0 w 90"/>
                <a:gd name="T49" fmla="*/ 0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40">
                  <a:moveTo>
                    <a:pt x="18" y="122"/>
                  </a:moveTo>
                  <a:lnTo>
                    <a:pt x="14" y="140"/>
                  </a:lnTo>
                  <a:lnTo>
                    <a:pt x="0" y="138"/>
                  </a:lnTo>
                  <a:lnTo>
                    <a:pt x="10" y="86"/>
                  </a:lnTo>
                  <a:lnTo>
                    <a:pt x="25" y="88"/>
                  </a:lnTo>
                  <a:lnTo>
                    <a:pt x="21" y="106"/>
                  </a:lnTo>
                  <a:lnTo>
                    <a:pt x="69" y="116"/>
                  </a:lnTo>
                  <a:lnTo>
                    <a:pt x="65" y="132"/>
                  </a:lnTo>
                  <a:lnTo>
                    <a:pt x="18" y="122"/>
                  </a:lnTo>
                  <a:close/>
                  <a:moveTo>
                    <a:pt x="13" y="72"/>
                  </a:moveTo>
                  <a:lnTo>
                    <a:pt x="18" y="51"/>
                  </a:lnTo>
                  <a:lnTo>
                    <a:pt x="61" y="44"/>
                  </a:lnTo>
                  <a:lnTo>
                    <a:pt x="24" y="22"/>
                  </a:lnTo>
                  <a:lnTo>
                    <a:pt x="29" y="0"/>
                  </a:lnTo>
                  <a:lnTo>
                    <a:pt x="90" y="12"/>
                  </a:lnTo>
                  <a:lnTo>
                    <a:pt x="86" y="28"/>
                  </a:lnTo>
                  <a:lnTo>
                    <a:pt x="46" y="20"/>
                  </a:lnTo>
                  <a:lnTo>
                    <a:pt x="84" y="43"/>
                  </a:lnTo>
                  <a:lnTo>
                    <a:pt x="81" y="54"/>
                  </a:lnTo>
                  <a:lnTo>
                    <a:pt x="38" y="60"/>
                  </a:lnTo>
                  <a:lnTo>
                    <a:pt x="78" y="68"/>
                  </a:lnTo>
                  <a:lnTo>
                    <a:pt x="74" y="84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398" y="3851"/>
              <a:ext cx="20" cy="21"/>
            </a:xfrm>
            <a:custGeom>
              <a:avLst/>
              <a:gdLst>
                <a:gd name="T0" fmla="*/ 0 w 83"/>
                <a:gd name="T1" fmla="*/ 0 h 83"/>
                <a:gd name="T2" fmla="*/ 0 w 83"/>
                <a:gd name="T3" fmla="*/ 0 h 83"/>
                <a:gd name="T4" fmla="*/ 0 w 83"/>
                <a:gd name="T5" fmla="*/ 0 h 83"/>
                <a:gd name="T6" fmla="*/ 0 w 83"/>
                <a:gd name="T7" fmla="*/ 0 h 83"/>
                <a:gd name="T8" fmla="*/ 0 w 83"/>
                <a:gd name="T9" fmla="*/ 0 h 83"/>
                <a:gd name="T10" fmla="*/ 0 w 83"/>
                <a:gd name="T11" fmla="*/ 0 h 83"/>
                <a:gd name="T12" fmla="*/ 0 w 83"/>
                <a:gd name="T13" fmla="*/ 0 h 83"/>
                <a:gd name="T14" fmla="*/ 0 w 83"/>
                <a:gd name="T15" fmla="*/ 0 h 83"/>
                <a:gd name="T16" fmla="*/ 0 w 83"/>
                <a:gd name="T17" fmla="*/ 0 h 83"/>
                <a:gd name="T18" fmla="*/ 0 w 83"/>
                <a:gd name="T19" fmla="*/ 0 h 83"/>
                <a:gd name="T20" fmla="*/ 0 w 83"/>
                <a:gd name="T21" fmla="*/ 0 h 83"/>
                <a:gd name="T22" fmla="*/ 0 w 83"/>
                <a:gd name="T23" fmla="*/ 0 h 83"/>
                <a:gd name="T24" fmla="*/ 0 w 83"/>
                <a:gd name="T25" fmla="*/ 0 h 83"/>
                <a:gd name="T26" fmla="*/ 0 w 83"/>
                <a:gd name="T27" fmla="*/ 0 h 83"/>
                <a:gd name="T28" fmla="*/ 0 w 83"/>
                <a:gd name="T29" fmla="*/ 0 h 83"/>
                <a:gd name="T30" fmla="*/ 0 w 83"/>
                <a:gd name="T31" fmla="*/ 0 h 83"/>
                <a:gd name="T32" fmla="*/ 0 w 83"/>
                <a:gd name="T33" fmla="*/ 0 h 83"/>
                <a:gd name="T34" fmla="*/ 0 w 83"/>
                <a:gd name="T35" fmla="*/ 0 h 83"/>
                <a:gd name="T36" fmla="*/ 0 w 83"/>
                <a:gd name="T37" fmla="*/ 0 h 83"/>
                <a:gd name="T38" fmla="*/ 0 w 83"/>
                <a:gd name="T39" fmla="*/ 0 h 83"/>
                <a:gd name="T40" fmla="*/ 0 w 83"/>
                <a:gd name="T41" fmla="*/ 0 h 83"/>
                <a:gd name="T42" fmla="*/ 0 w 83"/>
                <a:gd name="T43" fmla="*/ 0 h 83"/>
                <a:gd name="T44" fmla="*/ 0 w 83"/>
                <a:gd name="T45" fmla="*/ 0 h 83"/>
                <a:gd name="T46" fmla="*/ 0 w 83"/>
                <a:gd name="T47" fmla="*/ 0 h 83"/>
                <a:gd name="T48" fmla="*/ 0 w 83"/>
                <a:gd name="T49" fmla="*/ 0 h 83"/>
                <a:gd name="T50" fmla="*/ 0 w 83"/>
                <a:gd name="T51" fmla="*/ 0 h 83"/>
                <a:gd name="T52" fmla="*/ 0 w 83"/>
                <a:gd name="T53" fmla="*/ 0 h 83"/>
                <a:gd name="T54" fmla="*/ 0 w 83"/>
                <a:gd name="T55" fmla="*/ 0 h 83"/>
                <a:gd name="T56" fmla="*/ 0 w 83"/>
                <a:gd name="T57" fmla="*/ 0 h 83"/>
                <a:gd name="T58" fmla="*/ 0 w 83"/>
                <a:gd name="T59" fmla="*/ 0 h 83"/>
                <a:gd name="T60" fmla="*/ 0 w 83"/>
                <a:gd name="T61" fmla="*/ 0 h 83"/>
                <a:gd name="T62" fmla="*/ 0 w 83"/>
                <a:gd name="T63" fmla="*/ 0 h 83"/>
                <a:gd name="T64" fmla="*/ 0 w 83"/>
                <a:gd name="T65" fmla="*/ 0 h 83"/>
                <a:gd name="T66" fmla="*/ 0 w 83"/>
                <a:gd name="T67" fmla="*/ 0 h 83"/>
                <a:gd name="T68" fmla="*/ 0 w 83"/>
                <a:gd name="T69" fmla="*/ 0 h 83"/>
                <a:gd name="T70" fmla="*/ 0 w 83"/>
                <a:gd name="T71" fmla="*/ 0 h 83"/>
                <a:gd name="T72" fmla="*/ 0 w 83"/>
                <a:gd name="T73" fmla="*/ 0 h 83"/>
                <a:gd name="T74" fmla="*/ 0 w 83"/>
                <a:gd name="T75" fmla="*/ 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3" h="83">
                  <a:moveTo>
                    <a:pt x="83" y="43"/>
                  </a:moveTo>
                  <a:lnTo>
                    <a:pt x="83" y="43"/>
                  </a:lnTo>
                  <a:lnTo>
                    <a:pt x="81" y="51"/>
                  </a:lnTo>
                  <a:lnTo>
                    <a:pt x="80" y="59"/>
                  </a:lnTo>
                  <a:lnTo>
                    <a:pt x="76" y="65"/>
                  </a:lnTo>
                  <a:lnTo>
                    <a:pt x="71" y="72"/>
                  </a:lnTo>
                  <a:lnTo>
                    <a:pt x="64" y="76"/>
                  </a:lnTo>
                  <a:lnTo>
                    <a:pt x="57" y="80"/>
                  </a:lnTo>
                  <a:lnTo>
                    <a:pt x="49" y="83"/>
                  </a:lnTo>
                  <a:lnTo>
                    <a:pt x="40" y="83"/>
                  </a:lnTo>
                  <a:lnTo>
                    <a:pt x="32" y="83"/>
                  </a:lnTo>
                  <a:lnTo>
                    <a:pt x="24" y="80"/>
                  </a:lnTo>
                  <a:lnTo>
                    <a:pt x="17" y="76"/>
                  </a:lnTo>
                  <a:lnTo>
                    <a:pt x="12" y="71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5" y="8"/>
                  </a:lnTo>
                  <a:lnTo>
                    <a:pt x="71" y="12"/>
                  </a:lnTo>
                  <a:lnTo>
                    <a:pt x="76" y="19"/>
                  </a:lnTo>
                  <a:lnTo>
                    <a:pt x="80" y="27"/>
                  </a:lnTo>
                  <a:lnTo>
                    <a:pt x="83" y="33"/>
                  </a:lnTo>
                  <a:lnTo>
                    <a:pt x="8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741" y="3851"/>
              <a:ext cx="20" cy="21"/>
            </a:xfrm>
            <a:custGeom>
              <a:avLst/>
              <a:gdLst>
                <a:gd name="T0" fmla="*/ 0 w 82"/>
                <a:gd name="T1" fmla="*/ 0 h 83"/>
                <a:gd name="T2" fmla="*/ 0 w 82"/>
                <a:gd name="T3" fmla="*/ 0 h 83"/>
                <a:gd name="T4" fmla="*/ 0 w 82"/>
                <a:gd name="T5" fmla="*/ 0 h 83"/>
                <a:gd name="T6" fmla="*/ 0 w 82"/>
                <a:gd name="T7" fmla="*/ 0 h 83"/>
                <a:gd name="T8" fmla="*/ 0 w 82"/>
                <a:gd name="T9" fmla="*/ 0 h 83"/>
                <a:gd name="T10" fmla="*/ 0 w 82"/>
                <a:gd name="T11" fmla="*/ 0 h 83"/>
                <a:gd name="T12" fmla="*/ 0 w 82"/>
                <a:gd name="T13" fmla="*/ 0 h 83"/>
                <a:gd name="T14" fmla="*/ 0 w 82"/>
                <a:gd name="T15" fmla="*/ 0 h 83"/>
                <a:gd name="T16" fmla="*/ 0 w 82"/>
                <a:gd name="T17" fmla="*/ 0 h 83"/>
                <a:gd name="T18" fmla="*/ 0 w 82"/>
                <a:gd name="T19" fmla="*/ 0 h 83"/>
                <a:gd name="T20" fmla="*/ 0 w 82"/>
                <a:gd name="T21" fmla="*/ 0 h 83"/>
                <a:gd name="T22" fmla="*/ 0 w 82"/>
                <a:gd name="T23" fmla="*/ 0 h 83"/>
                <a:gd name="T24" fmla="*/ 0 w 82"/>
                <a:gd name="T25" fmla="*/ 0 h 83"/>
                <a:gd name="T26" fmla="*/ 0 w 82"/>
                <a:gd name="T27" fmla="*/ 0 h 83"/>
                <a:gd name="T28" fmla="*/ 0 w 82"/>
                <a:gd name="T29" fmla="*/ 0 h 83"/>
                <a:gd name="T30" fmla="*/ 0 w 82"/>
                <a:gd name="T31" fmla="*/ 0 h 83"/>
                <a:gd name="T32" fmla="*/ 0 w 82"/>
                <a:gd name="T33" fmla="*/ 0 h 83"/>
                <a:gd name="T34" fmla="*/ 0 w 82"/>
                <a:gd name="T35" fmla="*/ 0 h 83"/>
                <a:gd name="T36" fmla="*/ 0 w 82"/>
                <a:gd name="T37" fmla="*/ 0 h 83"/>
                <a:gd name="T38" fmla="*/ 0 w 82"/>
                <a:gd name="T39" fmla="*/ 0 h 83"/>
                <a:gd name="T40" fmla="*/ 0 w 82"/>
                <a:gd name="T41" fmla="*/ 0 h 83"/>
                <a:gd name="T42" fmla="*/ 0 w 82"/>
                <a:gd name="T43" fmla="*/ 0 h 83"/>
                <a:gd name="T44" fmla="*/ 0 w 82"/>
                <a:gd name="T45" fmla="*/ 0 h 83"/>
                <a:gd name="T46" fmla="*/ 0 w 82"/>
                <a:gd name="T47" fmla="*/ 0 h 83"/>
                <a:gd name="T48" fmla="*/ 0 w 82"/>
                <a:gd name="T49" fmla="*/ 0 h 83"/>
                <a:gd name="T50" fmla="*/ 0 w 82"/>
                <a:gd name="T51" fmla="*/ 0 h 83"/>
                <a:gd name="T52" fmla="*/ 0 w 82"/>
                <a:gd name="T53" fmla="*/ 0 h 83"/>
                <a:gd name="T54" fmla="*/ 0 w 82"/>
                <a:gd name="T55" fmla="*/ 0 h 83"/>
                <a:gd name="T56" fmla="*/ 0 w 82"/>
                <a:gd name="T57" fmla="*/ 0 h 83"/>
                <a:gd name="T58" fmla="*/ 0 w 82"/>
                <a:gd name="T59" fmla="*/ 0 h 83"/>
                <a:gd name="T60" fmla="*/ 0 w 82"/>
                <a:gd name="T61" fmla="*/ 0 h 83"/>
                <a:gd name="T62" fmla="*/ 0 w 82"/>
                <a:gd name="T63" fmla="*/ 0 h 83"/>
                <a:gd name="T64" fmla="*/ 0 w 82"/>
                <a:gd name="T65" fmla="*/ 0 h 83"/>
                <a:gd name="T66" fmla="*/ 0 w 82"/>
                <a:gd name="T67" fmla="*/ 0 h 83"/>
                <a:gd name="T68" fmla="*/ 0 w 82"/>
                <a:gd name="T69" fmla="*/ 0 h 83"/>
                <a:gd name="T70" fmla="*/ 0 w 82"/>
                <a:gd name="T71" fmla="*/ 0 h 83"/>
                <a:gd name="T72" fmla="*/ 0 w 82"/>
                <a:gd name="T73" fmla="*/ 0 h 83"/>
                <a:gd name="T74" fmla="*/ 0 w 82"/>
                <a:gd name="T75" fmla="*/ 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" h="83">
                  <a:moveTo>
                    <a:pt x="0" y="43"/>
                  </a:moveTo>
                  <a:lnTo>
                    <a:pt x="0" y="43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7" y="65"/>
                  </a:lnTo>
                  <a:lnTo>
                    <a:pt x="12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3" y="83"/>
                  </a:lnTo>
                  <a:lnTo>
                    <a:pt x="41" y="83"/>
                  </a:lnTo>
                  <a:lnTo>
                    <a:pt x="51" y="83"/>
                  </a:lnTo>
                  <a:lnTo>
                    <a:pt x="58" y="80"/>
                  </a:lnTo>
                  <a:lnTo>
                    <a:pt x="65" y="76"/>
                  </a:lnTo>
                  <a:lnTo>
                    <a:pt x="70" y="71"/>
                  </a:lnTo>
                  <a:lnTo>
                    <a:pt x="76" y="64"/>
                  </a:lnTo>
                  <a:lnTo>
                    <a:pt x="80" y="57"/>
                  </a:lnTo>
                  <a:lnTo>
                    <a:pt x="82" y="49"/>
                  </a:lnTo>
                  <a:lnTo>
                    <a:pt x="82" y="41"/>
                  </a:lnTo>
                  <a:lnTo>
                    <a:pt x="81" y="32"/>
                  </a:lnTo>
                  <a:lnTo>
                    <a:pt x="78" y="25"/>
                  </a:lnTo>
                  <a:lnTo>
                    <a:pt x="74" y="17"/>
                  </a:lnTo>
                  <a:lnTo>
                    <a:pt x="70" y="12"/>
                  </a:lnTo>
                  <a:lnTo>
                    <a:pt x="64" y="7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3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6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21" y="6179479"/>
            <a:ext cx="1201655" cy="48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24403"/>
          <a:stretch/>
        </p:blipFill>
        <p:spPr bwMode="auto">
          <a:xfrm>
            <a:off x="1435009" y="1412748"/>
            <a:ext cx="990600" cy="49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2" descr="Image result for nhs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31" y="5318282"/>
            <a:ext cx="1308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5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33446"/>
          <a:stretch/>
        </p:blipFill>
        <p:spPr bwMode="auto">
          <a:xfrm>
            <a:off x="1952080" y="2163777"/>
            <a:ext cx="13827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8" y="2959406"/>
            <a:ext cx="721315" cy="7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42" y="1304585"/>
            <a:ext cx="804446" cy="63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9"/>
          <a:stretch/>
        </p:blipFill>
        <p:spPr bwMode="auto">
          <a:xfrm>
            <a:off x="1085808" y="0"/>
            <a:ext cx="10020384" cy="27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486400" y="174567"/>
            <a:ext cx="1379913" cy="25794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7" r="42810" b="58589"/>
          <a:stretch/>
        </p:blipFill>
        <p:spPr bwMode="auto">
          <a:xfrm>
            <a:off x="556952" y="640080"/>
            <a:ext cx="2576946" cy="55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1222" y="673331"/>
            <a:ext cx="76560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“How can the South Yorkshire Chambers of Commerce bring in significantly more investment from the U.S.??”</a:t>
            </a: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Principles of creative idea generation: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Generate lots of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 not judge ideas during this stage – Lots of Ands, no Buts!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Try and be as wild </a:t>
            </a:r>
            <a:r>
              <a:rPr lang="en-GB" sz="2400" smtClean="0">
                <a:latin typeface="Helvetica" panose="020B0604020202020204" pitchFamily="34" charset="0"/>
                <a:cs typeface="Helvetica" panose="020B0604020202020204" pitchFamily="34" charset="0"/>
              </a:rPr>
              <a:t>and original as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Try some creative thinking prompts – encourage you to think from different perspectives  </a:t>
            </a: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9"/>
          <a:stretch/>
        </p:blipFill>
        <p:spPr bwMode="auto">
          <a:xfrm>
            <a:off x="1085808" y="0"/>
            <a:ext cx="10020384" cy="27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1"/>
          <a:stretch/>
        </p:blipFill>
        <p:spPr bwMode="auto">
          <a:xfrm>
            <a:off x="1229810" y="2753998"/>
            <a:ext cx="9732381" cy="3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44" y="282"/>
            <a:ext cx="7989916" cy="1325563"/>
          </a:xfrm>
        </p:spPr>
        <p:txBody>
          <a:bodyPr/>
          <a:lstStyle/>
          <a:p>
            <a:r>
              <a:rPr lang="en-GB" dirty="0" smtClean="0"/>
              <a:t>Who’s it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844" y="1468574"/>
            <a:ext cx="7989916" cy="49003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Leaders, managers or others wanting to know how to become better at producing something new / solving problems to help their organisation.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Developing a collaborative innovation culture in an organisation.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Skills applicable to any sector or context.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Uniqueness in combination of creativity with change management skills; strong research and practice base.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Good referrals where company needs more creative approaches to grow and is not well equipped to do it. Could be around a specific problem. </a:t>
            </a:r>
            <a:endParaRPr lang="en-GB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224444" y="2909455"/>
            <a:ext cx="1712421" cy="756458"/>
          </a:xfrm>
          <a:prstGeom prst="wedgeRectCallout">
            <a:avLst>
              <a:gd name="adj1" fmla="val -55299"/>
              <a:gd name="adj2" fmla="val 12340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“elegantly simple”</a:t>
            </a:r>
            <a:endParaRPr lang="en-GB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56457" y="980902"/>
            <a:ext cx="2360815" cy="1122218"/>
          </a:xfrm>
          <a:prstGeom prst="wedgeRectCallout">
            <a:avLst>
              <a:gd name="adj1" fmla="val 29561"/>
              <a:gd name="adj2" fmla="val 295261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“the process has become embedded into my approach to any situation”</a:t>
            </a:r>
            <a:endParaRPr lang="en-GB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09" y="1460261"/>
            <a:ext cx="8336280" cy="49488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SYMCA Skills Bank funded – only £25 per delegate (usually £250); max 2 per organisation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One-day, face-to-face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Target SMEs or non-profits in South Yorkshire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Development of creative, analytic, strategic planning skills </a:t>
            </a:r>
            <a:r>
              <a:rPr lang="en-GB" sz="2400" dirty="0" smtClean="0"/>
              <a:t>through collaborative working on real challenges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Creation of tailored innovation action plan + Follow-up online innovation coaching session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Sheffield Crucible December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2024 + one in Jan/Feb 2025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Other workshops can be arranged 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460261"/>
            <a:ext cx="2927838" cy="18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6" y="282"/>
            <a:ext cx="8255924" cy="1325563"/>
          </a:xfrm>
        </p:spPr>
        <p:txBody>
          <a:bodyPr/>
          <a:lstStyle/>
          <a:p>
            <a:r>
              <a:rPr lang="en-GB" dirty="0" smtClean="0"/>
              <a:t>So….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6" y="1468574"/>
            <a:ext cx="8255924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CLEAR IDEAS training for companies needing to improve their creativity, innovation and collaboration skills. </a:t>
            </a:r>
          </a:p>
          <a:p>
            <a:endParaRPr lang="en-GB" dirty="0" smtClean="0"/>
          </a:p>
          <a:p>
            <a:r>
              <a:rPr lang="en-GB" dirty="0" smtClean="0"/>
              <a:t>Flyers to be sent out for upcoming December and Jan/February workshops. </a:t>
            </a:r>
          </a:p>
          <a:p>
            <a:endParaRPr lang="en-GB" dirty="0" smtClean="0"/>
          </a:p>
          <a:p>
            <a:r>
              <a:rPr lang="en-GB" dirty="0" smtClean="0"/>
              <a:t>Contacts for those and other workshops </a:t>
            </a:r>
          </a:p>
          <a:p>
            <a:pPr lvl="1"/>
            <a:r>
              <a:rPr lang="en-GB" dirty="0" smtClean="0"/>
              <a:t>Professor Kamal Birdi: </a:t>
            </a:r>
            <a:r>
              <a:rPr lang="en-GB" dirty="0" smtClean="0">
                <a:hlinkClick r:id="rId2"/>
              </a:rPr>
              <a:t>k.birdi@sheffield.ac.uk</a:t>
            </a:r>
            <a:endParaRPr lang="en-GB" dirty="0" smtClean="0"/>
          </a:p>
          <a:p>
            <a:pPr lvl="1"/>
            <a:r>
              <a:rPr lang="en-GB" dirty="0" smtClean="0"/>
              <a:t>Sarah </a:t>
            </a:r>
            <a:r>
              <a:rPr lang="en-GB" dirty="0" smtClean="0"/>
              <a:t>Stanley (Business </a:t>
            </a:r>
            <a:r>
              <a:rPr lang="en-GB" smtClean="0"/>
              <a:t>Partnerships Manager): </a:t>
            </a:r>
            <a:r>
              <a:rPr lang="en-GB" dirty="0" smtClean="0">
                <a:hlinkClick r:id="rId3"/>
              </a:rPr>
              <a:t>sarah.stanley@Sheffield.ac.uk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Any questions?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93"/>
            <a:ext cx="3038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4E5FFA-705D-4F3D-ABD9-90ADD184BAB8}"/>
</file>

<file path=customXml/itemProps2.xml><?xml version="1.0" encoding="utf-8"?>
<ds:datastoreItem xmlns:ds="http://schemas.openxmlformats.org/officeDocument/2006/customXml" ds:itemID="{3CEDD1ED-9726-4083-A6A5-FE93A76A3124}"/>
</file>

<file path=customXml/itemProps3.xml><?xml version="1.0" encoding="utf-8"?>
<ds:datastoreItem xmlns:ds="http://schemas.openxmlformats.org/officeDocument/2006/customXml" ds:itemID="{01D09003-8B70-482E-8F35-439146E60EC3}"/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512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Office Theme</vt:lpstr>
      <vt:lpstr>‘CLEAR IDEAS’  Creativity and Innovation Training Workshops</vt:lpstr>
      <vt:lpstr>Background</vt:lpstr>
      <vt:lpstr>Examples</vt:lpstr>
      <vt:lpstr>PowerPoint Presentation</vt:lpstr>
      <vt:lpstr>PowerPoint Presentation</vt:lpstr>
      <vt:lpstr>PowerPoint Presentation</vt:lpstr>
      <vt:lpstr>Who’s it for?</vt:lpstr>
      <vt:lpstr>Upcoming Workshops</vt:lpstr>
      <vt:lpstr>So….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Kamaljit Birdi</cp:lastModifiedBy>
  <cp:revision>36</cp:revision>
  <dcterms:created xsi:type="dcterms:W3CDTF">2024-03-22T14:22:58Z</dcterms:created>
  <dcterms:modified xsi:type="dcterms:W3CDTF">2024-10-22T08:52:18Z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