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theme/theme5.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 id="2147483672" r:id="rId2"/>
    <p:sldMasterId id="2147483673" r:id="rId3"/>
    <p:sldMasterId id="2147483674" r:id="rId4"/>
    <p:sldMasterId id="2147483675" r:id="rId5"/>
    <p:sldMasterId id="2147483676" r:id="rId6"/>
  </p:sldMasterIdLst>
  <p:notesMasterIdLst>
    <p:notesMasterId r:id="rId49"/>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Lst>
  <p:sldSz cx="10287000" cy="6858000" type="35mm"/>
  <p:notesSz cx="6858000" cy="9144000"/>
  <p:embeddedFontLst>
    <p:embeddedFont>
      <p:font typeface="Calibri" panose="020F0502020204030204" pitchFamily="34" charset="0"/>
      <p:regular r:id="rId50"/>
      <p:bold r:id="rId51"/>
      <p:italic r:id="rId52"/>
      <p:boldItalic r:id="rId53"/>
    </p:embeddedFont>
    <p:embeddedFont>
      <p:font typeface="Gill Sans" panose="020B0604020202020204" charset="0"/>
      <p:regular r:id="rId54"/>
      <p:bold r:id="rId55"/>
    </p:embeddedFont>
    <p:embeddedFont>
      <p:font typeface="Gill Sans MT" panose="020B0502020104020203" pitchFamily="34" charset="0"/>
      <p:regular r:id="rId56"/>
      <p:bold r:id="rId57"/>
      <p:italic r:id="rId58"/>
      <p:boldItalic r:id="rId59"/>
    </p:embeddedFont>
    <p:embeddedFont>
      <p:font typeface="Proxima Nova" panose="020B0604020202020204" charset="0"/>
      <p:regular r:id="rId60"/>
      <p:bold r:id="rId61"/>
      <p:italic r:id="rId62"/>
      <p:boldItalic r:id="rId6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240">
          <p15:clr>
            <a:srgbClr val="000000"/>
          </p15:clr>
        </p15:guide>
      </p15:sldGuideLst>
    </p:ext>
    <p:ext uri="{2D200454-40CA-4A62-9FC3-DE9A4176ACB9}">
      <p15:notesGuideLst xmlns:p15="http://schemas.microsoft.com/office/powerpoint/2012/main">
        <p15:guide id="1" orient="horz" pos="2880">
          <p15:clr>
            <a:srgbClr val="000000"/>
          </p15:clr>
        </p15:guide>
        <p15:guide id="2" pos="2160">
          <p15:clr>
            <a:srgbClr val="000000"/>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20"/>
  </p:normalViewPr>
  <p:slideViewPr>
    <p:cSldViewPr snapToGrid="0">
      <p:cViewPr varScale="1">
        <p:scale>
          <a:sx n="72" d="100"/>
          <a:sy n="72" d="100"/>
        </p:scale>
        <p:origin x="1248" y="60"/>
      </p:cViewPr>
      <p:guideLst>
        <p:guide orient="horz" pos="2160"/>
        <p:guide pos="324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font" Target="fonts/font1.fntdata"/><Relationship Id="rId55" Type="http://schemas.openxmlformats.org/officeDocument/2006/relationships/font" Target="fonts/font6.fntdata"/><Relationship Id="rId63" Type="http://schemas.openxmlformats.org/officeDocument/2006/relationships/font" Target="fonts/font14.fntdata"/><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font" Target="fonts/font4.fntdata"/><Relationship Id="rId58" Type="http://schemas.openxmlformats.org/officeDocument/2006/relationships/font" Target="fonts/font9.fntdata"/><Relationship Id="rId66"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 Id="rId57" Type="http://schemas.openxmlformats.org/officeDocument/2006/relationships/font" Target="fonts/font8.fntdata"/><Relationship Id="rId61" Type="http://schemas.openxmlformats.org/officeDocument/2006/relationships/font" Target="fonts/font12.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font" Target="fonts/font7.fntdata"/><Relationship Id="rId64"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font" Target="fonts/font2.fntdata"/><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font" Target="fonts/font10.fntdata"/><Relationship Id="rId67"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5.fntdata"/><Relationship Id="rId62"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body" idx="1"/>
          </p:nvPr>
        </p:nvSpPr>
        <p:spPr>
          <a:xfrm>
            <a:off x="914400" y="4343400"/>
            <a:ext cx="5029200" cy="4114800"/>
          </a:xfrm>
          <a:prstGeom prst="rect">
            <a:avLst/>
          </a:prstGeom>
          <a:noFill/>
          <a:ln>
            <a:noFill/>
          </a:ln>
        </p:spPr>
        <p:txBody>
          <a:bodyPr spcFirstLastPara="1" wrap="square" lIns="90475" tIns="44450" rIns="90475" bIns="44450" anchor="t" anchorCtr="0"/>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4" name="Google Shape;4;n"/>
          <p:cNvSpPr txBox="1"/>
          <p:nvPr/>
        </p:nvSpPr>
        <p:spPr>
          <a:xfrm>
            <a:off x="3052762" y="8704262"/>
            <a:ext cx="752475" cy="266700"/>
          </a:xfrm>
          <a:prstGeom prst="rect">
            <a:avLst/>
          </a:prstGeom>
          <a:noFill/>
          <a:ln>
            <a:noFill/>
          </a:ln>
        </p:spPr>
        <p:txBody>
          <a:bodyPr spcFirstLastPara="1" wrap="square" lIns="87300" tIns="44450" rIns="87300" bIns="44450" anchor="t" anchorCtr="0">
            <a:noAutofit/>
          </a:bodyPr>
          <a:lstStyle/>
          <a:p>
            <a:pPr marL="0" marR="0" lvl="0" indent="0" algn="ctr" rtl="0">
              <a:lnSpc>
                <a:spcPct val="9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Page </a:t>
            </a:r>
            <a:fld id="{00000000-1234-1234-1234-123412341234}" type="slidenum">
              <a:rPr lang="en-US" sz="1200" b="0" i="0" u="none" strike="noStrike" cap="none">
                <a:solidFill>
                  <a:srgbClr val="000000"/>
                </a:solidFill>
                <a:latin typeface="Arial"/>
                <a:ea typeface="Arial"/>
                <a:cs typeface="Arial"/>
                <a:sym typeface="Arial"/>
              </a:rPr>
              <a:t>‹#›</a:t>
            </a:fld>
            <a:endParaRPr/>
          </a:p>
        </p:txBody>
      </p:sp>
      <p:sp>
        <p:nvSpPr>
          <p:cNvPr id="5" name="Google Shape;5;n"/>
          <p:cNvSpPr>
            <a:spLocks noGrp="1" noRot="1" noChangeAspect="1"/>
          </p:cNvSpPr>
          <p:nvPr>
            <p:ph type="sldImg" idx="2"/>
          </p:nvPr>
        </p:nvSpPr>
        <p:spPr>
          <a:xfrm>
            <a:off x="865187" y="695325"/>
            <a:ext cx="5127625" cy="34099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58601551ad_0_20:notes"/>
          <p:cNvSpPr txBox="1">
            <a:spLocks noGrp="1"/>
          </p:cNvSpPr>
          <p:nvPr>
            <p:ph type="body" idx="1"/>
          </p:nvPr>
        </p:nvSpPr>
        <p:spPr>
          <a:xfrm>
            <a:off x="685800" y="4343400"/>
            <a:ext cx="54864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p:txBody>
      </p:sp>
      <p:sp>
        <p:nvSpPr>
          <p:cNvPr id="192" name="Google Shape;192;g58601551ad_0_20:notes"/>
          <p:cNvSpPr>
            <a:spLocks noGrp="1" noRot="1" noChangeAspect="1"/>
          </p:cNvSpPr>
          <p:nvPr>
            <p:ph type="sldImg" idx="2"/>
          </p:nvPr>
        </p:nvSpPr>
        <p:spPr>
          <a:xfrm>
            <a:off x="857250" y="685800"/>
            <a:ext cx="51435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58b064d704_0_68: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p:txBody>
      </p:sp>
      <p:sp>
        <p:nvSpPr>
          <p:cNvPr id="204" name="Google Shape;204;g58b064d704_0_68: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3: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p:txBody>
      </p:sp>
      <p:sp>
        <p:nvSpPr>
          <p:cNvPr id="210" name="Google Shape;210;p3: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4: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p:txBody>
      </p:sp>
      <p:sp>
        <p:nvSpPr>
          <p:cNvPr id="217" name="Google Shape;217;p4: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51b2d861b5_0_0: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r>
              <a:rPr lang="en-US" dirty="0"/>
              <a:t>AG:</a:t>
            </a:r>
            <a:endParaRPr dirty="0"/>
          </a:p>
          <a:p>
            <a:pPr marL="0" lvl="0" indent="0" algn="l" rtl="0">
              <a:spcBef>
                <a:spcPts val="0"/>
              </a:spcBef>
              <a:spcAft>
                <a:spcPts val="0"/>
              </a:spcAft>
              <a:buNone/>
            </a:pPr>
            <a:r>
              <a:rPr lang="en-US" dirty="0"/>
              <a:t>— SYS 1+2 are terms used in psychology </a:t>
            </a:r>
            <a:endParaRPr dirty="0"/>
          </a:p>
          <a:p>
            <a:pPr marL="0" lvl="0" indent="0" algn="l" rtl="0">
              <a:spcBef>
                <a:spcPts val="0"/>
              </a:spcBef>
              <a:spcAft>
                <a:spcPts val="0"/>
              </a:spcAft>
              <a:buNone/>
            </a:pPr>
            <a:r>
              <a:rPr lang="en-US" dirty="0"/>
              <a:t>— Most thinking occurs in S1 — which is about emotional, rather than rational, thinking.  As fundraisers we often get internal pressure to explain with facts.  but more </a:t>
            </a:r>
            <a:r>
              <a:rPr lang="en-US" dirty="0" err="1"/>
              <a:t>ppl</a:t>
            </a:r>
            <a:r>
              <a:rPr lang="en-US" dirty="0"/>
              <a:t> will give if they fell more than they think, so we make sure our copy is emotional and focusing on refugees.  Although we show impact through stats, too many numbers can be numbing.</a:t>
            </a:r>
            <a:endParaRPr dirty="0"/>
          </a:p>
          <a:p>
            <a:pPr marL="0" lvl="0" indent="0" algn="l" rtl="0">
              <a:spcBef>
                <a:spcPts val="0"/>
              </a:spcBef>
              <a:spcAft>
                <a:spcPts val="0"/>
              </a:spcAft>
              <a:buNone/>
            </a:pPr>
            <a:r>
              <a:rPr lang="en-US" dirty="0"/>
              <a:t>—</a:t>
            </a:r>
            <a:r>
              <a:rPr lang="en-US" dirty="0" err="1"/>
              <a:t>Anythin</a:t>
            </a:r>
            <a:endParaRPr dirty="0"/>
          </a:p>
        </p:txBody>
      </p:sp>
      <p:sp>
        <p:nvSpPr>
          <p:cNvPr id="224" name="Google Shape;224;g51b2d861b5_0_0:notes"/>
          <p:cNvSpPr>
            <a:spLocks noGrp="1" noRot="1" noChangeAspect="1"/>
          </p:cNvSpPr>
          <p:nvPr>
            <p:ph type="sldImg" idx="2"/>
          </p:nvPr>
        </p:nvSpPr>
        <p:spPr>
          <a:xfrm>
            <a:off x="865187" y="695325"/>
            <a:ext cx="5127600" cy="34098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6: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p:txBody>
      </p:sp>
      <p:sp>
        <p:nvSpPr>
          <p:cNvPr id="234" name="Google Shape;234;p6: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7: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lang="en-US" dirty="0"/>
          </a:p>
        </p:txBody>
      </p:sp>
      <p:sp>
        <p:nvSpPr>
          <p:cNvPr id="241" name="Google Shape;241;p7: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8: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p:txBody>
      </p:sp>
      <p:sp>
        <p:nvSpPr>
          <p:cNvPr id="249" name="Google Shape;249;p8: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9: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p:txBody>
      </p:sp>
      <p:sp>
        <p:nvSpPr>
          <p:cNvPr id="257" name="Google Shape;257;p9: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0: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p:txBody>
      </p:sp>
      <p:sp>
        <p:nvSpPr>
          <p:cNvPr id="265" name="Google Shape;265;p10: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1: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273" name="Google Shape;273;p11: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2: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p:txBody>
      </p:sp>
      <p:sp>
        <p:nvSpPr>
          <p:cNvPr id="283" name="Google Shape;283;p12: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3: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291" name="Google Shape;291;p13: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4: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298" name="Google Shape;298;p14: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5: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p:txBody>
      </p:sp>
      <p:sp>
        <p:nvSpPr>
          <p:cNvPr id="305" name="Google Shape;305;p15: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6: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p:txBody>
      </p:sp>
      <p:sp>
        <p:nvSpPr>
          <p:cNvPr id="312" name="Google Shape;312;p16: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34: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a:p>
        </p:txBody>
      </p:sp>
      <p:sp>
        <p:nvSpPr>
          <p:cNvPr id="319" name="Google Shape;319;p34: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35: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p:txBody>
      </p:sp>
      <p:sp>
        <p:nvSpPr>
          <p:cNvPr id="326" name="Google Shape;326;p35: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9: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a:p>
        </p:txBody>
      </p:sp>
      <p:sp>
        <p:nvSpPr>
          <p:cNvPr id="334" name="Google Shape;334;p29: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30: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p:txBody>
      </p:sp>
      <p:sp>
        <p:nvSpPr>
          <p:cNvPr id="341" name="Google Shape;341;p30: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31: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p:txBody>
      </p:sp>
      <p:sp>
        <p:nvSpPr>
          <p:cNvPr id="349" name="Google Shape;349;p31: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51b2d861b5_0_194: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social media --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U4U does </a:t>
            </a:r>
            <a:r>
              <a:rPr lang="en-US" dirty="0" err="1"/>
              <a:t>instagram</a:t>
            </a:r>
            <a:r>
              <a:rPr lang="en-US" dirty="0"/>
              <a:t> stories that explain conflict, show you what a refugee camp looks like and shares refugee stories. </a:t>
            </a:r>
            <a:endParaRPr dirty="0"/>
          </a:p>
        </p:txBody>
      </p:sp>
      <p:sp>
        <p:nvSpPr>
          <p:cNvPr id="357" name="Google Shape;357;g51b2d861b5_0_194: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33: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r>
              <a:rPr lang="en-US" dirty="0"/>
              <a:t>.  </a:t>
            </a:r>
            <a:endParaRPr dirty="0"/>
          </a:p>
        </p:txBody>
      </p:sp>
      <p:sp>
        <p:nvSpPr>
          <p:cNvPr id="366" name="Google Shape;366;p33: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32: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374" name="Google Shape;374;p32: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17: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lnSpc>
                <a:spcPct val="115000"/>
              </a:lnSpc>
              <a:spcBef>
                <a:spcPts val="0"/>
              </a:spcBef>
              <a:spcAft>
                <a:spcPts val="0"/>
              </a:spcAft>
              <a:buNone/>
            </a:pPr>
            <a:r>
              <a:rPr lang="en-US"/>
              <a:t>Allyson will cover this whole section</a:t>
            </a:r>
            <a:endParaRPr sz="11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100">
                <a:solidFill>
                  <a:schemeClr val="dk1"/>
                </a:solidFill>
                <a:latin typeface="Calibri"/>
                <a:ea typeface="Calibri"/>
                <a:cs typeface="Calibri"/>
                <a:sym typeface="Calibri"/>
              </a:rPr>
              <a:t> </a:t>
            </a:r>
            <a:endParaRPr/>
          </a:p>
          <a:p>
            <a:pPr marL="0" lvl="0" indent="0" algn="l" rtl="0">
              <a:spcBef>
                <a:spcPts val="0"/>
              </a:spcBef>
              <a:spcAft>
                <a:spcPts val="0"/>
              </a:spcAft>
              <a:buNone/>
            </a:pPr>
            <a:endParaRPr/>
          </a:p>
        </p:txBody>
      </p:sp>
      <p:sp>
        <p:nvSpPr>
          <p:cNvPr id="383" name="Google Shape;383;p17:notes"/>
          <p:cNvSpPr>
            <a:spLocks noGrp="1" noRot="1" noChangeAspect="1"/>
          </p:cNvSpPr>
          <p:nvPr>
            <p:ph type="sldImg" idx="2"/>
          </p:nvPr>
        </p:nvSpPr>
        <p:spPr>
          <a:xfrm>
            <a:off x="865187" y="695325"/>
            <a:ext cx="5127600" cy="34098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51b2d861b5_1_0:notes"/>
          <p:cNvSpPr txBox="1">
            <a:spLocks noGrp="1"/>
          </p:cNvSpPr>
          <p:nvPr>
            <p:ph type="body" idx="1"/>
          </p:nvPr>
        </p:nvSpPr>
        <p:spPr>
          <a:xfrm>
            <a:off x="685800" y="4400550"/>
            <a:ext cx="5486400" cy="3600450"/>
          </a:xfrm>
          <a:prstGeom prst="rect">
            <a:avLst/>
          </a:prstGeom>
          <a:noFill/>
          <a:ln>
            <a:noFill/>
          </a:ln>
        </p:spPr>
        <p:txBody>
          <a:bodyPr spcFirstLastPara="1" wrap="square" lIns="89800" tIns="44875" rIns="89800" bIns="44875" anchor="t" anchorCtr="0">
            <a:noAutofit/>
          </a:bodyPr>
          <a:lstStyle/>
          <a:p>
            <a:pPr marL="0" lvl="0" indent="0" algn="l" rtl="0">
              <a:lnSpc>
                <a:spcPct val="100000"/>
              </a:lnSpc>
              <a:spcBef>
                <a:spcPts val="0"/>
              </a:spcBef>
              <a:spcAft>
                <a:spcPts val="0"/>
              </a:spcAft>
              <a:buSzPts val="1400"/>
              <a:buNone/>
            </a:pPr>
            <a:endParaRPr sz="1400" dirty="0"/>
          </a:p>
        </p:txBody>
      </p:sp>
      <p:sp>
        <p:nvSpPr>
          <p:cNvPr id="389" name="Google Shape;389;g51b2d861b5_1_0:notes"/>
          <p:cNvSpPr>
            <a:spLocks noGrp="1" noRot="1" noChangeAspect="1"/>
          </p:cNvSpPr>
          <p:nvPr>
            <p:ph type="sldImg" idx="2"/>
          </p:nvPr>
        </p:nvSpPr>
        <p:spPr>
          <a:xfrm>
            <a:off x="1116013" y="1143000"/>
            <a:ext cx="4625975" cy="30845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51b2d861b5_1_25:notes"/>
          <p:cNvSpPr txBox="1">
            <a:spLocks noGrp="1"/>
          </p:cNvSpPr>
          <p:nvPr>
            <p:ph type="body" idx="1"/>
          </p:nvPr>
        </p:nvSpPr>
        <p:spPr>
          <a:xfrm>
            <a:off x="685800" y="4400550"/>
            <a:ext cx="5486283" cy="3600347"/>
          </a:xfrm>
          <a:prstGeom prst="rect">
            <a:avLst/>
          </a:prstGeom>
          <a:noFill/>
          <a:ln>
            <a:noFill/>
          </a:ln>
        </p:spPr>
        <p:txBody>
          <a:bodyPr spcFirstLastPara="1" wrap="square" lIns="89800" tIns="44875" rIns="89800" bIns="44875" anchor="t" anchorCtr="0">
            <a:noAutofit/>
          </a:bodyPr>
          <a:lstStyle/>
          <a:p>
            <a:pPr marL="0" lvl="0" indent="0" algn="l" rtl="0">
              <a:lnSpc>
                <a:spcPct val="100000"/>
              </a:lnSpc>
              <a:spcBef>
                <a:spcPts val="0"/>
              </a:spcBef>
              <a:spcAft>
                <a:spcPts val="0"/>
              </a:spcAft>
              <a:buSzPts val="1400"/>
              <a:buNone/>
            </a:pPr>
            <a:endParaRPr sz="1400" dirty="0"/>
          </a:p>
        </p:txBody>
      </p:sp>
      <p:sp>
        <p:nvSpPr>
          <p:cNvPr id="405" name="Google Shape;405;g51b2d861b5_1_25:notes"/>
          <p:cNvSpPr>
            <a:spLocks noGrp="1" noRot="1" noChangeAspect="1"/>
          </p:cNvSpPr>
          <p:nvPr>
            <p:ph type="sldImg" idx="2"/>
          </p:nvPr>
        </p:nvSpPr>
        <p:spPr>
          <a:xfrm>
            <a:off x="1116013" y="1143000"/>
            <a:ext cx="4625975" cy="30845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51b2d861b5_1_40:notes"/>
          <p:cNvSpPr txBox="1">
            <a:spLocks noGrp="1"/>
          </p:cNvSpPr>
          <p:nvPr>
            <p:ph type="body" idx="1"/>
          </p:nvPr>
        </p:nvSpPr>
        <p:spPr>
          <a:xfrm>
            <a:off x="685800" y="4400550"/>
            <a:ext cx="5486283" cy="3600347"/>
          </a:xfrm>
          <a:prstGeom prst="rect">
            <a:avLst/>
          </a:prstGeom>
          <a:noFill/>
          <a:ln>
            <a:noFill/>
          </a:ln>
        </p:spPr>
        <p:txBody>
          <a:bodyPr spcFirstLastPara="1" wrap="square" lIns="89800" tIns="44875" rIns="89800" bIns="44875" anchor="t" anchorCtr="0">
            <a:noAutofit/>
          </a:bodyPr>
          <a:lstStyle/>
          <a:p>
            <a:pPr marL="0" lvl="0" indent="0" algn="l" rtl="0">
              <a:lnSpc>
                <a:spcPct val="100000"/>
              </a:lnSpc>
              <a:spcBef>
                <a:spcPts val="0"/>
              </a:spcBef>
              <a:spcAft>
                <a:spcPts val="0"/>
              </a:spcAft>
              <a:buSzPts val="1400"/>
              <a:buNone/>
            </a:pPr>
            <a:endParaRPr sz="1400" dirty="0"/>
          </a:p>
        </p:txBody>
      </p:sp>
      <p:sp>
        <p:nvSpPr>
          <p:cNvPr id="421" name="Google Shape;421;g51b2d861b5_1_40:notes"/>
          <p:cNvSpPr>
            <a:spLocks noGrp="1" noRot="1" noChangeAspect="1"/>
          </p:cNvSpPr>
          <p:nvPr>
            <p:ph type="sldImg" idx="2"/>
          </p:nvPr>
        </p:nvSpPr>
        <p:spPr>
          <a:xfrm>
            <a:off x="1116013" y="1143000"/>
            <a:ext cx="4625975" cy="30845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51b2d861b5_1_54:notes"/>
          <p:cNvSpPr txBox="1">
            <a:spLocks noGrp="1"/>
          </p:cNvSpPr>
          <p:nvPr>
            <p:ph type="body" idx="1"/>
          </p:nvPr>
        </p:nvSpPr>
        <p:spPr>
          <a:xfrm>
            <a:off x="685800" y="4400550"/>
            <a:ext cx="5486283" cy="3600347"/>
          </a:xfrm>
          <a:prstGeom prst="rect">
            <a:avLst/>
          </a:prstGeom>
          <a:noFill/>
          <a:ln>
            <a:noFill/>
          </a:ln>
        </p:spPr>
        <p:txBody>
          <a:bodyPr spcFirstLastPara="1" wrap="square" lIns="89800" tIns="44875" rIns="89800" bIns="44875" anchor="t" anchorCtr="0">
            <a:noAutofit/>
          </a:bodyPr>
          <a:lstStyle/>
          <a:p>
            <a:pPr marL="0" lvl="0" indent="0" algn="l" rtl="0">
              <a:lnSpc>
                <a:spcPct val="100000"/>
              </a:lnSpc>
              <a:spcBef>
                <a:spcPts val="0"/>
              </a:spcBef>
              <a:spcAft>
                <a:spcPts val="0"/>
              </a:spcAft>
              <a:buSzPts val="1400"/>
              <a:buNone/>
            </a:pPr>
            <a:endParaRPr sz="1400" dirty="0"/>
          </a:p>
        </p:txBody>
      </p:sp>
      <p:sp>
        <p:nvSpPr>
          <p:cNvPr id="436" name="Google Shape;436;g51b2d861b5_1_54:notes"/>
          <p:cNvSpPr>
            <a:spLocks noGrp="1" noRot="1" noChangeAspect="1"/>
          </p:cNvSpPr>
          <p:nvPr>
            <p:ph type="sldImg" idx="2"/>
          </p:nvPr>
        </p:nvSpPr>
        <p:spPr>
          <a:xfrm>
            <a:off x="1116013" y="1143000"/>
            <a:ext cx="4625975" cy="30845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51b2d861b5_1_69:notes"/>
          <p:cNvSpPr txBox="1">
            <a:spLocks noGrp="1"/>
          </p:cNvSpPr>
          <p:nvPr>
            <p:ph type="body" idx="1"/>
          </p:nvPr>
        </p:nvSpPr>
        <p:spPr>
          <a:xfrm>
            <a:off x="685800" y="4400550"/>
            <a:ext cx="5486283" cy="3600347"/>
          </a:xfrm>
          <a:prstGeom prst="rect">
            <a:avLst/>
          </a:prstGeom>
          <a:noFill/>
          <a:ln>
            <a:noFill/>
          </a:ln>
        </p:spPr>
        <p:txBody>
          <a:bodyPr spcFirstLastPara="1" wrap="square" lIns="89800" tIns="44875" rIns="89800" bIns="44875" anchor="t" anchorCtr="0">
            <a:noAutofit/>
          </a:bodyPr>
          <a:lstStyle/>
          <a:p>
            <a:pPr marL="0" lvl="0" indent="0" algn="l" rtl="0">
              <a:lnSpc>
                <a:spcPct val="100000"/>
              </a:lnSpc>
              <a:spcBef>
                <a:spcPts val="0"/>
              </a:spcBef>
              <a:spcAft>
                <a:spcPts val="0"/>
              </a:spcAft>
              <a:buSzPts val="1400"/>
              <a:buNone/>
            </a:pPr>
            <a:endParaRPr sz="1400" dirty="0"/>
          </a:p>
        </p:txBody>
      </p:sp>
      <p:sp>
        <p:nvSpPr>
          <p:cNvPr id="452" name="Google Shape;452;g51b2d861b5_1_69:notes"/>
          <p:cNvSpPr>
            <a:spLocks noGrp="1" noRot="1" noChangeAspect="1"/>
          </p:cNvSpPr>
          <p:nvPr>
            <p:ph type="sldImg" idx="2"/>
          </p:nvPr>
        </p:nvSpPr>
        <p:spPr>
          <a:xfrm>
            <a:off x="1116013" y="1143000"/>
            <a:ext cx="4625975" cy="30845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51b2d861b5_1_84:notes"/>
          <p:cNvSpPr txBox="1">
            <a:spLocks noGrp="1"/>
          </p:cNvSpPr>
          <p:nvPr>
            <p:ph type="body" idx="1"/>
          </p:nvPr>
        </p:nvSpPr>
        <p:spPr>
          <a:xfrm>
            <a:off x="685800" y="4400550"/>
            <a:ext cx="5486283" cy="3600347"/>
          </a:xfrm>
          <a:prstGeom prst="rect">
            <a:avLst/>
          </a:prstGeom>
          <a:noFill/>
          <a:ln>
            <a:noFill/>
          </a:ln>
        </p:spPr>
        <p:txBody>
          <a:bodyPr spcFirstLastPara="1" wrap="square" lIns="89800" tIns="44875" rIns="89800" bIns="44875" anchor="t" anchorCtr="0">
            <a:noAutofit/>
          </a:bodyPr>
          <a:lstStyle/>
          <a:p>
            <a:pPr marL="0" lvl="0" indent="0" algn="l" rtl="0">
              <a:lnSpc>
                <a:spcPct val="100000"/>
              </a:lnSpc>
              <a:spcBef>
                <a:spcPts val="0"/>
              </a:spcBef>
              <a:spcAft>
                <a:spcPts val="0"/>
              </a:spcAft>
              <a:buSzPts val="1400"/>
              <a:buNone/>
            </a:pPr>
            <a:endParaRPr sz="1400" dirty="0"/>
          </a:p>
        </p:txBody>
      </p:sp>
      <p:sp>
        <p:nvSpPr>
          <p:cNvPr id="468" name="Google Shape;468;g51b2d861b5_1_84:notes"/>
          <p:cNvSpPr>
            <a:spLocks noGrp="1" noRot="1" noChangeAspect="1"/>
          </p:cNvSpPr>
          <p:nvPr>
            <p:ph type="sldImg" idx="2"/>
          </p:nvPr>
        </p:nvSpPr>
        <p:spPr>
          <a:xfrm>
            <a:off x="1116013" y="1143000"/>
            <a:ext cx="4625975" cy="30845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51b2d861b5_1_99:notes"/>
          <p:cNvSpPr txBox="1">
            <a:spLocks noGrp="1"/>
          </p:cNvSpPr>
          <p:nvPr>
            <p:ph type="body" idx="1"/>
          </p:nvPr>
        </p:nvSpPr>
        <p:spPr>
          <a:xfrm>
            <a:off x="685800" y="4400550"/>
            <a:ext cx="5486283" cy="3600347"/>
          </a:xfrm>
          <a:prstGeom prst="rect">
            <a:avLst/>
          </a:prstGeom>
          <a:noFill/>
          <a:ln>
            <a:noFill/>
          </a:ln>
        </p:spPr>
        <p:txBody>
          <a:bodyPr spcFirstLastPara="1" wrap="square" lIns="89800" tIns="44875" rIns="89800" bIns="44875" anchor="t" anchorCtr="0">
            <a:noAutofit/>
          </a:bodyPr>
          <a:lstStyle/>
          <a:p>
            <a:pPr marL="0" lvl="0" indent="0" algn="l" rtl="0">
              <a:lnSpc>
                <a:spcPct val="100000"/>
              </a:lnSpc>
              <a:spcBef>
                <a:spcPts val="0"/>
              </a:spcBef>
              <a:spcAft>
                <a:spcPts val="0"/>
              </a:spcAft>
              <a:buSzPts val="1400"/>
              <a:buNone/>
            </a:pPr>
            <a:r>
              <a:rPr lang="en-US" sz="1400" dirty="0"/>
              <a:t>Currently running this test. </a:t>
            </a:r>
            <a:endParaRPr sz="1400" dirty="0"/>
          </a:p>
          <a:p>
            <a:pPr marL="0" lvl="0" indent="0" algn="l" rtl="0">
              <a:lnSpc>
                <a:spcPct val="100000"/>
              </a:lnSpc>
              <a:spcBef>
                <a:spcPts val="0"/>
              </a:spcBef>
              <a:spcAft>
                <a:spcPts val="0"/>
              </a:spcAft>
              <a:buSzPts val="1400"/>
              <a:buNone/>
            </a:pPr>
            <a:endParaRPr sz="1400" dirty="0"/>
          </a:p>
          <a:p>
            <a:pPr marL="0" lvl="0" indent="0" algn="l" rtl="0">
              <a:lnSpc>
                <a:spcPct val="100000"/>
              </a:lnSpc>
              <a:spcBef>
                <a:spcPts val="0"/>
              </a:spcBef>
              <a:spcAft>
                <a:spcPts val="0"/>
              </a:spcAft>
              <a:buSzPts val="1400"/>
              <a:buNone/>
            </a:pPr>
            <a:r>
              <a:rPr lang="en-US" sz="1400" dirty="0"/>
              <a:t>Tests not worth running: high effort, low impact tests </a:t>
            </a:r>
            <a:endParaRPr sz="1400" dirty="0"/>
          </a:p>
        </p:txBody>
      </p:sp>
      <p:sp>
        <p:nvSpPr>
          <p:cNvPr id="484" name="Google Shape;484;g51b2d861b5_1_99:notes"/>
          <p:cNvSpPr>
            <a:spLocks noGrp="1" noRot="1" noChangeAspect="1"/>
          </p:cNvSpPr>
          <p:nvPr>
            <p:ph type="sldImg" idx="2"/>
          </p:nvPr>
        </p:nvSpPr>
        <p:spPr>
          <a:xfrm>
            <a:off x="1116013" y="1143000"/>
            <a:ext cx="4625975" cy="30845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58b064d704_0_10: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  Also, if we’re online I may click on the video since it’s such a good one.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US">
                <a:solidFill>
                  <a:schemeClr val="dk1"/>
                </a:solidFill>
              </a:rPr>
              <a:t>Bonnie:  CTA: If fundraising, then the focus should be on the emergency — i.e., people are endangered, rights are under siege, children are sick.  Donors respond to an “enemy,” whether a natural disaster or administration.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a:solidFill>
                  <a:schemeClr val="dk1"/>
                </a:solidFill>
              </a:rPr>
              <a:t>CTA: If stewardship, then provide hope, demonstrate impact of generosity.  Ultimately, donors what to know they are making a difference/creating a better world.  Email/social (reference earlier ‘glimmer of hope’ example) and blogs are the ideal vehicles to show that difference.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US">
                <a:solidFill>
                  <a:schemeClr val="dk1"/>
                </a:solidFill>
              </a:rPr>
              <a:t>now we’ll show you examples of both...</a:t>
            </a:r>
            <a:endParaRPr>
              <a:solidFill>
                <a:schemeClr val="dk1"/>
              </a:solidFill>
            </a:endParaRPr>
          </a:p>
        </p:txBody>
      </p:sp>
      <p:sp>
        <p:nvSpPr>
          <p:cNvPr id="492" name="Google Shape;492;g58b064d704_0_10: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58b064d704_0_26: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p:txBody>
      </p:sp>
      <p:sp>
        <p:nvSpPr>
          <p:cNvPr id="499" name="Google Shape;499;g58b064d704_0_26: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58b064d704_0_123: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r>
              <a:rPr lang="en-US" dirty="0"/>
              <a:t>These emails make the emergency very clear…</a:t>
            </a:r>
            <a:endParaRPr dirty="0"/>
          </a:p>
          <a:p>
            <a:pPr marL="0" lvl="0" indent="0" algn="l" rtl="0">
              <a:spcBef>
                <a:spcPts val="0"/>
              </a:spcBef>
              <a:spcAft>
                <a:spcPts val="0"/>
              </a:spcAft>
              <a:buNone/>
            </a:pPr>
            <a:endParaRPr dirty="0"/>
          </a:p>
        </p:txBody>
      </p:sp>
      <p:sp>
        <p:nvSpPr>
          <p:cNvPr id="509" name="Google Shape;509;g58b064d704_0_123: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58b064d704_0_47: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p:txBody>
      </p:sp>
      <p:sp>
        <p:nvSpPr>
          <p:cNvPr id="519" name="Google Shape;519;g58b064d704_0_47: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58b064d704_0_59: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dirty="0"/>
          </a:p>
        </p:txBody>
      </p:sp>
      <p:sp>
        <p:nvSpPr>
          <p:cNvPr id="528" name="Google Shape;528;g58b064d704_0_59:notes"/>
          <p:cNvSpPr>
            <a:spLocks noGrp="1" noRot="1" noChangeAspect="1"/>
          </p:cNvSpPr>
          <p:nvPr>
            <p:ph type="sldImg" idx="2"/>
          </p:nvPr>
        </p:nvSpPr>
        <p:spPr>
          <a:xfrm>
            <a:off x="871538" y="695325"/>
            <a:ext cx="5114925" cy="3409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58b064d704_0_81: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a:p>
        </p:txBody>
      </p:sp>
      <p:sp>
        <p:nvSpPr>
          <p:cNvPr id="538" name="Google Shape;538;g58b064d704_0_81:notes"/>
          <p:cNvSpPr>
            <a:spLocks noGrp="1" noRot="1" noChangeAspect="1"/>
          </p:cNvSpPr>
          <p:nvPr>
            <p:ph type="sldImg" idx="2"/>
          </p:nvPr>
        </p:nvSpPr>
        <p:spPr>
          <a:xfrm>
            <a:off x="865187" y="695325"/>
            <a:ext cx="5127600" cy="34098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58b064d704_0_97: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a:p>
        </p:txBody>
      </p:sp>
      <p:sp>
        <p:nvSpPr>
          <p:cNvPr id="547" name="Google Shape;547;g58b064d704_0_97:notes"/>
          <p:cNvSpPr>
            <a:spLocks noGrp="1" noRot="1" noChangeAspect="1"/>
          </p:cNvSpPr>
          <p:nvPr>
            <p:ph type="sldImg" idx="2"/>
          </p:nvPr>
        </p:nvSpPr>
        <p:spPr>
          <a:xfrm>
            <a:off x="865187" y="695325"/>
            <a:ext cx="5127600" cy="34098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58b064d704_0_105: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a:p>
        </p:txBody>
      </p:sp>
      <p:sp>
        <p:nvSpPr>
          <p:cNvPr id="557" name="Google Shape;557;g58b064d704_0_105:notes"/>
          <p:cNvSpPr>
            <a:spLocks noGrp="1" noRot="1" noChangeAspect="1"/>
          </p:cNvSpPr>
          <p:nvPr>
            <p:ph type="sldImg" idx="2"/>
          </p:nvPr>
        </p:nvSpPr>
        <p:spPr>
          <a:xfrm>
            <a:off x="865187" y="695325"/>
            <a:ext cx="5127600" cy="34098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58b064d704_0_113:notes"/>
          <p:cNvSpPr txBox="1">
            <a:spLocks noGrp="1"/>
          </p:cNvSpPr>
          <p:nvPr>
            <p:ph type="body" idx="1"/>
          </p:nvPr>
        </p:nvSpPr>
        <p:spPr>
          <a:xfrm>
            <a:off x="914400" y="4343400"/>
            <a:ext cx="50292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a:p>
        </p:txBody>
      </p:sp>
      <p:sp>
        <p:nvSpPr>
          <p:cNvPr id="567" name="Google Shape;567;g58b064d704_0_113:notes"/>
          <p:cNvSpPr>
            <a:spLocks noGrp="1" noRot="1" noChangeAspect="1"/>
          </p:cNvSpPr>
          <p:nvPr>
            <p:ph type="sldImg" idx="2"/>
          </p:nvPr>
        </p:nvSpPr>
        <p:spPr>
          <a:xfrm>
            <a:off x="865187" y="695325"/>
            <a:ext cx="5127600" cy="34098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58601551ad_0_112:notes"/>
          <p:cNvSpPr txBox="1">
            <a:spLocks noGrp="1"/>
          </p:cNvSpPr>
          <p:nvPr>
            <p:ph type="body" idx="1"/>
          </p:nvPr>
        </p:nvSpPr>
        <p:spPr>
          <a:xfrm>
            <a:off x="685800" y="4343400"/>
            <a:ext cx="5486400" cy="4114800"/>
          </a:xfrm>
          <a:prstGeom prst="rect">
            <a:avLst/>
          </a:prstGeom>
        </p:spPr>
        <p:txBody>
          <a:bodyPr spcFirstLastPara="1" wrap="square" lIns="90475" tIns="44450" rIns="90475" bIns="44450" anchor="t" anchorCtr="0">
            <a:noAutofit/>
          </a:bodyPr>
          <a:lstStyle/>
          <a:p>
            <a:pPr marL="0" lvl="0" indent="0" algn="l" rtl="0">
              <a:spcBef>
                <a:spcPts val="0"/>
              </a:spcBef>
              <a:spcAft>
                <a:spcPts val="0"/>
              </a:spcAft>
              <a:buNone/>
            </a:pPr>
            <a:endParaRPr/>
          </a:p>
        </p:txBody>
      </p:sp>
      <p:sp>
        <p:nvSpPr>
          <p:cNvPr id="576" name="Google Shape;576;g58601551ad_0_112:notes"/>
          <p:cNvSpPr>
            <a:spLocks noGrp="1" noRot="1" noChangeAspect="1"/>
          </p:cNvSpPr>
          <p:nvPr>
            <p:ph type="sldImg" idx="2"/>
          </p:nvPr>
        </p:nvSpPr>
        <p:spPr>
          <a:xfrm>
            <a:off x="857250" y="685800"/>
            <a:ext cx="51435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1240020" y="2386744"/>
            <a:ext cx="7806960" cy="1645920"/>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74300" tIns="182875" rIns="274300" bIns="182875" anchor="ctr" anchorCtr="1"/>
          <a:lstStyle>
            <a:lvl1pPr lvl="0" algn="ctr">
              <a:lnSpc>
                <a:spcPct val="90000"/>
              </a:lnSpc>
              <a:spcBef>
                <a:spcPts val="0"/>
              </a:spcBef>
              <a:spcAft>
                <a:spcPts val="0"/>
              </a:spcAft>
              <a:buSzPts val="1400"/>
              <a:buNone/>
              <a:defRPr sz="3500">
                <a:solidFill>
                  <a:srgbClr val="262626"/>
                </a:solidFill>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2274071" y="4352544"/>
            <a:ext cx="5738860" cy="1239894"/>
          </a:xfrm>
          <a:prstGeom prst="rect">
            <a:avLst/>
          </a:prstGeom>
          <a:noFill/>
          <a:ln>
            <a:noFill/>
          </a:ln>
        </p:spPr>
        <p:txBody>
          <a:bodyPr spcFirstLastPara="1" wrap="square" lIns="91425" tIns="45700" rIns="91425" bIns="45700" anchor="t" anchorCtr="0"/>
          <a:lstStyle>
            <a:lvl1pPr lvl="0" algn="ctr">
              <a:spcBef>
                <a:spcPts val="1000"/>
              </a:spcBef>
              <a:spcAft>
                <a:spcPts val="0"/>
              </a:spcAft>
              <a:buSzPts val="1900"/>
              <a:buNone/>
              <a:defRPr sz="1900">
                <a:solidFill>
                  <a:srgbClr val="FEFEFE"/>
                </a:solidFill>
              </a:defRPr>
            </a:lvl1pPr>
            <a:lvl2pPr lvl="1" algn="ctr">
              <a:spcBef>
                <a:spcPts val="1000"/>
              </a:spcBef>
              <a:spcAft>
                <a:spcPts val="0"/>
              </a:spcAft>
              <a:buSzPts val="1900"/>
              <a:buNone/>
              <a:defRPr sz="1900"/>
            </a:lvl2pPr>
            <a:lvl3pPr lvl="2" algn="ctr">
              <a:spcBef>
                <a:spcPts val="1000"/>
              </a:spcBef>
              <a:spcAft>
                <a:spcPts val="0"/>
              </a:spcAft>
              <a:buSzPts val="1800"/>
              <a:buNone/>
              <a:defRPr sz="1800"/>
            </a:lvl3pPr>
            <a:lvl4pPr lvl="3" algn="ctr">
              <a:spcBef>
                <a:spcPts val="1000"/>
              </a:spcBef>
              <a:spcAft>
                <a:spcPts val="0"/>
              </a:spcAft>
              <a:buSzPts val="1600"/>
              <a:buNone/>
              <a:defRPr sz="1600"/>
            </a:lvl4pPr>
            <a:lvl5pPr lvl="4" algn="ctr">
              <a:spcBef>
                <a:spcPts val="1000"/>
              </a:spcBef>
              <a:spcAft>
                <a:spcPts val="0"/>
              </a:spcAft>
              <a:buSzPts val="1600"/>
              <a:buNone/>
              <a:defRPr sz="1600"/>
            </a:lvl5pPr>
            <a:lvl6pPr lvl="5" algn="ctr">
              <a:lnSpc>
                <a:spcPct val="100000"/>
              </a:lnSpc>
              <a:spcBef>
                <a:spcPts val="1000"/>
              </a:spcBef>
              <a:spcAft>
                <a:spcPts val="0"/>
              </a:spcAft>
              <a:buSzPts val="1600"/>
              <a:buNone/>
              <a:defRPr sz="1600"/>
            </a:lvl6pPr>
            <a:lvl7pPr lvl="6" algn="ctr">
              <a:lnSpc>
                <a:spcPct val="100000"/>
              </a:lnSpc>
              <a:spcBef>
                <a:spcPts val="1000"/>
              </a:spcBef>
              <a:spcAft>
                <a:spcPts val="0"/>
              </a:spcAft>
              <a:buSzPts val="1600"/>
              <a:buNone/>
              <a:defRPr sz="1600"/>
            </a:lvl7pPr>
            <a:lvl8pPr lvl="7" algn="ctr">
              <a:lnSpc>
                <a:spcPct val="100000"/>
              </a:lnSpc>
              <a:spcBef>
                <a:spcPts val="1000"/>
              </a:spcBef>
              <a:spcAft>
                <a:spcPts val="0"/>
              </a:spcAft>
              <a:buSzPts val="1600"/>
              <a:buNone/>
              <a:defRPr sz="1600"/>
            </a:lvl8pPr>
            <a:lvl9pPr lvl="8" algn="ctr">
              <a:lnSpc>
                <a:spcPct val="100000"/>
              </a:lnSpc>
              <a:spcBef>
                <a:spcPts val="1000"/>
              </a:spcBef>
              <a:spcAft>
                <a:spcPts val="0"/>
              </a:spcAft>
              <a:buSzPts val="1600"/>
              <a:buNone/>
              <a:defRPr sz="1600"/>
            </a:lvl9pPr>
          </a:lstStyle>
          <a:p>
            <a:endParaRPr/>
          </a:p>
        </p:txBody>
      </p:sp>
      <p:sp>
        <p:nvSpPr>
          <p:cNvPr id="15" name="Google Shape;15;p2"/>
          <p:cNvSpPr txBox="1">
            <a:spLocks noGrp="1"/>
          </p:cNvSpPr>
          <p:nvPr>
            <p:ph type="dt" idx="10"/>
          </p:nvPr>
        </p:nvSpPr>
        <p:spPr>
          <a:xfrm>
            <a:off x="6726237" y="6238875"/>
            <a:ext cx="2324100" cy="323850"/>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
          <p:cNvSpPr txBox="1">
            <a:spLocks noGrp="1"/>
          </p:cNvSpPr>
          <p:nvPr>
            <p:ph type="ftr" idx="11"/>
          </p:nvPr>
        </p:nvSpPr>
        <p:spPr>
          <a:xfrm>
            <a:off x="1239837" y="6235700"/>
            <a:ext cx="5126037" cy="32067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a:spLocks noGrp="1"/>
          </p:cNvSpPr>
          <p:nvPr>
            <p:ph type="sldNum" idx="12"/>
          </p:nvPr>
        </p:nvSpPr>
        <p:spPr>
          <a:xfrm>
            <a:off x="9269412" y="6218237"/>
            <a:ext cx="412750"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8"/>
        <p:cNvGrpSpPr/>
        <p:nvPr/>
      </p:nvGrpSpPr>
      <p:grpSpPr>
        <a:xfrm>
          <a:off x="0" y="0"/>
          <a:ext cx="0" cy="0"/>
          <a:chOff x="0" y="0"/>
          <a:chExt cx="0" cy="0"/>
        </a:xfrm>
      </p:grpSpPr>
      <p:sp>
        <p:nvSpPr>
          <p:cNvPr id="19" name="Google Shape;19;p3"/>
          <p:cNvSpPr txBox="1">
            <a:spLocks noGrp="1"/>
          </p:cNvSpPr>
          <p:nvPr>
            <p:ph type="title"/>
          </p:nvPr>
        </p:nvSpPr>
        <p:spPr>
          <a:xfrm>
            <a:off x="707231" y="365125"/>
            <a:ext cx="8872537"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rgbClr val="0072BC"/>
              </a:buClr>
              <a:buSzPts val="4400"/>
              <a:buFont typeface="Proxima Nova"/>
              <a:buNone/>
              <a:defRPr b="1" i="0">
                <a:solidFill>
                  <a:srgbClr val="0072BC"/>
                </a:solidFill>
                <a:latin typeface="Proxima Nova"/>
                <a:ea typeface="Proxima Nova"/>
                <a:cs typeface="Proxima Nova"/>
                <a:sym typeface="Proxima Nov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
          <p:cNvSpPr txBox="1">
            <a:spLocks noGrp="1"/>
          </p:cNvSpPr>
          <p:nvPr>
            <p:ph type="body" idx="1"/>
          </p:nvPr>
        </p:nvSpPr>
        <p:spPr>
          <a:xfrm>
            <a:off x="707231" y="1845373"/>
            <a:ext cx="8872537" cy="4351338"/>
          </a:xfrm>
          <a:prstGeom prst="rect">
            <a:avLst/>
          </a:prstGeom>
          <a:noFill/>
          <a:ln>
            <a:noFill/>
          </a:ln>
        </p:spPr>
        <p:txBody>
          <a:bodyPr spcFirstLastPara="1" wrap="square" lIns="91425" tIns="45700" rIns="91425" bIns="45700" anchor="t" anchorCtr="0"/>
          <a:lstStyle>
            <a:lvl1pPr marL="457200" lvl="0" indent="-457200" algn="l">
              <a:lnSpc>
                <a:spcPct val="90000"/>
              </a:lnSpc>
              <a:spcBef>
                <a:spcPts val="1000"/>
              </a:spcBef>
              <a:spcAft>
                <a:spcPts val="0"/>
              </a:spcAft>
              <a:buClr>
                <a:srgbClr val="0072BC"/>
              </a:buClr>
              <a:buSzPts val="3600"/>
              <a:buFont typeface="Arial"/>
              <a:buChar char="+"/>
              <a:defRPr sz="3600">
                <a:latin typeface="Proxima Nova"/>
                <a:ea typeface="Proxima Nova"/>
                <a:cs typeface="Proxima Nova"/>
                <a:sym typeface="Proxima Nova"/>
              </a:defRPr>
            </a:lvl1pPr>
            <a:lvl2pPr marL="914400" lvl="1" indent="-431800" algn="l">
              <a:lnSpc>
                <a:spcPct val="90000"/>
              </a:lnSpc>
              <a:spcBef>
                <a:spcPts val="500"/>
              </a:spcBef>
              <a:spcAft>
                <a:spcPts val="0"/>
              </a:spcAft>
              <a:buClr>
                <a:srgbClr val="0072BC"/>
              </a:buClr>
              <a:buSzPts val="3200"/>
              <a:buFont typeface="Arial"/>
              <a:buChar char="+"/>
              <a:defRPr sz="3200">
                <a:latin typeface="Proxima Nova"/>
                <a:ea typeface="Proxima Nova"/>
                <a:cs typeface="Proxima Nova"/>
                <a:sym typeface="Proxima Nova"/>
              </a:defRPr>
            </a:lvl2pPr>
            <a:lvl3pPr marL="1371600" lvl="2" indent="-406400" algn="l">
              <a:lnSpc>
                <a:spcPct val="90000"/>
              </a:lnSpc>
              <a:spcBef>
                <a:spcPts val="500"/>
              </a:spcBef>
              <a:spcAft>
                <a:spcPts val="0"/>
              </a:spcAft>
              <a:buClr>
                <a:srgbClr val="0072BC"/>
              </a:buClr>
              <a:buSzPts val="2800"/>
              <a:buFont typeface="Arial"/>
              <a:buChar char="+"/>
              <a:defRPr sz="2800">
                <a:latin typeface="Proxima Nova"/>
                <a:ea typeface="Proxima Nova"/>
                <a:cs typeface="Proxima Nova"/>
                <a:sym typeface="Proxima Nova"/>
              </a:defRPr>
            </a:lvl3pPr>
            <a:lvl4pPr marL="1828800" lvl="3" indent="-381000" algn="l">
              <a:lnSpc>
                <a:spcPct val="90000"/>
              </a:lnSpc>
              <a:spcBef>
                <a:spcPts val="500"/>
              </a:spcBef>
              <a:spcAft>
                <a:spcPts val="0"/>
              </a:spcAft>
              <a:buClr>
                <a:srgbClr val="0072BC"/>
              </a:buClr>
              <a:buSzPts val="2400"/>
              <a:buFont typeface="Arial"/>
              <a:buChar char="+"/>
              <a:defRPr sz="2400">
                <a:latin typeface="Proxima Nova"/>
                <a:ea typeface="Proxima Nova"/>
                <a:cs typeface="Proxima Nova"/>
                <a:sym typeface="Proxima Nova"/>
              </a:defRPr>
            </a:lvl4pPr>
            <a:lvl5pPr marL="2286000" lvl="4" indent="-381000" algn="l">
              <a:lnSpc>
                <a:spcPct val="90000"/>
              </a:lnSpc>
              <a:spcBef>
                <a:spcPts val="500"/>
              </a:spcBef>
              <a:spcAft>
                <a:spcPts val="0"/>
              </a:spcAft>
              <a:buClr>
                <a:srgbClr val="0072BC"/>
              </a:buClr>
              <a:buSzPts val="2400"/>
              <a:buFont typeface="Arial"/>
              <a:buChar char="+"/>
              <a:defRPr sz="2400">
                <a:latin typeface="Proxima Nova"/>
                <a:ea typeface="Proxima Nova"/>
                <a:cs typeface="Proxima Nova"/>
                <a:sym typeface="Proxima Nova"/>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3"/>
          <p:cNvSpPr txBox="1">
            <a:spLocks noGrp="1"/>
          </p:cNvSpPr>
          <p:nvPr>
            <p:ph type="sldNum" idx="12"/>
          </p:nvPr>
        </p:nvSpPr>
        <p:spPr>
          <a:xfrm>
            <a:off x="96441" y="6429498"/>
            <a:ext cx="2314575"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0072BC"/>
                </a:solidFill>
                <a:latin typeface="Proxima Nova"/>
                <a:ea typeface="Proxima Nova"/>
                <a:cs typeface="Proxima Nova"/>
                <a:sym typeface="Proxima Nova"/>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0072BC"/>
                </a:solidFill>
                <a:latin typeface="Proxima Nova"/>
                <a:ea typeface="Proxima Nova"/>
                <a:cs typeface="Proxima Nova"/>
                <a:sym typeface="Proxima Nova"/>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0072BC"/>
                </a:solidFill>
                <a:latin typeface="Proxima Nova"/>
                <a:ea typeface="Proxima Nova"/>
                <a:cs typeface="Proxima Nova"/>
                <a:sym typeface="Proxima Nova"/>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0072BC"/>
                </a:solidFill>
                <a:latin typeface="Proxima Nova"/>
                <a:ea typeface="Proxima Nova"/>
                <a:cs typeface="Proxima Nova"/>
                <a:sym typeface="Proxima Nova"/>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0072BC"/>
                </a:solidFill>
                <a:latin typeface="Proxima Nova"/>
                <a:ea typeface="Proxima Nova"/>
                <a:cs typeface="Proxima Nova"/>
                <a:sym typeface="Proxima Nova"/>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0072BC"/>
                </a:solidFill>
                <a:latin typeface="Proxima Nova"/>
                <a:ea typeface="Proxima Nova"/>
                <a:cs typeface="Proxima Nova"/>
                <a:sym typeface="Proxima Nova"/>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0072BC"/>
                </a:solidFill>
                <a:latin typeface="Proxima Nova"/>
                <a:ea typeface="Proxima Nova"/>
                <a:cs typeface="Proxima Nova"/>
                <a:sym typeface="Proxima Nova"/>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0072BC"/>
                </a:solidFill>
                <a:latin typeface="Proxima Nova"/>
                <a:ea typeface="Proxima Nova"/>
                <a:cs typeface="Proxima Nova"/>
                <a:sym typeface="Proxima Nova"/>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0072BC"/>
                </a:solidFill>
                <a:latin typeface="Proxima Nova"/>
                <a:ea typeface="Proxima Nova"/>
                <a:cs typeface="Proxima Nova"/>
                <a:sym typeface="Proxima Nova"/>
              </a:defRPr>
            </a:lvl9pPr>
          </a:lstStyle>
          <a:p>
            <a:pPr marL="0" lvl="0" indent="0" algn="l" rtl="0">
              <a:spcBef>
                <a:spcPts val="0"/>
              </a:spcBef>
              <a:spcAft>
                <a:spcPts val="0"/>
              </a:spcAft>
              <a:buNone/>
            </a:pPr>
            <a:fld id="{00000000-1234-1234-1234-123412341234}" type="slidenum">
              <a:rPr lang="en-US"/>
              <a:t>‹#›</a:t>
            </a:fld>
            <a:endParaRPr/>
          </a:p>
        </p:txBody>
      </p:sp>
      <p:pic>
        <p:nvPicPr>
          <p:cNvPr id="22" name="Google Shape;22;p3"/>
          <p:cNvPicPr preferRelativeResize="0"/>
          <p:nvPr/>
        </p:nvPicPr>
        <p:blipFill rotWithShape="1">
          <a:blip r:embed="rId2">
            <a:alphaModFix/>
          </a:blip>
          <a:srcRect/>
          <a:stretch/>
        </p:blipFill>
        <p:spPr>
          <a:xfrm>
            <a:off x="8733964" y="6120423"/>
            <a:ext cx="1553036" cy="621475"/>
          </a:xfrm>
          <a:prstGeom prst="rect">
            <a:avLst/>
          </a:prstGeom>
          <a:noFill/>
          <a:ln>
            <a:noFill/>
          </a:ln>
        </p:spPr>
      </p:pic>
      <p:sp>
        <p:nvSpPr>
          <p:cNvPr id="23" name="Google Shape;23;p3"/>
          <p:cNvSpPr txBox="1"/>
          <p:nvPr/>
        </p:nvSpPr>
        <p:spPr>
          <a:xfrm>
            <a:off x="4500353" y="6429497"/>
            <a:ext cx="1315099"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a:solidFill>
                  <a:srgbClr val="0072BC"/>
                </a:solidFill>
                <a:latin typeface="Proxima Nova"/>
                <a:ea typeface="Proxima Nova"/>
                <a:cs typeface="Proxima Nova"/>
                <a:sym typeface="Proxima Nova"/>
              </a:rPr>
              <a:t>www.UNrefugees.org</a:t>
            </a:r>
            <a:endParaRPr sz="1050" b="1" i="0" u="none" strike="noStrike" cap="none">
              <a:solidFill>
                <a:srgbClr val="0072BC"/>
              </a:solidFill>
              <a:latin typeface="Proxima Nova"/>
              <a:ea typeface="Proxima Nova"/>
              <a:cs typeface="Proxima Nova"/>
              <a:sym typeface="Proxima Nova"/>
            </a:endParaRPr>
          </a:p>
        </p:txBody>
      </p:sp>
      <p:cxnSp>
        <p:nvCxnSpPr>
          <p:cNvPr id="24" name="Google Shape;24;p3"/>
          <p:cNvCxnSpPr/>
          <p:nvPr/>
        </p:nvCxnSpPr>
        <p:spPr>
          <a:xfrm>
            <a:off x="5786648" y="6612059"/>
            <a:ext cx="771315" cy="0"/>
          </a:xfrm>
          <a:prstGeom prst="straightConnector1">
            <a:avLst/>
          </a:prstGeom>
          <a:noFill/>
          <a:ln w="9525" cap="flat" cmpd="sng">
            <a:solidFill>
              <a:schemeClr val="accent1"/>
            </a:solidFill>
            <a:prstDash val="solid"/>
            <a:miter lim="800000"/>
            <a:headEnd type="none" w="sm" len="sm"/>
            <a:tailEnd type="none" w="sm" len="sm"/>
          </a:ln>
        </p:spPr>
      </p:cxnSp>
      <p:cxnSp>
        <p:nvCxnSpPr>
          <p:cNvPr id="25" name="Google Shape;25;p3"/>
          <p:cNvCxnSpPr/>
          <p:nvPr/>
        </p:nvCxnSpPr>
        <p:spPr>
          <a:xfrm>
            <a:off x="3726115" y="6615500"/>
            <a:ext cx="774238" cy="0"/>
          </a:xfrm>
          <a:prstGeom prst="straightConnector1">
            <a:avLst/>
          </a:prstGeom>
          <a:noFill/>
          <a:ln w="9525" cap="flat" cmpd="sng">
            <a:solidFill>
              <a:schemeClr val="accent1"/>
            </a:solidFill>
            <a:prstDash val="solid"/>
            <a:miter lim="800000"/>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2"/>
        <p:cNvGrpSpPr/>
        <p:nvPr/>
      </p:nvGrpSpPr>
      <p:grpSpPr>
        <a:xfrm>
          <a:off x="0" y="0"/>
          <a:ext cx="0" cy="0"/>
          <a:chOff x="0" y="0"/>
          <a:chExt cx="0" cy="0"/>
        </a:xfrm>
      </p:grpSpPr>
      <p:sp>
        <p:nvSpPr>
          <p:cNvPr id="33" name="Google Shape;33;p5"/>
          <p:cNvSpPr txBox="1">
            <a:spLocks noGrp="1"/>
          </p:cNvSpPr>
          <p:nvPr>
            <p:ph type="dt" idx="10"/>
          </p:nvPr>
        </p:nvSpPr>
        <p:spPr>
          <a:xfrm>
            <a:off x="6726237" y="6238875"/>
            <a:ext cx="2324100" cy="323850"/>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1239837" y="6235700"/>
            <a:ext cx="5126037" cy="32067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
          <p:cNvSpPr>
            <a:spLocks noGrp="1"/>
          </p:cNvSpPr>
          <p:nvPr>
            <p:ph type="sldNum" idx="12"/>
          </p:nvPr>
        </p:nvSpPr>
        <p:spPr>
          <a:xfrm>
            <a:off x="9269412" y="6218237"/>
            <a:ext cx="412750"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1806575" y="965200"/>
            <a:ext cx="6680200"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lstStyle>
            <a:lvl1pPr lvl="0" algn="ctr">
              <a:lnSpc>
                <a:spcPct val="90000"/>
              </a:lnSpc>
              <a:spcBef>
                <a:spcPts val="0"/>
              </a:spcBef>
              <a:spcAft>
                <a:spcPts val="0"/>
              </a:spcAft>
              <a:buSzPts val="1400"/>
              <a:buNone/>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1240019" y="2638044"/>
            <a:ext cx="3699026" cy="3101982"/>
          </a:xfrm>
          <a:prstGeom prst="rect">
            <a:avLst/>
          </a:prstGeom>
          <a:noFill/>
          <a:ln>
            <a:noFill/>
          </a:ln>
        </p:spPr>
        <p:txBody>
          <a:bodyPr spcFirstLastPara="1" wrap="square" lIns="91425" tIns="45700" rIns="91425" bIns="45700" anchor="t" anchorCtr="0"/>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39" name="Google Shape;39;p6"/>
          <p:cNvSpPr txBox="1">
            <a:spLocks noGrp="1"/>
          </p:cNvSpPr>
          <p:nvPr>
            <p:ph type="body" idx="2"/>
          </p:nvPr>
        </p:nvSpPr>
        <p:spPr>
          <a:xfrm>
            <a:off x="5347954" y="2638044"/>
            <a:ext cx="3701831" cy="3101982"/>
          </a:xfrm>
          <a:prstGeom prst="rect">
            <a:avLst/>
          </a:prstGeom>
          <a:noFill/>
          <a:ln>
            <a:noFill/>
          </a:ln>
        </p:spPr>
        <p:txBody>
          <a:bodyPr spcFirstLastPara="1" wrap="square" lIns="91425" tIns="45700" rIns="91425" bIns="45700" anchor="t" anchorCtr="0"/>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40" name="Google Shape;40;p6"/>
          <p:cNvSpPr txBox="1">
            <a:spLocks noGrp="1"/>
          </p:cNvSpPr>
          <p:nvPr>
            <p:ph type="dt" idx="10"/>
          </p:nvPr>
        </p:nvSpPr>
        <p:spPr>
          <a:xfrm>
            <a:off x="6726237" y="6238875"/>
            <a:ext cx="2324100" cy="323850"/>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6"/>
          <p:cNvSpPr txBox="1">
            <a:spLocks noGrp="1"/>
          </p:cNvSpPr>
          <p:nvPr>
            <p:ph type="ftr" idx="11"/>
          </p:nvPr>
        </p:nvSpPr>
        <p:spPr>
          <a:xfrm>
            <a:off x="1239837" y="6235700"/>
            <a:ext cx="5126037" cy="32067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a:spLocks noGrp="1"/>
          </p:cNvSpPr>
          <p:nvPr>
            <p:ph type="sldNum" idx="12"/>
          </p:nvPr>
        </p:nvSpPr>
        <p:spPr>
          <a:xfrm>
            <a:off x="9269412" y="6218237"/>
            <a:ext cx="412750"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3"/>
        <p:cNvGrpSpPr/>
        <p:nvPr/>
      </p:nvGrpSpPr>
      <p:grpSpPr>
        <a:xfrm>
          <a:off x="0" y="0"/>
          <a:ext cx="0" cy="0"/>
          <a:chOff x="0" y="0"/>
          <a:chExt cx="0" cy="0"/>
        </a:xfrm>
      </p:grpSpPr>
      <p:sp>
        <p:nvSpPr>
          <p:cNvPr id="44" name="Google Shape;44;p7"/>
          <p:cNvSpPr txBox="1">
            <a:spLocks noGrp="1"/>
          </p:cNvSpPr>
          <p:nvPr>
            <p:ph type="body" idx="1"/>
          </p:nvPr>
        </p:nvSpPr>
        <p:spPr>
          <a:xfrm>
            <a:off x="1240019" y="2313435"/>
            <a:ext cx="3699027" cy="704087"/>
          </a:xfrm>
          <a:prstGeom prst="rect">
            <a:avLst/>
          </a:prstGeom>
          <a:noFill/>
          <a:ln>
            <a:noFill/>
          </a:ln>
        </p:spPr>
        <p:txBody>
          <a:bodyPr spcFirstLastPara="1" wrap="square" lIns="91425" tIns="45700" rIns="91425" bIns="45700" anchor="b" anchorCtr="1"/>
          <a:lstStyle>
            <a:lvl1pPr marL="457200" lvl="0" indent="-228600" algn="ctr">
              <a:spcBef>
                <a:spcPts val="1000"/>
              </a:spcBef>
              <a:spcAft>
                <a:spcPts val="0"/>
              </a:spcAft>
              <a:buSzPts val="1900"/>
              <a:buNone/>
              <a:defRPr sz="1900" b="0" cap="none">
                <a:solidFill>
                  <a:srgbClr val="7C891D"/>
                </a:solidFill>
              </a:defRPr>
            </a:lvl1pPr>
            <a:lvl2pPr marL="914400" lvl="1" indent="-228600" algn="l">
              <a:spcBef>
                <a:spcPts val="1000"/>
              </a:spcBef>
              <a:spcAft>
                <a:spcPts val="0"/>
              </a:spcAft>
              <a:buSzPts val="1900"/>
              <a:buNone/>
              <a:defRPr sz="19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lnSpc>
                <a:spcPct val="100000"/>
              </a:lnSpc>
              <a:spcBef>
                <a:spcPts val="1000"/>
              </a:spcBef>
              <a:spcAft>
                <a:spcPts val="0"/>
              </a:spcAft>
              <a:buSzPts val="1600"/>
              <a:buNone/>
              <a:defRPr sz="1600" b="1"/>
            </a:lvl6pPr>
            <a:lvl7pPr marL="3200400" lvl="6" indent="-228600" algn="l">
              <a:lnSpc>
                <a:spcPct val="100000"/>
              </a:lnSpc>
              <a:spcBef>
                <a:spcPts val="1000"/>
              </a:spcBef>
              <a:spcAft>
                <a:spcPts val="0"/>
              </a:spcAft>
              <a:buSzPts val="1600"/>
              <a:buNone/>
              <a:defRPr sz="1600" b="1"/>
            </a:lvl7pPr>
            <a:lvl8pPr marL="3657600" lvl="7" indent="-228600" algn="l">
              <a:lnSpc>
                <a:spcPct val="100000"/>
              </a:lnSpc>
              <a:spcBef>
                <a:spcPts val="1000"/>
              </a:spcBef>
              <a:spcAft>
                <a:spcPts val="0"/>
              </a:spcAft>
              <a:buSzPts val="1600"/>
              <a:buNone/>
              <a:defRPr sz="1600" b="1"/>
            </a:lvl8pPr>
            <a:lvl9pPr marL="4114800" lvl="8" indent="-228600" algn="l">
              <a:lnSpc>
                <a:spcPct val="100000"/>
              </a:lnSpc>
              <a:spcBef>
                <a:spcPts val="1000"/>
              </a:spcBef>
              <a:spcAft>
                <a:spcPts val="0"/>
              </a:spcAft>
              <a:buSzPts val="1600"/>
              <a:buNone/>
              <a:defRPr sz="1600" b="1"/>
            </a:lvl9pPr>
          </a:lstStyle>
          <a:p>
            <a:endParaRPr/>
          </a:p>
        </p:txBody>
      </p:sp>
      <p:sp>
        <p:nvSpPr>
          <p:cNvPr id="45" name="Google Shape;45;p7"/>
          <p:cNvSpPr txBox="1">
            <a:spLocks noGrp="1"/>
          </p:cNvSpPr>
          <p:nvPr>
            <p:ph type="body" idx="2"/>
          </p:nvPr>
        </p:nvSpPr>
        <p:spPr>
          <a:xfrm>
            <a:off x="1240019" y="3143250"/>
            <a:ext cx="3699027" cy="2596776"/>
          </a:xfrm>
          <a:prstGeom prst="rect">
            <a:avLst/>
          </a:prstGeom>
          <a:noFill/>
          <a:ln>
            <a:noFill/>
          </a:ln>
        </p:spPr>
        <p:txBody>
          <a:bodyPr spcFirstLastPara="1" wrap="square" lIns="91425" tIns="45700" rIns="91425" bIns="45700" anchor="t" anchorCtr="0"/>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46" name="Google Shape;46;p7"/>
          <p:cNvSpPr txBox="1">
            <a:spLocks noGrp="1"/>
          </p:cNvSpPr>
          <p:nvPr>
            <p:ph type="body" idx="3"/>
          </p:nvPr>
        </p:nvSpPr>
        <p:spPr>
          <a:xfrm>
            <a:off x="5347954" y="3143250"/>
            <a:ext cx="3701831" cy="2596776"/>
          </a:xfrm>
          <a:prstGeom prst="rect">
            <a:avLst/>
          </a:prstGeom>
          <a:noFill/>
          <a:ln>
            <a:noFill/>
          </a:ln>
        </p:spPr>
        <p:txBody>
          <a:bodyPr spcFirstLastPara="1" wrap="square" lIns="91425" tIns="45700" rIns="91425" bIns="45700" anchor="t" anchorCtr="0"/>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30200" algn="l">
              <a:spcBef>
                <a:spcPts val="1000"/>
              </a:spcBef>
              <a:spcAft>
                <a:spcPts val="0"/>
              </a:spcAft>
              <a:buSzPts val="16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47" name="Google Shape;47;p7"/>
          <p:cNvSpPr txBox="1">
            <a:spLocks noGrp="1"/>
          </p:cNvSpPr>
          <p:nvPr>
            <p:ph type="body" idx="4"/>
          </p:nvPr>
        </p:nvSpPr>
        <p:spPr>
          <a:xfrm>
            <a:off x="5347954" y="2313435"/>
            <a:ext cx="3701831" cy="704087"/>
          </a:xfrm>
          <a:prstGeom prst="rect">
            <a:avLst/>
          </a:prstGeom>
          <a:noFill/>
          <a:ln>
            <a:noFill/>
          </a:ln>
        </p:spPr>
        <p:txBody>
          <a:bodyPr spcFirstLastPara="1" wrap="square" lIns="91425" tIns="45700" rIns="91425" bIns="45700" anchor="b" anchorCtr="1"/>
          <a:lstStyle>
            <a:lvl1pPr marL="457200" lvl="0" indent="-228600" algn="ctr">
              <a:spcBef>
                <a:spcPts val="1000"/>
              </a:spcBef>
              <a:spcAft>
                <a:spcPts val="0"/>
              </a:spcAft>
              <a:buSzPts val="1900"/>
              <a:buNone/>
              <a:defRPr sz="1900" b="0" cap="none">
                <a:solidFill>
                  <a:srgbClr val="7C891D"/>
                </a:solidFill>
              </a:defRPr>
            </a:lvl1pPr>
            <a:lvl2pPr marL="914400" lvl="1" indent="-228600" algn="l">
              <a:spcBef>
                <a:spcPts val="1000"/>
              </a:spcBef>
              <a:spcAft>
                <a:spcPts val="0"/>
              </a:spcAft>
              <a:buSzPts val="1900"/>
              <a:buNone/>
              <a:defRPr sz="19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lnSpc>
                <a:spcPct val="100000"/>
              </a:lnSpc>
              <a:spcBef>
                <a:spcPts val="1000"/>
              </a:spcBef>
              <a:spcAft>
                <a:spcPts val="0"/>
              </a:spcAft>
              <a:buSzPts val="1600"/>
              <a:buNone/>
              <a:defRPr sz="1600" b="1"/>
            </a:lvl6pPr>
            <a:lvl7pPr marL="3200400" lvl="6" indent="-228600" algn="l">
              <a:lnSpc>
                <a:spcPct val="100000"/>
              </a:lnSpc>
              <a:spcBef>
                <a:spcPts val="1000"/>
              </a:spcBef>
              <a:spcAft>
                <a:spcPts val="0"/>
              </a:spcAft>
              <a:buSzPts val="1600"/>
              <a:buNone/>
              <a:defRPr sz="1600" b="1"/>
            </a:lvl7pPr>
            <a:lvl8pPr marL="3657600" lvl="7" indent="-228600" algn="l">
              <a:lnSpc>
                <a:spcPct val="100000"/>
              </a:lnSpc>
              <a:spcBef>
                <a:spcPts val="1000"/>
              </a:spcBef>
              <a:spcAft>
                <a:spcPts val="0"/>
              </a:spcAft>
              <a:buSzPts val="1600"/>
              <a:buNone/>
              <a:defRPr sz="1600" b="1"/>
            </a:lvl8pPr>
            <a:lvl9pPr marL="4114800" lvl="8" indent="-228600" algn="l">
              <a:lnSpc>
                <a:spcPct val="100000"/>
              </a:lnSpc>
              <a:spcBef>
                <a:spcPts val="1000"/>
              </a:spcBef>
              <a:spcAft>
                <a:spcPts val="0"/>
              </a:spcAft>
              <a:buSzPts val="1600"/>
              <a:buNone/>
              <a:defRPr sz="1600" b="1"/>
            </a:lvl9pPr>
          </a:lstStyle>
          <a:p>
            <a:endParaRPr/>
          </a:p>
        </p:txBody>
      </p:sp>
      <p:sp>
        <p:nvSpPr>
          <p:cNvPr id="48" name="Google Shape;48;p7"/>
          <p:cNvSpPr txBox="1">
            <a:spLocks noGrp="1"/>
          </p:cNvSpPr>
          <p:nvPr>
            <p:ph type="title"/>
          </p:nvPr>
        </p:nvSpPr>
        <p:spPr>
          <a:xfrm>
            <a:off x="1806575" y="965200"/>
            <a:ext cx="6680200"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lstStyle>
            <a:lvl1pPr lvl="0" algn="ctr">
              <a:lnSpc>
                <a:spcPct val="90000"/>
              </a:lnSpc>
              <a:spcBef>
                <a:spcPts val="0"/>
              </a:spcBef>
              <a:spcAft>
                <a:spcPts val="0"/>
              </a:spcAft>
              <a:buSzPts val="1400"/>
              <a:buNone/>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49" name="Google Shape;49;p7"/>
          <p:cNvSpPr txBox="1">
            <a:spLocks noGrp="1"/>
          </p:cNvSpPr>
          <p:nvPr>
            <p:ph type="dt" idx="10"/>
          </p:nvPr>
        </p:nvSpPr>
        <p:spPr>
          <a:xfrm>
            <a:off x="6726237" y="6238875"/>
            <a:ext cx="2324100" cy="323850"/>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7"/>
          <p:cNvSpPr txBox="1">
            <a:spLocks noGrp="1"/>
          </p:cNvSpPr>
          <p:nvPr>
            <p:ph type="ftr" idx="11"/>
          </p:nvPr>
        </p:nvSpPr>
        <p:spPr>
          <a:xfrm>
            <a:off x="1239837" y="6235700"/>
            <a:ext cx="5126037" cy="32067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a:spLocks noGrp="1"/>
          </p:cNvSpPr>
          <p:nvPr>
            <p:ph type="sldNum" idx="12"/>
          </p:nvPr>
        </p:nvSpPr>
        <p:spPr>
          <a:xfrm>
            <a:off x="9269412" y="6218237"/>
            <a:ext cx="412750"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1806575" y="965200"/>
            <a:ext cx="6680200"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lstStyle>
            <a:lvl1pPr lvl="0" algn="ctr">
              <a:lnSpc>
                <a:spcPct val="90000"/>
              </a:lnSpc>
              <a:spcBef>
                <a:spcPts val="0"/>
              </a:spcBef>
              <a:spcAft>
                <a:spcPts val="0"/>
              </a:spcAft>
              <a:buSzPts val="1400"/>
              <a:buNone/>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54" name="Google Shape;54;p8"/>
          <p:cNvSpPr txBox="1">
            <a:spLocks noGrp="1"/>
          </p:cNvSpPr>
          <p:nvPr>
            <p:ph type="dt" idx="10"/>
          </p:nvPr>
        </p:nvSpPr>
        <p:spPr>
          <a:xfrm>
            <a:off x="6726237" y="6238875"/>
            <a:ext cx="2324100" cy="323850"/>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ftr" idx="11"/>
          </p:nvPr>
        </p:nvSpPr>
        <p:spPr>
          <a:xfrm>
            <a:off x="1239837" y="6235700"/>
            <a:ext cx="5126037" cy="32067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a:spLocks noGrp="1"/>
          </p:cNvSpPr>
          <p:nvPr>
            <p:ph type="sldNum" idx="12"/>
          </p:nvPr>
        </p:nvSpPr>
        <p:spPr>
          <a:xfrm>
            <a:off x="9269412" y="6218237"/>
            <a:ext cx="412750"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7"/>
        <p:cNvGrpSpPr/>
        <p:nvPr/>
      </p:nvGrpSpPr>
      <p:grpSpPr>
        <a:xfrm>
          <a:off x="0" y="0"/>
          <a:ext cx="0" cy="0"/>
          <a:chOff x="0" y="0"/>
          <a:chExt cx="0" cy="0"/>
        </a:xfrm>
      </p:grpSpPr>
      <p:sp>
        <p:nvSpPr>
          <p:cNvPr id="58" name="Google Shape;58;p9"/>
          <p:cNvSpPr txBox="1">
            <a:spLocks noGrp="1"/>
          </p:cNvSpPr>
          <p:nvPr>
            <p:ph type="title"/>
          </p:nvPr>
        </p:nvSpPr>
        <p:spPr>
          <a:xfrm>
            <a:off x="1806575" y="965200"/>
            <a:ext cx="6680200"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lstStyle>
            <a:lvl1pPr lvl="0" algn="ctr">
              <a:lnSpc>
                <a:spcPct val="90000"/>
              </a:lnSpc>
              <a:spcBef>
                <a:spcPts val="0"/>
              </a:spcBef>
              <a:spcAft>
                <a:spcPts val="0"/>
              </a:spcAft>
              <a:buSzPts val="1400"/>
              <a:buNone/>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59" name="Google Shape;59;p9"/>
          <p:cNvSpPr txBox="1">
            <a:spLocks noGrp="1"/>
          </p:cNvSpPr>
          <p:nvPr>
            <p:ph type="body" idx="1"/>
          </p:nvPr>
        </p:nvSpPr>
        <p:spPr>
          <a:xfrm>
            <a:off x="1806575" y="2638425"/>
            <a:ext cx="6680200" cy="3101975"/>
          </a:xfrm>
          <a:prstGeom prst="rect">
            <a:avLst/>
          </a:prstGeom>
          <a:noFill/>
          <a:ln>
            <a:noFill/>
          </a:ln>
        </p:spPr>
        <p:txBody>
          <a:bodyPr spcFirstLastPara="1" wrap="square" lIns="91425" tIns="45700" rIns="91425" bIns="45700" anchor="t" anchorCtr="0"/>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60" name="Google Shape;60;p9"/>
          <p:cNvSpPr txBox="1">
            <a:spLocks noGrp="1"/>
          </p:cNvSpPr>
          <p:nvPr>
            <p:ph type="dt" idx="10"/>
          </p:nvPr>
        </p:nvSpPr>
        <p:spPr>
          <a:xfrm>
            <a:off x="6726237" y="6238875"/>
            <a:ext cx="2324100" cy="323850"/>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9"/>
          <p:cNvSpPr txBox="1">
            <a:spLocks noGrp="1"/>
          </p:cNvSpPr>
          <p:nvPr>
            <p:ph type="ftr" idx="11"/>
          </p:nvPr>
        </p:nvSpPr>
        <p:spPr>
          <a:xfrm>
            <a:off x="1239837" y="6235700"/>
            <a:ext cx="5126037" cy="32067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9"/>
          <p:cNvSpPr>
            <a:spLocks noGrp="1"/>
          </p:cNvSpPr>
          <p:nvPr>
            <p:ph type="sldNum" idx="12"/>
          </p:nvPr>
        </p:nvSpPr>
        <p:spPr>
          <a:xfrm>
            <a:off x="9269412" y="6218237"/>
            <a:ext cx="412750"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rot="5400000">
            <a:off x="5402179" y="2836144"/>
            <a:ext cx="4983480" cy="1185712"/>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lstStyle>
            <a:lvl1pPr lvl="0" algn="ctr">
              <a:lnSpc>
                <a:spcPct val="90000"/>
              </a:lnSpc>
              <a:spcBef>
                <a:spcPts val="0"/>
              </a:spcBef>
              <a:spcAft>
                <a:spcPts val="0"/>
              </a:spcAft>
              <a:buSzPts val="1400"/>
              <a:buNone/>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65" name="Google Shape;65;p10"/>
          <p:cNvSpPr txBox="1">
            <a:spLocks noGrp="1"/>
          </p:cNvSpPr>
          <p:nvPr>
            <p:ph type="body" idx="1"/>
          </p:nvPr>
        </p:nvSpPr>
        <p:spPr>
          <a:xfrm rot="5400000">
            <a:off x="1967910" y="776152"/>
            <a:ext cx="4983480" cy="5305696"/>
          </a:xfrm>
          <a:prstGeom prst="rect">
            <a:avLst/>
          </a:prstGeom>
          <a:noFill/>
          <a:ln>
            <a:noFill/>
          </a:ln>
        </p:spPr>
        <p:txBody>
          <a:bodyPr spcFirstLastPara="1" wrap="square" lIns="91425" tIns="45700" rIns="91425" bIns="45700" anchor="t" anchorCtr="0"/>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66" name="Google Shape;66;p10"/>
          <p:cNvSpPr txBox="1">
            <a:spLocks noGrp="1"/>
          </p:cNvSpPr>
          <p:nvPr>
            <p:ph type="dt" idx="10"/>
          </p:nvPr>
        </p:nvSpPr>
        <p:spPr>
          <a:xfrm>
            <a:off x="6726237" y="6238875"/>
            <a:ext cx="2324100" cy="323850"/>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ftr" idx="11"/>
          </p:nvPr>
        </p:nvSpPr>
        <p:spPr>
          <a:xfrm>
            <a:off x="1239837" y="6235700"/>
            <a:ext cx="5126037" cy="32067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0"/>
          <p:cNvSpPr>
            <a:spLocks noGrp="1"/>
          </p:cNvSpPr>
          <p:nvPr>
            <p:ph type="sldNum" idx="12"/>
          </p:nvPr>
        </p:nvSpPr>
        <p:spPr>
          <a:xfrm>
            <a:off x="9269412" y="6218237"/>
            <a:ext cx="412750"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11"/>
          <p:cNvSpPr txBox="1">
            <a:spLocks noGrp="1"/>
          </p:cNvSpPr>
          <p:nvPr>
            <p:ph type="title"/>
          </p:nvPr>
        </p:nvSpPr>
        <p:spPr>
          <a:xfrm>
            <a:off x="1806575" y="965200"/>
            <a:ext cx="6680200"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lstStyle>
            <a:lvl1pPr lvl="0" algn="ctr">
              <a:lnSpc>
                <a:spcPct val="90000"/>
              </a:lnSpc>
              <a:spcBef>
                <a:spcPts val="0"/>
              </a:spcBef>
              <a:spcAft>
                <a:spcPts val="0"/>
              </a:spcAft>
              <a:buSzPts val="1400"/>
              <a:buNone/>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71" name="Google Shape;71;p11"/>
          <p:cNvSpPr txBox="1">
            <a:spLocks noGrp="1"/>
          </p:cNvSpPr>
          <p:nvPr>
            <p:ph type="body" idx="1"/>
          </p:nvPr>
        </p:nvSpPr>
        <p:spPr>
          <a:xfrm rot="5400000">
            <a:off x="3595687" y="849312"/>
            <a:ext cx="3101975" cy="6680200"/>
          </a:xfrm>
          <a:prstGeom prst="rect">
            <a:avLst/>
          </a:prstGeom>
          <a:noFill/>
          <a:ln>
            <a:noFill/>
          </a:ln>
        </p:spPr>
        <p:txBody>
          <a:bodyPr spcFirstLastPara="1" wrap="square" lIns="91425" tIns="45700" rIns="91425" bIns="45700" anchor="t" anchorCtr="0"/>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72" name="Google Shape;72;p11"/>
          <p:cNvSpPr txBox="1">
            <a:spLocks noGrp="1"/>
          </p:cNvSpPr>
          <p:nvPr>
            <p:ph type="dt" idx="10"/>
          </p:nvPr>
        </p:nvSpPr>
        <p:spPr>
          <a:xfrm>
            <a:off x="6726237" y="6238875"/>
            <a:ext cx="2324100" cy="323850"/>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1"/>
          <p:cNvSpPr txBox="1">
            <a:spLocks noGrp="1"/>
          </p:cNvSpPr>
          <p:nvPr>
            <p:ph type="ftr" idx="11"/>
          </p:nvPr>
        </p:nvSpPr>
        <p:spPr>
          <a:xfrm>
            <a:off x="1239837" y="6235700"/>
            <a:ext cx="5126037" cy="32067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
          <p:cNvSpPr>
            <a:spLocks noGrp="1"/>
          </p:cNvSpPr>
          <p:nvPr>
            <p:ph type="sldNum" idx="12"/>
          </p:nvPr>
        </p:nvSpPr>
        <p:spPr>
          <a:xfrm>
            <a:off x="9269412" y="6218237"/>
            <a:ext cx="412750"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2"/>
        <p:cNvGrpSpPr/>
        <p:nvPr/>
      </p:nvGrpSpPr>
      <p:grpSpPr>
        <a:xfrm>
          <a:off x="0" y="0"/>
          <a:ext cx="0" cy="0"/>
          <a:chOff x="0" y="0"/>
          <a:chExt cx="0" cy="0"/>
        </a:xfrm>
      </p:grpSpPr>
      <p:sp>
        <p:nvSpPr>
          <p:cNvPr id="83" name="Google Shape;83;p13"/>
          <p:cNvSpPr txBox="1">
            <a:spLocks noGrp="1"/>
          </p:cNvSpPr>
          <p:nvPr>
            <p:ph type="title"/>
          </p:nvPr>
        </p:nvSpPr>
        <p:spPr>
          <a:xfrm>
            <a:off x="720791" y="2243830"/>
            <a:ext cx="3701918" cy="1141497"/>
          </a:xfrm>
          <a:prstGeom prst="rect">
            <a:avLst/>
          </a:prstGeom>
          <a:solidFill>
            <a:srgbClr val="FFFFFF"/>
          </a:solidFill>
          <a:ln w="9525" cap="flat" cmpd="sng">
            <a:solidFill>
              <a:srgbClr val="404040"/>
            </a:solidFill>
            <a:prstDash val="solid"/>
            <a:round/>
            <a:headEnd type="none" w="sm" len="sm"/>
            <a:tailEnd type="none" w="sm" len="sm"/>
          </a:ln>
        </p:spPr>
        <p:txBody>
          <a:bodyPr spcFirstLastPara="1" wrap="square" lIns="182875" tIns="182875" rIns="182875" bIns="182875" anchor="ctr" anchorCtr="1"/>
          <a:lstStyle>
            <a:lvl1pPr lvl="0" algn="ctr">
              <a:lnSpc>
                <a:spcPct val="90000"/>
              </a:lnSpc>
              <a:spcBef>
                <a:spcPts val="0"/>
              </a:spcBef>
              <a:spcAft>
                <a:spcPts val="0"/>
              </a:spcAft>
              <a:buSzPts val="1400"/>
              <a:buNone/>
              <a:defRPr sz="2100">
                <a:solidFill>
                  <a:srgbClr val="262626"/>
                </a:solidFill>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84" name="Google Shape;84;p13"/>
          <p:cNvSpPr txBox="1">
            <a:spLocks noGrp="1"/>
          </p:cNvSpPr>
          <p:nvPr>
            <p:ph type="body" idx="1"/>
          </p:nvPr>
        </p:nvSpPr>
        <p:spPr>
          <a:xfrm>
            <a:off x="5683568" y="804672"/>
            <a:ext cx="4063365" cy="5248656"/>
          </a:xfrm>
          <a:prstGeom prst="rect">
            <a:avLst/>
          </a:prstGeom>
          <a:noFill/>
          <a:ln>
            <a:noFill/>
          </a:ln>
        </p:spPr>
        <p:txBody>
          <a:bodyPr spcFirstLastPara="1" wrap="square" lIns="91425" tIns="45700" rIns="91425" bIns="45700" anchor="t" anchorCtr="0"/>
          <a:lstStyle>
            <a:lvl1pPr marL="457200" lvl="0" indent="-349250" algn="l">
              <a:spcBef>
                <a:spcPts val="1000"/>
              </a:spcBef>
              <a:spcAft>
                <a:spcPts val="0"/>
              </a:spcAft>
              <a:buSzPts val="1900"/>
              <a:buChar char="•"/>
              <a:defRPr sz="1900">
                <a:solidFill>
                  <a:schemeClr val="dk1"/>
                </a:solidFill>
              </a:defRPr>
            </a:lvl1pPr>
            <a:lvl2pPr marL="914400" lvl="1" indent="-330200" algn="l">
              <a:spcBef>
                <a:spcPts val="1000"/>
              </a:spcBef>
              <a:spcAft>
                <a:spcPts val="0"/>
              </a:spcAft>
              <a:buSzPts val="1600"/>
              <a:buChar char="•"/>
              <a:defRPr sz="1600">
                <a:solidFill>
                  <a:schemeClr val="dk1"/>
                </a:solidFill>
              </a:defRPr>
            </a:lvl2pPr>
            <a:lvl3pPr marL="1371600" lvl="2" indent="-330200" algn="l">
              <a:spcBef>
                <a:spcPts val="1000"/>
              </a:spcBef>
              <a:spcAft>
                <a:spcPts val="0"/>
              </a:spcAft>
              <a:buSzPts val="1600"/>
              <a:buChar char="•"/>
              <a:defRPr sz="1600">
                <a:solidFill>
                  <a:schemeClr val="dk1"/>
                </a:solidFill>
              </a:defRPr>
            </a:lvl3pPr>
            <a:lvl4pPr marL="1828800" lvl="3" indent="-330200" algn="l">
              <a:spcBef>
                <a:spcPts val="1000"/>
              </a:spcBef>
              <a:spcAft>
                <a:spcPts val="0"/>
              </a:spcAft>
              <a:buSzPts val="1600"/>
              <a:buChar char="•"/>
              <a:defRPr sz="1600">
                <a:solidFill>
                  <a:schemeClr val="dk1"/>
                </a:solidFill>
              </a:defRPr>
            </a:lvl4pPr>
            <a:lvl5pPr marL="2286000" lvl="4" indent="-330200" algn="l">
              <a:spcBef>
                <a:spcPts val="1000"/>
              </a:spcBef>
              <a:spcAft>
                <a:spcPts val="0"/>
              </a:spcAft>
              <a:buSzPts val="1600"/>
              <a:buChar char="•"/>
              <a:defRPr sz="1600">
                <a:solidFill>
                  <a:schemeClr val="dk1"/>
                </a:solidFill>
              </a:defRPr>
            </a:lvl5pPr>
            <a:lvl6pPr marL="2743200" lvl="5" indent="-330200" algn="l">
              <a:lnSpc>
                <a:spcPct val="100000"/>
              </a:lnSpc>
              <a:spcBef>
                <a:spcPts val="1000"/>
              </a:spcBef>
              <a:spcAft>
                <a:spcPts val="0"/>
              </a:spcAft>
              <a:buSzPts val="1600"/>
              <a:buChar char="•"/>
              <a:defRPr sz="1600"/>
            </a:lvl6pPr>
            <a:lvl7pPr marL="3200400" lvl="6" indent="-330200" algn="l">
              <a:lnSpc>
                <a:spcPct val="100000"/>
              </a:lnSpc>
              <a:spcBef>
                <a:spcPts val="1000"/>
              </a:spcBef>
              <a:spcAft>
                <a:spcPts val="0"/>
              </a:spcAft>
              <a:buSzPts val="1600"/>
              <a:buChar char="•"/>
              <a:defRPr sz="1600"/>
            </a:lvl7pPr>
            <a:lvl8pPr marL="3657600" lvl="7" indent="-330200" algn="l">
              <a:lnSpc>
                <a:spcPct val="100000"/>
              </a:lnSpc>
              <a:spcBef>
                <a:spcPts val="1000"/>
              </a:spcBef>
              <a:spcAft>
                <a:spcPts val="0"/>
              </a:spcAft>
              <a:buSzPts val="1600"/>
              <a:buChar char="•"/>
              <a:defRPr sz="1600"/>
            </a:lvl8pPr>
            <a:lvl9pPr marL="4114800" lvl="8" indent="-330200" algn="l">
              <a:lnSpc>
                <a:spcPct val="100000"/>
              </a:lnSpc>
              <a:spcBef>
                <a:spcPts val="1000"/>
              </a:spcBef>
              <a:spcAft>
                <a:spcPts val="0"/>
              </a:spcAft>
              <a:buSzPts val="1600"/>
              <a:buChar char="•"/>
              <a:defRPr sz="1600"/>
            </a:lvl9pPr>
          </a:lstStyle>
          <a:p>
            <a:endParaRPr/>
          </a:p>
        </p:txBody>
      </p:sp>
      <p:sp>
        <p:nvSpPr>
          <p:cNvPr id="85" name="Google Shape;85;p13"/>
          <p:cNvSpPr txBox="1">
            <a:spLocks noGrp="1"/>
          </p:cNvSpPr>
          <p:nvPr>
            <p:ph type="body" idx="2"/>
          </p:nvPr>
        </p:nvSpPr>
        <p:spPr>
          <a:xfrm>
            <a:off x="970836" y="3549918"/>
            <a:ext cx="3201829" cy="2194036"/>
          </a:xfrm>
          <a:prstGeom prst="rect">
            <a:avLst/>
          </a:prstGeom>
          <a:noFill/>
          <a:ln>
            <a:noFill/>
          </a:ln>
        </p:spPr>
        <p:txBody>
          <a:bodyPr spcFirstLastPara="1" wrap="square" lIns="91425" tIns="45700" rIns="91425" bIns="45700" anchor="t" anchorCtr="1"/>
          <a:lstStyle>
            <a:lvl1pPr marL="457200" lvl="0" indent="-228600" algn="ctr">
              <a:spcBef>
                <a:spcPts val="1000"/>
              </a:spcBef>
              <a:spcAft>
                <a:spcPts val="0"/>
              </a:spcAft>
              <a:buSzPts val="1500"/>
              <a:buNone/>
              <a:defRPr sz="1500">
                <a:solidFill>
                  <a:srgbClr val="FFFFFF"/>
                </a:solidFill>
              </a:defRPr>
            </a:lvl1pPr>
            <a:lvl2pPr marL="914400" lvl="1" indent="-228600" algn="l">
              <a:spcBef>
                <a:spcPts val="1000"/>
              </a:spcBef>
              <a:spcAft>
                <a:spcPts val="0"/>
              </a:spcAft>
              <a:buSzPts val="1400"/>
              <a:buNone/>
              <a:defRPr sz="1400"/>
            </a:lvl2pPr>
            <a:lvl3pPr marL="1371600" lvl="2" indent="-228600" algn="l">
              <a:spcBef>
                <a:spcPts val="1000"/>
              </a:spcBef>
              <a:spcAft>
                <a:spcPts val="0"/>
              </a:spcAft>
              <a:buSzPts val="1200"/>
              <a:buNone/>
              <a:defRPr sz="1200"/>
            </a:lvl3pPr>
            <a:lvl4pPr marL="1828800" lvl="3" indent="-228600" algn="l">
              <a:spcBef>
                <a:spcPts val="1000"/>
              </a:spcBef>
              <a:spcAft>
                <a:spcPts val="0"/>
              </a:spcAft>
              <a:buSzPts val="1000"/>
              <a:buNone/>
              <a:defRPr sz="1000"/>
            </a:lvl4pPr>
            <a:lvl5pPr marL="2286000" lvl="4" indent="-228600" algn="l">
              <a:spcBef>
                <a:spcPts val="1000"/>
              </a:spcBef>
              <a:spcAft>
                <a:spcPts val="0"/>
              </a:spcAft>
              <a:buSzPts val="1000"/>
              <a:buNone/>
              <a:defRPr sz="1000"/>
            </a:lvl5pPr>
            <a:lvl6pPr marL="2743200" lvl="5" indent="-228600" algn="l">
              <a:lnSpc>
                <a:spcPct val="100000"/>
              </a:lnSpc>
              <a:spcBef>
                <a:spcPts val="1000"/>
              </a:spcBef>
              <a:spcAft>
                <a:spcPts val="0"/>
              </a:spcAft>
              <a:buSzPts val="1000"/>
              <a:buNone/>
              <a:defRPr sz="1000"/>
            </a:lvl6pPr>
            <a:lvl7pPr marL="3200400" lvl="6" indent="-228600" algn="l">
              <a:lnSpc>
                <a:spcPct val="100000"/>
              </a:lnSpc>
              <a:spcBef>
                <a:spcPts val="1000"/>
              </a:spcBef>
              <a:spcAft>
                <a:spcPts val="0"/>
              </a:spcAft>
              <a:buSzPts val="1000"/>
              <a:buNone/>
              <a:defRPr sz="1000"/>
            </a:lvl7pPr>
            <a:lvl8pPr marL="3657600" lvl="7" indent="-228600" algn="l">
              <a:lnSpc>
                <a:spcPct val="100000"/>
              </a:lnSpc>
              <a:spcBef>
                <a:spcPts val="1000"/>
              </a:spcBef>
              <a:spcAft>
                <a:spcPts val="0"/>
              </a:spcAft>
              <a:buSzPts val="1000"/>
              <a:buNone/>
              <a:defRPr sz="1000"/>
            </a:lvl8pPr>
            <a:lvl9pPr marL="4114800" lvl="8" indent="-228600" algn="l">
              <a:lnSpc>
                <a:spcPct val="100000"/>
              </a:lnSpc>
              <a:spcBef>
                <a:spcPts val="1000"/>
              </a:spcBef>
              <a:spcAft>
                <a:spcPts val="0"/>
              </a:spcAft>
              <a:buSzPts val="1000"/>
              <a:buNone/>
              <a:defRPr sz="1000"/>
            </a:lvl9pPr>
          </a:lstStyle>
          <a:p>
            <a:endParaRPr/>
          </a:p>
        </p:txBody>
      </p:sp>
      <p:sp>
        <p:nvSpPr>
          <p:cNvPr id="86" name="Google Shape;86;p13"/>
          <p:cNvSpPr txBox="1">
            <a:spLocks noGrp="1"/>
          </p:cNvSpPr>
          <p:nvPr>
            <p:ph type="dt" idx="10"/>
          </p:nvPr>
        </p:nvSpPr>
        <p:spPr>
          <a:xfrm>
            <a:off x="6726237" y="6238875"/>
            <a:ext cx="2324100" cy="323850"/>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3"/>
          <p:cNvSpPr txBox="1">
            <a:spLocks noGrp="1"/>
          </p:cNvSpPr>
          <p:nvPr>
            <p:ph type="ftr" idx="11"/>
          </p:nvPr>
        </p:nvSpPr>
        <p:spPr>
          <a:xfrm>
            <a:off x="720725" y="6235700"/>
            <a:ext cx="4281487" cy="32067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3"/>
          <p:cNvSpPr>
            <a:spLocks noGrp="1"/>
          </p:cNvSpPr>
          <p:nvPr>
            <p:ph type="sldNum" idx="12"/>
          </p:nvPr>
        </p:nvSpPr>
        <p:spPr>
          <a:xfrm>
            <a:off x="9269412" y="6218237"/>
            <a:ext cx="412750"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720090" y="2243828"/>
            <a:ext cx="3703320" cy="1143000"/>
          </a:xfrm>
          <a:prstGeom prst="rect">
            <a:avLst/>
          </a:prstGeom>
          <a:solidFill>
            <a:srgbClr val="FFFFFF"/>
          </a:solidFill>
          <a:ln w="9525" cap="flat" cmpd="sng">
            <a:solidFill>
              <a:srgbClr val="262626"/>
            </a:solidFill>
            <a:prstDash val="solid"/>
            <a:round/>
            <a:headEnd type="none" w="sm" len="sm"/>
            <a:tailEnd type="none" w="sm" len="sm"/>
          </a:ln>
        </p:spPr>
        <p:txBody>
          <a:bodyPr spcFirstLastPara="1" wrap="square" lIns="182875" tIns="182875" rIns="182875" bIns="182875" anchor="ctr" anchorCtr="1"/>
          <a:lstStyle>
            <a:lvl1pPr lvl="0" algn="ctr">
              <a:lnSpc>
                <a:spcPct val="90000"/>
              </a:lnSpc>
              <a:spcBef>
                <a:spcPts val="0"/>
              </a:spcBef>
              <a:spcAft>
                <a:spcPts val="0"/>
              </a:spcAft>
              <a:buSzPts val="1400"/>
              <a:buNone/>
              <a:defRPr sz="2100">
                <a:solidFill>
                  <a:srgbClr val="262626"/>
                </a:solidFill>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98" name="Google Shape;98;p15"/>
          <p:cNvSpPr>
            <a:spLocks noGrp="1"/>
          </p:cNvSpPr>
          <p:nvPr>
            <p:ph type="pic" idx="2"/>
          </p:nvPr>
        </p:nvSpPr>
        <p:spPr>
          <a:xfrm>
            <a:off x="5143500" y="-42172"/>
            <a:ext cx="5148645" cy="6858000"/>
          </a:xfrm>
          <a:prstGeom prst="rect">
            <a:avLst/>
          </a:prstGeom>
          <a:solidFill>
            <a:srgbClr val="BFBFBF"/>
          </a:solidFill>
          <a:ln>
            <a:noFill/>
          </a:ln>
        </p:spPr>
        <p:txBody>
          <a:bodyPr spcFirstLastPara="1" wrap="square" lIns="91425" tIns="45700" rIns="91425" bIns="45700" anchor="t" anchorCtr="0"/>
          <a:lstStyle>
            <a:lvl1pPr marR="0" lvl="0" algn="l" rtl="0">
              <a:spcBef>
                <a:spcPts val="1000"/>
              </a:spcBef>
              <a:spcAft>
                <a:spcPts val="0"/>
              </a:spcAft>
              <a:buClr>
                <a:schemeClr val="accent2"/>
              </a:buClr>
              <a:buSzPts val="3200"/>
              <a:buFont typeface="Arial"/>
              <a:buNone/>
              <a:defRPr sz="3200" b="0" i="0" u="none" strike="noStrike" cap="none">
                <a:solidFill>
                  <a:srgbClr val="FEFEFE"/>
                </a:solidFill>
                <a:latin typeface="Gill Sans"/>
                <a:ea typeface="Gill Sans"/>
                <a:cs typeface="Gill Sans"/>
                <a:sym typeface="Gill Sans"/>
              </a:defRPr>
            </a:lvl1pPr>
            <a:lvl2pPr marR="0" lvl="1" algn="l" rtl="0">
              <a:spcBef>
                <a:spcPts val="1000"/>
              </a:spcBef>
              <a:spcAft>
                <a:spcPts val="0"/>
              </a:spcAft>
              <a:buClr>
                <a:schemeClr val="accent2"/>
              </a:buClr>
              <a:buSzPts val="2800"/>
              <a:buFont typeface="Arial"/>
              <a:buNone/>
              <a:defRPr sz="2800" b="0" i="0" u="none" strike="noStrike" cap="none">
                <a:solidFill>
                  <a:srgbClr val="262626"/>
                </a:solidFill>
                <a:latin typeface="Gill Sans"/>
                <a:ea typeface="Gill Sans"/>
                <a:cs typeface="Gill Sans"/>
                <a:sym typeface="Gill Sans"/>
              </a:defRPr>
            </a:lvl2pPr>
            <a:lvl3pPr marR="0" lvl="2" algn="l" rtl="0">
              <a:spcBef>
                <a:spcPts val="1000"/>
              </a:spcBef>
              <a:spcAft>
                <a:spcPts val="0"/>
              </a:spcAft>
              <a:buClr>
                <a:schemeClr val="accent2"/>
              </a:buClr>
              <a:buSzPts val="2400"/>
              <a:buFont typeface="Arial"/>
              <a:buNone/>
              <a:defRPr sz="2400" b="0" i="0" u="none" strike="noStrike" cap="none">
                <a:solidFill>
                  <a:srgbClr val="262626"/>
                </a:solidFill>
                <a:latin typeface="Gill Sans"/>
                <a:ea typeface="Gill Sans"/>
                <a:cs typeface="Gill Sans"/>
                <a:sym typeface="Gill Sans"/>
              </a:defRPr>
            </a:lvl3pPr>
            <a:lvl4pPr marR="0" lvl="3" algn="l" rtl="0">
              <a:spcBef>
                <a:spcPts val="1000"/>
              </a:spcBef>
              <a:spcAft>
                <a:spcPts val="0"/>
              </a:spcAft>
              <a:buClr>
                <a:schemeClr val="accent2"/>
              </a:buClr>
              <a:buSzPts val="2000"/>
              <a:buFont typeface="Arial"/>
              <a:buNone/>
              <a:defRPr sz="2000" b="0" i="0" u="none" strike="noStrike" cap="none">
                <a:solidFill>
                  <a:srgbClr val="262626"/>
                </a:solidFill>
                <a:latin typeface="Gill Sans"/>
                <a:ea typeface="Gill Sans"/>
                <a:cs typeface="Gill Sans"/>
                <a:sym typeface="Gill Sans"/>
              </a:defRPr>
            </a:lvl4pPr>
            <a:lvl5pPr marR="0" lvl="4" algn="l" rtl="0">
              <a:spcBef>
                <a:spcPts val="1000"/>
              </a:spcBef>
              <a:spcAft>
                <a:spcPts val="0"/>
              </a:spcAft>
              <a:buClr>
                <a:schemeClr val="accent2"/>
              </a:buClr>
              <a:buSzPts val="2000"/>
              <a:buFont typeface="Arial"/>
              <a:buNone/>
              <a:defRPr sz="2000" b="0" i="0" u="none" strike="noStrike" cap="none">
                <a:solidFill>
                  <a:srgbClr val="262626"/>
                </a:solidFill>
                <a:latin typeface="Gill Sans"/>
                <a:ea typeface="Gill Sans"/>
                <a:cs typeface="Gill Sans"/>
                <a:sym typeface="Gill Sans"/>
              </a:defRPr>
            </a:lvl5pPr>
            <a:lvl6pPr marR="0" lvl="5" algn="l" rtl="0">
              <a:lnSpc>
                <a:spcPct val="100000"/>
              </a:lnSpc>
              <a:spcBef>
                <a:spcPts val="1000"/>
              </a:spcBef>
              <a:spcAft>
                <a:spcPts val="0"/>
              </a:spcAft>
              <a:buClr>
                <a:schemeClr val="accent2"/>
              </a:buClr>
              <a:buSzPts val="2000"/>
              <a:buFont typeface="Arial"/>
              <a:buNone/>
              <a:defRPr sz="2000" b="0" i="0" u="none" strike="noStrike" cap="none">
                <a:solidFill>
                  <a:schemeClr val="dk1"/>
                </a:solidFill>
                <a:latin typeface="Gill Sans"/>
                <a:ea typeface="Gill Sans"/>
                <a:cs typeface="Gill Sans"/>
                <a:sym typeface="Gill Sans"/>
              </a:defRPr>
            </a:lvl6pPr>
            <a:lvl7pPr marR="0" lvl="6" algn="l" rtl="0">
              <a:lnSpc>
                <a:spcPct val="100000"/>
              </a:lnSpc>
              <a:spcBef>
                <a:spcPts val="1000"/>
              </a:spcBef>
              <a:spcAft>
                <a:spcPts val="0"/>
              </a:spcAft>
              <a:buClr>
                <a:schemeClr val="accent2"/>
              </a:buClr>
              <a:buSzPts val="2000"/>
              <a:buFont typeface="Arial"/>
              <a:buNone/>
              <a:defRPr sz="2000" b="0" i="0" u="none" strike="noStrike" cap="none">
                <a:solidFill>
                  <a:schemeClr val="dk1"/>
                </a:solidFill>
                <a:latin typeface="Gill Sans"/>
                <a:ea typeface="Gill Sans"/>
                <a:cs typeface="Gill Sans"/>
                <a:sym typeface="Gill Sans"/>
              </a:defRPr>
            </a:lvl7pPr>
            <a:lvl8pPr marR="0" lvl="7" algn="l" rtl="0">
              <a:lnSpc>
                <a:spcPct val="100000"/>
              </a:lnSpc>
              <a:spcBef>
                <a:spcPts val="1000"/>
              </a:spcBef>
              <a:spcAft>
                <a:spcPts val="0"/>
              </a:spcAft>
              <a:buClr>
                <a:schemeClr val="accent2"/>
              </a:buClr>
              <a:buSzPts val="2000"/>
              <a:buFont typeface="Arial"/>
              <a:buNone/>
              <a:defRPr sz="2000" b="0" i="0" u="none" strike="noStrike" cap="none">
                <a:solidFill>
                  <a:schemeClr val="dk1"/>
                </a:solidFill>
                <a:latin typeface="Gill Sans"/>
                <a:ea typeface="Gill Sans"/>
                <a:cs typeface="Gill Sans"/>
                <a:sym typeface="Gill Sans"/>
              </a:defRPr>
            </a:lvl8pPr>
            <a:lvl9pPr marR="0" lvl="8" algn="l" rtl="0">
              <a:lnSpc>
                <a:spcPct val="100000"/>
              </a:lnSpc>
              <a:spcBef>
                <a:spcPts val="1000"/>
              </a:spcBef>
              <a:spcAft>
                <a:spcPts val="0"/>
              </a:spcAft>
              <a:buClr>
                <a:schemeClr val="accent2"/>
              </a:buClr>
              <a:buSzPts val="2000"/>
              <a:buFont typeface="Arial"/>
              <a:buNone/>
              <a:defRPr sz="2000" b="0" i="0" u="none" strike="noStrike" cap="none">
                <a:solidFill>
                  <a:schemeClr val="dk1"/>
                </a:solidFill>
                <a:latin typeface="Gill Sans"/>
                <a:ea typeface="Gill Sans"/>
                <a:cs typeface="Gill Sans"/>
                <a:sym typeface="Gill Sans"/>
              </a:defRPr>
            </a:lvl9pPr>
          </a:lstStyle>
          <a:p>
            <a:endParaRPr/>
          </a:p>
        </p:txBody>
      </p:sp>
      <p:sp>
        <p:nvSpPr>
          <p:cNvPr id="99" name="Google Shape;99;p15"/>
          <p:cNvSpPr txBox="1">
            <a:spLocks noGrp="1"/>
          </p:cNvSpPr>
          <p:nvPr>
            <p:ph type="body" idx="1"/>
          </p:nvPr>
        </p:nvSpPr>
        <p:spPr>
          <a:xfrm>
            <a:off x="970836" y="3549920"/>
            <a:ext cx="3201829" cy="2194037"/>
          </a:xfrm>
          <a:prstGeom prst="rect">
            <a:avLst/>
          </a:prstGeom>
          <a:noFill/>
          <a:ln>
            <a:noFill/>
          </a:ln>
        </p:spPr>
        <p:txBody>
          <a:bodyPr spcFirstLastPara="1" wrap="square" lIns="91425" tIns="45700" rIns="91425" bIns="45700" anchor="t" anchorCtr="1"/>
          <a:lstStyle>
            <a:lvl1pPr marL="457200" lvl="0" indent="-228600" algn="ctr">
              <a:spcBef>
                <a:spcPts val="1000"/>
              </a:spcBef>
              <a:spcAft>
                <a:spcPts val="0"/>
              </a:spcAft>
              <a:buSzPts val="1500"/>
              <a:buNone/>
              <a:defRPr sz="1500">
                <a:solidFill>
                  <a:srgbClr val="FFFFFF"/>
                </a:solidFill>
              </a:defRPr>
            </a:lvl1pPr>
            <a:lvl2pPr marL="914400" lvl="1" indent="-228600" algn="l">
              <a:spcBef>
                <a:spcPts val="1000"/>
              </a:spcBef>
              <a:spcAft>
                <a:spcPts val="0"/>
              </a:spcAft>
              <a:buSzPts val="1400"/>
              <a:buNone/>
              <a:defRPr sz="1400"/>
            </a:lvl2pPr>
            <a:lvl3pPr marL="1371600" lvl="2" indent="-228600" algn="l">
              <a:spcBef>
                <a:spcPts val="1000"/>
              </a:spcBef>
              <a:spcAft>
                <a:spcPts val="0"/>
              </a:spcAft>
              <a:buSzPts val="1200"/>
              <a:buNone/>
              <a:defRPr sz="1200"/>
            </a:lvl3pPr>
            <a:lvl4pPr marL="1828800" lvl="3" indent="-228600" algn="l">
              <a:spcBef>
                <a:spcPts val="1000"/>
              </a:spcBef>
              <a:spcAft>
                <a:spcPts val="0"/>
              </a:spcAft>
              <a:buSzPts val="1000"/>
              <a:buNone/>
              <a:defRPr sz="1000"/>
            </a:lvl4pPr>
            <a:lvl5pPr marL="2286000" lvl="4" indent="-228600" algn="l">
              <a:spcBef>
                <a:spcPts val="1000"/>
              </a:spcBef>
              <a:spcAft>
                <a:spcPts val="0"/>
              </a:spcAft>
              <a:buSzPts val="1000"/>
              <a:buNone/>
              <a:defRPr sz="1000"/>
            </a:lvl5pPr>
            <a:lvl6pPr marL="2743200" lvl="5" indent="-228600" algn="l">
              <a:lnSpc>
                <a:spcPct val="100000"/>
              </a:lnSpc>
              <a:spcBef>
                <a:spcPts val="1000"/>
              </a:spcBef>
              <a:spcAft>
                <a:spcPts val="0"/>
              </a:spcAft>
              <a:buSzPts val="1000"/>
              <a:buNone/>
              <a:defRPr sz="1000"/>
            </a:lvl6pPr>
            <a:lvl7pPr marL="3200400" lvl="6" indent="-228600" algn="l">
              <a:lnSpc>
                <a:spcPct val="100000"/>
              </a:lnSpc>
              <a:spcBef>
                <a:spcPts val="1000"/>
              </a:spcBef>
              <a:spcAft>
                <a:spcPts val="0"/>
              </a:spcAft>
              <a:buSzPts val="1000"/>
              <a:buNone/>
              <a:defRPr sz="1000"/>
            </a:lvl7pPr>
            <a:lvl8pPr marL="3657600" lvl="7" indent="-228600" algn="l">
              <a:lnSpc>
                <a:spcPct val="100000"/>
              </a:lnSpc>
              <a:spcBef>
                <a:spcPts val="1000"/>
              </a:spcBef>
              <a:spcAft>
                <a:spcPts val="0"/>
              </a:spcAft>
              <a:buSzPts val="1000"/>
              <a:buNone/>
              <a:defRPr sz="1000"/>
            </a:lvl8pPr>
            <a:lvl9pPr marL="4114800" lvl="8" indent="-228600" algn="l">
              <a:lnSpc>
                <a:spcPct val="100000"/>
              </a:lnSpc>
              <a:spcBef>
                <a:spcPts val="1000"/>
              </a:spcBef>
              <a:spcAft>
                <a:spcPts val="0"/>
              </a:spcAft>
              <a:buSzPts val="1000"/>
              <a:buNone/>
              <a:defRPr sz="1000"/>
            </a:lvl9pPr>
          </a:lstStyle>
          <a:p>
            <a:endParaRPr/>
          </a:p>
        </p:txBody>
      </p:sp>
      <p:sp>
        <p:nvSpPr>
          <p:cNvPr id="100" name="Google Shape;100;p15"/>
          <p:cNvSpPr txBox="1">
            <a:spLocks noGrp="1"/>
          </p:cNvSpPr>
          <p:nvPr>
            <p:ph type="dt" idx="10"/>
          </p:nvPr>
        </p:nvSpPr>
        <p:spPr>
          <a:xfrm>
            <a:off x="6726237" y="6238875"/>
            <a:ext cx="2324100" cy="323850"/>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5"/>
          <p:cNvSpPr txBox="1">
            <a:spLocks noGrp="1"/>
          </p:cNvSpPr>
          <p:nvPr>
            <p:ph type="ftr" idx="11"/>
          </p:nvPr>
        </p:nvSpPr>
        <p:spPr>
          <a:xfrm>
            <a:off x="720725" y="6235700"/>
            <a:ext cx="4278312" cy="32067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5"/>
          <p:cNvSpPr>
            <a:spLocks noGrp="1"/>
          </p:cNvSpPr>
          <p:nvPr>
            <p:ph type="sldNum" idx="12"/>
          </p:nvPr>
        </p:nvSpPr>
        <p:spPr>
          <a:xfrm>
            <a:off x="9269412" y="6218237"/>
            <a:ext cx="412750"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9"/>
        <p:cNvGrpSpPr/>
        <p:nvPr/>
      </p:nvGrpSpPr>
      <p:grpSpPr>
        <a:xfrm>
          <a:off x="0" y="0"/>
          <a:ext cx="0" cy="0"/>
          <a:chOff x="0" y="0"/>
          <a:chExt cx="0" cy="0"/>
        </a:xfrm>
      </p:grpSpPr>
      <p:sp>
        <p:nvSpPr>
          <p:cNvPr id="110" name="Google Shape;110;p17"/>
          <p:cNvSpPr txBox="1">
            <a:spLocks noGrp="1"/>
          </p:cNvSpPr>
          <p:nvPr>
            <p:ph type="title"/>
          </p:nvPr>
        </p:nvSpPr>
        <p:spPr>
          <a:xfrm>
            <a:off x="1244727" y="2386744"/>
            <a:ext cx="7807833" cy="1645920"/>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74300" tIns="182875" rIns="274300" bIns="182875" anchor="ctr" anchorCtr="1"/>
          <a:lstStyle>
            <a:lvl1pPr lvl="0" algn="ctr">
              <a:lnSpc>
                <a:spcPct val="90000"/>
              </a:lnSpc>
              <a:spcBef>
                <a:spcPts val="0"/>
              </a:spcBef>
              <a:spcAft>
                <a:spcPts val="0"/>
              </a:spcAft>
              <a:buSzPts val="1400"/>
              <a:buNone/>
              <a:defRPr sz="3500">
                <a:solidFill>
                  <a:srgbClr val="262626"/>
                </a:solidFill>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111" name="Google Shape;111;p17"/>
          <p:cNvSpPr txBox="1">
            <a:spLocks noGrp="1"/>
          </p:cNvSpPr>
          <p:nvPr>
            <p:ph type="body" idx="1"/>
          </p:nvPr>
        </p:nvSpPr>
        <p:spPr>
          <a:xfrm>
            <a:off x="2274071" y="4352465"/>
            <a:ext cx="5738860" cy="1265082"/>
          </a:xfrm>
          <a:prstGeom prst="rect">
            <a:avLst/>
          </a:prstGeom>
          <a:noFill/>
          <a:ln>
            <a:noFill/>
          </a:ln>
        </p:spPr>
        <p:txBody>
          <a:bodyPr spcFirstLastPara="1" wrap="square" lIns="91425" tIns="45700" rIns="91425" bIns="45700" anchor="t" anchorCtr="1"/>
          <a:lstStyle>
            <a:lvl1pPr marL="457200" lvl="0" indent="-228600" algn="l">
              <a:spcBef>
                <a:spcPts val="1000"/>
              </a:spcBef>
              <a:spcAft>
                <a:spcPts val="0"/>
              </a:spcAft>
              <a:buSzPts val="1900"/>
              <a:buNone/>
              <a:defRPr sz="1900">
                <a:solidFill>
                  <a:schemeClr val="lt1"/>
                </a:solidFill>
              </a:defRPr>
            </a:lvl1pPr>
            <a:lvl2pPr marL="914400" lvl="1" indent="-228600" algn="l">
              <a:spcBef>
                <a:spcPts val="1000"/>
              </a:spcBef>
              <a:spcAft>
                <a:spcPts val="0"/>
              </a:spcAft>
              <a:buSzPts val="1900"/>
              <a:buNone/>
              <a:defRPr sz="1900">
                <a:solidFill>
                  <a:schemeClr val="lt1"/>
                </a:solidFill>
              </a:defRPr>
            </a:lvl2pPr>
            <a:lvl3pPr marL="1371600" lvl="2" indent="-228600" algn="l">
              <a:spcBef>
                <a:spcPts val="1000"/>
              </a:spcBef>
              <a:spcAft>
                <a:spcPts val="0"/>
              </a:spcAft>
              <a:buSzPts val="1800"/>
              <a:buNone/>
              <a:defRPr sz="1800">
                <a:solidFill>
                  <a:schemeClr val="lt1"/>
                </a:solidFill>
              </a:defRPr>
            </a:lvl3pPr>
            <a:lvl4pPr marL="1828800" lvl="3" indent="-228600" algn="l">
              <a:spcBef>
                <a:spcPts val="1000"/>
              </a:spcBef>
              <a:spcAft>
                <a:spcPts val="0"/>
              </a:spcAft>
              <a:buSzPts val="1600"/>
              <a:buNone/>
              <a:defRPr sz="1600">
                <a:solidFill>
                  <a:schemeClr val="lt1"/>
                </a:solidFill>
              </a:defRPr>
            </a:lvl4pPr>
            <a:lvl5pPr marL="2286000" lvl="4" indent="-228600" algn="l">
              <a:spcBef>
                <a:spcPts val="1000"/>
              </a:spcBef>
              <a:spcAft>
                <a:spcPts val="0"/>
              </a:spcAft>
              <a:buSzPts val="1600"/>
              <a:buNone/>
              <a:defRPr sz="1600">
                <a:solidFill>
                  <a:schemeClr val="lt1"/>
                </a:solidFill>
              </a:defRPr>
            </a:lvl5pPr>
            <a:lvl6pPr marL="2743200" lvl="5" indent="-228600" algn="l">
              <a:lnSpc>
                <a:spcPct val="100000"/>
              </a:lnSpc>
              <a:spcBef>
                <a:spcPts val="1000"/>
              </a:spcBef>
              <a:spcAft>
                <a:spcPts val="0"/>
              </a:spcAft>
              <a:buSzPts val="1600"/>
              <a:buNone/>
              <a:defRPr sz="1600">
                <a:solidFill>
                  <a:schemeClr val="lt1"/>
                </a:solidFill>
              </a:defRPr>
            </a:lvl6pPr>
            <a:lvl7pPr marL="3200400" lvl="6" indent="-228600" algn="l">
              <a:lnSpc>
                <a:spcPct val="100000"/>
              </a:lnSpc>
              <a:spcBef>
                <a:spcPts val="1000"/>
              </a:spcBef>
              <a:spcAft>
                <a:spcPts val="0"/>
              </a:spcAft>
              <a:buSzPts val="1600"/>
              <a:buNone/>
              <a:defRPr sz="1600">
                <a:solidFill>
                  <a:schemeClr val="lt1"/>
                </a:solidFill>
              </a:defRPr>
            </a:lvl7pPr>
            <a:lvl8pPr marL="3657600" lvl="7" indent="-228600" algn="l">
              <a:lnSpc>
                <a:spcPct val="100000"/>
              </a:lnSpc>
              <a:spcBef>
                <a:spcPts val="1000"/>
              </a:spcBef>
              <a:spcAft>
                <a:spcPts val="0"/>
              </a:spcAft>
              <a:buSzPts val="1600"/>
              <a:buNone/>
              <a:defRPr sz="1600">
                <a:solidFill>
                  <a:schemeClr val="lt1"/>
                </a:solidFill>
              </a:defRPr>
            </a:lvl8pPr>
            <a:lvl9pPr marL="4114800" lvl="8" indent="-228600" algn="l">
              <a:lnSpc>
                <a:spcPct val="100000"/>
              </a:lnSpc>
              <a:spcBef>
                <a:spcPts val="1000"/>
              </a:spcBef>
              <a:spcAft>
                <a:spcPts val="0"/>
              </a:spcAft>
              <a:buSzPts val="1600"/>
              <a:buNone/>
              <a:defRPr sz="1600">
                <a:solidFill>
                  <a:schemeClr val="lt1"/>
                </a:solidFill>
              </a:defRPr>
            </a:lvl9pPr>
          </a:lstStyle>
          <a:p>
            <a:endParaRPr/>
          </a:p>
        </p:txBody>
      </p:sp>
      <p:sp>
        <p:nvSpPr>
          <p:cNvPr id="112" name="Google Shape;112;p17"/>
          <p:cNvSpPr txBox="1">
            <a:spLocks noGrp="1"/>
          </p:cNvSpPr>
          <p:nvPr>
            <p:ph type="dt" idx="10"/>
          </p:nvPr>
        </p:nvSpPr>
        <p:spPr>
          <a:xfrm>
            <a:off x="6726237" y="6238875"/>
            <a:ext cx="2324100" cy="323850"/>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17"/>
          <p:cNvSpPr txBox="1">
            <a:spLocks noGrp="1"/>
          </p:cNvSpPr>
          <p:nvPr>
            <p:ph type="ftr" idx="11"/>
          </p:nvPr>
        </p:nvSpPr>
        <p:spPr>
          <a:xfrm>
            <a:off x="1239837" y="6235700"/>
            <a:ext cx="5126037" cy="32067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17"/>
          <p:cNvSpPr>
            <a:spLocks noGrp="1"/>
          </p:cNvSpPr>
          <p:nvPr>
            <p:ph type="sldNum" idx="12"/>
          </p:nvPr>
        </p:nvSpPr>
        <p:spPr>
          <a:xfrm>
            <a:off x="9269412" y="6218237"/>
            <a:ext cx="412750"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1"/>
        <p:cNvGrpSpPr/>
        <p:nvPr/>
      </p:nvGrpSpPr>
      <p:grpSpPr>
        <a:xfrm>
          <a:off x="0" y="0"/>
          <a:ext cx="0" cy="0"/>
          <a:chOff x="0" y="0"/>
          <a:chExt cx="0" cy="0"/>
        </a:xfrm>
      </p:grpSpPr>
      <p:sp>
        <p:nvSpPr>
          <p:cNvPr id="122" name="Google Shape;122;p19"/>
          <p:cNvSpPr txBox="1">
            <a:spLocks noGrp="1"/>
          </p:cNvSpPr>
          <p:nvPr>
            <p:ph type="ctrTitle"/>
          </p:nvPr>
        </p:nvSpPr>
        <p:spPr>
          <a:xfrm>
            <a:off x="771525" y="2130425"/>
            <a:ext cx="8744100" cy="14700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Clr>
                <a:schemeClr val="dk1"/>
              </a:buClr>
              <a:buSzPts val="2200"/>
              <a:buNone/>
              <a:defRPr/>
            </a:lvl1pPr>
            <a:lvl2pPr lvl="1" rtl="0">
              <a:spcBef>
                <a:spcPts val="0"/>
              </a:spcBef>
              <a:spcAft>
                <a:spcPts val="0"/>
              </a:spcAft>
              <a:buSzPts val="1700"/>
              <a:buNone/>
              <a:defRPr/>
            </a:lvl2pPr>
            <a:lvl3pPr lvl="2" rtl="0">
              <a:spcBef>
                <a:spcPts val="0"/>
              </a:spcBef>
              <a:spcAft>
                <a:spcPts val="0"/>
              </a:spcAft>
              <a:buSzPts val="1700"/>
              <a:buNone/>
              <a:defRPr/>
            </a:lvl3pPr>
            <a:lvl4pPr lvl="3" rtl="0">
              <a:spcBef>
                <a:spcPts val="0"/>
              </a:spcBef>
              <a:spcAft>
                <a:spcPts val="0"/>
              </a:spcAft>
              <a:buSzPts val="1700"/>
              <a:buNone/>
              <a:defRPr/>
            </a:lvl4pPr>
            <a:lvl5pPr lvl="4" rtl="0">
              <a:spcBef>
                <a:spcPts val="0"/>
              </a:spcBef>
              <a:spcAft>
                <a:spcPts val="0"/>
              </a:spcAft>
              <a:buSzPts val="1700"/>
              <a:buNone/>
              <a:defRPr/>
            </a:lvl5pPr>
            <a:lvl6pPr lvl="5" rtl="0">
              <a:spcBef>
                <a:spcPts val="0"/>
              </a:spcBef>
              <a:spcAft>
                <a:spcPts val="0"/>
              </a:spcAft>
              <a:buSzPts val="1700"/>
              <a:buNone/>
              <a:defRPr/>
            </a:lvl6pPr>
            <a:lvl7pPr lvl="6" rtl="0">
              <a:spcBef>
                <a:spcPts val="0"/>
              </a:spcBef>
              <a:spcAft>
                <a:spcPts val="0"/>
              </a:spcAft>
              <a:buSzPts val="1700"/>
              <a:buNone/>
              <a:defRPr/>
            </a:lvl7pPr>
            <a:lvl8pPr lvl="7" rtl="0">
              <a:spcBef>
                <a:spcPts val="0"/>
              </a:spcBef>
              <a:spcAft>
                <a:spcPts val="0"/>
              </a:spcAft>
              <a:buSzPts val="1700"/>
              <a:buNone/>
              <a:defRPr/>
            </a:lvl8pPr>
            <a:lvl9pPr lvl="8" rtl="0">
              <a:spcBef>
                <a:spcPts val="0"/>
              </a:spcBef>
              <a:spcAft>
                <a:spcPts val="0"/>
              </a:spcAft>
              <a:buSzPts val="1700"/>
              <a:buNone/>
              <a:defRPr/>
            </a:lvl9pPr>
          </a:lstStyle>
          <a:p>
            <a:endParaRPr/>
          </a:p>
        </p:txBody>
      </p:sp>
      <p:sp>
        <p:nvSpPr>
          <p:cNvPr id="123" name="Google Shape;123;p19"/>
          <p:cNvSpPr txBox="1">
            <a:spLocks noGrp="1"/>
          </p:cNvSpPr>
          <p:nvPr>
            <p:ph type="subTitle" idx="1"/>
          </p:nvPr>
        </p:nvSpPr>
        <p:spPr>
          <a:xfrm>
            <a:off x="1543050" y="3886200"/>
            <a:ext cx="7200900" cy="1752300"/>
          </a:xfrm>
          <a:prstGeom prst="rect">
            <a:avLst/>
          </a:prstGeom>
          <a:noFill/>
          <a:ln>
            <a:noFill/>
          </a:ln>
        </p:spPr>
        <p:txBody>
          <a:bodyPr spcFirstLastPara="1" wrap="square" lIns="109200" tIns="54575" rIns="109200" bIns="54575" anchor="t" anchorCtr="0"/>
          <a:lstStyle>
            <a:lvl1pPr lvl="0" algn="ctr" rtl="0">
              <a:spcBef>
                <a:spcPts val="800"/>
              </a:spcBef>
              <a:spcAft>
                <a:spcPts val="0"/>
              </a:spcAft>
              <a:buClr>
                <a:srgbClr val="888888"/>
              </a:buClr>
              <a:buSzPts val="3800"/>
              <a:buNone/>
              <a:defRPr>
                <a:solidFill>
                  <a:srgbClr val="888888"/>
                </a:solidFill>
              </a:defRPr>
            </a:lvl1pPr>
            <a:lvl2pPr lvl="1" algn="ctr" rtl="0">
              <a:spcBef>
                <a:spcPts val="700"/>
              </a:spcBef>
              <a:spcAft>
                <a:spcPts val="0"/>
              </a:spcAft>
              <a:buClr>
                <a:srgbClr val="888888"/>
              </a:buClr>
              <a:buSzPts val="3300"/>
              <a:buNone/>
              <a:defRPr>
                <a:solidFill>
                  <a:srgbClr val="888888"/>
                </a:solidFill>
              </a:defRPr>
            </a:lvl2pPr>
            <a:lvl3pPr lvl="2" algn="ctr" rtl="0">
              <a:spcBef>
                <a:spcPts val="600"/>
              </a:spcBef>
              <a:spcAft>
                <a:spcPts val="0"/>
              </a:spcAft>
              <a:buClr>
                <a:srgbClr val="888888"/>
              </a:buClr>
              <a:buSzPts val="2900"/>
              <a:buNone/>
              <a:defRPr>
                <a:solidFill>
                  <a:srgbClr val="888888"/>
                </a:solidFill>
              </a:defRPr>
            </a:lvl3pPr>
            <a:lvl4pPr lvl="3" algn="ctr" rtl="0">
              <a:spcBef>
                <a:spcPts val="500"/>
              </a:spcBef>
              <a:spcAft>
                <a:spcPts val="0"/>
              </a:spcAft>
              <a:buClr>
                <a:srgbClr val="888888"/>
              </a:buClr>
              <a:buSzPts val="2400"/>
              <a:buNone/>
              <a:defRPr>
                <a:solidFill>
                  <a:srgbClr val="888888"/>
                </a:solidFill>
              </a:defRPr>
            </a:lvl4pPr>
            <a:lvl5pPr lvl="4" algn="ctr" rtl="0">
              <a:spcBef>
                <a:spcPts val="500"/>
              </a:spcBef>
              <a:spcAft>
                <a:spcPts val="0"/>
              </a:spcAft>
              <a:buClr>
                <a:srgbClr val="888888"/>
              </a:buClr>
              <a:buSzPts val="2400"/>
              <a:buNone/>
              <a:defRPr>
                <a:solidFill>
                  <a:srgbClr val="888888"/>
                </a:solidFill>
              </a:defRPr>
            </a:lvl5pPr>
            <a:lvl6pPr lvl="5" algn="ctr" rtl="0">
              <a:spcBef>
                <a:spcPts val="500"/>
              </a:spcBef>
              <a:spcAft>
                <a:spcPts val="0"/>
              </a:spcAft>
              <a:buClr>
                <a:srgbClr val="888888"/>
              </a:buClr>
              <a:buSzPts val="2400"/>
              <a:buNone/>
              <a:defRPr>
                <a:solidFill>
                  <a:srgbClr val="888888"/>
                </a:solidFill>
              </a:defRPr>
            </a:lvl6pPr>
            <a:lvl7pPr lvl="6" algn="ctr" rtl="0">
              <a:spcBef>
                <a:spcPts val="500"/>
              </a:spcBef>
              <a:spcAft>
                <a:spcPts val="0"/>
              </a:spcAft>
              <a:buClr>
                <a:srgbClr val="888888"/>
              </a:buClr>
              <a:buSzPts val="2400"/>
              <a:buNone/>
              <a:defRPr>
                <a:solidFill>
                  <a:srgbClr val="888888"/>
                </a:solidFill>
              </a:defRPr>
            </a:lvl7pPr>
            <a:lvl8pPr lvl="7" algn="ctr" rtl="0">
              <a:spcBef>
                <a:spcPts val="500"/>
              </a:spcBef>
              <a:spcAft>
                <a:spcPts val="0"/>
              </a:spcAft>
              <a:buClr>
                <a:srgbClr val="888888"/>
              </a:buClr>
              <a:buSzPts val="2400"/>
              <a:buNone/>
              <a:defRPr>
                <a:solidFill>
                  <a:srgbClr val="888888"/>
                </a:solidFill>
              </a:defRPr>
            </a:lvl8pPr>
            <a:lvl9pPr lvl="8" algn="ctr" rtl="0">
              <a:spcBef>
                <a:spcPts val="500"/>
              </a:spcBef>
              <a:spcAft>
                <a:spcPts val="0"/>
              </a:spcAft>
              <a:buClr>
                <a:srgbClr val="888888"/>
              </a:buClr>
              <a:buSzPts val="2400"/>
              <a:buNone/>
              <a:defRPr>
                <a:solidFill>
                  <a:srgbClr val="888888"/>
                </a:solidFill>
              </a:defRPr>
            </a:lvl9pPr>
          </a:lstStyle>
          <a:p>
            <a:endParaRPr/>
          </a:p>
        </p:txBody>
      </p:sp>
      <p:sp>
        <p:nvSpPr>
          <p:cNvPr id="124" name="Google Shape;124;p19"/>
          <p:cNvSpPr txBox="1">
            <a:spLocks noGrp="1"/>
          </p:cNvSpPr>
          <p:nvPr>
            <p:ph type="dt" idx="10"/>
          </p:nvPr>
        </p:nvSpPr>
        <p:spPr>
          <a:xfrm>
            <a:off x="514350" y="6356351"/>
            <a:ext cx="2400300" cy="365100"/>
          </a:xfrm>
          <a:prstGeom prst="rect">
            <a:avLst/>
          </a:prstGeom>
          <a:noFill/>
          <a:ln>
            <a:noFill/>
          </a:ln>
        </p:spPr>
        <p:txBody>
          <a:bodyPr spcFirstLastPara="1" wrap="square" lIns="109200" tIns="54575" rIns="109200" bIns="54575" anchor="ctr" anchorCtr="0"/>
          <a:lstStyle>
            <a:lvl1pPr lvl="0" algn="l"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25" name="Google Shape;125;p19"/>
          <p:cNvSpPr txBox="1">
            <a:spLocks noGrp="1"/>
          </p:cNvSpPr>
          <p:nvPr>
            <p:ph type="ftr" idx="11"/>
          </p:nvPr>
        </p:nvSpPr>
        <p:spPr>
          <a:xfrm>
            <a:off x="3514725" y="6356351"/>
            <a:ext cx="3257400" cy="3651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26" name="Google Shape;126;p19"/>
          <p:cNvSpPr txBox="1">
            <a:spLocks noGrp="1"/>
          </p:cNvSpPr>
          <p:nvPr>
            <p:ph type="sldNum" idx="12"/>
          </p:nvPr>
        </p:nvSpPr>
        <p:spPr>
          <a:xfrm>
            <a:off x="7372350" y="6356351"/>
            <a:ext cx="2400300" cy="365100"/>
          </a:xfrm>
          <a:prstGeom prst="rect">
            <a:avLst/>
          </a:prstGeom>
          <a:noFill/>
          <a:ln>
            <a:noFill/>
          </a:ln>
        </p:spPr>
        <p:txBody>
          <a:bodyPr spcFirstLastPara="1" wrap="square" lIns="109200" tIns="54575" rIns="109200" bIns="545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7"/>
        <p:cNvGrpSpPr/>
        <p:nvPr/>
      </p:nvGrpSpPr>
      <p:grpSpPr>
        <a:xfrm>
          <a:off x="0" y="0"/>
          <a:ext cx="0" cy="0"/>
          <a:chOff x="0" y="0"/>
          <a:chExt cx="0" cy="0"/>
        </a:xfrm>
      </p:grpSpPr>
      <p:sp>
        <p:nvSpPr>
          <p:cNvPr id="128" name="Google Shape;128;p20"/>
          <p:cNvSpPr txBox="1">
            <a:spLocks noGrp="1"/>
          </p:cNvSpPr>
          <p:nvPr>
            <p:ph type="title"/>
          </p:nvPr>
        </p:nvSpPr>
        <p:spPr>
          <a:xfrm>
            <a:off x="514350" y="274639"/>
            <a:ext cx="9258300" cy="11433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Clr>
                <a:schemeClr val="dk1"/>
              </a:buClr>
              <a:buSzPts val="2200"/>
              <a:buNone/>
              <a:defRPr/>
            </a:lvl1pPr>
            <a:lvl2pPr lvl="1" rtl="0">
              <a:spcBef>
                <a:spcPts val="0"/>
              </a:spcBef>
              <a:spcAft>
                <a:spcPts val="0"/>
              </a:spcAft>
              <a:buSzPts val="1700"/>
              <a:buNone/>
              <a:defRPr/>
            </a:lvl2pPr>
            <a:lvl3pPr lvl="2" rtl="0">
              <a:spcBef>
                <a:spcPts val="0"/>
              </a:spcBef>
              <a:spcAft>
                <a:spcPts val="0"/>
              </a:spcAft>
              <a:buSzPts val="1700"/>
              <a:buNone/>
              <a:defRPr/>
            </a:lvl3pPr>
            <a:lvl4pPr lvl="3" rtl="0">
              <a:spcBef>
                <a:spcPts val="0"/>
              </a:spcBef>
              <a:spcAft>
                <a:spcPts val="0"/>
              </a:spcAft>
              <a:buSzPts val="1700"/>
              <a:buNone/>
              <a:defRPr/>
            </a:lvl4pPr>
            <a:lvl5pPr lvl="4" rtl="0">
              <a:spcBef>
                <a:spcPts val="0"/>
              </a:spcBef>
              <a:spcAft>
                <a:spcPts val="0"/>
              </a:spcAft>
              <a:buSzPts val="1700"/>
              <a:buNone/>
              <a:defRPr/>
            </a:lvl5pPr>
            <a:lvl6pPr lvl="5" rtl="0">
              <a:spcBef>
                <a:spcPts val="0"/>
              </a:spcBef>
              <a:spcAft>
                <a:spcPts val="0"/>
              </a:spcAft>
              <a:buSzPts val="1700"/>
              <a:buNone/>
              <a:defRPr/>
            </a:lvl6pPr>
            <a:lvl7pPr lvl="6" rtl="0">
              <a:spcBef>
                <a:spcPts val="0"/>
              </a:spcBef>
              <a:spcAft>
                <a:spcPts val="0"/>
              </a:spcAft>
              <a:buSzPts val="1700"/>
              <a:buNone/>
              <a:defRPr/>
            </a:lvl7pPr>
            <a:lvl8pPr lvl="7" rtl="0">
              <a:spcBef>
                <a:spcPts val="0"/>
              </a:spcBef>
              <a:spcAft>
                <a:spcPts val="0"/>
              </a:spcAft>
              <a:buSzPts val="1700"/>
              <a:buNone/>
              <a:defRPr/>
            </a:lvl8pPr>
            <a:lvl9pPr lvl="8" rtl="0">
              <a:spcBef>
                <a:spcPts val="0"/>
              </a:spcBef>
              <a:spcAft>
                <a:spcPts val="0"/>
              </a:spcAft>
              <a:buSzPts val="1700"/>
              <a:buNone/>
              <a:defRPr/>
            </a:lvl9pPr>
          </a:lstStyle>
          <a:p>
            <a:endParaRPr/>
          </a:p>
        </p:txBody>
      </p:sp>
      <p:sp>
        <p:nvSpPr>
          <p:cNvPr id="129" name="Google Shape;129;p20"/>
          <p:cNvSpPr txBox="1">
            <a:spLocks noGrp="1"/>
          </p:cNvSpPr>
          <p:nvPr>
            <p:ph type="body" idx="1"/>
          </p:nvPr>
        </p:nvSpPr>
        <p:spPr>
          <a:xfrm>
            <a:off x="514350" y="1600201"/>
            <a:ext cx="9258300" cy="4526100"/>
          </a:xfrm>
          <a:prstGeom prst="rect">
            <a:avLst/>
          </a:prstGeom>
          <a:noFill/>
          <a:ln>
            <a:noFill/>
          </a:ln>
        </p:spPr>
        <p:txBody>
          <a:bodyPr spcFirstLastPara="1" wrap="square" lIns="109200" tIns="54575" rIns="109200" bIns="54575" anchor="t" anchorCtr="0"/>
          <a:lstStyle>
            <a:lvl1pPr marL="457200" lvl="0" indent="-368300" algn="l" rtl="0">
              <a:spcBef>
                <a:spcPts val="400"/>
              </a:spcBef>
              <a:spcAft>
                <a:spcPts val="0"/>
              </a:spcAft>
              <a:buClr>
                <a:schemeClr val="dk1"/>
              </a:buClr>
              <a:buSzPts val="2200"/>
              <a:buChar char="•"/>
              <a:defRPr/>
            </a:lvl1pPr>
            <a:lvl2pPr marL="914400" lvl="1" indent="-368300" algn="l" rtl="0">
              <a:spcBef>
                <a:spcPts val="400"/>
              </a:spcBef>
              <a:spcAft>
                <a:spcPts val="0"/>
              </a:spcAft>
              <a:buClr>
                <a:schemeClr val="dk1"/>
              </a:buClr>
              <a:buSzPts val="2200"/>
              <a:buChar char="–"/>
              <a:defRPr/>
            </a:lvl2pPr>
            <a:lvl3pPr marL="1371600" lvl="2" indent="-368300" algn="l" rtl="0">
              <a:spcBef>
                <a:spcPts val="400"/>
              </a:spcBef>
              <a:spcAft>
                <a:spcPts val="0"/>
              </a:spcAft>
              <a:buClr>
                <a:schemeClr val="dk1"/>
              </a:buClr>
              <a:buSzPts val="2200"/>
              <a:buChar char="•"/>
              <a:defRPr/>
            </a:lvl3pPr>
            <a:lvl4pPr marL="1828800" lvl="3" indent="-368300" algn="l" rtl="0">
              <a:spcBef>
                <a:spcPts val="400"/>
              </a:spcBef>
              <a:spcAft>
                <a:spcPts val="0"/>
              </a:spcAft>
              <a:buClr>
                <a:schemeClr val="dk1"/>
              </a:buClr>
              <a:buSzPts val="2200"/>
              <a:buChar char="–"/>
              <a:defRPr/>
            </a:lvl4pPr>
            <a:lvl5pPr marL="2286000" lvl="4" indent="-368300" algn="l" rtl="0">
              <a:spcBef>
                <a:spcPts val="400"/>
              </a:spcBef>
              <a:spcAft>
                <a:spcPts val="0"/>
              </a:spcAft>
              <a:buClr>
                <a:schemeClr val="dk1"/>
              </a:buClr>
              <a:buSzPts val="2200"/>
              <a:buChar char="»"/>
              <a:defRPr/>
            </a:lvl5pPr>
            <a:lvl6pPr marL="2743200" lvl="5" indent="-368300" algn="l" rtl="0">
              <a:spcBef>
                <a:spcPts val="400"/>
              </a:spcBef>
              <a:spcAft>
                <a:spcPts val="0"/>
              </a:spcAft>
              <a:buClr>
                <a:schemeClr val="dk1"/>
              </a:buClr>
              <a:buSzPts val="2200"/>
              <a:buChar char="•"/>
              <a:defRPr/>
            </a:lvl6pPr>
            <a:lvl7pPr marL="3200400" lvl="6" indent="-368300" algn="l" rtl="0">
              <a:spcBef>
                <a:spcPts val="400"/>
              </a:spcBef>
              <a:spcAft>
                <a:spcPts val="0"/>
              </a:spcAft>
              <a:buClr>
                <a:schemeClr val="dk1"/>
              </a:buClr>
              <a:buSzPts val="2200"/>
              <a:buChar char="•"/>
              <a:defRPr/>
            </a:lvl7pPr>
            <a:lvl8pPr marL="3657600" lvl="7" indent="-368300" algn="l" rtl="0">
              <a:spcBef>
                <a:spcPts val="400"/>
              </a:spcBef>
              <a:spcAft>
                <a:spcPts val="0"/>
              </a:spcAft>
              <a:buClr>
                <a:schemeClr val="dk1"/>
              </a:buClr>
              <a:buSzPts val="2200"/>
              <a:buChar char="•"/>
              <a:defRPr/>
            </a:lvl8pPr>
            <a:lvl9pPr marL="4114800" lvl="8" indent="-368300" algn="l" rtl="0">
              <a:spcBef>
                <a:spcPts val="400"/>
              </a:spcBef>
              <a:spcAft>
                <a:spcPts val="0"/>
              </a:spcAft>
              <a:buClr>
                <a:schemeClr val="dk1"/>
              </a:buClr>
              <a:buSzPts val="2200"/>
              <a:buChar char="•"/>
              <a:defRPr/>
            </a:lvl9pPr>
          </a:lstStyle>
          <a:p>
            <a:endParaRPr/>
          </a:p>
        </p:txBody>
      </p:sp>
      <p:sp>
        <p:nvSpPr>
          <p:cNvPr id="130" name="Google Shape;130;p20"/>
          <p:cNvSpPr txBox="1">
            <a:spLocks noGrp="1"/>
          </p:cNvSpPr>
          <p:nvPr>
            <p:ph type="dt" idx="10"/>
          </p:nvPr>
        </p:nvSpPr>
        <p:spPr>
          <a:xfrm>
            <a:off x="514350" y="6356351"/>
            <a:ext cx="2400300" cy="365100"/>
          </a:xfrm>
          <a:prstGeom prst="rect">
            <a:avLst/>
          </a:prstGeom>
          <a:noFill/>
          <a:ln>
            <a:noFill/>
          </a:ln>
        </p:spPr>
        <p:txBody>
          <a:bodyPr spcFirstLastPara="1" wrap="square" lIns="109200" tIns="54575" rIns="109200" bIns="54575" anchor="ctr" anchorCtr="0"/>
          <a:lstStyle>
            <a:lvl1pPr lvl="0" algn="l"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31" name="Google Shape;131;p20"/>
          <p:cNvSpPr txBox="1">
            <a:spLocks noGrp="1"/>
          </p:cNvSpPr>
          <p:nvPr>
            <p:ph type="ftr" idx="11"/>
          </p:nvPr>
        </p:nvSpPr>
        <p:spPr>
          <a:xfrm>
            <a:off x="3514725" y="6356351"/>
            <a:ext cx="3257400" cy="3651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32" name="Google Shape;132;p20"/>
          <p:cNvSpPr txBox="1">
            <a:spLocks noGrp="1"/>
          </p:cNvSpPr>
          <p:nvPr>
            <p:ph type="sldNum" idx="12"/>
          </p:nvPr>
        </p:nvSpPr>
        <p:spPr>
          <a:xfrm>
            <a:off x="7372350" y="6356351"/>
            <a:ext cx="2400300" cy="365100"/>
          </a:xfrm>
          <a:prstGeom prst="rect">
            <a:avLst/>
          </a:prstGeom>
          <a:noFill/>
          <a:ln>
            <a:noFill/>
          </a:ln>
        </p:spPr>
        <p:txBody>
          <a:bodyPr spcFirstLastPara="1" wrap="square" lIns="109200" tIns="54575" rIns="109200" bIns="545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3"/>
        <p:cNvGrpSpPr/>
        <p:nvPr/>
      </p:nvGrpSpPr>
      <p:grpSpPr>
        <a:xfrm>
          <a:off x="0" y="0"/>
          <a:ext cx="0" cy="0"/>
          <a:chOff x="0" y="0"/>
          <a:chExt cx="0" cy="0"/>
        </a:xfrm>
      </p:grpSpPr>
      <p:sp>
        <p:nvSpPr>
          <p:cNvPr id="134" name="Google Shape;134;p21"/>
          <p:cNvSpPr txBox="1">
            <a:spLocks noGrp="1"/>
          </p:cNvSpPr>
          <p:nvPr>
            <p:ph type="title"/>
          </p:nvPr>
        </p:nvSpPr>
        <p:spPr>
          <a:xfrm>
            <a:off x="812602" y="4406902"/>
            <a:ext cx="8744100" cy="1362000"/>
          </a:xfrm>
          <a:prstGeom prst="rect">
            <a:avLst/>
          </a:prstGeom>
          <a:noFill/>
          <a:ln>
            <a:noFill/>
          </a:ln>
        </p:spPr>
        <p:txBody>
          <a:bodyPr spcFirstLastPara="1" wrap="square" lIns="109200" tIns="54575" rIns="109200" bIns="54575" anchor="t" anchorCtr="0"/>
          <a:lstStyle>
            <a:lvl1pPr lvl="0" algn="l" rtl="0">
              <a:spcBef>
                <a:spcPts val="0"/>
              </a:spcBef>
              <a:spcAft>
                <a:spcPts val="0"/>
              </a:spcAft>
              <a:buClr>
                <a:schemeClr val="dk1"/>
              </a:buClr>
              <a:buSzPts val="4800"/>
              <a:buFont typeface="Calibri"/>
              <a:buNone/>
              <a:defRPr sz="4800" b="1" cap="none"/>
            </a:lvl1pPr>
            <a:lvl2pPr lvl="1" rtl="0">
              <a:spcBef>
                <a:spcPts val="0"/>
              </a:spcBef>
              <a:spcAft>
                <a:spcPts val="0"/>
              </a:spcAft>
              <a:buSzPts val="1700"/>
              <a:buNone/>
              <a:defRPr/>
            </a:lvl2pPr>
            <a:lvl3pPr lvl="2" rtl="0">
              <a:spcBef>
                <a:spcPts val="0"/>
              </a:spcBef>
              <a:spcAft>
                <a:spcPts val="0"/>
              </a:spcAft>
              <a:buSzPts val="1700"/>
              <a:buNone/>
              <a:defRPr/>
            </a:lvl3pPr>
            <a:lvl4pPr lvl="3" rtl="0">
              <a:spcBef>
                <a:spcPts val="0"/>
              </a:spcBef>
              <a:spcAft>
                <a:spcPts val="0"/>
              </a:spcAft>
              <a:buSzPts val="1700"/>
              <a:buNone/>
              <a:defRPr/>
            </a:lvl4pPr>
            <a:lvl5pPr lvl="4" rtl="0">
              <a:spcBef>
                <a:spcPts val="0"/>
              </a:spcBef>
              <a:spcAft>
                <a:spcPts val="0"/>
              </a:spcAft>
              <a:buSzPts val="1700"/>
              <a:buNone/>
              <a:defRPr/>
            </a:lvl5pPr>
            <a:lvl6pPr lvl="5" rtl="0">
              <a:spcBef>
                <a:spcPts val="0"/>
              </a:spcBef>
              <a:spcAft>
                <a:spcPts val="0"/>
              </a:spcAft>
              <a:buSzPts val="1700"/>
              <a:buNone/>
              <a:defRPr/>
            </a:lvl6pPr>
            <a:lvl7pPr lvl="6" rtl="0">
              <a:spcBef>
                <a:spcPts val="0"/>
              </a:spcBef>
              <a:spcAft>
                <a:spcPts val="0"/>
              </a:spcAft>
              <a:buSzPts val="1700"/>
              <a:buNone/>
              <a:defRPr/>
            </a:lvl7pPr>
            <a:lvl8pPr lvl="7" rtl="0">
              <a:spcBef>
                <a:spcPts val="0"/>
              </a:spcBef>
              <a:spcAft>
                <a:spcPts val="0"/>
              </a:spcAft>
              <a:buSzPts val="1700"/>
              <a:buNone/>
              <a:defRPr/>
            </a:lvl8pPr>
            <a:lvl9pPr lvl="8" rtl="0">
              <a:spcBef>
                <a:spcPts val="0"/>
              </a:spcBef>
              <a:spcAft>
                <a:spcPts val="0"/>
              </a:spcAft>
              <a:buSzPts val="1700"/>
              <a:buNone/>
              <a:defRPr/>
            </a:lvl9pPr>
          </a:lstStyle>
          <a:p>
            <a:endParaRPr/>
          </a:p>
        </p:txBody>
      </p:sp>
      <p:sp>
        <p:nvSpPr>
          <p:cNvPr id="135" name="Google Shape;135;p21"/>
          <p:cNvSpPr txBox="1">
            <a:spLocks noGrp="1"/>
          </p:cNvSpPr>
          <p:nvPr>
            <p:ph type="body" idx="1"/>
          </p:nvPr>
        </p:nvSpPr>
        <p:spPr>
          <a:xfrm>
            <a:off x="812602" y="2906713"/>
            <a:ext cx="8744100" cy="1500000"/>
          </a:xfrm>
          <a:prstGeom prst="rect">
            <a:avLst/>
          </a:prstGeom>
          <a:noFill/>
          <a:ln>
            <a:noFill/>
          </a:ln>
        </p:spPr>
        <p:txBody>
          <a:bodyPr spcFirstLastPara="1" wrap="square" lIns="109200" tIns="54575" rIns="109200" bIns="54575" anchor="b" anchorCtr="0"/>
          <a:lstStyle>
            <a:lvl1pPr marL="457200" lvl="0" indent="-228600" algn="l" rtl="0">
              <a:spcBef>
                <a:spcPts val="500"/>
              </a:spcBef>
              <a:spcAft>
                <a:spcPts val="0"/>
              </a:spcAft>
              <a:buClr>
                <a:srgbClr val="888888"/>
              </a:buClr>
              <a:buSzPts val="2400"/>
              <a:buNone/>
              <a:defRPr sz="2400">
                <a:solidFill>
                  <a:srgbClr val="888888"/>
                </a:solidFill>
              </a:defRPr>
            </a:lvl1pPr>
            <a:lvl2pPr marL="914400" lvl="1" indent="-228600" algn="l" rtl="0">
              <a:spcBef>
                <a:spcPts val="400"/>
              </a:spcBef>
              <a:spcAft>
                <a:spcPts val="0"/>
              </a:spcAft>
              <a:buClr>
                <a:srgbClr val="888888"/>
              </a:buClr>
              <a:buSzPts val="2200"/>
              <a:buNone/>
              <a:defRPr sz="2200">
                <a:solidFill>
                  <a:srgbClr val="888888"/>
                </a:solidFill>
              </a:defRPr>
            </a:lvl2pPr>
            <a:lvl3pPr marL="1371600" lvl="2" indent="-228600" algn="l" rtl="0">
              <a:spcBef>
                <a:spcPts val="400"/>
              </a:spcBef>
              <a:spcAft>
                <a:spcPts val="0"/>
              </a:spcAft>
              <a:buClr>
                <a:srgbClr val="888888"/>
              </a:buClr>
              <a:buSzPts val="1900"/>
              <a:buNone/>
              <a:defRPr sz="1900">
                <a:solidFill>
                  <a:srgbClr val="888888"/>
                </a:solidFill>
              </a:defRPr>
            </a:lvl3pPr>
            <a:lvl4pPr marL="1828800" lvl="3" indent="-228600" algn="l" rtl="0">
              <a:spcBef>
                <a:spcPts val="300"/>
              </a:spcBef>
              <a:spcAft>
                <a:spcPts val="0"/>
              </a:spcAft>
              <a:buClr>
                <a:srgbClr val="888888"/>
              </a:buClr>
              <a:buSzPts val="1700"/>
              <a:buNone/>
              <a:defRPr sz="1700">
                <a:solidFill>
                  <a:srgbClr val="888888"/>
                </a:solidFill>
              </a:defRPr>
            </a:lvl4pPr>
            <a:lvl5pPr marL="2286000" lvl="4" indent="-228600" algn="l" rtl="0">
              <a:spcBef>
                <a:spcPts val="300"/>
              </a:spcBef>
              <a:spcAft>
                <a:spcPts val="0"/>
              </a:spcAft>
              <a:buClr>
                <a:srgbClr val="888888"/>
              </a:buClr>
              <a:buSzPts val="1700"/>
              <a:buNone/>
              <a:defRPr sz="1700">
                <a:solidFill>
                  <a:srgbClr val="888888"/>
                </a:solidFill>
              </a:defRPr>
            </a:lvl5pPr>
            <a:lvl6pPr marL="2743200" lvl="5" indent="-228600" algn="l" rtl="0">
              <a:spcBef>
                <a:spcPts val="300"/>
              </a:spcBef>
              <a:spcAft>
                <a:spcPts val="0"/>
              </a:spcAft>
              <a:buClr>
                <a:srgbClr val="888888"/>
              </a:buClr>
              <a:buSzPts val="1700"/>
              <a:buNone/>
              <a:defRPr sz="1700">
                <a:solidFill>
                  <a:srgbClr val="888888"/>
                </a:solidFill>
              </a:defRPr>
            </a:lvl6pPr>
            <a:lvl7pPr marL="3200400" lvl="6" indent="-228600" algn="l" rtl="0">
              <a:spcBef>
                <a:spcPts val="300"/>
              </a:spcBef>
              <a:spcAft>
                <a:spcPts val="0"/>
              </a:spcAft>
              <a:buClr>
                <a:srgbClr val="888888"/>
              </a:buClr>
              <a:buSzPts val="1700"/>
              <a:buNone/>
              <a:defRPr sz="1700">
                <a:solidFill>
                  <a:srgbClr val="888888"/>
                </a:solidFill>
              </a:defRPr>
            </a:lvl7pPr>
            <a:lvl8pPr marL="3657600" lvl="7" indent="-228600" algn="l" rtl="0">
              <a:spcBef>
                <a:spcPts val="300"/>
              </a:spcBef>
              <a:spcAft>
                <a:spcPts val="0"/>
              </a:spcAft>
              <a:buClr>
                <a:srgbClr val="888888"/>
              </a:buClr>
              <a:buSzPts val="1700"/>
              <a:buNone/>
              <a:defRPr sz="1700">
                <a:solidFill>
                  <a:srgbClr val="888888"/>
                </a:solidFill>
              </a:defRPr>
            </a:lvl8pPr>
            <a:lvl9pPr marL="4114800" lvl="8" indent="-228600" algn="l" rtl="0">
              <a:spcBef>
                <a:spcPts val="300"/>
              </a:spcBef>
              <a:spcAft>
                <a:spcPts val="0"/>
              </a:spcAft>
              <a:buClr>
                <a:srgbClr val="888888"/>
              </a:buClr>
              <a:buSzPts val="1700"/>
              <a:buNone/>
              <a:defRPr sz="1700">
                <a:solidFill>
                  <a:srgbClr val="888888"/>
                </a:solidFill>
              </a:defRPr>
            </a:lvl9pPr>
          </a:lstStyle>
          <a:p>
            <a:endParaRPr/>
          </a:p>
        </p:txBody>
      </p:sp>
      <p:sp>
        <p:nvSpPr>
          <p:cNvPr id="136" name="Google Shape;136;p21"/>
          <p:cNvSpPr txBox="1">
            <a:spLocks noGrp="1"/>
          </p:cNvSpPr>
          <p:nvPr>
            <p:ph type="dt" idx="10"/>
          </p:nvPr>
        </p:nvSpPr>
        <p:spPr>
          <a:xfrm>
            <a:off x="514350" y="6356351"/>
            <a:ext cx="2400300" cy="365100"/>
          </a:xfrm>
          <a:prstGeom prst="rect">
            <a:avLst/>
          </a:prstGeom>
          <a:noFill/>
          <a:ln>
            <a:noFill/>
          </a:ln>
        </p:spPr>
        <p:txBody>
          <a:bodyPr spcFirstLastPara="1" wrap="square" lIns="109200" tIns="54575" rIns="109200" bIns="54575" anchor="ctr" anchorCtr="0"/>
          <a:lstStyle>
            <a:lvl1pPr lvl="0" algn="l"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37" name="Google Shape;137;p21"/>
          <p:cNvSpPr txBox="1">
            <a:spLocks noGrp="1"/>
          </p:cNvSpPr>
          <p:nvPr>
            <p:ph type="ftr" idx="11"/>
          </p:nvPr>
        </p:nvSpPr>
        <p:spPr>
          <a:xfrm>
            <a:off x="3514725" y="6356351"/>
            <a:ext cx="3257400" cy="3651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38" name="Google Shape;138;p21"/>
          <p:cNvSpPr txBox="1">
            <a:spLocks noGrp="1"/>
          </p:cNvSpPr>
          <p:nvPr>
            <p:ph type="sldNum" idx="12"/>
          </p:nvPr>
        </p:nvSpPr>
        <p:spPr>
          <a:xfrm>
            <a:off x="7372350" y="6356351"/>
            <a:ext cx="2400300" cy="365100"/>
          </a:xfrm>
          <a:prstGeom prst="rect">
            <a:avLst/>
          </a:prstGeom>
          <a:noFill/>
          <a:ln>
            <a:noFill/>
          </a:ln>
        </p:spPr>
        <p:txBody>
          <a:bodyPr spcFirstLastPara="1" wrap="square" lIns="109200" tIns="54575" rIns="109200" bIns="545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39"/>
        <p:cNvGrpSpPr/>
        <p:nvPr/>
      </p:nvGrpSpPr>
      <p:grpSpPr>
        <a:xfrm>
          <a:off x="0" y="0"/>
          <a:ext cx="0" cy="0"/>
          <a:chOff x="0" y="0"/>
          <a:chExt cx="0" cy="0"/>
        </a:xfrm>
      </p:grpSpPr>
      <p:sp>
        <p:nvSpPr>
          <p:cNvPr id="140" name="Google Shape;140;p22"/>
          <p:cNvSpPr txBox="1">
            <a:spLocks noGrp="1"/>
          </p:cNvSpPr>
          <p:nvPr>
            <p:ph type="title"/>
          </p:nvPr>
        </p:nvSpPr>
        <p:spPr>
          <a:xfrm>
            <a:off x="514350" y="274639"/>
            <a:ext cx="9258300" cy="11433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Clr>
                <a:schemeClr val="dk1"/>
              </a:buClr>
              <a:buSzPts val="2200"/>
              <a:buNone/>
              <a:defRPr/>
            </a:lvl1pPr>
            <a:lvl2pPr lvl="1" rtl="0">
              <a:spcBef>
                <a:spcPts val="0"/>
              </a:spcBef>
              <a:spcAft>
                <a:spcPts val="0"/>
              </a:spcAft>
              <a:buSzPts val="1700"/>
              <a:buNone/>
              <a:defRPr/>
            </a:lvl2pPr>
            <a:lvl3pPr lvl="2" rtl="0">
              <a:spcBef>
                <a:spcPts val="0"/>
              </a:spcBef>
              <a:spcAft>
                <a:spcPts val="0"/>
              </a:spcAft>
              <a:buSzPts val="1700"/>
              <a:buNone/>
              <a:defRPr/>
            </a:lvl3pPr>
            <a:lvl4pPr lvl="3" rtl="0">
              <a:spcBef>
                <a:spcPts val="0"/>
              </a:spcBef>
              <a:spcAft>
                <a:spcPts val="0"/>
              </a:spcAft>
              <a:buSzPts val="1700"/>
              <a:buNone/>
              <a:defRPr/>
            </a:lvl4pPr>
            <a:lvl5pPr lvl="4" rtl="0">
              <a:spcBef>
                <a:spcPts val="0"/>
              </a:spcBef>
              <a:spcAft>
                <a:spcPts val="0"/>
              </a:spcAft>
              <a:buSzPts val="1700"/>
              <a:buNone/>
              <a:defRPr/>
            </a:lvl5pPr>
            <a:lvl6pPr lvl="5" rtl="0">
              <a:spcBef>
                <a:spcPts val="0"/>
              </a:spcBef>
              <a:spcAft>
                <a:spcPts val="0"/>
              </a:spcAft>
              <a:buSzPts val="1700"/>
              <a:buNone/>
              <a:defRPr/>
            </a:lvl6pPr>
            <a:lvl7pPr lvl="6" rtl="0">
              <a:spcBef>
                <a:spcPts val="0"/>
              </a:spcBef>
              <a:spcAft>
                <a:spcPts val="0"/>
              </a:spcAft>
              <a:buSzPts val="1700"/>
              <a:buNone/>
              <a:defRPr/>
            </a:lvl7pPr>
            <a:lvl8pPr lvl="7" rtl="0">
              <a:spcBef>
                <a:spcPts val="0"/>
              </a:spcBef>
              <a:spcAft>
                <a:spcPts val="0"/>
              </a:spcAft>
              <a:buSzPts val="1700"/>
              <a:buNone/>
              <a:defRPr/>
            </a:lvl8pPr>
            <a:lvl9pPr lvl="8" rtl="0">
              <a:spcBef>
                <a:spcPts val="0"/>
              </a:spcBef>
              <a:spcAft>
                <a:spcPts val="0"/>
              </a:spcAft>
              <a:buSzPts val="1700"/>
              <a:buNone/>
              <a:defRPr/>
            </a:lvl9pPr>
          </a:lstStyle>
          <a:p>
            <a:endParaRPr/>
          </a:p>
        </p:txBody>
      </p:sp>
      <p:sp>
        <p:nvSpPr>
          <p:cNvPr id="141" name="Google Shape;141;p22"/>
          <p:cNvSpPr txBox="1">
            <a:spLocks noGrp="1"/>
          </p:cNvSpPr>
          <p:nvPr>
            <p:ph type="body" idx="1"/>
          </p:nvPr>
        </p:nvSpPr>
        <p:spPr>
          <a:xfrm>
            <a:off x="514350" y="1600201"/>
            <a:ext cx="4543500" cy="4526100"/>
          </a:xfrm>
          <a:prstGeom prst="rect">
            <a:avLst/>
          </a:prstGeom>
          <a:noFill/>
          <a:ln>
            <a:noFill/>
          </a:ln>
        </p:spPr>
        <p:txBody>
          <a:bodyPr spcFirstLastPara="1" wrap="square" lIns="109200" tIns="54575" rIns="109200" bIns="54575" anchor="t" anchorCtr="0"/>
          <a:lstStyle>
            <a:lvl1pPr marL="457200" lvl="0" indent="-438150" algn="l" rtl="0">
              <a:spcBef>
                <a:spcPts val="700"/>
              </a:spcBef>
              <a:spcAft>
                <a:spcPts val="0"/>
              </a:spcAft>
              <a:buClr>
                <a:schemeClr val="dk1"/>
              </a:buClr>
              <a:buSzPts val="3300"/>
              <a:buChar char="•"/>
              <a:defRPr sz="3300"/>
            </a:lvl1pPr>
            <a:lvl2pPr marL="914400" lvl="1" indent="-412750" algn="l" rtl="0">
              <a:spcBef>
                <a:spcPts val="600"/>
              </a:spcBef>
              <a:spcAft>
                <a:spcPts val="0"/>
              </a:spcAft>
              <a:buClr>
                <a:schemeClr val="dk1"/>
              </a:buClr>
              <a:buSzPts val="2900"/>
              <a:buChar char="–"/>
              <a:defRPr sz="2900"/>
            </a:lvl2pPr>
            <a:lvl3pPr marL="1371600" lvl="2" indent="-381000" algn="l" rtl="0">
              <a:spcBef>
                <a:spcPts val="500"/>
              </a:spcBef>
              <a:spcAft>
                <a:spcPts val="0"/>
              </a:spcAft>
              <a:buClr>
                <a:schemeClr val="dk1"/>
              </a:buClr>
              <a:buSzPts val="2400"/>
              <a:buChar char="•"/>
              <a:defRPr sz="2400"/>
            </a:lvl3pPr>
            <a:lvl4pPr marL="1828800" lvl="3" indent="-368300" algn="l" rtl="0">
              <a:spcBef>
                <a:spcPts val="400"/>
              </a:spcBef>
              <a:spcAft>
                <a:spcPts val="0"/>
              </a:spcAft>
              <a:buClr>
                <a:schemeClr val="dk1"/>
              </a:buClr>
              <a:buSzPts val="2200"/>
              <a:buChar char="–"/>
              <a:defRPr sz="2200"/>
            </a:lvl4pPr>
            <a:lvl5pPr marL="2286000" lvl="4" indent="-368300" algn="l" rtl="0">
              <a:spcBef>
                <a:spcPts val="400"/>
              </a:spcBef>
              <a:spcAft>
                <a:spcPts val="0"/>
              </a:spcAft>
              <a:buClr>
                <a:schemeClr val="dk1"/>
              </a:buClr>
              <a:buSzPts val="2200"/>
              <a:buChar char="»"/>
              <a:defRPr sz="2200"/>
            </a:lvl5pPr>
            <a:lvl6pPr marL="2743200" lvl="5" indent="-368300" algn="l" rtl="0">
              <a:spcBef>
                <a:spcPts val="400"/>
              </a:spcBef>
              <a:spcAft>
                <a:spcPts val="0"/>
              </a:spcAft>
              <a:buClr>
                <a:schemeClr val="dk1"/>
              </a:buClr>
              <a:buSzPts val="2200"/>
              <a:buChar char="•"/>
              <a:defRPr sz="2200"/>
            </a:lvl6pPr>
            <a:lvl7pPr marL="3200400" lvl="6" indent="-368300" algn="l" rtl="0">
              <a:spcBef>
                <a:spcPts val="400"/>
              </a:spcBef>
              <a:spcAft>
                <a:spcPts val="0"/>
              </a:spcAft>
              <a:buClr>
                <a:schemeClr val="dk1"/>
              </a:buClr>
              <a:buSzPts val="2200"/>
              <a:buChar char="•"/>
              <a:defRPr sz="2200"/>
            </a:lvl7pPr>
            <a:lvl8pPr marL="3657600" lvl="7" indent="-368300" algn="l" rtl="0">
              <a:spcBef>
                <a:spcPts val="400"/>
              </a:spcBef>
              <a:spcAft>
                <a:spcPts val="0"/>
              </a:spcAft>
              <a:buClr>
                <a:schemeClr val="dk1"/>
              </a:buClr>
              <a:buSzPts val="2200"/>
              <a:buChar char="•"/>
              <a:defRPr sz="2200"/>
            </a:lvl8pPr>
            <a:lvl9pPr marL="4114800" lvl="8" indent="-368300" algn="l" rtl="0">
              <a:spcBef>
                <a:spcPts val="400"/>
              </a:spcBef>
              <a:spcAft>
                <a:spcPts val="0"/>
              </a:spcAft>
              <a:buClr>
                <a:schemeClr val="dk1"/>
              </a:buClr>
              <a:buSzPts val="2200"/>
              <a:buChar char="•"/>
              <a:defRPr sz="2200"/>
            </a:lvl9pPr>
          </a:lstStyle>
          <a:p>
            <a:endParaRPr/>
          </a:p>
        </p:txBody>
      </p:sp>
      <p:sp>
        <p:nvSpPr>
          <p:cNvPr id="142" name="Google Shape;142;p22"/>
          <p:cNvSpPr txBox="1">
            <a:spLocks noGrp="1"/>
          </p:cNvSpPr>
          <p:nvPr>
            <p:ph type="body" idx="2"/>
          </p:nvPr>
        </p:nvSpPr>
        <p:spPr>
          <a:xfrm>
            <a:off x="5229225" y="1600201"/>
            <a:ext cx="4543500" cy="4526100"/>
          </a:xfrm>
          <a:prstGeom prst="rect">
            <a:avLst/>
          </a:prstGeom>
          <a:noFill/>
          <a:ln>
            <a:noFill/>
          </a:ln>
        </p:spPr>
        <p:txBody>
          <a:bodyPr spcFirstLastPara="1" wrap="square" lIns="109200" tIns="54575" rIns="109200" bIns="54575" anchor="t" anchorCtr="0"/>
          <a:lstStyle>
            <a:lvl1pPr marL="457200" lvl="0" indent="-438150" algn="l" rtl="0">
              <a:spcBef>
                <a:spcPts val="700"/>
              </a:spcBef>
              <a:spcAft>
                <a:spcPts val="0"/>
              </a:spcAft>
              <a:buClr>
                <a:schemeClr val="dk1"/>
              </a:buClr>
              <a:buSzPts val="3300"/>
              <a:buChar char="•"/>
              <a:defRPr sz="3300"/>
            </a:lvl1pPr>
            <a:lvl2pPr marL="914400" lvl="1" indent="-412750" algn="l" rtl="0">
              <a:spcBef>
                <a:spcPts val="600"/>
              </a:spcBef>
              <a:spcAft>
                <a:spcPts val="0"/>
              </a:spcAft>
              <a:buClr>
                <a:schemeClr val="dk1"/>
              </a:buClr>
              <a:buSzPts val="2900"/>
              <a:buChar char="–"/>
              <a:defRPr sz="2900"/>
            </a:lvl2pPr>
            <a:lvl3pPr marL="1371600" lvl="2" indent="-381000" algn="l" rtl="0">
              <a:spcBef>
                <a:spcPts val="500"/>
              </a:spcBef>
              <a:spcAft>
                <a:spcPts val="0"/>
              </a:spcAft>
              <a:buClr>
                <a:schemeClr val="dk1"/>
              </a:buClr>
              <a:buSzPts val="2400"/>
              <a:buChar char="•"/>
              <a:defRPr sz="2400"/>
            </a:lvl3pPr>
            <a:lvl4pPr marL="1828800" lvl="3" indent="-368300" algn="l" rtl="0">
              <a:spcBef>
                <a:spcPts val="400"/>
              </a:spcBef>
              <a:spcAft>
                <a:spcPts val="0"/>
              </a:spcAft>
              <a:buClr>
                <a:schemeClr val="dk1"/>
              </a:buClr>
              <a:buSzPts val="2200"/>
              <a:buChar char="–"/>
              <a:defRPr sz="2200"/>
            </a:lvl4pPr>
            <a:lvl5pPr marL="2286000" lvl="4" indent="-368300" algn="l" rtl="0">
              <a:spcBef>
                <a:spcPts val="400"/>
              </a:spcBef>
              <a:spcAft>
                <a:spcPts val="0"/>
              </a:spcAft>
              <a:buClr>
                <a:schemeClr val="dk1"/>
              </a:buClr>
              <a:buSzPts val="2200"/>
              <a:buChar char="»"/>
              <a:defRPr sz="2200"/>
            </a:lvl5pPr>
            <a:lvl6pPr marL="2743200" lvl="5" indent="-368300" algn="l" rtl="0">
              <a:spcBef>
                <a:spcPts val="400"/>
              </a:spcBef>
              <a:spcAft>
                <a:spcPts val="0"/>
              </a:spcAft>
              <a:buClr>
                <a:schemeClr val="dk1"/>
              </a:buClr>
              <a:buSzPts val="2200"/>
              <a:buChar char="•"/>
              <a:defRPr sz="2200"/>
            </a:lvl6pPr>
            <a:lvl7pPr marL="3200400" lvl="6" indent="-368300" algn="l" rtl="0">
              <a:spcBef>
                <a:spcPts val="400"/>
              </a:spcBef>
              <a:spcAft>
                <a:spcPts val="0"/>
              </a:spcAft>
              <a:buClr>
                <a:schemeClr val="dk1"/>
              </a:buClr>
              <a:buSzPts val="2200"/>
              <a:buChar char="•"/>
              <a:defRPr sz="2200"/>
            </a:lvl7pPr>
            <a:lvl8pPr marL="3657600" lvl="7" indent="-368300" algn="l" rtl="0">
              <a:spcBef>
                <a:spcPts val="400"/>
              </a:spcBef>
              <a:spcAft>
                <a:spcPts val="0"/>
              </a:spcAft>
              <a:buClr>
                <a:schemeClr val="dk1"/>
              </a:buClr>
              <a:buSzPts val="2200"/>
              <a:buChar char="•"/>
              <a:defRPr sz="2200"/>
            </a:lvl8pPr>
            <a:lvl9pPr marL="4114800" lvl="8" indent="-368300" algn="l" rtl="0">
              <a:spcBef>
                <a:spcPts val="400"/>
              </a:spcBef>
              <a:spcAft>
                <a:spcPts val="0"/>
              </a:spcAft>
              <a:buClr>
                <a:schemeClr val="dk1"/>
              </a:buClr>
              <a:buSzPts val="2200"/>
              <a:buChar char="•"/>
              <a:defRPr sz="2200"/>
            </a:lvl9pPr>
          </a:lstStyle>
          <a:p>
            <a:endParaRPr/>
          </a:p>
        </p:txBody>
      </p:sp>
      <p:sp>
        <p:nvSpPr>
          <p:cNvPr id="143" name="Google Shape;143;p22"/>
          <p:cNvSpPr txBox="1">
            <a:spLocks noGrp="1"/>
          </p:cNvSpPr>
          <p:nvPr>
            <p:ph type="dt" idx="10"/>
          </p:nvPr>
        </p:nvSpPr>
        <p:spPr>
          <a:xfrm>
            <a:off x="514350" y="6356351"/>
            <a:ext cx="2400300" cy="365100"/>
          </a:xfrm>
          <a:prstGeom prst="rect">
            <a:avLst/>
          </a:prstGeom>
          <a:noFill/>
          <a:ln>
            <a:noFill/>
          </a:ln>
        </p:spPr>
        <p:txBody>
          <a:bodyPr spcFirstLastPara="1" wrap="square" lIns="109200" tIns="54575" rIns="109200" bIns="54575" anchor="ctr" anchorCtr="0"/>
          <a:lstStyle>
            <a:lvl1pPr lvl="0" algn="l"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44" name="Google Shape;144;p22"/>
          <p:cNvSpPr txBox="1">
            <a:spLocks noGrp="1"/>
          </p:cNvSpPr>
          <p:nvPr>
            <p:ph type="ftr" idx="11"/>
          </p:nvPr>
        </p:nvSpPr>
        <p:spPr>
          <a:xfrm>
            <a:off x="3514725" y="6356351"/>
            <a:ext cx="3257400" cy="3651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45" name="Google Shape;145;p22"/>
          <p:cNvSpPr txBox="1">
            <a:spLocks noGrp="1"/>
          </p:cNvSpPr>
          <p:nvPr>
            <p:ph type="sldNum" idx="12"/>
          </p:nvPr>
        </p:nvSpPr>
        <p:spPr>
          <a:xfrm>
            <a:off x="7372350" y="6356351"/>
            <a:ext cx="2400300" cy="365100"/>
          </a:xfrm>
          <a:prstGeom prst="rect">
            <a:avLst/>
          </a:prstGeom>
          <a:noFill/>
          <a:ln>
            <a:noFill/>
          </a:ln>
        </p:spPr>
        <p:txBody>
          <a:bodyPr spcFirstLastPara="1" wrap="square" lIns="109200" tIns="54575" rIns="109200" bIns="545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6"/>
        <p:cNvGrpSpPr/>
        <p:nvPr/>
      </p:nvGrpSpPr>
      <p:grpSpPr>
        <a:xfrm>
          <a:off x="0" y="0"/>
          <a:ext cx="0" cy="0"/>
          <a:chOff x="0" y="0"/>
          <a:chExt cx="0" cy="0"/>
        </a:xfrm>
      </p:grpSpPr>
      <p:sp>
        <p:nvSpPr>
          <p:cNvPr id="147" name="Google Shape;147;p23"/>
          <p:cNvSpPr txBox="1">
            <a:spLocks noGrp="1"/>
          </p:cNvSpPr>
          <p:nvPr>
            <p:ph type="title"/>
          </p:nvPr>
        </p:nvSpPr>
        <p:spPr>
          <a:xfrm>
            <a:off x="514350" y="274639"/>
            <a:ext cx="9258300" cy="11433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Clr>
                <a:schemeClr val="dk1"/>
              </a:buClr>
              <a:buSzPts val="5300"/>
              <a:buFont typeface="Calibri"/>
              <a:buNone/>
              <a:defRPr/>
            </a:lvl1pPr>
            <a:lvl2pPr lvl="1" rtl="0">
              <a:spcBef>
                <a:spcPts val="0"/>
              </a:spcBef>
              <a:spcAft>
                <a:spcPts val="0"/>
              </a:spcAft>
              <a:buSzPts val="1700"/>
              <a:buNone/>
              <a:defRPr/>
            </a:lvl2pPr>
            <a:lvl3pPr lvl="2" rtl="0">
              <a:spcBef>
                <a:spcPts val="0"/>
              </a:spcBef>
              <a:spcAft>
                <a:spcPts val="0"/>
              </a:spcAft>
              <a:buSzPts val="1700"/>
              <a:buNone/>
              <a:defRPr/>
            </a:lvl3pPr>
            <a:lvl4pPr lvl="3" rtl="0">
              <a:spcBef>
                <a:spcPts val="0"/>
              </a:spcBef>
              <a:spcAft>
                <a:spcPts val="0"/>
              </a:spcAft>
              <a:buSzPts val="1700"/>
              <a:buNone/>
              <a:defRPr/>
            </a:lvl4pPr>
            <a:lvl5pPr lvl="4" rtl="0">
              <a:spcBef>
                <a:spcPts val="0"/>
              </a:spcBef>
              <a:spcAft>
                <a:spcPts val="0"/>
              </a:spcAft>
              <a:buSzPts val="1700"/>
              <a:buNone/>
              <a:defRPr/>
            </a:lvl5pPr>
            <a:lvl6pPr lvl="5" rtl="0">
              <a:spcBef>
                <a:spcPts val="0"/>
              </a:spcBef>
              <a:spcAft>
                <a:spcPts val="0"/>
              </a:spcAft>
              <a:buSzPts val="1700"/>
              <a:buNone/>
              <a:defRPr/>
            </a:lvl6pPr>
            <a:lvl7pPr lvl="6" rtl="0">
              <a:spcBef>
                <a:spcPts val="0"/>
              </a:spcBef>
              <a:spcAft>
                <a:spcPts val="0"/>
              </a:spcAft>
              <a:buSzPts val="1700"/>
              <a:buNone/>
              <a:defRPr/>
            </a:lvl7pPr>
            <a:lvl8pPr lvl="7" rtl="0">
              <a:spcBef>
                <a:spcPts val="0"/>
              </a:spcBef>
              <a:spcAft>
                <a:spcPts val="0"/>
              </a:spcAft>
              <a:buSzPts val="1700"/>
              <a:buNone/>
              <a:defRPr/>
            </a:lvl8pPr>
            <a:lvl9pPr lvl="8" rtl="0">
              <a:spcBef>
                <a:spcPts val="0"/>
              </a:spcBef>
              <a:spcAft>
                <a:spcPts val="0"/>
              </a:spcAft>
              <a:buSzPts val="1700"/>
              <a:buNone/>
              <a:defRPr/>
            </a:lvl9pPr>
          </a:lstStyle>
          <a:p>
            <a:endParaRPr/>
          </a:p>
        </p:txBody>
      </p:sp>
      <p:sp>
        <p:nvSpPr>
          <p:cNvPr id="148" name="Google Shape;148;p23"/>
          <p:cNvSpPr txBox="1">
            <a:spLocks noGrp="1"/>
          </p:cNvSpPr>
          <p:nvPr>
            <p:ph type="body" idx="1"/>
          </p:nvPr>
        </p:nvSpPr>
        <p:spPr>
          <a:xfrm>
            <a:off x="514350" y="1535113"/>
            <a:ext cx="4545000" cy="639600"/>
          </a:xfrm>
          <a:prstGeom prst="rect">
            <a:avLst/>
          </a:prstGeom>
          <a:noFill/>
          <a:ln>
            <a:noFill/>
          </a:ln>
        </p:spPr>
        <p:txBody>
          <a:bodyPr spcFirstLastPara="1" wrap="square" lIns="109200" tIns="54575" rIns="109200" bIns="54575" anchor="b" anchorCtr="0"/>
          <a:lstStyle>
            <a:lvl1pPr marL="457200" lvl="0" indent="-228600" algn="l" rtl="0">
              <a:spcBef>
                <a:spcPts val="600"/>
              </a:spcBef>
              <a:spcAft>
                <a:spcPts val="0"/>
              </a:spcAft>
              <a:buClr>
                <a:schemeClr val="dk1"/>
              </a:buClr>
              <a:buSzPts val="2900"/>
              <a:buNone/>
              <a:defRPr sz="2900" b="1"/>
            </a:lvl1pPr>
            <a:lvl2pPr marL="914400" lvl="1" indent="-228600" algn="l" rtl="0">
              <a:spcBef>
                <a:spcPts val="500"/>
              </a:spcBef>
              <a:spcAft>
                <a:spcPts val="0"/>
              </a:spcAft>
              <a:buClr>
                <a:schemeClr val="dk1"/>
              </a:buClr>
              <a:buSzPts val="2400"/>
              <a:buNone/>
              <a:defRPr sz="2400" b="1"/>
            </a:lvl2pPr>
            <a:lvl3pPr marL="1371600" lvl="2" indent="-228600" algn="l" rtl="0">
              <a:spcBef>
                <a:spcPts val="400"/>
              </a:spcBef>
              <a:spcAft>
                <a:spcPts val="0"/>
              </a:spcAft>
              <a:buClr>
                <a:schemeClr val="dk1"/>
              </a:buClr>
              <a:buSzPts val="2200"/>
              <a:buNone/>
              <a:defRPr sz="2200" b="1"/>
            </a:lvl3pPr>
            <a:lvl4pPr marL="1828800" lvl="3" indent="-228600" algn="l" rtl="0">
              <a:spcBef>
                <a:spcPts val="400"/>
              </a:spcBef>
              <a:spcAft>
                <a:spcPts val="0"/>
              </a:spcAft>
              <a:buClr>
                <a:schemeClr val="dk1"/>
              </a:buClr>
              <a:buSzPts val="1900"/>
              <a:buNone/>
              <a:defRPr sz="1900" b="1"/>
            </a:lvl4pPr>
            <a:lvl5pPr marL="2286000" lvl="4" indent="-228600" algn="l" rtl="0">
              <a:spcBef>
                <a:spcPts val="400"/>
              </a:spcBef>
              <a:spcAft>
                <a:spcPts val="0"/>
              </a:spcAft>
              <a:buClr>
                <a:schemeClr val="dk1"/>
              </a:buClr>
              <a:buSzPts val="1900"/>
              <a:buNone/>
              <a:defRPr sz="1900" b="1"/>
            </a:lvl5pPr>
            <a:lvl6pPr marL="2743200" lvl="5" indent="-228600" algn="l" rtl="0">
              <a:spcBef>
                <a:spcPts val="400"/>
              </a:spcBef>
              <a:spcAft>
                <a:spcPts val="0"/>
              </a:spcAft>
              <a:buClr>
                <a:schemeClr val="dk1"/>
              </a:buClr>
              <a:buSzPts val="1900"/>
              <a:buNone/>
              <a:defRPr sz="1900" b="1"/>
            </a:lvl6pPr>
            <a:lvl7pPr marL="3200400" lvl="6" indent="-228600" algn="l" rtl="0">
              <a:spcBef>
                <a:spcPts val="400"/>
              </a:spcBef>
              <a:spcAft>
                <a:spcPts val="0"/>
              </a:spcAft>
              <a:buClr>
                <a:schemeClr val="dk1"/>
              </a:buClr>
              <a:buSzPts val="1900"/>
              <a:buNone/>
              <a:defRPr sz="1900" b="1"/>
            </a:lvl7pPr>
            <a:lvl8pPr marL="3657600" lvl="7" indent="-228600" algn="l" rtl="0">
              <a:spcBef>
                <a:spcPts val="400"/>
              </a:spcBef>
              <a:spcAft>
                <a:spcPts val="0"/>
              </a:spcAft>
              <a:buClr>
                <a:schemeClr val="dk1"/>
              </a:buClr>
              <a:buSzPts val="1900"/>
              <a:buNone/>
              <a:defRPr sz="1900" b="1"/>
            </a:lvl8pPr>
            <a:lvl9pPr marL="4114800" lvl="8" indent="-228600" algn="l" rtl="0">
              <a:spcBef>
                <a:spcPts val="400"/>
              </a:spcBef>
              <a:spcAft>
                <a:spcPts val="0"/>
              </a:spcAft>
              <a:buClr>
                <a:schemeClr val="dk1"/>
              </a:buClr>
              <a:buSzPts val="1900"/>
              <a:buNone/>
              <a:defRPr sz="1900" b="1"/>
            </a:lvl9pPr>
          </a:lstStyle>
          <a:p>
            <a:endParaRPr/>
          </a:p>
        </p:txBody>
      </p:sp>
      <p:sp>
        <p:nvSpPr>
          <p:cNvPr id="149" name="Google Shape;149;p23"/>
          <p:cNvSpPr txBox="1">
            <a:spLocks noGrp="1"/>
          </p:cNvSpPr>
          <p:nvPr>
            <p:ph type="body" idx="2"/>
          </p:nvPr>
        </p:nvSpPr>
        <p:spPr>
          <a:xfrm>
            <a:off x="514350" y="2174875"/>
            <a:ext cx="4545000" cy="3951300"/>
          </a:xfrm>
          <a:prstGeom prst="rect">
            <a:avLst/>
          </a:prstGeom>
          <a:noFill/>
          <a:ln>
            <a:noFill/>
          </a:ln>
        </p:spPr>
        <p:txBody>
          <a:bodyPr spcFirstLastPara="1" wrap="square" lIns="109200" tIns="54575" rIns="109200" bIns="54575" anchor="t" anchorCtr="0"/>
          <a:lstStyle>
            <a:lvl1pPr marL="457200" lvl="0" indent="-412750" algn="l" rtl="0">
              <a:spcBef>
                <a:spcPts val="600"/>
              </a:spcBef>
              <a:spcAft>
                <a:spcPts val="0"/>
              </a:spcAft>
              <a:buClr>
                <a:schemeClr val="dk1"/>
              </a:buClr>
              <a:buSzPts val="2900"/>
              <a:buChar char="•"/>
              <a:defRPr sz="2900"/>
            </a:lvl1pPr>
            <a:lvl2pPr marL="914400" lvl="1" indent="-381000" algn="l" rtl="0">
              <a:spcBef>
                <a:spcPts val="500"/>
              </a:spcBef>
              <a:spcAft>
                <a:spcPts val="0"/>
              </a:spcAft>
              <a:buClr>
                <a:schemeClr val="dk1"/>
              </a:buClr>
              <a:buSzPts val="2400"/>
              <a:buChar char="–"/>
              <a:defRPr sz="2400"/>
            </a:lvl2pPr>
            <a:lvl3pPr marL="1371600" lvl="2" indent="-368300" algn="l" rtl="0">
              <a:spcBef>
                <a:spcPts val="400"/>
              </a:spcBef>
              <a:spcAft>
                <a:spcPts val="0"/>
              </a:spcAft>
              <a:buClr>
                <a:schemeClr val="dk1"/>
              </a:buClr>
              <a:buSzPts val="2200"/>
              <a:buChar char="•"/>
              <a:defRPr sz="2200"/>
            </a:lvl3pPr>
            <a:lvl4pPr marL="1828800" lvl="3" indent="-349250" algn="l" rtl="0">
              <a:spcBef>
                <a:spcPts val="400"/>
              </a:spcBef>
              <a:spcAft>
                <a:spcPts val="0"/>
              </a:spcAft>
              <a:buClr>
                <a:schemeClr val="dk1"/>
              </a:buClr>
              <a:buSzPts val="1900"/>
              <a:buChar char="–"/>
              <a:defRPr sz="1900"/>
            </a:lvl4pPr>
            <a:lvl5pPr marL="2286000" lvl="4" indent="-349250" algn="l" rtl="0">
              <a:spcBef>
                <a:spcPts val="400"/>
              </a:spcBef>
              <a:spcAft>
                <a:spcPts val="0"/>
              </a:spcAft>
              <a:buClr>
                <a:schemeClr val="dk1"/>
              </a:buClr>
              <a:buSzPts val="1900"/>
              <a:buChar char="»"/>
              <a:defRPr sz="1900"/>
            </a:lvl5pPr>
            <a:lvl6pPr marL="2743200" lvl="5" indent="-349250" algn="l" rtl="0">
              <a:spcBef>
                <a:spcPts val="400"/>
              </a:spcBef>
              <a:spcAft>
                <a:spcPts val="0"/>
              </a:spcAft>
              <a:buClr>
                <a:schemeClr val="dk1"/>
              </a:buClr>
              <a:buSzPts val="1900"/>
              <a:buChar char="•"/>
              <a:defRPr sz="1900"/>
            </a:lvl6pPr>
            <a:lvl7pPr marL="3200400" lvl="6" indent="-349250" algn="l" rtl="0">
              <a:spcBef>
                <a:spcPts val="400"/>
              </a:spcBef>
              <a:spcAft>
                <a:spcPts val="0"/>
              </a:spcAft>
              <a:buClr>
                <a:schemeClr val="dk1"/>
              </a:buClr>
              <a:buSzPts val="1900"/>
              <a:buChar char="•"/>
              <a:defRPr sz="1900"/>
            </a:lvl7pPr>
            <a:lvl8pPr marL="3657600" lvl="7" indent="-349250" algn="l" rtl="0">
              <a:spcBef>
                <a:spcPts val="400"/>
              </a:spcBef>
              <a:spcAft>
                <a:spcPts val="0"/>
              </a:spcAft>
              <a:buClr>
                <a:schemeClr val="dk1"/>
              </a:buClr>
              <a:buSzPts val="1900"/>
              <a:buChar char="•"/>
              <a:defRPr sz="1900"/>
            </a:lvl8pPr>
            <a:lvl9pPr marL="4114800" lvl="8" indent="-349250" algn="l" rtl="0">
              <a:spcBef>
                <a:spcPts val="400"/>
              </a:spcBef>
              <a:spcAft>
                <a:spcPts val="0"/>
              </a:spcAft>
              <a:buClr>
                <a:schemeClr val="dk1"/>
              </a:buClr>
              <a:buSzPts val="1900"/>
              <a:buChar char="•"/>
              <a:defRPr sz="1900"/>
            </a:lvl9pPr>
          </a:lstStyle>
          <a:p>
            <a:endParaRPr/>
          </a:p>
        </p:txBody>
      </p:sp>
      <p:sp>
        <p:nvSpPr>
          <p:cNvPr id="150" name="Google Shape;150;p23"/>
          <p:cNvSpPr txBox="1">
            <a:spLocks noGrp="1"/>
          </p:cNvSpPr>
          <p:nvPr>
            <p:ph type="body" idx="3"/>
          </p:nvPr>
        </p:nvSpPr>
        <p:spPr>
          <a:xfrm>
            <a:off x="5225654" y="1535113"/>
            <a:ext cx="4547100" cy="639600"/>
          </a:xfrm>
          <a:prstGeom prst="rect">
            <a:avLst/>
          </a:prstGeom>
          <a:noFill/>
          <a:ln>
            <a:noFill/>
          </a:ln>
        </p:spPr>
        <p:txBody>
          <a:bodyPr spcFirstLastPara="1" wrap="square" lIns="109200" tIns="54575" rIns="109200" bIns="54575" anchor="b" anchorCtr="0"/>
          <a:lstStyle>
            <a:lvl1pPr marL="457200" lvl="0" indent="-228600" algn="l" rtl="0">
              <a:spcBef>
                <a:spcPts val="600"/>
              </a:spcBef>
              <a:spcAft>
                <a:spcPts val="0"/>
              </a:spcAft>
              <a:buClr>
                <a:schemeClr val="dk1"/>
              </a:buClr>
              <a:buSzPts val="2900"/>
              <a:buNone/>
              <a:defRPr sz="2900" b="1"/>
            </a:lvl1pPr>
            <a:lvl2pPr marL="914400" lvl="1" indent="-228600" algn="l" rtl="0">
              <a:spcBef>
                <a:spcPts val="500"/>
              </a:spcBef>
              <a:spcAft>
                <a:spcPts val="0"/>
              </a:spcAft>
              <a:buClr>
                <a:schemeClr val="dk1"/>
              </a:buClr>
              <a:buSzPts val="2400"/>
              <a:buNone/>
              <a:defRPr sz="2400" b="1"/>
            </a:lvl2pPr>
            <a:lvl3pPr marL="1371600" lvl="2" indent="-228600" algn="l" rtl="0">
              <a:spcBef>
                <a:spcPts val="400"/>
              </a:spcBef>
              <a:spcAft>
                <a:spcPts val="0"/>
              </a:spcAft>
              <a:buClr>
                <a:schemeClr val="dk1"/>
              </a:buClr>
              <a:buSzPts val="2200"/>
              <a:buNone/>
              <a:defRPr sz="2200" b="1"/>
            </a:lvl3pPr>
            <a:lvl4pPr marL="1828800" lvl="3" indent="-228600" algn="l" rtl="0">
              <a:spcBef>
                <a:spcPts val="400"/>
              </a:spcBef>
              <a:spcAft>
                <a:spcPts val="0"/>
              </a:spcAft>
              <a:buClr>
                <a:schemeClr val="dk1"/>
              </a:buClr>
              <a:buSzPts val="1900"/>
              <a:buNone/>
              <a:defRPr sz="1900" b="1"/>
            </a:lvl4pPr>
            <a:lvl5pPr marL="2286000" lvl="4" indent="-228600" algn="l" rtl="0">
              <a:spcBef>
                <a:spcPts val="400"/>
              </a:spcBef>
              <a:spcAft>
                <a:spcPts val="0"/>
              </a:spcAft>
              <a:buClr>
                <a:schemeClr val="dk1"/>
              </a:buClr>
              <a:buSzPts val="1900"/>
              <a:buNone/>
              <a:defRPr sz="1900" b="1"/>
            </a:lvl5pPr>
            <a:lvl6pPr marL="2743200" lvl="5" indent="-228600" algn="l" rtl="0">
              <a:spcBef>
                <a:spcPts val="400"/>
              </a:spcBef>
              <a:spcAft>
                <a:spcPts val="0"/>
              </a:spcAft>
              <a:buClr>
                <a:schemeClr val="dk1"/>
              </a:buClr>
              <a:buSzPts val="1900"/>
              <a:buNone/>
              <a:defRPr sz="1900" b="1"/>
            </a:lvl6pPr>
            <a:lvl7pPr marL="3200400" lvl="6" indent="-228600" algn="l" rtl="0">
              <a:spcBef>
                <a:spcPts val="400"/>
              </a:spcBef>
              <a:spcAft>
                <a:spcPts val="0"/>
              </a:spcAft>
              <a:buClr>
                <a:schemeClr val="dk1"/>
              </a:buClr>
              <a:buSzPts val="1900"/>
              <a:buNone/>
              <a:defRPr sz="1900" b="1"/>
            </a:lvl7pPr>
            <a:lvl8pPr marL="3657600" lvl="7" indent="-228600" algn="l" rtl="0">
              <a:spcBef>
                <a:spcPts val="400"/>
              </a:spcBef>
              <a:spcAft>
                <a:spcPts val="0"/>
              </a:spcAft>
              <a:buClr>
                <a:schemeClr val="dk1"/>
              </a:buClr>
              <a:buSzPts val="1900"/>
              <a:buNone/>
              <a:defRPr sz="1900" b="1"/>
            </a:lvl8pPr>
            <a:lvl9pPr marL="4114800" lvl="8" indent="-228600" algn="l" rtl="0">
              <a:spcBef>
                <a:spcPts val="400"/>
              </a:spcBef>
              <a:spcAft>
                <a:spcPts val="0"/>
              </a:spcAft>
              <a:buClr>
                <a:schemeClr val="dk1"/>
              </a:buClr>
              <a:buSzPts val="1900"/>
              <a:buNone/>
              <a:defRPr sz="1900" b="1"/>
            </a:lvl9pPr>
          </a:lstStyle>
          <a:p>
            <a:endParaRPr/>
          </a:p>
        </p:txBody>
      </p:sp>
      <p:sp>
        <p:nvSpPr>
          <p:cNvPr id="151" name="Google Shape;151;p23"/>
          <p:cNvSpPr txBox="1">
            <a:spLocks noGrp="1"/>
          </p:cNvSpPr>
          <p:nvPr>
            <p:ph type="body" idx="4"/>
          </p:nvPr>
        </p:nvSpPr>
        <p:spPr>
          <a:xfrm>
            <a:off x="5225654" y="2174875"/>
            <a:ext cx="4547100" cy="3951300"/>
          </a:xfrm>
          <a:prstGeom prst="rect">
            <a:avLst/>
          </a:prstGeom>
          <a:noFill/>
          <a:ln>
            <a:noFill/>
          </a:ln>
        </p:spPr>
        <p:txBody>
          <a:bodyPr spcFirstLastPara="1" wrap="square" lIns="109200" tIns="54575" rIns="109200" bIns="54575" anchor="t" anchorCtr="0"/>
          <a:lstStyle>
            <a:lvl1pPr marL="457200" lvl="0" indent="-412750" algn="l" rtl="0">
              <a:spcBef>
                <a:spcPts val="600"/>
              </a:spcBef>
              <a:spcAft>
                <a:spcPts val="0"/>
              </a:spcAft>
              <a:buClr>
                <a:schemeClr val="dk1"/>
              </a:buClr>
              <a:buSzPts val="2900"/>
              <a:buChar char="•"/>
              <a:defRPr sz="2900"/>
            </a:lvl1pPr>
            <a:lvl2pPr marL="914400" lvl="1" indent="-381000" algn="l" rtl="0">
              <a:spcBef>
                <a:spcPts val="500"/>
              </a:spcBef>
              <a:spcAft>
                <a:spcPts val="0"/>
              </a:spcAft>
              <a:buClr>
                <a:schemeClr val="dk1"/>
              </a:buClr>
              <a:buSzPts val="2400"/>
              <a:buChar char="–"/>
              <a:defRPr sz="2400"/>
            </a:lvl2pPr>
            <a:lvl3pPr marL="1371600" lvl="2" indent="-368300" algn="l" rtl="0">
              <a:spcBef>
                <a:spcPts val="400"/>
              </a:spcBef>
              <a:spcAft>
                <a:spcPts val="0"/>
              </a:spcAft>
              <a:buClr>
                <a:schemeClr val="dk1"/>
              </a:buClr>
              <a:buSzPts val="2200"/>
              <a:buChar char="•"/>
              <a:defRPr sz="2200"/>
            </a:lvl3pPr>
            <a:lvl4pPr marL="1828800" lvl="3" indent="-349250" algn="l" rtl="0">
              <a:spcBef>
                <a:spcPts val="400"/>
              </a:spcBef>
              <a:spcAft>
                <a:spcPts val="0"/>
              </a:spcAft>
              <a:buClr>
                <a:schemeClr val="dk1"/>
              </a:buClr>
              <a:buSzPts val="1900"/>
              <a:buChar char="–"/>
              <a:defRPr sz="1900"/>
            </a:lvl4pPr>
            <a:lvl5pPr marL="2286000" lvl="4" indent="-349250" algn="l" rtl="0">
              <a:spcBef>
                <a:spcPts val="400"/>
              </a:spcBef>
              <a:spcAft>
                <a:spcPts val="0"/>
              </a:spcAft>
              <a:buClr>
                <a:schemeClr val="dk1"/>
              </a:buClr>
              <a:buSzPts val="1900"/>
              <a:buChar char="»"/>
              <a:defRPr sz="1900"/>
            </a:lvl5pPr>
            <a:lvl6pPr marL="2743200" lvl="5" indent="-349250" algn="l" rtl="0">
              <a:spcBef>
                <a:spcPts val="400"/>
              </a:spcBef>
              <a:spcAft>
                <a:spcPts val="0"/>
              </a:spcAft>
              <a:buClr>
                <a:schemeClr val="dk1"/>
              </a:buClr>
              <a:buSzPts val="1900"/>
              <a:buChar char="•"/>
              <a:defRPr sz="1900"/>
            </a:lvl6pPr>
            <a:lvl7pPr marL="3200400" lvl="6" indent="-349250" algn="l" rtl="0">
              <a:spcBef>
                <a:spcPts val="400"/>
              </a:spcBef>
              <a:spcAft>
                <a:spcPts val="0"/>
              </a:spcAft>
              <a:buClr>
                <a:schemeClr val="dk1"/>
              </a:buClr>
              <a:buSzPts val="1900"/>
              <a:buChar char="•"/>
              <a:defRPr sz="1900"/>
            </a:lvl7pPr>
            <a:lvl8pPr marL="3657600" lvl="7" indent="-349250" algn="l" rtl="0">
              <a:spcBef>
                <a:spcPts val="400"/>
              </a:spcBef>
              <a:spcAft>
                <a:spcPts val="0"/>
              </a:spcAft>
              <a:buClr>
                <a:schemeClr val="dk1"/>
              </a:buClr>
              <a:buSzPts val="1900"/>
              <a:buChar char="•"/>
              <a:defRPr sz="1900"/>
            </a:lvl8pPr>
            <a:lvl9pPr marL="4114800" lvl="8" indent="-349250" algn="l" rtl="0">
              <a:spcBef>
                <a:spcPts val="400"/>
              </a:spcBef>
              <a:spcAft>
                <a:spcPts val="0"/>
              </a:spcAft>
              <a:buClr>
                <a:schemeClr val="dk1"/>
              </a:buClr>
              <a:buSzPts val="1900"/>
              <a:buChar char="•"/>
              <a:defRPr sz="1900"/>
            </a:lvl9pPr>
          </a:lstStyle>
          <a:p>
            <a:endParaRPr/>
          </a:p>
        </p:txBody>
      </p:sp>
      <p:sp>
        <p:nvSpPr>
          <p:cNvPr id="152" name="Google Shape;152;p23"/>
          <p:cNvSpPr txBox="1">
            <a:spLocks noGrp="1"/>
          </p:cNvSpPr>
          <p:nvPr>
            <p:ph type="dt" idx="10"/>
          </p:nvPr>
        </p:nvSpPr>
        <p:spPr>
          <a:xfrm>
            <a:off x="514350" y="6356351"/>
            <a:ext cx="2400300" cy="365100"/>
          </a:xfrm>
          <a:prstGeom prst="rect">
            <a:avLst/>
          </a:prstGeom>
          <a:noFill/>
          <a:ln>
            <a:noFill/>
          </a:ln>
        </p:spPr>
        <p:txBody>
          <a:bodyPr spcFirstLastPara="1" wrap="square" lIns="109200" tIns="54575" rIns="109200" bIns="54575" anchor="ctr" anchorCtr="0"/>
          <a:lstStyle>
            <a:lvl1pPr lvl="0" algn="l"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53" name="Google Shape;153;p23"/>
          <p:cNvSpPr txBox="1">
            <a:spLocks noGrp="1"/>
          </p:cNvSpPr>
          <p:nvPr>
            <p:ph type="ftr" idx="11"/>
          </p:nvPr>
        </p:nvSpPr>
        <p:spPr>
          <a:xfrm>
            <a:off x="3514725" y="6356351"/>
            <a:ext cx="3257400" cy="3651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54" name="Google Shape;154;p23"/>
          <p:cNvSpPr txBox="1">
            <a:spLocks noGrp="1"/>
          </p:cNvSpPr>
          <p:nvPr>
            <p:ph type="sldNum" idx="12"/>
          </p:nvPr>
        </p:nvSpPr>
        <p:spPr>
          <a:xfrm>
            <a:off x="7372350" y="6356351"/>
            <a:ext cx="2400300" cy="365100"/>
          </a:xfrm>
          <a:prstGeom prst="rect">
            <a:avLst/>
          </a:prstGeom>
          <a:noFill/>
          <a:ln>
            <a:noFill/>
          </a:ln>
        </p:spPr>
        <p:txBody>
          <a:bodyPr spcFirstLastPara="1" wrap="square" lIns="109200" tIns="54575" rIns="109200" bIns="545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5"/>
        <p:cNvGrpSpPr/>
        <p:nvPr/>
      </p:nvGrpSpPr>
      <p:grpSpPr>
        <a:xfrm>
          <a:off x="0" y="0"/>
          <a:ext cx="0" cy="0"/>
          <a:chOff x="0" y="0"/>
          <a:chExt cx="0" cy="0"/>
        </a:xfrm>
      </p:grpSpPr>
      <p:sp>
        <p:nvSpPr>
          <p:cNvPr id="156" name="Google Shape;156;p24"/>
          <p:cNvSpPr txBox="1">
            <a:spLocks noGrp="1"/>
          </p:cNvSpPr>
          <p:nvPr>
            <p:ph type="title"/>
          </p:nvPr>
        </p:nvSpPr>
        <p:spPr>
          <a:xfrm>
            <a:off x="514350" y="274639"/>
            <a:ext cx="9258300" cy="11433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Clr>
                <a:schemeClr val="dk1"/>
              </a:buClr>
              <a:buSzPts val="2200"/>
              <a:buNone/>
              <a:defRPr/>
            </a:lvl1pPr>
            <a:lvl2pPr lvl="1" rtl="0">
              <a:spcBef>
                <a:spcPts val="0"/>
              </a:spcBef>
              <a:spcAft>
                <a:spcPts val="0"/>
              </a:spcAft>
              <a:buSzPts val="1700"/>
              <a:buNone/>
              <a:defRPr/>
            </a:lvl2pPr>
            <a:lvl3pPr lvl="2" rtl="0">
              <a:spcBef>
                <a:spcPts val="0"/>
              </a:spcBef>
              <a:spcAft>
                <a:spcPts val="0"/>
              </a:spcAft>
              <a:buSzPts val="1700"/>
              <a:buNone/>
              <a:defRPr/>
            </a:lvl3pPr>
            <a:lvl4pPr lvl="3" rtl="0">
              <a:spcBef>
                <a:spcPts val="0"/>
              </a:spcBef>
              <a:spcAft>
                <a:spcPts val="0"/>
              </a:spcAft>
              <a:buSzPts val="1700"/>
              <a:buNone/>
              <a:defRPr/>
            </a:lvl4pPr>
            <a:lvl5pPr lvl="4" rtl="0">
              <a:spcBef>
                <a:spcPts val="0"/>
              </a:spcBef>
              <a:spcAft>
                <a:spcPts val="0"/>
              </a:spcAft>
              <a:buSzPts val="1700"/>
              <a:buNone/>
              <a:defRPr/>
            </a:lvl5pPr>
            <a:lvl6pPr lvl="5" rtl="0">
              <a:spcBef>
                <a:spcPts val="0"/>
              </a:spcBef>
              <a:spcAft>
                <a:spcPts val="0"/>
              </a:spcAft>
              <a:buSzPts val="1700"/>
              <a:buNone/>
              <a:defRPr/>
            </a:lvl6pPr>
            <a:lvl7pPr lvl="6" rtl="0">
              <a:spcBef>
                <a:spcPts val="0"/>
              </a:spcBef>
              <a:spcAft>
                <a:spcPts val="0"/>
              </a:spcAft>
              <a:buSzPts val="1700"/>
              <a:buNone/>
              <a:defRPr/>
            </a:lvl7pPr>
            <a:lvl8pPr lvl="7" rtl="0">
              <a:spcBef>
                <a:spcPts val="0"/>
              </a:spcBef>
              <a:spcAft>
                <a:spcPts val="0"/>
              </a:spcAft>
              <a:buSzPts val="1700"/>
              <a:buNone/>
              <a:defRPr/>
            </a:lvl8pPr>
            <a:lvl9pPr lvl="8" rtl="0">
              <a:spcBef>
                <a:spcPts val="0"/>
              </a:spcBef>
              <a:spcAft>
                <a:spcPts val="0"/>
              </a:spcAft>
              <a:buSzPts val="1700"/>
              <a:buNone/>
              <a:defRPr/>
            </a:lvl9pPr>
          </a:lstStyle>
          <a:p>
            <a:endParaRPr/>
          </a:p>
        </p:txBody>
      </p:sp>
      <p:sp>
        <p:nvSpPr>
          <p:cNvPr id="157" name="Google Shape;157;p24"/>
          <p:cNvSpPr txBox="1">
            <a:spLocks noGrp="1"/>
          </p:cNvSpPr>
          <p:nvPr>
            <p:ph type="dt" idx="10"/>
          </p:nvPr>
        </p:nvSpPr>
        <p:spPr>
          <a:xfrm>
            <a:off x="514350" y="6356351"/>
            <a:ext cx="2400300" cy="365100"/>
          </a:xfrm>
          <a:prstGeom prst="rect">
            <a:avLst/>
          </a:prstGeom>
          <a:noFill/>
          <a:ln>
            <a:noFill/>
          </a:ln>
        </p:spPr>
        <p:txBody>
          <a:bodyPr spcFirstLastPara="1" wrap="square" lIns="109200" tIns="54575" rIns="109200" bIns="54575" anchor="ctr" anchorCtr="0"/>
          <a:lstStyle>
            <a:lvl1pPr lvl="0" algn="l"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58" name="Google Shape;158;p24"/>
          <p:cNvSpPr txBox="1">
            <a:spLocks noGrp="1"/>
          </p:cNvSpPr>
          <p:nvPr>
            <p:ph type="ftr" idx="11"/>
          </p:nvPr>
        </p:nvSpPr>
        <p:spPr>
          <a:xfrm>
            <a:off x="3514725" y="6356351"/>
            <a:ext cx="3257400" cy="3651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59" name="Google Shape;159;p24"/>
          <p:cNvSpPr txBox="1">
            <a:spLocks noGrp="1"/>
          </p:cNvSpPr>
          <p:nvPr>
            <p:ph type="sldNum" idx="12"/>
          </p:nvPr>
        </p:nvSpPr>
        <p:spPr>
          <a:xfrm>
            <a:off x="7372350" y="6356351"/>
            <a:ext cx="2400300" cy="365100"/>
          </a:xfrm>
          <a:prstGeom prst="rect">
            <a:avLst/>
          </a:prstGeom>
          <a:noFill/>
          <a:ln>
            <a:noFill/>
          </a:ln>
        </p:spPr>
        <p:txBody>
          <a:bodyPr spcFirstLastPara="1" wrap="square" lIns="109200" tIns="54575" rIns="109200" bIns="545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0"/>
        <p:cNvGrpSpPr/>
        <p:nvPr/>
      </p:nvGrpSpPr>
      <p:grpSpPr>
        <a:xfrm>
          <a:off x="0" y="0"/>
          <a:ext cx="0" cy="0"/>
          <a:chOff x="0" y="0"/>
          <a:chExt cx="0" cy="0"/>
        </a:xfrm>
      </p:grpSpPr>
      <p:sp>
        <p:nvSpPr>
          <p:cNvPr id="161" name="Google Shape;161;p25"/>
          <p:cNvSpPr txBox="1">
            <a:spLocks noGrp="1"/>
          </p:cNvSpPr>
          <p:nvPr>
            <p:ph type="dt" idx="10"/>
          </p:nvPr>
        </p:nvSpPr>
        <p:spPr>
          <a:xfrm>
            <a:off x="514350" y="6356351"/>
            <a:ext cx="2400300" cy="365100"/>
          </a:xfrm>
          <a:prstGeom prst="rect">
            <a:avLst/>
          </a:prstGeom>
          <a:noFill/>
          <a:ln>
            <a:noFill/>
          </a:ln>
        </p:spPr>
        <p:txBody>
          <a:bodyPr spcFirstLastPara="1" wrap="square" lIns="109200" tIns="54575" rIns="109200" bIns="54575" anchor="ctr" anchorCtr="0"/>
          <a:lstStyle>
            <a:lvl1pPr lvl="0" algn="l"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62" name="Google Shape;162;p25"/>
          <p:cNvSpPr txBox="1">
            <a:spLocks noGrp="1"/>
          </p:cNvSpPr>
          <p:nvPr>
            <p:ph type="ftr" idx="11"/>
          </p:nvPr>
        </p:nvSpPr>
        <p:spPr>
          <a:xfrm>
            <a:off x="3514725" y="6356351"/>
            <a:ext cx="3257400" cy="3651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63" name="Google Shape;163;p25"/>
          <p:cNvSpPr txBox="1">
            <a:spLocks noGrp="1"/>
          </p:cNvSpPr>
          <p:nvPr>
            <p:ph type="sldNum" idx="12"/>
          </p:nvPr>
        </p:nvSpPr>
        <p:spPr>
          <a:xfrm>
            <a:off x="7372350" y="6356351"/>
            <a:ext cx="2400300" cy="365100"/>
          </a:xfrm>
          <a:prstGeom prst="rect">
            <a:avLst/>
          </a:prstGeom>
          <a:noFill/>
          <a:ln>
            <a:noFill/>
          </a:ln>
        </p:spPr>
        <p:txBody>
          <a:bodyPr spcFirstLastPara="1" wrap="square" lIns="109200" tIns="54575" rIns="109200" bIns="545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4"/>
        <p:cNvGrpSpPr/>
        <p:nvPr/>
      </p:nvGrpSpPr>
      <p:grpSpPr>
        <a:xfrm>
          <a:off x="0" y="0"/>
          <a:ext cx="0" cy="0"/>
          <a:chOff x="0" y="0"/>
          <a:chExt cx="0" cy="0"/>
        </a:xfrm>
      </p:grpSpPr>
      <p:sp>
        <p:nvSpPr>
          <p:cNvPr id="165" name="Google Shape;165;p26"/>
          <p:cNvSpPr txBox="1">
            <a:spLocks noGrp="1"/>
          </p:cNvSpPr>
          <p:nvPr>
            <p:ph type="title"/>
          </p:nvPr>
        </p:nvSpPr>
        <p:spPr>
          <a:xfrm>
            <a:off x="514351" y="273049"/>
            <a:ext cx="3384300" cy="1161900"/>
          </a:xfrm>
          <a:prstGeom prst="rect">
            <a:avLst/>
          </a:prstGeom>
          <a:noFill/>
          <a:ln>
            <a:noFill/>
          </a:ln>
        </p:spPr>
        <p:txBody>
          <a:bodyPr spcFirstLastPara="1" wrap="square" lIns="109200" tIns="54575" rIns="109200" bIns="54575" anchor="b" anchorCtr="0"/>
          <a:lstStyle>
            <a:lvl1pPr lvl="0" algn="l" rtl="0">
              <a:spcBef>
                <a:spcPts val="0"/>
              </a:spcBef>
              <a:spcAft>
                <a:spcPts val="0"/>
              </a:spcAft>
              <a:buClr>
                <a:schemeClr val="dk1"/>
              </a:buClr>
              <a:buSzPts val="2400"/>
              <a:buFont typeface="Calibri"/>
              <a:buNone/>
              <a:defRPr sz="2400" b="1"/>
            </a:lvl1pPr>
            <a:lvl2pPr lvl="1" rtl="0">
              <a:spcBef>
                <a:spcPts val="0"/>
              </a:spcBef>
              <a:spcAft>
                <a:spcPts val="0"/>
              </a:spcAft>
              <a:buSzPts val="1700"/>
              <a:buNone/>
              <a:defRPr/>
            </a:lvl2pPr>
            <a:lvl3pPr lvl="2" rtl="0">
              <a:spcBef>
                <a:spcPts val="0"/>
              </a:spcBef>
              <a:spcAft>
                <a:spcPts val="0"/>
              </a:spcAft>
              <a:buSzPts val="1700"/>
              <a:buNone/>
              <a:defRPr/>
            </a:lvl3pPr>
            <a:lvl4pPr lvl="3" rtl="0">
              <a:spcBef>
                <a:spcPts val="0"/>
              </a:spcBef>
              <a:spcAft>
                <a:spcPts val="0"/>
              </a:spcAft>
              <a:buSzPts val="1700"/>
              <a:buNone/>
              <a:defRPr/>
            </a:lvl4pPr>
            <a:lvl5pPr lvl="4" rtl="0">
              <a:spcBef>
                <a:spcPts val="0"/>
              </a:spcBef>
              <a:spcAft>
                <a:spcPts val="0"/>
              </a:spcAft>
              <a:buSzPts val="1700"/>
              <a:buNone/>
              <a:defRPr/>
            </a:lvl5pPr>
            <a:lvl6pPr lvl="5" rtl="0">
              <a:spcBef>
                <a:spcPts val="0"/>
              </a:spcBef>
              <a:spcAft>
                <a:spcPts val="0"/>
              </a:spcAft>
              <a:buSzPts val="1700"/>
              <a:buNone/>
              <a:defRPr/>
            </a:lvl6pPr>
            <a:lvl7pPr lvl="6" rtl="0">
              <a:spcBef>
                <a:spcPts val="0"/>
              </a:spcBef>
              <a:spcAft>
                <a:spcPts val="0"/>
              </a:spcAft>
              <a:buSzPts val="1700"/>
              <a:buNone/>
              <a:defRPr/>
            </a:lvl7pPr>
            <a:lvl8pPr lvl="7" rtl="0">
              <a:spcBef>
                <a:spcPts val="0"/>
              </a:spcBef>
              <a:spcAft>
                <a:spcPts val="0"/>
              </a:spcAft>
              <a:buSzPts val="1700"/>
              <a:buNone/>
              <a:defRPr/>
            </a:lvl8pPr>
            <a:lvl9pPr lvl="8" rtl="0">
              <a:spcBef>
                <a:spcPts val="0"/>
              </a:spcBef>
              <a:spcAft>
                <a:spcPts val="0"/>
              </a:spcAft>
              <a:buSzPts val="1700"/>
              <a:buNone/>
              <a:defRPr/>
            </a:lvl9pPr>
          </a:lstStyle>
          <a:p>
            <a:endParaRPr/>
          </a:p>
        </p:txBody>
      </p:sp>
      <p:sp>
        <p:nvSpPr>
          <p:cNvPr id="166" name="Google Shape;166;p26"/>
          <p:cNvSpPr txBox="1">
            <a:spLocks noGrp="1"/>
          </p:cNvSpPr>
          <p:nvPr>
            <p:ph type="body" idx="1"/>
          </p:nvPr>
        </p:nvSpPr>
        <p:spPr>
          <a:xfrm>
            <a:off x="4021931" y="273051"/>
            <a:ext cx="5750700" cy="5853300"/>
          </a:xfrm>
          <a:prstGeom prst="rect">
            <a:avLst/>
          </a:prstGeom>
          <a:noFill/>
          <a:ln>
            <a:noFill/>
          </a:ln>
        </p:spPr>
        <p:txBody>
          <a:bodyPr spcFirstLastPara="1" wrap="square" lIns="109200" tIns="54575" rIns="109200" bIns="54575" anchor="t" anchorCtr="0"/>
          <a:lstStyle>
            <a:lvl1pPr marL="457200" lvl="0" indent="-469900" algn="l" rtl="0">
              <a:spcBef>
                <a:spcPts val="800"/>
              </a:spcBef>
              <a:spcAft>
                <a:spcPts val="0"/>
              </a:spcAft>
              <a:buClr>
                <a:schemeClr val="dk1"/>
              </a:buClr>
              <a:buSzPts val="3800"/>
              <a:buChar char="•"/>
              <a:defRPr sz="3800"/>
            </a:lvl1pPr>
            <a:lvl2pPr marL="914400" lvl="1" indent="-438150" algn="l" rtl="0">
              <a:spcBef>
                <a:spcPts val="700"/>
              </a:spcBef>
              <a:spcAft>
                <a:spcPts val="0"/>
              </a:spcAft>
              <a:buClr>
                <a:schemeClr val="dk1"/>
              </a:buClr>
              <a:buSzPts val="3300"/>
              <a:buChar char="–"/>
              <a:defRPr sz="3300"/>
            </a:lvl2pPr>
            <a:lvl3pPr marL="1371600" lvl="2" indent="-412750" algn="l" rtl="0">
              <a:spcBef>
                <a:spcPts val="600"/>
              </a:spcBef>
              <a:spcAft>
                <a:spcPts val="0"/>
              </a:spcAft>
              <a:buClr>
                <a:schemeClr val="dk1"/>
              </a:buClr>
              <a:buSzPts val="2900"/>
              <a:buChar char="•"/>
              <a:defRPr sz="2900"/>
            </a:lvl3pPr>
            <a:lvl4pPr marL="1828800" lvl="3" indent="-381000" algn="l" rtl="0">
              <a:spcBef>
                <a:spcPts val="500"/>
              </a:spcBef>
              <a:spcAft>
                <a:spcPts val="0"/>
              </a:spcAft>
              <a:buClr>
                <a:schemeClr val="dk1"/>
              </a:buClr>
              <a:buSzPts val="2400"/>
              <a:buChar char="–"/>
              <a:defRPr sz="2400"/>
            </a:lvl4pPr>
            <a:lvl5pPr marL="2286000" lvl="4" indent="-381000" algn="l" rtl="0">
              <a:spcBef>
                <a:spcPts val="500"/>
              </a:spcBef>
              <a:spcAft>
                <a:spcPts val="0"/>
              </a:spcAft>
              <a:buClr>
                <a:schemeClr val="dk1"/>
              </a:buClr>
              <a:buSzPts val="2400"/>
              <a:buChar char="»"/>
              <a:defRPr sz="2400"/>
            </a:lvl5pPr>
            <a:lvl6pPr marL="2743200" lvl="5" indent="-381000" algn="l" rtl="0">
              <a:spcBef>
                <a:spcPts val="500"/>
              </a:spcBef>
              <a:spcAft>
                <a:spcPts val="0"/>
              </a:spcAft>
              <a:buClr>
                <a:schemeClr val="dk1"/>
              </a:buClr>
              <a:buSzPts val="2400"/>
              <a:buChar char="•"/>
              <a:defRPr sz="2400"/>
            </a:lvl6pPr>
            <a:lvl7pPr marL="3200400" lvl="6" indent="-381000" algn="l" rtl="0">
              <a:spcBef>
                <a:spcPts val="500"/>
              </a:spcBef>
              <a:spcAft>
                <a:spcPts val="0"/>
              </a:spcAft>
              <a:buClr>
                <a:schemeClr val="dk1"/>
              </a:buClr>
              <a:buSzPts val="2400"/>
              <a:buChar char="•"/>
              <a:defRPr sz="2400"/>
            </a:lvl7pPr>
            <a:lvl8pPr marL="3657600" lvl="7" indent="-381000" algn="l" rtl="0">
              <a:spcBef>
                <a:spcPts val="500"/>
              </a:spcBef>
              <a:spcAft>
                <a:spcPts val="0"/>
              </a:spcAft>
              <a:buClr>
                <a:schemeClr val="dk1"/>
              </a:buClr>
              <a:buSzPts val="2400"/>
              <a:buChar char="•"/>
              <a:defRPr sz="2400"/>
            </a:lvl8pPr>
            <a:lvl9pPr marL="4114800" lvl="8" indent="-381000" algn="l" rtl="0">
              <a:spcBef>
                <a:spcPts val="500"/>
              </a:spcBef>
              <a:spcAft>
                <a:spcPts val="0"/>
              </a:spcAft>
              <a:buClr>
                <a:schemeClr val="dk1"/>
              </a:buClr>
              <a:buSzPts val="2400"/>
              <a:buChar char="•"/>
              <a:defRPr sz="2400"/>
            </a:lvl9pPr>
          </a:lstStyle>
          <a:p>
            <a:endParaRPr/>
          </a:p>
        </p:txBody>
      </p:sp>
      <p:sp>
        <p:nvSpPr>
          <p:cNvPr id="167" name="Google Shape;167;p26"/>
          <p:cNvSpPr txBox="1">
            <a:spLocks noGrp="1"/>
          </p:cNvSpPr>
          <p:nvPr>
            <p:ph type="body" idx="2"/>
          </p:nvPr>
        </p:nvSpPr>
        <p:spPr>
          <a:xfrm>
            <a:off x="514351" y="1435101"/>
            <a:ext cx="3384300" cy="4691100"/>
          </a:xfrm>
          <a:prstGeom prst="rect">
            <a:avLst/>
          </a:prstGeom>
          <a:noFill/>
          <a:ln>
            <a:noFill/>
          </a:ln>
        </p:spPr>
        <p:txBody>
          <a:bodyPr spcFirstLastPara="1" wrap="square" lIns="109200" tIns="54575" rIns="109200" bIns="54575" anchor="t" anchorCtr="0"/>
          <a:lstStyle>
            <a:lvl1pPr marL="457200" lvl="0" indent="-228600" algn="l" rtl="0">
              <a:spcBef>
                <a:spcPts val="300"/>
              </a:spcBef>
              <a:spcAft>
                <a:spcPts val="0"/>
              </a:spcAft>
              <a:buClr>
                <a:schemeClr val="dk1"/>
              </a:buClr>
              <a:buSzPts val="1700"/>
              <a:buNone/>
              <a:defRPr sz="1700"/>
            </a:lvl1pPr>
            <a:lvl2pPr marL="914400" lvl="1" indent="-228600" algn="l" rtl="0">
              <a:spcBef>
                <a:spcPts val="300"/>
              </a:spcBef>
              <a:spcAft>
                <a:spcPts val="0"/>
              </a:spcAft>
              <a:buClr>
                <a:schemeClr val="dk1"/>
              </a:buClr>
              <a:buSzPts val="1400"/>
              <a:buNone/>
              <a:defRPr sz="1400"/>
            </a:lvl2pPr>
            <a:lvl3pPr marL="1371600" lvl="2" indent="-228600" algn="l" rtl="0">
              <a:spcBef>
                <a:spcPts val="200"/>
              </a:spcBef>
              <a:spcAft>
                <a:spcPts val="0"/>
              </a:spcAft>
              <a:buClr>
                <a:schemeClr val="dk1"/>
              </a:buClr>
              <a:buSzPts val="1200"/>
              <a:buNone/>
              <a:defRPr sz="1200"/>
            </a:lvl3pPr>
            <a:lvl4pPr marL="1828800" lvl="3" indent="-228600" algn="l" rtl="0">
              <a:spcBef>
                <a:spcPts val="200"/>
              </a:spcBef>
              <a:spcAft>
                <a:spcPts val="0"/>
              </a:spcAft>
              <a:buClr>
                <a:schemeClr val="dk1"/>
              </a:buClr>
              <a:buSzPts val="1100"/>
              <a:buNone/>
              <a:defRPr sz="1100"/>
            </a:lvl4pPr>
            <a:lvl5pPr marL="2286000" lvl="4" indent="-228600" algn="l" rtl="0">
              <a:spcBef>
                <a:spcPts val="200"/>
              </a:spcBef>
              <a:spcAft>
                <a:spcPts val="0"/>
              </a:spcAft>
              <a:buClr>
                <a:schemeClr val="dk1"/>
              </a:buClr>
              <a:buSzPts val="1100"/>
              <a:buNone/>
              <a:defRPr sz="1100"/>
            </a:lvl5pPr>
            <a:lvl6pPr marL="2743200" lvl="5" indent="-228600" algn="l" rtl="0">
              <a:spcBef>
                <a:spcPts val="200"/>
              </a:spcBef>
              <a:spcAft>
                <a:spcPts val="0"/>
              </a:spcAft>
              <a:buClr>
                <a:schemeClr val="dk1"/>
              </a:buClr>
              <a:buSzPts val="1100"/>
              <a:buNone/>
              <a:defRPr sz="1100"/>
            </a:lvl6pPr>
            <a:lvl7pPr marL="3200400" lvl="6" indent="-228600" algn="l" rtl="0">
              <a:spcBef>
                <a:spcPts val="200"/>
              </a:spcBef>
              <a:spcAft>
                <a:spcPts val="0"/>
              </a:spcAft>
              <a:buClr>
                <a:schemeClr val="dk1"/>
              </a:buClr>
              <a:buSzPts val="1100"/>
              <a:buNone/>
              <a:defRPr sz="1100"/>
            </a:lvl7pPr>
            <a:lvl8pPr marL="3657600" lvl="7" indent="-228600" algn="l" rtl="0">
              <a:spcBef>
                <a:spcPts val="200"/>
              </a:spcBef>
              <a:spcAft>
                <a:spcPts val="0"/>
              </a:spcAft>
              <a:buClr>
                <a:schemeClr val="dk1"/>
              </a:buClr>
              <a:buSzPts val="1100"/>
              <a:buNone/>
              <a:defRPr sz="1100"/>
            </a:lvl8pPr>
            <a:lvl9pPr marL="4114800" lvl="8" indent="-228600" algn="l" rtl="0">
              <a:spcBef>
                <a:spcPts val="200"/>
              </a:spcBef>
              <a:spcAft>
                <a:spcPts val="0"/>
              </a:spcAft>
              <a:buClr>
                <a:schemeClr val="dk1"/>
              </a:buClr>
              <a:buSzPts val="1100"/>
              <a:buNone/>
              <a:defRPr sz="1100"/>
            </a:lvl9pPr>
          </a:lstStyle>
          <a:p>
            <a:endParaRPr/>
          </a:p>
        </p:txBody>
      </p:sp>
      <p:sp>
        <p:nvSpPr>
          <p:cNvPr id="168" name="Google Shape;168;p26"/>
          <p:cNvSpPr txBox="1">
            <a:spLocks noGrp="1"/>
          </p:cNvSpPr>
          <p:nvPr>
            <p:ph type="dt" idx="10"/>
          </p:nvPr>
        </p:nvSpPr>
        <p:spPr>
          <a:xfrm>
            <a:off x="514350" y="6356351"/>
            <a:ext cx="2400300" cy="365100"/>
          </a:xfrm>
          <a:prstGeom prst="rect">
            <a:avLst/>
          </a:prstGeom>
          <a:noFill/>
          <a:ln>
            <a:noFill/>
          </a:ln>
        </p:spPr>
        <p:txBody>
          <a:bodyPr spcFirstLastPara="1" wrap="square" lIns="109200" tIns="54575" rIns="109200" bIns="54575" anchor="ctr" anchorCtr="0"/>
          <a:lstStyle>
            <a:lvl1pPr lvl="0" algn="l"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69" name="Google Shape;169;p26"/>
          <p:cNvSpPr txBox="1">
            <a:spLocks noGrp="1"/>
          </p:cNvSpPr>
          <p:nvPr>
            <p:ph type="ftr" idx="11"/>
          </p:nvPr>
        </p:nvSpPr>
        <p:spPr>
          <a:xfrm>
            <a:off x="3514725" y="6356351"/>
            <a:ext cx="3257400" cy="3651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70" name="Google Shape;170;p26"/>
          <p:cNvSpPr txBox="1">
            <a:spLocks noGrp="1"/>
          </p:cNvSpPr>
          <p:nvPr>
            <p:ph type="sldNum" idx="12"/>
          </p:nvPr>
        </p:nvSpPr>
        <p:spPr>
          <a:xfrm>
            <a:off x="7372350" y="6356351"/>
            <a:ext cx="2400300" cy="365100"/>
          </a:xfrm>
          <a:prstGeom prst="rect">
            <a:avLst/>
          </a:prstGeom>
          <a:noFill/>
          <a:ln>
            <a:noFill/>
          </a:ln>
        </p:spPr>
        <p:txBody>
          <a:bodyPr spcFirstLastPara="1" wrap="square" lIns="109200" tIns="54575" rIns="109200" bIns="545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1"/>
        <p:cNvGrpSpPr/>
        <p:nvPr/>
      </p:nvGrpSpPr>
      <p:grpSpPr>
        <a:xfrm>
          <a:off x="0" y="0"/>
          <a:ext cx="0" cy="0"/>
          <a:chOff x="0" y="0"/>
          <a:chExt cx="0" cy="0"/>
        </a:xfrm>
      </p:grpSpPr>
      <p:sp>
        <p:nvSpPr>
          <p:cNvPr id="172" name="Google Shape;172;p27"/>
          <p:cNvSpPr txBox="1">
            <a:spLocks noGrp="1"/>
          </p:cNvSpPr>
          <p:nvPr>
            <p:ph type="title"/>
          </p:nvPr>
        </p:nvSpPr>
        <p:spPr>
          <a:xfrm>
            <a:off x="2016324" y="4800600"/>
            <a:ext cx="6172200" cy="566700"/>
          </a:xfrm>
          <a:prstGeom prst="rect">
            <a:avLst/>
          </a:prstGeom>
          <a:noFill/>
          <a:ln>
            <a:noFill/>
          </a:ln>
        </p:spPr>
        <p:txBody>
          <a:bodyPr spcFirstLastPara="1" wrap="square" lIns="109200" tIns="54575" rIns="109200" bIns="54575" anchor="b" anchorCtr="0"/>
          <a:lstStyle>
            <a:lvl1pPr lvl="0" algn="l" rtl="0">
              <a:spcBef>
                <a:spcPts val="0"/>
              </a:spcBef>
              <a:spcAft>
                <a:spcPts val="0"/>
              </a:spcAft>
              <a:buClr>
                <a:schemeClr val="dk1"/>
              </a:buClr>
              <a:buSzPts val="2400"/>
              <a:buFont typeface="Calibri"/>
              <a:buNone/>
              <a:defRPr sz="2400" b="1"/>
            </a:lvl1pPr>
            <a:lvl2pPr lvl="1" rtl="0">
              <a:spcBef>
                <a:spcPts val="0"/>
              </a:spcBef>
              <a:spcAft>
                <a:spcPts val="0"/>
              </a:spcAft>
              <a:buSzPts val="1700"/>
              <a:buNone/>
              <a:defRPr/>
            </a:lvl2pPr>
            <a:lvl3pPr lvl="2" rtl="0">
              <a:spcBef>
                <a:spcPts val="0"/>
              </a:spcBef>
              <a:spcAft>
                <a:spcPts val="0"/>
              </a:spcAft>
              <a:buSzPts val="1700"/>
              <a:buNone/>
              <a:defRPr/>
            </a:lvl3pPr>
            <a:lvl4pPr lvl="3" rtl="0">
              <a:spcBef>
                <a:spcPts val="0"/>
              </a:spcBef>
              <a:spcAft>
                <a:spcPts val="0"/>
              </a:spcAft>
              <a:buSzPts val="1700"/>
              <a:buNone/>
              <a:defRPr/>
            </a:lvl4pPr>
            <a:lvl5pPr lvl="4" rtl="0">
              <a:spcBef>
                <a:spcPts val="0"/>
              </a:spcBef>
              <a:spcAft>
                <a:spcPts val="0"/>
              </a:spcAft>
              <a:buSzPts val="1700"/>
              <a:buNone/>
              <a:defRPr/>
            </a:lvl5pPr>
            <a:lvl6pPr lvl="5" rtl="0">
              <a:spcBef>
                <a:spcPts val="0"/>
              </a:spcBef>
              <a:spcAft>
                <a:spcPts val="0"/>
              </a:spcAft>
              <a:buSzPts val="1700"/>
              <a:buNone/>
              <a:defRPr/>
            </a:lvl6pPr>
            <a:lvl7pPr lvl="6" rtl="0">
              <a:spcBef>
                <a:spcPts val="0"/>
              </a:spcBef>
              <a:spcAft>
                <a:spcPts val="0"/>
              </a:spcAft>
              <a:buSzPts val="1700"/>
              <a:buNone/>
              <a:defRPr/>
            </a:lvl7pPr>
            <a:lvl8pPr lvl="7" rtl="0">
              <a:spcBef>
                <a:spcPts val="0"/>
              </a:spcBef>
              <a:spcAft>
                <a:spcPts val="0"/>
              </a:spcAft>
              <a:buSzPts val="1700"/>
              <a:buNone/>
              <a:defRPr/>
            </a:lvl8pPr>
            <a:lvl9pPr lvl="8" rtl="0">
              <a:spcBef>
                <a:spcPts val="0"/>
              </a:spcBef>
              <a:spcAft>
                <a:spcPts val="0"/>
              </a:spcAft>
              <a:buSzPts val="1700"/>
              <a:buNone/>
              <a:defRPr/>
            </a:lvl9pPr>
          </a:lstStyle>
          <a:p>
            <a:endParaRPr/>
          </a:p>
        </p:txBody>
      </p:sp>
      <p:sp>
        <p:nvSpPr>
          <p:cNvPr id="173" name="Google Shape;173;p27"/>
          <p:cNvSpPr>
            <a:spLocks noGrp="1"/>
          </p:cNvSpPr>
          <p:nvPr>
            <p:ph type="pic" idx="2"/>
          </p:nvPr>
        </p:nvSpPr>
        <p:spPr>
          <a:xfrm>
            <a:off x="2016324" y="612775"/>
            <a:ext cx="6172200" cy="4114800"/>
          </a:xfrm>
          <a:prstGeom prst="rect">
            <a:avLst/>
          </a:prstGeom>
          <a:noFill/>
          <a:ln>
            <a:noFill/>
          </a:ln>
        </p:spPr>
        <p:txBody>
          <a:bodyPr spcFirstLastPara="1" wrap="square" lIns="109200" tIns="54575" rIns="109200" bIns="54575" anchor="t" anchorCtr="0"/>
          <a:lstStyle>
            <a:lvl1pPr marR="0" lvl="0" algn="l" rtl="0">
              <a:spcBef>
                <a:spcPts val="800"/>
              </a:spcBef>
              <a:spcAft>
                <a:spcPts val="0"/>
              </a:spcAft>
              <a:buClr>
                <a:schemeClr val="dk1"/>
              </a:buClr>
              <a:buSzPts val="3800"/>
              <a:buFont typeface="Arial"/>
              <a:buNone/>
              <a:defRPr sz="3800" b="0" i="0" u="none" strike="noStrike" cap="none">
                <a:solidFill>
                  <a:schemeClr val="dk1"/>
                </a:solidFill>
                <a:latin typeface="Calibri"/>
                <a:ea typeface="Calibri"/>
                <a:cs typeface="Calibri"/>
                <a:sym typeface="Calibri"/>
              </a:defRPr>
            </a:lvl1pPr>
            <a:lvl2pPr marR="0" lvl="1" algn="l" rtl="0">
              <a:spcBef>
                <a:spcPts val="700"/>
              </a:spcBef>
              <a:spcAft>
                <a:spcPts val="0"/>
              </a:spcAft>
              <a:buClr>
                <a:schemeClr val="dk1"/>
              </a:buClr>
              <a:buSzPts val="3300"/>
              <a:buFont typeface="Arial"/>
              <a:buNone/>
              <a:defRPr sz="3300" b="0" i="0" u="none" strike="noStrike" cap="none">
                <a:solidFill>
                  <a:schemeClr val="dk1"/>
                </a:solidFill>
                <a:latin typeface="Calibri"/>
                <a:ea typeface="Calibri"/>
                <a:cs typeface="Calibri"/>
                <a:sym typeface="Calibri"/>
              </a:defRPr>
            </a:lvl2pPr>
            <a:lvl3pPr marR="0" lvl="2" algn="l" rtl="0">
              <a:spcBef>
                <a:spcPts val="600"/>
              </a:spcBef>
              <a:spcAft>
                <a:spcPts val="0"/>
              </a:spcAft>
              <a:buClr>
                <a:schemeClr val="dk1"/>
              </a:buClr>
              <a:buSzPts val="2900"/>
              <a:buFont typeface="Arial"/>
              <a:buNone/>
              <a:defRPr sz="2900" b="0" i="0" u="none" strike="noStrike" cap="none">
                <a:solidFill>
                  <a:schemeClr val="dk1"/>
                </a:solidFill>
                <a:latin typeface="Calibri"/>
                <a:ea typeface="Calibri"/>
                <a:cs typeface="Calibri"/>
                <a:sym typeface="Calibri"/>
              </a:defRPr>
            </a:lvl3pPr>
            <a:lvl4pPr marR="0" lvl="3" algn="l" rtl="0">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4pPr>
            <a:lvl5pPr marR="0" lvl="4" algn="l" rtl="0">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5pPr>
            <a:lvl6pPr marR="0" lvl="5" algn="l" rtl="0">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6pPr>
            <a:lvl7pPr marR="0" lvl="6" algn="l" rtl="0">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7pPr>
            <a:lvl8pPr marR="0" lvl="7" algn="l" rtl="0">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8pPr>
            <a:lvl9pPr marR="0" lvl="8" algn="l" rtl="0">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9pPr>
          </a:lstStyle>
          <a:p>
            <a:endParaRPr/>
          </a:p>
        </p:txBody>
      </p:sp>
      <p:sp>
        <p:nvSpPr>
          <p:cNvPr id="174" name="Google Shape;174;p27"/>
          <p:cNvSpPr txBox="1">
            <a:spLocks noGrp="1"/>
          </p:cNvSpPr>
          <p:nvPr>
            <p:ph type="body" idx="1"/>
          </p:nvPr>
        </p:nvSpPr>
        <p:spPr>
          <a:xfrm>
            <a:off x="2016324" y="5367338"/>
            <a:ext cx="6172200" cy="804900"/>
          </a:xfrm>
          <a:prstGeom prst="rect">
            <a:avLst/>
          </a:prstGeom>
          <a:noFill/>
          <a:ln>
            <a:noFill/>
          </a:ln>
        </p:spPr>
        <p:txBody>
          <a:bodyPr spcFirstLastPara="1" wrap="square" lIns="109200" tIns="54575" rIns="109200" bIns="54575" anchor="t" anchorCtr="0"/>
          <a:lstStyle>
            <a:lvl1pPr marL="457200" lvl="0" indent="-228600" algn="l" rtl="0">
              <a:spcBef>
                <a:spcPts val="300"/>
              </a:spcBef>
              <a:spcAft>
                <a:spcPts val="0"/>
              </a:spcAft>
              <a:buClr>
                <a:schemeClr val="dk1"/>
              </a:buClr>
              <a:buSzPts val="1700"/>
              <a:buNone/>
              <a:defRPr sz="1700"/>
            </a:lvl1pPr>
            <a:lvl2pPr marL="914400" lvl="1" indent="-228600" algn="l" rtl="0">
              <a:spcBef>
                <a:spcPts val="300"/>
              </a:spcBef>
              <a:spcAft>
                <a:spcPts val="0"/>
              </a:spcAft>
              <a:buClr>
                <a:schemeClr val="dk1"/>
              </a:buClr>
              <a:buSzPts val="1400"/>
              <a:buNone/>
              <a:defRPr sz="1400"/>
            </a:lvl2pPr>
            <a:lvl3pPr marL="1371600" lvl="2" indent="-228600" algn="l" rtl="0">
              <a:spcBef>
                <a:spcPts val="200"/>
              </a:spcBef>
              <a:spcAft>
                <a:spcPts val="0"/>
              </a:spcAft>
              <a:buClr>
                <a:schemeClr val="dk1"/>
              </a:buClr>
              <a:buSzPts val="1200"/>
              <a:buNone/>
              <a:defRPr sz="1200"/>
            </a:lvl3pPr>
            <a:lvl4pPr marL="1828800" lvl="3" indent="-228600" algn="l" rtl="0">
              <a:spcBef>
                <a:spcPts val="200"/>
              </a:spcBef>
              <a:spcAft>
                <a:spcPts val="0"/>
              </a:spcAft>
              <a:buClr>
                <a:schemeClr val="dk1"/>
              </a:buClr>
              <a:buSzPts val="1100"/>
              <a:buNone/>
              <a:defRPr sz="1100"/>
            </a:lvl4pPr>
            <a:lvl5pPr marL="2286000" lvl="4" indent="-228600" algn="l" rtl="0">
              <a:spcBef>
                <a:spcPts val="200"/>
              </a:spcBef>
              <a:spcAft>
                <a:spcPts val="0"/>
              </a:spcAft>
              <a:buClr>
                <a:schemeClr val="dk1"/>
              </a:buClr>
              <a:buSzPts val="1100"/>
              <a:buNone/>
              <a:defRPr sz="1100"/>
            </a:lvl5pPr>
            <a:lvl6pPr marL="2743200" lvl="5" indent="-228600" algn="l" rtl="0">
              <a:spcBef>
                <a:spcPts val="200"/>
              </a:spcBef>
              <a:spcAft>
                <a:spcPts val="0"/>
              </a:spcAft>
              <a:buClr>
                <a:schemeClr val="dk1"/>
              </a:buClr>
              <a:buSzPts val="1100"/>
              <a:buNone/>
              <a:defRPr sz="1100"/>
            </a:lvl6pPr>
            <a:lvl7pPr marL="3200400" lvl="6" indent="-228600" algn="l" rtl="0">
              <a:spcBef>
                <a:spcPts val="200"/>
              </a:spcBef>
              <a:spcAft>
                <a:spcPts val="0"/>
              </a:spcAft>
              <a:buClr>
                <a:schemeClr val="dk1"/>
              </a:buClr>
              <a:buSzPts val="1100"/>
              <a:buNone/>
              <a:defRPr sz="1100"/>
            </a:lvl7pPr>
            <a:lvl8pPr marL="3657600" lvl="7" indent="-228600" algn="l" rtl="0">
              <a:spcBef>
                <a:spcPts val="200"/>
              </a:spcBef>
              <a:spcAft>
                <a:spcPts val="0"/>
              </a:spcAft>
              <a:buClr>
                <a:schemeClr val="dk1"/>
              </a:buClr>
              <a:buSzPts val="1100"/>
              <a:buNone/>
              <a:defRPr sz="1100"/>
            </a:lvl8pPr>
            <a:lvl9pPr marL="4114800" lvl="8" indent="-228600" algn="l" rtl="0">
              <a:spcBef>
                <a:spcPts val="200"/>
              </a:spcBef>
              <a:spcAft>
                <a:spcPts val="0"/>
              </a:spcAft>
              <a:buClr>
                <a:schemeClr val="dk1"/>
              </a:buClr>
              <a:buSzPts val="1100"/>
              <a:buNone/>
              <a:defRPr sz="1100"/>
            </a:lvl9pPr>
          </a:lstStyle>
          <a:p>
            <a:endParaRPr/>
          </a:p>
        </p:txBody>
      </p:sp>
      <p:sp>
        <p:nvSpPr>
          <p:cNvPr id="175" name="Google Shape;175;p27"/>
          <p:cNvSpPr txBox="1">
            <a:spLocks noGrp="1"/>
          </p:cNvSpPr>
          <p:nvPr>
            <p:ph type="dt" idx="10"/>
          </p:nvPr>
        </p:nvSpPr>
        <p:spPr>
          <a:xfrm>
            <a:off x="514350" y="6356351"/>
            <a:ext cx="2400300" cy="365100"/>
          </a:xfrm>
          <a:prstGeom prst="rect">
            <a:avLst/>
          </a:prstGeom>
          <a:noFill/>
          <a:ln>
            <a:noFill/>
          </a:ln>
        </p:spPr>
        <p:txBody>
          <a:bodyPr spcFirstLastPara="1" wrap="square" lIns="109200" tIns="54575" rIns="109200" bIns="54575" anchor="ctr" anchorCtr="0"/>
          <a:lstStyle>
            <a:lvl1pPr lvl="0" algn="l"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76" name="Google Shape;176;p27"/>
          <p:cNvSpPr txBox="1">
            <a:spLocks noGrp="1"/>
          </p:cNvSpPr>
          <p:nvPr>
            <p:ph type="ftr" idx="11"/>
          </p:nvPr>
        </p:nvSpPr>
        <p:spPr>
          <a:xfrm>
            <a:off x="3514725" y="6356351"/>
            <a:ext cx="3257400" cy="3651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77" name="Google Shape;177;p27"/>
          <p:cNvSpPr txBox="1">
            <a:spLocks noGrp="1"/>
          </p:cNvSpPr>
          <p:nvPr>
            <p:ph type="sldNum" idx="12"/>
          </p:nvPr>
        </p:nvSpPr>
        <p:spPr>
          <a:xfrm>
            <a:off x="7372350" y="6356351"/>
            <a:ext cx="2400300" cy="365100"/>
          </a:xfrm>
          <a:prstGeom prst="rect">
            <a:avLst/>
          </a:prstGeom>
          <a:noFill/>
          <a:ln>
            <a:noFill/>
          </a:ln>
        </p:spPr>
        <p:txBody>
          <a:bodyPr spcFirstLastPara="1" wrap="square" lIns="109200" tIns="54575" rIns="109200" bIns="545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78"/>
        <p:cNvGrpSpPr/>
        <p:nvPr/>
      </p:nvGrpSpPr>
      <p:grpSpPr>
        <a:xfrm>
          <a:off x="0" y="0"/>
          <a:ext cx="0" cy="0"/>
          <a:chOff x="0" y="0"/>
          <a:chExt cx="0" cy="0"/>
        </a:xfrm>
      </p:grpSpPr>
      <p:sp>
        <p:nvSpPr>
          <p:cNvPr id="179" name="Google Shape;179;p28"/>
          <p:cNvSpPr txBox="1">
            <a:spLocks noGrp="1"/>
          </p:cNvSpPr>
          <p:nvPr>
            <p:ph type="title"/>
          </p:nvPr>
        </p:nvSpPr>
        <p:spPr>
          <a:xfrm>
            <a:off x="514350" y="274639"/>
            <a:ext cx="9258300" cy="11433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Clr>
                <a:schemeClr val="dk1"/>
              </a:buClr>
              <a:buSzPts val="2200"/>
              <a:buNone/>
              <a:defRPr/>
            </a:lvl1pPr>
            <a:lvl2pPr lvl="1" rtl="0">
              <a:spcBef>
                <a:spcPts val="0"/>
              </a:spcBef>
              <a:spcAft>
                <a:spcPts val="0"/>
              </a:spcAft>
              <a:buSzPts val="1700"/>
              <a:buNone/>
              <a:defRPr/>
            </a:lvl2pPr>
            <a:lvl3pPr lvl="2" rtl="0">
              <a:spcBef>
                <a:spcPts val="0"/>
              </a:spcBef>
              <a:spcAft>
                <a:spcPts val="0"/>
              </a:spcAft>
              <a:buSzPts val="1700"/>
              <a:buNone/>
              <a:defRPr/>
            </a:lvl3pPr>
            <a:lvl4pPr lvl="3" rtl="0">
              <a:spcBef>
                <a:spcPts val="0"/>
              </a:spcBef>
              <a:spcAft>
                <a:spcPts val="0"/>
              </a:spcAft>
              <a:buSzPts val="1700"/>
              <a:buNone/>
              <a:defRPr/>
            </a:lvl4pPr>
            <a:lvl5pPr lvl="4" rtl="0">
              <a:spcBef>
                <a:spcPts val="0"/>
              </a:spcBef>
              <a:spcAft>
                <a:spcPts val="0"/>
              </a:spcAft>
              <a:buSzPts val="1700"/>
              <a:buNone/>
              <a:defRPr/>
            </a:lvl5pPr>
            <a:lvl6pPr lvl="5" rtl="0">
              <a:spcBef>
                <a:spcPts val="0"/>
              </a:spcBef>
              <a:spcAft>
                <a:spcPts val="0"/>
              </a:spcAft>
              <a:buSzPts val="1700"/>
              <a:buNone/>
              <a:defRPr/>
            </a:lvl6pPr>
            <a:lvl7pPr lvl="6" rtl="0">
              <a:spcBef>
                <a:spcPts val="0"/>
              </a:spcBef>
              <a:spcAft>
                <a:spcPts val="0"/>
              </a:spcAft>
              <a:buSzPts val="1700"/>
              <a:buNone/>
              <a:defRPr/>
            </a:lvl7pPr>
            <a:lvl8pPr lvl="7" rtl="0">
              <a:spcBef>
                <a:spcPts val="0"/>
              </a:spcBef>
              <a:spcAft>
                <a:spcPts val="0"/>
              </a:spcAft>
              <a:buSzPts val="1700"/>
              <a:buNone/>
              <a:defRPr/>
            </a:lvl8pPr>
            <a:lvl9pPr lvl="8" rtl="0">
              <a:spcBef>
                <a:spcPts val="0"/>
              </a:spcBef>
              <a:spcAft>
                <a:spcPts val="0"/>
              </a:spcAft>
              <a:buSzPts val="1700"/>
              <a:buNone/>
              <a:defRPr/>
            </a:lvl9pPr>
          </a:lstStyle>
          <a:p>
            <a:endParaRPr/>
          </a:p>
        </p:txBody>
      </p:sp>
      <p:sp>
        <p:nvSpPr>
          <p:cNvPr id="180" name="Google Shape;180;p28"/>
          <p:cNvSpPr txBox="1">
            <a:spLocks noGrp="1"/>
          </p:cNvSpPr>
          <p:nvPr>
            <p:ph type="body" idx="1"/>
          </p:nvPr>
        </p:nvSpPr>
        <p:spPr>
          <a:xfrm rot="5400000">
            <a:off x="2880450" y="-765899"/>
            <a:ext cx="4526100" cy="9258300"/>
          </a:xfrm>
          <a:prstGeom prst="rect">
            <a:avLst/>
          </a:prstGeom>
          <a:noFill/>
          <a:ln>
            <a:noFill/>
          </a:ln>
        </p:spPr>
        <p:txBody>
          <a:bodyPr spcFirstLastPara="1" wrap="square" lIns="109200" tIns="54575" rIns="109200" bIns="54575" anchor="t" anchorCtr="0"/>
          <a:lstStyle>
            <a:lvl1pPr marL="457200" lvl="0" indent="-368300" algn="l" rtl="0">
              <a:spcBef>
                <a:spcPts val="400"/>
              </a:spcBef>
              <a:spcAft>
                <a:spcPts val="0"/>
              </a:spcAft>
              <a:buClr>
                <a:schemeClr val="dk1"/>
              </a:buClr>
              <a:buSzPts val="2200"/>
              <a:buChar char="•"/>
              <a:defRPr/>
            </a:lvl1pPr>
            <a:lvl2pPr marL="914400" lvl="1" indent="-368300" algn="l" rtl="0">
              <a:spcBef>
                <a:spcPts val="400"/>
              </a:spcBef>
              <a:spcAft>
                <a:spcPts val="0"/>
              </a:spcAft>
              <a:buClr>
                <a:schemeClr val="dk1"/>
              </a:buClr>
              <a:buSzPts val="2200"/>
              <a:buChar char="–"/>
              <a:defRPr/>
            </a:lvl2pPr>
            <a:lvl3pPr marL="1371600" lvl="2" indent="-368300" algn="l" rtl="0">
              <a:spcBef>
                <a:spcPts val="400"/>
              </a:spcBef>
              <a:spcAft>
                <a:spcPts val="0"/>
              </a:spcAft>
              <a:buClr>
                <a:schemeClr val="dk1"/>
              </a:buClr>
              <a:buSzPts val="2200"/>
              <a:buChar char="•"/>
              <a:defRPr/>
            </a:lvl3pPr>
            <a:lvl4pPr marL="1828800" lvl="3" indent="-368300" algn="l" rtl="0">
              <a:spcBef>
                <a:spcPts val="400"/>
              </a:spcBef>
              <a:spcAft>
                <a:spcPts val="0"/>
              </a:spcAft>
              <a:buClr>
                <a:schemeClr val="dk1"/>
              </a:buClr>
              <a:buSzPts val="2200"/>
              <a:buChar char="–"/>
              <a:defRPr/>
            </a:lvl4pPr>
            <a:lvl5pPr marL="2286000" lvl="4" indent="-368300" algn="l" rtl="0">
              <a:spcBef>
                <a:spcPts val="400"/>
              </a:spcBef>
              <a:spcAft>
                <a:spcPts val="0"/>
              </a:spcAft>
              <a:buClr>
                <a:schemeClr val="dk1"/>
              </a:buClr>
              <a:buSzPts val="2200"/>
              <a:buChar char="»"/>
              <a:defRPr/>
            </a:lvl5pPr>
            <a:lvl6pPr marL="2743200" lvl="5" indent="-368300" algn="l" rtl="0">
              <a:spcBef>
                <a:spcPts val="400"/>
              </a:spcBef>
              <a:spcAft>
                <a:spcPts val="0"/>
              </a:spcAft>
              <a:buClr>
                <a:schemeClr val="dk1"/>
              </a:buClr>
              <a:buSzPts val="2200"/>
              <a:buChar char="•"/>
              <a:defRPr/>
            </a:lvl6pPr>
            <a:lvl7pPr marL="3200400" lvl="6" indent="-368300" algn="l" rtl="0">
              <a:spcBef>
                <a:spcPts val="400"/>
              </a:spcBef>
              <a:spcAft>
                <a:spcPts val="0"/>
              </a:spcAft>
              <a:buClr>
                <a:schemeClr val="dk1"/>
              </a:buClr>
              <a:buSzPts val="2200"/>
              <a:buChar char="•"/>
              <a:defRPr/>
            </a:lvl7pPr>
            <a:lvl8pPr marL="3657600" lvl="7" indent="-368300" algn="l" rtl="0">
              <a:spcBef>
                <a:spcPts val="400"/>
              </a:spcBef>
              <a:spcAft>
                <a:spcPts val="0"/>
              </a:spcAft>
              <a:buClr>
                <a:schemeClr val="dk1"/>
              </a:buClr>
              <a:buSzPts val="2200"/>
              <a:buChar char="•"/>
              <a:defRPr/>
            </a:lvl8pPr>
            <a:lvl9pPr marL="4114800" lvl="8" indent="-368300" algn="l" rtl="0">
              <a:spcBef>
                <a:spcPts val="400"/>
              </a:spcBef>
              <a:spcAft>
                <a:spcPts val="0"/>
              </a:spcAft>
              <a:buClr>
                <a:schemeClr val="dk1"/>
              </a:buClr>
              <a:buSzPts val="2200"/>
              <a:buChar char="•"/>
              <a:defRPr/>
            </a:lvl9pPr>
          </a:lstStyle>
          <a:p>
            <a:endParaRPr/>
          </a:p>
        </p:txBody>
      </p:sp>
      <p:sp>
        <p:nvSpPr>
          <p:cNvPr id="181" name="Google Shape;181;p28"/>
          <p:cNvSpPr txBox="1">
            <a:spLocks noGrp="1"/>
          </p:cNvSpPr>
          <p:nvPr>
            <p:ph type="dt" idx="10"/>
          </p:nvPr>
        </p:nvSpPr>
        <p:spPr>
          <a:xfrm>
            <a:off x="514350" y="6356351"/>
            <a:ext cx="2400300" cy="365100"/>
          </a:xfrm>
          <a:prstGeom prst="rect">
            <a:avLst/>
          </a:prstGeom>
          <a:noFill/>
          <a:ln>
            <a:noFill/>
          </a:ln>
        </p:spPr>
        <p:txBody>
          <a:bodyPr spcFirstLastPara="1" wrap="square" lIns="109200" tIns="54575" rIns="109200" bIns="54575" anchor="ctr" anchorCtr="0"/>
          <a:lstStyle>
            <a:lvl1pPr lvl="0" algn="l"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82" name="Google Shape;182;p28"/>
          <p:cNvSpPr txBox="1">
            <a:spLocks noGrp="1"/>
          </p:cNvSpPr>
          <p:nvPr>
            <p:ph type="ftr" idx="11"/>
          </p:nvPr>
        </p:nvSpPr>
        <p:spPr>
          <a:xfrm>
            <a:off x="3514725" y="6356351"/>
            <a:ext cx="3257400" cy="3651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83" name="Google Shape;183;p28"/>
          <p:cNvSpPr txBox="1">
            <a:spLocks noGrp="1"/>
          </p:cNvSpPr>
          <p:nvPr>
            <p:ph type="sldNum" idx="12"/>
          </p:nvPr>
        </p:nvSpPr>
        <p:spPr>
          <a:xfrm>
            <a:off x="7372350" y="6356351"/>
            <a:ext cx="2400300" cy="365100"/>
          </a:xfrm>
          <a:prstGeom prst="rect">
            <a:avLst/>
          </a:prstGeom>
          <a:noFill/>
          <a:ln>
            <a:noFill/>
          </a:ln>
        </p:spPr>
        <p:txBody>
          <a:bodyPr spcFirstLastPara="1" wrap="square" lIns="109200" tIns="54575" rIns="109200" bIns="545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4"/>
        <p:cNvGrpSpPr/>
        <p:nvPr/>
      </p:nvGrpSpPr>
      <p:grpSpPr>
        <a:xfrm>
          <a:off x="0" y="0"/>
          <a:ext cx="0" cy="0"/>
          <a:chOff x="0" y="0"/>
          <a:chExt cx="0" cy="0"/>
        </a:xfrm>
      </p:grpSpPr>
      <p:sp>
        <p:nvSpPr>
          <p:cNvPr id="185" name="Google Shape;185;p29"/>
          <p:cNvSpPr txBox="1">
            <a:spLocks noGrp="1"/>
          </p:cNvSpPr>
          <p:nvPr>
            <p:ph type="title"/>
          </p:nvPr>
        </p:nvSpPr>
        <p:spPr>
          <a:xfrm rot="5400000">
            <a:off x="5689650" y="2043139"/>
            <a:ext cx="5851500" cy="23145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Clr>
                <a:schemeClr val="dk1"/>
              </a:buClr>
              <a:buSzPts val="2200"/>
              <a:buNone/>
              <a:defRPr/>
            </a:lvl1pPr>
            <a:lvl2pPr lvl="1" rtl="0">
              <a:spcBef>
                <a:spcPts val="0"/>
              </a:spcBef>
              <a:spcAft>
                <a:spcPts val="0"/>
              </a:spcAft>
              <a:buSzPts val="1700"/>
              <a:buNone/>
              <a:defRPr/>
            </a:lvl2pPr>
            <a:lvl3pPr lvl="2" rtl="0">
              <a:spcBef>
                <a:spcPts val="0"/>
              </a:spcBef>
              <a:spcAft>
                <a:spcPts val="0"/>
              </a:spcAft>
              <a:buSzPts val="1700"/>
              <a:buNone/>
              <a:defRPr/>
            </a:lvl3pPr>
            <a:lvl4pPr lvl="3" rtl="0">
              <a:spcBef>
                <a:spcPts val="0"/>
              </a:spcBef>
              <a:spcAft>
                <a:spcPts val="0"/>
              </a:spcAft>
              <a:buSzPts val="1700"/>
              <a:buNone/>
              <a:defRPr/>
            </a:lvl4pPr>
            <a:lvl5pPr lvl="4" rtl="0">
              <a:spcBef>
                <a:spcPts val="0"/>
              </a:spcBef>
              <a:spcAft>
                <a:spcPts val="0"/>
              </a:spcAft>
              <a:buSzPts val="1700"/>
              <a:buNone/>
              <a:defRPr/>
            </a:lvl5pPr>
            <a:lvl6pPr lvl="5" rtl="0">
              <a:spcBef>
                <a:spcPts val="0"/>
              </a:spcBef>
              <a:spcAft>
                <a:spcPts val="0"/>
              </a:spcAft>
              <a:buSzPts val="1700"/>
              <a:buNone/>
              <a:defRPr/>
            </a:lvl6pPr>
            <a:lvl7pPr lvl="6" rtl="0">
              <a:spcBef>
                <a:spcPts val="0"/>
              </a:spcBef>
              <a:spcAft>
                <a:spcPts val="0"/>
              </a:spcAft>
              <a:buSzPts val="1700"/>
              <a:buNone/>
              <a:defRPr/>
            </a:lvl7pPr>
            <a:lvl8pPr lvl="7" rtl="0">
              <a:spcBef>
                <a:spcPts val="0"/>
              </a:spcBef>
              <a:spcAft>
                <a:spcPts val="0"/>
              </a:spcAft>
              <a:buSzPts val="1700"/>
              <a:buNone/>
              <a:defRPr/>
            </a:lvl8pPr>
            <a:lvl9pPr lvl="8" rtl="0">
              <a:spcBef>
                <a:spcPts val="0"/>
              </a:spcBef>
              <a:spcAft>
                <a:spcPts val="0"/>
              </a:spcAft>
              <a:buSzPts val="1700"/>
              <a:buNone/>
              <a:defRPr/>
            </a:lvl9pPr>
          </a:lstStyle>
          <a:p>
            <a:endParaRPr/>
          </a:p>
        </p:txBody>
      </p:sp>
      <p:sp>
        <p:nvSpPr>
          <p:cNvPr id="186" name="Google Shape;186;p29"/>
          <p:cNvSpPr txBox="1">
            <a:spLocks noGrp="1"/>
          </p:cNvSpPr>
          <p:nvPr>
            <p:ph type="body" idx="1"/>
          </p:nvPr>
        </p:nvSpPr>
        <p:spPr>
          <a:xfrm rot="5400000">
            <a:off x="974775" y="-185711"/>
            <a:ext cx="5851500" cy="6772200"/>
          </a:xfrm>
          <a:prstGeom prst="rect">
            <a:avLst/>
          </a:prstGeom>
          <a:noFill/>
          <a:ln>
            <a:noFill/>
          </a:ln>
        </p:spPr>
        <p:txBody>
          <a:bodyPr spcFirstLastPara="1" wrap="square" lIns="109200" tIns="54575" rIns="109200" bIns="54575" anchor="t" anchorCtr="0"/>
          <a:lstStyle>
            <a:lvl1pPr marL="457200" lvl="0" indent="-368300" algn="l" rtl="0">
              <a:spcBef>
                <a:spcPts val="400"/>
              </a:spcBef>
              <a:spcAft>
                <a:spcPts val="0"/>
              </a:spcAft>
              <a:buClr>
                <a:schemeClr val="dk1"/>
              </a:buClr>
              <a:buSzPts val="2200"/>
              <a:buChar char="•"/>
              <a:defRPr/>
            </a:lvl1pPr>
            <a:lvl2pPr marL="914400" lvl="1" indent="-368300" algn="l" rtl="0">
              <a:spcBef>
                <a:spcPts val="400"/>
              </a:spcBef>
              <a:spcAft>
                <a:spcPts val="0"/>
              </a:spcAft>
              <a:buClr>
                <a:schemeClr val="dk1"/>
              </a:buClr>
              <a:buSzPts val="2200"/>
              <a:buChar char="–"/>
              <a:defRPr/>
            </a:lvl2pPr>
            <a:lvl3pPr marL="1371600" lvl="2" indent="-368300" algn="l" rtl="0">
              <a:spcBef>
                <a:spcPts val="400"/>
              </a:spcBef>
              <a:spcAft>
                <a:spcPts val="0"/>
              </a:spcAft>
              <a:buClr>
                <a:schemeClr val="dk1"/>
              </a:buClr>
              <a:buSzPts val="2200"/>
              <a:buChar char="•"/>
              <a:defRPr/>
            </a:lvl3pPr>
            <a:lvl4pPr marL="1828800" lvl="3" indent="-368300" algn="l" rtl="0">
              <a:spcBef>
                <a:spcPts val="400"/>
              </a:spcBef>
              <a:spcAft>
                <a:spcPts val="0"/>
              </a:spcAft>
              <a:buClr>
                <a:schemeClr val="dk1"/>
              </a:buClr>
              <a:buSzPts val="2200"/>
              <a:buChar char="–"/>
              <a:defRPr/>
            </a:lvl4pPr>
            <a:lvl5pPr marL="2286000" lvl="4" indent="-368300" algn="l" rtl="0">
              <a:spcBef>
                <a:spcPts val="400"/>
              </a:spcBef>
              <a:spcAft>
                <a:spcPts val="0"/>
              </a:spcAft>
              <a:buClr>
                <a:schemeClr val="dk1"/>
              </a:buClr>
              <a:buSzPts val="2200"/>
              <a:buChar char="»"/>
              <a:defRPr/>
            </a:lvl5pPr>
            <a:lvl6pPr marL="2743200" lvl="5" indent="-368300" algn="l" rtl="0">
              <a:spcBef>
                <a:spcPts val="400"/>
              </a:spcBef>
              <a:spcAft>
                <a:spcPts val="0"/>
              </a:spcAft>
              <a:buClr>
                <a:schemeClr val="dk1"/>
              </a:buClr>
              <a:buSzPts val="2200"/>
              <a:buChar char="•"/>
              <a:defRPr/>
            </a:lvl6pPr>
            <a:lvl7pPr marL="3200400" lvl="6" indent="-368300" algn="l" rtl="0">
              <a:spcBef>
                <a:spcPts val="400"/>
              </a:spcBef>
              <a:spcAft>
                <a:spcPts val="0"/>
              </a:spcAft>
              <a:buClr>
                <a:schemeClr val="dk1"/>
              </a:buClr>
              <a:buSzPts val="2200"/>
              <a:buChar char="•"/>
              <a:defRPr/>
            </a:lvl7pPr>
            <a:lvl8pPr marL="3657600" lvl="7" indent="-368300" algn="l" rtl="0">
              <a:spcBef>
                <a:spcPts val="400"/>
              </a:spcBef>
              <a:spcAft>
                <a:spcPts val="0"/>
              </a:spcAft>
              <a:buClr>
                <a:schemeClr val="dk1"/>
              </a:buClr>
              <a:buSzPts val="2200"/>
              <a:buChar char="•"/>
              <a:defRPr/>
            </a:lvl8pPr>
            <a:lvl9pPr marL="4114800" lvl="8" indent="-368300" algn="l" rtl="0">
              <a:spcBef>
                <a:spcPts val="400"/>
              </a:spcBef>
              <a:spcAft>
                <a:spcPts val="0"/>
              </a:spcAft>
              <a:buClr>
                <a:schemeClr val="dk1"/>
              </a:buClr>
              <a:buSzPts val="2200"/>
              <a:buChar char="•"/>
              <a:defRPr/>
            </a:lvl9pPr>
          </a:lstStyle>
          <a:p>
            <a:endParaRPr/>
          </a:p>
        </p:txBody>
      </p:sp>
      <p:sp>
        <p:nvSpPr>
          <p:cNvPr id="187" name="Google Shape;187;p29"/>
          <p:cNvSpPr txBox="1">
            <a:spLocks noGrp="1"/>
          </p:cNvSpPr>
          <p:nvPr>
            <p:ph type="dt" idx="10"/>
          </p:nvPr>
        </p:nvSpPr>
        <p:spPr>
          <a:xfrm>
            <a:off x="514350" y="6356351"/>
            <a:ext cx="2400300" cy="365100"/>
          </a:xfrm>
          <a:prstGeom prst="rect">
            <a:avLst/>
          </a:prstGeom>
          <a:noFill/>
          <a:ln>
            <a:noFill/>
          </a:ln>
        </p:spPr>
        <p:txBody>
          <a:bodyPr spcFirstLastPara="1" wrap="square" lIns="109200" tIns="54575" rIns="109200" bIns="54575" anchor="ctr" anchorCtr="0"/>
          <a:lstStyle>
            <a:lvl1pPr lvl="0" algn="l"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88" name="Google Shape;188;p29"/>
          <p:cNvSpPr txBox="1">
            <a:spLocks noGrp="1"/>
          </p:cNvSpPr>
          <p:nvPr>
            <p:ph type="ftr" idx="11"/>
          </p:nvPr>
        </p:nvSpPr>
        <p:spPr>
          <a:xfrm>
            <a:off x="3514725" y="6356351"/>
            <a:ext cx="3257400" cy="365100"/>
          </a:xfrm>
          <a:prstGeom prst="rect">
            <a:avLst/>
          </a:prstGeom>
          <a:noFill/>
          <a:ln>
            <a:noFill/>
          </a:ln>
        </p:spPr>
        <p:txBody>
          <a:bodyPr spcFirstLastPara="1" wrap="square" lIns="109200" tIns="54575" rIns="109200" bIns="54575" anchor="ctr" anchorCtr="0"/>
          <a:lstStyle>
            <a:lvl1pPr lvl="0" algn="ctr" rtl="0">
              <a:spcBef>
                <a:spcPts val="0"/>
              </a:spcBef>
              <a:spcAft>
                <a:spcPts val="0"/>
              </a:spcAft>
              <a:buSzPts val="1700"/>
              <a:buNone/>
              <a:defRPr/>
            </a:lvl1pPr>
            <a:lvl2pPr lvl="1" algn="l" rtl="0">
              <a:spcBef>
                <a:spcPts val="0"/>
              </a:spcBef>
              <a:spcAft>
                <a:spcPts val="0"/>
              </a:spcAft>
              <a:buSzPts val="1700"/>
              <a:buNone/>
              <a:defRPr/>
            </a:lvl2pPr>
            <a:lvl3pPr lvl="2" algn="l" rtl="0">
              <a:spcBef>
                <a:spcPts val="0"/>
              </a:spcBef>
              <a:spcAft>
                <a:spcPts val="0"/>
              </a:spcAft>
              <a:buSzPts val="1700"/>
              <a:buNone/>
              <a:defRPr/>
            </a:lvl3pPr>
            <a:lvl4pPr lvl="3" algn="l" rtl="0">
              <a:spcBef>
                <a:spcPts val="0"/>
              </a:spcBef>
              <a:spcAft>
                <a:spcPts val="0"/>
              </a:spcAft>
              <a:buSzPts val="1700"/>
              <a:buNone/>
              <a:defRPr/>
            </a:lvl4pPr>
            <a:lvl5pPr lvl="4" algn="l" rtl="0">
              <a:spcBef>
                <a:spcPts val="0"/>
              </a:spcBef>
              <a:spcAft>
                <a:spcPts val="0"/>
              </a:spcAft>
              <a:buSzPts val="1700"/>
              <a:buNone/>
              <a:defRPr/>
            </a:lvl5pPr>
            <a:lvl6pPr lvl="5" algn="l" rtl="0">
              <a:spcBef>
                <a:spcPts val="0"/>
              </a:spcBef>
              <a:spcAft>
                <a:spcPts val="0"/>
              </a:spcAft>
              <a:buSzPts val="1700"/>
              <a:buNone/>
              <a:defRPr/>
            </a:lvl6pPr>
            <a:lvl7pPr lvl="6" algn="l" rtl="0">
              <a:spcBef>
                <a:spcPts val="0"/>
              </a:spcBef>
              <a:spcAft>
                <a:spcPts val="0"/>
              </a:spcAft>
              <a:buSzPts val="1700"/>
              <a:buNone/>
              <a:defRPr/>
            </a:lvl7pPr>
            <a:lvl8pPr lvl="7" algn="l" rtl="0">
              <a:spcBef>
                <a:spcPts val="0"/>
              </a:spcBef>
              <a:spcAft>
                <a:spcPts val="0"/>
              </a:spcAft>
              <a:buSzPts val="1700"/>
              <a:buNone/>
              <a:defRPr/>
            </a:lvl8pPr>
            <a:lvl9pPr lvl="8" algn="l" rtl="0">
              <a:spcBef>
                <a:spcPts val="0"/>
              </a:spcBef>
              <a:spcAft>
                <a:spcPts val="0"/>
              </a:spcAft>
              <a:buSzPts val="1700"/>
              <a:buNone/>
              <a:defRPr/>
            </a:lvl9pPr>
          </a:lstStyle>
          <a:p>
            <a:endParaRPr/>
          </a:p>
        </p:txBody>
      </p:sp>
      <p:sp>
        <p:nvSpPr>
          <p:cNvPr id="189" name="Google Shape;189;p29"/>
          <p:cNvSpPr txBox="1">
            <a:spLocks noGrp="1"/>
          </p:cNvSpPr>
          <p:nvPr>
            <p:ph type="sldNum" idx="12"/>
          </p:nvPr>
        </p:nvSpPr>
        <p:spPr>
          <a:xfrm>
            <a:off x="7372350" y="6356351"/>
            <a:ext cx="2400300" cy="365100"/>
          </a:xfrm>
          <a:prstGeom prst="rect">
            <a:avLst/>
          </a:prstGeom>
          <a:noFill/>
          <a:ln>
            <a:noFill/>
          </a:ln>
        </p:spPr>
        <p:txBody>
          <a:bodyPr spcFirstLastPara="1" wrap="square" lIns="109200" tIns="54575" rIns="109200" bIns="545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1.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6.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6"/>
        <p:cNvGrpSpPr/>
        <p:nvPr/>
      </p:nvGrpSpPr>
      <p:grpSpPr>
        <a:xfrm>
          <a:off x="0" y="0"/>
          <a:ext cx="0" cy="0"/>
          <a:chOff x="0" y="0"/>
          <a:chExt cx="0" cy="0"/>
        </a:xfrm>
      </p:grpSpPr>
      <p:sp>
        <p:nvSpPr>
          <p:cNvPr id="7" name="Google Shape;7;p1"/>
          <p:cNvSpPr txBox="1">
            <a:spLocks noGrp="1"/>
          </p:cNvSpPr>
          <p:nvPr>
            <p:ph type="title"/>
          </p:nvPr>
        </p:nvSpPr>
        <p:spPr>
          <a:xfrm>
            <a:off x="1806575" y="965200"/>
            <a:ext cx="6680200"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lstStyle>
            <a:lvl1pPr marR="0" lvl="0"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9pPr>
          </a:lstStyle>
          <a:p>
            <a:endParaRPr/>
          </a:p>
        </p:txBody>
      </p:sp>
      <p:sp>
        <p:nvSpPr>
          <p:cNvPr id="8" name="Google Shape;8;p1"/>
          <p:cNvSpPr txBox="1">
            <a:spLocks noGrp="1"/>
          </p:cNvSpPr>
          <p:nvPr>
            <p:ph type="body" idx="1"/>
          </p:nvPr>
        </p:nvSpPr>
        <p:spPr>
          <a:xfrm>
            <a:off x="1806575" y="2638425"/>
            <a:ext cx="6680200" cy="3101975"/>
          </a:xfrm>
          <a:prstGeom prst="rect">
            <a:avLst/>
          </a:prstGeom>
          <a:noFill/>
          <a:ln>
            <a:noFill/>
          </a:ln>
        </p:spPr>
        <p:txBody>
          <a:bodyPr spcFirstLastPara="1" wrap="square" lIns="91425" tIns="45700" rIns="91425" bIns="45700" anchor="t" anchorCtr="0"/>
          <a:lstStyle>
            <a:lvl1pPr marL="457200" marR="0" lvl="0" indent="-342900" algn="l" rtl="0">
              <a:spcBef>
                <a:spcPts val="1000"/>
              </a:spcBef>
              <a:spcAft>
                <a:spcPts val="0"/>
              </a:spcAft>
              <a:buClr>
                <a:schemeClr val="accent2"/>
              </a:buClr>
              <a:buSzPts val="1800"/>
              <a:buFont typeface="Arial"/>
              <a:buChar char="•"/>
              <a:defRPr sz="1800" b="0" i="0" u="none" strike="noStrike" cap="none">
                <a:solidFill>
                  <a:srgbClr val="262626"/>
                </a:solidFill>
                <a:latin typeface="Gill Sans"/>
                <a:ea typeface="Gill Sans"/>
                <a:cs typeface="Gill Sans"/>
                <a:sym typeface="Gill Sans"/>
              </a:defRPr>
            </a:lvl1pPr>
            <a:lvl2pPr marL="914400" marR="0" lvl="1"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2pPr>
            <a:lvl3pPr marL="1371600" marR="0" lvl="2"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3pPr>
            <a:lvl4pPr marL="1828800" marR="0" lvl="3"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4pPr>
            <a:lvl5pPr marL="2286000" marR="0" lvl="4"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5pPr>
            <a:lvl6pPr marL="2743200" marR="0" lvl="5"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6pPr>
            <a:lvl7pPr marL="3200400" marR="0" lvl="6"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7pPr>
            <a:lvl8pPr marL="3657600" marR="0" lvl="7"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8pPr>
            <a:lvl9pPr marL="4114800" marR="0" lvl="8"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9pPr>
          </a:lstStyle>
          <a:p>
            <a:endParaRPr/>
          </a:p>
        </p:txBody>
      </p:sp>
      <p:sp>
        <p:nvSpPr>
          <p:cNvPr id="9" name="Google Shape;9;p1"/>
          <p:cNvSpPr txBox="1">
            <a:spLocks noGrp="1"/>
          </p:cNvSpPr>
          <p:nvPr>
            <p:ph type="dt" idx="10"/>
          </p:nvPr>
        </p:nvSpPr>
        <p:spPr>
          <a:xfrm>
            <a:off x="6726237" y="6238875"/>
            <a:ext cx="2324100" cy="32385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9pPr>
          </a:lstStyle>
          <a:p>
            <a:endParaRPr/>
          </a:p>
        </p:txBody>
      </p:sp>
      <p:sp>
        <p:nvSpPr>
          <p:cNvPr id="10" name="Google Shape;10;p1"/>
          <p:cNvSpPr txBox="1">
            <a:spLocks noGrp="1"/>
          </p:cNvSpPr>
          <p:nvPr>
            <p:ph type="ftr" idx="11"/>
          </p:nvPr>
        </p:nvSpPr>
        <p:spPr>
          <a:xfrm>
            <a:off x="1239837" y="6235700"/>
            <a:ext cx="5126037" cy="32067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9pPr>
          </a:lstStyle>
          <a:p>
            <a:endParaRPr/>
          </a:p>
        </p:txBody>
      </p:sp>
      <p:sp>
        <p:nvSpPr>
          <p:cNvPr id="11" name="Google Shape;11;p1"/>
          <p:cNvSpPr>
            <a:spLocks noGrp="1"/>
          </p:cNvSpPr>
          <p:nvPr>
            <p:ph type="sldNum" idx="12"/>
          </p:nvPr>
        </p:nvSpPr>
        <p:spPr>
          <a:xfrm>
            <a:off x="9269412" y="6218237"/>
            <a:ext cx="412750"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1pPr>
            <a:lvl2pPr marL="0" marR="0" lvl="1"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2pPr>
            <a:lvl3pPr marL="0" marR="0" lvl="2"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3pPr>
            <a:lvl4pPr marL="0" marR="0" lvl="3"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4pPr>
            <a:lvl5pPr marL="0" marR="0" lvl="4"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5pPr>
            <a:lvl6pPr marL="0" marR="0" lvl="5"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6pPr>
            <a:lvl7pPr marL="0" marR="0" lvl="6"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7pPr>
            <a:lvl8pPr marL="0" marR="0" lvl="7"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8pPr>
            <a:lvl9pPr marL="0" marR="0" lvl="8"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1806575" y="965200"/>
            <a:ext cx="6680200"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lstStyle>
            <a:lvl1pPr marR="0" lvl="0"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9pPr>
          </a:lstStyle>
          <a:p>
            <a:endParaRPr/>
          </a:p>
        </p:txBody>
      </p:sp>
      <p:sp>
        <p:nvSpPr>
          <p:cNvPr id="28" name="Google Shape;28;p4"/>
          <p:cNvSpPr txBox="1">
            <a:spLocks noGrp="1"/>
          </p:cNvSpPr>
          <p:nvPr>
            <p:ph type="body" idx="1"/>
          </p:nvPr>
        </p:nvSpPr>
        <p:spPr>
          <a:xfrm>
            <a:off x="1806575" y="2638425"/>
            <a:ext cx="6680200" cy="3101975"/>
          </a:xfrm>
          <a:prstGeom prst="rect">
            <a:avLst/>
          </a:prstGeom>
          <a:noFill/>
          <a:ln>
            <a:noFill/>
          </a:ln>
        </p:spPr>
        <p:txBody>
          <a:bodyPr spcFirstLastPara="1" wrap="square" lIns="91425" tIns="45700" rIns="91425" bIns="45700" anchor="t" anchorCtr="0"/>
          <a:lstStyle>
            <a:lvl1pPr marL="457200" marR="0" lvl="0" indent="-342900" algn="l" rtl="0">
              <a:spcBef>
                <a:spcPts val="1000"/>
              </a:spcBef>
              <a:spcAft>
                <a:spcPts val="0"/>
              </a:spcAft>
              <a:buClr>
                <a:schemeClr val="accent2"/>
              </a:buClr>
              <a:buSzPts val="1800"/>
              <a:buFont typeface="Arial"/>
              <a:buChar char="•"/>
              <a:defRPr sz="1800" b="0" i="0" u="none" strike="noStrike" cap="none">
                <a:solidFill>
                  <a:srgbClr val="262626"/>
                </a:solidFill>
                <a:latin typeface="Gill Sans"/>
                <a:ea typeface="Gill Sans"/>
                <a:cs typeface="Gill Sans"/>
                <a:sym typeface="Gill Sans"/>
              </a:defRPr>
            </a:lvl1pPr>
            <a:lvl2pPr marL="914400" marR="0" lvl="1"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2pPr>
            <a:lvl3pPr marL="1371600" marR="0" lvl="2"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3pPr>
            <a:lvl4pPr marL="1828800" marR="0" lvl="3"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4pPr>
            <a:lvl5pPr marL="2286000" marR="0" lvl="4"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5pPr>
            <a:lvl6pPr marL="2743200" marR="0" lvl="5"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6pPr>
            <a:lvl7pPr marL="3200400" marR="0" lvl="6"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7pPr>
            <a:lvl8pPr marL="3657600" marR="0" lvl="7"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8pPr>
            <a:lvl9pPr marL="4114800" marR="0" lvl="8"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9pPr>
          </a:lstStyle>
          <a:p>
            <a:endParaRPr/>
          </a:p>
        </p:txBody>
      </p:sp>
      <p:sp>
        <p:nvSpPr>
          <p:cNvPr id="29" name="Google Shape;29;p4"/>
          <p:cNvSpPr txBox="1">
            <a:spLocks noGrp="1"/>
          </p:cNvSpPr>
          <p:nvPr>
            <p:ph type="dt" idx="10"/>
          </p:nvPr>
        </p:nvSpPr>
        <p:spPr>
          <a:xfrm>
            <a:off x="6726237" y="6238875"/>
            <a:ext cx="2324100" cy="32385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30" name="Google Shape;30;p4"/>
          <p:cNvSpPr txBox="1">
            <a:spLocks noGrp="1"/>
          </p:cNvSpPr>
          <p:nvPr>
            <p:ph type="ftr" idx="11"/>
          </p:nvPr>
        </p:nvSpPr>
        <p:spPr>
          <a:xfrm>
            <a:off x="1239837" y="6235700"/>
            <a:ext cx="5126037" cy="32067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31" name="Google Shape;31;p4"/>
          <p:cNvSpPr>
            <a:spLocks noGrp="1"/>
          </p:cNvSpPr>
          <p:nvPr>
            <p:ph type="sldNum" idx="12"/>
          </p:nvPr>
        </p:nvSpPr>
        <p:spPr>
          <a:xfrm>
            <a:off x="9269412" y="6218237"/>
            <a:ext cx="412750"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1pPr>
            <a:lvl2pPr marL="0" marR="0" lvl="1"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2pPr>
            <a:lvl3pPr marL="0" marR="0" lvl="2"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3pPr>
            <a:lvl4pPr marL="0" marR="0" lvl="3"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4pPr>
            <a:lvl5pPr marL="0" marR="0" lvl="4"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5pPr>
            <a:lvl6pPr marL="0" marR="0" lvl="5"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6pPr>
            <a:lvl7pPr marL="0" marR="0" lvl="6"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7pPr>
            <a:lvl8pPr marL="0" marR="0" lvl="7"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8pPr>
            <a:lvl9pPr marL="0" marR="0" lvl="8"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75"/>
        <p:cNvGrpSpPr/>
        <p:nvPr/>
      </p:nvGrpSpPr>
      <p:grpSpPr>
        <a:xfrm>
          <a:off x="0" y="0"/>
          <a:ext cx="0" cy="0"/>
          <a:chOff x="0" y="0"/>
          <a:chExt cx="0" cy="0"/>
        </a:xfrm>
      </p:grpSpPr>
      <p:sp>
        <p:nvSpPr>
          <p:cNvPr id="76" name="Google Shape;76;p12"/>
          <p:cNvSpPr/>
          <p:nvPr/>
        </p:nvSpPr>
        <p:spPr>
          <a:xfrm>
            <a:off x="0" y="0"/>
            <a:ext cx="5143500" cy="68580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Gill Sans"/>
              <a:ea typeface="Gill Sans"/>
              <a:cs typeface="Gill Sans"/>
              <a:sym typeface="Gill Sans"/>
            </a:endParaRPr>
          </a:p>
        </p:txBody>
      </p:sp>
      <p:sp>
        <p:nvSpPr>
          <p:cNvPr id="77" name="Google Shape;77;p12"/>
          <p:cNvSpPr txBox="1">
            <a:spLocks noGrp="1"/>
          </p:cNvSpPr>
          <p:nvPr>
            <p:ph type="title"/>
          </p:nvPr>
        </p:nvSpPr>
        <p:spPr>
          <a:xfrm>
            <a:off x="1806575" y="965200"/>
            <a:ext cx="6680200"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lstStyle>
            <a:lvl1pPr marR="0" lvl="0"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9pPr>
          </a:lstStyle>
          <a:p>
            <a:endParaRPr/>
          </a:p>
        </p:txBody>
      </p:sp>
      <p:sp>
        <p:nvSpPr>
          <p:cNvPr id="78" name="Google Shape;78;p12"/>
          <p:cNvSpPr txBox="1">
            <a:spLocks noGrp="1"/>
          </p:cNvSpPr>
          <p:nvPr>
            <p:ph type="body" idx="1"/>
          </p:nvPr>
        </p:nvSpPr>
        <p:spPr>
          <a:xfrm>
            <a:off x="1806575" y="2638425"/>
            <a:ext cx="6680200" cy="3101975"/>
          </a:xfrm>
          <a:prstGeom prst="rect">
            <a:avLst/>
          </a:prstGeom>
          <a:noFill/>
          <a:ln>
            <a:noFill/>
          </a:ln>
        </p:spPr>
        <p:txBody>
          <a:bodyPr spcFirstLastPara="1" wrap="square" lIns="91425" tIns="45700" rIns="91425" bIns="45700" anchor="t" anchorCtr="0"/>
          <a:lstStyle>
            <a:lvl1pPr marL="457200" marR="0" lvl="0" indent="-342900" algn="l" rtl="0">
              <a:spcBef>
                <a:spcPts val="1000"/>
              </a:spcBef>
              <a:spcAft>
                <a:spcPts val="0"/>
              </a:spcAft>
              <a:buClr>
                <a:schemeClr val="accent2"/>
              </a:buClr>
              <a:buSzPts val="1800"/>
              <a:buFont typeface="Arial"/>
              <a:buChar char="•"/>
              <a:defRPr sz="1800" b="0" i="0" u="none" strike="noStrike" cap="none">
                <a:solidFill>
                  <a:srgbClr val="262626"/>
                </a:solidFill>
                <a:latin typeface="Gill Sans"/>
                <a:ea typeface="Gill Sans"/>
                <a:cs typeface="Gill Sans"/>
                <a:sym typeface="Gill Sans"/>
              </a:defRPr>
            </a:lvl1pPr>
            <a:lvl2pPr marL="914400" marR="0" lvl="1"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2pPr>
            <a:lvl3pPr marL="1371600" marR="0" lvl="2"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3pPr>
            <a:lvl4pPr marL="1828800" marR="0" lvl="3"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4pPr>
            <a:lvl5pPr marL="2286000" marR="0" lvl="4"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5pPr>
            <a:lvl6pPr marL="2743200" marR="0" lvl="5"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6pPr>
            <a:lvl7pPr marL="3200400" marR="0" lvl="6"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7pPr>
            <a:lvl8pPr marL="3657600" marR="0" lvl="7"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8pPr>
            <a:lvl9pPr marL="4114800" marR="0" lvl="8"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9pPr>
          </a:lstStyle>
          <a:p>
            <a:endParaRPr/>
          </a:p>
        </p:txBody>
      </p:sp>
      <p:sp>
        <p:nvSpPr>
          <p:cNvPr id="79" name="Google Shape;79;p12"/>
          <p:cNvSpPr txBox="1">
            <a:spLocks noGrp="1"/>
          </p:cNvSpPr>
          <p:nvPr>
            <p:ph type="dt" idx="10"/>
          </p:nvPr>
        </p:nvSpPr>
        <p:spPr>
          <a:xfrm>
            <a:off x="6726237" y="6238875"/>
            <a:ext cx="2324100" cy="32385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SzPts val="1400"/>
              <a:buNone/>
              <a:defRPr sz="1800" b="0" i="0" u="none">
                <a:solidFill>
                  <a:schemeClr val="dk1"/>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80" name="Google Shape;80;p12"/>
          <p:cNvSpPr txBox="1">
            <a:spLocks noGrp="1"/>
          </p:cNvSpPr>
          <p:nvPr>
            <p:ph type="ftr" idx="11"/>
          </p:nvPr>
        </p:nvSpPr>
        <p:spPr>
          <a:xfrm>
            <a:off x="720725" y="6235700"/>
            <a:ext cx="4281487" cy="32067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SzPts val="1400"/>
              <a:buNone/>
              <a:defRPr sz="1800" b="0" i="0" u="none">
                <a:solidFill>
                  <a:schemeClr val="dk1"/>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81" name="Google Shape;81;p12"/>
          <p:cNvSpPr>
            <a:spLocks noGrp="1"/>
          </p:cNvSpPr>
          <p:nvPr>
            <p:ph type="sldNum" idx="12"/>
          </p:nvPr>
        </p:nvSpPr>
        <p:spPr>
          <a:xfrm>
            <a:off x="9269412" y="6218237"/>
            <a:ext cx="412750"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89"/>
        <p:cNvGrpSpPr/>
        <p:nvPr/>
      </p:nvGrpSpPr>
      <p:grpSpPr>
        <a:xfrm>
          <a:off x="0" y="0"/>
          <a:ext cx="0" cy="0"/>
          <a:chOff x="0" y="0"/>
          <a:chExt cx="0" cy="0"/>
        </a:xfrm>
      </p:grpSpPr>
      <p:sp>
        <p:nvSpPr>
          <p:cNvPr id="90" name="Google Shape;90;p14"/>
          <p:cNvSpPr/>
          <p:nvPr/>
        </p:nvSpPr>
        <p:spPr>
          <a:xfrm>
            <a:off x="0" y="0"/>
            <a:ext cx="5143500" cy="68580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Gill Sans"/>
              <a:ea typeface="Gill Sans"/>
              <a:cs typeface="Gill Sans"/>
              <a:sym typeface="Gill Sans"/>
            </a:endParaRPr>
          </a:p>
        </p:txBody>
      </p:sp>
      <p:sp>
        <p:nvSpPr>
          <p:cNvPr id="91" name="Google Shape;91;p14"/>
          <p:cNvSpPr txBox="1">
            <a:spLocks noGrp="1"/>
          </p:cNvSpPr>
          <p:nvPr>
            <p:ph type="title"/>
          </p:nvPr>
        </p:nvSpPr>
        <p:spPr>
          <a:xfrm>
            <a:off x="1806575" y="965200"/>
            <a:ext cx="6680200"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lstStyle>
            <a:lvl1pPr marR="0" lvl="0"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9pPr>
          </a:lstStyle>
          <a:p>
            <a:endParaRPr/>
          </a:p>
        </p:txBody>
      </p:sp>
      <p:sp>
        <p:nvSpPr>
          <p:cNvPr id="92" name="Google Shape;92;p14"/>
          <p:cNvSpPr txBox="1">
            <a:spLocks noGrp="1"/>
          </p:cNvSpPr>
          <p:nvPr>
            <p:ph type="body" idx="1"/>
          </p:nvPr>
        </p:nvSpPr>
        <p:spPr>
          <a:xfrm>
            <a:off x="1806575" y="2638425"/>
            <a:ext cx="6680200" cy="3101975"/>
          </a:xfrm>
          <a:prstGeom prst="rect">
            <a:avLst/>
          </a:prstGeom>
          <a:noFill/>
          <a:ln>
            <a:noFill/>
          </a:ln>
        </p:spPr>
        <p:txBody>
          <a:bodyPr spcFirstLastPara="1" wrap="square" lIns="91425" tIns="45700" rIns="91425" bIns="45700" anchor="t" anchorCtr="0"/>
          <a:lstStyle>
            <a:lvl1pPr marL="457200" marR="0" lvl="0" indent="-342900" algn="l" rtl="0">
              <a:spcBef>
                <a:spcPts val="1000"/>
              </a:spcBef>
              <a:spcAft>
                <a:spcPts val="0"/>
              </a:spcAft>
              <a:buClr>
                <a:schemeClr val="accent2"/>
              </a:buClr>
              <a:buSzPts val="1800"/>
              <a:buFont typeface="Arial"/>
              <a:buChar char="•"/>
              <a:defRPr sz="1800" b="0" i="0" u="none" strike="noStrike" cap="none">
                <a:solidFill>
                  <a:srgbClr val="262626"/>
                </a:solidFill>
                <a:latin typeface="Gill Sans"/>
                <a:ea typeface="Gill Sans"/>
                <a:cs typeface="Gill Sans"/>
                <a:sym typeface="Gill Sans"/>
              </a:defRPr>
            </a:lvl1pPr>
            <a:lvl2pPr marL="914400" marR="0" lvl="1"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2pPr>
            <a:lvl3pPr marL="1371600" marR="0" lvl="2"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3pPr>
            <a:lvl4pPr marL="1828800" marR="0" lvl="3"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4pPr>
            <a:lvl5pPr marL="2286000" marR="0" lvl="4"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5pPr>
            <a:lvl6pPr marL="2743200" marR="0" lvl="5"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6pPr>
            <a:lvl7pPr marL="3200400" marR="0" lvl="6"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7pPr>
            <a:lvl8pPr marL="3657600" marR="0" lvl="7"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8pPr>
            <a:lvl9pPr marL="4114800" marR="0" lvl="8"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9pPr>
          </a:lstStyle>
          <a:p>
            <a:endParaRPr/>
          </a:p>
        </p:txBody>
      </p:sp>
      <p:sp>
        <p:nvSpPr>
          <p:cNvPr id="93" name="Google Shape;93;p14"/>
          <p:cNvSpPr txBox="1">
            <a:spLocks noGrp="1"/>
          </p:cNvSpPr>
          <p:nvPr>
            <p:ph type="dt" idx="10"/>
          </p:nvPr>
        </p:nvSpPr>
        <p:spPr>
          <a:xfrm>
            <a:off x="6726237" y="6238875"/>
            <a:ext cx="2324100" cy="32385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SzPts val="1400"/>
              <a:buNone/>
              <a:defRPr sz="1800" b="0" i="0" u="none">
                <a:solidFill>
                  <a:schemeClr val="dk1"/>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94" name="Google Shape;94;p14"/>
          <p:cNvSpPr txBox="1">
            <a:spLocks noGrp="1"/>
          </p:cNvSpPr>
          <p:nvPr>
            <p:ph type="ftr" idx="11"/>
          </p:nvPr>
        </p:nvSpPr>
        <p:spPr>
          <a:xfrm>
            <a:off x="720725" y="6235700"/>
            <a:ext cx="4278312" cy="32067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SzPts val="1400"/>
              <a:buNone/>
              <a:defRPr sz="1800" b="0" i="0" u="none">
                <a:solidFill>
                  <a:schemeClr val="dk1"/>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95" name="Google Shape;95;p14"/>
          <p:cNvSpPr>
            <a:spLocks noGrp="1"/>
          </p:cNvSpPr>
          <p:nvPr>
            <p:ph type="sldNum" idx="12"/>
          </p:nvPr>
        </p:nvSpPr>
        <p:spPr>
          <a:xfrm>
            <a:off x="9269412" y="6218237"/>
            <a:ext cx="412750"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1806575" y="965200"/>
            <a:ext cx="6680200"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lstStyle>
            <a:lvl1pPr marR="0" lvl="0"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9pPr>
          </a:lstStyle>
          <a:p>
            <a:endParaRPr/>
          </a:p>
        </p:txBody>
      </p:sp>
      <p:sp>
        <p:nvSpPr>
          <p:cNvPr id="105" name="Google Shape;105;p16"/>
          <p:cNvSpPr txBox="1">
            <a:spLocks noGrp="1"/>
          </p:cNvSpPr>
          <p:nvPr>
            <p:ph type="body" idx="1"/>
          </p:nvPr>
        </p:nvSpPr>
        <p:spPr>
          <a:xfrm>
            <a:off x="1806575" y="2638425"/>
            <a:ext cx="6680200" cy="3101975"/>
          </a:xfrm>
          <a:prstGeom prst="rect">
            <a:avLst/>
          </a:prstGeom>
          <a:noFill/>
          <a:ln>
            <a:noFill/>
          </a:ln>
        </p:spPr>
        <p:txBody>
          <a:bodyPr spcFirstLastPara="1" wrap="square" lIns="91425" tIns="45700" rIns="91425" bIns="45700" anchor="t" anchorCtr="0"/>
          <a:lstStyle>
            <a:lvl1pPr marL="457200" marR="0" lvl="0" indent="-342900" algn="l" rtl="0">
              <a:spcBef>
                <a:spcPts val="1000"/>
              </a:spcBef>
              <a:spcAft>
                <a:spcPts val="0"/>
              </a:spcAft>
              <a:buClr>
                <a:schemeClr val="accent2"/>
              </a:buClr>
              <a:buSzPts val="1800"/>
              <a:buFont typeface="Arial"/>
              <a:buChar char="•"/>
              <a:defRPr sz="1800" b="0" i="0" u="none" strike="noStrike" cap="none">
                <a:solidFill>
                  <a:srgbClr val="262626"/>
                </a:solidFill>
                <a:latin typeface="Gill Sans"/>
                <a:ea typeface="Gill Sans"/>
                <a:cs typeface="Gill Sans"/>
                <a:sym typeface="Gill Sans"/>
              </a:defRPr>
            </a:lvl1pPr>
            <a:lvl2pPr marL="914400" marR="0" lvl="1"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2pPr>
            <a:lvl3pPr marL="1371600" marR="0" lvl="2"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3pPr>
            <a:lvl4pPr marL="1828800" marR="0" lvl="3"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4pPr>
            <a:lvl5pPr marL="2286000" marR="0" lvl="4"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5pPr>
            <a:lvl6pPr marL="2743200" marR="0" lvl="5"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6pPr>
            <a:lvl7pPr marL="3200400" marR="0" lvl="6"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7pPr>
            <a:lvl8pPr marL="3657600" marR="0" lvl="7"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8pPr>
            <a:lvl9pPr marL="4114800" marR="0" lvl="8"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9pPr>
          </a:lstStyle>
          <a:p>
            <a:endParaRPr/>
          </a:p>
        </p:txBody>
      </p:sp>
      <p:sp>
        <p:nvSpPr>
          <p:cNvPr id="106" name="Google Shape;106;p16"/>
          <p:cNvSpPr txBox="1">
            <a:spLocks noGrp="1"/>
          </p:cNvSpPr>
          <p:nvPr>
            <p:ph type="dt" idx="10"/>
          </p:nvPr>
        </p:nvSpPr>
        <p:spPr>
          <a:xfrm>
            <a:off x="6726237" y="6238875"/>
            <a:ext cx="2324100" cy="32385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SzPts val="1400"/>
              <a:buNone/>
              <a:defRPr sz="1800" b="0" i="0" u="none">
                <a:solidFill>
                  <a:schemeClr val="lt1"/>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9pPr>
          </a:lstStyle>
          <a:p>
            <a:endParaRPr/>
          </a:p>
        </p:txBody>
      </p:sp>
      <p:sp>
        <p:nvSpPr>
          <p:cNvPr id="107" name="Google Shape;107;p16"/>
          <p:cNvSpPr txBox="1">
            <a:spLocks noGrp="1"/>
          </p:cNvSpPr>
          <p:nvPr>
            <p:ph type="ftr" idx="11"/>
          </p:nvPr>
        </p:nvSpPr>
        <p:spPr>
          <a:xfrm>
            <a:off x="1239837" y="6235700"/>
            <a:ext cx="5126037" cy="32067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SzPts val="1400"/>
              <a:buNone/>
              <a:defRPr sz="1800" b="0" i="0" u="none">
                <a:solidFill>
                  <a:schemeClr val="lt1"/>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9pPr>
          </a:lstStyle>
          <a:p>
            <a:endParaRPr/>
          </a:p>
        </p:txBody>
      </p:sp>
      <p:sp>
        <p:nvSpPr>
          <p:cNvPr id="108" name="Google Shape;108;p16"/>
          <p:cNvSpPr>
            <a:spLocks noGrp="1"/>
          </p:cNvSpPr>
          <p:nvPr>
            <p:ph type="sldNum" idx="12"/>
          </p:nvPr>
        </p:nvSpPr>
        <p:spPr>
          <a:xfrm>
            <a:off x="9269412" y="6218237"/>
            <a:ext cx="412750"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8"/>
          <p:cNvSpPr txBox="1">
            <a:spLocks noGrp="1"/>
          </p:cNvSpPr>
          <p:nvPr>
            <p:ph type="title"/>
          </p:nvPr>
        </p:nvSpPr>
        <p:spPr>
          <a:xfrm>
            <a:off x="514350" y="274639"/>
            <a:ext cx="9258300" cy="1143300"/>
          </a:xfrm>
          <a:prstGeom prst="rect">
            <a:avLst/>
          </a:prstGeom>
          <a:noFill/>
          <a:ln>
            <a:noFill/>
          </a:ln>
        </p:spPr>
        <p:txBody>
          <a:bodyPr spcFirstLastPara="1" wrap="square" lIns="109200" tIns="54575" rIns="109200" bIns="54575" anchor="ctr" anchorCtr="0"/>
          <a:lstStyle>
            <a:lvl1pPr marR="0" lvl="0" algn="ctr" rtl="0">
              <a:spcBef>
                <a:spcPts val="0"/>
              </a:spcBef>
              <a:spcAft>
                <a:spcPts val="0"/>
              </a:spcAft>
              <a:buClr>
                <a:schemeClr val="dk1"/>
              </a:buClr>
              <a:buSzPts val="5300"/>
              <a:buFont typeface="Calibri"/>
              <a:buNone/>
              <a:defRPr sz="5300" b="0" i="0" u="none" strike="noStrike" cap="none">
                <a:solidFill>
                  <a:schemeClr val="dk1"/>
                </a:solidFill>
                <a:latin typeface="Calibri"/>
                <a:ea typeface="Calibri"/>
                <a:cs typeface="Calibri"/>
                <a:sym typeface="Calibri"/>
              </a:defRPr>
            </a:lvl1pPr>
            <a:lvl2pPr lvl="1" rtl="0">
              <a:spcBef>
                <a:spcPts val="0"/>
              </a:spcBef>
              <a:spcAft>
                <a:spcPts val="0"/>
              </a:spcAft>
              <a:buSzPts val="1700"/>
              <a:buNone/>
              <a:defRPr sz="2200"/>
            </a:lvl2pPr>
            <a:lvl3pPr lvl="2" rtl="0">
              <a:spcBef>
                <a:spcPts val="0"/>
              </a:spcBef>
              <a:spcAft>
                <a:spcPts val="0"/>
              </a:spcAft>
              <a:buSzPts val="1700"/>
              <a:buNone/>
              <a:defRPr sz="2200"/>
            </a:lvl3pPr>
            <a:lvl4pPr lvl="3" rtl="0">
              <a:spcBef>
                <a:spcPts val="0"/>
              </a:spcBef>
              <a:spcAft>
                <a:spcPts val="0"/>
              </a:spcAft>
              <a:buSzPts val="1700"/>
              <a:buNone/>
              <a:defRPr sz="2200"/>
            </a:lvl4pPr>
            <a:lvl5pPr lvl="4" rtl="0">
              <a:spcBef>
                <a:spcPts val="0"/>
              </a:spcBef>
              <a:spcAft>
                <a:spcPts val="0"/>
              </a:spcAft>
              <a:buSzPts val="1700"/>
              <a:buNone/>
              <a:defRPr sz="2200"/>
            </a:lvl5pPr>
            <a:lvl6pPr lvl="5" rtl="0">
              <a:spcBef>
                <a:spcPts val="0"/>
              </a:spcBef>
              <a:spcAft>
                <a:spcPts val="0"/>
              </a:spcAft>
              <a:buSzPts val="1700"/>
              <a:buNone/>
              <a:defRPr sz="2200"/>
            </a:lvl6pPr>
            <a:lvl7pPr lvl="6" rtl="0">
              <a:spcBef>
                <a:spcPts val="0"/>
              </a:spcBef>
              <a:spcAft>
                <a:spcPts val="0"/>
              </a:spcAft>
              <a:buSzPts val="1700"/>
              <a:buNone/>
              <a:defRPr sz="2200"/>
            </a:lvl7pPr>
            <a:lvl8pPr lvl="7" rtl="0">
              <a:spcBef>
                <a:spcPts val="0"/>
              </a:spcBef>
              <a:spcAft>
                <a:spcPts val="0"/>
              </a:spcAft>
              <a:buSzPts val="1700"/>
              <a:buNone/>
              <a:defRPr sz="2200"/>
            </a:lvl8pPr>
            <a:lvl9pPr lvl="8" rtl="0">
              <a:spcBef>
                <a:spcPts val="0"/>
              </a:spcBef>
              <a:spcAft>
                <a:spcPts val="0"/>
              </a:spcAft>
              <a:buSzPts val="1700"/>
              <a:buNone/>
              <a:defRPr sz="2200"/>
            </a:lvl9pPr>
          </a:lstStyle>
          <a:p>
            <a:endParaRPr/>
          </a:p>
        </p:txBody>
      </p:sp>
      <p:sp>
        <p:nvSpPr>
          <p:cNvPr id="117" name="Google Shape;117;p18"/>
          <p:cNvSpPr txBox="1">
            <a:spLocks noGrp="1"/>
          </p:cNvSpPr>
          <p:nvPr>
            <p:ph type="body" idx="1"/>
          </p:nvPr>
        </p:nvSpPr>
        <p:spPr>
          <a:xfrm>
            <a:off x="514350" y="1600201"/>
            <a:ext cx="9258300" cy="4526100"/>
          </a:xfrm>
          <a:prstGeom prst="rect">
            <a:avLst/>
          </a:prstGeom>
          <a:noFill/>
          <a:ln>
            <a:noFill/>
          </a:ln>
        </p:spPr>
        <p:txBody>
          <a:bodyPr spcFirstLastPara="1" wrap="square" lIns="109200" tIns="54575" rIns="109200" bIns="54575" anchor="t" anchorCtr="0"/>
          <a:lstStyle>
            <a:lvl1pPr marL="457200" marR="0" lvl="0" indent="-469900" algn="l" rtl="0">
              <a:spcBef>
                <a:spcPts val="800"/>
              </a:spcBef>
              <a:spcAft>
                <a:spcPts val="0"/>
              </a:spcAft>
              <a:buClr>
                <a:schemeClr val="dk1"/>
              </a:buClr>
              <a:buSzPts val="3800"/>
              <a:buFont typeface="Arial"/>
              <a:buChar char="•"/>
              <a:defRPr sz="3800" b="0" i="0" u="none" strike="noStrike" cap="none">
                <a:solidFill>
                  <a:schemeClr val="dk1"/>
                </a:solidFill>
                <a:latin typeface="Calibri"/>
                <a:ea typeface="Calibri"/>
                <a:cs typeface="Calibri"/>
                <a:sym typeface="Calibri"/>
              </a:defRPr>
            </a:lvl1pPr>
            <a:lvl2pPr marL="914400" marR="0" lvl="1" indent="-438150" algn="l" rtl="0">
              <a:spcBef>
                <a:spcPts val="700"/>
              </a:spcBef>
              <a:spcAft>
                <a:spcPts val="0"/>
              </a:spcAft>
              <a:buClr>
                <a:schemeClr val="dk1"/>
              </a:buClr>
              <a:buSzPts val="3300"/>
              <a:buFont typeface="Arial"/>
              <a:buChar char="–"/>
              <a:defRPr sz="3300" b="0" i="0" u="none" strike="noStrike" cap="none">
                <a:solidFill>
                  <a:schemeClr val="dk1"/>
                </a:solidFill>
                <a:latin typeface="Calibri"/>
                <a:ea typeface="Calibri"/>
                <a:cs typeface="Calibri"/>
                <a:sym typeface="Calibri"/>
              </a:defRPr>
            </a:lvl2pPr>
            <a:lvl3pPr marL="1371600" marR="0" lvl="2" indent="-412750" algn="l" rtl="0">
              <a:spcBef>
                <a:spcPts val="600"/>
              </a:spcBef>
              <a:spcAft>
                <a:spcPts val="0"/>
              </a:spcAft>
              <a:buClr>
                <a:schemeClr val="dk1"/>
              </a:buClr>
              <a:buSzPts val="2900"/>
              <a:buFont typeface="Arial"/>
              <a:buChar char="•"/>
              <a:defRPr sz="2900" b="0" i="0" u="none" strike="noStrike" cap="none">
                <a:solidFill>
                  <a:schemeClr val="dk1"/>
                </a:solidFill>
                <a:latin typeface="Calibri"/>
                <a:ea typeface="Calibri"/>
                <a:cs typeface="Calibri"/>
                <a:sym typeface="Calibri"/>
              </a:defRPr>
            </a:lvl3pPr>
            <a:lvl4pPr marL="1828800" marR="0" lvl="3"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18" name="Google Shape;118;p18"/>
          <p:cNvSpPr txBox="1">
            <a:spLocks noGrp="1"/>
          </p:cNvSpPr>
          <p:nvPr>
            <p:ph type="dt" idx="10"/>
          </p:nvPr>
        </p:nvSpPr>
        <p:spPr>
          <a:xfrm>
            <a:off x="514350" y="6356351"/>
            <a:ext cx="2400300" cy="365100"/>
          </a:xfrm>
          <a:prstGeom prst="rect">
            <a:avLst/>
          </a:prstGeom>
          <a:noFill/>
          <a:ln>
            <a:noFill/>
          </a:ln>
        </p:spPr>
        <p:txBody>
          <a:bodyPr spcFirstLastPara="1" wrap="square" lIns="109200" tIns="54575" rIns="109200" bIns="54575" anchor="ctr" anchorCtr="0"/>
          <a:lstStyle>
            <a:lvl1pPr marR="0" lvl="0" algn="l" rtl="0">
              <a:spcBef>
                <a:spcPts val="0"/>
              </a:spcBef>
              <a:spcAft>
                <a:spcPts val="0"/>
              </a:spcAft>
              <a:buSzPts val="1700"/>
              <a:buNone/>
              <a:defRPr sz="14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700"/>
              <a:buNone/>
              <a:defRPr sz="2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700"/>
              <a:buNone/>
              <a:defRPr sz="2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700"/>
              <a:buNone/>
              <a:defRPr sz="2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700"/>
              <a:buNone/>
              <a:defRPr sz="2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700"/>
              <a:buNone/>
              <a:defRPr sz="2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700"/>
              <a:buNone/>
              <a:defRPr sz="2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700"/>
              <a:buNone/>
              <a:defRPr sz="2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700"/>
              <a:buNone/>
              <a:defRPr sz="2200" b="0" i="0" u="none" strike="noStrike" cap="none">
                <a:solidFill>
                  <a:schemeClr val="dk1"/>
                </a:solidFill>
                <a:latin typeface="Calibri"/>
                <a:ea typeface="Calibri"/>
                <a:cs typeface="Calibri"/>
                <a:sym typeface="Calibri"/>
              </a:defRPr>
            </a:lvl9pPr>
          </a:lstStyle>
          <a:p>
            <a:endParaRPr/>
          </a:p>
        </p:txBody>
      </p:sp>
      <p:sp>
        <p:nvSpPr>
          <p:cNvPr id="119" name="Google Shape;119;p18"/>
          <p:cNvSpPr txBox="1">
            <a:spLocks noGrp="1"/>
          </p:cNvSpPr>
          <p:nvPr>
            <p:ph type="ftr" idx="11"/>
          </p:nvPr>
        </p:nvSpPr>
        <p:spPr>
          <a:xfrm>
            <a:off x="3514725" y="6356351"/>
            <a:ext cx="3257400" cy="365100"/>
          </a:xfrm>
          <a:prstGeom prst="rect">
            <a:avLst/>
          </a:prstGeom>
          <a:noFill/>
          <a:ln>
            <a:noFill/>
          </a:ln>
        </p:spPr>
        <p:txBody>
          <a:bodyPr spcFirstLastPara="1" wrap="square" lIns="109200" tIns="54575" rIns="109200" bIns="54575" anchor="ctr" anchorCtr="0"/>
          <a:lstStyle>
            <a:lvl1pPr marR="0" lvl="0" algn="ctr" rtl="0">
              <a:spcBef>
                <a:spcPts val="0"/>
              </a:spcBef>
              <a:spcAft>
                <a:spcPts val="0"/>
              </a:spcAft>
              <a:buSzPts val="1700"/>
              <a:buNone/>
              <a:defRPr sz="14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700"/>
              <a:buNone/>
              <a:defRPr sz="2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700"/>
              <a:buNone/>
              <a:defRPr sz="2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700"/>
              <a:buNone/>
              <a:defRPr sz="2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700"/>
              <a:buNone/>
              <a:defRPr sz="2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700"/>
              <a:buNone/>
              <a:defRPr sz="2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700"/>
              <a:buNone/>
              <a:defRPr sz="2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700"/>
              <a:buNone/>
              <a:defRPr sz="2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700"/>
              <a:buNone/>
              <a:defRPr sz="2200" b="0" i="0" u="none" strike="noStrike" cap="none">
                <a:solidFill>
                  <a:schemeClr val="dk1"/>
                </a:solidFill>
                <a:latin typeface="Calibri"/>
                <a:ea typeface="Calibri"/>
                <a:cs typeface="Calibri"/>
                <a:sym typeface="Calibri"/>
              </a:defRPr>
            </a:lvl9pPr>
          </a:lstStyle>
          <a:p>
            <a:endParaRPr/>
          </a:p>
        </p:txBody>
      </p:sp>
      <p:sp>
        <p:nvSpPr>
          <p:cNvPr id="120" name="Google Shape;120;p18"/>
          <p:cNvSpPr txBox="1">
            <a:spLocks noGrp="1"/>
          </p:cNvSpPr>
          <p:nvPr>
            <p:ph type="sldNum" idx="12"/>
          </p:nvPr>
        </p:nvSpPr>
        <p:spPr>
          <a:xfrm>
            <a:off x="7372350" y="6356351"/>
            <a:ext cx="2400300" cy="365100"/>
          </a:xfrm>
          <a:prstGeom prst="rect">
            <a:avLst/>
          </a:prstGeom>
          <a:noFill/>
          <a:ln>
            <a:noFill/>
          </a:ln>
        </p:spPr>
        <p:txBody>
          <a:bodyPr spcFirstLastPara="1" wrap="square" lIns="109200" tIns="54575" rIns="109200" bIns="54575" anchor="ctr" anchorCtr="0">
            <a:noAutofit/>
          </a:bodyPr>
          <a:lstStyle>
            <a:lvl1pPr marL="0" marR="0" lvl="0" indent="0" algn="r" rtl="0">
              <a:spcBef>
                <a:spcPts val="0"/>
              </a:spcBef>
              <a:buNone/>
              <a:defRPr sz="1400" b="0" i="0" u="none" strike="noStrike" cap="none">
                <a:solidFill>
                  <a:srgbClr val="888888"/>
                </a:solidFill>
                <a:latin typeface="Calibri"/>
                <a:ea typeface="Calibri"/>
                <a:cs typeface="Calibri"/>
                <a:sym typeface="Calibri"/>
              </a:defRPr>
            </a:lvl1pPr>
            <a:lvl2pPr marL="0" marR="0" lvl="1" indent="0" algn="r" rtl="0">
              <a:spcBef>
                <a:spcPts val="0"/>
              </a:spcBef>
              <a:buNone/>
              <a:defRPr sz="1400" b="0" i="0" u="none" strike="noStrike" cap="none">
                <a:solidFill>
                  <a:srgbClr val="888888"/>
                </a:solidFill>
                <a:latin typeface="Calibri"/>
                <a:ea typeface="Calibri"/>
                <a:cs typeface="Calibri"/>
                <a:sym typeface="Calibri"/>
              </a:defRPr>
            </a:lvl2pPr>
            <a:lvl3pPr marL="0" marR="0" lvl="2" indent="0" algn="r" rtl="0">
              <a:spcBef>
                <a:spcPts val="0"/>
              </a:spcBef>
              <a:buNone/>
              <a:defRPr sz="1400" b="0" i="0" u="none" strike="noStrike" cap="none">
                <a:solidFill>
                  <a:srgbClr val="888888"/>
                </a:solidFill>
                <a:latin typeface="Calibri"/>
                <a:ea typeface="Calibri"/>
                <a:cs typeface="Calibri"/>
                <a:sym typeface="Calibri"/>
              </a:defRPr>
            </a:lvl3pPr>
            <a:lvl4pPr marL="0" marR="0" lvl="3" indent="0" algn="r" rtl="0">
              <a:spcBef>
                <a:spcPts val="0"/>
              </a:spcBef>
              <a:buNone/>
              <a:defRPr sz="1400" b="0" i="0" u="none" strike="noStrike" cap="none">
                <a:solidFill>
                  <a:srgbClr val="888888"/>
                </a:solidFill>
                <a:latin typeface="Calibri"/>
                <a:ea typeface="Calibri"/>
                <a:cs typeface="Calibri"/>
                <a:sym typeface="Calibri"/>
              </a:defRPr>
            </a:lvl4pPr>
            <a:lvl5pPr marL="0" marR="0" lvl="4" indent="0" algn="r" rtl="0">
              <a:spcBef>
                <a:spcPts val="0"/>
              </a:spcBef>
              <a:buNone/>
              <a:defRPr sz="1400" b="0" i="0" u="none" strike="noStrike" cap="none">
                <a:solidFill>
                  <a:srgbClr val="888888"/>
                </a:solidFill>
                <a:latin typeface="Calibri"/>
                <a:ea typeface="Calibri"/>
                <a:cs typeface="Calibri"/>
                <a:sym typeface="Calibri"/>
              </a:defRPr>
            </a:lvl5pPr>
            <a:lvl6pPr marL="0" marR="0" lvl="5" indent="0" algn="r" rtl="0">
              <a:spcBef>
                <a:spcPts val="0"/>
              </a:spcBef>
              <a:buNone/>
              <a:defRPr sz="1400" b="0" i="0" u="none" strike="noStrike" cap="none">
                <a:solidFill>
                  <a:srgbClr val="888888"/>
                </a:solidFill>
                <a:latin typeface="Calibri"/>
                <a:ea typeface="Calibri"/>
                <a:cs typeface="Calibri"/>
                <a:sym typeface="Calibri"/>
              </a:defRPr>
            </a:lvl6pPr>
            <a:lvl7pPr marL="0" marR="0" lvl="6" indent="0" algn="r" rtl="0">
              <a:spcBef>
                <a:spcPts val="0"/>
              </a:spcBef>
              <a:buNone/>
              <a:defRPr sz="1400" b="0" i="0" u="none" strike="noStrike" cap="none">
                <a:solidFill>
                  <a:srgbClr val="888888"/>
                </a:solidFill>
                <a:latin typeface="Calibri"/>
                <a:ea typeface="Calibri"/>
                <a:cs typeface="Calibri"/>
                <a:sym typeface="Calibri"/>
              </a:defRPr>
            </a:lvl7pPr>
            <a:lvl8pPr marL="0" marR="0" lvl="7" indent="0" algn="r" rtl="0">
              <a:spcBef>
                <a:spcPts val="0"/>
              </a:spcBef>
              <a:buNone/>
              <a:defRPr sz="1400" b="0" i="0" u="none" strike="noStrike" cap="none">
                <a:solidFill>
                  <a:srgbClr val="888888"/>
                </a:solidFill>
                <a:latin typeface="Calibri"/>
                <a:ea typeface="Calibri"/>
                <a:cs typeface="Calibri"/>
                <a:sym typeface="Calibri"/>
              </a:defRPr>
            </a:lvl8pPr>
            <a:lvl9pPr marL="0" marR="0" lvl="8" indent="0" algn="r" rtl="0">
              <a:spcBef>
                <a:spcPts val="0"/>
              </a:spcBef>
              <a:buNone/>
              <a:defRPr sz="1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hyperlink" Target="https://www.facebook.com/NationalAudubonSociety/videos/10155031685254007/"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hyperlink" Target="https://www.instagram.com/stories/highlights/17903729395311732/"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hyperlink" Target="https://www.instagram.com/stories/highlights/17902726096213207/" TargetMode="Externa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7.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32.png"/><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34.png"/><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36.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hyperlink" Target="https://youtu.be/tp69lXKwsps" TargetMode="External"/><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image" Target="../media/image40.jpg"/><Relationship Id="rId4" Type="http://schemas.openxmlformats.org/officeDocument/2006/relationships/image" Target="../media/image39.jp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48.jpg"/></Relationships>
</file>

<file path=ppt/slides/_rels/slide4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50.jpg"/></Relationships>
</file>

<file path=ppt/slides/_rels/slide4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0"/>
          <p:cNvSpPr txBox="1">
            <a:spLocks noGrp="1"/>
          </p:cNvSpPr>
          <p:nvPr>
            <p:ph type="ctrTitle"/>
          </p:nvPr>
        </p:nvSpPr>
        <p:spPr>
          <a:xfrm>
            <a:off x="771525" y="2130425"/>
            <a:ext cx="8744100" cy="1470000"/>
          </a:xfrm>
          <a:prstGeom prst="rect">
            <a:avLst/>
          </a:prstGeom>
          <a:noFill/>
          <a:ln>
            <a:noFill/>
          </a:ln>
        </p:spPr>
        <p:txBody>
          <a:bodyPr spcFirstLastPara="1" wrap="square" lIns="109200" tIns="54575" rIns="109200" bIns="54575" anchor="ctr" anchorCtr="0">
            <a:noAutofit/>
          </a:bodyPr>
          <a:lstStyle/>
          <a:p>
            <a:pPr marL="0" lvl="0" indent="0" algn="ctr" rtl="0">
              <a:spcBef>
                <a:spcPts val="0"/>
              </a:spcBef>
              <a:spcAft>
                <a:spcPts val="0"/>
              </a:spcAft>
              <a:buClr>
                <a:schemeClr val="dk1"/>
              </a:buClr>
              <a:buSzPts val="5300"/>
              <a:buFont typeface="Calibri"/>
              <a:buNone/>
            </a:pPr>
            <a:endParaRPr/>
          </a:p>
        </p:txBody>
      </p:sp>
      <p:sp>
        <p:nvSpPr>
          <p:cNvPr id="195" name="Google Shape;195;p30"/>
          <p:cNvSpPr txBox="1">
            <a:spLocks noGrp="1"/>
          </p:cNvSpPr>
          <p:nvPr>
            <p:ph type="subTitle" idx="1"/>
          </p:nvPr>
        </p:nvSpPr>
        <p:spPr>
          <a:xfrm>
            <a:off x="1543050" y="3886200"/>
            <a:ext cx="7200900" cy="1752300"/>
          </a:xfrm>
          <a:prstGeom prst="rect">
            <a:avLst/>
          </a:prstGeom>
          <a:noFill/>
          <a:ln>
            <a:noFill/>
          </a:ln>
        </p:spPr>
        <p:txBody>
          <a:bodyPr spcFirstLastPara="1" wrap="square" lIns="109200" tIns="54575" rIns="109200" bIns="54575" anchor="t" anchorCtr="0">
            <a:noAutofit/>
          </a:bodyPr>
          <a:lstStyle/>
          <a:p>
            <a:pPr marL="0" lvl="0" indent="0" algn="ctr" rtl="0">
              <a:spcBef>
                <a:spcPts val="0"/>
              </a:spcBef>
              <a:spcAft>
                <a:spcPts val="0"/>
              </a:spcAft>
              <a:buClr>
                <a:srgbClr val="888888"/>
              </a:buClr>
              <a:buSzPts val="3800"/>
              <a:buNone/>
            </a:pPr>
            <a:endParaRPr/>
          </a:p>
        </p:txBody>
      </p:sp>
      <p:pic>
        <p:nvPicPr>
          <p:cNvPr id="196" name="Google Shape;196;p30"/>
          <p:cNvPicPr preferRelativeResize="0"/>
          <p:nvPr/>
        </p:nvPicPr>
        <p:blipFill rotWithShape="1">
          <a:blip r:embed="rId3">
            <a:alphaModFix/>
          </a:blip>
          <a:srcRect/>
          <a:stretch/>
        </p:blipFill>
        <p:spPr>
          <a:xfrm>
            <a:off x="0" y="0"/>
            <a:ext cx="10287000" cy="6453826"/>
          </a:xfrm>
          <a:prstGeom prst="rect">
            <a:avLst/>
          </a:prstGeom>
          <a:noFill/>
          <a:ln>
            <a:noFill/>
          </a:ln>
        </p:spPr>
      </p:pic>
      <p:sp>
        <p:nvSpPr>
          <p:cNvPr id="197" name="Google Shape;197;p30"/>
          <p:cNvSpPr/>
          <p:nvPr/>
        </p:nvSpPr>
        <p:spPr>
          <a:xfrm>
            <a:off x="675488" y="1583275"/>
            <a:ext cx="8598000" cy="26199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109200" tIns="54575" rIns="109200" bIns="54575" anchor="ctr" anchorCtr="0">
            <a:noAutofit/>
          </a:bodyPr>
          <a:lstStyle/>
          <a:p>
            <a:pPr marL="0" marR="0" lvl="0" indent="0" algn="ctr" rtl="0">
              <a:spcBef>
                <a:spcPts val="0"/>
              </a:spcBef>
              <a:spcAft>
                <a:spcPts val="0"/>
              </a:spcAft>
              <a:buNone/>
            </a:pPr>
            <a:endParaRPr sz="2200" b="0" i="0" u="none" strike="noStrike" cap="none">
              <a:solidFill>
                <a:schemeClr val="lt1"/>
              </a:solidFill>
              <a:latin typeface="Calibri"/>
              <a:ea typeface="Calibri"/>
              <a:cs typeface="Calibri"/>
              <a:sym typeface="Calibri"/>
            </a:endParaRPr>
          </a:p>
        </p:txBody>
      </p:sp>
      <p:pic>
        <p:nvPicPr>
          <p:cNvPr id="198" name="Google Shape;198;p30"/>
          <p:cNvPicPr preferRelativeResize="0"/>
          <p:nvPr/>
        </p:nvPicPr>
        <p:blipFill rotWithShape="1">
          <a:blip r:embed="rId4">
            <a:alphaModFix/>
          </a:blip>
          <a:srcRect/>
          <a:stretch/>
        </p:blipFill>
        <p:spPr>
          <a:xfrm>
            <a:off x="8315325" y="5156200"/>
            <a:ext cx="2705100" cy="1521619"/>
          </a:xfrm>
          <a:prstGeom prst="rect">
            <a:avLst/>
          </a:prstGeom>
          <a:noFill/>
          <a:ln>
            <a:noFill/>
          </a:ln>
        </p:spPr>
      </p:pic>
      <p:sp>
        <p:nvSpPr>
          <p:cNvPr id="199" name="Google Shape;199;p30"/>
          <p:cNvSpPr txBox="1"/>
          <p:nvPr/>
        </p:nvSpPr>
        <p:spPr>
          <a:xfrm>
            <a:off x="342900" y="5867400"/>
            <a:ext cx="2914200" cy="492300"/>
          </a:xfrm>
          <a:prstGeom prst="rect">
            <a:avLst/>
          </a:prstGeom>
          <a:noFill/>
          <a:ln>
            <a:noFill/>
          </a:ln>
        </p:spPr>
        <p:txBody>
          <a:bodyPr spcFirstLastPara="1" wrap="square" lIns="109200" tIns="54575" rIns="109200" bIns="54575" anchor="t" anchorCtr="0">
            <a:noAutofit/>
          </a:bodyPr>
          <a:lstStyle/>
          <a:p>
            <a:pPr marL="0" marR="0" lvl="0" indent="0" algn="l" rtl="0">
              <a:spcBef>
                <a:spcPts val="0"/>
              </a:spcBef>
              <a:spcAft>
                <a:spcPts val="0"/>
              </a:spcAft>
              <a:buNone/>
            </a:pPr>
            <a:r>
              <a:rPr lang="en-US" sz="2200" b="0" i="0" u="none" strike="noStrike" cap="none" dirty="0">
                <a:solidFill>
                  <a:schemeClr val="lt1"/>
                </a:solidFill>
                <a:latin typeface="Gill Sans MT" panose="020B0502020104020203" pitchFamily="34" charset="77"/>
                <a:ea typeface="Libre Franklin Medium"/>
                <a:cs typeface="Libre Franklin Medium"/>
                <a:sym typeface="Libre Franklin Medium"/>
              </a:rPr>
              <a:t>#</a:t>
            </a:r>
            <a:r>
              <a:rPr lang="en-US" sz="2200" b="0" i="0" u="none" strike="noStrike" cap="none" dirty="0" err="1">
                <a:solidFill>
                  <a:schemeClr val="lt1"/>
                </a:solidFill>
                <a:latin typeface="Gill Sans MT" panose="020B0502020104020203" pitchFamily="34" charset="77"/>
                <a:ea typeface="Libre Franklin Medium"/>
                <a:cs typeface="Libre Franklin Medium"/>
                <a:sym typeface="Libre Franklin Medium"/>
              </a:rPr>
              <a:t>DMAWDigitalDay</a:t>
            </a:r>
            <a:endParaRPr sz="2200" dirty="0">
              <a:solidFill>
                <a:schemeClr val="lt1"/>
              </a:solidFill>
              <a:latin typeface="Gill Sans MT" panose="020B0502020104020203" pitchFamily="34" charset="77"/>
              <a:ea typeface="Libre Franklin Medium"/>
              <a:cs typeface="Libre Franklin Medium"/>
              <a:sym typeface="Libre Franklin Medium"/>
            </a:endParaRPr>
          </a:p>
        </p:txBody>
      </p:sp>
      <p:pic>
        <p:nvPicPr>
          <p:cNvPr id="200" name="Google Shape;200;p30"/>
          <p:cNvPicPr preferRelativeResize="0"/>
          <p:nvPr/>
        </p:nvPicPr>
        <p:blipFill rotWithShape="1">
          <a:blip r:embed="rId5">
            <a:alphaModFix/>
          </a:blip>
          <a:srcRect/>
          <a:stretch/>
        </p:blipFill>
        <p:spPr>
          <a:xfrm>
            <a:off x="7458075" y="331007"/>
            <a:ext cx="2491398" cy="653608"/>
          </a:xfrm>
          <a:prstGeom prst="rect">
            <a:avLst/>
          </a:prstGeom>
          <a:noFill/>
          <a:ln>
            <a:noFill/>
          </a:ln>
        </p:spPr>
      </p:pic>
      <p:sp>
        <p:nvSpPr>
          <p:cNvPr id="201" name="Google Shape;201;p30"/>
          <p:cNvSpPr txBox="1"/>
          <p:nvPr/>
        </p:nvSpPr>
        <p:spPr>
          <a:xfrm>
            <a:off x="758801" y="2028724"/>
            <a:ext cx="8372844" cy="1752299"/>
          </a:xfrm>
          <a:prstGeom prst="rect">
            <a:avLst/>
          </a:prstGeom>
          <a:noFill/>
          <a:ln>
            <a:noFill/>
          </a:ln>
        </p:spPr>
        <p:txBody>
          <a:bodyPr spcFirstLastPara="1" wrap="square" lIns="109200" tIns="54575" rIns="109200" bIns="54575" anchor="t" anchorCtr="0">
            <a:noAutofit/>
          </a:bodyPr>
          <a:lstStyle/>
          <a:p>
            <a:pPr marL="0" marR="0" lvl="0" indent="0" algn="ctr" rtl="0">
              <a:spcBef>
                <a:spcPts val="0"/>
              </a:spcBef>
              <a:spcAft>
                <a:spcPts val="0"/>
              </a:spcAft>
              <a:buNone/>
            </a:pPr>
            <a:r>
              <a:rPr lang="en-US" sz="2200" b="1" i="1" dirty="0">
                <a:solidFill>
                  <a:schemeClr val="dk1"/>
                </a:solidFill>
                <a:latin typeface="Gill Sans"/>
                <a:ea typeface="Gill Sans"/>
                <a:cs typeface="Gill Sans"/>
                <a:sym typeface="Gill Sans"/>
              </a:rPr>
              <a:t>If I Had More Time, I Would Have Written a Shorter Letter: </a:t>
            </a:r>
            <a:br>
              <a:rPr lang="en-US" sz="2200" b="1" i="1" dirty="0">
                <a:solidFill>
                  <a:schemeClr val="dk1"/>
                </a:solidFill>
                <a:latin typeface="Gill Sans"/>
                <a:ea typeface="Gill Sans"/>
                <a:cs typeface="Gill Sans"/>
                <a:sym typeface="Gill Sans"/>
              </a:rPr>
            </a:br>
            <a:r>
              <a:rPr lang="en-US" sz="2200" b="1" i="1" dirty="0">
                <a:solidFill>
                  <a:schemeClr val="dk1"/>
                </a:solidFill>
                <a:latin typeface="Gill Sans"/>
                <a:ea typeface="Gill Sans"/>
                <a:cs typeface="Gill Sans"/>
                <a:sym typeface="Gill Sans"/>
              </a:rPr>
              <a:t>Digital Copywriting for Nonprofit Organizations</a:t>
            </a:r>
            <a:endParaRPr sz="1700" dirty="0">
              <a:latin typeface="Gill Sans"/>
              <a:ea typeface="Gill Sans"/>
              <a:cs typeface="Gill Sans"/>
              <a:sym typeface="Gill Sans"/>
            </a:endParaRPr>
          </a:p>
          <a:p>
            <a:pPr marL="0" marR="0" lvl="0" indent="0" algn="l" rtl="0">
              <a:spcBef>
                <a:spcPts val="0"/>
              </a:spcBef>
              <a:spcAft>
                <a:spcPts val="0"/>
              </a:spcAft>
              <a:buNone/>
            </a:pPr>
            <a:endParaRPr sz="2200" dirty="0">
              <a:solidFill>
                <a:schemeClr val="dk1"/>
              </a:solidFill>
              <a:latin typeface="Gill Sans"/>
              <a:ea typeface="Gill Sans"/>
              <a:cs typeface="Gill Sans"/>
              <a:sym typeface="Gill Sans"/>
            </a:endParaRPr>
          </a:p>
          <a:p>
            <a:pPr marL="0" marR="0" lvl="0" indent="0" algn="l" rtl="0">
              <a:spcBef>
                <a:spcPts val="0"/>
              </a:spcBef>
              <a:spcAft>
                <a:spcPts val="0"/>
              </a:spcAft>
              <a:buNone/>
            </a:pPr>
            <a:r>
              <a:rPr lang="en-US" sz="2200" dirty="0">
                <a:solidFill>
                  <a:schemeClr val="dk1"/>
                </a:solidFill>
                <a:latin typeface="Gill Sans"/>
                <a:ea typeface="Gill Sans"/>
                <a:cs typeface="Gill Sans"/>
                <a:sym typeface="Gill Sans"/>
              </a:rPr>
              <a:t>Bonnie Catena					Allyson Goldsmith</a:t>
            </a:r>
            <a:endParaRPr sz="2200" dirty="0">
              <a:solidFill>
                <a:schemeClr val="dk1"/>
              </a:solidFill>
              <a:latin typeface="Gill Sans"/>
              <a:ea typeface="Gill Sans"/>
              <a:cs typeface="Gill Sans"/>
              <a:sym typeface="Gill Sans"/>
            </a:endParaRPr>
          </a:p>
          <a:p>
            <a:pPr marL="0" marR="0" lvl="0" indent="0" algn="l" rtl="0">
              <a:spcBef>
                <a:spcPts val="0"/>
              </a:spcBef>
              <a:spcAft>
                <a:spcPts val="0"/>
              </a:spcAft>
              <a:buNone/>
            </a:pPr>
            <a:r>
              <a:rPr lang="en-US" sz="2200" dirty="0">
                <a:solidFill>
                  <a:schemeClr val="dk1"/>
                </a:solidFill>
                <a:latin typeface="Gill Sans"/>
                <a:ea typeface="Gill Sans"/>
                <a:cs typeface="Gill Sans"/>
                <a:sym typeface="Gill Sans"/>
              </a:rPr>
              <a:t>Catena Connects				USA for UNHCR</a:t>
            </a:r>
            <a:endParaRPr sz="2200" dirty="0">
              <a:solidFill>
                <a:schemeClr val="dk1"/>
              </a:solidFill>
              <a:latin typeface="Gill Sans"/>
              <a:ea typeface="Gill Sans"/>
              <a:cs typeface="Gill Sans"/>
              <a:sym typeface="Gill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p31"/>
          <p:cNvPicPr preferRelativeResize="0"/>
          <p:nvPr/>
        </p:nvPicPr>
        <p:blipFill>
          <a:blip r:embed="rId3">
            <a:alphaModFix/>
          </a:blip>
          <a:stretch>
            <a:fillRect/>
          </a:stretch>
        </p:blipFill>
        <p:spPr>
          <a:xfrm>
            <a:off x="685800" y="152400"/>
            <a:ext cx="8913463" cy="6553200"/>
          </a:xfrm>
          <a:prstGeom prst="rect">
            <a:avLst/>
          </a:prstGeom>
          <a:noFill/>
          <a:ln>
            <a:noFill/>
          </a:ln>
        </p:spPr>
      </p:pic>
      <p:sp>
        <p:nvSpPr>
          <p:cNvPr id="207" name="Google Shape;207;p31"/>
          <p:cNvSpPr txBox="1">
            <a:spLocks noGrp="1"/>
          </p:cNvSpPr>
          <p:nvPr>
            <p:ph type="sldNum" idx="12"/>
          </p:nvPr>
        </p:nvSpPr>
        <p:spPr>
          <a:xfrm>
            <a:off x="7753350" y="6356351"/>
            <a:ext cx="2400300" cy="365100"/>
          </a:xfrm>
          <a:prstGeom prst="rect">
            <a:avLst/>
          </a:prstGeom>
        </p:spPr>
        <p:txBody>
          <a:bodyPr spcFirstLastPara="1" wrap="square" lIns="109200" tIns="54575" rIns="109200" bIns="545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2"/>
          <p:cNvSpPr txBox="1">
            <a:spLocks noGrp="1"/>
          </p:cNvSpPr>
          <p:nvPr>
            <p:ph type="title"/>
          </p:nvPr>
        </p:nvSpPr>
        <p:spPr>
          <a:xfrm>
            <a:off x="414675" y="2362200"/>
            <a:ext cx="4239900" cy="1141500"/>
          </a:xfrm>
          <a:prstGeom prst="rect">
            <a:avLst/>
          </a:prstGeom>
          <a:solidFill>
            <a:srgbClr val="FFFFFF"/>
          </a:solidFill>
          <a:ln>
            <a:noFill/>
          </a:ln>
        </p:spPr>
        <p:txBody>
          <a:bodyPr spcFirstLastPara="1" wrap="square" lIns="182875" tIns="182875" rIns="182875" bIns="182875" anchor="ctr" anchorCtr="1">
            <a:noAutofit/>
          </a:bodyPr>
          <a:lstStyle/>
          <a:p>
            <a:pPr marL="0" lvl="0" indent="0" algn="l" rtl="0">
              <a:lnSpc>
                <a:spcPct val="90000"/>
              </a:lnSpc>
              <a:spcBef>
                <a:spcPts val="0"/>
              </a:spcBef>
              <a:spcAft>
                <a:spcPts val="0"/>
              </a:spcAft>
              <a:buClr>
                <a:schemeClr val="dk2"/>
              </a:buClr>
              <a:buSzPts val="2500"/>
              <a:buFont typeface="Arial"/>
              <a:buNone/>
            </a:pPr>
            <a:r>
              <a:rPr lang="en-US" sz="3600" i="0" u="none">
                <a:solidFill>
                  <a:srgbClr val="000000"/>
                </a:solidFill>
              </a:rPr>
              <a:t>W</a:t>
            </a:r>
            <a:r>
              <a:rPr lang="en-US" sz="3600">
                <a:solidFill>
                  <a:srgbClr val="000000"/>
                </a:solidFill>
              </a:rPr>
              <a:t>HY PEOPLE GIVE</a:t>
            </a:r>
            <a:endParaRPr sz="3600"/>
          </a:p>
        </p:txBody>
      </p:sp>
      <p:sp>
        <p:nvSpPr>
          <p:cNvPr id="213" name="Google Shape;213;p32"/>
          <p:cNvSpPr txBox="1">
            <a:spLocks noGrp="1"/>
          </p:cNvSpPr>
          <p:nvPr>
            <p:ph type="body" idx="1"/>
          </p:nvPr>
        </p:nvSpPr>
        <p:spPr>
          <a:xfrm>
            <a:off x="5524500" y="1066800"/>
            <a:ext cx="4343400" cy="5248275"/>
          </a:xfrm>
          <a:prstGeom prst="rect">
            <a:avLst/>
          </a:prstGeom>
          <a:noFill/>
          <a:ln>
            <a:noFill/>
          </a:ln>
        </p:spPr>
        <p:txBody>
          <a:bodyPr spcFirstLastPara="1" wrap="square" lIns="90475" tIns="44450" rIns="90475" bIns="44450" anchor="t" anchorCtr="0">
            <a:noAutofit/>
          </a:bodyPr>
          <a:lstStyle/>
          <a:p>
            <a:pPr marL="228600" marR="0" lvl="0" indent="-6350" algn="l" rtl="0">
              <a:lnSpc>
                <a:spcPct val="90000"/>
              </a:lnSpc>
              <a:spcBef>
                <a:spcPts val="0"/>
              </a:spcBef>
              <a:spcAft>
                <a:spcPts val="0"/>
              </a:spcAft>
              <a:buClr>
                <a:schemeClr val="accent2"/>
              </a:buClr>
              <a:buSzPts val="3500"/>
              <a:buFont typeface="Noto Sans Symbols"/>
              <a:buNone/>
            </a:pPr>
            <a:endParaRPr sz="3500" b="0" i="0" u="none" strike="noStrike" cap="none">
              <a:solidFill>
                <a:schemeClr val="dk1"/>
              </a:solidFill>
              <a:latin typeface="Gill Sans"/>
              <a:ea typeface="Gill Sans"/>
              <a:cs typeface="Gill Sans"/>
              <a:sym typeface="Gill Sans"/>
            </a:endParaRPr>
          </a:p>
          <a:p>
            <a:pPr marL="228600" marR="0" lvl="0" indent="-228600" algn="l" rtl="0">
              <a:lnSpc>
                <a:spcPct val="90000"/>
              </a:lnSpc>
              <a:spcBef>
                <a:spcPts val="1000"/>
              </a:spcBef>
              <a:spcAft>
                <a:spcPts val="0"/>
              </a:spcAft>
              <a:buClr>
                <a:schemeClr val="accent2"/>
              </a:buClr>
              <a:buSzPts val="3500"/>
              <a:buFont typeface="Noto Sans Symbols"/>
              <a:buChar char="●"/>
            </a:pPr>
            <a:r>
              <a:rPr lang="en-US" sz="3500" b="0" i="0" u="none" strike="noStrike" cap="none">
                <a:solidFill>
                  <a:schemeClr val="dk1"/>
                </a:solidFill>
                <a:latin typeface="Gill Sans"/>
                <a:ea typeface="Gill Sans"/>
                <a:cs typeface="Gill Sans"/>
                <a:sym typeface="Gill Sans"/>
              </a:rPr>
              <a:t>It feels </a:t>
            </a:r>
            <a:r>
              <a:rPr lang="en-US" sz="3500" b="0" i="1" u="none" strike="noStrike" cap="none">
                <a:solidFill>
                  <a:schemeClr val="dk1"/>
                </a:solidFill>
                <a:latin typeface="Gill Sans"/>
                <a:ea typeface="Gill Sans"/>
                <a:cs typeface="Gill Sans"/>
                <a:sym typeface="Gill Sans"/>
              </a:rPr>
              <a:t>good</a:t>
            </a:r>
            <a:r>
              <a:rPr lang="en-US" sz="3500" b="0" i="0" u="none" strike="noStrike" cap="none">
                <a:solidFill>
                  <a:schemeClr val="dk1"/>
                </a:solidFill>
                <a:latin typeface="Gill Sans"/>
                <a:ea typeface="Gill Sans"/>
                <a:cs typeface="Gill Sans"/>
                <a:sym typeface="Gill Sans"/>
              </a:rPr>
              <a:t>!</a:t>
            </a:r>
            <a:endParaRPr/>
          </a:p>
          <a:p>
            <a:pPr marL="228600" marR="0" lvl="0" indent="-228600" algn="l" rtl="0">
              <a:lnSpc>
                <a:spcPct val="90000"/>
              </a:lnSpc>
              <a:spcBef>
                <a:spcPts val="1000"/>
              </a:spcBef>
              <a:spcAft>
                <a:spcPts val="0"/>
              </a:spcAft>
              <a:buClr>
                <a:schemeClr val="accent2"/>
              </a:buClr>
              <a:buSzPts val="3500"/>
              <a:buFont typeface="Noto Sans Symbols"/>
              <a:buChar char="●"/>
            </a:pPr>
            <a:r>
              <a:rPr lang="en-US" sz="3500" b="0" i="0" u="none" strike="noStrike" cap="none">
                <a:solidFill>
                  <a:schemeClr val="dk1"/>
                </a:solidFill>
                <a:latin typeface="Gill Sans"/>
                <a:ea typeface="Gill Sans"/>
                <a:cs typeface="Gill Sans"/>
                <a:sym typeface="Gill Sans"/>
              </a:rPr>
              <a:t>Make a difference</a:t>
            </a:r>
            <a:endParaRPr/>
          </a:p>
          <a:p>
            <a:pPr marL="228600" marR="0" lvl="0" indent="-228600" algn="l" rtl="0">
              <a:lnSpc>
                <a:spcPct val="90000"/>
              </a:lnSpc>
              <a:spcBef>
                <a:spcPts val="1000"/>
              </a:spcBef>
              <a:spcAft>
                <a:spcPts val="0"/>
              </a:spcAft>
              <a:buClr>
                <a:schemeClr val="accent2"/>
              </a:buClr>
              <a:buSzPts val="3500"/>
              <a:buFont typeface="Noto Sans Symbols"/>
              <a:buChar char="●"/>
            </a:pPr>
            <a:r>
              <a:rPr lang="en-US" sz="3500" b="0" i="0" u="none" strike="noStrike" cap="none">
                <a:solidFill>
                  <a:schemeClr val="dk1"/>
                </a:solidFill>
                <a:latin typeface="Gill Sans"/>
                <a:ea typeface="Gill Sans"/>
                <a:cs typeface="Gill Sans"/>
                <a:sym typeface="Gill Sans"/>
              </a:rPr>
              <a:t>Existing relationship</a:t>
            </a:r>
            <a:endParaRPr/>
          </a:p>
          <a:p>
            <a:pPr marL="228600" marR="0" lvl="0" indent="-228600" algn="l" rtl="0">
              <a:lnSpc>
                <a:spcPct val="90000"/>
              </a:lnSpc>
              <a:spcBef>
                <a:spcPts val="1000"/>
              </a:spcBef>
              <a:spcAft>
                <a:spcPts val="0"/>
              </a:spcAft>
              <a:buClr>
                <a:schemeClr val="accent2"/>
              </a:buClr>
              <a:buSzPts val="3500"/>
              <a:buFont typeface="Noto Sans Symbols"/>
              <a:buChar char="●"/>
            </a:pPr>
            <a:r>
              <a:rPr lang="en-US" sz="3500" b="0" i="0" u="none" strike="noStrike" cap="none">
                <a:solidFill>
                  <a:schemeClr val="dk1"/>
                </a:solidFill>
                <a:latin typeface="Gill Sans"/>
                <a:ea typeface="Gill Sans"/>
                <a:cs typeface="Gill Sans"/>
                <a:sym typeface="Gill Sans"/>
              </a:rPr>
              <a:t>Incentive </a:t>
            </a:r>
            <a:endParaRPr/>
          </a:p>
          <a:p>
            <a:pPr marL="228600" marR="0" lvl="0" indent="-228600" algn="l" rtl="0">
              <a:lnSpc>
                <a:spcPct val="90000"/>
              </a:lnSpc>
              <a:spcBef>
                <a:spcPts val="1000"/>
              </a:spcBef>
              <a:spcAft>
                <a:spcPts val="0"/>
              </a:spcAft>
              <a:buClr>
                <a:schemeClr val="accent2"/>
              </a:buClr>
              <a:buSzPts val="3500"/>
              <a:buFont typeface="Noto Sans Symbols"/>
              <a:buChar char="●"/>
            </a:pPr>
            <a:r>
              <a:rPr lang="en-US" sz="3500" b="0" i="0" u="none" strike="noStrike" cap="none">
                <a:solidFill>
                  <a:schemeClr val="dk1"/>
                </a:solidFill>
                <a:latin typeface="Gill Sans"/>
                <a:ea typeface="Gill Sans"/>
                <a:cs typeface="Gill Sans"/>
                <a:sym typeface="Gill Sans"/>
              </a:rPr>
              <a:t>Request made</a:t>
            </a:r>
            <a:endParaRPr/>
          </a:p>
          <a:p>
            <a:pPr marL="685800" marR="0" lvl="2" indent="-228600" algn="l" rtl="0">
              <a:lnSpc>
                <a:spcPct val="90000"/>
              </a:lnSpc>
              <a:spcBef>
                <a:spcPts val="1000"/>
              </a:spcBef>
              <a:spcAft>
                <a:spcPts val="0"/>
              </a:spcAft>
              <a:buClr>
                <a:schemeClr val="accent2"/>
              </a:buClr>
              <a:buSzPts val="2400"/>
              <a:buFont typeface="Arial"/>
              <a:buNone/>
            </a:pPr>
            <a:endParaRPr sz="2400" b="0" i="0" u="none" strike="noStrike" cap="none">
              <a:solidFill>
                <a:schemeClr val="dk1"/>
              </a:solidFill>
              <a:latin typeface="Gill Sans"/>
              <a:ea typeface="Gill Sans"/>
              <a:cs typeface="Gill Sans"/>
              <a:sym typeface="Gill Sans"/>
            </a:endParaRPr>
          </a:p>
          <a:p>
            <a:pPr marL="228600" marR="0" lvl="0" indent="-228600" algn="l" rtl="0">
              <a:lnSpc>
                <a:spcPct val="90000"/>
              </a:lnSpc>
              <a:spcBef>
                <a:spcPts val="1000"/>
              </a:spcBef>
              <a:spcAft>
                <a:spcPts val="0"/>
              </a:spcAft>
              <a:buClr>
                <a:schemeClr val="accent2"/>
              </a:buClr>
              <a:buSzPts val="3200"/>
              <a:buFont typeface="Arial"/>
              <a:buNone/>
            </a:pPr>
            <a:r>
              <a:rPr lang="en-US" sz="3200" b="0" i="0" u="none" strike="noStrike" cap="none">
                <a:solidFill>
                  <a:schemeClr val="dk1"/>
                </a:solidFill>
                <a:latin typeface="Gill Sans"/>
                <a:ea typeface="Gill Sans"/>
                <a:cs typeface="Gill Sans"/>
                <a:sym typeface="Gill Sans"/>
              </a:rPr>
              <a:t>.</a:t>
            </a:r>
            <a:endParaRPr/>
          </a:p>
          <a:p>
            <a:pPr marL="228600" marR="0" lvl="0" indent="-25400" algn="l" rtl="0">
              <a:spcBef>
                <a:spcPts val="1000"/>
              </a:spcBef>
              <a:spcAft>
                <a:spcPts val="0"/>
              </a:spcAft>
              <a:buClr>
                <a:schemeClr val="accent2"/>
              </a:buClr>
              <a:buSzPts val="3200"/>
              <a:buFont typeface="Arial"/>
              <a:buNone/>
            </a:pPr>
            <a:endParaRPr sz="3200" b="0" i="0" u="none">
              <a:solidFill>
                <a:schemeClr val="dk1"/>
              </a:solidFill>
              <a:latin typeface="Gill Sans"/>
              <a:ea typeface="Gill Sans"/>
              <a:cs typeface="Gill Sans"/>
              <a:sym typeface="Gill Sans"/>
            </a:endParaRPr>
          </a:p>
        </p:txBody>
      </p:sp>
      <p:sp>
        <p:nvSpPr>
          <p:cNvPr id="214" name="Google Shape;214;p32"/>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3"/>
          <p:cNvSpPr txBox="1">
            <a:spLocks noGrp="1"/>
          </p:cNvSpPr>
          <p:nvPr>
            <p:ph type="ctrTitle"/>
          </p:nvPr>
        </p:nvSpPr>
        <p:spPr>
          <a:xfrm>
            <a:off x="1239837" y="2386012"/>
            <a:ext cx="7807325" cy="1646237"/>
          </a:xfrm>
          <a:prstGeom prst="rect">
            <a:avLst/>
          </a:prstGeom>
          <a:solidFill>
            <a:srgbClr val="FFFFFF"/>
          </a:solidFill>
          <a:ln>
            <a:noFill/>
          </a:ln>
        </p:spPr>
        <p:txBody>
          <a:bodyPr spcFirstLastPara="1" wrap="square" lIns="274300" tIns="182875" rIns="274300" bIns="182875" anchor="ctr" anchorCtr="1">
            <a:noAutofit/>
          </a:bodyPr>
          <a:lstStyle/>
          <a:p>
            <a:pPr marL="0" lvl="0" indent="0" algn="ctr" rtl="0">
              <a:lnSpc>
                <a:spcPct val="90000"/>
              </a:lnSpc>
              <a:spcBef>
                <a:spcPts val="0"/>
              </a:spcBef>
              <a:spcAft>
                <a:spcPts val="0"/>
              </a:spcAft>
              <a:buClr>
                <a:srgbClr val="262626"/>
              </a:buClr>
              <a:buSzPts val="3600"/>
              <a:buFont typeface="Gill Sans"/>
              <a:buNone/>
            </a:pPr>
            <a:r>
              <a:rPr lang="en-US" sz="3600" b="0" i="0" u="none">
                <a:solidFill>
                  <a:srgbClr val="262626"/>
                </a:solidFill>
                <a:latin typeface="Gill Sans"/>
                <a:ea typeface="Gill Sans"/>
                <a:cs typeface="Gill Sans"/>
                <a:sym typeface="Gill Sans"/>
              </a:rPr>
              <a:t>GIVING IS AN </a:t>
            </a:r>
            <a:r>
              <a:rPr lang="en-US" sz="3600" b="0" i="1" u="none">
                <a:solidFill>
                  <a:srgbClr val="262626"/>
                </a:solidFill>
                <a:latin typeface="Gill Sans"/>
                <a:ea typeface="Gill Sans"/>
                <a:cs typeface="Gill Sans"/>
                <a:sym typeface="Gill Sans"/>
              </a:rPr>
              <a:t>EMOTIONAL</a:t>
            </a:r>
            <a:r>
              <a:rPr lang="en-US" sz="3600" b="0" i="0" u="none">
                <a:solidFill>
                  <a:srgbClr val="262626"/>
                </a:solidFill>
                <a:latin typeface="Gill Sans"/>
                <a:ea typeface="Gill Sans"/>
                <a:cs typeface="Gill Sans"/>
                <a:sym typeface="Gill Sans"/>
              </a:rPr>
              <a:t>, </a:t>
            </a:r>
            <a:br>
              <a:rPr lang="en-US" sz="3600" b="0" i="0" u="none">
                <a:solidFill>
                  <a:srgbClr val="262626"/>
                </a:solidFill>
                <a:latin typeface="Gill Sans"/>
                <a:ea typeface="Gill Sans"/>
                <a:cs typeface="Gill Sans"/>
                <a:sym typeface="Gill Sans"/>
              </a:rPr>
            </a:br>
            <a:r>
              <a:rPr lang="en-US" sz="3600" b="0" i="0" u="none">
                <a:solidFill>
                  <a:srgbClr val="262626"/>
                </a:solidFill>
                <a:latin typeface="Gill Sans"/>
                <a:ea typeface="Gill Sans"/>
                <a:cs typeface="Gill Sans"/>
                <a:sym typeface="Gill Sans"/>
              </a:rPr>
              <a:t>NOT A RATIONAL, ACT</a:t>
            </a:r>
            <a:endParaRPr/>
          </a:p>
        </p:txBody>
      </p:sp>
      <p:sp>
        <p:nvSpPr>
          <p:cNvPr id="221" name="Google Shape;221;p33"/>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225"/>
        <p:cNvGrpSpPr/>
        <p:nvPr/>
      </p:nvGrpSpPr>
      <p:grpSpPr>
        <a:xfrm>
          <a:off x="0" y="0"/>
          <a:ext cx="0" cy="0"/>
          <a:chOff x="0" y="0"/>
          <a:chExt cx="0" cy="0"/>
        </a:xfrm>
      </p:grpSpPr>
      <p:sp>
        <p:nvSpPr>
          <p:cNvPr id="226" name="Google Shape;226;p34"/>
          <p:cNvSpPr txBox="1">
            <a:spLocks noGrp="1"/>
          </p:cNvSpPr>
          <p:nvPr>
            <p:ph type="body" idx="1"/>
          </p:nvPr>
        </p:nvSpPr>
        <p:spPr>
          <a:xfrm>
            <a:off x="5138737" y="-4762"/>
            <a:ext cx="5148300" cy="6858000"/>
          </a:xfrm>
          <a:prstGeom prst="rect">
            <a:avLst/>
          </a:prstGeom>
          <a:solidFill>
            <a:schemeClr val="lt1"/>
          </a:solidFill>
          <a:ln>
            <a:noFill/>
          </a:ln>
        </p:spPr>
        <p:txBody>
          <a:bodyPr spcFirstLastPara="1" wrap="square" lIns="91425" tIns="45700" rIns="91425" bIns="45700" anchor="t" anchorCtr="0">
            <a:noAutofit/>
          </a:bodyPr>
          <a:lstStyle/>
          <a:p>
            <a:pPr marL="228600" marR="0" lvl="0" indent="-114300" algn="l" rtl="0">
              <a:spcBef>
                <a:spcPts val="0"/>
              </a:spcBef>
              <a:spcAft>
                <a:spcPts val="0"/>
              </a:spcAft>
              <a:buClr>
                <a:schemeClr val="accent2"/>
              </a:buClr>
              <a:buSzPts val="1800"/>
              <a:buFont typeface="Arial"/>
              <a:buNone/>
            </a:pPr>
            <a:endParaRPr sz="1800">
              <a:solidFill>
                <a:srgbClr val="262626"/>
              </a:solidFill>
              <a:latin typeface="Gill Sans"/>
              <a:ea typeface="Gill Sans"/>
              <a:cs typeface="Gill Sans"/>
              <a:sym typeface="Gill Sans"/>
            </a:endParaRPr>
          </a:p>
        </p:txBody>
      </p:sp>
      <p:sp>
        <p:nvSpPr>
          <p:cNvPr id="227" name="Google Shape;227;p34"/>
          <p:cNvSpPr txBox="1">
            <a:spLocks noGrp="1"/>
          </p:cNvSpPr>
          <p:nvPr>
            <p:ph type="body" idx="1"/>
          </p:nvPr>
        </p:nvSpPr>
        <p:spPr>
          <a:xfrm>
            <a:off x="5143500" y="2362200"/>
            <a:ext cx="4267200" cy="2193900"/>
          </a:xfrm>
          <a:prstGeom prst="rect">
            <a:avLst/>
          </a:prstGeom>
          <a:noFill/>
          <a:ln>
            <a:noFill/>
          </a:ln>
        </p:spPr>
        <p:txBody>
          <a:bodyPr spcFirstLastPara="1" wrap="square" lIns="91425" tIns="45700" rIns="91425" bIns="45700" anchor="t" anchorCtr="1">
            <a:noAutofit/>
          </a:bodyPr>
          <a:lstStyle/>
          <a:p>
            <a:pPr marL="457200" lvl="0" indent="-342900" algn="l" rtl="0">
              <a:lnSpc>
                <a:spcPct val="90000"/>
              </a:lnSpc>
              <a:spcBef>
                <a:spcPts val="1000"/>
              </a:spcBef>
              <a:spcAft>
                <a:spcPts val="0"/>
              </a:spcAft>
              <a:buClr>
                <a:srgbClr val="000000"/>
              </a:buClr>
              <a:buSzPts val="1800"/>
              <a:buChar char="●"/>
            </a:pPr>
            <a:r>
              <a:rPr lang="en-US" sz="1800">
                <a:solidFill>
                  <a:srgbClr val="000000"/>
                </a:solidFill>
              </a:rPr>
              <a:t>2% of thinking occurs here </a:t>
            </a:r>
            <a:endParaRPr sz="1800">
              <a:solidFill>
                <a:srgbClr val="000000"/>
              </a:solidFill>
            </a:endParaRPr>
          </a:p>
          <a:p>
            <a:pPr marL="914400" lvl="0" indent="0" algn="l" rtl="0">
              <a:lnSpc>
                <a:spcPct val="90000"/>
              </a:lnSpc>
              <a:spcBef>
                <a:spcPts val="1000"/>
              </a:spcBef>
              <a:spcAft>
                <a:spcPts val="0"/>
              </a:spcAft>
              <a:buNone/>
            </a:pPr>
            <a:endParaRPr sz="1800">
              <a:solidFill>
                <a:srgbClr val="000000"/>
              </a:solidFill>
            </a:endParaRPr>
          </a:p>
          <a:p>
            <a:pPr marL="457200" lvl="0" indent="-342900" algn="l" rtl="0">
              <a:lnSpc>
                <a:spcPct val="90000"/>
              </a:lnSpc>
              <a:spcBef>
                <a:spcPts val="1000"/>
              </a:spcBef>
              <a:spcAft>
                <a:spcPts val="0"/>
              </a:spcAft>
              <a:buClr>
                <a:srgbClr val="000000"/>
              </a:buClr>
              <a:buSzPts val="1800"/>
              <a:buChar char="●"/>
            </a:pPr>
            <a:r>
              <a:rPr lang="en-US" sz="1800">
                <a:solidFill>
                  <a:srgbClr val="000000"/>
                </a:solidFill>
              </a:rPr>
              <a:t>Rational thinking </a:t>
            </a:r>
            <a:endParaRPr sz="1800">
              <a:solidFill>
                <a:srgbClr val="000000"/>
              </a:solidFill>
            </a:endParaRPr>
          </a:p>
          <a:p>
            <a:pPr marL="914400" lvl="0" indent="0" algn="l" rtl="0">
              <a:lnSpc>
                <a:spcPct val="90000"/>
              </a:lnSpc>
              <a:spcBef>
                <a:spcPts val="1000"/>
              </a:spcBef>
              <a:spcAft>
                <a:spcPts val="0"/>
              </a:spcAft>
              <a:buNone/>
            </a:pPr>
            <a:endParaRPr sz="1800">
              <a:solidFill>
                <a:srgbClr val="000000"/>
              </a:solidFill>
            </a:endParaRPr>
          </a:p>
          <a:p>
            <a:pPr marL="457200" lvl="0" indent="-342900" algn="l" rtl="0">
              <a:lnSpc>
                <a:spcPct val="90000"/>
              </a:lnSpc>
              <a:spcBef>
                <a:spcPts val="1000"/>
              </a:spcBef>
              <a:spcAft>
                <a:spcPts val="0"/>
              </a:spcAft>
              <a:buClr>
                <a:srgbClr val="000000"/>
              </a:buClr>
              <a:buSzPts val="1800"/>
              <a:buChar char="●"/>
            </a:pPr>
            <a:r>
              <a:rPr lang="en-US" sz="1800">
                <a:solidFill>
                  <a:srgbClr val="000000"/>
                </a:solidFill>
              </a:rPr>
              <a:t>On demand and slow </a:t>
            </a:r>
            <a:endParaRPr sz="1800">
              <a:solidFill>
                <a:srgbClr val="000000"/>
              </a:solidFill>
            </a:endParaRPr>
          </a:p>
          <a:p>
            <a:pPr marL="914400" lvl="0" indent="0" algn="l" rtl="0">
              <a:lnSpc>
                <a:spcPct val="90000"/>
              </a:lnSpc>
              <a:spcBef>
                <a:spcPts val="1000"/>
              </a:spcBef>
              <a:spcAft>
                <a:spcPts val="0"/>
              </a:spcAft>
              <a:buNone/>
            </a:pPr>
            <a:endParaRPr sz="1800">
              <a:solidFill>
                <a:srgbClr val="000000"/>
              </a:solidFill>
            </a:endParaRPr>
          </a:p>
          <a:p>
            <a:pPr marL="457200" lvl="0" indent="-342900" algn="l" rtl="0">
              <a:lnSpc>
                <a:spcPct val="90000"/>
              </a:lnSpc>
              <a:spcBef>
                <a:spcPts val="1000"/>
              </a:spcBef>
              <a:spcAft>
                <a:spcPts val="0"/>
              </a:spcAft>
              <a:buClr>
                <a:srgbClr val="000000"/>
              </a:buClr>
              <a:buSzPts val="1800"/>
              <a:buChar char="●"/>
            </a:pPr>
            <a:r>
              <a:rPr lang="en-US" sz="1800">
                <a:solidFill>
                  <a:srgbClr val="000000"/>
                </a:solidFill>
              </a:rPr>
              <a:t>Turns suggestions into beliefs </a:t>
            </a:r>
            <a:endParaRPr sz="1800">
              <a:solidFill>
                <a:srgbClr val="000000"/>
              </a:solidFill>
            </a:endParaRPr>
          </a:p>
        </p:txBody>
      </p:sp>
      <p:sp>
        <p:nvSpPr>
          <p:cNvPr id="228" name="Google Shape;228;p34"/>
          <p:cNvSpPr txBox="1"/>
          <p:nvPr/>
        </p:nvSpPr>
        <p:spPr>
          <a:xfrm>
            <a:off x="562650" y="976675"/>
            <a:ext cx="3662400" cy="61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b="1">
                <a:latin typeface="Gill Sans"/>
                <a:ea typeface="Gill Sans"/>
                <a:cs typeface="Gill Sans"/>
                <a:sym typeface="Gill Sans"/>
              </a:rPr>
              <a:t>System 1</a:t>
            </a:r>
            <a:endParaRPr sz="2400" b="1">
              <a:latin typeface="Gill Sans"/>
              <a:ea typeface="Gill Sans"/>
              <a:cs typeface="Gill Sans"/>
              <a:sym typeface="Gill Sans"/>
            </a:endParaRPr>
          </a:p>
        </p:txBody>
      </p:sp>
      <p:sp>
        <p:nvSpPr>
          <p:cNvPr id="229" name="Google Shape;229;p34"/>
          <p:cNvSpPr txBox="1"/>
          <p:nvPr/>
        </p:nvSpPr>
        <p:spPr>
          <a:xfrm>
            <a:off x="6104250" y="1157150"/>
            <a:ext cx="3492600" cy="61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b="1">
                <a:latin typeface="Gill Sans"/>
                <a:ea typeface="Gill Sans"/>
                <a:cs typeface="Gill Sans"/>
                <a:sym typeface="Gill Sans"/>
              </a:rPr>
              <a:t>System 2</a:t>
            </a:r>
            <a:endParaRPr sz="2400" b="1">
              <a:latin typeface="Gill Sans"/>
              <a:ea typeface="Gill Sans"/>
              <a:cs typeface="Gill Sans"/>
              <a:sym typeface="Gill Sans"/>
            </a:endParaRPr>
          </a:p>
        </p:txBody>
      </p:sp>
      <p:sp>
        <p:nvSpPr>
          <p:cNvPr id="230" name="Google Shape;230;p34"/>
          <p:cNvSpPr txBox="1"/>
          <p:nvPr/>
        </p:nvSpPr>
        <p:spPr>
          <a:xfrm>
            <a:off x="562650" y="2250600"/>
            <a:ext cx="3896100" cy="41085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90000"/>
              </a:lnSpc>
              <a:spcBef>
                <a:spcPts val="1000"/>
              </a:spcBef>
              <a:spcAft>
                <a:spcPts val="0"/>
              </a:spcAft>
              <a:buClr>
                <a:srgbClr val="000000"/>
              </a:buClr>
              <a:buSzPts val="1800"/>
              <a:buChar char="●"/>
            </a:pPr>
            <a:r>
              <a:rPr lang="en-US" sz="1800">
                <a:latin typeface="Gill Sans"/>
                <a:ea typeface="Gill Sans"/>
                <a:cs typeface="Gill Sans"/>
                <a:sym typeface="Gill Sans"/>
              </a:rPr>
              <a:t>98% of thinking occurs here </a:t>
            </a:r>
            <a:endParaRPr sz="1800">
              <a:latin typeface="Gill Sans"/>
              <a:ea typeface="Gill Sans"/>
              <a:cs typeface="Gill Sans"/>
              <a:sym typeface="Gill Sans"/>
            </a:endParaRPr>
          </a:p>
          <a:p>
            <a:pPr marL="914400" marR="0" lvl="0" indent="0" algn="l" rtl="0">
              <a:lnSpc>
                <a:spcPct val="90000"/>
              </a:lnSpc>
              <a:spcBef>
                <a:spcPts val="1000"/>
              </a:spcBef>
              <a:spcAft>
                <a:spcPts val="0"/>
              </a:spcAft>
              <a:buNone/>
            </a:pPr>
            <a:endParaRPr sz="1800">
              <a:latin typeface="Gill Sans"/>
              <a:ea typeface="Gill Sans"/>
              <a:cs typeface="Gill Sans"/>
              <a:sym typeface="Gill Sans"/>
            </a:endParaRPr>
          </a:p>
          <a:p>
            <a:pPr marL="457200" marR="0" lvl="0" indent="-342900" algn="l" rtl="0">
              <a:lnSpc>
                <a:spcPct val="90000"/>
              </a:lnSpc>
              <a:spcBef>
                <a:spcPts val="1000"/>
              </a:spcBef>
              <a:spcAft>
                <a:spcPts val="0"/>
              </a:spcAft>
              <a:buClr>
                <a:srgbClr val="000000"/>
              </a:buClr>
              <a:buSzPts val="1800"/>
              <a:buChar char="●"/>
            </a:pPr>
            <a:r>
              <a:rPr lang="en-US" sz="1800">
                <a:latin typeface="Gill Sans"/>
                <a:ea typeface="Gill Sans"/>
                <a:cs typeface="Gill Sans"/>
                <a:sym typeface="Gill Sans"/>
              </a:rPr>
              <a:t>Intuition and instinct</a:t>
            </a:r>
            <a:endParaRPr sz="1800">
              <a:latin typeface="Gill Sans"/>
              <a:ea typeface="Gill Sans"/>
              <a:cs typeface="Gill Sans"/>
              <a:sym typeface="Gill Sans"/>
            </a:endParaRPr>
          </a:p>
          <a:p>
            <a:pPr marL="914400" marR="0" lvl="0" indent="0" algn="l" rtl="0">
              <a:lnSpc>
                <a:spcPct val="90000"/>
              </a:lnSpc>
              <a:spcBef>
                <a:spcPts val="1000"/>
              </a:spcBef>
              <a:spcAft>
                <a:spcPts val="0"/>
              </a:spcAft>
              <a:buNone/>
            </a:pPr>
            <a:endParaRPr sz="1800">
              <a:latin typeface="Gill Sans"/>
              <a:ea typeface="Gill Sans"/>
              <a:cs typeface="Gill Sans"/>
              <a:sym typeface="Gill Sans"/>
            </a:endParaRPr>
          </a:p>
          <a:p>
            <a:pPr marL="457200" marR="0" lvl="0" indent="-342900" algn="l" rtl="0">
              <a:lnSpc>
                <a:spcPct val="90000"/>
              </a:lnSpc>
              <a:spcBef>
                <a:spcPts val="1000"/>
              </a:spcBef>
              <a:spcAft>
                <a:spcPts val="0"/>
              </a:spcAft>
              <a:buClr>
                <a:srgbClr val="000000"/>
              </a:buClr>
              <a:buSzPts val="1800"/>
              <a:buChar char="●"/>
            </a:pPr>
            <a:r>
              <a:rPr lang="en-US" sz="1800">
                <a:latin typeface="Gill Sans"/>
                <a:ea typeface="Gill Sans"/>
                <a:cs typeface="Gill Sans"/>
                <a:sym typeface="Gill Sans"/>
              </a:rPr>
              <a:t>Automatic and fast </a:t>
            </a:r>
            <a:endParaRPr sz="1800">
              <a:latin typeface="Gill Sans"/>
              <a:ea typeface="Gill Sans"/>
              <a:cs typeface="Gill Sans"/>
              <a:sym typeface="Gill Sans"/>
            </a:endParaRPr>
          </a:p>
          <a:p>
            <a:pPr marL="914400" marR="0" lvl="0" indent="0" algn="l" rtl="0">
              <a:lnSpc>
                <a:spcPct val="90000"/>
              </a:lnSpc>
              <a:spcBef>
                <a:spcPts val="1000"/>
              </a:spcBef>
              <a:spcAft>
                <a:spcPts val="0"/>
              </a:spcAft>
              <a:buNone/>
            </a:pPr>
            <a:endParaRPr sz="1800">
              <a:latin typeface="Gill Sans"/>
              <a:ea typeface="Gill Sans"/>
              <a:cs typeface="Gill Sans"/>
              <a:sym typeface="Gill Sans"/>
            </a:endParaRPr>
          </a:p>
          <a:p>
            <a:pPr marL="457200" marR="0" lvl="0" indent="-342900" algn="l" rtl="0">
              <a:lnSpc>
                <a:spcPct val="90000"/>
              </a:lnSpc>
              <a:spcBef>
                <a:spcPts val="1000"/>
              </a:spcBef>
              <a:spcAft>
                <a:spcPts val="0"/>
              </a:spcAft>
              <a:buClr>
                <a:srgbClr val="000000"/>
              </a:buClr>
              <a:buSzPts val="1800"/>
              <a:buChar char="●"/>
            </a:pPr>
            <a:r>
              <a:rPr lang="en-US" sz="1800">
                <a:latin typeface="Gill Sans"/>
                <a:ea typeface="Gill Sans"/>
                <a:cs typeface="Gill Sans"/>
                <a:sym typeface="Gill Sans"/>
              </a:rPr>
              <a:t>Sends suggestions to system 2</a:t>
            </a:r>
            <a:endParaRPr sz="1800">
              <a:latin typeface="Gill Sans"/>
              <a:ea typeface="Gill Sans"/>
              <a:cs typeface="Gill Sans"/>
              <a:sym typeface="Gill Sans"/>
            </a:endParaRPr>
          </a:p>
        </p:txBody>
      </p:sp>
      <p:sp>
        <p:nvSpPr>
          <p:cNvPr id="231" name="Google Shape;231;p34"/>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399FF"/>
        </a:solidFill>
        <a:effectLst/>
      </p:bgPr>
    </p:bg>
    <p:spTree>
      <p:nvGrpSpPr>
        <p:cNvPr id="1" name="Shape 235"/>
        <p:cNvGrpSpPr/>
        <p:nvPr/>
      </p:nvGrpSpPr>
      <p:grpSpPr>
        <a:xfrm>
          <a:off x="0" y="0"/>
          <a:ext cx="0" cy="0"/>
          <a:chOff x="0" y="0"/>
          <a:chExt cx="0" cy="0"/>
        </a:xfrm>
      </p:grpSpPr>
      <p:sp>
        <p:nvSpPr>
          <p:cNvPr id="236" name="Google Shape;236;p35"/>
          <p:cNvSpPr txBox="1">
            <a:spLocks noGrp="1"/>
          </p:cNvSpPr>
          <p:nvPr>
            <p:ph type="title"/>
          </p:nvPr>
        </p:nvSpPr>
        <p:spPr>
          <a:xfrm>
            <a:off x="1244600" y="2386012"/>
            <a:ext cx="7807325" cy="1646237"/>
          </a:xfrm>
          <a:prstGeom prst="rect">
            <a:avLst/>
          </a:prstGeom>
          <a:solidFill>
            <a:srgbClr val="FFFFFF"/>
          </a:solidFill>
          <a:ln>
            <a:noFill/>
          </a:ln>
        </p:spPr>
        <p:txBody>
          <a:bodyPr spcFirstLastPara="1" wrap="square" lIns="274300" tIns="182875" rIns="274300" bIns="182875" anchor="ctr" anchorCtr="1">
            <a:noAutofit/>
          </a:bodyPr>
          <a:lstStyle/>
          <a:p>
            <a:pPr marL="0" lvl="0" indent="0" algn="ctr" rtl="0">
              <a:lnSpc>
                <a:spcPct val="90000"/>
              </a:lnSpc>
              <a:spcBef>
                <a:spcPts val="0"/>
              </a:spcBef>
              <a:spcAft>
                <a:spcPts val="0"/>
              </a:spcAft>
              <a:buClr>
                <a:srgbClr val="262626"/>
              </a:buClr>
              <a:buSzPts val="3500"/>
              <a:buFont typeface="Gill Sans"/>
              <a:buNone/>
            </a:pPr>
            <a:r>
              <a:rPr lang="en-US" sz="3500" b="0" i="0" u="none">
                <a:solidFill>
                  <a:srgbClr val="262626"/>
                </a:solidFill>
                <a:latin typeface="Gill Sans"/>
                <a:ea typeface="Gill Sans"/>
                <a:cs typeface="Gill Sans"/>
                <a:sym typeface="Gill Sans"/>
              </a:rPr>
              <a:t>EMAIL</a:t>
            </a:r>
            <a:endParaRPr/>
          </a:p>
        </p:txBody>
      </p:sp>
      <p:sp>
        <p:nvSpPr>
          <p:cNvPr id="238" name="Google Shape;238;p35"/>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6"/>
          <p:cNvSpPr txBox="1">
            <a:spLocks noGrp="1"/>
          </p:cNvSpPr>
          <p:nvPr>
            <p:ph type="title"/>
          </p:nvPr>
        </p:nvSpPr>
        <p:spPr>
          <a:xfrm>
            <a:off x="720725" y="2243137"/>
            <a:ext cx="3702050" cy="1143000"/>
          </a:xfrm>
          <a:prstGeom prst="rect">
            <a:avLst/>
          </a:prstGeom>
          <a:solidFill>
            <a:srgbClr val="FFFFFF"/>
          </a:solidFill>
          <a:ln w="9525" cap="flat" cmpd="sng">
            <a:solidFill>
              <a:srgbClr val="262626"/>
            </a:solidFill>
            <a:prstDash val="solid"/>
            <a:miter lim="800000"/>
            <a:headEnd type="none" w="sm" len="sm"/>
            <a:tailEnd type="none" w="sm" len="sm"/>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100"/>
              <a:buFont typeface="Gill Sans"/>
              <a:buNone/>
            </a:pPr>
            <a:r>
              <a:rPr lang="en-US" sz="2100" b="0" i="0" u="none">
                <a:solidFill>
                  <a:srgbClr val="262626"/>
                </a:solidFill>
                <a:latin typeface="Gill Sans"/>
                <a:ea typeface="Gill Sans"/>
                <a:cs typeface="Gill Sans"/>
                <a:sym typeface="Gill Sans"/>
              </a:rPr>
              <a:t>ANATOMY</a:t>
            </a:r>
            <a:endParaRPr/>
          </a:p>
        </p:txBody>
      </p:sp>
      <p:sp>
        <p:nvSpPr>
          <p:cNvPr id="245" name="Google Shape;245;p36"/>
          <p:cNvSpPr txBox="1"/>
          <p:nvPr/>
        </p:nvSpPr>
        <p:spPr>
          <a:xfrm>
            <a:off x="5669025" y="920700"/>
            <a:ext cx="3733800" cy="5016600"/>
          </a:xfrm>
          <a:prstGeom prst="rect">
            <a:avLst/>
          </a:prstGeom>
          <a:noFill/>
          <a:ln>
            <a:noFill/>
          </a:ln>
        </p:spPr>
        <p:txBody>
          <a:bodyPr spcFirstLastPara="1" wrap="square" lIns="91425" tIns="45700" rIns="91425" bIns="45700" anchor="t" anchorCtr="0">
            <a:noAutofit/>
          </a:bodyPr>
          <a:lstStyle/>
          <a:p>
            <a:pPr marL="285750" marR="0" lvl="0" indent="-82550" algn="l" rtl="0">
              <a:lnSpc>
                <a:spcPct val="100000"/>
              </a:lnSpc>
              <a:spcBef>
                <a:spcPts val="0"/>
              </a:spcBef>
              <a:spcAft>
                <a:spcPts val="0"/>
              </a:spcAft>
              <a:buClr>
                <a:schemeClr val="dk1"/>
              </a:buClr>
              <a:buSzPts val="3200"/>
              <a:buFont typeface="Noto Sans Symbols"/>
              <a:buNone/>
            </a:pPr>
            <a:endParaRPr sz="3200" b="0" i="0" u="none">
              <a:solidFill>
                <a:schemeClr val="dk1"/>
              </a:solidFill>
              <a:latin typeface="Gill Sans"/>
              <a:ea typeface="Gill Sans"/>
              <a:cs typeface="Gill Sans"/>
              <a:sym typeface="Gill Sans"/>
            </a:endParaRPr>
          </a:p>
          <a:p>
            <a:pPr marL="285750" marR="0" lvl="0" indent="-285750" algn="l" rtl="0">
              <a:lnSpc>
                <a:spcPct val="100000"/>
              </a:lnSpc>
              <a:spcBef>
                <a:spcPts val="0"/>
              </a:spcBef>
              <a:spcAft>
                <a:spcPts val="0"/>
              </a:spcAft>
              <a:buClr>
                <a:srgbClr val="92D050"/>
              </a:buClr>
              <a:buSzPts val="3200"/>
              <a:buFont typeface="Noto Sans Symbols"/>
              <a:buChar char="●"/>
            </a:pPr>
            <a:r>
              <a:rPr lang="en-US" sz="3200" b="0" i="0" u="none">
                <a:solidFill>
                  <a:schemeClr val="dk1"/>
                </a:solidFill>
                <a:latin typeface="Gill Sans"/>
                <a:ea typeface="Gill Sans"/>
                <a:cs typeface="Gill Sans"/>
                <a:sym typeface="Gill Sans"/>
              </a:rPr>
              <a:t>Subject line</a:t>
            </a:r>
            <a:br>
              <a:rPr lang="en-US" sz="3200" b="0" i="0" u="none">
                <a:solidFill>
                  <a:schemeClr val="dk1"/>
                </a:solidFill>
                <a:latin typeface="Gill Sans"/>
                <a:ea typeface="Gill Sans"/>
                <a:cs typeface="Gill Sans"/>
                <a:sym typeface="Gill Sans"/>
              </a:rPr>
            </a:br>
            <a:endParaRPr/>
          </a:p>
          <a:p>
            <a:pPr marL="285750" marR="0" lvl="0" indent="-285750" algn="l" rtl="0">
              <a:lnSpc>
                <a:spcPct val="100000"/>
              </a:lnSpc>
              <a:spcBef>
                <a:spcPts val="1000"/>
              </a:spcBef>
              <a:spcAft>
                <a:spcPts val="0"/>
              </a:spcAft>
              <a:buClr>
                <a:srgbClr val="92D050"/>
              </a:buClr>
              <a:buSzPts val="3200"/>
              <a:buFont typeface="Noto Sans Symbols"/>
              <a:buChar char="●"/>
            </a:pPr>
            <a:r>
              <a:rPr lang="en-US" sz="3200" b="0" i="0" u="none">
                <a:solidFill>
                  <a:schemeClr val="dk1"/>
                </a:solidFill>
                <a:latin typeface="Gill Sans"/>
                <a:ea typeface="Gill Sans"/>
                <a:cs typeface="Gill Sans"/>
                <a:sym typeface="Gill Sans"/>
              </a:rPr>
              <a:t>Sende</a:t>
            </a:r>
            <a:r>
              <a:rPr lang="en-US" sz="3200">
                <a:solidFill>
                  <a:schemeClr val="dk1"/>
                </a:solidFill>
                <a:latin typeface="Gill Sans"/>
                <a:ea typeface="Gill Sans"/>
                <a:cs typeface="Gill Sans"/>
                <a:sym typeface="Gill Sans"/>
              </a:rPr>
              <a:t>r</a:t>
            </a:r>
            <a:br>
              <a:rPr lang="en-US" sz="3200">
                <a:solidFill>
                  <a:schemeClr val="dk1"/>
                </a:solidFill>
                <a:latin typeface="Gill Sans"/>
                <a:ea typeface="Gill Sans"/>
                <a:cs typeface="Gill Sans"/>
                <a:sym typeface="Gill Sans"/>
              </a:rPr>
            </a:br>
            <a:endParaRPr sz="3200" b="0" i="0" u="none">
              <a:solidFill>
                <a:schemeClr val="dk1"/>
              </a:solidFill>
              <a:latin typeface="Gill Sans"/>
              <a:ea typeface="Gill Sans"/>
              <a:cs typeface="Gill Sans"/>
              <a:sym typeface="Gill Sans"/>
            </a:endParaRPr>
          </a:p>
          <a:p>
            <a:pPr marL="285750" marR="0" lvl="0" indent="-285750" algn="l" rtl="0">
              <a:lnSpc>
                <a:spcPct val="100000"/>
              </a:lnSpc>
              <a:spcBef>
                <a:spcPts val="0"/>
              </a:spcBef>
              <a:spcAft>
                <a:spcPts val="0"/>
              </a:spcAft>
              <a:buClr>
                <a:srgbClr val="92D050"/>
              </a:buClr>
              <a:buSzPts val="3200"/>
              <a:buFont typeface="Noto Sans Symbols"/>
              <a:buChar char="●"/>
            </a:pPr>
            <a:r>
              <a:rPr lang="en-US" sz="3200" b="0" i="0" u="none">
                <a:solidFill>
                  <a:schemeClr val="dk1"/>
                </a:solidFill>
                <a:latin typeface="Gill Sans"/>
                <a:ea typeface="Gill Sans"/>
                <a:cs typeface="Gill Sans"/>
                <a:sym typeface="Gill Sans"/>
              </a:rPr>
              <a:t>Pre-header text</a:t>
            </a:r>
            <a:br>
              <a:rPr lang="en-US" sz="3200" b="0" i="0" u="none">
                <a:solidFill>
                  <a:schemeClr val="dk1"/>
                </a:solidFill>
                <a:latin typeface="Gill Sans"/>
                <a:ea typeface="Gill Sans"/>
                <a:cs typeface="Gill Sans"/>
                <a:sym typeface="Gill Sans"/>
              </a:rPr>
            </a:br>
            <a:endParaRPr sz="3200" b="0" i="0" u="none">
              <a:solidFill>
                <a:schemeClr val="dk1"/>
              </a:solidFill>
              <a:latin typeface="Gill Sans"/>
              <a:ea typeface="Gill Sans"/>
              <a:cs typeface="Gill Sans"/>
              <a:sym typeface="Gill Sans"/>
            </a:endParaRPr>
          </a:p>
          <a:p>
            <a:pPr marL="285750" marR="0" lvl="0" indent="-285750" algn="l" rtl="0">
              <a:lnSpc>
                <a:spcPct val="100000"/>
              </a:lnSpc>
              <a:spcBef>
                <a:spcPts val="0"/>
              </a:spcBef>
              <a:spcAft>
                <a:spcPts val="0"/>
              </a:spcAft>
              <a:buClr>
                <a:srgbClr val="92D050"/>
              </a:buClr>
              <a:buSzPts val="3200"/>
              <a:buFont typeface="Noto Sans Symbols"/>
              <a:buChar char="●"/>
            </a:pPr>
            <a:r>
              <a:rPr lang="en-US" sz="3200" b="0" i="0" u="none">
                <a:solidFill>
                  <a:schemeClr val="dk1"/>
                </a:solidFill>
                <a:latin typeface="Gill Sans"/>
                <a:ea typeface="Gill Sans"/>
                <a:cs typeface="Gill Sans"/>
                <a:sym typeface="Gill Sans"/>
              </a:rPr>
              <a:t>Body</a:t>
            </a:r>
            <a:br>
              <a:rPr lang="en-US" sz="3200" b="0" i="0" u="none">
                <a:solidFill>
                  <a:schemeClr val="dk1"/>
                </a:solidFill>
                <a:latin typeface="Gill Sans"/>
                <a:ea typeface="Gill Sans"/>
                <a:cs typeface="Gill Sans"/>
                <a:sym typeface="Gill Sans"/>
              </a:rPr>
            </a:br>
            <a:endParaRPr sz="3200" b="0" i="0" u="none">
              <a:solidFill>
                <a:schemeClr val="dk1"/>
              </a:solidFill>
              <a:latin typeface="Gill Sans"/>
              <a:ea typeface="Gill Sans"/>
              <a:cs typeface="Gill Sans"/>
              <a:sym typeface="Gill Sans"/>
            </a:endParaRPr>
          </a:p>
          <a:p>
            <a:pPr marL="285750" marR="0" lvl="0" indent="-285750" algn="l" rtl="0">
              <a:lnSpc>
                <a:spcPct val="100000"/>
              </a:lnSpc>
              <a:spcBef>
                <a:spcPts val="0"/>
              </a:spcBef>
              <a:spcAft>
                <a:spcPts val="0"/>
              </a:spcAft>
              <a:buClr>
                <a:srgbClr val="92D050"/>
              </a:buClr>
              <a:buSzPts val="3200"/>
              <a:buFont typeface="Noto Sans Symbols"/>
              <a:buChar char="●"/>
            </a:pPr>
            <a:r>
              <a:rPr lang="en-US" sz="3200" b="0" i="0" u="none">
                <a:solidFill>
                  <a:schemeClr val="dk1"/>
                </a:solidFill>
                <a:latin typeface="Gill Sans"/>
                <a:ea typeface="Gill Sans"/>
                <a:cs typeface="Gill Sans"/>
                <a:sym typeface="Gill Sans"/>
              </a:rPr>
              <a:t>Close</a:t>
            </a:r>
            <a:endParaRPr/>
          </a:p>
        </p:txBody>
      </p:sp>
      <p:sp>
        <p:nvSpPr>
          <p:cNvPr id="246" name="Google Shape;246;p36"/>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7"/>
          <p:cNvSpPr txBox="1">
            <a:spLocks noGrp="1"/>
          </p:cNvSpPr>
          <p:nvPr>
            <p:ph type="title"/>
          </p:nvPr>
        </p:nvSpPr>
        <p:spPr>
          <a:xfrm>
            <a:off x="720725" y="2209800"/>
            <a:ext cx="3702050" cy="1143000"/>
          </a:xfrm>
          <a:prstGeom prst="rect">
            <a:avLst/>
          </a:prstGeom>
          <a:solidFill>
            <a:srgbClr val="FFFFFF"/>
          </a:solidFill>
          <a:ln w="9525" cap="flat" cmpd="sng">
            <a:solidFill>
              <a:srgbClr val="262626"/>
            </a:solidFill>
            <a:prstDash val="solid"/>
            <a:miter lim="800000"/>
            <a:headEnd type="none" w="sm" len="sm"/>
            <a:tailEnd type="none" w="sm" len="sm"/>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100"/>
              <a:buFont typeface="Gill Sans"/>
              <a:buNone/>
            </a:pPr>
            <a:r>
              <a:rPr lang="en-US" sz="2100" b="0" i="0" u="none">
                <a:solidFill>
                  <a:srgbClr val="262626"/>
                </a:solidFill>
                <a:latin typeface="Gill Sans"/>
                <a:ea typeface="Gill Sans"/>
                <a:cs typeface="Gill Sans"/>
                <a:sym typeface="Gill Sans"/>
              </a:rPr>
              <a:t>S</a:t>
            </a:r>
            <a:r>
              <a:rPr lang="en-US"/>
              <a:t>ender</a:t>
            </a:r>
            <a:endParaRPr/>
          </a:p>
        </p:txBody>
      </p:sp>
      <p:sp>
        <p:nvSpPr>
          <p:cNvPr id="253" name="Google Shape;253;p37"/>
          <p:cNvSpPr txBox="1"/>
          <p:nvPr/>
        </p:nvSpPr>
        <p:spPr>
          <a:xfrm>
            <a:off x="5600700" y="847725"/>
            <a:ext cx="4152300" cy="40323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rgbClr val="92D050"/>
              </a:buClr>
              <a:buSzPts val="3200"/>
              <a:buFont typeface="Noto Sans Symbols"/>
              <a:buChar char="●"/>
            </a:pPr>
            <a:r>
              <a:rPr lang="en-US" sz="3200" b="0" i="0" u="none">
                <a:solidFill>
                  <a:schemeClr val="dk1"/>
                </a:solidFill>
                <a:latin typeface="Gill Sans"/>
                <a:ea typeface="Gill Sans"/>
                <a:cs typeface="Gill Sans"/>
                <a:sym typeface="Gill Sans"/>
              </a:rPr>
              <a:t>___@___</a:t>
            </a:r>
            <a:br>
              <a:rPr lang="en-US" sz="3200" b="0" i="0" u="none">
                <a:solidFill>
                  <a:schemeClr val="dk1"/>
                </a:solidFill>
                <a:latin typeface="Gill Sans"/>
                <a:ea typeface="Gill Sans"/>
                <a:cs typeface="Gill Sans"/>
                <a:sym typeface="Gill Sans"/>
              </a:rPr>
            </a:br>
            <a:endParaRPr sz="3200">
              <a:solidFill>
                <a:schemeClr val="dk1"/>
              </a:solidFill>
              <a:latin typeface="Gill Sans"/>
              <a:ea typeface="Gill Sans"/>
              <a:cs typeface="Gill Sans"/>
              <a:sym typeface="Gill Sans"/>
            </a:endParaRPr>
          </a:p>
          <a:p>
            <a:pPr marL="285750" marR="0" lvl="0" indent="-285750" algn="l" rtl="0">
              <a:lnSpc>
                <a:spcPct val="100000"/>
              </a:lnSpc>
              <a:spcBef>
                <a:spcPts val="0"/>
              </a:spcBef>
              <a:spcAft>
                <a:spcPts val="0"/>
              </a:spcAft>
              <a:buClr>
                <a:srgbClr val="92D050"/>
              </a:buClr>
              <a:buSzPts val="3200"/>
              <a:buFont typeface="Noto Sans Symbols"/>
              <a:buChar char="●"/>
            </a:pPr>
            <a:r>
              <a:rPr lang="en-US" sz="3200" b="0" i="0" u="none">
                <a:solidFill>
                  <a:schemeClr val="dk1"/>
                </a:solidFill>
                <a:latin typeface="Gill Sans"/>
                <a:ea typeface="Gill Sans"/>
                <a:cs typeface="Gill Sans"/>
                <a:sym typeface="Gill Sans"/>
              </a:rPr>
              <a:t>Test</a:t>
            </a:r>
            <a:br>
              <a:rPr lang="en-US" sz="3200" b="0" i="0" u="none">
                <a:solidFill>
                  <a:schemeClr val="dk1"/>
                </a:solidFill>
                <a:latin typeface="Gill Sans"/>
                <a:ea typeface="Gill Sans"/>
                <a:cs typeface="Gill Sans"/>
                <a:sym typeface="Gill Sans"/>
              </a:rPr>
            </a:br>
            <a:endParaRPr sz="3200">
              <a:solidFill>
                <a:schemeClr val="dk1"/>
              </a:solidFill>
              <a:latin typeface="Gill Sans"/>
              <a:ea typeface="Gill Sans"/>
              <a:cs typeface="Gill Sans"/>
              <a:sym typeface="Gill Sans"/>
            </a:endParaRPr>
          </a:p>
          <a:p>
            <a:pPr marL="285750" marR="0" lvl="0" indent="-285750" algn="l" rtl="0">
              <a:lnSpc>
                <a:spcPct val="100000"/>
              </a:lnSpc>
              <a:spcBef>
                <a:spcPts val="0"/>
              </a:spcBef>
              <a:spcAft>
                <a:spcPts val="0"/>
              </a:spcAft>
              <a:buClr>
                <a:srgbClr val="92D050"/>
              </a:buClr>
              <a:buSzPts val="3200"/>
              <a:buFont typeface="Noto Sans Symbols"/>
              <a:buChar char="●"/>
            </a:pPr>
            <a:r>
              <a:rPr lang="en-US" sz="3200">
                <a:solidFill>
                  <a:schemeClr val="dk1"/>
                </a:solidFill>
                <a:latin typeface="Gill Sans"/>
                <a:ea typeface="Gill Sans"/>
                <a:cs typeface="Gill Sans"/>
                <a:sym typeface="Gill Sans"/>
              </a:rPr>
              <a:t>Possible signers: organization leaders; p</a:t>
            </a:r>
            <a:r>
              <a:rPr lang="en-US" sz="3200" b="0" i="0" u="none">
                <a:solidFill>
                  <a:schemeClr val="dk1"/>
                </a:solidFill>
                <a:latin typeface="Gill Sans"/>
                <a:ea typeface="Gill Sans"/>
                <a:cs typeface="Gill Sans"/>
                <a:sym typeface="Gill Sans"/>
              </a:rPr>
              <a:t>rogram/</a:t>
            </a:r>
            <a:r>
              <a:rPr lang="en-US" sz="3200">
                <a:solidFill>
                  <a:schemeClr val="dk1"/>
                </a:solidFill>
                <a:latin typeface="Gill Sans"/>
                <a:ea typeface="Gill Sans"/>
                <a:cs typeface="Gill Sans"/>
                <a:sym typeface="Gill Sans"/>
              </a:rPr>
              <a:t>p</a:t>
            </a:r>
            <a:r>
              <a:rPr lang="en-US" sz="3200" b="0" i="0" u="none">
                <a:solidFill>
                  <a:schemeClr val="dk1"/>
                </a:solidFill>
                <a:latin typeface="Gill Sans"/>
                <a:ea typeface="Gill Sans"/>
                <a:cs typeface="Gill Sans"/>
                <a:sym typeface="Gill Sans"/>
              </a:rPr>
              <a:t>olicy staff; beneficiaries; </a:t>
            </a:r>
            <a:r>
              <a:rPr lang="en-US" sz="3200">
                <a:solidFill>
                  <a:schemeClr val="dk1"/>
                </a:solidFill>
                <a:latin typeface="Gill Sans"/>
                <a:ea typeface="Gill Sans"/>
                <a:cs typeface="Gill Sans"/>
                <a:sym typeface="Gill Sans"/>
              </a:rPr>
              <a:t>fellow donors; celebrities</a:t>
            </a:r>
            <a:br>
              <a:rPr lang="en-US" sz="3200">
                <a:solidFill>
                  <a:schemeClr val="dk1"/>
                </a:solidFill>
                <a:latin typeface="Gill Sans"/>
                <a:ea typeface="Gill Sans"/>
                <a:cs typeface="Gill Sans"/>
                <a:sym typeface="Gill Sans"/>
              </a:rPr>
            </a:br>
            <a:endParaRPr sz="3200">
              <a:solidFill>
                <a:schemeClr val="dk1"/>
              </a:solidFill>
              <a:latin typeface="Gill Sans"/>
              <a:ea typeface="Gill Sans"/>
              <a:cs typeface="Gill Sans"/>
              <a:sym typeface="Gill Sans"/>
            </a:endParaRPr>
          </a:p>
          <a:p>
            <a:pPr marL="285750" marR="0" lvl="0" indent="-285750" algn="l" rtl="0">
              <a:lnSpc>
                <a:spcPct val="100000"/>
              </a:lnSpc>
              <a:spcBef>
                <a:spcPts val="0"/>
              </a:spcBef>
              <a:spcAft>
                <a:spcPts val="0"/>
              </a:spcAft>
              <a:buClr>
                <a:srgbClr val="92D050"/>
              </a:buClr>
              <a:buSzPts val="3200"/>
              <a:buFont typeface="Noto Sans Symbols"/>
              <a:buChar char="●"/>
            </a:pPr>
            <a:r>
              <a:rPr lang="en-US" sz="3200">
                <a:solidFill>
                  <a:schemeClr val="dk1"/>
                </a:solidFill>
                <a:latin typeface="Gill Sans"/>
                <a:ea typeface="Gill Sans"/>
                <a:cs typeface="Gill Sans"/>
                <a:sym typeface="Gill Sans"/>
              </a:rPr>
              <a:t>Variation important</a:t>
            </a:r>
            <a:br>
              <a:rPr lang="en-US" sz="3200" b="0" i="0" u="none">
                <a:solidFill>
                  <a:schemeClr val="dk1"/>
                </a:solidFill>
                <a:latin typeface="Gill Sans"/>
                <a:ea typeface="Gill Sans"/>
                <a:cs typeface="Gill Sans"/>
                <a:sym typeface="Gill Sans"/>
              </a:rPr>
            </a:br>
            <a:endParaRPr/>
          </a:p>
          <a:p>
            <a:pPr marL="0" marR="0" lvl="0" indent="0" algn="l" rtl="0">
              <a:lnSpc>
                <a:spcPct val="100000"/>
              </a:lnSpc>
              <a:spcBef>
                <a:spcPts val="0"/>
              </a:spcBef>
              <a:spcAft>
                <a:spcPts val="0"/>
              </a:spcAft>
              <a:buNone/>
            </a:pPr>
            <a:endParaRPr sz="3200" b="0" i="0" u="none">
              <a:solidFill>
                <a:schemeClr val="dk1"/>
              </a:solidFill>
              <a:latin typeface="Gill Sans"/>
              <a:ea typeface="Gill Sans"/>
              <a:cs typeface="Gill Sans"/>
              <a:sym typeface="Gill Sans"/>
            </a:endParaRPr>
          </a:p>
        </p:txBody>
      </p:sp>
      <p:sp>
        <p:nvSpPr>
          <p:cNvPr id="254" name="Google Shape;254;p37"/>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8"/>
          <p:cNvSpPr txBox="1">
            <a:spLocks noGrp="1"/>
          </p:cNvSpPr>
          <p:nvPr>
            <p:ph type="title"/>
          </p:nvPr>
        </p:nvSpPr>
        <p:spPr>
          <a:xfrm>
            <a:off x="720725" y="2243137"/>
            <a:ext cx="3702050" cy="1143000"/>
          </a:xfrm>
          <a:prstGeom prst="rect">
            <a:avLst/>
          </a:prstGeom>
          <a:solidFill>
            <a:srgbClr val="FFFFFF"/>
          </a:solidFill>
          <a:ln w="9525" cap="flat" cmpd="sng">
            <a:solidFill>
              <a:srgbClr val="262626"/>
            </a:solidFill>
            <a:prstDash val="solid"/>
            <a:miter lim="800000"/>
            <a:headEnd type="none" w="sm" len="sm"/>
            <a:tailEnd type="none" w="sm" len="sm"/>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100"/>
              <a:buFont typeface="Gill Sans"/>
              <a:buNone/>
            </a:pPr>
            <a:r>
              <a:rPr lang="en-US" sz="2100" b="0" i="0" u="none">
                <a:solidFill>
                  <a:srgbClr val="262626"/>
                </a:solidFill>
                <a:latin typeface="Gill Sans"/>
                <a:ea typeface="Gill Sans"/>
                <a:cs typeface="Gill Sans"/>
                <a:sym typeface="Gill Sans"/>
              </a:rPr>
              <a:t>S</a:t>
            </a:r>
            <a:r>
              <a:rPr lang="en-US"/>
              <a:t>ubject Line</a:t>
            </a:r>
            <a:endParaRPr/>
          </a:p>
        </p:txBody>
      </p:sp>
      <p:sp>
        <p:nvSpPr>
          <p:cNvPr id="261" name="Google Shape;261;p38"/>
          <p:cNvSpPr txBox="1"/>
          <p:nvPr/>
        </p:nvSpPr>
        <p:spPr>
          <a:xfrm>
            <a:off x="5684750" y="1270025"/>
            <a:ext cx="4280700" cy="35775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rgbClr val="92D050"/>
              </a:buClr>
              <a:buSzPts val="3200"/>
              <a:buFont typeface="Noto Sans Symbols"/>
              <a:buChar char="●"/>
            </a:pPr>
            <a:r>
              <a:rPr lang="en-US" sz="3200" b="0" i="0" u="none">
                <a:solidFill>
                  <a:schemeClr val="dk1"/>
                </a:solidFill>
                <a:latin typeface="Gill Sans"/>
                <a:ea typeface="Gill Sans"/>
                <a:cs typeface="Gill Sans"/>
                <a:sym typeface="Gill Sans"/>
              </a:rPr>
              <a:t>Short!</a:t>
            </a:r>
            <a:br>
              <a:rPr lang="en-US" sz="3200" b="0" i="0" u="none">
                <a:solidFill>
                  <a:schemeClr val="dk1"/>
                </a:solidFill>
                <a:latin typeface="Gill Sans"/>
                <a:ea typeface="Gill Sans"/>
                <a:cs typeface="Gill Sans"/>
                <a:sym typeface="Gill Sans"/>
              </a:rPr>
            </a:br>
            <a:endParaRPr/>
          </a:p>
          <a:p>
            <a:pPr marL="285750" marR="0" lvl="0" indent="-285750" algn="l" rtl="0">
              <a:lnSpc>
                <a:spcPct val="100000"/>
              </a:lnSpc>
              <a:spcBef>
                <a:spcPts val="0"/>
              </a:spcBef>
              <a:spcAft>
                <a:spcPts val="0"/>
              </a:spcAft>
              <a:buClr>
                <a:srgbClr val="92D050"/>
              </a:buClr>
              <a:buSzPts val="3200"/>
              <a:buFont typeface="Noto Sans Symbols"/>
              <a:buChar char="●"/>
            </a:pPr>
            <a:r>
              <a:rPr lang="en-US" sz="3200" b="0" i="0" u="none">
                <a:solidFill>
                  <a:schemeClr val="dk1"/>
                </a:solidFill>
                <a:latin typeface="Gill Sans"/>
                <a:ea typeface="Gill Sans"/>
                <a:cs typeface="Gill Sans"/>
                <a:sym typeface="Gill Sans"/>
              </a:rPr>
              <a:t>One word</a:t>
            </a:r>
            <a:br>
              <a:rPr lang="en-US" sz="3200" b="0" i="0" u="none">
                <a:solidFill>
                  <a:schemeClr val="dk1"/>
                </a:solidFill>
                <a:latin typeface="Gill Sans"/>
                <a:ea typeface="Gill Sans"/>
                <a:cs typeface="Gill Sans"/>
                <a:sym typeface="Gill Sans"/>
              </a:rPr>
            </a:br>
            <a:endParaRPr/>
          </a:p>
          <a:p>
            <a:pPr marL="285750" marR="0" lvl="0" indent="-285750" algn="l" rtl="0">
              <a:lnSpc>
                <a:spcPct val="100000"/>
              </a:lnSpc>
              <a:spcBef>
                <a:spcPts val="0"/>
              </a:spcBef>
              <a:spcAft>
                <a:spcPts val="0"/>
              </a:spcAft>
              <a:buClr>
                <a:srgbClr val="92D050"/>
              </a:buClr>
              <a:buSzPts val="3200"/>
              <a:buFont typeface="Noto Sans Symbols"/>
              <a:buChar char="●"/>
            </a:pPr>
            <a:r>
              <a:rPr lang="en-US" sz="3200" b="0" i="0" u="none">
                <a:solidFill>
                  <a:schemeClr val="dk1"/>
                </a:solidFill>
                <a:latin typeface="Gill Sans"/>
                <a:ea typeface="Gill Sans"/>
                <a:cs typeface="Gill Sans"/>
                <a:sym typeface="Gill Sans"/>
              </a:rPr>
              <a:t>A number</a:t>
            </a:r>
            <a:br>
              <a:rPr lang="en-US" sz="3200" b="0" i="0" u="none">
                <a:solidFill>
                  <a:schemeClr val="dk1"/>
                </a:solidFill>
                <a:latin typeface="Gill Sans"/>
                <a:ea typeface="Gill Sans"/>
                <a:cs typeface="Gill Sans"/>
                <a:sym typeface="Gill Sans"/>
              </a:rPr>
            </a:br>
            <a:endParaRPr/>
          </a:p>
          <a:p>
            <a:pPr marL="285750" marR="0" lvl="0" indent="-285750" algn="l" rtl="0">
              <a:lnSpc>
                <a:spcPct val="100000"/>
              </a:lnSpc>
              <a:spcBef>
                <a:spcPts val="0"/>
              </a:spcBef>
              <a:spcAft>
                <a:spcPts val="0"/>
              </a:spcAft>
              <a:buClr>
                <a:srgbClr val="92D050"/>
              </a:buClr>
              <a:buSzPts val="3200"/>
              <a:buFont typeface="Noto Sans Symbols"/>
              <a:buChar char="●"/>
            </a:pPr>
            <a:r>
              <a:rPr lang="en-US" sz="3200" b="0" i="0" u="none">
                <a:solidFill>
                  <a:schemeClr val="dk1"/>
                </a:solidFill>
                <a:latin typeface="Gill Sans"/>
                <a:ea typeface="Gill Sans"/>
                <a:cs typeface="Gill Sans"/>
                <a:sym typeface="Gill Sans"/>
              </a:rPr>
              <a:t>30 characters is best; 65 max</a:t>
            </a:r>
            <a:br>
              <a:rPr lang="en-US" sz="3200" b="0" i="0" u="none">
                <a:solidFill>
                  <a:schemeClr val="dk1"/>
                </a:solidFill>
                <a:latin typeface="Gill Sans"/>
                <a:ea typeface="Gill Sans"/>
                <a:cs typeface="Gill Sans"/>
                <a:sym typeface="Gill Sans"/>
              </a:rPr>
            </a:br>
            <a:endParaRPr/>
          </a:p>
          <a:p>
            <a:pPr marL="0" marR="0" lvl="0" indent="0" algn="l" rtl="0">
              <a:lnSpc>
                <a:spcPct val="100000"/>
              </a:lnSpc>
              <a:spcBef>
                <a:spcPts val="0"/>
              </a:spcBef>
              <a:spcAft>
                <a:spcPts val="0"/>
              </a:spcAft>
              <a:buNone/>
            </a:pPr>
            <a:endParaRPr sz="3200" b="0" i="0" u="none">
              <a:solidFill>
                <a:schemeClr val="dk1"/>
              </a:solidFill>
              <a:latin typeface="Gill Sans"/>
              <a:ea typeface="Gill Sans"/>
              <a:cs typeface="Gill Sans"/>
              <a:sym typeface="Gill Sans"/>
            </a:endParaRPr>
          </a:p>
        </p:txBody>
      </p:sp>
      <p:sp>
        <p:nvSpPr>
          <p:cNvPr id="262" name="Google Shape;262;p38"/>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9"/>
          <p:cNvSpPr txBox="1">
            <a:spLocks noGrp="1"/>
          </p:cNvSpPr>
          <p:nvPr>
            <p:ph type="title"/>
          </p:nvPr>
        </p:nvSpPr>
        <p:spPr>
          <a:xfrm>
            <a:off x="720725" y="2243137"/>
            <a:ext cx="3702050" cy="1143000"/>
          </a:xfrm>
          <a:prstGeom prst="rect">
            <a:avLst/>
          </a:prstGeom>
          <a:solidFill>
            <a:srgbClr val="FFFFFF"/>
          </a:solidFill>
          <a:ln w="9525" cap="flat" cmpd="sng">
            <a:solidFill>
              <a:srgbClr val="262626"/>
            </a:solidFill>
            <a:prstDash val="solid"/>
            <a:miter lim="800000"/>
            <a:headEnd type="none" w="sm" len="sm"/>
            <a:tailEnd type="none" w="sm" len="sm"/>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100"/>
              <a:buFont typeface="Gill Sans"/>
              <a:buNone/>
            </a:pPr>
            <a:r>
              <a:rPr lang="en-US" sz="2100" b="0" i="0" u="none">
                <a:solidFill>
                  <a:srgbClr val="262626"/>
                </a:solidFill>
                <a:latin typeface="Gill Sans"/>
                <a:ea typeface="Gill Sans"/>
                <a:cs typeface="Gill Sans"/>
                <a:sym typeface="Gill Sans"/>
              </a:rPr>
              <a:t>P</a:t>
            </a:r>
            <a:r>
              <a:rPr lang="en-US"/>
              <a:t>re-header</a:t>
            </a:r>
            <a:r>
              <a:rPr lang="en-US" sz="2100" b="0" i="0" u="none">
                <a:solidFill>
                  <a:srgbClr val="262626"/>
                </a:solidFill>
                <a:latin typeface="Gill Sans"/>
                <a:ea typeface="Gill Sans"/>
                <a:cs typeface="Gill Sans"/>
                <a:sym typeface="Gill Sans"/>
              </a:rPr>
              <a:t> T</a:t>
            </a:r>
            <a:r>
              <a:rPr lang="en-US"/>
              <a:t>ext</a:t>
            </a:r>
            <a:endParaRPr/>
          </a:p>
        </p:txBody>
      </p:sp>
      <p:sp>
        <p:nvSpPr>
          <p:cNvPr id="269" name="Google Shape;269;p39"/>
          <p:cNvSpPr txBox="1"/>
          <p:nvPr/>
        </p:nvSpPr>
        <p:spPr>
          <a:xfrm>
            <a:off x="5524500" y="2057400"/>
            <a:ext cx="4574700" cy="30465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rgbClr val="92D050"/>
              </a:buClr>
              <a:buSzPts val="3200"/>
              <a:buFont typeface="Noto Sans Symbols"/>
              <a:buChar char="●"/>
            </a:pPr>
            <a:r>
              <a:rPr lang="en-US" sz="3200" b="0" i="0" u="none">
                <a:solidFill>
                  <a:schemeClr val="dk1"/>
                </a:solidFill>
                <a:latin typeface="Gill Sans"/>
                <a:ea typeface="Gill Sans"/>
                <a:cs typeface="Gill Sans"/>
                <a:sym typeface="Gill Sans"/>
              </a:rPr>
              <a:t>Continuation of the subject line</a:t>
            </a:r>
            <a:br>
              <a:rPr lang="en-US" sz="3200" b="0" i="0" u="none">
                <a:solidFill>
                  <a:schemeClr val="dk1"/>
                </a:solidFill>
                <a:latin typeface="Gill Sans"/>
                <a:ea typeface="Gill Sans"/>
                <a:cs typeface="Gill Sans"/>
                <a:sym typeface="Gill Sans"/>
              </a:rPr>
            </a:br>
            <a:br>
              <a:rPr lang="en-US" sz="3200" b="0" i="0" u="none">
                <a:solidFill>
                  <a:schemeClr val="dk1"/>
                </a:solidFill>
                <a:latin typeface="Gill Sans"/>
                <a:ea typeface="Gill Sans"/>
                <a:cs typeface="Gill Sans"/>
                <a:sym typeface="Gill Sans"/>
              </a:rPr>
            </a:br>
            <a:endParaRPr/>
          </a:p>
          <a:p>
            <a:pPr marL="285750" marR="0" lvl="0" indent="-285750" algn="l" rtl="0">
              <a:lnSpc>
                <a:spcPct val="100000"/>
              </a:lnSpc>
              <a:spcBef>
                <a:spcPts val="0"/>
              </a:spcBef>
              <a:spcAft>
                <a:spcPts val="0"/>
              </a:spcAft>
              <a:buClr>
                <a:srgbClr val="92D050"/>
              </a:buClr>
              <a:buSzPts val="3200"/>
              <a:buFont typeface="Noto Sans Symbols"/>
              <a:buChar char="●"/>
            </a:pPr>
            <a:r>
              <a:rPr lang="en-US" sz="3200">
                <a:solidFill>
                  <a:schemeClr val="dk1"/>
                </a:solidFill>
                <a:latin typeface="Gill Sans"/>
                <a:ea typeface="Gill Sans"/>
                <a:cs typeface="Gill Sans"/>
                <a:sym typeface="Gill Sans"/>
              </a:rPr>
              <a:t>Be mindful of character count</a:t>
            </a:r>
            <a:r>
              <a:rPr lang="en-US" sz="3200" b="0" i="0" u="none">
                <a:solidFill>
                  <a:schemeClr val="dk1"/>
                </a:solidFill>
                <a:latin typeface="Gill Sans"/>
                <a:ea typeface="Gill Sans"/>
                <a:cs typeface="Gill Sans"/>
                <a:sym typeface="Gill Sans"/>
              </a:rPr>
              <a:t>—use </a:t>
            </a:r>
            <a:r>
              <a:rPr lang="en-US" sz="3200">
                <a:solidFill>
                  <a:schemeClr val="dk1"/>
                </a:solidFill>
                <a:latin typeface="Gill Sans"/>
                <a:ea typeface="Gill Sans"/>
                <a:cs typeface="Gill Sans"/>
                <a:sym typeface="Gill Sans"/>
              </a:rPr>
              <a:t>th</a:t>
            </a:r>
            <a:r>
              <a:rPr lang="en-US" sz="3200" b="0" i="0" u="none">
                <a:solidFill>
                  <a:schemeClr val="dk1"/>
                </a:solidFill>
                <a:latin typeface="Gill Sans"/>
                <a:ea typeface="Gill Sans"/>
                <a:cs typeface="Gill Sans"/>
                <a:sym typeface="Gill Sans"/>
              </a:rPr>
              <a:t>em all!</a:t>
            </a:r>
            <a:endParaRPr/>
          </a:p>
          <a:p>
            <a:pPr marL="0" marR="0" lvl="0" indent="0" algn="l" rtl="0">
              <a:lnSpc>
                <a:spcPct val="100000"/>
              </a:lnSpc>
              <a:spcBef>
                <a:spcPts val="0"/>
              </a:spcBef>
              <a:spcAft>
                <a:spcPts val="0"/>
              </a:spcAft>
              <a:buNone/>
            </a:pPr>
            <a:endParaRPr sz="3200" b="0" i="0" u="none">
              <a:solidFill>
                <a:schemeClr val="dk1"/>
              </a:solidFill>
              <a:latin typeface="Gill Sans"/>
              <a:ea typeface="Gill Sans"/>
              <a:cs typeface="Gill Sans"/>
              <a:sym typeface="Gill Sans"/>
            </a:endParaRPr>
          </a:p>
        </p:txBody>
      </p:sp>
      <p:sp>
        <p:nvSpPr>
          <p:cNvPr id="270" name="Google Shape;270;p39"/>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3E171"/>
        </a:solidFill>
        <a:effectLst/>
      </p:bgPr>
    </p:bg>
    <p:spTree>
      <p:nvGrpSpPr>
        <p:cNvPr id="1" name="Shape 274"/>
        <p:cNvGrpSpPr/>
        <p:nvPr/>
      </p:nvGrpSpPr>
      <p:grpSpPr>
        <a:xfrm>
          <a:off x="0" y="0"/>
          <a:ext cx="0" cy="0"/>
          <a:chOff x="0" y="0"/>
          <a:chExt cx="0" cy="0"/>
        </a:xfrm>
      </p:grpSpPr>
      <p:sp>
        <p:nvSpPr>
          <p:cNvPr id="275" name="Google Shape;275;p40"/>
          <p:cNvSpPr txBox="1">
            <a:spLocks noGrp="1"/>
          </p:cNvSpPr>
          <p:nvPr>
            <p:ph type="title"/>
          </p:nvPr>
        </p:nvSpPr>
        <p:spPr>
          <a:xfrm>
            <a:off x="1714500" y="277812"/>
            <a:ext cx="6680200" cy="1189037"/>
          </a:xfrm>
          <a:prstGeom prst="rect">
            <a:avLst/>
          </a:prstGeom>
          <a:solidFill>
            <a:srgbClr val="FFFFFF"/>
          </a:solidFill>
          <a:ln>
            <a:noFill/>
          </a:ln>
        </p:spPr>
        <p:txBody>
          <a:bodyPr spcFirstLastPara="1" wrap="square" lIns="182875" tIns="182875" rIns="182875" bIns="182875" anchor="ctr" anchorCtr="0">
            <a:noAutofit/>
          </a:bodyPr>
          <a:lstStyle/>
          <a:p>
            <a:pPr marL="0" lvl="0" indent="0" algn="ctr" rtl="0">
              <a:lnSpc>
                <a:spcPct val="90000"/>
              </a:lnSpc>
              <a:spcBef>
                <a:spcPts val="0"/>
              </a:spcBef>
              <a:spcAft>
                <a:spcPts val="0"/>
              </a:spcAft>
              <a:buClr>
                <a:srgbClr val="262626"/>
              </a:buClr>
              <a:buSzPts val="2600"/>
              <a:buFont typeface="Gill Sans"/>
              <a:buNone/>
            </a:pPr>
            <a:r>
              <a:rPr lang="en-US" sz="2600" b="0" i="0" u="none">
                <a:solidFill>
                  <a:srgbClr val="262626"/>
                </a:solidFill>
                <a:latin typeface="Gill Sans"/>
                <a:ea typeface="Gill Sans"/>
                <a:cs typeface="Gill Sans"/>
                <a:sym typeface="Gill Sans"/>
              </a:rPr>
              <a:t>EXAMPLES</a:t>
            </a:r>
            <a:endParaRPr/>
          </a:p>
        </p:txBody>
      </p:sp>
      <p:pic>
        <p:nvPicPr>
          <p:cNvPr id="276" name="Google Shape;276;p40"/>
          <p:cNvPicPr preferRelativeResize="0">
            <a:picLocks noGrp="1"/>
          </p:cNvPicPr>
          <p:nvPr>
            <p:ph type="body" idx="1"/>
          </p:nvPr>
        </p:nvPicPr>
        <p:blipFill rotWithShape="1">
          <a:blip r:embed="rId3">
            <a:alphaModFix/>
          </a:blip>
          <a:srcRect/>
          <a:stretch/>
        </p:blipFill>
        <p:spPr>
          <a:xfrm>
            <a:off x="222000" y="5262725"/>
            <a:ext cx="4754700" cy="1167300"/>
          </a:xfrm>
          <a:prstGeom prst="rect">
            <a:avLst/>
          </a:prstGeom>
          <a:noFill/>
          <a:ln w="15875" cap="flat" cmpd="sng">
            <a:solidFill>
              <a:srgbClr val="050304"/>
            </a:solidFill>
            <a:prstDash val="solid"/>
            <a:miter lim="524288"/>
            <a:headEnd type="none" w="sm" len="sm"/>
            <a:tailEnd type="none" w="sm" len="sm"/>
          </a:ln>
        </p:spPr>
      </p:pic>
      <p:pic>
        <p:nvPicPr>
          <p:cNvPr id="277" name="Google Shape;277;p40"/>
          <p:cNvPicPr preferRelativeResize="0">
            <a:picLocks noGrp="1"/>
          </p:cNvPicPr>
          <p:nvPr>
            <p:ph type="body" idx="2"/>
          </p:nvPr>
        </p:nvPicPr>
        <p:blipFill rotWithShape="1">
          <a:blip r:embed="rId4">
            <a:alphaModFix/>
          </a:blip>
          <a:srcRect/>
          <a:stretch/>
        </p:blipFill>
        <p:spPr>
          <a:xfrm>
            <a:off x="220800" y="1766850"/>
            <a:ext cx="4754700" cy="1403400"/>
          </a:xfrm>
          <a:prstGeom prst="rect">
            <a:avLst/>
          </a:prstGeom>
          <a:noFill/>
          <a:ln w="15875" cap="flat" cmpd="sng">
            <a:solidFill>
              <a:srgbClr val="050304"/>
            </a:solidFill>
            <a:prstDash val="solid"/>
            <a:miter lim="524288"/>
            <a:headEnd type="none" w="sm" len="sm"/>
            <a:tailEnd type="none" w="sm" len="sm"/>
          </a:ln>
        </p:spPr>
      </p:pic>
      <p:pic>
        <p:nvPicPr>
          <p:cNvPr id="278" name="Google Shape;278;p40"/>
          <p:cNvPicPr preferRelativeResize="0"/>
          <p:nvPr/>
        </p:nvPicPr>
        <p:blipFill>
          <a:blip r:embed="rId5">
            <a:alphaModFix/>
          </a:blip>
          <a:stretch>
            <a:fillRect/>
          </a:stretch>
        </p:blipFill>
        <p:spPr>
          <a:xfrm>
            <a:off x="202400" y="3499075"/>
            <a:ext cx="4754700" cy="1314419"/>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pic>
      <p:pic>
        <p:nvPicPr>
          <p:cNvPr id="279" name="Google Shape;279;p40"/>
          <p:cNvPicPr preferRelativeResize="0"/>
          <p:nvPr/>
        </p:nvPicPr>
        <p:blipFill>
          <a:blip r:embed="rId6">
            <a:alphaModFix/>
          </a:blip>
          <a:stretch>
            <a:fillRect/>
          </a:stretch>
        </p:blipFill>
        <p:spPr>
          <a:xfrm>
            <a:off x="5196925" y="1536175"/>
            <a:ext cx="4502675" cy="5203075"/>
          </a:xfrm>
          <a:prstGeom prst="rect">
            <a:avLst/>
          </a:prstGeom>
          <a:noFill/>
          <a:ln>
            <a:noFill/>
          </a:ln>
        </p:spPr>
      </p:pic>
      <p:sp>
        <p:nvSpPr>
          <p:cNvPr id="280" name="Google Shape;280;p40"/>
          <p:cNvSpPr>
            <a:spLocks noGrp="1"/>
          </p:cNvSpPr>
          <p:nvPr>
            <p:ph type="sldNum" idx="12"/>
          </p:nvPr>
        </p:nvSpPr>
        <p:spPr>
          <a:xfrm>
            <a:off x="9879012" y="64468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1"/>
          <p:cNvSpPr txBox="1">
            <a:spLocks noGrp="1"/>
          </p:cNvSpPr>
          <p:nvPr>
            <p:ph type="title"/>
          </p:nvPr>
        </p:nvSpPr>
        <p:spPr>
          <a:xfrm>
            <a:off x="720725" y="2243137"/>
            <a:ext cx="3702050" cy="1143000"/>
          </a:xfrm>
          <a:prstGeom prst="rect">
            <a:avLst/>
          </a:prstGeom>
          <a:solidFill>
            <a:srgbClr val="FFFFFF"/>
          </a:solidFill>
          <a:ln w="9525" cap="flat" cmpd="sng">
            <a:solidFill>
              <a:srgbClr val="262626"/>
            </a:solidFill>
            <a:prstDash val="solid"/>
            <a:miter lim="800000"/>
            <a:headEnd type="none" w="sm" len="sm"/>
            <a:tailEnd type="none" w="sm" len="sm"/>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100"/>
              <a:buFont typeface="Gill Sans"/>
              <a:buNone/>
            </a:pPr>
            <a:r>
              <a:rPr lang="en-US" sz="2100" b="0" i="0" u="none">
                <a:solidFill>
                  <a:srgbClr val="262626"/>
                </a:solidFill>
                <a:latin typeface="Gill Sans"/>
                <a:ea typeface="Gill Sans"/>
                <a:cs typeface="Gill Sans"/>
                <a:sym typeface="Gill Sans"/>
              </a:rPr>
              <a:t>BODY</a:t>
            </a:r>
            <a:endParaRPr/>
          </a:p>
        </p:txBody>
      </p:sp>
      <p:sp>
        <p:nvSpPr>
          <p:cNvPr id="286" name="Google Shape;286;p41"/>
          <p:cNvSpPr txBox="1">
            <a:spLocks noGrp="1"/>
          </p:cNvSpPr>
          <p:nvPr>
            <p:ph type="body" idx="1"/>
          </p:nvPr>
        </p:nvSpPr>
        <p:spPr>
          <a:xfrm>
            <a:off x="531812" y="3532187"/>
            <a:ext cx="4079875" cy="2193925"/>
          </a:xfrm>
          <a:prstGeom prst="rect">
            <a:avLst/>
          </a:prstGeom>
          <a:noFill/>
          <a:ln>
            <a:noFill/>
          </a:ln>
        </p:spPr>
        <p:txBody>
          <a:bodyPr spcFirstLastPara="1" wrap="square" lIns="91425" tIns="45700" rIns="91425" bIns="45700" anchor="t" anchorCtr="1">
            <a:noAutofit/>
          </a:bodyPr>
          <a:lstStyle/>
          <a:p>
            <a:pPr marL="0" lvl="0" indent="0" algn="ctr" rtl="0">
              <a:lnSpc>
                <a:spcPct val="100000"/>
              </a:lnSpc>
              <a:spcBef>
                <a:spcPts val="0"/>
              </a:spcBef>
              <a:spcAft>
                <a:spcPts val="0"/>
              </a:spcAft>
              <a:buSzPts val="2400"/>
              <a:buNone/>
            </a:pPr>
            <a:r>
              <a:rPr lang="en-US" sz="2400" b="1" i="0" u="none">
                <a:solidFill>
                  <a:srgbClr val="FFFFFF"/>
                </a:solidFill>
                <a:latin typeface="Gill Sans"/>
                <a:ea typeface="Gill Sans"/>
                <a:cs typeface="Gill Sans"/>
                <a:sym typeface="Gill Sans"/>
              </a:rPr>
              <a:t>“Omit needless words.”</a:t>
            </a:r>
            <a:endParaRPr/>
          </a:p>
          <a:p>
            <a:pPr marL="0" lvl="0" indent="0" algn="ctr" rtl="0">
              <a:lnSpc>
                <a:spcPct val="100000"/>
              </a:lnSpc>
              <a:spcBef>
                <a:spcPts val="1000"/>
              </a:spcBef>
              <a:spcAft>
                <a:spcPts val="0"/>
              </a:spcAft>
              <a:buSzPts val="2000"/>
              <a:buNone/>
            </a:pPr>
            <a:r>
              <a:rPr lang="en-US" sz="2000" b="1" i="0" u="none">
                <a:solidFill>
                  <a:srgbClr val="FFFFFF"/>
                </a:solidFill>
                <a:latin typeface="Gill Sans"/>
                <a:ea typeface="Gill Sans"/>
                <a:cs typeface="Gill Sans"/>
                <a:sym typeface="Gill Sans"/>
              </a:rPr>
              <a:t> </a:t>
            </a:r>
            <a:r>
              <a:rPr lang="en-US" sz="1800" b="1" i="0" u="none">
                <a:solidFill>
                  <a:srgbClr val="FFFFFF"/>
                </a:solidFill>
                <a:latin typeface="Gill Sans"/>
                <a:ea typeface="Gill Sans"/>
                <a:cs typeface="Gill Sans"/>
                <a:sym typeface="Gill Sans"/>
              </a:rPr>
              <a:t>William Strunk, Jr.,</a:t>
            </a:r>
            <a:br>
              <a:rPr lang="en-US" sz="1800" b="1" i="0" u="none">
                <a:solidFill>
                  <a:srgbClr val="FFFFFF"/>
                </a:solidFill>
                <a:latin typeface="Gill Sans"/>
                <a:ea typeface="Gill Sans"/>
                <a:cs typeface="Gill Sans"/>
                <a:sym typeface="Gill Sans"/>
              </a:rPr>
            </a:br>
            <a:r>
              <a:rPr lang="en-US" sz="1800" b="1" i="1" u="none">
                <a:solidFill>
                  <a:srgbClr val="FFFFFF"/>
                </a:solidFill>
                <a:latin typeface="Gill Sans"/>
                <a:ea typeface="Gill Sans"/>
                <a:cs typeface="Gill Sans"/>
                <a:sym typeface="Gill Sans"/>
              </a:rPr>
              <a:t>The Elements of Style</a:t>
            </a:r>
            <a:endParaRPr/>
          </a:p>
        </p:txBody>
      </p:sp>
      <p:sp>
        <p:nvSpPr>
          <p:cNvPr id="287" name="Google Shape;287;p41"/>
          <p:cNvSpPr txBox="1"/>
          <p:nvPr/>
        </p:nvSpPr>
        <p:spPr>
          <a:xfrm>
            <a:off x="5343150" y="947650"/>
            <a:ext cx="4495800" cy="6632100"/>
          </a:xfrm>
          <a:prstGeom prst="rect">
            <a:avLst/>
          </a:prstGeom>
          <a:noFill/>
          <a:ln>
            <a:noFill/>
          </a:ln>
        </p:spPr>
        <p:txBody>
          <a:bodyPr spcFirstLastPara="1" wrap="square" lIns="91425" tIns="45700" rIns="91425" bIns="45700" anchor="t" anchorCtr="0">
            <a:noAutofit/>
          </a:bodyPr>
          <a:lstStyle/>
          <a:p>
            <a:pPr marL="285750" marR="0" lvl="0" indent="-273050" algn="l" rtl="0">
              <a:lnSpc>
                <a:spcPct val="100000"/>
              </a:lnSpc>
              <a:spcBef>
                <a:spcPts val="1000"/>
              </a:spcBef>
              <a:spcAft>
                <a:spcPts val="0"/>
              </a:spcAft>
              <a:buClr>
                <a:srgbClr val="D3E171"/>
              </a:buClr>
              <a:buSzPts val="3000"/>
              <a:buFont typeface="Noto Sans Symbols"/>
              <a:buChar char="●"/>
            </a:pPr>
            <a:r>
              <a:rPr lang="en-US" sz="3000" b="0" i="0" u="none">
                <a:solidFill>
                  <a:schemeClr val="dk1"/>
                </a:solidFill>
                <a:latin typeface="Gill Sans"/>
                <a:ea typeface="Gill Sans"/>
                <a:cs typeface="Gill Sans"/>
                <a:sym typeface="Gill Sans"/>
              </a:rPr>
              <a:t>200-250 words, but …</a:t>
            </a:r>
            <a:endParaRPr sz="3000" b="0" i="0" u="none">
              <a:solidFill>
                <a:schemeClr val="dk1"/>
              </a:solidFill>
              <a:latin typeface="Gill Sans"/>
              <a:ea typeface="Gill Sans"/>
              <a:cs typeface="Gill Sans"/>
              <a:sym typeface="Gill Sans"/>
            </a:endParaRPr>
          </a:p>
          <a:p>
            <a:pPr marL="285750" marR="0" lvl="0" indent="-273050" algn="l" rtl="0">
              <a:lnSpc>
                <a:spcPct val="100000"/>
              </a:lnSpc>
              <a:spcBef>
                <a:spcPts val="1000"/>
              </a:spcBef>
              <a:spcAft>
                <a:spcPts val="0"/>
              </a:spcAft>
              <a:buClr>
                <a:srgbClr val="D3E171"/>
              </a:buClr>
              <a:buSzPts val="3000"/>
              <a:buFont typeface="Noto Sans Symbols"/>
              <a:buChar char="●"/>
            </a:pPr>
            <a:r>
              <a:rPr lang="en-US" sz="3000" b="0" i="0" u="none">
                <a:solidFill>
                  <a:schemeClr val="dk1"/>
                </a:solidFill>
                <a:latin typeface="Gill Sans"/>
                <a:ea typeface="Gill Sans"/>
                <a:cs typeface="Gill Sans"/>
                <a:sym typeface="Gill Sans"/>
              </a:rPr>
              <a:t>Know your point</a:t>
            </a:r>
            <a:endParaRPr sz="3000" b="0" i="0" u="none">
              <a:solidFill>
                <a:schemeClr val="dk1"/>
              </a:solidFill>
              <a:latin typeface="Gill Sans"/>
              <a:ea typeface="Gill Sans"/>
              <a:cs typeface="Gill Sans"/>
              <a:sym typeface="Gill Sans"/>
            </a:endParaRPr>
          </a:p>
          <a:p>
            <a:pPr marL="285750" marR="0" lvl="0" indent="-273050" algn="l" rtl="0">
              <a:lnSpc>
                <a:spcPct val="100000"/>
              </a:lnSpc>
              <a:spcBef>
                <a:spcPts val="1000"/>
              </a:spcBef>
              <a:spcAft>
                <a:spcPts val="0"/>
              </a:spcAft>
              <a:buClr>
                <a:srgbClr val="D3E171"/>
              </a:buClr>
              <a:buSzPts val="3000"/>
              <a:buFont typeface="Noto Sans Symbols"/>
              <a:buChar char="●"/>
            </a:pPr>
            <a:r>
              <a:rPr lang="en-US" sz="3000" b="0" i="0" u="none">
                <a:solidFill>
                  <a:schemeClr val="dk1"/>
                </a:solidFill>
                <a:latin typeface="Gill Sans"/>
                <a:ea typeface="Gill Sans"/>
                <a:cs typeface="Gill Sans"/>
                <a:sym typeface="Gill Sans"/>
              </a:rPr>
              <a:t>Get to it fast</a:t>
            </a:r>
            <a:endParaRPr sz="3000"/>
          </a:p>
          <a:p>
            <a:pPr marL="285750" marR="0" lvl="0" indent="-273050" algn="l" rtl="0">
              <a:lnSpc>
                <a:spcPct val="100000"/>
              </a:lnSpc>
              <a:spcBef>
                <a:spcPts val="1000"/>
              </a:spcBef>
              <a:spcAft>
                <a:spcPts val="0"/>
              </a:spcAft>
              <a:buClr>
                <a:srgbClr val="D3E171"/>
              </a:buClr>
              <a:buSzPts val="3000"/>
              <a:buFont typeface="Noto Sans Symbols"/>
              <a:buChar char="●"/>
            </a:pPr>
            <a:r>
              <a:rPr lang="en-US" sz="3000" b="0" i="0" u="none">
                <a:solidFill>
                  <a:schemeClr val="dk1"/>
                </a:solidFill>
                <a:latin typeface="Gill Sans"/>
                <a:ea typeface="Gill Sans"/>
                <a:cs typeface="Gill Sans"/>
                <a:sym typeface="Gill Sans"/>
              </a:rPr>
              <a:t>Edit:  Did you bury your point?</a:t>
            </a:r>
            <a:endParaRPr sz="3000"/>
          </a:p>
          <a:p>
            <a:pPr marL="285750" marR="0" lvl="0" indent="-273050" algn="l" rtl="0">
              <a:lnSpc>
                <a:spcPct val="100000"/>
              </a:lnSpc>
              <a:spcBef>
                <a:spcPts val="1000"/>
              </a:spcBef>
              <a:spcAft>
                <a:spcPts val="0"/>
              </a:spcAft>
              <a:buClr>
                <a:srgbClr val="D3E171"/>
              </a:buClr>
              <a:buSzPts val="3000"/>
              <a:buFont typeface="Noto Sans Symbols"/>
              <a:buChar char="●"/>
            </a:pPr>
            <a:r>
              <a:rPr lang="en-US" sz="3000" b="0" i="0" u="none">
                <a:solidFill>
                  <a:schemeClr val="dk1"/>
                </a:solidFill>
                <a:latin typeface="Gill Sans"/>
                <a:ea typeface="Gill Sans"/>
                <a:cs typeface="Gill Sans"/>
                <a:sym typeface="Gill Sans"/>
              </a:rPr>
              <a:t>Edit II:  Are you sure you didn’t bury your point?</a:t>
            </a:r>
            <a:endParaRPr sz="3000" b="0" i="0" u="none">
              <a:solidFill>
                <a:schemeClr val="dk1"/>
              </a:solidFill>
              <a:latin typeface="Gill Sans"/>
              <a:ea typeface="Gill Sans"/>
              <a:cs typeface="Gill Sans"/>
              <a:sym typeface="Gill Sans"/>
            </a:endParaRPr>
          </a:p>
          <a:p>
            <a:pPr marL="285750" marR="0" lvl="0" indent="-273050" algn="l" rtl="0">
              <a:lnSpc>
                <a:spcPct val="100000"/>
              </a:lnSpc>
              <a:spcBef>
                <a:spcPts val="1000"/>
              </a:spcBef>
              <a:spcAft>
                <a:spcPts val="0"/>
              </a:spcAft>
              <a:buClr>
                <a:srgbClr val="D3E171"/>
              </a:buClr>
              <a:buSzPts val="3000"/>
              <a:buFont typeface="Noto Sans Symbols"/>
              <a:buChar char="●"/>
            </a:pPr>
            <a:r>
              <a:rPr lang="en-US" sz="3000" b="0" i="0" u="none">
                <a:solidFill>
                  <a:schemeClr val="dk1"/>
                </a:solidFill>
                <a:latin typeface="Gill Sans"/>
                <a:ea typeface="Gill Sans"/>
                <a:cs typeface="Gill Sans"/>
                <a:sym typeface="Gill Sans"/>
              </a:rPr>
              <a:t>Sidekick/Hero</a:t>
            </a:r>
            <a:endParaRPr sz="3000">
              <a:solidFill>
                <a:schemeClr val="dk1"/>
              </a:solidFill>
              <a:latin typeface="Gill Sans"/>
              <a:ea typeface="Gill Sans"/>
              <a:cs typeface="Gill Sans"/>
              <a:sym typeface="Gill Sans"/>
            </a:endParaRPr>
          </a:p>
          <a:p>
            <a:pPr marL="285750" marR="0" lvl="0" indent="-273050" algn="l" rtl="0">
              <a:lnSpc>
                <a:spcPct val="100000"/>
              </a:lnSpc>
              <a:spcBef>
                <a:spcPts val="1000"/>
              </a:spcBef>
              <a:spcAft>
                <a:spcPts val="1000"/>
              </a:spcAft>
              <a:buClr>
                <a:srgbClr val="D3E171"/>
              </a:buClr>
              <a:buSzPts val="3000"/>
              <a:buFont typeface="Gill Sans"/>
              <a:buChar char="●"/>
            </a:pPr>
            <a:r>
              <a:rPr lang="en-US" sz="3000">
                <a:solidFill>
                  <a:schemeClr val="dk1"/>
                </a:solidFill>
                <a:latin typeface="Gill Sans"/>
                <a:ea typeface="Gill Sans"/>
                <a:cs typeface="Gill Sans"/>
                <a:sym typeface="Gill Sans"/>
              </a:rPr>
              <a:t>Read aloud</a:t>
            </a:r>
            <a:endParaRPr sz="3000">
              <a:solidFill>
                <a:schemeClr val="dk1"/>
              </a:solidFill>
              <a:latin typeface="Gill Sans"/>
              <a:ea typeface="Gill Sans"/>
              <a:cs typeface="Gill Sans"/>
              <a:sym typeface="Gill Sans"/>
            </a:endParaRPr>
          </a:p>
        </p:txBody>
      </p:sp>
      <p:sp>
        <p:nvSpPr>
          <p:cNvPr id="288" name="Google Shape;288;p41"/>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42"/>
          <p:cNvSpPr txBox="1">
            <a:spLocks noGrp="1"/>
          </p:cNvSpPr>
          <p:nvPr>
            <p:ph type="title"/>
          </p:nvPr>
        </p:nvSpPr>
        <p:spPr>
          <a:xfrm>
            <a:off x="720725" y="2243137"/>
            <a:ext cx="3702050" cy="1141412"/>
          </a:xfrm>
          <a:prstGeom prst="rect">
            <a:avLst/>
          </a:prstGeom>
          <a:solidFill>
            <a:srgbClr val="FFFFFF"/>
          </a:solidFill>
          <a:ln>
            <a:noFill/>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100"/>
              <a:buFont typeface="Gill Sans"/>
              <a:buNone/>
            </a:pPr>
            <a:r>
              <a:rPr lang="en-US" sz="2100" i="0" dirty="0">
                <a:solidFill>
                  <a:srgbClr val="000000"/>
                </a:solidFill>
              </a:rPr>
              <a:t>USA FOR UNHCR</a:t>
            </a:r>
            <a:endParaRPr dirty="0"/>
          </a:p>
        </p:txBody>
      </p:sp>
      <p:pic>
        <p:nvPicPr>
          <p:cNvPr id="294" name="Google Shape;294;p42"/>
          <p:cNvPicPr preferRelativeResize="0"/>
          <p:nvPr/>
        </p:nvPicPr>
        <p:blipFill rotWithShape="1">
          <a:blip r:embed="rId3">
            <a:alphaModFix/>
          </a:blip>
          <a:srcRect/>
          <a:stretch/>
        </p:blipFill>
        <p:spPr>
          <a:xfrm>
            <a:off x="5753100" y="152400"/>
            <a:ext cx="4202113" cy="6248400"/>
          </a:xfrm>
          <a:prstGeom prst="rect">
            <a:avLst/>
          </a:prstGeom>
          <a:noFill/>
          <a:ln w="9525" cap="flat" cmpd="sng">
            <a:solidFill>
              <a:schemeClr val="accent1"/>
            </a:solidFill>
            <a:prstDash val="solid"/>
            <a:miter lim="800000"/>
            <a:headEnd type="none" w="sm" len="sm"/>
            <a:tailEnd type="none" w="sm" len="sm"/>
          </a:ln>
        </p:spPr>
      </p:pic>
      <p:sp>
        <p:nvSpPr>
          <p:cNvPr id="295" name="Google Shape;295;p42"/>
          <p:cNvSpPr>
            <a:spLocks noGrp="1"/>
          </p:cNvSpPr>
          <p:nvPr>
            <p:ph type="sldNum" idx="12"/>
          </p:nvPr>
        </p:nvSpPr>
        <p:spPr>
          <a:xfrm>
            <a:off x="9802812" y="64468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3"/>
          <p:cNvSpPr txBox="1">
            <a:spLocks noGrp="1"/>
          </p:cNvSpPr>
          <p:nvPr>
            <p:ph type="title"/>
          </p:nvPr>
        </p:nvSpPr>
        <p:spPr>
          <a:xfrm>
            <a:off x="800100" y="2374900"/>
            <a:ext cx="3702050" cy="1141412"/>
          </a:xfrm>
          <a:prstGeom prst="rect">
            <a:avLst/>
          </a:prstGeom>
          <a:solidFill>
            <a:srgbClr val="FFFFFF"/>
          </a:solidFill>
          <a:ln>
            <a:noFill/>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050304"/>
              </a:buClr>
              <a:buSzPts val="2100"/>
              <a:buFont typeface="Gill Sans"/>
              <a:buNone/>
            </a:pPr>
            <a:r>
              <a:rPr lang="en-US" sz="2100" i="0">
                <a:solidFill>
                  <a:srgbClr val="000000"/>
                </a:solidFill>
              </a:rPr>
              <a:t>AUDUBON</a:t>
            </a:r>
            <a:endParaRPr/>
          </a:p>
        </p:txBody>
      </p:sp>
      <p:pic>
        <p:nvPicPr>
          <p:cNvPr id="301" name="Google Shape;301;p43"/>
          <p:cNvPicPr preferRelativeResize="0">
            <a:picLocks noGrp="1"/>
          </p:cNvPicPr>
          <p:nvPr>
            <p:ph type="body" idx="1"/>
          </p:nvPr>
        </p:nvPicPr>
        <p:blipFill rotWithShape="1">
          <a:blip r:embed="rId3">
            <a:alphaModFix/>
          </a:blip>
          <a:srcRect/>
          <a:stretch/>
        </p:blipFill>
        <p:spPr>
          <a:xfrm>
            <a:off x="6057900" y="0"/>
            <a:ext cx="3505200" cy="6729412"/>
          </a:xfrm>
          <a:prstGeom prst="rect">
            <a:avLst/>
          </a:prstGeom>
          <a:noFill/>
          <a:ln>
            <a:noFill/>
          </a:ln>
        </p:spPr>
      </p:pic>
      <p:sp>
        <p:nvSpPr>
          <p:cNvPr id="302" name="Google Shape;302;p43"/>
          <p:cNvSpPr>
            <a:spLocks noGrp="1"/>
          </p:cNvSpPr>
          <p:nvPr>
            <p:ph type="sldNum" idx="12"/>
          </p:nvPr>
        </p:nvSpPr>
        <p:spPr>
          <a:xfrm>
            <a:off x="9802812" y="62944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4"/>
          <p:cNvSpPr txBox="1">
            <a:spLocks noGrp="1"/>
          </p:cNvSpPr>
          <p:nvPr>
            <p:ph type="title"/>
          </p:nvPr>
        </p:nvSpPr>
        <p:spPr>
          <a:xfrm>
            <a:off x="720725" y="2243137"/>
            <a:ext cx="3702050" cy="1141412"/>
          </a:xfrm>
          <a:prstGeom prst="rect">
            <a:avLst/>
          </a:prstGeom>
          <a:solidFill>
            <a:srgbClr val="FFFFFF"/>
          </a:solidFill>
          <a:ln>
            <a:noFill/>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100"/>
              <a:buFont typeface="Gill Sans"/>
              <a:buNone/>
            </a:pPr>
            <a:r>
              <a:rPr lang="en-US" sz="2100" i="0">
                <a:solidFill>
                  <a:srgbClr val="000000"/>
                </a:solidFill>
              </a:rPr>
              <a:t>AUDUBON</a:t>
            </a:r>
            <a:endParaRPr/>
          </a:p>
        </p:txBody>
      </p:sp>
      <p:pic>
        <p:nvPicPr>
          <p:cNvPr id="308" name="Google Shape;308;p44"/>
          <p:cNvPicPr preferRelativeResize="0">
            <a:picLocks noGrp="1"/>
          </p:cNvPicPr>
          <p:nvPr>
            <p:ph type="body" idx="1"/>
          </p:nvPr>
        </p:nvPicPr>
        <p:blipFill rotWithShape="1">
          <a:blip r:embed="rId3">
            <a:alphaModFix/>
          </a:blip>
          <a:srcRect/>
          <a:stretch/>
        </p:blipFill>
        <p:spPr>
          <a:xfrm>
            <a:off x="5448300" y="76200"/>
            <a:ext cx="4519500" cy="6324600"/>
          </a:xfrm>
          <a:prstGeom prst="rect">
            <a:avLst/>
          </a:prstGeom>
          <a:noFill/>
          <a:ln>
            <a:noFill/>
          </a:ln>
        </p:spPr>
      </p:pic>
      <p:sp>
        <p:nvSpPr>
          <p:cNvPr id="309" name="Google Shape;309;p44"/>
          <p:cNvSpPr>
            <a:spLocks noGrp="1"/>
          </p:cNvSpPr>
          <p:nvPr>
            <p:ph type="sldNum" idx="12"/>
          </p:nvPr>
        </p:nvSpPr>
        <p:spPr>
          <a:xfrm>
            <a:off x="9802812" y="64468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5"/>
          <p:cNvSpPr txBox="1">
            <a:spLocks noGrp="1"/>
          </p:cNvSpPr>
          <p:nvPr>
            <p:ph type="title"/>
          </p:nvPr>
        </p:nvSpPr>
        <p:spPr>
          <a:xfrm>
            <a:off x="698000" y="2223025"/>
            <a:ext cx="3702000" cy="1141500"/>
          </a:xfrm>
          <a:prstGeom prst="rect">
            <a:avLst/>
          </a:prstGeom>
          <a:solidFill>
            <a:srgbClr val="FFFFFF"/>
          </a:solidFill>
          <a:ln>
            <a:noFill/>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100"/>
              <a:buFont typeface="Gill Sans"/>
              <a:buNone/>
            </a:pPr>
            <a:r>
              <a:rPr lang="en-US">
                <a:solidFill>
                  <a:srgbClr val="000000"/>
                </a:solidFill>
              </a:rPr>
              <a:t>PET PARTNERS</a:t>
            </a:r>
            <a:endParaRPr>
              <a:solidFill>
                <a:srgbClr val="000000"/>
              </a:solidFill>
            </a:endParaRPr>
          </a:p>
        </p:txBody>
      </p:sp>
      <p:pic>
        <p:nvPicPr>
          <p:cNvPr id="315" name="Google Shape;315;p45"/>
          <p:cNvPicPr preferRelativeResize="0"/>
          <p:nvPr/>
        </p:nvPicPr>
        <p:blipFill>
          <a:blip r:embed="rId3">
            <a:alphaModFix/>
          </a:blip>
          <a:stretch>
            <a:fillRect/>
          </a:stretch>
        </p:blipFill>
        <p:spPr>
          <a:xfrm>
            <a:off x="5859450" y="270500"/>
            <a:ext cx="3914275" cy="6340800"/>
          </a:xfrm>
          <a:prstGeom prst="rect">
            <a:avLst/>
          </a:prstGeom>
          <a:noFill/>
          <a:ln>
            <a:noFill/>
          </a:ln>
        </p:spPr>
      </p:pic>
      <p:sp>
        <p:nvSpPr>
          <p:cNvPr id="316" name="Google Shape;316;p45"/>
          <p:cNvSpPr>
            <a:spLocks noGrp="1"/>
          </p:cNvSpPr>
          <p:nvPr>
            <p:ph type="sldNum" idx="12"/>
          </p:nvPr>
        </p:nvSpPr>
        <p:spPr>
          <a:xfrm>
            <a:off x="9802812" y="64468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399FF"/>
        </a:solidFill>
        <a:effectLst/>
      </p:bgPr>
    </p:bg>
    <p:spTree>
      <p:nvGrpSpPr>
        <p:cNvPr id="1" name="Shape 320"/>
        <p:cNvGrpSpPr/>
        <p:nvPr/>
      </p:nvGrpSpPr>
      <p:grpSpPr>
        <a:xfrm>
          <a:off x="0" y="0"/>
          <a:ext cx="0" cy="0"/>
          <a:chOff x="0" y="0"/>
          <a:chExt cx="0" cy="0"/>
        </a:xfrm>
      </p:grpSpPr>
      <p:sp>
        <p:nvSpPr>
          <p:cNvPr id="321" name="Google Shape;321;p46"/>
          <p:cNvSpPr txBox="1">
            <a:spLocks noGrp="1"/>
          </p:cNvSpPr>
          <p:nvPr>
            <p:ph type="title"/>
          </p:nvPr>
        </p:nvSpPr>
        <p:spPr>
          <a:xfrm>
            <a:off x="1244600" y="2386012"/>
            <a:ext cx="7807325" cy="1646237"/>
          </a:xfrm>
          <a:prstGeom prst="rect">
            <a:avLst/>
          </a:prstGeom>
          <a:solidFill>
            <a:srgbClr val="FFFFFF"/>
          </a:solidFill>
          <a:ln>
            <a:noFill/>
          </a:ln>
        </p:spPr>
        <p:txBody>
          <a:bodyPr spcFirstLastPara="1" wrap="square" lIns="274300" tIns="182875" rIns="274300" bIns="182875" anchor="ctr" anchorCtr="1">
            <a:noAutofit/>
          </a:bodyPr>
          <a:lstStyle/>
          <a:p>
            <a:pPr marL="0" lvl="0" indent="0" algn="ctr" rtl="0">
              <a:lnSpc>
                <a:spcPct val="90000"/>
              </a:lnSpc>
              <a:spcBef>
                <a:spcPts val="0"/>
              </a:spcBef>
              <a:spcAft>
                <a:spcPts val="0"/>
              </a:spcAft>
              <a:buClr>
                <a:srgbClr val="262626"/>
              </a:buClr>
              <a:buSzPts val="3500"/>
              <a:buFont typeface="Gill Sans"/>
              <a:buNone/>
            </a:pPr>
            <a:r>
              <a:rPr lang="en-US"/>
              <a:t>ACQUISITION ADS</a:t>
            </a:r>
            <a:endParaRPr/>
          </a:p>
        </p:txBody>
      </p:sp>
      <p:sp>
        <p:nvSpPr>
          <p:cNvPr id="323" name="Google Shape;323;p46"/>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327"/>
        <p:cNvGrpSpPr/>
        <p:nvPr/>
      </p:nvGrpSpPr>
      <p:grpSpPr>
        <a:xfrm>
          <a:off x="0" y="0"/>
          <a:ext cx="0" cy="0"/>
          <a:chOff x="0" y="0"/>
          <a:chExt cx="0" cy="0"/>
        </a:xfrm>
      </p:grpSpPr>
      <p:pic>
        <p:nvPicPr>
          <p:cNvPr id="328" name="Google Shape;328;p47"/>
          <p:cNvPicPr preferRelativeResize="0"/>
          <p:nvPr/>
        </p:nvPicPr>
        <p:blipFill rotWithShape="1">
          <a:blip r:embed="rId3">
            <a:alphaModFix/>
          </a:blip>
          <a:srcRect/>
          <a:stretch/>
        </p:blipFill>
        <p:spPr>
          <a:xfrm>
            <a:off x="6362700" y="228600"/>
            <a:ext cx="3719512" cy="4343400"/>
          </a:xfrm>
          <a:prstGeom prst="rect">
            <a:avLst/>
          </a:prstGeom>
          <a:noFill/>
          <a:ln>
            <a:noFill/>
          </a:ln>
        </p:spPr>
      </p:pic>
      <p:pic>
        <p:nvPicPr>
          <p:cNvPr id="329" name="Google Shape;329;p47"/>
          <p:cNvPicPr preferRelativeResize="0"/>
          <p:nvPr/>
        </p:nvPicPr>
        <p:blipFill>
          <a:blip r:embed="rId4">
            <a:alphaModFix/>
          </a:blip>
          <a:stretch>
            <a:fillRect/>
          </a:stretch>
        </p:blipFill>
        <p:spPr>
          <a:xfrm>
            <a:off x="1415700" y="4759775"/>
            <a:ext cx="6057899" cy="2031726"/>
          </a:xfrm>
          <a:prstGeom prst="rect">
            <a:avLst/>
          </a:prstGeom>
          <a:noFill/>
          <a:ln>
            <a:noFill/>
          </a:ln>
        </p:spPr>
      </p:pic>
      <p:pic>
        <p:nvPicPr>
          <p:cNvPr id="330" name="Google Shape;330;p47"/>
          <p:cNvPicPr preferRelativeResize="0"/>
          <p:nvPr/>
        </p:nvPicPr>
        <p:blipFill>
          <a:blip r:embed="rId5">
            <a:alphaModFix/>
          </a:blip>
          <a:stretch>
            <a:fillRect/>
          </a:stretch>
        </p:blipFill>
        <p:spPr>
          <a:xfrm>
            <a:off x="1330800" y="117025"/>
            <a:ext cx="3921633" cy="4454975"/>
          </a:xfrm>
          <a:prstGeom prst="rect">
            <a:avLst/>
          </a:prstGeom>
          <a:noFill/>
          <a:ln>
            <a:noFill/>
          </a:ln>
        </p:spPr>
      </p:pic>
      <p:sp>
        <p:nvSpPr>
          <p:cNvPr id="331" name="Google Shape;331;p47"/>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399FF"/>
        </a:solidFill>
        <a:effectLst/>
      </p:bgPr>
    </p:bg>
    <p:spTree>
      <p:nvGrpSpPr>
        <p:cNvPr id="1" name="Shape 335"/>
        <p:cNvGrpSpPr/>
        <p:nvPr/>
      </p:nvGrpSpPr>
      <p:grpSpPr>
        <a:xfrm>
          <a:off x="0" y="0"/>
          <a:ext cx="0" cy="0"/>
          <a:chOff x="0" y="0"/>
          <a:chExt cx="0" cy="0"/>
        </a:xfrm>
      </p:grpSpPr>
      <p:sp>
        <p:nvSpPr>
          <p:cNvPr id="336" name="Google Shape;336;p48"/>
          <p:cNvSpPr txBox="1">
            <a:spLocks noGrp="1"/>
          </p:cNvSpPr>
          <p:nvPr>
            <p:ph type="title"/>
          </p:nvPr>
        </p:nvSpPr>
        <p:spPr>
          <a:xfrm>
            <a:off x="1244600" y="2386012"/>
            <a:ext cx="7807325" cy="1646237"/>
          </a:xfrm>
          <a:prstGeom prst="rect">
            <a:avLst/>
          </a:prstGeom>
          <a:solidFill>
            <a:srgbClr val="FFFFFF"/>
          </a:solidFill>
          <a:ln>
            <a:noFill/>
          </a:ln>
        </p:spPr>
        <p:txBody>
          <a:bodyPr spcFirstLastPara="1" wrap="square" lIns="274300" tIns="182875" rIns="274300" bIns="182875" anchor="ctr" anchorCtr="1">
            <a:noAutofit/>
          </a:bodyPr>
          <a:lstStyle/>
          <a:p>
            <a:pPr marL="0" lvl="0" indent="0" algn="ctr" rtl="0">
              <a:lnSpc>
                <a:spcPct val="90000"/>
              </a:lnSpc>
              <a:spcBef>
                <a:spcPts val="0"/>
              </a:spcBef>
              <a:spcAft>
                <a:spcPts val="0"/>
              </a:spcAft>
              <a:buClr>
                <a:srgbClr val="262626"/>
              </a:buClr>
              <a:buSzPts val="3500"/>
              <a:buFont typeface="Gill Sans"/>
              <a:buNone/>
            </a:pPr>
            <a:r>
              <a:rPr lang="en-US" sz="3500" b="0" i="0" u="none">
                <a:solidFill>
                  <a:srgbClr val="262626"/>
                </a:solidFill>
                <a:latin typeface="Gill Sans"/>
                <a:ea typeface="Gill Sans"/>
                <a:cs typeface="Gill Sans"/>
                <a:sym typeface="Gill Sans"/>
              </a:rPr>
              <a:t>SOCIAL</a:t>
            </a:r>
            <a:endParaRPr/>
          </a:p>
        </p:txBody>
      </p:sp>
      <p:sp>
        <p:nvSpPr>
          <p:cNvPr id="338" name="Google Shape;338;p48"/>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9"/>
          <p:cNvSpPr txBox="1">
            <a:spLocks noGrp="1"/>
          </p:cNvSpPr>
          <p:nvPr>
            <p:ph type="title"/>
          </p:nvPr>
        </p:nvSpPr>
        <p:spPr>
          <a:xfrm>
            <a:off x="952500" y="2286000"/>
            <a:ext cx="3702050" cy="1141412"/>
          </a:xfrm>
          <a:prstGeom prst="rect">
            <a:avLst/>
          </a:prstGeom>
          <a:solidFill>
            <a:srgbClr val="FFFFFF"/>
          </a:solidFill>
          <a:ln>
            <a:noFill/>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100"/>
              <a:buFont typeface="Gill Sans"/>
              <a:buNone/>
            </a:pPr>
            <a:r>
              <a:rPr lang="en-US" sz="2100" b="1" i="0" u="none">
                <a:solidFill>
                  <a:srgbClr val="262626"/>
                </a:solidFill>
                <a:latin typeface="Gill Sans"/>
                <a:ea typeface="Gill Sans"/>
                <a:cs typeface="Gill Sans"/>
                <a:sym typeface="Gill Sans"/>
              </a:rPr>
              <a:t>WAYS TO ENGAGE</a:t>
            </a:r>
            <a:endParaRPr/>
          </a:p>
        </p:txBody>
      </p:sp>
      <p:sp>
        <p:nvSpPr>
          <p:cNvPr id="344" name="Google Shape;344;p49"/>
          <p:cNvSpPr txBox="1"/>
          <p:nvPr/>
        </p:nvSpPr>
        <p:spPr>
          <a:xfrm>
            <a:off x="1543050" y="3581400"/>
            <a:ext cx="2338387" cy="46196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Gill Sans"/>
              <a:ea typeface="Gill Sans"/>
              <a:cs typeface="Gill Sans"/>
              <a:sym typeface="Gill Sans"/>
            </a:endParaRPr>
          </a:p>
        </p:txBody>
      </p:sp>
      <p:sp>
        <p:nvSpPr>
          <p:cNvPr id="345" name="Google Shape;345;p49"/>
          <p:cNvSpPr txBox="1">
            <a:spLocks noGrp="1"/>
          </p:cNvSpPr>
          <p:nvPr>
            <p:ph type="body" idx="1"/>
          </p:nvPr>
        </p:nvSpPr>
        <p:spPr>
          <a:xfrm>
            <a:off x="5295900" y="1066800"/>
            <a:ext cx="4953000" cy="52482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2"/>
              </a:buClr>
              <a:buSzPts val="2800"/>
              <a:buFont typeface="Arial"/>
              <a:buNone/>
            </a:pPr>
            <a:endParaRPr sz="2800" b="0" i="0" u="none">
              <a:solidFill>
                <a:schemeClr val="dk1"/>
              </a:solidFill>
              <a:latin typeface="Gill Sans"/>
              <a:ea typeface="Gill Sans"/>
              <a:cs typeface="Gill Sans"/>
              <a:sym typeface="Gill Sans"/>
            </a:endParaRPr>
          </a:p>
          <a:p>
            <a:pPr marL="0" marR="0" lvl="0" indent="-177800" algn="l" rtl="0">
              <a:lnSpc>
                <a:spcPct val="100000"/>
              </a:lnSpc>
              <a:spcBef>
                <a:spcPts val="1000"/>
              </a:spcBef>
              <a:spcAft>
                <a:spcPts val="0"/>
              </a:spcAft>
              <a:buClr>
                <a:schemeClr val="accent2"/>
              </a:buClr>
              <a:buSzPts val="2800"/>
              <a:buFont typeface="Noto Sans Symbols"/>
              <a:buChar char="●"/>
            </a:pPr>
            <a:r>
              <a:rPr lang="en-US" sz="2800" b="0" i="0" u="none">
                <a:solidFill>
                  <a:schemeClr val="dk1"/>
                </a:solidFill>
                <a:latin typeface="Gill Sans"/>
                <a:ea typeface="Gill Sans"/>
                <a:cs typeface="Gill Sans"/>
                <a:sym typeface="Gill Sans"/>
              </a:rPr>
              <a:t>Have fun!</a:t>
            </a:r>
            <a:br>
              <a:rPr lang="en-US" sz="2800" b="0" i="0" u="none">
                <a:solidFill>
                  <a:schemeClr val="dk1"/>
                </a:solidFill>
                <a:latin typeface="Gill Sans"/>
                <a:ea typeface="Gill Sans"/>
                <a:cs typeface="Gill Sans"/>
                <a:sym typeface="Gill Sans"/>
              </a:rPr>
            </a:br>
            <a:endParaRPr/>
          </a:p>
          <a:p>
            <a:pPr marL="0" marR="0" lvl="0" indent="-177800" algn="l" rtl="0">
              <a:lnSpc>
                <a:spcPct val="100000"/>
              </a:lnSpc>
              <a:spcBef>
                <a:spcPts val="1000"/>
              </a:spcBef>
              <a:spcAft>
                <a:spcPts val="0"/>
              </a:spcAft>
              <a:buClr>
                <a:schemeClr val="accent2"/>
              </a:buClr>
              <a:buSzPts val="2800"/>
              <a:buFont typeface="Noto Sans Symbols"/>
              <a:buChar char="●"/>
            </a:pPr>
            <a:r>
              <a:rPr lang="en-US" sz="2800" b="0" i="0" u="none">
                <a:solidFill>
                  <a:schemeClr val="dk1"/>
                </a:solidFill>
                <a:latin typeface="Gill Sans"/>
                <a:ea typeface="Gill Sans"/>
                <a:cs typeface="Gill Sans"/>
                <a:sym typeface="Gill Sans"/>
              </a:rPr>
              <a:t>Thank and interact with donors</a:t>
            </a:r>
            <a:br>
              <a:rPr lang="en-US" sz="2800" b="0" i="0" u="none">
                <a:solidFill>
                  <a:schemeClr val="dk1"/>
                </a:solidFill>
                <a:latin typeface="Gill Sans"/>
                <a:ea typeface="Gill Sans"/>
                <a:cs typeface="Gill Sans"/>
                <a:sym typeface="Gill Sans"/>
              </a:rPr>
            </a:br>
            <a:endParaRPr sz="2800" b="0" i="0" u="none">
              <a:solidFill>
                <a:schemeClr val="dk1"/>
              </a:solidFill>
              <a:latin typeface="Gill Sans"/>
              <a:ea typeface="Gill Sans"/>
              <a:cs typeface="Gill Sans"/>
              <a:sym typeface="Gill Sans"/>
            </a:endParaRPr>
          </a:p>
          <a:p>
            <a:pPr marL="0" marR="0" lvl="0" indent="-177800" algn="l" rtl="0">
              <a:lnSpc>
                <a:spcPct val="100000"/>
              </a:lnSpc>
              <a:spcBef>
                <a:spcPts val="1000"/>
              </a:spcBef>
              <a:spcAft>
                <a:spcPts val="0"/>
              </a:spcAft>
              <a:buSzPts val="2800"/>
              <a:buChar char="●"/>
            </a:pPr>
            <a:r>
              <a:rPr lang="en-US" sz="2800"/>
              <a:t>Show the better world the donor is creating</a:t>
            </a:r>
            <a:endParaRPr sz="2800"/>
          </a:p>
        </p:txBody>
      </p:sp>
      <p:sp>
        <p:nvSpPr>
          <p:cNvPr id="346" name="Google Shape;346;p49"/>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EDB6A"/>
        </a:solidFill>
        <a:effectLst/>
      </p:bgPr>
    </p:bg>
    <p:spTree>
      <p:nvGrpSpPr>
        <p:cNvPr id="1" name="Shape 350"/>
        <p:cNvGrpSpPr/>
        <p:nvPr/>
      </p:nvGrpSpPr>
      <p:grpSpPr>
        <a:xfrm>
          <a:off x="0" y="0"/>
          <a:ext cx="0" cy="0"/>
          <a:chOff x="0" y="0"/>
          <a:chExt cx="0" cy="0"/>
        </a:xfrm>
      </p:grpSpPr>
      <p:sp>
        <p:nvSpPr>
          <p:cNvPr id="351" name="Google Shape;351;p50"/>
          <p:cNvSpPr txBox="1">
            <a:spLocks noGrp="1"/>
          </p:cNvSpPr>
          <p:nvPr>
            <p:ph type="title"/>
          </p:nvPr>
        </p:nvSpPr>
        <p:spPr>
          <a:xfrm>
            <a:off x="2171700" y="304800"/>
            <a:ext cx="6680200" cy="1187450"/>
          </a:xfrm>
          <a:prstGeom prst="rect">
            <a:avLst/>
          </a:prstGeom>
          <a:solidFill>
            <a:srgbClr val="FFFFFF"/>
          </a:solidFill>
          <a:ln>
            <a:noFill/>
          </a:ln>
        </p:spPr>
        <p:txBody>
          <a:bodyPr spcFirstLastPara="1" wrap="square" lIns="182875" tIns="182875" rIns="182875" bIns="182875" anchor="ctr" anchorCtr="0">
            <a:noAutofit/>
          </a:bodyPr>
          <a:lstStyle/>
          <a:p>
            <a:pPr marL="0" lvl="0" indent="0" algn="ctr" rtl="0">
              <a:lnSpc>
                <a:spcPct val="90000"/>
              </a:lnSpc>
              <a:spcBef>
                <a:spcPts val="0"/>
              </a:spcBef>
              <a:spcAft>
                <a:spcPts val="0"/>
              </a:spcAft>
              <a:buClr>
                <a:srgbClr val="262626"/>
              </a:buClr>
              <a:buSzPts val="2600"/>
              <a:buFont typeface="Gill Sans"/>
              <a:buNone/>
            </a:pPr>
            <a:r>
              <a:rPr lang="en-US" sz="2600" b="1" i="0" u="sng">
                <a:solidFill>
                  <a:srgbClr val="262626"/>
                </a:solidFill>
                <a:hlinkClick r:id="rId3"/>
              </a:rPr>
              <a:t>H</a:t>
            </a:r>
            <a:r>
              <a:rPr lang="en-US" b="1" u="sng">
                <a:hlinkClick r:id="rId3"/>
              </a:rPr>
              <a:t>ave Fun</a:t>
            </a:r>
            <a:r>
              <a:rPr lang="en-US" sz="2600" b="1" i="0" u="sng">
                <a:solidFill>
                  <a:srgbClr val="262626"/>
                </a:solidFill>
                <a:hlinkClick r:id="rId3"/>
              </a:rPr>
              <a:t>!</a:t>
            </a:r>
            <a:endParaRPr/>
          </a:p>
        </p:txBody>
      </p:sp>
      <p:sp>
        <p:nvSpPr>
          <p:cNvPr id="352" name="Google Shape;352;p50"/>
          <p:cNvSpPr txBox="1"/>
          <p:nvPr/>
        </p:nvSpPr>
        <p:spPr>
          <a:xfrm>
            <a:off x="1543050" y="3581400"/>
            <a:ext cx="2338387" cy="46196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Gill Sans"/>
              <a:ea typeface="Gill Sans"/>
              <a:cs typeface="Gill Sans"/>
              <a:sym typeface="Gill Sans"/>
            </a:endParaRPr>
          </a:p>
        </p:txBody>
      </p:sp>
      <p:pic>
        <p:nvPicPr>
          <p:cNvPr id="353" name="Google Shape;353;p50"/>
          <p:cNvPicPr preferRelativeResize="0">
            <a:picLocks noGrp="1"/>
          </p:cNvPicPr>
          <p:nvPr>
            <p:ph type="body" idx="1"/>
          </p:nvPr>
        </p:nvPicPr>
        <p:blipFill rotWithShape="1">
          <a:blip r:embed="rId4">
            <a:alphaModFix/>
          </a:blip>
          <a:srcRect/>
          <a:stretch/>
        </p:blipFill>
        <p:spPr>
          <a:xfrm>
            <a:off x="2095500" y="1676400"/>
            <a:ext cx="6705600" cy="4999037"/>
          </a:xfrm>
          <a:prstGeom prst="rect">
            <a:avLst/>
          </a:prstGeom>
          <a:noFill/>
          <a:ln>
            <a:noFill/>
          </a:ln>
        </p:spPr>
      </p:pic>
      <p:sp>
        <p:nvSpPr>
          <p:cNvPr id="354" name="Google Shape;354;p50"/>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EDB6A"/>
        </a:solidFill>
        <a:effectLst/>
      </p:bgPr>
    </p:bg>
    <p:spTree>
      <p:nvGrpSpPr>
        <p:cNvPr id="1" name="Shape 358"/>
        <p:cNvGrpSpPr/>
        <p:nvPr/>
      </p:nvGrpSpPr>
      <p:grpSpPr>
        <a:xfrm>
          <a:off x="0" y="0"/>
          <a:ext cx="0" cy="0"/>
          <a:chOff x="0" y="0"/>
          <a:chExt cx="0" cy="0"/>
        </a:xfrm>
      </p:grpSpPr>
      <p:sp>
        <p:nvSpPr>
          <p:cNvPr id="359" name="Google Shape;359;p51"/>
          <p:cNvSpPr txBox="1">
            <a:spLocks noGrp="1"/>
          </p:cNvSpPr>
          <p:nvPr>
            <p:ph type="title"/>
          </p:nvPr>
        </p:nvSpPr>
        <p:spPr>
          <a:xfrm>
            <a:off x="2171700" y="304800"/>
            <a:ext cx="6680100" cy="1187400"/>
          </a:xfrm>
          <a:prstGeom prst="rect">
            <a:avLst/>
          </a:prstGeom>
          <a:solidFill>
            <a:srgbClr val="FFFFFF"/>
          </a:solidFill>
          <a:ln>
            <a:noFill/>
          </a:ln>
        </p:spPr>
        <p:txBody>
          <a:bodyPr spcFirstLastPara="1" wrap="square" lIns="182875" tIns="182875" rIns="182875" bIns="182875" anchor="ctr" anchorCtr="0">
            <a:noAutofit/>
          </a:bodyPr>
          <a:lstStyle/>
          <a:p>
            <a:pPr marL="0" lvl="0" indent="0" algn="ctr" rtl="0">
              <a:lnSpc>
                <a:spcPct val="90000"/>
              </a:lnSpc>
              <a:spcBef>
                <a:spcPts val="0"/>
              </a:spcBef>
              <a:spcAft>
                <a:spcPts val="0"/>
              </a:spcAft>
              <a:buClr>
                <a:srgbClr val="262626"/>
              </a:buClr>
              <a:buSzPts val="2600"/>
              <a:buFont typeface="Gill Sans"/>
              <a:buNone/>
            </a:pPr>
            <a:r>
              <a:rPr lang="en-US" b="1"/>
              <a:t>Instagram Stories</a:t>
            </a:r>
            <a:r>
              <a:rPr lang="en-US" sz="2600" b="1" i="0"/>
              <a:t>!</a:t>
            </a:r>
            <a:endParaRPr/>
          </a:p>
        </p:txBody>
      </p:sp>
      <p:sp>
        <p:nvSpPr>
          <p:cNvPr id="360" name="Google Shape;360;p51"/>
          <p:cNvSpPr txBox="1"/>
          <p:nvPr/>
        </p:nvSpPr>
        <p:spPr>
          <a:xfrm>
            <a:off x="1543050" y="3581400"/>
            <a:ext cx="2338500" cy="462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Gill Sans"/>
              <a:ea typeface="Gill Sans"/>
              <a:cs typeface="Gill Sans"/>
              <a:sym typeface="Gill Sans"/>
            </a:endParaRPr>
          </a:p>
        </p:txBody>
      </p:sp>
      <p:pic>
        <p:nvPicPr>
          <p:cNvPr id="361" name="Google Shape;361;p51">
            <a:hlinkClick r:id="rId3"/>
          </p:cNvPr>
          <p:cNvPicPr preferRelativeResize="0"/>
          <p:nvPr/>
        </p:nvPicPr>
        <p:blipFill>
          <a:blip r:embed="rId4">
            <a:alphaModFix/>
          </a:blip>
          <a:stretch>
            <a:fillRect/>
          </a:stretch>
        </p:blipFill>
        <p:spPr>
          <a:xfrm>
            <a:off x="1942575" y="1644600"/>
            <a:ext cx="2694594" cy="5061001"/>
          </a:xfrm>
          <a:prstGeom prst="rect">
            <a:avLst/>
          </a:prstGeom>
          <a:noFill/>
          <a:ln>
            <a:noFill/>
          </a:ln>
        </p:spPr>
      </p:pic>
      <p:pic>
        <p:nvPicPr>
          <p:cNvPr id="362" name="Google Shape;362;p51">
            <a:hlinkClick r:id="rId5"/>
          </p:cNvPr>
          <p:cNvPicPr preferRelativeResize="0"/>
          <p:nvPr/>
        </p:nvPicPr>
        <p:blipFill>
          <a:blip r:embed="rId6">
            <a:alphaModFix/>
          </a:blip>
          <a:stretch>
            <a:fillRect/>
          </a:stretch>
        </p:blipFill>
        <p:spPr>
          <a:xfrm>
            <a:off x="5732525" y="1644600"/>
            <a:ext cx="2914437" cy="5060999"/>
          </a:xfrm>
          <a:prstGeom prst="rect">
            <a:avLst/>
          </a:prstGeom>
          <a:noFill/>
          <a:ln>
            <a:noFill/>
          </a:ln>
        </p:spPr>
      </p:pic>
      <p:sp>
        <p:nvSpPr>
          <p:cNvPr id="363" name="Google Shape;363;p51"/>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EDB6A"/>
        </a:solidFill>
        <a:effectLst/>
      </p:bgPr>
    </p:bg>
    <p:spTree>
      <p:nvGrpSpPr>
        <p:cNvPr id="1" name="Shape 367"/>
        <p:cNvGrpSpPr/>
        <p:nvPr/>
      </p:nvGrpSpPr>
      <p:grpSpPr>
        <a:xfrm>
          <a:off x="0" y="0"/>
          <a:ext cx="0" cy="0"/>
          <a:chOff x="0" y="0"/>
          <a:chExt cx="0" cy="0"/>
        </a:xfrm>
      </p:grpSpPr>
      <p:sp>
        <p:nvSpPr>
          <p:cNvPr id="368" name="Google Shape;368;p52"/>
          <p:cNvSpPr txBox="1">
            <a:spLocks noGrp="1"/>
          </p:cNvSpPr>
          <p:nvPr>
            <p:ph type="title"/>
          </p:nvPr>
        </p:nvSpPr>
        <p:spPr>
          <a:xfrm>
            <a:off x="1943100" y="152400"/>
            <a:ext cx="6680200" cy="1238250"/>
          </a:xfrm>
          <a:prstGeom prst="rect">
            <a:avLst/>
          </a:prstGeom>
          <a:solidFill>
            <a:srgbClr val="FFFFFF"/>
          </a:solidFill>
          <a:ln>
            <a:noFill/>
          </a:ln>
        </p:spPr>
        <p:txBody>
          <a:bodyPr spcFirstLastPara="1" wrap="square" lIns="182875" tIns="182875" rIns="182875" bIns="182875" anchor="ctr" anchorCtr="0">
            <a:noAutofit/>
          </a:bodyPr>
          <a:lstStyle/>
          <a:p>
            <a:pPr marL="0" lvl="0" indent="0" algn="ctr" rtl="0">
              <a:lnSpc>
                <a:spcPct val="90000"/>
              </a:lnSpc>
              <a:spcBef>
                <a:spcPts val="0"/>
              </a:spcBef>
              <a:spcAft>
                <a:spcPts val="0"/>
              </a:spcAft>
              <a:buClr>
                <a:srgbClr val="262626"/>
              </a:buClr>
              <a:buSzPts val="2600"/>
              <a:buFont typeface="Gill Sans"/>
              <a:buNone/>
            </a:pPr>
            <a:r>
              <a:rPr lang="en-US" b="1"/>
              <a:t>Thank and Interact</a:t>
            </a:r>
            <a:endParaRPr/>
          </a:p>
        </p:txBody>
      </p:sp>
      <p:sp>
        <p:nvSpPr>
          <p:cNvPr id="369" name="Google Shape;369;p52"/>
          <p:cNvSpPr txBox="1"/>
          <p:nvPr/>
        </p:nvSpPr>
        <p:spPr>
          <a:xfrm>
            <a:off x="1543050" y="3581400"/>
            <a:ext cx="2338387" cy="46196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Gill Sans"/>
              <a:ea typeface="Gill Sans"/>
              <a:cs typeface="Gill Sans"/>
              <a:sym typeface="Gill Sans"/>
            </a:endParaRPr>
          </a:p>
        </p:txBody>
      </p:sp>
      <p:pic>
        <p:nvPicPr>
          <p:cNvPr id="370" name="Google Shape;370;p52"/>
          <p:cNvPicPr preferRelativeResize="0">
            <a:picLocks noGrp="1"/>
          </p:cNvPicPr>
          <p:nvPr>
            <p:ph type="body" idx="1"/>
          </p:nvPr>
        </p:nvPicPr>
        <p:blipFill rotWithShape="1">
          <a:blip r:embed="rId3">
            <a:alphaModFix/>
          </a:blip>
          <a:srcRect/>
          <a:stretch/>
        </p:blipFill>
        <p:spPr>
          <a:xfrm>
            <a:off x="33337" y="1752600"/>
            <a:ext cx="10152062" cy="4876800"/>
          </a:xfrm>
          <a:prstGeom prst="rect">
            <a:avLst/>
          </a:prstGeom>
          <a:noFill/>
          <a:ln>
            <a:noFill/>
          </a:ln>
        </p:spPr>
      </p:pic>
      <p:sp>
        <p:nvSpPr>
          <p:cNvPr id="371" name="Google Shape;371;p52"/>
          <p:cNvSpPr>
            <a:spLocks noGrp="1"/>
          </p:cNvSpPr>
          <p:nvPr>
            <p:ph type="sldNum" idx="12"/>
          </p:nvPr>
        </p:nvSpPr>
        <p:spPr>
          <a:xfrm>
            <a:off x="9650412" y="63706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Shape 375"/>
        <p:cNvGrpSpPr/>
        <p:nvPr/>
      </p:nvGrpSpPr>
      <p:grpSpPr>
        <a:xfrm>
          <a:off x="0" y="0"/>
          <a:ext cx="0" cy="0"/>
          <a:chOff x="0" y="0"/>
          <a:chExt cx="0" cy="0"/>
        </a:xfrm>
      </p:grpSpPr>
      <p:sp>
        <p:nvSpPr>
          <p:cNvPr id="376" name="Google Shape;376;p53"/>
          <p:cNvSpPr txBox="1">
            <a:spLocks noGrp="1"/>
          </p:cNvSpPr>
          <p:nvPr>
            <p:ph type="title"/>
          </p:nvPr>
        </p:nvSpPr>
        <p:spPr>
          <a:xfrm>
            <a:off x="1806575" y="965200"/>
            <a:ext cx="6680200" cy="1187450"/>
          </a:xfrm>
          <a:prstGeom prst="rect">
            <a:avLst/>
          </a:prstGeom>
          <a:solidFill>
            <a:srgbClr val="FFFFFF"/>
          </a:solidFill>
          <a:ln>
            <a:noFill/>
          </a:ln>
        </p:spPr>
        <p:txBody>
          <a:bodyPr spcFirstLastPara="1" wrap="square" lIns="182875" tIns="182875" rIns="182875" bIns="182875" anchor="ctr" anchorCtr="0">
            <a:noAutofit/>
          </a:bodyPr>
          <a:lstStyle/>
          <a:p>
            <a:pPr marL="0" lvl="0" indent="0" algn="ctr" rtl="0">
              <a:lnSpc>
                <a:spcPct val="90000"/>
              </a:lnSpc>
              <a:spcBef>
                <a:spcPts val="0"/>
              </a:spcBef>
              <a:spcAft>
                <a:spcPts val="0"/>
              </a:spcAft>
              <a:buClr>
                <a:srgbClr val="262626"/>
              </a:buClr>
              <a:buSzPts val="2600"/>
              <a:buFont typeface="Gill Sans"/>
              <a:buNone/>
            </a:pPr>
            <a:r>
              <a:rPr lang="en-US" sz="2600" b="1" i="0">
                <a:solidFill>
                  <a:srgbClr val="000000"/>
                </a:solidFill>
              </a:rPr>
              <a:t>Give a Glimmer </a:t>
            </a:r>
            <a:r>
              <a:rPr lang="en-US" b="1">
                <a:solidFill>
                  <a:srgbClr val="000000"/>
                </a:solidFill>
              </a:rPr>
              <a:t>of Hope</a:t>
            </a:r>
            <a:endParaRPr/>
          </a:p>
        </p:txBody>
      </p:sp>
      <p:pic>
        <p:nvPicPr>
          <p:cNvPr id="377" name="Google Shape;377;p53"/>
          <p:cNvPicPr preferRelativeResize="0">
            <a:picLocks noGrp="1"/>
          </p:cNvPicPr>
          <p:nvPr>
            <p:ph type="body" idx="1"/>
          </p:nvPr>
        </p:nvPicPr>
        <p:blipFill rotWithShape="1">
          <a:blip r:embed="rId3">
            <a:alphaModFix/>
          </a:blip>
          <a:srcRect/>
          <a:stretch/>
        </p:blipFill>
        <p:spPr>
          <a:xfrm>
            <a:off x="4381500" y="2605087"/>
            <a:ext cx="5803900" cy="3200400"/>
          </a:xfrm>
          <a:prstGeom prst="rect">
            <a:avLst/>
          </a:prstGeom>
          <a:noFill/>
          <a:ln>
            <a:noFill/>
          </a:ln>
        </p:spPr>
      </p:pic>
      <p:sp>
        <p:nvSpPr>
          <p:cNvPr id="378" name="Google Shape;378;p53"/>
          <p:cNvSpPr txBox="1"/>
          <p:nvPr/>
        </p:nvSpPr>
        <p:spPr>
          <a:xfrm>
            <a:off x="1543050" y="3581400"/>
            <a:ext cx="2338387" cy="46196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Gill Sans"/>
              <a:ea typeface="Gill Sans"/>
              <a:cs typeface="Gill Sans"/>
              <a:sym typeface="Gill Sans"/>
            </a:endParaRPr>
          </a:p>
        </p:txBody>
      </p:sp>
      <p:pic>
        <p:nvPicPr>
          <p:cNvPr id="379" name="Google Shape;379;p53"/>
          <p:cNvPicPr preferRelativeResize="0">
            <a:picLocks noGrp="1"/>
          </p:cNvPicPr>
          <p:nvPr>
            <p:ph type="body" idx="2"/>
          </p:nvPr>
        </p:nvPicPr>
        <p:blipFill rotWithShape="1">
          <a:blip r:embed="rId4">
            <a:alphaModFix/>
          </a:blip>
          <a:srcRect/>
          <a:stretch/>
        </p:blipFill>
        <p:spPr>
          <a:xfrm>
            <a:off x="277812" y="2384425"/>
            <a:ext cx="3951287" cy="3640137"/>
          </a:xfrm>
          <a:prstGeom prst="rect">
            <a:avLst/>
          </a:prstGeom>
          <a:noFill/>
          <a:ln>
            <a:noFill/>
          </a:ln>
        </p:spPr>
      </p:pic>
      <p:sp>
        <p:nvSpPr>
          <p:cNvPr id="380" name="Google Shape;380;p53"/>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399FF"/>
        </a:solidFill>
        <a:effectLst/>
      </p:bgPr>
    </p:bg>
    <p:spTree>
      <p:nvGrpSpPr>
        <p:cNvPr id="1" name="Shape 384"/>
        <p:cNvGrpSpPr/>
        <p:nvPr/>
      </p:nvGrpSpPr>
      <p:grpSpPr>
        <a:xfrm>
          <a:off x="0" y="0"/>
          <a:ext cx="0" cy="0"/>
          <a:chOff x="0" y="0"/>
          <a:chExt cx="0" cy="0"/>
        </a:xfrm>
      </p:grpSpPr>
      <p:sp>
        <p:nvSpPr>
          <p:cNvPr id="385" name="Google Shape;385;p54"/>
          <p:cNvSpPr txBox="1">
            <a:spLocks noGrp="1"/>
          </p:cNvSpPr>
          <p:nvPr>
            <p:ph type="title"/>
          </p:nvPr>
        </p:nvSpPr>
        <p:spPr>
          <a:xfrm>
            <a:off x="1806575" y="2413000"/>
            <a:ext cx="6680100" cy="1187400"/>
          </a:xfrm>
          <a:prstGeom prst="rect">
            <a:avLst/>
          </a:prstGeom>
          <a:solidFill>
            <a:schemeClr val="lt1"/>
          </a:solidFill>
          <a:ln>
            <a:noFill/>
          </a:ln>
        </p:spPr>
        <p:txBody>
          <a:bodyPr spcFirstLastPara="1" wrap="square" lIns="90475" tIns="44450" rIns="90475" bIns="44450" anchor="ctr" anchorCtr="0">
            <a:noAutofit/>
          </a:bodyPr>
          <a:lstStyle/>
          <a:p>
            <a:pPr marL="0" lvl="0" indent="0" algn="ctr" rtl="0">
              <a:lnSpc>
                <a:spcPct val="90000"/>
              </a:lnSpc>
              <a:spcBef>
                <a:spcPts val="0"/>
              </a:spcBef>
              <a:spcAft>
                <a:spcPts val="0"/>
              </a:spcAft>
              <a:buClr>
                <a:srgbClr val="262626"/>
              </a:buClr>
              <a:buSzPts val="2600"/>
              <a:buFont typeface="Arial"/>
              <a:buNone/>
            </a:pPr>
            <a:br>
              <a:rPr lang="en-US" sz="3600"/>
            </a:br>
            <a:r>
              <a:rPr lang="en-US" sz="3600"/>
              <a:t>TESTING</a:t>
            </a:r>
            <a:endParaRPr sz="3600"/>
          </a:p>
          <a:p>
            <a:pPr marL="0" lvl="0" indent="0" algn="l" rtl="0">
              <a:lnSpc>
                <a:spcPct val="90000"/>
              </a:lnSpc>
              <a:spcBef>
                <a:spcPts val="0"/>
              </a:spcBef>
              <a:spcAft>
                <a:spcPts val="0"/>
              </a:spcAft>
              <a:buClr>
                <a:srgbClr val="262626"/>
              </a:buClr>
              <a:buSzPts val="2600"/>
              <a:buFont typeface="Arial"/>
              <a:buNone/>
            </a:pPr>
            <a:endParaRPr b="1">
              <a:latin typeface="Arial"/>
              <a:ea typeface="Arial"/>
              <a:cs typeface="Arial"/>
              <a:sym typeface="Arial"/>
            </a:endParaRPr>
          </a:p>
        </p:txBody>
      </p:sp>
      <p:sp>
        <p:nvSpPr>
          <p:cNvPr id="386" name="Google Shape;386;p54"/>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cxnSp>
        <p:nvCxnSpPr>
          <p:cNvPr id="391" name="Google Shape;391;p55"/>
          <p:cNvCxnSpPr/>
          <p:nvPr/>
        </p:nvCxnSpPr>
        <p:spPr>
          <a:xfrm>
            <a:off x="5143500" y="1552753"/>
            <a:ext cx="0" cy="3976895"/>
          </a:xfrm>
          <a:prstGeom prst="straightConnector1">
            <a:avLst/>
          </a:prstGeom>
          <a:noFill/>
          <a:ln w="9525" cap="flat" cmpd="sng">
            <a:solidFill>
              <a:srgbClr val="0072BC"/>
            </a:solidFill>
            <a:prstDash val="solid"/>
            <a:miter lim="800000"/>
            <a:headEnd type="none" w="sm" len="sm"/>
            <a:tailEnd type="none" w="sm" len="sm"/>
          </a:ln>
        </p:spPr>
      </p:cxnSp>
      <p:sp>
        <p:nvSpPr>
          <p:cNvPr id="392" name="Google Shape;392;p55"/>
          <p:cNvSpPr txBox="1"/>
          <p:nvPr/>
        </p:nvSpPr>
        <p:spPr>
          <a:xfrm>
            <a:off x="668357" y="1892917"/>
            <a:ext cx="4268700" cy="1323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Proxima Nova"/>
                <a:ea typeface="Proxima Nova"/>
                <a:cs typeface="Proxima Nova"/>
                <a:sym typeface="Proxima Nova"/>
              </a:rPr>
              <a:t>Control</a:t>
            </a:r>
            <a:endParaRPr sz="2000" b="0" i="0" u="sng" strike="noStrike" cap="none">
              <a:solidFill>
                <a:schemeClr val="dk1"/>
              </a:solidFill>
              <a:latin typeface="Proxima Nova"/>
              <a:ea typeface="Proxima Nova"/>
              <a:cs typeface="Proxima Nova"/>
              <a:sym typeface="Proxima Nova"/>
            </a:endParaRPr>
          </a:p>
        </p:txBody>
      </p:sp>
      <p:sp>
        <p:nvSpPr>
          <p:cNvPr id="393" name="Google Shape;393;p55"/>
          <p:cNvSpPr txBox="1"/>
          <p:nvPr/>
        </p:nvSpPr>
        <p:spPr>
          <a:xfrm>
            <a:off x="5245235" y="1664320"/>
            <a:ext cx="4295531" cy="470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Proxima Nova"/>
                <a:ea typeface="Proxima Nova"/>
                <a:cs typeface="Proxima Nova"/>
                <a:sym typeface="Proxima Nova"/>
              </a:rPr>
              <a:t>Test</a:t>
            </a:r>
            <a:br>
              <a:rPr lang="en-US" sz="2000" b="0" i="0" u="none" strike="noStrike" cap="none">
                <a:solidFill>
                  <a:schemeClr val="dk1"/>
                </a:solidFill>
                <a:latin typeface="Proxima Nova"/>
                <a:ea typeface="Proxima Nova"/>
                <a:cs typeface="Proxima Nova"/>
                <a:sym typeface="Proxima Nova"/>
              </a:rPr>
            </a:br>
            <a:r>
              <a:rPr lang="en-US" sz="2000" b="0" i="0" u="none" strike="noStrike" cap="none">
                <a:solidFill>
                  <a:schemeClr val="dk1"/>
                </a:solidFill>
                <a:latin typeface="Proxima Nova"/>
                <a:ea typeface="Proxima Nova"/>
                <a:cs typeface="Proxima Nova"/>
                <a:sym typeface="Proxima Nova"/>
              </a:rPr>
              <a:t> </a:t>
            </a:r>
            <a:endParaRPr sz="1400" b="0" i="0" u="none" strike="noStrike" cap="none">
              <a:solidFill>
                <a:srgbClr val="000000"/>
              </a:solidFill>
              <a:latin typeface="Arial"/>
              <a:ea typeface="Arial"/>
              <a:cs typeface="Arial"/>
              <a:sym typeface="Arial"/>
            </a:endParaRPr>
          </a:p>
        </p:txBody>
      </p:sp>
      <p:sp>
        <p:nvSpPr>
          <p:cNvPr id="394" name="Google Shape;394;p55"/>
          <p:cNvSpPr txBox="1"/>
          <p:nvPr/>
        </p:nvSpPr>
        <p:spPr>
          <a:xfrm>
            <a:off x="96450" y="478850"/>
            <a:ext cx="10065900" cy="7776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72BC"/>
              </a:buClr>
              <a:buSzPts val="4400"/>
              <a:buFont typeface="Proxima Nova"/>
              <a:buNone/>
            </a:pPr>
            <a:r>
              <a:rPr lang="en-US" sz="4000" b="1" i="0" u="none" strike="noStrike" cap="none">
                <a:solidFill>
                  <a:srgbClr val="0072BC"/>
                </a:solidFill>
                <a:latin typeface="Proxima Nova"/>
                <a:ea typeface="Proxima Nova"/>
                <a:cs typeface="Proxima Nova"/>
                <a:sym typeface="Proxima Nova"/>
              </a:rPr>
              <a:t>Monthly First vs. One</a:t>
            </a:r>
            <a:r>
              <a:rPr lang="en-US" sz="4000" b="1">
                <a:solidFill>
                  <a:srgbClr val="0072BC"/>
                </a:solidFill>
                <a:latin typeface="Proxima Nova"/>
                <a:ea typeface="Proxima Nova"/>
                <a:cs typeface="Proxima Nova"/>
                <a:sym typeface="Proxima Nova"/>
              </a:rPr>
              <a:t>-</a:t>
            </a:r>
            <a:r>
              <a:rPr lang="en-US" sz="4000" b="1" i="0" u="none" strike="noStrike" cap="none">
                <a:solidFill>
                  <a:srgbClr val="0072BC"/>
                </a:solidFill>
                <a:latin typeface="Proxima Nova"/>
                <a:ea typeface="Proxima Nova"/>
                <a:cs typeface="Proxima Nova"/>
                <a:sym typeface="Proxima Nova"/>
              </a:rPr>
              <a:t>Time + </a:t>
            </a:r>
            <a:r>
              <a:rPr lang="en-US" sz="4000" b="1">
                <a:solidFill>
                  <a:srgbClr val="0072BC"/>
                </a:solidFill>
                <a:latin typeface="Proxima Nova"/>
                <a:ea typeface="Proxima Nova"/>
                <a:cs typeface="Proxima Nova"/>
                <a:sym typeface="Proxima Nova"/>
              </a:rPr>
              <a:t>Checkbox</a:t>
            </a:r>
            <a:endParaRPr sz="4000" b="1" i="0" u="none" strike="noStrike" cap="none">
              <a:solidFill>
                <a:srgbClr val="0072BC"/>
              </a:solidFill>
              <a:latin typeface="Proxima Nova"/>
              <a:ea typeface="Proxima Nova"/>
              <a:cs typeface="Proxima Nova"/>
              <a:sym typeface="Proxima Nova"/>
            </a:endParaRPr>
          </a:p>
        </p:txBody>
      </p:sp>
      <p:pic>
        <p:nvPicPr>
          <p:cNvPr id="395" name="Google Shape;395;p55"/>
          <p:cNvPicPr preferRelativeResize="0"/>
          <p:nvPr/>
        </p:nvPicPr>
        <p:blipFill rotWithShape="1">
          <a:blip r:embed="rId3">
            <a:alphaModFix/>
          </a:blip>
          <a:srcRect/>
          <a:stretch/>
        </p:blipFill>
        <p:spPr>
          <a:xfrm>
            <a:off x="6843536" y="4008876"/>
            <a:ext cx="330352" cy="330352"/>
          </a:xfrm>
          <a:prstGeom prst="rect">
            <a:avLst/>
          </a:prstGeom>
          <a:noFill/>
          <a:ln>
            <a:noFill/>
          </a:ln>
        </p:spPr>
      </p:pic>
      <p:pic>
        <p:nvPicPr>
          <p:cNvPr id="396" name="Google Shape;396;p55"/>
          <p:cNvPicPr preferRelativeResize="0"/>
          <p:nvPr/>
        </p:nvPicPr>
        <p:blipFill rotWithShape="1">
          <a:blip r:embed="rId3">
            <a:alphaModFix/>
          </a:blip>
          <a:srcRect/>
          <a:stretch/>
        </p:blipFill>
        <p:spPr>
          <a:xfrm>
            <a:off x="7047015" y="4525370"/>
            <a:ext cx="330352" cy="330352"/>
          </a:xfrm>
          <a:prstGeom prst="rect">
            <a:avLst/>
          </a:prstGeom>
          <a:noFill/>
          <a:ln>
            <a:noFill/>
          </a:ln>
        </p:spPr>
      </p:pic>
      <p:pic>
        <p:nvPicPr>
          <p:cNvPr id="397" name="Google Shape;397;p55"/>
          <p:cNvPicPr preferRelativeResize="0"/>
          <p:nvPr/>
        </p:nvPicPr>
        <p:blipFill rotWithShape="1">
          <a:blip r:embed="rId3">
            <a:alphaModFix/>
          </a:blip>
          <a:srcRect/>
          <a:stretch/>
        </p:blipFill>
        <p:spPr>
          <a:xfrm>
            <a:off x="7202246" y="4659612"/>
            <a:ext cx="330352" cy="330352"/>
          </a:xfrm>
          <a:prstGeom prst="rect">
            <a:avLst/>
          </a:prstGeom>
          <a:noFill/>
          <a:ln>
            <a:noFill/>
          </a:ln>
        </p:spPr>
      </p:pic>
      <p:pic>
        <p:nvPicPr>
          <p:cNvPr id="398" name="Google Shape;398;p55"/>
          <p:cNvPicPr preferRelativeResize="0"/>
          <p:nvPr/>
        </p:nvPicPr>
        <p:blipFill rotWithShape="1">
          <a:blip r:embed="rId3">
            <a:alphaModFix/>
          </a:blip>
          <a:srcRect/>
          <a:stretch/>
        </p:blipFill>
        <p:spPr>
          <a:xfrm>
            <a:off x="7354855" y="4619419"/>
            <a:ext cx="330352" cy="330352"/>
          </a:xfrm>
          <a:prstGeom prst="rect">
            <a:avLst/>
          </a:prstGeom>
          <a:noFill/>
          <a:ln>
            <a:noFill/>
          </a:ln>
        </p:spPr>
      </p:pic>
      <p:pic>
        <p:nvPicPr>
          <p:cNvPr id="399" name="Google Shape;399;p55"/>
          <p:cNvPicPr preferRelativeResize="0"/>
          <p:nvPr/>
        </p:nvPicPr>
        <p:blipFill rotWithShape="1">
          <a:blip r:embed="rId4">
            <a:alphaModFix/>
          </a:blip>
          <a:srcRect/>
          <a:stretch/>
        </p:blipFill>
        <p:spPr>
          <a:xfrm>
            <a:off x="5349838" y="2519765"/>
            <a:ext cx="4709431" cy="2315320"/>
          </a:xfrm>
          <a:prstGeom prst="rect">
            <a:avLst/>
          </a:prstGeom>
          <a:noFill/>
          <a:ln>
            <a:noFill/>
          </a:ln>
        </p:spPr>
      </p:pic>
      <p:pic>
        <p:nvPicPr>
          <p:cNvPr id="400" name="Google Shape;400;p55"/>
          <p:cNvPicPr preferRelativeResize="0"/>
          <p:nvPr/>
        </p:nvPicPr>
        <p:blipFill rotWithShape="1">
          <a:blip r:embed="rId5">
            <a:alphaModFix/>
          </a:blip>
          <a:srcRect/>
          <a:stretch/>
        </p:blipFill>
        <p:spPr>
          <a:xfrm>
            <a:off x="314381" y="2535575"/>
            <a:ext cx="4622776" cy="2315313"/>
          </a:xfrm>
          <a:prstGeom prst="rect">
            <a:avLst/>
          </a:prstGeom>
          <a:noFill/>
          <a:ln>
            <a:noFill/>
          </a:ln>
        </p:spPr>
      </p:pic>
      <p:pic>
        <p:nvPicPr>
          <p:cNvPr id="401" name="Google Shape;401;p55"/>
          <p:cNvPicPr preferRelativeResize="0"/>
          <p:nvPr/>
        </p:nvPicPr>
        <p:blipFill rotWithShape="1">
          <a:blip r:embed="rId6">
            <a:alphaModFix/>
          </a:blip>
          <a:srcRect/>
          <a:stretch/>
        </p:blipFill>
        <p:spPr>
          <a:xfrm>
            <a:off x="1572999" y="1679100"/>
            <a:ext cx="862101" cy="797471"/>
          </a:xfrm>
          <a:prstGeom prst="rect">
            <a:avLst/>
          </a:prstGeom>
          <a:noFill/>
          <a:ln>
            <a:noFill/>
          </a:ln>
        </p:spPr>
      </p:pic>
      <p:sp>
        <p:nvSpPr>
          <p:cNvPr id="402" name="Google Shape;402;p55"/>
          <p:cNvSpPr txBox="1">
            <a:spLocks noGrp="1"/>
          </p:cNvSpPr>
          <p:nvPr>
            <p:ph type="sldNum" idx="12"/>
          </p:nvPr>
        </p:nvSpPr>
        <p:spPr>
          <a:xfrm>
            <a:off x="96441" y="6429498"/>
            <a:ext cx="23145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t>26</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cxnSp>
        <p:nvCxnSpPr>
          <p:cNvPr id="407" name="Google Shape;407;p56"/>
          <p:cNvCxnSpPr/>
          <p:nvPr/>
        </p:nvCxnSpPr>
        <p:spPr>
          <a:xfrm>
            <a:off x="5143500" y="1552753"/>
            <a:ext cx="0" cy="3976800"/>
          </a:xfrm>
          <a:prstGeom prst="straightConnector1">
            <a:avLst/>
          </a:prstGeom>
          <a:noFill/>
          <a:ln w="9525" cap="flat" cmpd="sng">
            <a:solidFill>
              <a:srgbClr val="0072BC"/>
            </a:solidFill>
            <a:prstDash val="solid"/>
            <a:miter lim="800000"/>
            <a:headEnd type="none" w="sm" len="sm"/>
            <a:tailEnd type="none" w="sm" len="sm"/>
          </a:ln>
        </p:spPr>
      </p:cxnSp>
      <p:sp>
        <p:nvSpPr>
          <p:cNvPr id="408" name="Google Shape;408;p56"/>
          <p:cNvSpPr txBox="1"/>
          <p:nvPr/>
        </p:nvSpPr>
        <p:spPr>
          <a:xfrm>
            <a:off x="668357" y="1664317"/>
            <a:ext cx="4268700" cy="1323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Proxima Nova"/>
                <a:ea typeface="Proxima Nova"/>
                <a:cs typeface="Proxima Nova"/>
                <a:sym typeface="Proxima Nova"/>
              </a:rPr>
              <a:t>Control</a:t>
            </a:r>
            <a:endParaRPr sz="2000" b="0" i="0" u="sng" strike="noStrike" cap="none">
              <a:solidFill>
                <a:schemeClr val="dk1"/>
              </a:solidFill>
              <a:latin typeface="Proxima Nova"/>
              <a:ea typeface="Proxima Nova"/>
              <a:cs typeface="Proxima Nova"/>
              <a:sym typeface="Proxima Nova"/>
            </a:endParaRPr>
          </a:p>
        </p:txBody>
      </p:sp>
      <p:sp>
        <p:nvSpPr>
          <p:cNvPr id="409" name="Google Shape;409;p56"/>
          <p:cNvSpPr txBox="1"/>
          <p:nvPr/>
        </p:nvSpPr>
        <p:spPr>
          <a:xfrm>
            <a:off x="5245235" y="1664320"/>
            <a:ext cx="4295531" cy="470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Proxima Nova"/>
                <a:ea typeface="Proxima Nova"/>
                <a:cs typeface="Proxima Nova"/>
                <a:sym typeface="Proxima Nova"/>
              </a:rPr>
              <a:t>Test</a:t>
            </a:r>
            <a:br>
              <a:rPr lang="en-US" sz="2000" b="0" i="0" u="none" strike="noStrike" cap="none">
                <a:solidFill>
                  <a:schemeClr val="dk1"/>
                </a:solidFill>
                <a:latin typeface="Proxima Nova"/>
                <a:ea typeface="Proxima Nova"/>
                <a:cs typeface="Proxima Nova"/>
                <a:sym typeface="Proxima Nova"/>
              </a:rPr>
            </a:br>
            <a:r>
              <a:rPr lang="en-US" sz="2000" b="0" i="0" u="none" strike="noStrike" cap="none">
                <a:solidFill>
                  <a:schemeClr val="dk1"/>
                </a:solidFill>
                <a:latin typeface="Proxima Nova"/>
                <a:ea typeface="Proxima Nova"/>
                <a:cs typeface="Proxima Nova"/>
                <a:sym typeface="Proxima Nova"/>
              </a:rPr>
              <a:t> </a:t>
            </a:r>
            <a:endParaRPr sz="1400" b="0" i="0" u="none" strike="noStrike" cap="none">
              <a:solidFill>
                <a:srgbClr val="000000"/>
              </a:solidFill>
              <a:latin typeface="Arial"/>
              <a:ea typeface="Arial"/>
              <a:cs typeface="Arial"/>
              <a:sym typeface="Arial"/>
            </a:endParaRPr>
          </a:p>
        </p:txBody>
      </p:sp>
      <p:sp>
        <p:nvSpPr>
          <p:cNvPr id="410" name="Google Shape;410;p56"/>
          <p:cNvSpPr txBox="1"/>
          <p:nvPr/>
        </p:nvSpPr>
        <p:spPr>
          <a:xfrm>
            <a:off x="668355" y="478850"/>
            <a:ext cx="8539678" cy="7776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72BC"/>
              </a:buClr>
              <a:buSzPts val="4400"/>
              <a:buFont typeface="Proxima Nova"/>
              <a:buNone/>
            </a:pPr>
            <a:r>
              <a:rPr lang="en-US" sz="4400" b="1" i="0" u="none" strike="noStrike" cap="none">
                <a:solidFill>
                  <a:srgbClr val="0072BC"/>
                </a:solidFill>
                <a:latin typeface="Proxima Nova"/>
                <a:ea typeface="Proxima Nova"/>
                <a:cs typeface="Proxima Nova"/>
                <a:sym typeface="Proxima Nova"/>
              </a:rPr>
              <a:t>Ask String Optimization</a:t>
            </a:r>
            <a:endParaRPr sz="4400" b="1" i="0" u="none" strike="noStrike" cap="none">
              <a:solidFill>
                <a:srgbClr val="0072BC"/>
              </a:solidFill>
              <a:latin typeface="Proxima Nova"/>
              <a:ea typeface="Proxima Nova"/>
              <a:cs typeface="Proxima Nova"/>
              <a:sym typeface="Proxima Nova"/>
            </a:endParaRPr>
          </a:p>
        </p:txBody>
      </p:sp>
      <p:pic>
        <p:nvPicPr>
          <p:cNvPr id="411" name="Google Shape;411;p56"/>
          <p:cNvPicPr preferRelativeResize="0"/>
          <p:nvPr/>
        </p:nvPicPr>
        <p:blipFill rotWithShape="1">
          <a:blip r:embed="rId3">
            <a:alphaModFix/>
          </a:blip>
          <a:srcRect/>
          <a:stretch/>
        </p:blipFill>
        <p:spPr>
          <a:xfrm>
            <a:off x="6843536" y="4008876"/>
            <a:ext cx="330352" cy="330352"/>
          </a:xfrm>
          <a:prstGeom prst="rect">
            <a:avLst/>
          </a:prstGeom>
          <a:noFill/>
          <a:ln>
            <a:noFill/>
          </a:ln>
        </p:spPr>
      </p:pic>
      <p:pic>
        <p:nvPicPr>
          <p:cNvPr id="412" name="Google Shape;412;p56"/>
          <p:cNvPicPr preferRelativeResize="0"/>
          <p:nvPr/>
        </p:nvPicPr>
        <p:blipFill rotWithShape="1">
          <a:blip r:embed="rId3">
            <a:alphaModFix/>
          </a:blip>
          <a:srcRect/>
          <a:stretch/>
        </p:blipFill>
        <p:spPr>
          <a:xfrm>
            <a:off x="7047015" y="4525370"/>
            <a:ext cx="330352" cy="330352"/>
          </a:xfrm>
          <a:prstGeom prst="rect">
            <a:avLst/>
          </a:prstGeom>
          <a:noFill/>
          <a:ln>
            <a:noFill/>
          </a:ln>
        </p:spPr>
      </p:pic>
      <p:pic>
        <p:nvPicPr>
          <p:cNvPr id="413" name="Google Shape;413;p56"/>
          <p:cNvPicPr preferRelativeResize="0"/>
          <p:nvPr/>
        </p:nvPicPr>
        <p:blipFill rotWithShape="1">
          <a:blip r:embed="rId3">
            <a:alphaModFix/>
          </a:blip>
          <a:srcRect/>
          <a:stretch/>
        </p:blipFill>
        <p:spPr>
          <a:xfrm>
            <a:off x="7202246" y="4659612"/>
            <a:ext cx="330352" cy="330352"/>
          </a:xfrm>
          <a:prstGeom prst="rect">
            <a:avLst/>
          </a:prstGeom>
          <a:noFill/>
          <a:ln>
            <a:noFill/>
          </a:ln>
        </p:spPr>
      </p:pic>
      <p:pic>
        <p:nvPicPr>
          <p:cNvPr id="414" name="Google Shape;414;p56"/>
          <p:cNvPicPr preferRelativeResize="0"/>
          <p:nvPr/>
        </p:nvPicPr>
        <p:blipFill rotWithShape="1">
          <a:blip r:embed="rId3">
            <a:alphaModFix/>
          </a:blip>
          <a:srcRect/>
          <a:stretch/>
        </p:blipFill>
        <p:spPr>
          <a:xfrm>
            <a:off x="7354855" y="4619419"/>
            <a:ext cx="330352" cy="330352"/>
          </a:xfrm>
          <a:prstGeom prst="rect">
            <a:avLst/>
          </a:prstGeom>
          <a:noFill/>
          <a:ln>
            <a:noFill/>
          </a:ln>
        </p:spPr>
      </p:pic>
      <p:pic>
        <p:nvPicPr>
          <p:cNvPr id="415" name="Google Shape;415;p56"/>
          <p:cNvPicPr preferRelativeResize="0"/>
          <p:nvPr/>
        </p:nvPicPr>
        <p:blipFill rotWithShape="1">
          <a:blip r:embed="rId4">
            <a:alphaModFix/>
          </a:blip>
          <a:srcRect/>
          <a:stretch/>
        </p:blipFill>
        <p:spPr>
          <a:xfrm>
            <a:off x="206444" y="2325497"/>
            <a:ext cx="4790200" cy="2399163"/>
          </a:xfrm>
          <a:prstGeom prst="rect">
            <a:avLst/>
          </a:prstGeom>
          <a:noFill/>
          <a:ln>
            <a:noFill/>
          </a:ln>
        </p:spPr>
      </p:pic>
      <p:pic>
        <p:nvPicPr>
          <p:cNvPr id="416" name="Google Shape;416;p56"/>
          <p:cNvPicPr preferRelativeResize="0"/>
          <p:nvPr/>
        </p:nvPicPr>
        <p:blipFill rotWithShape="1">
          <a:blip r:embed="rId5">
            <a:alphaModFix/>
          </a:blip>
          <a:srcRect/>
          <a:stretch/>
        </p:blipFill>
        <p:spPr>
          <a:xfrm>
            <a:off x="5349935" y="2477000"/>
            <a:ext cx="4722606" cy="2271333"/>
          </a:xfrm>
          <a:prstGeom prst="rect">
            <a:avLst/>
          </a:prstGeom>
          <a:noFill/>
          <a:ln>
            <a:noFill/>
          </a:ln>
        </p:spPr>
      </p:pic>
      <p:pic>
        <p:nvPicPr>
          <p:cNvPr id="417" name="Google Shape;417;p56"/>
          <p:cNvPicPr preferRelativeResize="0"/>
          <p:nvPr/>
        </p:nvPicPr>
        <p:blipFill rotWithShape="1">
          <a:blip r:embed="rId6">
            <a:alphaModFix/>
          </a:blip>
          <a:srcRect/>
          <a:stretch/>
        </p:blipFill>
        <p:spPr>
          <a:xfrm>
            <a:off x="6184918" y="1394150"/>
            <a:ext cx="862102" cy="797469"/>
          </a:xfrm>
          <a:prstGeom prst="rect">
            <a:avLst/>
          </a:prstGeom>
          <a:noFill/>
          <a:ln>
            <a:noFill/>
          </a:ln>
        </p:spPr>
      </p:pic>
      <p:sp>
        <p:nvSpPr>
          <p:cNvPr id="418" name="Google Shape;418;p56"/>
          <p:cNvSpPr txBox="1">
            <a:spLocks noGrp="1"/>
          </p:cNvSpPr>
          <p:nvPr>
            <p:ph type="sldNum" idx="12"/>
          </p:nvPr>
        </p:nvSpPr>
        <p:spPr>
          <a:xfrm>
            <a:off x="96441" y="6429498"/>
            <a:ext cx="23145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050"/>
              <a:buFont typeface="Arial"/>
              <a:buNone/>
            </a:pPr>
            <a:fld id="{00000000-1234-1234-1234-123412341234}" type="slidenum">
              <a:rPr lang="en-US"/>
              <a:t>27</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57"/>
          <p:cNvSpPr txBox="1"/>
          <p:nvPr/>
        </p:nvSpPr>
        <p:spPr>
          <a:xfrm>
            <a:off x="668355" y="478850"/>
            <a:ext cx="8539678" cy="7776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72BC"/>
              </a:buClr>
              <a:buSzPts val="4400"/>
              <a:buFont typeface="Proxima Nova"/>
              <a:buNone/>
            </a:pPr>
            <a:r>
              <a:rPr lang="en-US" sz="4400" b="1" i="0" u="none" strike="noStrike" cap="none">
                <a:solidFill>
                  <a:srgbClr val="0072BC"/>
                </a:solidFill>
                <a:latin typeface="Proxima Nova"/>
                <a:ea typeface="Proxima Nova"/>
                <a:cs typeface="Proxima Nova"/>
                <a:sym typeface="Proxima Nova"/>
              </a:rPr>
              <a:t>Image Optimization</a:t>
            </a:r>
            <a:endParaRPr sz="4400" b="1" i="0" u="none" strike="noStrike" cap="none">
              <a:solidFill>
                <a:srgbClr val="0072BC"/>
              </a:solidFill>
              <a:latin typeface="Proxima Nova"/>
              <a:ea typeface="Proxima Nova"/>
              <a:cs typeface="Proxima Nova"/>
              <a:sym typeface="Proxima Nova"/>
            </a:endParaRPr>
          </a:p>
        </p:txBody>
      </p:sp>
      <p:pic>
        <p:nvPicPr>
          <p:cNvPr id="424" name="Google Shape;424;p57"/>
          <p:cNvPicPr preferRelativeResize="0"/>
          <p:nvPr/>
        </p:nvPicPr>
        <p:blipFill rotWithShape="1">
          <a:blip r:embed="rId3">
            <a:alphaModFix/>
          </a:blip>
          <a:srcRect/>
          <a:stretch/>
        </p:blipFill>
        <p:spPr>
          <a:xfrm>
            <a:off x="6843536" y="4008876"/>
            <a:ext cx="330352" cy="330352"/>
          </a:xfrm>
          <a:prstGeom prst="rect">
            <a:avLst/>
          </a:prstGeom>
          <a:noFill/>
          <a:ln>
            <a:noFill/>
          </a:ln>
        </p:spPr>
      </p:pic>
      <p:pic>
        <p:nvPicPr>
          <p:cNvPr id="425" name="Google Shape;425;p57"/>
          <p:cNvPicPr preferRelativeResize="0"/>
          <p:nvPr/>
        </p:nvPicPr>
        <p:blipFill rotWithShape="1">
          <a:blip r:embed="rId3">
            <a:alphaModFix/>
          </a:blip>
          <a:srcRect/>
          <a:stretch/>
        </p:blipFill>
        <p:spPr>
          <a:xfrm>
            <a:off x="7047015" y="4525370"/>
            <a:ext cx="330352" cy="330352"/>
          </a:xfrm>
          <a:prstGeom prst="rect">
            <a:avLst/>
          </a:prstGeom>
          <a:noFill/>
          <a:ln>
            <a:noFill/>
          </a:ln>
        </p:spPr>
      </p:pic>
      <p:pic>
        <p:nvPicPr>
          <p:cNvPr id="426" name="Google Shape;426;p57"/>
          <p:cNvPicPr preferRelativeResize="0"/>
          <p:nvPr/>
        </p:nvPicPr>
        <p:blipFill rotWithShape="1">
          <a:blip r:embed="rId3">
            <a:alphaModFix/>
          </a:blip>
          <a:srcRect/>
          <a:stretch/>
        </p:blipFill>
        <p:spPr>
          <a:xfrm>
            <a:off x="7202246" y="4659612"/>
            <a:ext cx="330352" cy="330352"/>
          </a:xfrm>
          <a:prstGeom prst="rect">
            <a:avLst/>
          </a:prstGeom>
          <a:noFill/>
          <a:ln>
            <a:noFill/>
          </a:ln>
        </p:spPr>
      </p:pic>
      <p:pic>
        <p:nvPicPr>
          <p:cNvPr id="427" name="Google Shape;427;p57"/>
          <p:cNvPicPr preferRelativeResize="0"/>
          <p:nvPr/>
        </p:nvPicPr>
        <p:blipFill rotWithShape="1">
          <a:blip r:embed="rId3">
            <a:alphaModFix/>
          </a:blip>
          <a:srcRect/>
          <a:stretch/>
        </p:blipFill>
        <p:spPr>
          <a:xfrm>
            <a:off x="7354855" y="4619419"/>
            <a:ext cx="330352" cy="330352"/>
          </a:xfrm>
          <a:prstGeom prst="rect">
            <a:avLst/>
          </a:prstGeom>
          <a:noFill/>
          <a:ln>
            <a:noFill/>
          </a:ln>
        </p:spPr>
      </p:pic>
      <p:pic>
        <p:nvPicPr>
          <p:cNvPr id="428" name="Google Shape;428;p57"/>
          <p:cNvPicPr preferRelativeResize="0"/>
          <p:nvPr/>
        </p:nvPicPr>
        <p:blipFill rotWithShape="1">
          <a:blip r:embed="rId4">
            <a:alphaModFix/>
          </a:blip>
          <a:srcRect/>
          <a:stretch/>
        </p:blipFill>
        <p:spPr>
          <a:xfrm>
            <a:off x="214988" y="1414200"/>
            <a:ext cx="3042580" cy="3158958"/>
          </a:xfrm>
          <a:prstGeom prst="rect">
            <a:avLst/>
          </a:prstGeom>
          <a:noFill/>
          <a:ln>
            <a:noFill/>
          </a:ln>
        </p:spPr>
      </p:pic>
      <p:pic>
        <p:nvPicPr>
          <p:cNvPr id="429" name="Google Shape;429;p57"/>
          <p:cNvPicPr preferRelativeResize="0"/>
          <p:nvPr/>
        </p:nvPicPr>
        <p:blipFill rotWithShape="1">
          <a:blip r:embed="rId5">
            <a:alphaModFix/>
          </a:blip>
          <a:srcRect/>
          <a:stretch/>
        </p:blipFill>
        <p:spPr>
          <a:xfrm>
            <a:off x="3435180" y="1375725"/>
            <a:ext cx="3042584" cy="3223894"/>
          </a:xfrm>
          <a:prstGeom prst="rect">
            <a:avLst/>
          </a:prstGeom>
          <a:noFill/>
          <a:ln>
            <a:noFill/>
          </a:ln>
        </p:spPr>
      </p:pic>
      <p:pic>
        <p:nvPicPr>
          <p:cNvPr id="430" name="Google Shape;430;p57"/>
          <p:cNvPicPr preferRelativeResize="0"/>
          <p:nvPr/>
        </p:nvPicPr>
        <p:blipFill rotWithShape="1">
          <a:blip r:embed="rId6">
            <a:alphaModFix/>
          </a:blip>
          <a:srcRect r="9412" b="9412"/>
          <a:stretch/>
        </p:blipFill>
        <p:spPr>
          <a:xfrm>
            <a:off x="6785375" y="1256451"/>
            <a:ext cx="3120040" cy="3305960"/>
          </a:xfrm>
          <a:prstGeom prst="rect">
            <a:avLst/>
          </a:prstGeom>
          <a:noFill/>
          <a:ln>
            <a:noFill/>
          </a:ln>
        </p:spPr>
      </p:pic>
      <p:pic>
        <p:nvPicPr>
          <p:cNvPr id="431" name="Google Shape;431;p57"/>
          <p:cNvPicPr preferRelativeResize="0"/>
          <p:nvPr/>
        </p:nvPicPr>
        <p:blipFill rotWithShape="1">
          <a:blip r:embed="rId7">
            <a:alphaModFix/>
          </a:blip>
          <a:srcRect/>
          <a:stretch/>
        </p:blipFill>
        <p:spPr>
          <a:xfrm>
            <a:off x="2395468" y="2813600"/>
            <a:ext cx="862102" cy="797469"/>
          </a:xfrm>
          <a:prstGeom prst="rect">
            <a:avLst/>
          </a:prstGeom>
          <a:noFill/>
          <a:ln>
            <a:noFill/>
          </a:ln>
        </p:spPr>
      </p:pic>
      <p:pic>
        <p:nvPicPr>
          <p:cNvPr id="432" name="Google Shape;432;p57"/>
          <p:cNvPicPr preferRelativeResize="0"/>
          <p:nvPr/>
        </p:nvPicPr>
        <p:blipFill rotWithShape="1">
          <a:blip r:embed="rId7">
            <a:alphaModFix/>
          </a:blip>
          <a:srcRect/>
          <a:stretch/>
        </p:blipFill>
        <p:spPr>
          <a:xfrm>
            <a:off x="5615661" y="2742963"/>
            <a:ext cx="862102" cy="797469"/>
          </a:xfrm>
          <a:prstGeom prst="rect">
            <a:avLst/>
          </a:prstGeom>
          <a:noFill/>
          <a:ln>
            <a:noFill/>
          </a:ln>
        </p:spPr>
      </p:pic>
      <p:sp>
        <p:nvSpPr>
          <p:cNvPr id="433" name="Google Shape;433;p57"/>
          <p:cNvSpPr txBox="1">
            <a:spLocks noGrp="1"/>
          </p:cNvSpPr>
          <p:nvPr>
            <p:ph type="sldNum" idx="12"/>
          </p:nvPr>
        </p:nvSpPr>
        <p:spPr>
          <a:xfrm>
            <a:off x="96441" y="6429498"/>
            <a:ext cx="23145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050"/>
              <a:buFont typeface="Arial"/>
              <a:buNone/>
            </a:pPr>
            <a:fld id="{00000000-1234-1234-1234-123412341234}" type="slidenum">
              <a:rPr lang="en-US"/>
              <a:t>28</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cxnSp>
        <p:nvCxnSpPr>
          <p:cNvPr id="438" name="Google Shape;438;p58"/>
          <p:cNvCxnSpPr/>
          <p:nvPr/>
        </p:nvCxnSpPr>
        <p:spPr>
          <a:xfrm>
            <a:off x="5143500" y="1552753"/>
            <a:ext cx="0" cy="3976800"/>
          </a:xfrm>
          <a:prstGeom prst="straightConnector1">
            <a:avLst/>
          </a:prstGeom>
          <a:noFill/>
          <a:ln w="9525" cap="flat" cmpd="sng">
            <a:solidFill>
              <a:srgbClr val="0072BC"/>
            </a:solidFill>
            <a:prstDash val="solid"/>
            <a:miter lim="800000"/>
            <a:headEnd type="none" w="sm" len="sm"/>
            <a:tailEnd type="none" w="sm" len="sm"/>
          </a:ln>
        </p:spPr>
      </p:cxnSp>
      <p:sp>
        <p:nvSpPr>
          <p:cNvPr id="439" name="Google Shape;439;p58"/>
          <p:cNvSpPr txBox="1"/>
          <p:nvPr/>
        </p:nvSpPr>
        <p:spPr>
          <a:xfrm>
            <a:off x="668355" y="1355120"/>
            <a:ext cx="4268700" cy="470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Proxima Nova"/>
                <a:ea typeface="Proxima Nova"/>
                <a:cs typeface="Proxima Nova"/>
                <a:sym typeface="Proxima Nova"/>
              </a:rPr>
              <a:t>Control</a:t>
            </a:r>
            <a:endParaRPr sz="2000" b="0" i="0" u="sng" strike="noStrike" cap="none">
              <a:solidFill>
                <a:schemeClr val="dk1"/>
              </a:solidFill>
              <a:latin typeface="Proxima Nova"/>
              <a:ea typeface="Proxima Nova"/>
              <a:cs typeface="Proxima Nova"/>
              <a:sym typeface="Proxima Nova"/>
            </a:endParaRPr>
          </a:p>
        </p:txBody>
      </p:sp>
      <p:sp>
        <p:nvSpPr>
          <p:cNvPr id="440" name="Google Shape;440;p58"/>
          <p:cNvSpPr txBox="1"/>
          <p:nvPr/>
        </p:nvSpPr>
        <p:spPr>
          <a:xfrm>
            <a:off x="5219659" y="1355120"/>
            <a:ext cx="4295531" cy="470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Proxima Nova"/>
                <a:ea typeface="Proxima Nova"/>
                <a:cs typeface="Proxima Nova"/>
                <a:sym typeface="Proxima Nova"/>
              </a:rPr>
              <a:t>Test</a:t>
            </a:r>
            <a:br>
              <a:rPr lang="en-US" sz="2000" b="0" i="0" u="none" strike="noStrike" cap="none">
                <a:solidFill>
                  <a:schemeClr val="dk1"/>
                </a:solidFill>
                <a:latin typeface="Proxima Nova"/>
                <a:ea typeface="Proxima Nova"/>
                <a:cs typeface="Proxima Nova"/>
                <a:sym typeface="Proxima Nova"/>
              </a:rPr>
            </a:br>
            <a:r>
              <a:rPr lang="en-US" sz="2000" b="0" i="0" u="none" strike="noStrike" cap="none">
                <a:solidFill>
                  <a:schemeClr val="dk1"/>
                </a:solidFill>
                <a:latin typeface="Proxima Nova"/>
                <a:ea typeface="Proxima Nova"/>
                <a:cs typeface="Proxima Nova"/>
                <a:sym typeface="Proxima Nova"/>
              </a:rPr>
              <a:t> </a:t>
            </a:r>
            <a:endParaRPr sz="1400" b="0" i="0" u="none" strike="noStrike" cap="none">
              <a:solidFill>
                <a:srgbClr val="000000"/>
              </a:solidFill>
              <a:latin typeface="Arial"/>
              <a:ea typeface="Arial"/>
              <a:cs typeface="Arial"/>
              <a:sym typeface="Arial"/>
            </a:endParaRPr>
          </a:p>
        </p:txBody>
      </p:sp>
      <p:sp>
        <p:nvSpPr>
          <p:cNvPr id="441" name="Google Shape;441;p58"/>
          <p:cNvSpPr txBox="1"/>
          <p:nvPr/>
        </p:nvSpPr>
        <p:spPr>
          <a:xfrm>
            <a:off x="668355" y="478850"/>
            <a:ext cx="8993785" cy="7776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72BC"/>
              </a:buClr>
              <a:buSzPts val="4400"/>
              <a:buFont typeface="Proxima Nova"/>
              <a:buNone/>
            </a:pPr>
            <a:r>
              <a:rPr lang="en-US" sz="4400" b="1" i="0" u="none" strike="noStrike" cap="none">
                <a:solidFill>
                  <a:srgbClr val="0072BC"/>
                </a:solidFill>
                <a:latin typeface="Proxima Nova"/>
                <a:ea typeface="Proxima Nova"/>
                <a:cs typeface="Proxima Nova"/>
                <a:sym typeface="Proxima Nova"/>
              </a:rPr>
              <a:t>Best ask for one time donors</a:t>
            </a:r>
            <a:endParaRPr sz="4400" b="1" i="0" u="none" strike="noStrike" cap="none">
              <a:solidFill>
                <a:srgbClr val="0072BC"/>
              </a:solidFill>
              <a:latin typeface="Proxima Nova"/>
              <a:ea typeface="Proxima Nova"/>
              <a:cs typeface="Proxima Nova"/>
              <a:sym typeface="Proxima Nova"/>
            </a:endParaRPr>
          </a:p>
        </p:txBody>
      </p:sp>
      <p:pic>
        <p:nvPicPr>
          <p:cNvPr id="442" name="Google Shape;442;p58"/>
          <p:cNvPicPr preferRelativeResize="0"/>
          <p:nvPr/>
        </p:nvPicPr>
        <p:blipFill rotWithShape="1">
          <a:blip r:embed="rId3">
            <a:alphaModFix/>
          </a:blip>
          <a:srcRect/>
          <a:stretch/>
        </p:blipFill>
        <p:spPr>
          <a:xfrm>
            <a:off x="6843536" y="4008876"/>
            <a:ext cx="330352" cy="330352"/>
          </a:xfrm>
          <a:prstGeom prst="rect">
            <a:avLst/>
          </a:prstGeom>
          <a:noFill/>
          <a:ln>
            <a:noFill/>
          </a:ln>
        </p:spPr>
      </p:pic>
      <p:pic>
        <p:nvPicPr>
          <p:cNvPr id="443" name="Google Shape;443;p58"/>
          <p:cNvPicPr preferRelativeResize="0"/>
          <p:nvPr/>
        </p:nvPicPr>
        <p:blipFill rotWithShape="1">
          <a:blip r:embed="rId3">
            <a:alphaModFix/>
          </a:blip>
          <a:srcRect/>
          <a:stretch/>
        </p:blipFill>
        <p:spPr>
          <a:xfrm>
            <a:off x="7047015" y="4525370"/>
            <a:ext cx="330352" cy="330352"/>
          </a:xfrm>
          <a:prstGeom prst="rect">
            <a:avLst/>
          </a:prstGeom>
          <a:noFill/>
          <a:ln>
            <a:noFill/>
          </a:ln>
        </p:spPr>
      </p:pic>
      <p:pic>
        <p:nvPicPr>
          <p:cNvPr id="444" name="Google Shape;444;p58"/>
          <p:cNvPicPr preferRelativeResize="0"/>
          <p:nvPr/>
        </p:nvPicPr>
        <p:blipFill rotWithShape="1">
          <a:blip r:embed="rId3">
            <a:alphaModFix/>
          </a:blip>
          <a:srcRect/>
          <a:stretch/>
        </p:blipFill>
        <p:spPr>
          <a:xfrm>
            <a:off x="7202246" y="4659612"/>
            <a:ext cx="330352" cy="330352"/>
          </a:xfrm>
          <a:prstGeom prst="rect">
            <a:avLst/>
          </a:prstGeom>
          <a:noFill/>
          <a:ln>
            <a:noFill/>
          </a:ln>
        </p:spPr>
      </p:pic>
      <p:pic>
        <p:nvPicPr>
          <p:cNvPr id="445" name="Google Shape;445;p58"/>
          <p:cNvPicPr preferRelativeResize="0"/>
          <p:nvPr/>
        </p:nvPicPr>
        <p:blipFill rotWithShape="1">
          <a:blip r:embed="rId3">
            <a:alphaModFix/>
          </a:blip>
          <a:srcRect/>
          <a:stretch/>
        </p:blipFill>
        <p:spPr>
          <a:xfrm>
            <a:off x="7354855" y="4619419"/>
            <a:ext cx="330352" cy="330352"/>
          </a:xfrm>
          <a:prstGeom prst="rect">
            <a:avLst/>
          </a:prstGeom>
          <a:noFill/>
          <a:ln>
            <a:noFill/>
          </a:ln>
        </p:spPr>
      </p:pic>
      <p:pic>
        <p:nvPicPr>
          <p:cNvPr id="446" name="Google Shape;446;p58"/>
          <p:cNvPicPr preferRelativeResize="0"/>
          <p:nvPr/>
        </p:nvPicPr>
        <p:blipFill rotWithShape="1">
          <a:blip r:embed="rId4">
            <a:alphaModFix/>
          </a:blip>
          <a:srcRect/>
          <a:stretch/>
        </p:blipFill>
        <p:spPr>
          <a:xfrm>
            <a:off x="6284992" y="1825820"/>
            <a:ext cx="2164865" cy="3727839"/>
          </a:xfrm>
          <a:prstGeom prst="rect">
            <a:avLst/>
          </a:prstGeom>
          <a:noFill/>
          <a:ln>
            <a:noFill/>
          </a:ln>
        </p:spPr>
      </p:pic>
      <p:pic>
        <p:nvPicPr>
          <p:cNvPr id="447" name="Google Shape;447;p58"/>
          <p:cNvPicPr preferRelativeResize="0"/>
          <p:nvPr/>
        </p:nvPicPr>
        <p:blipFill rotWithShape="1">
          <a:blip r:embed="rId5">
            <a:alphaModFix/>
          </a:blip>
          <a:srcRect/>
          <a:stretch/>
        </p:blipFill>
        <p:spPr>
          <a:xfrm>
            <a:off x="1633057" y="1840945"/>
            <a:ext cx="2339292" cy="3988726"/>
          </a:xfrm>
          <a:prstGeom prst="rect">
            <a:avLst/>
          </a:prstGeom>
          <a:noFill/>
          <a:ln>
            <a:noFill/>
          </a:ln>
        </p:spPr>
      </p:pic>
      <p:pic>
        <p:nvPicPr>
          <p:cNvPr id="448" name="Google Shape;448;p58"/>
          <p:cNvPicPr preferRelativeResize="0"/>
          <p:nvPr/>
        </p:nvPicPr>
        <p:blipFill rotWithShape="1">
          <a:blip r:embed="rId6">
            <a:alphaModFix/>
          </a:blip>
          <a:srcRect/>
          <a:stretch/>
        </p:blipFill>
        <p:spPr>
          <a:xfrm>
            <a:off x="1598382" y="1117900"/>
            <a:ext cx="709273" cy="656100"/>
          </a:xfrm>
          <a:prstGeom prst="rect">
            <a:avLst/>
          </a:prstGeom>
          <a:noFill/>
          <a:ln>
            <a:noFill/>
          </a:ln>
        </p:spPr>
      </p:pic>
      <p:sp>
        <p:nvSpPr>
          <p:cNvPr id="449" name="Google Shape;449;p58"/>
          <p:cNvSpPr txBox="1">
            <a:spLocks noGrp="1"/>
          </p:cNvSpPr>
          <p:nvPr>
            <p:ph type="sldNum" idx="12"/>
          </p:nvPr>
        </p:nvSpPr>
        <p:spPr>
          <a:xfrm>
            <a:off x="96441" y="6429498"/>
            <a:ext cx="23145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050"/>
              <a:buFont typeface="Arial"/>
              <a:buNone/>
            </a:pPr>
            <a:fld id="{00000000-1234-1234-1234-123412341234}" type="slidenum">
              <a:rPr lang="en-US"/>
              <a:t>29</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cxnSp>
        <p:nvCxnSpPr>
          <p:cNvPr id="454" name="Google Shape;454;p59"/>
          <p:cNvCxnSpPr/>
          <p:nvPr/>
        </p:nvCxnSpPr>
        <p:spPr>
          <a:xfrm>
            <a:off x="5143500" y="1552753"/>
            <a:ext cx="0" cy="3976800"/>
          </a:xfrm>
          <a:prstGeom prst="straightConnector1">
            <a:avLst/>
          </a:prstGeom>
          <a:noFill/>
          <a:ln w="9525" cap="flat" cmpd="sng">
            <a:solidFill>
              <a:srgbClr val="0072BC"/>
            </a:solidFill>
            <a:prstDash val="solid"/>
            <a:miter lim="800000"/>
            <a:headEnd type="none" w="sm" len="sm"/>
            <a:tailEnd type="none" w="sm" len="sm"/>
          </a:ln>
        </p:spPr>
      </p:cxnSp>
      <p:sp>
        <p:nvSpPr>
          <p:cNvPr id="455" name="Google Shape;455;p59"/>
          <p:cNvSpPr txBox="1"/>
          <p:nvPr/>
        </p:nvSpPr>
        <p:spPr>
          <a:xfrm>
            <a:off x="668355" y="1428720"/>
            <a:ext cx="4268700" cy="470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Proxima Nova"/>
                <a:ea typeface="Proxima Nova"/>
                <a:cs typeface="Proxima Nova"/>
                <a:sym typeface="Proxima Nova"/>
              </a:rPr>
              <a:t>Control</a:t>
            </a:r>
            <a:endParaRPr sz="2000" b="0" i="0" u="sng" strike="noStrike" cap="none">
              <a:solidFill>
                <a:schemeClr val="dk1"/>
              </a:solidFill>
              <a:latin typeface="Proxima Nova"/>
              <a:ea typeface="Proxima Nova"/>
              <a:cs typeface="Proxima Nova"/>
              <a:sym typeface="Proxima Nova"/>
            </a:endParaRPr>
          </a:p>
        </p:txBody>
      </p:sp>
      <p:sp>
        <p:nvSpPr>
          <p:cNvPr id="456" name="Google Shape;456;p59"/>
          <p:cNvSpPr txBox="1"/>
          <p:nvPr/>
        </p:nvSpPr>
        <p:spPr>
          <a:xfrm>
            <a:off x="5269356" y="1428720"/>
            <a:ext cx="4295531" cy="470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Proxima Nova"/>
                <a:ea typeface="Proxima Nova"/>
                <a:cs typeface="Proxima Nova"/>
                <a:sym typeface="Proxima Nova"/>
              </a:rPr>
              <a:t>Test</a:t>
            </a:r>
            <a:br>
              <a:rPr lang="en-US" sz="2000" b="0" i="0" u="none" strike="noStrike" cap="none">
                <a:solidFill>
                  <a:schemeClr val="dk1"/>
                </a:solidFill>
                <a:latin typeface="Proxima Nova"/>
                <a:ea typeface="Proxima Nova"/>
                <a:cs typeface="Proxima Nova"/>
                <a:sym typeface="Proxima Nova"/>
              </a:rPr>
            </a:br>
            <a:r>
              <a:rPr lang="en-US" sz="2000" b="0" i="0" u="none" strike="noStrike" cap="none">
                <a:solidFill>
                  <a:schemeClr val="dk1"/>
                </a:solidFill>
                <a:latin typeface="Proxima Nova"/>
                <a:ea typeface="Proxima Nova"/>
                <a:cs typeface="Proxima Nova"/>
                <a:sym typeface="Proxima Nova"/>
              </a:rPr>
              <a:t> </a:t>
            </a:r>
            <a:endParaRPr sz="1400" b="0" i="0" u="none" strike="noStrike" cap="none">
              <a:solidFill>
                <a:srgbClr val="000000"/>
              </a:solidFill>
              <a:latin typeface="Arial"/>
              <a:ea typeface="Arial"/>
              <a:cs typeface="Arial"/>
              <a:sym typeface="Arial"/>
            </a:endParaRPr>
          </a:p>
        </p:txBody>
      </p:sp>
      <p:sp>
        <p:nvSpPr>
          <p:cNvPr id="457" name="Google Shape;457;p59"/>
          <p:cNvSpPr txBox="1"/>
          <p:nvPr/>
        </p:nvSpPr>
        <p:spPr>
          <a:xfrm>
            <a:off x="668355" y="478850"/>
            <a:ext cx="8539678" cy="7776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72BC"/>
              </a:buClr>
              <a:buSzPts val="4400"/>
              <a:buFont typeface="Proxima Nova"/>
              <a:buNone/>
            </a:pPr>
            <a:r>
              <a:rPr lang="en-US" sz="4400" b="1" i="0" u="none" strike="noStrike" cap="none">
                <a:solidFill>
                  <a:srgbClr val="0072BC"/>
                </a:solidFill>
                <a:latin typeface="Proxima Nova"/>
                <a:ea typeface="Proxima Nova"/>
                <a:cs typeface="Proxima Nova"/>
                <a:sym typeface="Proxima Nova"/>
              </a:rPr>
              <a:t>Including Match Amount in Copy</a:t>
            </a:r>
            <a:endParaRPr sz="4400" b="1" i="0" u="none" strike="noStrike" cap="none">
              <a:solidFill>
                <a:srgbClr val="0072BC"/>
              </a:solidFill>
              <a:latin typeface="Proxima Nova"/>
              <a:ea typeface="Proxima Nova"/>
              <a:cs typeface="Proxima Nova"/>
              <a:sym typeface="Proxima Nova"/>
            </a:endParaRPr>
          </a:p>
        </p:txBody>
      </p:sp>
      <p:pic>
        <p:nvPicPr>
          <p:cNvPr id="458" name="Google Shape;458;p59"/>
          <p:cNvPicPr preferRelativeResize="0"/>
          <p:nvPr/>
        </p:nvPicPr>
        <p:blipFill rotWithShape="1">
          <a:blip r:embed="rId3">
            <a:alphaModFix/>
          </a:blip>
          <a:srcRect/>
          <a:stretch/>
        </p:blipFill>
        <p:spPr>
          <a:xfrm>
            <a:off x="6843536" y="4008876"/>
            <a:ext cx="330352" cy="330352"/>
          </a:xfrm>
          <a:prstGeom prst="rect">
            <a:avLst/>
          </a:prstGeom>
          <a:noFill/>
          <a:ln>
            <a:noFill/>
          </a:ln>
        </p:spPr>
      </p:pic>
      <p:pic>
        <p:nvPicPr>
          <p:cNvPr id="459" name="Google Shape;459;p59"/>
          <p:cNvPicPr preferRelativeResize="0"/>
          <p:nvPr/>
        </p:nvPicPr>
        <p:blipFill rotWithShape="1">
          <a:blip r:embed="rId3">
            <a:alphaModFix/>
          </a:blip>
          <a:srcRect/>
          <a:stretch/>
        </p:blipFill>
        <p:spPr>
          <a:xfrm>
            <a:off x="7047015" y="4525370"/>
            <a:ext cx="330352" cy="330352"/>
          </a:xfrm>
          <a:prstGeom prst="rect">
            <a:avLst/>
          </a:prstGeom>
          <a:noFill/>
          <a:ln>
            <a:noFill/>
          </a:ln>
        </p:spPr>
      </p:pic>
      <p:pic>
        <p:nvPicPr>
          <p:cNvPr id="460" name="Google Shape;460;p59"/>
          <p:cNvPicPr preferRelativeResize="0"/>
          <p:nvPr/>
        </p:nvPicPr>
        <p:blipFill rotWithShape="1">
          <a:blip r:embed="rId3">
            <a:alphaModFix/>
          </a:blip>
          <a:srcRect/>
          <a:stretch/>
        </p:blipFill>
        <p:spPr>
          <a:xfrm>
            <a:off x="7202246" y="4659612"/>
            <a:ext cx="330352" cy="330352"/>
          </a:xfrm>
          <a:prstGeom prst="rect">
            <a:avLst/>
          </a:prstGeom>
          <a:noFill/>
          <a:ln>
            <a:noFill/>
          </a:ln>
        </p:spPr>
      </p:pic>
      <p:pic>
        <p:nvPicPr>
          <p:cNvPr id="461" name="Google Shape;461;p59"/>
          <p:cNvPicPr preferRelativeResize="0"/>
          <p:nvPr/>
        </p:nvPicPr>
        <p:blipFill rotWithShape="1">
          <a:blip r:embed="rId3">
            <a:alphaModFix/>
          </a:blip>
          <a:srcRect/>
          <a:stretch/>
        </p:blipFill>
        <p:spPr>
          <a:xfrm>
            <a:off x="7354855" y="4619419"/>
            <a:ext cx="330352" cy="330352"/>
          </a:xfrm>
          <a:prstGeom prst="rect">
            <a:avLst/>
          </a:prstGeom>
          <a:noFill/>
          <a:ln>
            <a:noFill/>
          </a:ln>
        </p:spPr>
      </p:pic>
      <p:pic>
        <p:nvPicPr>
          <p:cNvPr id="462" name="Google Shape;462;p59"/>
          <p:cNvPicPr preferRelativeResize="0"/>
          <p:nvPr/>
        </p:nvPicPr>
        <p:blipFill rotWithShape="1">
          <a:blip r:embed="rId4">
            <a:alphaModFix/>
          </a:blip>
          <a:srcRect/>
          <a:stretch/>
        </p:blipFill>
        <p:spPr>
          <a:xfrm>
            <a:off x="1748735" y="1877745"/>
            <a:ext cx="2107932" cy="3926626"/>
          </a:xfrm>
          <a:prstGeom prst="rect">
            <a:avLst/>
          </a:prstGeom>
          <a:noFill/>
          <a:ln>
            <a:noFill/>
          </a:ln>
        </p:spPr>
      </p:pic>
      <p:pic>
        <p:nvPicPr>
          <p:cNvPr id="463" name="Google Shape;463;p59"/>
          <p:cNvPicPr preferRelativeResize="0"/>
          <p:nvPr/>
        </p:nvPicPr>
        <p:blipFill rotWithShape="1">
          <a:blip r:embed="rId5">
            <a:alphaModFix/>
          </a:blip>
          <a:srcRect/>
          <a:stretch/>
        </p:blipFill>
        <p:spPr>
          <a:xfrm>
            <a:off x="6374987" y="1877745"/>
            <a:ext cx="2084276" cy="3926627"/>
          </a:xfrm>
          <a:prstGeom prst="rect">
            <a:avLst/>
          </a:prstGeom>
          <a:noFill/>
          <a:ln>
            <a:noFill/>
          </a:ln>
        </p:spPr>
      </p:pic>
      <p:pic>
        <p:nvPicPr>
          <p:cNvPr id="464" name="Google Shape;464;p59"/>
          <p:cNvPicPr preferRelativeResize="0"/>
          <p:nvPr/>
        </p:nvPicPr>
        <p:blipFill rotWithShape="1">
          <a:blip r:embed="rId6">
            <a:alphaModFix/>
          </a:blip>
          <a:srcRect/>
          <a:stretch/>
        </p:blipFill>
        <p:spPr>
          <a:xfrm>
            <a:off x="1653500" y="1191500"/>
            <a:ext cx="709273" cy="656100"/>
          </a:xfrm>
          <a:prstGeom prst="rect">
            <a:avLst/>
          </a:prstGeom>
          <a:noFill/>
          <a:ln>
            <a:noFill/>
          </a:ln>
        </p:spPr>
      </p:pic>
      <p:sp>
        <p:nvSpPr>
          <p:cNvPr id="465" name="Google Shape;465;p59"/>
          <p:cNvSpPr txBox="1">
            <a:spLocks noGrp="1"/>
          </p:cNvSpPr>
          <p:nvPr>
            <p:ph type="sldNum" idx="12"/>
          </p:nvPr>
        </p:nvSpPr>
        <p:spPr>
          <a:xfrm>
            <a:off x="96441" y="6429498"/>
            <a:ext cx="23145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050"/>
              <a:buFont typeface="Arial"/>
              <a:buNone/>
            </a:pPr>
            <a:fld id="{00000000-1234-1234-1234-123412341234}" type="slidenum">
              <a:rPr lang="en-US"/>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cxnSp>
        <p:nvCxnSpPr>
          <p:cNvPr id="470" name="Google Shape;470;p60"/>
          <p:cNvCxnSpPr/>
          <p:nvPr/>
        </p:nvCxnSpPr>
        <p:spPr>
          <a:xfrm>
            <a:off x="5143500" y="1552753"/>
            <a:ext cx="0" cy="3976800"/>
          </a:xfrm>
          <a:prstGeom prst="straightConnector1">
            <a:avLst/>
          </a:prstGeom>
          <a:noFill/>
          <a:ln w="9525" cap="flat" cmpd="sng">
            <a:solidFill>
              <a:srgbClr val="0072BC"/>
            </a:solidFill>
            <a:prstDash val="solid"/>
            <a:miter lim="800000"/>
            <a:headEnd type="none" w="sm" len="sm"/>
            <a:tailEnd type="none" w="sm" len="sm"/>
          </a:ln>
        </p:spPr>
      </p:cxnSp>
      <p:sp>
        <p:nvSpPr>
          <p:cNvPr id="471" name="Google Shape;471;p60"/>
          <p:cNvSpPr txBox="1"/>
          <p:nvPr/>
        </p:nvSpPr>
        <p:spPr>
          <a:xfrm>
            <a:off x="668355" y="1463782"/>
            <a:ext cx="4268700" cy="391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Proxima Nova"/>
                <a:ea typeface="Proxima Nova"/>
                <a:cs typeface="Proxima Nova"/>
                <a:sym typeface="Proxima Nova"/>
              </a:rPr>
              <a:t>Control</a:t>
            </a:r>
            <a:endParaRPr sz="2000" b="0" i="0" u="sng" strike="noStrike" cap="none">
              <a:solidFill>
                <a:schemeClr val="dk1"/>
              </a:solidFill>
              <a:latin typeface="Proxima Nova"/>
              <a:ea typeface="Proxima Nova"/>
              <a:cs typeface="Proxima Nova"/>
              <a:sym typeface="Proxima Nova"/>
            </a:endParaRPr>
          </a:p>
        </p:txBody>
      </p:sp>
      <p:sp>
        <p:nvSpPr>
          <p:cNvPr id="472" name="Google Shape;472;p60"/>
          <p:cNvSpPr txBox="1"/>
          <p:nvPr/>
        </p:nvSpPr>
        <p:spPr>
          <a:xfrm>
            <a:off x="5219648" y="1463770"/>
            <a:ext cx="4295531" cy="470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Proxima Nova"/>
                <a:ea typeface="Proxima Nova"/>
                <a:cs typeface="Proxima Nova"/>
                <a:sym typeface="Proxima Nova"/>
              </a:rPr>
              <a:t>Test</a:t>
            </a:r>
            <a:br>
              <a:rPr lang="en-US" sz="2000" b="0" i="0" u="none" strike="noStrike" cap="none">
                <a:solidFill>
                  <a:schemeClr val="dk1"/>
                </a:solidFill>
                <a:latin typeface="Proxima Nova"/>
                <a:ea typeface="Proxima Nova"/>
                <a:cs typeface="Proxima Nova"/>
                <a:sym typeface="Proxima Nova"/>
              </a:rPr>
            </a:br>
            <a:r>
              <a:rPr lang="en-US" sz="2000" b="0" i="0" u="none" strike="noStrike" cap="none">
                <a:solidFill>
                  <a:schemeClr val="dk1"/>
                </a:solidFill>
                <a:latin typeface="Proxima Nova"/>
                <a:ea typeface="Proxima Nova"/>
                <a:cs typeface="Proxima Nova"/>
                <a:sym typeface="Proxima Nova"/>
              </a:rPr>
              <a:t> </a:t>
            </a:r>
            <a:endParaRPr sz="1400" b="0" i="0" u="none" strike="noStrike" cap="none">
              <a:solidFill>
                <a:srgbClr val="000000"/>
              </a:solidFill>
              <a:latin typeface="Arial"/>
              <a:ea typeface="Arial"/>
              <a:cs typeface="Arial"/>
              <a:sym typeface="Arial"/>
            </a:endParaRPr>
          </a:p>
        </p:txBody>
      </p:sp>
      <p:sp>
        <p:nvSpPr>
          <p:cNvPr id="473" name="Google Shape;473;p60"/>
          <p:cNvSpPr txBox="1"/>
          <p:nvPr/>
        </p:nvSpPr>
        <p:spPr>
          <a:xfrm>
            <a:off x="668355" y="478850"/>
            <a:ext cx="8539678" cy="7776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72BC"/>
              </a:buClr>
              <a:buSzPts val="4400"/>
              <a:buFont typeface="Proxima Nova"/>
              <a:buNone/>
            </a:pPr>
            <a:r>
              <a:rPr lang="en-US" sz="4400" b="1" i="0" u="none" strike="noStrike" cap="none">
                <a:solidFill>
                  <a:srgbClr val="0072BC"/>
                </a:solidFill>
                <a:latin typeface="Proxima Nova"/>
                <a:ea typeface="Proxima Nova"/>
                <a:cs typeface="Proxima Nova"/>
                <a:sym typeface="Proxima Nova"/>
              </a:rPr>
              <a:t>Image vs. Membership Status</a:t>
            </a:r>
            <a:endParaRPr sz="4400" b="1" i="0" u="none" strike="noStrike" cap="none">
              <a:solidFill>
                <a:srgbClr val="0072BC"/>
              </a:solidFill>
              <a:latin typeface="Proxima Nova"/>
              <a:ea typeface="Proxima Nova"/>
              <a:cs typeface="Proxima Nova"/>
              <a:sym typeface="Proxima Nova"/>
            </a:endParaRPr>
          </a:p>
        </p:txBody>
      </p:sp>
      <p:pic>
        <p:nvPicPr>
          <p:cNvPr id="474" name="Google Shape;474;p60"/>
          <p:cNvPicPr preferRelativeResize="0"/>
          <p:nvPr/>
        </p:nvPicPr>
        <p:blipFill rotWithShape="1">
          <a:blip r:embed="rId3">
            <a:alphaModFix/>
          </a:blip>
          <a:srcRect/>
          <a:stretch/>
        </p:blipFill>
        <p:spPr>
          <a:xfrm>
            <a:off x="6843536" y="4008876"/>
            <a:ext cx="330352" cy="330352"/>
          </a:xfrm>
          <a:prstGeom prst="rect">
            <a:avLst/>
          </a:prstGeom>
          <a:noFill/>
          <a:ln>
            <a:noFill/>
          </a:ln>
        </p:spPr>
      </p:pic>
      <p:pic>
        <p:nvPicPr>
          <p:cNvPr id="475" name="Google Shape;475;p60"/>
          <p:cNvPicPr preferRelativeResize="0"/>
          <p:nvPr/>
        </p:nvPicPr>
        <p:blipFill rotWithShape="1">
          <a:blip r:embed="rId3">
            <a:alphaModFix/>
          </a:blip>
          <a:srcRect/>
          <a:stretch/>
        </p:blipFill>
        <p:spPr>
          <a:xfrm>
            <a:off x="7047015" y="4525370"/>
            <a:ext cx="330352" cy="330352"/>
          </a:xfrm>
          <a:prstGeom prst="rect">
            <a:avLst/>
          </a:prstGeom>
          <a:noFill/>
          <a:ln>
            <a:noFill/>
          </a:ln>
        </p:spPr>
      </p:pic>
      <p:pic>
        <p:nvPicPr>
          <p:cNvPr id="476" name="Google Shape;476;p60"/>
          <p:cNvPicPr preferRelativeResize="0"/>
          <p:nvPr/>
        </p:nvPicPr>
        <p:blipFill rotWithShape="1">
          <a:blip r:embed="rId3">
            <a:alphaModFix/>
          </a:blip>
          <a:srcRect/>
          <a:stretch/>
        </p:blipFill>
        <p:spPr>
          <a:xfrm>
            <a:off x="7202246" y="4659612"/>
            <a:ext cx="330352" cy="330352"/>
          </a:xfrm>
          <a:prstGeom prst="rect">
            <a:avLst/>
          </a:prstGeom>
          <a:noFill/>
          <a:ln>
            <a:noFill/>
          </a:ln>
        </p:spPr>
      </p:pic>
      <p:pic>
        <p:nvPicPr>
          <p:cNvPr id="477" name="Google Shape;477;p60"/>
          <p:cNvPicPr preferRelativeResize="0"/>
          <p:nvPr/>
        </p:nvPicPr>
        <p:blipFill rotWithShape="1">
          <a:blip r:embed="rId3">
            <a:alphaModFix/>
          </a:blip>
          <a:srcRect/>
          <a:stretch/>
        </p:blipFill>
        <p:spPr>
          <a:xfrm>
            <a:off x="7354855" y="4619419"/>
            <a:ext cx="330352" cy="330352"/>
          </a:xfrm>
          <a:prstGeom prst="rect">
            <a:avLst/>
          </a:prstGeom>
          <a:noFill/>
          <a:ln>
            <a:noFill/>
          </a:ln>
        </p:spPr>
      </p:pic>
      <p:pic>
        <p:nvPicPr>
          <p:cNvPr id="478" name="Google Shape;478;p60"/>
          <p:cNvPicPr preferRelativeResize="0"/>
          <p:nvPr/>
        </p:nvPicPr>
        <p:blipFill rotWithShape="1">
          <a:blip r:embed="rId4">
            <a:alphaModFix/>
          </a:blip>
          <a:srcRect/>
          <a:stretch/>
        </p:blipFill>
        <p:spPr>
          <a:xfrm>
            <a:off x="1630393" y="2062633"/>
            <a:ext cx="2344618" cy="3614620"/>
          </a:xfrm>
          <a:prstGeom prst="rect">
            <a:avLst/>
          </a:prstGeom>
          <a:noFill/>
          <a:ln>
            <a:noFill/>
          </a:ln>
        </p:spPr>
      </p:pic>
      <p:pic>
        <p:nvPicPr>
          <p:cNvPr id="479" name="Google Shape;479;p60"/>
          <p:cNvPicPr preferRelativeResize="0"/>
          <p:nvPr/>
        </p:nvPicPr>
        <p:blipFill rotWithShape="1">
          <a:blip r:embed="rId5">
            <a:alphaModFix/>
          </a:blip>
          <a:srcRect/>
          <a:stretch/>
        </p:blipFill>
        <p:spPr>
          <a:xfrm>
            <a:off x="6214366" y="2062620"/>
            <a:ext cx="2611349" cy="3316413"/>
          </a:xfrm>
          <a:prstGeom prst="rect">
            <a:avLst/>
          </a:prstGeom>
          <a:noFill/>
          <a:ln>
            <a:noFill/>
          </a:ln>
        </p:spPr>
      </p:pic>
      <p:pic>
        <p:nvPicPr>
          <p:cNvPr id="480" name="Google Shape;480;p60"/>
          <p:cNvPicPr preferRelativeResize="0"/>
          <p:nvPr/>
        </p:nvPicPr>
        <p:blipFill rotWithShape="1">
          <a:blip r:embed="rId6">
            <a:alphaModFix/>
          </a:blip>
          <a:srcRect/>
          <a:stretch/>
        </p:blipFill>
        <p:spPr>
          <a:xfrm>
            <a:off x="6214364" y="1186950"/>
            <a:ext cx="862102" cy="797469"/>
          </a:xfrm>
          <a:prstGeom prst="rect">
            <a:avLst/>
          </a:prstGeom>
          <a:noFill/>
          <a:ln>
            <a:noFill/>
          </a:ln>
        </p:spPr>
      </p:pic>
      <p:sp>
        <p:nvSpPr>
          <p:cNvPr id="481" name="Google Shape;481;p60"/>
          <p:cNvSpPr txBox="1">
            <a:spLocks noGrp="1"/>
          </p:cNvSpPr>
          <p:nvPr>
            <p:ph type="sldNum" idx="12"/>
          </p:nvPr>
        </p:nvSpPr>
        <p:spPr>
          <a:xfrm>
            <a:off x="96441" y="6429498"/>
            <a:ext cx="23145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050"/>
              <a:buFont typeface="Arial"/>
              <a:buNone/>
            </a:pPr>
            <a:fld id="{00000000-1234-1234-1234-123412341234}" type="slidenum">
              <a:rPr lang="en-US"/>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61"/>
          <p:cNvSpPr txBox="1"/>
          <p:nvPr/>
        </p:nvSpPr>
        <p:spPr>
          <a:xfrm>
            <a:off x="633045" y="489591"/>
            <a:ext cx="8808244" cy="706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72BC"/>
              </a:buClr>
              <a:buSzPts val="4400"/>
              <a:buFont typeface="Proxima Nova"/>
              <a:buNone/>
            </a:pPr>
            <a:r>
              <a:rPr lang="en-US" sz="4400" b="1" i="0" u="none" strike="noStrike" cap="none">
                <a:solidFill>
                  <a:srgbClr val="0072BC"/>
                </a:solidFill>
                <a:latin typeface="Proxima Nova"/>
                <a:ea typeface="Proxima Nova"/>
                <a:cs typeface="Proxima Nova"/>
                <a:sym typeface="Proxima Nova"/>
              </a:rPr>
              <a:t>Social Pressure Test</a:t>
            </a:r>
            <a:endParaRPr sz="4400" b="1" i="0" u="none" strike="noStrike" cap="none">
              <a:solidFill>
                <a:srgbClr val="0072BC"/>
              </a:solidFill>
              <a:latin typeface="Proxima Nova"/>
              <a:ea typeface="Proxima Nova"/>
              <a:cs typeface="Proxima Nova"/>
              <a:sym typeface="Proxima Nova"/>
            </a:endParaRPr>
          </a:p>
        </p:txBody>
      </p:sp>
      <p:sp>
        <p:nvSpPr>
          <p:cNvPr id="487" name="Google Shape;487;p61"/>
          <p:cNvSpPr txBox="1">
            <a:spLocks noGrp="1"/>
          </p:cNvSpPr>
          <p:nvPr>
            <p:ph type="sldNum" idx="12"/>
          </p:nvPr>
        </p:nvSpPr>
        <p:spPr>
          <a:xfrm>
            <a:off x="96441" y="6429498"/>
            <a:ext cx="23145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050"/>
              <a:buFont typeface="Arial"/>
              <a:buNone/>
            </a:pPr>
            <a:fld id="{00000000-1234-1234-1234-123412341234}" type="slidenum">
              <a:rPr lang="en-US"/>
              <a:t>32</a:t>
            </a:fld>
            <a:endParaRPr/>
          </a:p>
        </p:txBody>
      </p:sp>
      <p:pic>
        <p:nvPicPr>
          <p:cNvPr id="488" name="Google Shape;488;p61"/>
          <p:cNvPicPr preferRelativeResize="0"/>
          <p:nvPr/>
        </p:nvPicPr>
        <p:blipFill>
          <a:blip r:embed="rId3">
            <a:alphaModFix/>
          </a:blip>
          <a:stretch>
            <a:fillRect/>
          </a:stretch>
        </p:blipFill>
        <p:spPr>
          <a:xfrm>
            <a:off x="303998" y="1195798"/>
            <a:ext cx="5313475" cy="3982699"/>
          </a:xfrm>
          <a:prstGeom prst="rect">
            <a:avLst/>
          </a:prstGeom>
          <a:noFill/>
          <a:ln>
            <a:noFill/>
          </a:ln>
        </p:spPr>
      </p:pic>
      <p:pic>
        <p:nvPicPr>
          <p:cNvPr id="489" name="Google Shape;489;p61"/>
          <p:cNvPicPr preferRelativeResize="0"/>
          <p:nvPr/>
        </p:nvPicPr>
        <p:blipFill>
          <a:blip r:embed="rId4">
            <a:alphaModFix/>
          </a:blip>
          <a:stretch>
            <a:fillRect/>
          </a:stretch>
        </p:blipFill>
        <p:spPr>
          <a:xfrm>
            <a:off x="5143500" y="1799475"/>
            <a:ext cx="5143501" cy="384435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3399FF"/>
        </a:solidFill>
        <a:effectLst/>
      </p:bgPr>
    </p:bg>
    <p:spTree>
      <p:nvGrpSpPr>
        <p:cNvPr id="1" name="Shape 493"/>
        <p:cNvGrpSpPr/>
        <p:nvPr/>
      </p:nvGrpSpPr>
      <p:grpSpPr>
        <a:xfrm>
          <a:off x="0" y="0"/>
          <a:ext cx="0" cy="0"/>
          <a:chOff x="0" y="0"/>
          <a:chExt cx="0" cy="0"/>
        </a:xfrm>
      </p:grpSpPr>
      <p:sp>
        <p:nvSpPr>
          <p:cNvPr id="494" name="Google Shape;494;p62"/>
          <p:cNvSpPr txBox="1">
            <a:spLocks noGrp="1"/>
          </p:cNvSpPr>
          <p:nvPr>
            <p:ph type="title"/>
          </p:nvPr>
        </p:nvSpPr>
        <p:spPr>
          <a:xfrm>
            <a:off x="1244600" y="2386012"/>
            <a:ext cx="7807200" cy="1646100"/>
          </a:xfrm>
          <a:prstGeom prst="rect">
            <a:avLst/>
          </a:prstGeom>
          <a:solidFill>
            <a:srgbClr val="FFFFFF"/>
          </a:solidFill>
          <a:ln>
            <a:noFill/>
          </a:ln>
        </p:spPr>
        <p:txBody>
          <a:bodyPr spcFirstLastPara="1" wrap="square" lIns="274300" tIns="182875" rIns="274300" bIns="182875" anchor="ctr" anchorCtr="1">
            <a:noAutofit/>
          </a:bodyPr>
          <a:lstStyle/>
          <a:p>
            <a:pPr marL="0" lvl="0" indent="0" algn="ctr" rtl="0">
              <a:lnSpc>
                <a:spcPct val="90000"/>
              </a:lnSpc>
              <a:spcBef>
                <a:spcPts val="0"/>
              </a:spcBef>
              <a:spcAft>
                <a:spcPts val="0"/>
              </a:spcAft>
              <a:buClr>
                <a:srgbClr val="262626"/>
              </a:buClr>
              <a:buSzPts val="3500"/>
              <a:buFont typeface="Gill Sans"/>
              <a:buNone/>
            </a:pPr>
            <a:r>
              <a:rPr lang="en-US"/>
              <a:t>HOPE VS. NEED</a:t>
            </a:r>
            <a:endParaRPr/>
          </a:p>
        </p:txBody>
      </p:sp>
      <p:sp>
        <p:nvSpPr>
          <p:cNvPr id="496" name="Google Shape;496;p62"/>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Shape 500"/>
        <p:cNvGrpSpPr/>
        <p:nvPr/>
      </p:nvGrpSpPr>
      <p:grpSpPr>
        <a:xfrm>
          <a:off x="0" y="0"/>
          <a:ext cx="0" cy="0"/>
          <a:chOff x="0" y="0"/>
          <a:chExt cx="0" cy="0"/>
        </a:xfrm>
      </p:grpSpPr>
      <p:sp>
        <p:nvSpPr>
          <p:cNvPr id="501" name="Google Shape;501;p63"/>
          <p:cNvSpPr txBox="1"/>
          <p:nvPr/>
        </p:nvSpPr>
        <p:spPr>
          <a:xfrm>
            <a:off x="1543050" y="3581400"/>
            <a:ext cx="2338500" cy="462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Gill Sans"/>
              <a:ea typeface="Gill Sans"/>
              <a:cs typeface="Gill Sans"/>
              <a:sym typeface="Gill Sans"/>
            </a:endParaRPr>
          </a:p>
        </p:txBody>
      </p:sp>
      <p:sp>
        <p:nvSpPr>
          <p:cNvPr id="502" name="Google Shape;502;p63"/>
          <p:cNvSpPr txBox="1"/>
          <p:nvPr/>
        </p:nvSpPr>
        <p:spPr>
          <a:xfrm>
            <a:off x="349525" y="1872050"/>
            <a:ext cx="2271900" cy="96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Gill Sans"/>
              <a:ea typeface="Gill Sans"/>
              <a:cs typeface="Gill Sans"/>
              <a:sym typeface="Gill Sans"/>
            </a:endParaRPr>
          </a:p>
        </p:txBody>
      </p:sp>
      <p:sp>
        <p:nvSpPr>
          <p:cNvPr id="503" name="Google Shape;503;p63"/>
          <p:cNvSpPr txBox="1">
            <a:spLocks noGrp="1"/>
          </p:cNvSpPr>
          <p:nvPr>
            <p:ph type="title"/>
          </p:nvPr>
        </p:nvSpPr>
        <p:spPr>
          <a:xfrm>
            <a:off x="94675" y="146825"/>
            <a:ext cx="2781600" cy="778500"/>
          </a:xfrm>
          <a:prstGeom prst="rect">
            <a:avLst/>
          </a:prstGeom>
          <a:solidFill>
            <a:srgbClr val="FFFFFF"/>
          </a:solidFill>
          <a:ln>
            <a:noFill/>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100"/>
              <a:buFont typeface="Gill Sans"/>
              <a:buNone/>
            </a:pPr>
            <a:r>
              <a:rPr lang="en-US" sz="2100" u="sng">
                <a:solidFill>
                  <a:srgbClr val="000000"/>
                </a:solidFill>
                <a:hlinkClick r:id="rId3"/>
              </a:rPr>
              <a:t>After the year-end barrage...</a:t>
            </a:r>
            <a:endParaRPr sz="2100" i="1">
              <a:solidFill>
                <a:srgbClr val="000000"/>
              </a:solidFill>
            </a:endParaRPr>
          </a:p>
        </p:txBody>
      </p:sp>
      <p:pic>
        <p:nvPicPr>
          <p:cNvPr id="504" name="Google Shape;504;p63"/>
          <p:cNvPicPr preferRelativeResize="0"/>
          <p:nvPr/>
        </p:nvPicPr>
        <p:blipFill>
          <a:blip r:embed="rId4">
            <a:alphaModFix/>
          </a:blip>
          <a:stretch>
            <a:fillRect/>
          </a:stretch>
        </p:blipFill>
        <p:spPr>
          <a:xfrm>
            <a:off x="3043350" y="152400"/>
            <a:ext cx="3835769" cy="6553198"/>
          </a:xfrm>
          <a:prstGeom prst="rect">
            <a:avLst/>
          </a:prstGeom>
          <a:noFill/>
          <a:ln>
            <a:noFill/>
          </a:ln>
        </p:spPr>
      </p:pic>
      <p:pic>
        <p:nvPicPr>
          <p:cNvPr id="505" name="Google Shape;505;p63"/>
          <p:cNvPicPr preferRelativeResize="0"/>
          <p:nvPr/>
        </p:nvPicPr>
        <p:blipFill>
          <a:blip r:embed="rId5">
            <a:alphaModFix/>
          </a:blip>
          <a:stretch>
            <a:fillRect/>
          </a:stretch>
        </p:blipFill>
        <p:spPr>
          <a:xfrm>
            <a:off x="6955326" y="457200"/>
            <a:ext cx="3255474" cy="5576290"/>
          </a:xfrm>
          <a:prstGeom prst="rect">
            <a:avLst/>
          </a:prstGeom>
          <a:noFill/>
          <a:ln>
            <a:noFill/>
          </a:ln>
        </p:spPr>
      </p:pic>
      <p:sp>
        <p:nvSpPr>
          <p:cNvPr id="506" name="Google Shape;506;p63"/>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Shape 510"/>
        <p:cNvGrpSpPr/>
        <p:nvPr/>
      </p:nvGrpSpPr>
      <p:grpSpPr>
        <a:xfrm>
          <a:off x="0" y="0"/>
          <a:ext cx="0" cy="0"/>
          <a:chOff x="0" y="0"/>
          <a:chExt cx="0" cy="0"/>
        </a:xfrm>
      </p:grpSpPr>
      <p:sp>
        <p:nvSpPr>
          <p:cNvPr id="511" name="Google Shape;511;p64"/>
          <p:cNvSpPr txBox="1"/>
          <p:nvPr/>
        </p:nvSpPr>
        <p:spPr>
          <a:xfrm>
            <a:off x="1543050" y="3581400"/>
            <a:ext cx="2338500" cy="462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Gill Sans"/>
              <a:ea typeface="Gill Sans"/>
              <a:cs typeface="Gill Sans"/>
              <a:sym typeface="Gill Sans"/>
            </a:endParaRPr>
          </a:p>
        </p:txBody>
      </p:sp>
      <p:pic>
        <p:nvPicPr>
          <p:cNvPr id="512" name="Google Shape;512;p64"/>
          <p:cNvPicPr preferRelativeResize="0"/>
          <p:nvPr/>
        </p:nvPicPr>
        <p:blipFill>
          <a:blip r:embed="rId3">
            <a:alphaModFix/>
          </a:blip>
          <a:stretch>
            <a:fillRect/>
          </a:stretch>
        </p:blipFill>
        <p:spPr>
          <a:xfrm>
            <a:off x="2825050" y="152400"/>
            <a:ext cx="3770185" cy="6553197"/>
          </a:xfrm>
          <a:prstGeom prst="rect">
            <a:avLst/>
          </a:prstGeom>
          <a:noFill/>
          <a:ln>
            <a:noFill/>
          </a:ln>
        </p:spPr>
      </p:pic>
      <p:pic>
        <p:nvPicPr>
          <p:cNvPr id="513" name="Google Shape;513;p64"/>
          <p:cNvPicPr preferRelativeResize="0"/>
          <p:nvPr/>
        </p:nvPicPr>
        <p:blipFill>
          <a:blip r:embed="rId4">
            <a:alphaModFix/>
          </a:blip>
          <a:stretch>
            <a:fillRect/>
          </a:stretch>
        </p:blipFill>
        <p:spPr>
          <a:xfrm>
            <a:off x="6739710" y="152400"/>
            <a:ext cx="3007956" cy="6553201"/>
          </a:xfrm>
          <a:prstGeom prst="rect">
            <a:avLst/>
          </a:prstGeom>
          <a:noFill/>
          <a:ln>
            <a:noFill/>
          </a:ln>
        </p:spPr>
      </p:pic>
      <p:sp>
        <p:nvSpPr>
          <p:cNvPr id="514" name="Google Shape;514;p64"/>
          <p:cNvSpPr txBox="1"/>
          <p:nvPr/>
        </p:nvSpPr>
        <p:spPr>
          <a:xfrm>
            <a:off x="349525" y="1872050"/>
            <a:ext cx="2271900" cy="96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Gill Sans"/>
              <a:ea typeface="Gill Sans"/>
              <a:cs typeface="Gill Sans"/>
              <a:sym typeface="Gill Sans"/>
            </a:endParaRPr>
          </a:p>
        </p:txBody>
      </p:sp>
      <p:sp>
        <p:nvSpPr>
          <p:cNvPr id="515" name="Google Shape;515;p64"/>
          <p:cNvSpPr txBox="1">
            <a:spLocks noGrp="1"/>
          </p:cNvSpPr>
          <p:nvPr>
            <p:ph type="title"/>
          </p:nvPr>
        </p:nvSpPr>
        <p:spPr>
          <a:xfrm>
            <a:off x="117675" y="152400"/>
            <a:ext cx="2338500" cy="778500"/>
          </a:xfrm>
          <a:prstGeom prst="rect">
            <a:avLst/>
          </a:prstGeom>
          <a:solidFill>
            <a:srgbClr val="FFFFFF"/>
          </a:solidFill>
          <a:ln>
            <a:noFill/>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100"/>
              <a:buFont typeface="Gill Sans"/>
              <a:buNone/>
            </a:pPr>
            <a:r>
              <a:rPr lang="en-US" sz="2100"/>
              <a:t>EMERGENCY</a:t>
            </a:r>
            <a:endParaRPr sz="2100"/>
          </a:p>
          <a:p>
            <a:pPr marL="0" lvl="0" indent="0" algn="ctr" rtl="0">
              <a:lnSpc>
                <a:spcPct val="90000"/>
              </a:lnSpc>
              <a:spcBef>
                <a:spcPts val="0"/>
              </a:spcBef>
              <a:spcAft>
                <a:spcPts val="0"/>
              </a:spcAft>
              <a:buClr>
                <a:srgbClr val="262626"/>
              </a:buClr>
              <a:buSzPts val="2100"/>
              <a:buFont typeface="Gill Sans"/>
              <a:buNone/>
            </a:pPr>
            <a:r>
              <a:rPr lang="en-US" sz="2100" i="1"/>
              <a:t>Step I</a:t>
            </a:r>
            <a:endParaRPr sz="2100" i="1"/>
          </a:p>
        </p:txBody>
      </p:sp>
      <p:sp>
        <p:nvSpPr>
          <p:cNvPr id="516" name="Google Shape;516;p64"/>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Shape 520"/>
        <p:cNvGrpSpPr/>
        <p:nvPr/>
      </p:nvGrpSpPr>
      <p:grpSpPr>
        <a:xfrm>
          <a:off x="0" y="0"/>
          <a:ext cx="0" cy="0"/>
          <a:chOff x="0" y="0"/>
          <a:chExt cx="0" cy="0"/>
        </a:xfrm>
      </p:grpSpPr>
      <p:sp>
        <p:nvSpPr>
          <p:cNvPr id="521" name="Google Shape;521;p65"/>
          <p:cNvSpPr txBox="1"/>
          <p:nvPr/>
        </p:nvSpPr>
        <p:spPr>
          <a:xfrm>
            <a:off x="1543050" y="3581400"/>
            <a:ext cx="2338500" cy="462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Gill Sans"/>
              <a:ea typeface="Gill Sans"/>
              <a:cs typeface="Gill Sans"/>
              <a:sym typeface="Gill Sans"/>
            </a:endParaRPr>
          </a:p>
        </p:txBody>
      </p:sp>
      <p:sp>
        <p:nvSpPr>
          <p:cNvPr id="522" name="Google Shape;522;p65"/>
          <p:cNvSpPr txBox="1"/>
          <p:nvPr/>
        </p:nvSpPr>
        <p:spPr>
          <a:xfrm>
            <a:off x="349525" y="1872050"/>
            <a:ext cx="2271900" cy="96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Gill Sans"/>
              <a:ea typeface="Gill Sans"/>
              <a:cs typeface="Gill Sans"/>
              <a:sym typeface="Gill Sans"/>
            </a:endParaRPr>
          </a:p>
        </p:txBody>
      </p:sp>
      <p:sp>
        <p:nvSpPr>
          <p:cNvPr id="523" name="Google Shape;523;p65"/>
          <p:cNvSpPr txBox="1">
            <a:spLocks noGrp="1"/>
          </p:cNvSpPr>
          <p:nvPr>
            <p:ph type="title"/>
          </p:nvPr>
        </p:nvSpPr>
        <p:spPr>
          <a:xfrm>
            <a:off x="75050" y="24725"/>
            <a:ext cx="2338500" cy="778500"/>
          </a:xfrm>
          <a:prstGeom prst="rect">
            <a:avLst/>
          </a:prstGeom>
          <a:solidFill>
            <a:srgbClr val="FFFFFF"/>
          </a:solidFill>
          <a:ln>
            <a:noFill/>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100"/>
              <a:buFont typeface="Gill Sans"/>
              <a:buNone/>
            </a:pPr>
            <a:r>
              <a:rPr lang="en-US" sz="2100"/>
              <a:t>EMERGENCY</a:t>
            </a:r>
            <a:endParaRPr sz="2100"/>
          </a:p>
          <a:p>
            <a:pPr marL="0" lvl="0" indent="0" algn="ctr" rtl="0">
              <a:lnSpc>
                <a:spcPct val="90000"/>
              </a:lnSpc>
              <a:spcBef>
                <a:spcPts val="0"/>
              </a:spcBef>
              <a:spcAft>
                <a:spcPts val="0"/>
              </a:spcAft>
              <a:buClr>
                <a:srgbClr val="262626"/>
              </a:buClr>
              <a:buSzPts val="2100"/>
              <a:buFont typeface="Gill Sans"/>
              <a:buNone/>
            </a:pPr>
            <a:r>
              <a:rPr lang="en-US" sz="2100" i="1"/>
              <a:t>Step II</a:t>
            </a:r>
            <a:endParaRPr sz="2100" i="1"/>
          </a:p>
        </p:txBody>
      </p:sp>
      <p:pic>
        <p:nvPicPr>
          <p:cNvPr id="524" name="Google Shape;524;p65"/>
          <p:cNvPicPr preferRelativeResize="0"/>
          <p:nvPr/>
        </p:nvPicPr>
        <p:blipFill>
          <a:blip r:embed="rId3">
            <a:alphaModFix/>
          </a:blip>
          <a:stretch>
            <a:fillRect/>
          </a:stretch>
        </p:blipFill>
        <p:spPr>
          <a:xfrm>
            <a:off x="3072775" y="152400"/>
            <a:ext cx="3254422" cy="6553201"/>
          </a:xfrm>
          <a:prstGeom prst="rect">
            <a:avLst/>
          </a:prstGeom>
          <a:noFill/>
          <a:ln>
            <a:noFill/>
          </a:ln>
        </p:spPr>
      </p:pic>
      <p:sp>
        <p:nvSpPr>
          <p:cNvPr id="525" name="Google Shape;525;p65"/>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Shape 529"/>
        <p:cNvGrpSpPr/>
        <p:nvPr/>
      </p:nvGrpSpPr>
      <p:grpSpPr>
        <a:xfrm>
          <a:off x="0" y="0"/>
          <a:ext cx="0" cy="0"/>
          <a:chOff x="0" y="0"/>
          <a:chExt cx="0" cy="0"/>
        </a:xfrm>
      </p:grpSpPr>
      <p:sp>
        <p:nvSpPr>
          <p:cNvPr id="530" name="Google Shape;530;p66"/>
          <p:cNvSpPr txBox="1"/>
          <p:nvPr/>
        </p:nvSpPr>
        <p:spPr>
          <a:xfrm>
            <a:off x="1543050" y="3581400"/>
            <a:ext cx="2338500" cy="462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Gill Sans"/>
              <a:ea typeface="Gill Sans"/>
              <a:cs typeface="Gill Sans"/>
              <a:sym typeface="Gill Sans"/>
            </a:endParaRPr>
          </a:p>
        </p:txBody>
      </p:sp>
      <p:sp>
        <p:nvSpPr>
          <p:cNvPr id="531" name="Google Shape;531;p66"/>
          <p:cNvSpPr txBox="1"/>
          <p:nvPr/>
        </p:nvSpPr>
        <p:spPr>
          <a:xfrm>
            <a:off x="349525" y="1872050"/>
            <a:ext cx="2271900" cy="96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Gill Sans"/>
              <a:ea typeface="Gill Sans"/>
              <a:cs typeface="Gill Sans"/>
              <a:sym typeface="Gill Sans"/>
            </a:endParaRPr>
          </a:p>
        </p:txBody>
      </p:sp>
      <p:sp>
        <p:nvSpPr>
          <p:cNvPr id="532" name="Google Shape;532;p66"/>
          <p:cNvSpPr txBox="1">
            <a:spLocks noGrp="1"/>
          </p:cNvSpPr>
          <p:nvPr>
            <p:ph type="title"/>
          </p:nvPr>
        </p:nvSpPr>
        <p:spPr>
          <a:xfrm>
            <a:off x="75050" y="100925"/>
            <a:ext cx="2338500" cy="778500"/>
          </a:xfrm>
          <a:prstGeom prst="rect">
            <a:avLst/>
          </a:prstGeom>
          <a:solidFill>
            <a:srgbClr val="FFFFFF"/>
          </a:solidFill>
          <a:ln>
            <a:noFill/>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100"/>
              <a:buFont typeface="Gill Sans"/>
              <a:buNone/>
            </a:pPr>
            <a:r>
              <a:rPr lang="en-US" sz="2100"/>
              <a:t>EMERGENCY</a:t>
            </a:r>
            <a:endParaRPr sz="2100"/>
          </a:p>
          <a:p>
            <a:pPr marL="0" lvl="0" indent="0" algn="ctr" rtl="0">
              <a:lnSpc>
                <a:spcPct val="90000"/>
              </a:lnSpc>
              <a:spcBef>
                <a:spcPts val="0"/>
              </a:spcBef>
              <a:spcAft>
                <a:spcPts val="0"/>
              </a:spcAft>
              <a:buClr>
                <a:srgbClr val="262626"/>
              </a:buClr>
              <a:buSzPts val="2100"/>
              <a:buFont typeface="Gill Sans"/>
              <a:buNone/>
            </a:pPr>
            <a:r>
              <a:rPr lang="en-US" sz="2100" i="1"/>
              <a:t>Step II</a:t>
            </a:r>
            <a:endParaRPr sz="2100" i="1"/>
          </a:p>
        </p:txBody>
      </p:sp>
      <p:pic>
        <p:nvPicPr>
          <p:cNvPr id="533" name="Google Shape;533;p66"/>
          <p:cNvPicPr preferRelativeResize="0"/>
          <p:nvPr/>
        </p:nvPicPr>
        <p:blipFill>
          <a:blip r:embed="rId3">
            <a:alphaModFix/>
          </a:blip>
          <a:stretch>
            <a:fillRect/>
          </a:stretch>
        </p:blipFill>
        <p:spPr>
          <a:xfrm>
            <a:off x="3652950" y="152400"/>
            <a:ext cx="1480284" cy="6553205"/>
          </a:xfrm>
          <a:prstGeom prst="rect">
            <a:avLst/>
          </a:prstGeom>
          <a:noFill/>
          <a:ln>
            <a:noFill/>
          </a:ln>
        </p:spPr>
      </p:pic>
      <p:pic>
        <p:nvPicPr>
          <p:cNvPr id="534" name="Google Shape;534;p66"/>
          <p:cNvPicPr preferRelativeResize="0"/>
          <p:nvPr/>
        </p:nvPicPr>
        <p:blipFill>
          <a:blip r:embed="rId4">
            <a:alphaModFix/>
          </a:blip>
          <a:stretch>
            <a:fillRect/>
          </a:stretch>
        </p:blipFill>
        <p:spPr>
          <a:xfrm>
            <a:off x="5971434" y="152400"/>
            <a:ext cx="3075855" cy="6553205"/>
          </a:xfrm>
          <a:prstGeom prst="rect">
            <a:avLst/>
          </a:prstGeom>
          <a:noFill/>
          <a:ln>
            <a:noFill/>
          </a:ln>
        </p:spPr>
      </p:pic>
      <p:sp>
        <p:nvSpPr>
          <p:cNvPr id="535" name="Google Shape;535;p66"/>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Shape 539"/>
        <p:cNvGrpSpPr/>
        <p:nvPr/>
      </p:nvGrpSpPr>
      <p:grpSpPr>
        <a:xfrm>
          <a:off x="0" y="0"/>
          <a:ext cx="0" cy="0"/>
          <a:chOff x="0" y="0"/>
          <a:chExt cx="0" cy="0"/>
        </a:xfrm>
      </p:grpSpPr>
      <p:sp>
        <p:nvSpPr>
          <p:cNvPr id="540" name="Google Shape;540;p67"/>
          <p:cNvSpPr txBox="1"/>
          <p:nvPr/>
        </p:nvSpPr>
        <p:spPr>
          <a:xfrm>
            <a:off x="1543050" y="3581400"/>
            <a:ext cx="2338500" cy="462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Gill Sans"/>
              <a:ea typeface="Gill Sans"/>
              <a:cs typeface="Gill Sans"/>
              <a:sym typeface="Gill Sans"/>
            </a:endParaRPr>
          </a:p>
        </p:txBody>
      </p:sp>
      <p:sp>
        <p:nvSpPr>
          <p:cNvPr id="541" name="Google Shape;541;p67"/>
          <p:cNvSpPr txBox="1"/>
          <p:nvPr/>
        </p:nvSpPr>
        <p:spPr>
          <a:xfrm>
            <a:off x="349525" y="1872050"/>
            <a:ext cx="2271900" cy="96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Gill Sans"/>
              <a:ea typeface="Gill Sans"/>
              <a:cs typeface="Gill Sans"/>
              <a:sym typeface="Gill Sans"/>
            </a:endParaRPr>
          </a:p>
        </p:txBody>
      </p:sp>
      <p:sp>
        <p:nvSpPr>
          <p:cNvPr id="542" name="Google Shape;542;p67"/>
          <p:cNvSpPr txBox="1">
            <a:spLocks noGrp="1"/>
          </p:cNvSpPr>
          <p:nvPr>
            <p:ph type="title"/>
          </p:nvPr>
        </p:nvSpPr>
        <p:spPr>
          <a:xfrm>
            <a:off x="132125" y="84750"/>
            <a:ext cx="2584500" cy="961200"/>
          </a:xfrm>
          <a:prstGeom prst="rect">
            <a:avLst/>
          </a:prstGeom>
          <a:solidFill>
            <a:srgbClr val="FFFFFF"/>
          </a:solidFill>
          <a:ln>
            <a:noFill/>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100"/>
              <a:buFont typeface="Gill Sans"/>
              <a:buNone/>
            </a:pPr>
            <a:r>
              <a:rPr lang="en-US" sz="2100"/>
              <a:t>DONOR IMPACT</a:t>
            </a:r>
            <a:br>
              <a:rPr lang="en-US" sz="2100"/>
            </a:br>
            <a:r>
              <a:rPr lang="en-US" sz="2100" i="1"/>
              <a:t>Set-up/Hope</a:t>
            </a:r>
            <a:endParaRPr sz="2100" i="1"/>
          </a:p>
        </p:txBody>
      </p:sp>
      <p:pic>
        <p:nvPicPr>
          <p:cNvPr id="543" name="Google Shape;543;p67"/>
          <p:cNvPicPr preferRelativeResize="0"/>
          <p:nvPr/>
        </p:nvPicPr>
        <p:blipFill>
          <a:blip r:embed="rId3">
            <a:alphaModFix/>
          </a:blip>
          <a:stretch>
            <a:fillRect/>
          </a:stretch>
        </p:blipFill>
        <p:spPr>
          <a:xfrm>
            <a:off x="3220175" y="152400"/>
            <a:ext cx="4075374" cy="6553202"/>
          </a:xfrm>
          <a:prstGeom prst="rect">
            <a:avLst/>
          </a:prstGeom>
          <a:noFill/>
          <a:ln>
            <a:noFill/>
          </a:ln>
        </p:spPr>
      </p:pic>
      <p:sp>
        <p:nvSpPr>
          <p:cNvPr id="544" name="Google Shape;544;p67"/>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Shape 548"/>
        <p:cNvGrpSpPr/>
        <p:nvPr/>
      </p:nvGrpSpPr>
      <p:grpSpPr>
        <a:xfrm>
          <a:off x="0" y="0"/>
          <a:ext cx="0" cy="0"/>
          <a:chOff x="0" y="0"/>
          <a:chExt cx="0" cy="0"/>
        </a:xfrm>
      </p:grpSpPr>
      <p:sp>
        <p:nvSpPr>
          <p:cNvPr id="549" name="Google Shape;549;p68"/>
          <p:cNvSpPr txBox="1"/>
          <p:nvPr/>
        </p:nvSpPr>
        <p:spPr>
          <a:xfrm>
            <a:off x="1543050" y="3581400"/>
            <a:ext cx="2338500" cy="462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Gill Sans"/>
              <a:ea typeface="Gill Sans"/>
              <a:cs typeface="Gill Sans"/>
              <a:sym typeface="Gill Sans"/>
            </a:endParaRPr>
          </a:p>
        </p:txBody>
      </p:sp>
      <p:sp>
        <p:nvSpPr>
          <p:cNvPr id="550" name="Google Shape;550;p68"/>
          <p:cNvSpPr txBox="1"/>
          <p:nvPr/>
        </p:nvSpPr>
        <p:spPr>
          <a:xfrm>
            <a:off x="349525" y="1872050"/>
            <a:ext cx="2271900" cy="96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Gill Sans"/>
              <a:ea typeface="Gill Sans"/>
              <a:cs typeface="Gill Sans"/>
              <a:sym typeface="Gill Sans"/>
            </a:endParaRPr>
          </a:p>
        </p:txBody>
      </p:sp>
      <p:sp>
        <p:nvSpPr>
          <p:cNvPr id="551" name="Google Shape;551;p68"/>
          <p:cNvSpPr txBox="1">
            <a:spLocks noGrp="1"/>
          </p:cNvSpPr>
          <p:nvPr>
            <p:ph type="title"/>
          </p:nvPr>
        </p:nvSpPr>
        <p:spPr>
          <a:xfrm>
            <a:off x="132125" y="84750"/>
            <a:ext cx="2338500" cy="778500"/>
          </a:xfrm>
          <a:prstGeom prst="rect">
            <a:avLst/>
          </a:prstGeom>
          <a:solidFill>
            <a:srgbClr val="FFFFFF"/>
          </a:solidFill>
          <a:ln>
            <a:noFill/>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100"/>
              <a:buFont typeface="Gill Sans"/>
              <a:buNone/>
            </a:pPr>
            <a:r>
              <a:rPr lang="en-US" sz="2100"/>
              <a:t>FUNDRAISING</a:t>
            </a:r>
            <a:endParaRPr sz="2100"/>
          </a:p>
          <a:p>
            <a:pPr marL="0" lvl="0" indent="0" algn="ctr" rtl="0">
              <a:lnSpc>
                <a:spcPct val="90000"/>
              </a:lnSpc>
              <a:spcBef>
                <a:spcPts val="0"/>
              </a:spcBef>
              <a:spcAft>
                <a:spcPts val="0"/>
              </a:spcAft>
              <a:buClr>
                <a:srgbClr val="262626"/>
              </a:buClr>
              <a:buSzPts val="2100"/>
              <a:buFont typeface="Gill Sans"/>
              <a:buNone/>
            </a:pPr>
            <a:r>
              <a:rPr lang="en-US" sz="2100" i="1"/>
              <a:t>Need </a:t>
            </a:r>
            <a:endParaRPr sz="2100" i="1"/>
          </a:p>
        </p:txBody>
      </p:sp>
      <p:pic>
        <p:nvPicPr>
          <p:cNvPr id="552" name="Google Shape;552;p68"/>
          <p:cNvPicPr preferRelativeResize="0"/>
          <p:nvPr/>
        </p:nvPicPr>
        <p:blipFill>
          <a:blip r:embed="rId3">
            <a:alphaModFix/>
          </a:blip>
          <a:stretch>
            <a:fillRect/>
          </a:stretch>
        </p:blipFill>
        <p:spPr>
          <a:xfrm>
            <a:off x="2559950" y="152400"/>
            <a:ext cx="3823833" cy="6553200"/>
          </a:xfrm>
          <a:prstGeom prst="rect">
            <a:avLst/>
          </a:prstGeom>
          <a:noFill/>
          <a:ln>
            <a:noFill/>
          </a:ln>
        </p:spPr>
      </p:pic>
      <p:pic>
        <p:nvPicPr>
          <p:cNvPr id="553" name="Google Shape;553;p68"/>
          <p:cNvPicPr preferRelativeResize="0"/>
          <p:nvPr/>
        </p:nvPicPr>
        <p:blipFill>
          <a:blip r:embed="rId4">
            <a:alphaModFix/>
          </a:blip>
          <a:stretch>
            <a:fillRect/>
          </a:stretch>
        </p:blipFill>
        <p:spPr>
          <a:xfrm>
            <a:off x="6489125" y="740825"/>
            <a:ext cx="3654450" cy="5528751"/>
          </a:xfrm>
          <a:prstGeom prst="rect">
            <a:avLst/>
          </a:prstGeom>
          <a:noFill/>
          <a:ln>
            <a:noFill/>
          </a:ln>
        </p:spPr>
      </p:pic>
      <p:sp>
        <p:nvSpPr>
          <p:cNvPr id="554" name="Google Shape;554;p68"/>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39</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Shape 558"/>
        <p:cNvGrpSpPr/>
        <p:nvPr/>
      </p:nvGrpSpPr>
      <p:grpSpPr>
        <a:xfrm>
          <a:off x="0" y="0"/>
          <a:ext cx="0" cy="0"/>
          <a:chOff x="0" y="0"/>
          <a:chExt cx="0" cy="0"/>
        </a:xfrm>
      </p:grpSpPr>
      <p:sp>
        <p:nvSpPr>
          <p:cNvPr id="559" name="Google Shape;559;p69"/>
          <p:cNvSpPr txBox="1"/>
          <p:nvPr/>
        </p:nvSpPr>
        <p:spPr>
          <a:xfrm>
            <a:off x="1543050" y="3581400"/>
            <a:ext cx="2338500" cy="462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Gill Sans"/>
              <a:ea typeface="Gill Sans"/>
              <a:cs typeface="Gill Sans"/>
              <a:sym typeface="Gill Sans"/>
            </a:endParaRPr>
          </a:p>
        </p:txBody>
      </p:sp>
      <p:sp>
        <p:nvSpPr>
          <p:cNvPr id="560" name="Google Shape;560;p69"/>
          <p:cNvSpPr txBox="1"/>
          <p:nvPr/>
        </p:nvSpPr>
        <p:spPr>
          <a:xfrm>
            <a:off x="349525" y="1872050"/>
            <a:ext cx="2271900" cy="96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Gill Sans"/>
              <a:ea typeface="Gill Sans"/>
              <a:cs typeface="Gill Sans"/>
              <a:sym typeface="Gill Sans"/>
            </a:endParaRPr>
          </a:p>
        </p:txBody>
      </p:sp>
      <p:sp>
        <p:nvSpPr>
          <p:cNvPr id="561" name="Google Shape;561;p69"/>
          <p:cNvSpPr txBox="1">
            <a:spLocks noGrp="1"/>
          </p:cNvSpPr>
          <p:nvPr>
            <p:ph type="title"/>
          </p:nvPr>
        </p:nvSpPr>
        <p:spPr>
          <a:xfrm>
            <a:off x="54325" y="100350"/>
            <a:ext cx="2338500" cy="778500"/>
          </a:xfrm>
          <a:prstGeom prst="rect">
            <a:avLst/>
          </a:prstGeom>
          <a:solidFill>
            <a:srgbClr val="FFFFFF"/>
          </a:solidFill>
          <a:ln>
            <a:noFill/>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100"/>
              <a:buFont typeface="Gill Sans"/>
              <a:buNone/>
            </a:pPr>
            <a:r>
              <a:rPr lang="en-US" sz="2100"/>
              <a:t>FUNDRAISING</a:t>
            </a:r>
            <a:endParaRPr sz="2100"/>
          </a:p>
          <a:p>
            <a:pPr marL="0" lvl="0" indent="0" algn="ctr" rtl="0">
              <a:lnSpc>
                <a:spcPct val="90000"/>
              </a:lnSpc>
              <a:spcBef>
                <a:spcPts val="0"/>
              </a:spcBef>
              <a:spcAft>
                <a:spcPts val="0"/>
              </a:spcAft>
              <a:buClr>
                <a:srgbClr val="262626"/>
              </a:buClr>
              <a:buSzPts val="2100"/>
              <a:buFont typeface="Gill Sans"/>
              <a:buNone/>
            </a:pPr>
            <a:r>
              <a:rPr lang="en-US" sz="2100" i="1"/>
              <a:t>Need</a:t>
            </a:r>
            <a:endParaRPr sz="2100" i="1"/>
          </a:p>
        </p:txBody>
      </p:sp>
      <p:pic>
        <p:nvPicPr>
          <p:cNvPr id="562" name="Google Shape;562;p69"/>
          <p:cNvPicPr preferRelativeResize="0"/>
          <p:nvPr/>
        </p:nvPicPr>
        <p:blipFill>
          <a:blip r:embed="rId3">
            <a:alphaModFix/>
          </a:blip>
          <a:stretch>
            <a:fillRect/>
          </a:stretch>
        </p:blipFill>
        <p:spPr>
          <a:xfrm>
            <a:off x="2509950" y="152400"/>
            <a:ext cx="3817893" cy="6553201"/>
          </a:xfrm>
          <a:prstGeom prst="rect">
            <a:avLst/>
          </a:prstGeom>
          <a:noFill/>
          <a:ln>
            <a:noFill/>
          </a:ln>
        </p:spPr>
      </p:pic>
      <p:pic>
        <p:nvPicPr>
          <p:cNvPr id="563" name="Google Shape;563;p69"/>
          <p:cNvPicPr preferRelativeResize="0"/>
          <p:nvPr/>
        </p:nvPicPr>
        <p:blipFill>
          <a:blip r:embed="rId4">
            <a:alphaModFix/>
          </a:blip>
          <a:stretch>
            <a:fillRect/>
          </a:stretch>
        </p:blipFill>
        <p:spPr>
          <a:xfrm>
            <a:off x="6383500" y="702300"/>
            <a:ext cx="3674900" cy="5612002"/>
          </a:xfrm>
          <a:prstGeom prst="rect">
            <a:avLst/>
          </a:prstGeom>
          <a:noFill/>
          <a:ln>
            <a:noFill/>
          </a:ln>
        </p:spPr>
      </p:pic>
      <p:sp>
        <p:nvSpPr>
          <p:cNvPr id="564" name="Google Shape;564;p69"/>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Shape 568"/>
        <p:cNvGrpSpPr/>
        <p:nvPr/>
      </p:nvGrpSpPr>
      <p:grpSpPr>
        <a:xfrm>
          <a:off x="0" y="0"/>
          <a:ext cx="0" cy="0"/>
          <a:chOff x="0" y="0"/>
          <a:chExt cx="0" cy="0"/>
        </a:xfrm>
      </p:grpSpPr>
      <p:sp>
        <p:nvSpPr>
          <p:cNvPr id="569" name="Google Shape;569;p70"/>
          <p:cNvSpPr txBox="1"/>
          <p:nvPr/>
        </p:nvSpPr>
        <p:spPr>
          <a:xfrm>
            <a:off x="1543050" y="3581400"/>
            <a:ext cx="2338500" cy="462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Gill Sans"/>
              <a:ea typeface="Gill Sans"/>
              <a:cs typeface="Gill Sans"/>
              <a:sym typeface="Gill Sans"/>
            </a:endParaRPr>
          </a:p>
        </p:txBody>
      </p:sp>
      <p:sp>
        <p:nvSpPr>
          <p:cNvPr id="570" name="Google Shape;570;p70"/>
          <p:cNvSpPr txBox="1"/>
          <p:nvPr/>
        </p:nvSpPr>
        <p:spPr>
          <a:xfrm>
            <a:off x="349525" y="1872050"/>
            <a:ext cx="2271900" cy="96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Gill Sans"/>
              <a:ea typeface="Gill Sans"/>
              <a:cs typeface="Gill Sans"/>
              <a:sym typeface="Gill Sans"/>
            </a:endParaRPr>
          </a:p>
        </p:txBody>
      </p:sp>
      <p:sp>
        <p:nvSpPr>
          <p:cNvPr id="571" name="Google Shape;571;p70"/>
          <p:cNvSpPr txBox="1">
            <a:spLocks noGrp="1"/>
          </p:cNvSpPr>
          <p:nvPr>
            <p:ph type="title"/>
          </p:nvPr>
        </p:nvSpPr>
        <p:spPr>
          <a:xfrm>
            <a:off x="55925" y="84750"/>
            <a:ext cx="2338500" cy="778500"/>
          </a:xfrm>
          <a:prstGeom prst="rect">
            <a:avLst/>
          </a:prstGeom>
          <a:solidFill>
            <a:srgbClr val="FFFFFF"/>
          </a:solidFill>
          <a:ln>
            <a:noFill/>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100"/>
              <a:buFont typeface="Gill Sans"/>
              <a:buNone/>
            </a:pPr>
            <a:r>
              <a:rPr lang="en-US" sz="2100"/>
              <a:t>FUNDRAISING</a:t>
            </a:r>
            <a:endParaRPr sz="2100"/>
          </a:p>
          <a:p>
            <a:pPr marL="0" lvl="0" indent="0" algn="ctr" rtl="0">
              <a:lnSpc>
                <a:spcPct val="90000"/>
              </a:lnSpc>
              <a:spcBef>
                <a:spcPts val="0"/>
              </a:spcBef>
              <a:spcAft>
                <a:spcPts val="0"/>
              </a:spcAft>
              <a:buClr>
                <a:srgbClr val="262626"/>
              </a:buClr>
              <a:buSzPts val="2100"/>
              <a:buFont typeface="Gill Sans"/>
              <a:buNone/>
            </a:pPr>
            <a:r>
              <a:rPr lang="en-US" sz="2100" i="1"/>
              <a:t>Need</a:t>
            </a:r>
            <a:endParaRPr sz="2100" i="1"/>
          </a:p>
        </p:txBody>
      </p:sp>
      <p:pic>
        <p:nvPicPr>
          <p:cNvPr id="572" name="Google Shape;572;p70"/>
          <p:cNvPicPr preferRelativeResize="0"/>
          <p:nvPr/>
        </p:nvPicPr>
        <p:blipFill>
          <a:blip r:embed="rId3">
            <a:alphaModFix/>
          </a:blip>
          <a:stretch>
            <a:fillRect/>
          </a:stretch>
        </p:blipFill>
        <p:spPr>
          <a:xfrm>
            <a:off x="3119550" y="228600"/>
            <a:ext cx="3898651" cy="6553199"/>
          </a:xfrm>
          <a:prstGeom prst="rect">
            <a:avLst/>
          </a:prstGeom>
          <a:noFill/>
          <a:ln>
            <a:noFill/>
          </a:ln>
        </p:spPr>
      </p:pic>
      <p:sp>
        <p:nvSpPr>
          <p:cNvPr id="573" name="Google Shape;573;p70"/>
          <p:cNvSpPr>
            <a:spLocks noGrp="1"/>
          </p:cNvSpPr>
          <p:nvPr>
            <p:ph type="sldNum" idx="12"/>
          </p:nvPr>
        </p:nvSpPr>
        <p:spPr>
          <a:xfrm>
            <a:off x="9269412" y="6218237"/>
            <a:ext cx="412800" cy="365100"/>
          </a:xfrm>
          <a:prstGeom prst="ellipse">
            <a:avLst/>
          </a:prstGeom>
        </p:spPr>
        <p:txBody>
          <a:bodyPr spcFirstLastPara="1" wrap="square" lIns="18275" tIns="45700" rIns="18275" bIns="45700" anchor="ctr" anchorCtr="0">
            <a:noAutofit/>
          </a:bodyPr>
          <a:lstStyle/>
          <a:p>
            <a:pPr marL="0" lvl="0" indent="0" algn="ctr" rtl="0">
              <a:spcBef>
                <a:spcPts val="0"/>
              </a:spcBef>
              <a:spcAft>
                <a:spcPts val="0"/>
              </a:spcAft>
              <a:buClr>
                <a:srgbClr val="FFFFFF"/>
              </a:buClr>
              <a:buSzPts val="1100"/>
              <a:buFont typeface="Gill Sans"/>
              <a:buNone/>
            </a:pPr>
            <a:fld id="{00000000-1234-1234-1234-123412341234}" type="slidenum">
              <a:rPr lang="en-US"/>
              <a:t>41</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71"/>
          <p:cNvSpPr txBox="1">
            <a:spLocks noGrp="1"/>
          </p:cNvSpPr>
          <p:nvPr>
            <p:ph type="ctrTitle"/>
          </p:nvPr>
        </p:nvSpPr>
        <p:spPr>
          <a:xfrm>
            <a:off x="771525" y="2130425"/>
            <a:ext cx="8744100" cy="1470000"/>
          </a:xfrm>
          <a:prstGeom prst="rect">
            <a:avLst/>
          </a:prstGeom>
          <a:noFill/>
          <a:ln>
            <a:noFill/>
          </a:ln>
        </p:spPr>
        <p:txBody>
          <a:bodyPr spcFirstLastPara="1" wrap="square" lIns="109200" tIns="54575" rIns="109200" bIns="54575" anchor="ctr" anchorCtr="0">
            <a:noAutofit/>
          </a:bodyPr>
          <a:lstStyle/>
          <a:p>
            <a:pPr marL="0" lvl="0" indent="0" algn="ctr" rtl="0">
              <a:spcBef>
                <a:spcPts val="0"/>
              </a:spcBef>
              <a:spcAft>
                <a:spcPts val="0"/>
              </a:spcAft>
              <a:buClr>
                <a:schemeClr val="dk1"/>
              </a:buClr>
              <a:buSzPts val="5300"/>
              <a:buFont typeface="Calibri"/>
              <a:buNone/>
            </a:pPr>
            <a:endParaRPr/>
          </a:p>
        </p:txBody>
      </p:sp>
      <p:sp>
        <p:nvSpPr>
          <p:cNvPr id="579" name="Google Shape;579;p71"/>
          <p:cNvSpPr txBox="1">
            <a:spLocks noGrp="1"/>
          </p:cNvSpPr>
          <p:nvPr>
            <p:ph type="subTitle" idx="1"/>
          </p:nvPr>
        </p:nvSpPr>
        <p:spPr>
          <a:xfrm>
            <a:off x="1543050" y="3886200"/>
            <a:ext cx="7200900" cy="1752300"/>
          </a:xfrm>
          <a:prstGeom prst="rect">
            <a:avLst/>
          </a:prstGeom>
          <a:noFill/>
          <a:ln>
            <a:noFill/>
          </a:ln>
        </p:spPr>
        <p:txBody>
          <a:bodyPr spcFirstLastPara="1" wrap="square" lIns="109200" tIns="54575" rIns="109200" bIns="54575" anchor="t" anchorCtr="0">
            <a:noAutofit/>
          </a:bodyPr>
          <a:lstStyle/>
          <a:p>
            <a:pPr marL="0" lvl="0" indent="0" algn="ctr" rtl="0">
              <a:spcBef>
                <a:spcPts val="0"/>
              </a:spcBef>
              <a:spcAft>
                <a:spcPts val="0"/>
              </a:spcAft>
              <a:buClr>
                <a:srgbClr val="888888"/>
              </a:buClr>
              <a:buSzPts val="3800"/>
              <a:buNone/>
            </a:pPr>
            <a:endParaRPr/>
          </a:p>
        </p:txBody>
      </p:sp>
      <p:pic>
        <p:nvPicPr>
          <p:cNvPr id="580" name="Google Shape;580;p71"/>
          <p:cNvPicPr preferRelativeResize="0"/>
          <p:nvPr/>
        </p:nvPicPr>
        <p:blipFill rotWithShape="1">
          <a:blip r:embed="rId3">
            <a:alphaModFix/>
          </a:blip>
          <a:srcRect/>
          <a:stretch/>
        </p:blipFill>
        <p:spPr>
          <a:xfrm>
            <a:off x="0" y="0"/>
            <a:ext cx="10287000" cy="6611301"/>
          </a:xfrm>
          <a:prstGeom prst="rect">
            <a:avLst/>
          </a:prstGeom>
          <a:noFill/>
          <a:ln>
            <a:noFill/>
          </a:ln>
        </p:spPr>
      </p:pic>
      <p:sp>
        <p:nvSpPr>
          <p:cNvPr id="581" name="Google Shape;581;p71"/>
          <p:cNvSpPr/>
          <p:nvPr/>
        </p:nvSpPr>
        <p:spPr>
          <a:xfrm>
            <a:off x="-47250" y="1140063"/>
            <a:ext cx="10287000" cy="38607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109200" tIns="54575" rIns="109200" bIns="54575" anchor="ctr" anchorCtr="0">
            <a:noAutofit/>
          </a:bodyPr>
          <a:lstStyle/>
          <a:p>
            <a:pPr marL="0" marR="0" lvl="0" indent="0" algn="ctr" rtl="0">
              <a:spcBef>
                <a:spcPts val="0"/>
              </a:spcBef>
              <a:spcAft>
                <a:spcPts val="0"/>
              </a:spcAft>
              <a:buNone/>
            </a:pPr>
            <a:endParaRPr sz="2200">
              <a:solidFill>
                <a:schemeClr val="lt1"/>
              </a:solidFill>
              <a:latin typeface="Calibri"/>
              <a:ea typeface="Calibri"/>
              <a:cs typeface="Calibri"/>
              <a:sym typeface="Calibri"/>
            </a:endParaRPr>
          </a:p>
        </p:txBody>
      </p:sp>
      <p:sp>
        <p:nvSpPr>
          <p:cNvPr id="582" name="Google Shape;582;p71"/>
          <p:cNvSpPr txBox="1"/>
          <p:nvPr/>
        </p:nvSpPr>
        <p:spPr>
          <a:xfrm>
            <a:off x="342900" y="5867400"/>
            <a:ext cx="2859000" cy="492300"/>
          </a:xfrm>
          <a:prstGeom prst="rect">
            <a:avLst/>
          </a:prstGeom>
          <a:noFill/>
          <a:ln>
            <a:noFill/>
          </a:ln>
        </p:spPr>
        <p:txBody>
          <a:bodyPr spcFirstLastPara="1" wrap="square" lIns="109200" tIns="54575" rIns="109200" bIns="54575" anchor="t" anchorCtr="0">
            <a:noAutofit/>
          </a:bodyPr>
          <a:lstStyle/>
          <a:p>
            <a:pPr marL="0" marR="0" lvl="0" indent="0" algn="l" rtl="0">
              <a:spcBef>
                <a:spcPts val="0"/>
              </a:spcBef>
              <a:spcAft>
                <a:spcPts val="0"/>
              </a:spcAft>
              <a:buNone/>
            </a:pPr>
            <a:r>
              <a:rPr lang="en-US" sz="2200" dirty="0">
                <a:solidFill>
                  <a:schemeClr val="lt1"/>
                </a:solidFill>
                <a:latin typeface="Gill Sans MT" panose="020B0502020104020203" pitchFamily="34" charset="77"/>
                <a:ea typeface="Libre Franklin Medium"/>
                <a:cs typeface="Libre Franklin Medium"/>
                <a:sym typeface="Libre Franklin Medium"/>
              </a:rPr>
              <a:t>#</a:t>
            </a:r>
            <a:r>
              <a:rPr lang="en-US" sz="2200" dirty="0" err="1">
                <a:solidFill>
                  <a:schemeClr val="lt1"/>
                </a:solidFill>
                <a:latin typeface="Gill Sans MT" panose="020B0502020104020203" pitchFamily="34" charset="77"/>
                <a:ea typeface="Libre Franklin Medium"/>
                <a:cs typeface="Libre Franklin Medium"/>
                <a:sym typeface="Libre Franklin Medium"/>
              </a:rPr>
              <a:t>DMAWDigitalDay</a:t>
            </a:r>
            <a:endParaRPr sz="2200" dirty="0">
              <a:solidFill>
                <a:schemeClr val="lt1"/>
              </a:solidFill>
              <a:latin typeface="Gill Sans MT" panose="020B0502020104020203" pitchFamily="34" charset="77"/>
              <a:ea typeface="Libre Franklin Medium"/>
              <a:cs typeface="Libre Franklin Medium"/>
              <a:sym typeface="Libre Franklin Medium"/>
            </a:endParaRPr>
          </a:p>
        </p:txBody>
      </p:sp>
      <p:pic>
        <p:nvPicPr>
          <p:cNvPr id="583" name="Google Shape;583;p71"/>
          <p:cNvPicPr preferRelativeResize="0"/>
          <p:nvPr/>
        </p:nvPicPr>
        <p:blipFill rotWithShape="1">
          <a:blip r:embed="rId4">
            <a:alphaModFix/>
          </a:blip>
          <a:srcRect/>
          <a:stretch/>
        </p:blipFill>
        <p:spPr>
          <a:xfrm>
            <a:off x="7458075" y="331007"/>
            <a:ext cx="2491398" cy="653608"/>
          </a:xfrm>
          <a:prstGeom prst="rect">
            <a:avLst/>
          </a:prstGeom>
          <a:noFill/>
          <a:ln>
            <a:noFill/>
          </a:ln>
        </p:spPr>
      </p:pic>
      <p:sp>
        <p:nvSpPr>
          <p:cNvPr id="584" name="Google Shape;584;p71"/>
          <p:cNvSpPr txBox="1"/>
          <p:nvPr/>
        </p:nvSpPr>
        <p:spPr>
          <a:xfrm>
            <a:off x="1018772" y="1552500"/>
            <a:ext cx="8447400" cy="2333700"/>
          </a:xfrm>
          <a:prstGeom prst="rect">
            <a:avLst/>
          </a:prstGeom>
          <a:noFill/>
          <a:ln>
            <a:noFill/>
          </a:ln>
        </p:spPr>
        <p:txBody>
          <a:bodyPr spcFirstLastPara="1" wrap="square" lIns="109200" tIns="54575" rIns="109200" bIns="54575" anchor="t" anchorCtr="0">
            <a:noAutofit/>
          </a:bodyPr>
          <a:lstStyle/>
          <a:p>
            <a:pPr marL="2743200" marR="0" lvl="0" indent="457200" algn="l" rtl="0">
              <a:spcBef>
                <a:spcPts val="0"/>
              </a:spcBef>
              <a:spcAft>
                <a:spcPts val="0"/>
              </a:spcAft>
              <a:buNone/>
            </a:pPr>
            <a:r>
              <a:rPr lang="en-US" sz="3000" b="1" dirty="0">
                <a:solidFill>
                  <a:schemeClr val="dk1"/>
                </a:solidFill>
                <a:latin typeface="Gill Sans"/>
                <a:ea typeface="Gill Sans"/>
                <a:cs typeface="Gill Sans"/>
                <a:sym typeface="Gill Sans"/>
              </a:rPr>
              <a:t>Thank you!</a:t>
            </a:r>
            <a:endParaRPr sz="3000" b="1" dirty="0">
              <a:solidFill>
                <a:schemeClr val="dk1"/>
              </a:solidFill>
              <a:latin typeface="Gill Sans"/>
              <a:ea typeface="Gill Sans"/>
              <a:cs typeface="Gill Sans"/>
              <a:sym typeface="Gill Sans"/>
            </a:endParaRPr>
          </a:p>
          <a:p>
            <a:pPr marL="0" marR="0" lvl="0" indent="457200" algn="l" rtl="0">
              <a:spcBef>
                <a:spcPts val="0"/>
              </a:spcBef>
              <a:spcAft>
                <a:spcPts val="0"/>
              </a:spcAft>
              <a:buNone/>
            </a:pPr>
            <a:endParaRPr sz="2200" dirty="0">
              <a:solidFill>
                <a:schemeClr val="dk1"/>
              </a:solidFill>
              <a:latin typeface="Gill Sans"/>
              <a:ea typeface="Gill Sans"/>
              <a:cs typeface="Gill Sans"/>
              <a:sym typeface="Gill Sans"/>
            </a:endParaRPr>
          </a:p>
          <a:p>
            <a:pPr marL="0" marR="0" lvl="0" indent="0" algn="l" rtl="0">
              <a:spcBef>
                <a:spcPts val="0"/>
              </a:spcBef>
              <a:spcAft>
                <a:spcPts val="0"/>
              </a:spcAft>
              <a:buNone/>
            </a:pPr>
            <a:endParaRPr sz="2200" dirty="0">
              <a:solidFill>
                <a:schemeClr val="dk1"/>
              </a:solidFill>
              <a:latin typeface="Gill Sans"/>
              <a:ea typeface="Gill Sans"/>
              <a:cs typeface="Gill Sans"/>
              <a:sym typeface="Gill Sans"/>
            </a:endParaRPr>
          </a:p>
          <a:p>
            <a:pPr marL="0" marR="0" lvl="0" indent="0" algn="l" rtl="0">
              <a:spcBef>
                <a:spcPts val="0"/>
              </a:spcBef>
              <a:spcAft>
                <a:spcPts val="0"/>
              </a:spcAft>
              <a:buNone/>
            </a:pPr>
            <a:r>
              <a:rPr lang="en-US" sz="2200" dirty="0">
                <a:solidFill>
                  <a:schemeClr val="dk1"/>
                </a:solidFill>
                <a:latin typeface="Gill Sans"/>
                <a:ea typeface="Gill Sans"/>
                <a:cs typeface="Gill Sans"/>
                <a:sym typeface="Gill Sans"/>
              </a:rPr>
              <a:t>Bonnie Catena				Allyson Goldsmith</a:t>
            </a:r>
            <a:endParaRPr sz="2200" dirty="0">
              <a:solidFill>
                <a:schemeClr val="dk1"/>
              </a:solidFill>
              <a:latin typeface="Gill Sans"/>
              <a:ea typeface="Gill Sans"/>
              <a:cs typeface="Gill Sans"/>
              <a:sym typeface="Gill Sans"/>
            </a:endParaRPr>
          </a:p>
          <a:p>
            <a:pPr marL="0" marR="0" lvl="0" indent="0" algn="l" rtl="0">
              <a:spcBef>
                <a:spcPts val="0"/>
              </a:spcBef>
              <a:spcAft>
                <a:spcPts val="0"/>
              </a:spcAft>
              <a:buNone/>
            </a:pPr>
            <a:r>
              <a:rPr lang="en-US" sz="2200" dirty="0">
                <a:solidFill>
                  <a:schemeClr val="dk1"/>
                </a:solidFill>
                <a:latin typeface="Gill Sans"/>
                <a:ea typeface="Gill Sans"/>
                <a:cs typeface="Gill Sans"/>
                <a:sym typeface="Gill Sans"/>
              </a:rPr>
              <a:t>Catena Connects			USA for UNHCR</a:t>
            </a:r>
            <a:endParaRPr sz="2200" dirty="0">
              <a:solidFill>
                <a:schemeClr val="dk1"/>
              </a:solidFill>
              <a:latin typeface="Gill Sans"/>
              <a:ea typeface="Gill Sans"/>
              <a:cs typeface="Gill Sans"/>
              <a:sym typeface="Gill Sans"/>
            </a:endParaRPr>
          </a:p>
          <a:p>
            <a:pPr marL="0" marR="0" lvl="0" indent="0" algn="l" rtl="0">
              <a:spcBef>
                <a:spcPts val="0"/>
              </a:spcBef>
              <a:spcAft>
                <a:spcPts val="0"/>
              </a:spcAft>
              <a:buNone/>
            </a:pPr>
            <a:r>
              <a:rPr lang="en-US" sz="2200" dirty="0" err="1">
                <a:solidFill>
                  <a:schemeClr val="dk1"/>
                </a:solidFill>
                <a:latin typeface="Gill Sans"/>
                <a:ea typeface="Gill Sans"/>
                <a:cs typeface="Gill Sans"/>
                <a:sym typeface="Gill Sans"/>
              </a:rPr>
              <a:t>bonnie@catenaconnects.com</a:t>
            </a:r>
            <a:r>
              <a:rPr lang="en-US" sz="2200" dirty="0">
                <a:solidFill>
                  <a:schemeClr val="dk1"/>
                </a:solidFill>
                <a:latin typeface="Gill Sans"/>
                <a:ea typeface="Gill Sans"/>
                <a:cs typeface="Gill Sans"/>
                <a:sym typeface="Gill Sans"/>
              </a:rPr>
              <a:t>		</a:t>
            </a:r>
            <a:r>
              <a:rPr lang="en-US" sz="2200" dirty="0" err="1">
                <a:solidFill>
                  <a:schemeClr val="dk1"/>
                </a:solidFill>
                <a:latin typeface="Gill Sans"/>
                <a:ea typeface="Gill Sans"/>
                <a:cs typeface="Gill Sans"/>
                <a:sym typeface="Gill Sans"/>
              </a:rPr>
              <a:t>Agoldsmith@usaforunhcr.org</a:t>
            </a:r>
            <a:endParaRPr sz="2200" dirty="0">
              <a:solidFill>
                <a:schemeClr val="dk1"/>
              </a:solidFill>
              <a:latin typeface="Gill Sans"/>
              <a:ea typeface="Gill Sans"/>
              <a:cs typeface="Gill Sans"/>
              <a:sym typeface="Gill Sans"/>
            </a:endParaRPr>
          </a:p>
          <a:p>
            <a:pPr marL="0" marR="0" lvl="0" indent="0" algn="l" rtl="0">
              <a:spcBef>
                <a:spcPts val="0"/>
              </a:spcBef>
              <a:spcAft>
                <a:spcPts val="0"/>
              </a:spcAft>
              <a:buNone/>
            </a:pPr>
            <a:endParaRPr sz="2200" dirty="0">
              <a:solidFill>
                <a:schemeClr val="dk1"/>
              </a:solidFill>
              <a:latin typeface="Gill Sans"/>
              <a:ea typeface="Gill Sans"/>
              <a:cs typeface="Gill Sans"/>
              <a:sym typeface="Gill Sans"/>
            </a:endParaRPr>
          </a:p>
          <a:p>
            <a:pPr marL="0" marR="0" lvl="0" indent="0" algn="l" rtl="0">
              <a:spcBef>
                <a:spcPts val="0"/>
              </a:spcBef>
              <a:spcAft>
                <a:spcPts val="0"/>
              </a:spcAft>
              <a:buNone/>
            </a:pPr>
            <a:endParaRPr sz="2200" dirty="0">
              <a:solidFill>
                <a:schemeClr val="dk1"/>
              </a:solidFill>
              <a:latin typeface="Gill Sans"/>
              <a:ea typeface="Gill Sans"/>
              <a:cs typeface="Gill Sans"/>
              <a:sym typeface="Gill Sans"/>
            </a:endParaRPr>
          </a:p>
        </p:txBody>
      </p:sp>
      <p:pic>
        <p:nvPicPr>
          <p:cNvPr id="585" name="Google Shape;585;p71"/>
          <p:cNvPicPr preferRelativeResize="0"/>
          <p:nvPr/>
        </p:nvPicPr>
        <p:blipFill rotWithShape="1">
          <a:blip r:embed="rId5">
            <a:alphaModFix/>
          </a:blip>
          <a:srcRect/>
          <a:stretch/>
        </p:blipFill>
        <p:spPr>
          <a:xfrm>
            <a:off x="7534650" y="5219200"/>
            <a:ext cx="2705100" cy="1521619"/>
          </a:xfrm>
          <a:prstGeom prst="rect">
            <a:avLst/>
          </a:prstGeom>
          <a:noFill/>
          <a:ln>
            <a:noFill/>
          </a:ln>
        </p:spPr>
      </p:pic>
    </p:spTree>
  </p:cSld>
  <p:clrMapOvr>
    <a:masterClrMapping/>
  </p:clrMapOvr>
</p:sld>
</file>

<file path=ppt/theme/theme1.xml><?xml version="1.0" encoding="utf-8"?>
<a:theme xmlns:a="http://schemas.openxmlformats.org/drawingml/2006/main" name="1_Parcel">
  <a:themeElements>
    <a:clrScheme name="Marquee">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rcel">
  <a:themeElements>
    <a:clrScheme name="Marquee">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Parcel">
  <a:themeElements>
    <a:clrScheme name="Marquee">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Parcel">
  <a:themeElements>
    <a:clrScheme name="Marquee">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Parcel">
  <a:themeElements>
    <a:clrScheme name="Marquee">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458</Words>
  <Application>Microsoft Office PowerPoint</Application>
  <PresentationFormat>35mm Slides</PresentationFormat>
  <Paragraphs>181</Paragraphs>
  <Slides>42</Slides>
  <Notes>42</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42</vt:i4>
      </vt:variant>
    </vt:vector>
  </HeadingPairs>
  <TitlesOfParts>
    <vt:vector size="54" baseType="lpstr">
      <vt:lpstr>Calibri</vt:lpstr>
      <vt:lpstr>Arial</vt:lpstr>
      <vt:lpstr>Proxima Nova</vt:lpstr>
      <vt:lpstr>Gill Sans MT</vt:lpstr>
      <vt:lpstr>Noto Sans Symbols</vt:lpstr>
      <vt:lpstr>Gill Sans</vt:lpstr>
      <vt:lpstr>1_Parcel</vt:lpstr>
      <vt:lpstr>Parcel</vt:lpstr>
      <vt:lpstr>3_Parcel</vt:lpstr>
      <vt:lpstr>4_Parcel</vt:lpstr>
      <vt:lpstr>2_Parcel</vt:lpstr>
      <vt:lpstr>Office Theme</vt:lpstr>
      <vt:lpstr>PowerPoint Presentation</vt:lpstr>
      <vt:lpstr>PowerPoint Presentation</vt:lpstr>
      <vt:lpstr>WHY PEOPLE GIVE</vt:lpstr>
      <vt:lpstr>GIVING IS AN EMOTIONAL,  NOT A RATIONAL, ACT</vt:lpstr>
      <vt:lpstr>PowerPoint Presentation</vt:lpstr>
      <vt:lpstr>EMAIL</vt:lpstr>
      <vt:lpstr>ANATOMY</vt:lpstr>
      <vt:lpstr>Sender</vt:lpstr>
      <vt:lpstr>Subject Line</vt:lpstr>
      <vt:lpstr>Pre-header Text</vt:lpstr>
      <vt:lpstr>EXAMPLES</vt:lpstr>
      <vt:lpstr>BODY</vt:lpstr>
      <vt:lpstr>USA FOR UNHCR</vt:lpstr>
      <vt:lpstr>AUDUBON</vt:lpstr>
      <vt:lpstr>AUDUBON</vt:lpstr>
      <vt:lpstr>PET PARTNERS</vt:lpstr>
      <vt:lpstr>ACQUISITION ADS</vt:lpstr>
      <vt:lpstr>PowerPoint Presentation</vt:lpstr>
      <vt:lpstr>SOCIAL</vt:lpstr>
      <vt:lpstr>WAYS TO ENGAGE</vt:lpstr>
      <vt:lpstr>Have Fun!</vt:lpstr>
      <vt:lpstr>Instagram Stories!</vt:lpstr>
      <vt:lpstr>Thank and Interact</vt:lpstr>
      <vt:lpstr>Give a Glimmer of Hope</vt:lpstr>
      <vt:lpstr> TESTING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HOPE VS. NEED</vt:lpstr>
      <vt:lpstr>After the year-end barrage...</vt:lpstr>
      <vt:lpstr>EMERGENCY Step I</vt:lpstr>
      <vt:lpstr>EMERGENCY Step II</vt:lpstr>
      <vt:lpstr>EMERGENCY Step II</vt:lpstr>
      <vt:lpstr>DONOR IMPACT Set-up/Hope</vt:lpstr>
      <vt:lpstr>FUNDRAISING Need </vt:lpstr>
      <vt:lpstr>FUNDRAISING Need</vt:lpstr>
      <vt:lpstr>FUNDRAISING Need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Angelica Sullivan</dc:creator>
  <cp:lastModifiedBy>Angelica Sullivan</cp:lastModifiedBy>
  <cp:revision>11</cp:revision>
  <cp:lastPrinted>2019-06-03T18:23:34Z</cp:lastPrinted>
  <dcterms:modified xsi:type="dcterms:W3CDTF">2019-06-03T18:53:41Z</dcterms:modified>
</cp:coreProperties>
</file>