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 id="2147483674" r:id="rId4"/>
    <p:sldMasterId id="2147483676" r:id="rId5"/>
  </p:sldMasterIdLst>
  <p:notesMasterIdLst>
    <p:notesMasterId r:id="rId60"/>
  </p:notesMasterIdLst>
  <p:sldIdLst>
    <p:sldId id="256" r:id="rId6"/>
    <p:sldId id="312" r:id="rId7"/>
    <p:sldId id="313" r:id="rId8"/>
    <p:sldId id="382" r:id="rId9"/>
    <p:sldId id="413" r:id="rId10"/>
    <p:sldId id="628" r:id="rId11"/>
    <p:sldId id="383" r:id="rId12"/>
    <p:sldId id="412" r:id="rId13"/>
    <p:sldId id="630" r:id="rId14"/>
    <p:sldId id="260" r:id="rId15"/>
    <p:sldId id="262" r:id="rId16"/>
    <p:sldId id="406" r:id="rId17"/>
    <p:sldId id="263" r:id="rId18"/>
    <p:sldId id="264" r:id="rId19"/>
    <p:sldId id="266" r:id="rId20"/>
    <p:sldId id="390" r:id="rId21"/>
    <p:sldId id="277" r:id="rId22"/>
    <p:sldId id="385" r:id="rId23"/>
    <p:sldId id="386" r:id="rId24"/>
    <p:sldId id="387" r:id="rId25"/>
    <p:sldId id="388" r:id="rId26"/>
    <p:sldId id="389" r:id="rId27"/>
    <p:sldId id="278" r:id="rId28"/>
    <p:sldId id="279" r:id="rId29"/>
    <p:sldId id="280" r:id="rId30"/>
    <p:sldId id="407" r:id="rId31"/>
    <p:sldId id="268" r:id="rId32"/>
    <p:sldId id="269" r:id="rId33"/>
    <p:sldId id="270" r:id="rId34"/>
    <p:sldId id="393" r:id="rId35"/>
    <p:sldId id="400" r:id="rId36"/>
    <p:sldId id="401" r:id="rId37"/>
    <p:sldId id="408" r:id="rId38"/>
    <p:sldId id="397" r:id="rId39"/>
    <p:sldId id="265" r:id="rId40"/>
    <p:sldId id="395" r:id="rId41"/>
    <p:sldId id="396" r:id="rId42"/>
    <p:sldId id="398" r:id="rId43"/>
    <p:sldId id="409" r:id="rId44"/>
    <p:sldId id="272" r:id="rId45"/>
    <p:sldId id="273" r:id="rId46"/>
    <p:sldId id="274" r:id="rId47"/>
    <p:sldId id="275" r:id="rId48"/>
    <p:sldId id="276" r:id="rId49"/>
    <p:sldId id="410" r:id="rId50"/>
    <p:sldId id="281" r:id="rId51"/>
    <p:sldId id="282" r:id="rId52"/>
    <p:sldId id="283" r:id="rId53"/>
    <p:sldId id="284" r:id="rId54"/>
    <p:sldId id="404" r:id="rId55"/>
    <p:sldId id="402" r:id="rId56"/>
    <p:sldId id="403" r:id="rId57"/>
    <p:sldId id="411" r:id="rId58"/>
    <p:sldId id="257" r:id="rId5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846" y="6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93B467-608F-4362-9A3A-53510F282283}" type="doc">
      <dgm:prSet loTypeId="urn:microsoft.com/office/officeart/2011/layout/HexagonRadial" loCatId="cycle" qsTypeId="urn:microsoft.com/office/officeart/2005/8/quickstyle/simple2" qsCatId="simple" csTypeId="urn:microsoft.com/office/officeart/2005/8/colors/accent1_2" csCatId="accent1" phldr="1"/>
      <dgm:spPr/>
      <dgm:t>
        <a:bodyPr/>
        <a:lstStyle/>
        <a:p>
          <a:endParaRPr lang="en-US"/>
        </a:p>
      </dgm:t>
    </dgm:pt>
    <dgm:pt modelId="{C6F4C0AE-40DD-4467-B834-043F43498FF0}">
      <dgm:prSet phldrT="[Text]" custT="1"/>
      <dgm:spPr/>
      <dgm:t>
        <a:bodyPr/>
        <a:lstStyle/>
        <a:p>
          <a:r>
            <a:rPr lang="en-US" sz="1800" b="1" dirty="0">
              <a:latin typeface="+mj-lt"/>
            </a:rPr>
            <a:t>Donor</a:t>
          </a:r>
        </a:p>
      </dgm:t>
    </dgm:pt>
    <dgm:pt modelId="{39733C0A-8BEB-44C6-9FBD-45C34F51EAF1}" type="parTrans" cxnId="{20151167-56CD-4288-8C5D-C61954148A0D}">
      <dgm:prSet/>
      <dgm:spPr/>
      <dgm:t>
        <a:bodyPr/>
        <a:lstStyle/>
        <a:p>
          <a:endParaRPr lang="en-US"/>
        </a:p>
      </dgm:t>
    </dgm:pt>
    <dgm:pt modelId="{EB6C6017-D4C0-4F5C-859D-569C1A923EAA}" type="sibTrans" cxnId="{20151167-56CD-4288-8C5D-C61954148A0D}">
      <dgm:prSet/>
      <dgm:spPr/>
      <dgm:t>
        <a:bodyPr/>
        <a:lstStyle/>
        <a:p>
          <a:endParaRPr lang="en-US"/>
        </a:p>
      </dgm:t>
    </dgm:pt>
    <dgm:pt modelId="{C5F68154-B2C9-4723-A932-6C47413CBC1D}">
      <dgm:prSet phldrT="[Text]" custT="1"/>
      <dgm:spPr/>
      <dgm:t>
        <a:bodyPr/>
        <a:lstStyle/>
        <a:p>
          <a:r>
            <a:rPr lang="en-US" sz="1200" dirty="0">
              <a:latin typeface="+mj-lt"/>
            </a:rPr>
            <a:t>Direct Mail</a:t>
          </a:r>
        </a:p>
      </dgm:t>
    </dgm:pt>
    <dgm:pt modelId="{645A805C-BF9D-4E1B-B358-F78E28265ADA}" type="parTrans" cxnId="{FE63B68D-D717-47B1-9BBA-704EA616235B}">
      <dgm:prSet/>
      <dgm:spPr/>
      <dgm:t>
        <a:bodyPr/>
        <a:lstStyle/>
        <a:p>
          <a:endParaRPr lang="en-US"/>
        </a:p>
      </dgm:t>
    </dgm:pt>
    <dgm:pt modelId="{9758D3F7-2CBE-40C7-B17B-B69CE5C1DD68}" type="sibTrans" cxnId="{FE63B68D-D717-47B1-9BBA-704EA616235B}">
      <dgm:prSet/>
      <dgm:spPr/>
      <dgm:t>
        <a:bodyPr/>
        <a:lstStyle/>
        <a:p>
          <a:endParaRPr lang="en-US"/>
        </a:p>
      </dgm:t>
    </dgm:pt>
    <dgm:pt modelId="{EECB1B8C-70A7-4E1E-8FB6-FB55B06B0E71}">
      <dgm:prSet phldrT="[Text]" custT="1"/>
      <dgm:spPr/>
      <dgm:t>
        <a:bodyPr/>
        <a:lstStyle/>
        <a:p>
          <a:r>
            <a:rPr lang="en-US" sz="1200" dirty="0">
              <a:latin typeface="+mj-lt"/>
            </a:rPr>
            <a:t>Phone</a:t>
          </a:r>
        </a:p>
      </dgm:t>
    </dgm:pt>
    <dgm:pt modelId="{2AEB7020-D264-42BE-9A32-EA6F411C40B4}" type="parTrans" cxnId="{74ED32FA-FD40-4672-A3AF-31FCE5DC814B}">
      <dgm:prSet/>
      <dgm:spPr/>
      <dgm:t>
        <a:bodyPr/>
        <a:lstStyle/>
        <a:p>
          <a:endParaRPr lang="en-US"/>
        </a:p>
      </dgm:t>
    </dgm:pt>
    <dgm:pt modelId="{D441539C-FD65-425F-91EE-C9120150BB34}" type="sibTrans" cxnId="{74ED32FA-FD40-4672-A3AF-31FCE5DC814B}">
      <dgm:prSet/>
      <dgm:spPr/>
      <dgm:t>
        <a:bodyPr/>
        <a:lstStyle/>
        <a:p>
          <a:endParaRPr lang="en-US"/>
        </a:p>
      </dgm:t>
    </dgm:pt>
    <dgm:pt modelId="{C6F2C485-FAFE-4FBC-A6CC-8BE2E8DCC6FC}">
      <dgm:prSet phldrT="[Text]" custT="1"/>
      <dgm:spPr/>
      <dgm:t>
        <a:bodyPr/>
        <a:lstStyle/>
        <a:p>
          <a:r>
            <a:rPr lang="en-US" sz="1200" dirty="0">
              <a:latin typeface="+mj-lt"/>
            </a:rPr>
            <a:t>Email</a:t>
          </a:r>
        </a:p>
      </dgm:t>
    </dgm:pt>
    <dgm:pt modelId="{3A2D74D7-A2CD-4136-90D6-09B08E8A7160}" type="parTrans" cxnId="{E77F1D95-85EB-43F7-96E8-6D5BAEF611CA}">
      <dgm:prSet/>
      <dgm:spPr/>
      <dgm:t>
        <a:bodyPr/>
        <a:lstStyle/>
        <a:p>
          <a:endParaRPr lang="en-US"/>
        </a:p>
      </dgm:t>
    </dgm:pt>
    <dgm:pt modelId="{BE5281AC-E535-49BB-B03E-4393818244EF}" type="sibTrans" cxnId="{E77F1D95-85EB-43F7-96E8-6D5BAEF611CA}">
      <dgm:prSet/>
      <dgm:spPr/>
      <dgm:t>
        <a:bodyPr/>
        <a:lstStyle/>
        <a:p>
          <a:endParaRPr lang="en-US"/>
        </a:p>
      </dgm:t>
    </dgm:pt>
    <dgm:pt modelId="{801B53B5-DCDD-499D-828B-1F432F4E1732}">
      <dgm:prSet phldrT="[Text]" custT="1"/>
      <dgm:spPr/>
      <dgm:t>
        <a:bodyPr/>
        <a:lstStyle/>
        <a:p>
          <a:r>
            <a:rPr lang="en-US" sz="1200" dirty="0">
              <a:latin typeface="+mj-lt"/>
            </a:rPr>
            <a:t>Mobile</a:t>
          </a:r>
        </a:p>
      </dgm:t>
    </dgm:pt>
    <dgm:pt modelId="{06641E76-9FA5-45F6-9559-1E891346D1A3}" type="parTrans" cxnId="{6401488A-1C56-4099-A5CB-BFABC9AE6434}">
      <dgm:prSet/>
      <dgm:spPr/>
      <dgm:t>
        <a:bodyPr/>
        <a:lstStyle/>
        <a:p>
          <a:endParaRPr lang="en-US"/>
        </a:p>
      </dgm:t>
    </dgm:pt>
    <dgm:pt modelId="{82A99637-31D1-4E53-AD0F-B570E3652B68}" type="sibTrans" cxnId="{6401488A-1C56-4099-A5CB-BFABC9AE6434}">
      <dgm:prSet/>
      <dgm:spPr/>
      <dgm:t>
        <a:bodyPr/>
        <a:lstStyle/>
        <a:p>
          <a:endParaRPr lang="en-US"/>
        </a:p>
      </dgm:t>
    </dgm:pt>
    <dgm:pt modelId="{ED82F0A6-EBB5-4991-9479-6A410877EEB4}">
      <dgm:prSet phldrT="[Text]" custT="1"/>
      <dgm:spPr/>
      <dgm:t>
        <a:bodyPr/>
        <a:lstStyle/>
        <a:p>
          <a:endParaRPr lang="en-US"/>
        </a:p>
      </dgm:t>
    </dgm:pt>
    <dgm:pt modelId="{A5E585CA-4005-447C-BFE7-F7459612FD92}" type="parTrans" cxnId="{75348944-CE97-4874-9CFC-73E8623FAD3B}">
      <dgm:prSet/>
      <dgm:spPr/>
      <dgm:t>
        <a:bodyPr/>
        <a:lstStyle/>
        <a:p>
          <a:endParaRPr lang="en-US"/>
        </a:p>
      </dgm:t>
    </dgm:pt>
    <dgm:pt modelId="{77E1258E-C189-4F22-B4EA-B3F560140590}" type="sibTrans" cxnId="{75348944-CE97-4874-9CFC-73E8623FAD3B}">
      <dgm:prSet/>
      <dgm:spPr/>
      <dgm:t>
        <a:bodyPr/>
        <a:lstStyle/>
        <a:p>
          <a:endParaRPr lang="en-US"/>
        </a:p>
      </dgm:t>
    </dgm:pt>
    <dgm:pt modelId="{F8044D8C-31DF-452A-A7B9-721AB054092F}">
      <dgm:prSet custT="1"/>
      <dgm:spPr/>
      <dgm:t>
        <a:bodyPr/>
        <a:lstStyle/>
        <a:p>
          <a:r>
            <a:rPr lang="en-US" sz="1200" dirty="0">
              <a:latin typeface="+mj-lt"/>
            </a:rPr>
            <a:t>Web</a:t>
          </a:r>
        </a:p>
      </dgm:t>
    </dgm:pt>
    <dgm:pt modelId="{F601E67D-37F8-4904-AEE0-B050AC60EB58}" type="parTrans" cxnId="{D983E252-B894-44D3-ABAB-85505D37BCE6}">
      <dgm:prSet/>
      <dgm:spPr/>
      <dgm:t>
        <a:bodyPr/>
        <a:lstStyle/>
        <a:p>
          <a:endParaRPr lang="en-US"/>
        </a:p>
      </dgm:t>
    </dgm:pt>
    <dgm:pt modelId="{7644E540-51FD-49A0-85A8-9C80DA858113}" type="sibTrans" cxnId="{D983E252-B894-44D3-ABAB-85505D37BCE6}">
      <dgm:prSet/>
      <dgm:spPr/>
      <dgm:t>
        <a:bodyPr/>
        <a:lstStyle/>
        <a:p>
          <a:endParaRPr lang="en-US"/>
        </a:p>
      </dgm:t>
    </dgm:pt>
    <dgm:pt modelId="{72646E4B-D001-457F-8118-4515853A2DD3}">
      <dgm:prSet custT="1"/>
      <dgm:spPr/>
      <dgm:t>
        <a:bodyPr/>
        <a:lstStyle/>
        <a:p>
          <a:r>
            <a:rPr lang="en-US" sz="1200" dirty="0">
              <a:latin typeface="+mj-lt"/>
            </a:rPr>
            <a:t>Canvass</a:t>
          </a:r>
        </a:p>
      </dgm:t>
    </dgm:pt>
    <dgm:pt modelId="{A5B79C5E-8B41-4A59-BD1D-AD7F37F35089}" type="parTrans" cxnId="{82043257-CCB6-4DBB-8D91-83430DB9B531}">
      <dgm:prSet/>
      <dgm:spPr/>
      <dgm:t>
        <a:bodyPr/>
        <a:lstStyle/>
        <a:p>
          <a:endParaRPr lang="en-US"/>
        </a:p>
      </dgm:t>
    </dgm:pt>
    <dgm:pt modelId="{3D4B4240-6869-4DD5-9B49-23496BA10F27}" type="sibTrans" cxnId="{82043257-CCB6-4DBB-8D91-83430DB9B531}">
      <dgm:prSet/>
      <dgm:spPr/>
      <dgm:t>
        <a:bodyPr/>
        <a:lstStyle/>
        <a:p>
          <a:endParaRPr lang="en-US"/>
        </a:p>
      </dgm:t>
    </dgm:pt>
    <dgm:pt modelId="{50644319-10D2-4DE0-931C-C91E9420680B}" type="pres">
      <dgm:prSet presAssocID="{A593B467-608F-4362-9A3A-53510F282283}" presName="Name0" presStyleCnt="0">
        <dgm:presLayoutVars>
          <dgm:chMax val="1"/>
          <dgm:chPref val="1"/>
          <dgm:dir/>
          <dgm:animOne val="branch"/>
          <dgm:animLvl val="lvl"/>
        </dgm:presLayoutVars>
      </dgm:prSet>
      <dgm:spPr/>
    </dgm:pt>
    <dgm:pt modelId="{95A39129-8968-469F-86FF-59A4FA1F1199}" type="pres">
      <dgm:prSet presAssocID="{C6F4C0AE-40DD-4467-B834-043F43498FF0}" presName="Parent" presStyleLbl="node0" presStyleIdx="0" presStyleCnt="1" custLinFactNeighborX="-909" custLinFactNeighborY="1841">
        <dgm:presLayoutVars>
          <dgm:chMax val="6"/>
          <dgm:chPref val="6"/>
        </dgm:presLayoutVars>
      </dgm:prSet>
      <dgm:spPr/>
    </dgm:pt>
    <dgm:pt modelId="{614EF165-AA0A-464D-9C82-B030C328C6CF}" type="pres">
      <dgm:prSet presAssocID="{C5F68154-B2C9-4723-A932-6C47413CBC1D}" presName="Accent1" presStyleCnt="0"/>
      <dgm:spPr/>
    </dgm:pt>
    <dgm:pt modelId="{5E573553-A487-46EA-941E-EA4BB6B28399}" type="pres">
      <dgm:prSet presAssocID="{C5F68154-B2C9-4723-A932-6C47413CBC1D}" presName="Accent" presStyleLbl="bgShp" presStyleIdx="0" presStyleCnt="6"/>
      <dgm:spPr/>
    </dgm:pt>
    <dgm:pt modelId="{D1ABD92B-17A2-4081-9C7C-45793A3909CF}" type="pres">
      <dgm:prSet presAssocID="{C5F68154-B2C9-4723-A932-6C47413CBC1D}" presName="Child1" presStyleLbl="node1" presStyleIdx="0" presStyleCnt="6">
        <dgm:presLayoutVars>
          <dgm:chMax val="0"/>
          <dgm:chPref val="0"/>
          <dgm:bulletEnabled val="1"/>
        </dgm:presLayoutVars>
      </dgm:prSet>
      <dgm:spPr/>
    </dgm:pt>
    <dgm:pt modelId="{5A547D28-0C12-4591-B903-AA7E950AC97D}" type="pres">
      <dgm:prSet presAssocID="{EECB1B8C-70A7-4E1E-8FB6-FB55B06B0E71}" presName="Accent2" presStyleCnt="0"/>
      <dgm:spPr/>
    </dgm:pt>
    <dgm:pt modelId="{4CAFBC9D-2A9A-4631-9350-3C9BC0D267C1}" type="pres">
      <dgm:prSet presAssocID="{EECB1B8C-70A7-4E1E-8FB6-FB55B06B0E71}" presName="Accent" presStyleLbl="bgShp" presStyleIdx="1" presStyleCnt="6"/>
      <dgm:spPr/>
    </dgm:pt>
    <dgm:pt modelId="{D9745577-26C5-4AE3-9866-3C20CD81F364}" type="pres">
      <dgm:prSet presAssocID="{EECB1B8C-70A7-4E1E-8FB6-FB55B06B0E71}" presName="Child2" presStyleLbl="node1" presStyleIdx="1" presStyleCnt="6">
        <dgm:presLayoutVars>
          <dgm:chMax val="0"/>
          <dgm:chPref val="0"/>
          <dgm:bulletEnabled val="1"/>
        </dgm:presLayoutVars>
      </dgm:prSet>
      <dgm:spPr/>
    </dgm:pt>
    <dgm:pt modelId="{F42F0156-8797-4078-9B54-EC16B905B83C}" type="pres">
      <dgm:prSet presAssocID="{C6F2C485-FAFE-4FBC-A6CC-8BE2E8DCC6FC}" presName="Accent3" presStyleCnt="0"/>
      <dgm:spPr/>
    </dgm:pt>
    <dgm:pt modelId="{C55FDD35-A23E-4B56-9C04-044448067E8C}" type="pres">
      <dgm:prSet presAssocID="{C6F2C485-FAFE-4FBC-A6CC-8BE2E8DCC6FC}" presName="Accent" presStyleLbl="bgShp" presStyleIdx="2" presStyleCnt="6"/>
      <dgm:spPr/>
    </dgm:pt>
    <dgm:pt modelId="{137E0CFF-448D-4334-9F70-F57B56FFDA49}" type="pres">
      <dgm:prSet presAssocID="{C6F2C485-FAFE-4FBC-A6CC-8BE2E8DCC6FC}" presName="Child3" presStyleLbl="node1" presStyleIdx="2" presStyleCnt="6">
        <dgm:presLayoutVars>
          <dgm:chMax val="0"/>
          <dgm:chPref val="0"/>
          <dgm:bulletEnabled val="1"/>
        </dgm:presLayoutVars>
      </dgm:prSet>
      <dgm:spPr/>
    </dgm:pt>
    <dgm:pt modelId="{A1FC57B1-9BFC-4057-A7B9-EB65E3BB753D}" type="pres">
      <dgm:prSet presAssocID="{801B53B5-DCDD-499D-828B-1F432F4E1732}" presName="Accent4" presStyleCnt="0"/>
      <dgm:spPr/>
    </dgm:pt>
    <dgm:pt modelId="{8075189E-D175-4E51-B35A-C366B85A6188}" type="pres">
      <dgm:prSet presAssocID="{801B53B5-DCDD-499D-828B-1F432F4E1732}" presName="Accent" presStyleLbl="bgShp" presStyleIdx="3" presStyleCnt="6"/>
      <dgm:spPr/>
    </dgm:pt>
    <dgm:pt modelId="{0067DFD2-C245-44D7-8579-473AFBF5D1E6}" type="pres">
      <dgm:prSet presAssocID="{801B53B5-DCDD-499D-828B-1F432F4E1732}" presName="Child4" presStyleLbl="node1" presStyleIdx="3" presStyleCnt="6">
        <dgm:presLayoutVars>
          <dgm:chMax val="0"/>
          <dgm:chPref val="0"/>
          <dgm:bulletEnabled val="1"/>
        </dgm:presLayoutVars>
      </dgm:prSet>
      <dgm:spPr/>
    </dgm:pt>
    <dgm:pt modelId="{190C8C68-DFB3-4CA8-AD21-1068077DF70C}" type="pres">
      <dgm:prSet presAssocID="{F8044D8C-31DF-452A-A7B9-721AB054092F}" presName="Accent5" presStyleCnt="0"/>
      <dgm:spPr/>
    </dgm:pt>
    <dgm:pt modelId="{5E40FAF9-5F05-4B76-A7FD-2448AFE425FC}" type="pres">
      <dgm:prSet presAssocID="{F8044D8C-31DF-452A-A7B9-721AB054092F}" presName="Accent" presStyleLbl="bgShp" presStyleIdx="4" presStyleCnt="6"/>
      <dgm:spPr/>
    </dgm:pt>
    <dgm:pt modelId="{DBAB176E-06DE-4D92-B811-6EB434D16518}" type="pres">
      <dgm:prSet presAssocID="{F8044D8C-31DF-452A-A7B9-721AB054092F}" presName="Child5" presStyleLbl="node1" presStyleIdx="4" presStyleCnt="6">
        <dgm:presLayoutVars>
          <dgm:chMax val="0"/>
          <dgm:chPref val="0"/>
          <dgm:bulletEnabled val="1"/>
        </dgm:presLayoutVars>
      </dgm:prSet>
      <dgm:spPr/>
    </dgm:pt>
    <dgm:pt modelId="{F03D9E7F-52C7-4BB3-93AE-37FFAA93459E}" type="pres">
      <dgm:prSet presAssocID="{72646E4B-D001-457F-8118-4515853A2DD3}" presName="Accent6" presStyleCnt="0"/>
      <dgm:spPr/>
    </dgm:pt>
    <dgm:pt modelId="{C11431AB-14FC-4795-AD15-67242719DBAF}" type="pres">
      <dgm:prSet presAssocID="{72646E4B-D001-457F-8118-4515853A2DD3}" presName="Accent" presStyleLbl="bgShp" presStyleIdx="5" presStyleCnt="6"/>
      <dgm:spPr/>
    </dgm:pt>
    <dgm:pt modelId="{5357B8EC-E1CE-40A9-9851-D31D000E5C94}" type="pres">
      <dgm:prSet presAssocID="{72646E4B-D001-457F-8118-4515853A2DD3}" presName="Child6" presStyleLbl="node1" presStyleIdx="5" presStyleCnt="6">
        <dgm:presLayoutVars>
          <dgm:chMax val="0"/>
          <dgm:chPref val="0"/>
          <dgm:bulletEnabled val="1"/>
        </dgm:presLayoutVars>
      </dgm:prSet>
      <dgm:spPr/>
    </dgm:pt>
  </dgm:ptLst>
  <dgm:cxnLst>
    <dgm:cxn modelId="{D813D213-821A-4519-B37C-846F6921896A}" type="presOf" srcId="{72646E4B-D001-457F-8118-4515853A2DD3}" destId="{5357B8EC-E1CE-40A9-9851-D31D000E5C94}" srcOrd="0" destOrd="0" presId="urn:microsoft.com/office/officeart/2011/layout/HexagonRadial"/>
    <dgm:cxn modelId="{9F0C2129-BE5F-4D1F-8B84-1968D476F4C8}" type="presOf" srcId="{C6F4C0AE-40DD-4467-B834-043F43498FF0}" destId="{95A39129-8968-469F-86FF-59A4FA1F1199}" srcOrd="0" destOrd="0" presId="urn:microsoft.com/office/officeart/2011/layout/HexagonRadial"/>
    <dgm:cxn modelId="{9769315B-5A59-4392-B3C4-F0B445D343C4}" type="presOf" srcId="{EECB1B8C-70A7-4E1E-8FB6-FB55B06B0E71}" destId="{D9745577-26C5-4AE3-9866-3C20CD81F364}" srcOrd="0" destOrd="0" presId="urn:microsoft.com/office/officeart/2011/layout/HexagonRadial"/>
    <dgm:cxn modelId="{75348944-CE97-4874-9CFC-73E8623FAD3B}" srcId="{C6F4C0AE-40DD-4467-B834-043F43498FF0}" destId="{ED82F0A6-EBB5-4991-9479-6A410877EEB4}" srcOrd="6" destOrd="0" parTransId="{A5E585CA-4005-447C-BFE7-F7459612FD92}" sibTransId="{77E1258E-C189-4F22-B4EA-B3F560140590}"/>
    <dgm:cxn modelId="{20151167-56CD-4288-8C5D-C61954148A0D}" srcId="{A593B467-608F-4362-9A3A-53510F282283}" destId="{C6F4C0AE-40DD-4467-B834-043F43498FF0}" srcOrd="0" destOrd="0" parTransId="{39733C0A-8BEB-44C6-9FBD-45C34F51EAF1}" sibTransId="{EB6C6017-D4C0-4F5C-859D-569C1A923EAA}"/>
    <dgm:cxn modelId="{D983E252-B894-44D3-ABAB-85505D37BCE6}" srcId="{C6F4C0AE-40DD-4467-B834-043F43498FF0}" destId="{F8044D8C-31DF-452A-A7B9-721AB054092F}" srcOrd="4" destOrd="0" parTransId="{F601E67D-37F8-4904-AEE0-B050AC60EB58}" sibTransId="{7644E540-51FD-49A0-85A8-9C80DA858113}"/>
    <dgm:cxn modelId="{82043257-CCB6-4DBB-8D91-83430DB9B531}" srcId="{C6F4C0AE-40DD-4467-B834-043F43498FF0}" destId="{72646E4B-D001-457F-8118-4515853A2DD3}" srcOrd="5" destOrd="0" parTransId="{A5B79C5E-8B41-4A59-BD1D-AD7F37F35089}" sibTransId="{3D4B4240-6869-4DD5-9B49-23496BA10F27}"/>
    <dgm:cxn modelId="{6401488A-1C56-4099-A5CB-BFABC9AE6434}" srcId="{C6F4C0AE-40DD-4467-B834-043F43498FF0}" destId="{801B53B5-DCDD-499D-828B-1F432F4E1732}" srcOrd="3" destOrd="0" parTransId="{06641E76-9FA5-45F6-9559-1E891346D1A3}" sibTransId="{82A99637-31D1-4E53-AD0F-B570E3652B68}"/>
    <dgm:cxn modelId="{FE63B68D-D717-47B1-9BBA-704EA616235B}" srcId="{C6F4C0AE-40DD-4467-B834-043F43498FF0}" destId="{C5F68154-B2C9-4723-A932-6C47413CBC1D}" srcOrd="0" destOrd="0" parTransId="{645A805C-BF9D-4E1B-B358-F78E28265ADA}" sibTransId="{9758D3F7-2CBE-40C7-B17B-B69CE5C1DD68}"/>
    <dgm:cxn modelId="{7BC85693-6393-40BA-90F0-008741F5A523}" type="presOf" srcId="{C6F2C485-FAFE-4FBC-A6CC-8BE2E8DCC6FC}" destId="{137E0CFF-448D-4334-9F70-F57B56FFDA49}" srcOrd="0" destOrd="0" presId="urn:microsoft.com/office/officeart/2011/layout/HexagonRadial"/>
    <dgm:cxn modelId="{E77F1D95-85EB-43F7-96E8-6D5BAEF611CA}" srcId="{C6F4C0AE-40DD-4467-B834-043F43498FF0}" destId="{C6F2C485-FAFE-4FBC-A6CC-8BE2E8DCC6FC}" srcOrd="2" destOrd="0" parTransId="{3A2D74D7-A2CD-4136-90D6-09B08E8A7160}" sibTransId="{BE5281AC-E535-49BB-B03E-4393818244EF}"/>
    <dgm:cxn modelId="{B01881AB-7629-4063-A0DF-A8543E73A13F}" type="presOf" srcId="{A593B467-608F-4362-9A3A-53510F282283}" destId="{50644319-10D2-4DE0-931C-C91E9420680B}" srcOrd="0" destOrd="0" presId="urn:microsoft.com/office/officeart/2011/layout/HexagonRadial"/>
    <dgm:cxn modelId="{B51C01AD-01D0-4408-B08B-BA730B6A8C2D}" type="presOf" srcId="{F8044D8C-31DF-452A-A7B9-721AB054092F}" destId="{DBAB176E-06DE-4D92-B811-6EB434D16518}" srcOrd="0" destOrd="0" presId="urn:microsoft.com/office/officeart/2011/layout/HexagonRadial"/>
    <dgm:cxn modelId="{A37C0ACD-3862-439E-BD8A-534F12B59E71}" type="presOf" srcId="{801B53B5-DCDD-499D-828B-1F432F4E1732}" destId="{0067DFD2-C245-44D7-8579-473AFBF5D1E6}" srcOrd="0" destOrd="0" presId="urn:microsoft.com/office/officeart/2011/layout/HexagonRadial"/>
    <dgm:cxn modelId="{C68C2DEF-5730-4BE4-910F-CF93C8B72175}" type="presOf" srcId="{C5F68154-B2C9-4723-A932-6C47413CBC1D}" destId="{D1ABD92B-17A2-4081-9C7C-45793A3909CF}" srcOrd="0" destOrd="0" presId="urn:microsoft.com/office/officeart/2011/layout/HexagonRadial"/>
    <dgm:cxn modelId="{74ED32FA-FD40-4672-A3AF-31FCE5DC814B}" srcId="{C6F4C0AE-40DD-4467-B834-043F43498FF0}" destId="{EECB1B8C-70A7-4E1E-8FB6-FB55B06B0E71}" srcOrd="1" destOrd="0" parTransId="{2AEB7020-D264-42BE-9A32-EA6F411C40B4}" sibTransId="{D441539C-FD65-425F-91EE-C9120150BB34}"/>
    <dgm:cxn modelId="{3DD5532D-13BC-4B9F-8743-7D0E807B267E}" type="presParOf" srcId="{50644319-10D2-4DE0-931C-C91E9420680B}" destId="{95A39129-8968-469F-86FF-59A4FA1F1199}" srcOrd="0" destOrd="0" presId="urn:microsoft.com/office/officeart/2011/layout/HexagonRadial"/>
    <dgm:cxn modelId="{2958AA75-D24D-48B4-9801-D7F50E397E4F}" type="presParOf" srcId="{50644319-10D2-4DE0-931C-C91E9420680B}" destId="{614EF165-AA0A-464D-9C82-B030C328C6CF}" srcOrd="1" destOrd="0" presId="urn:microsoft.com/office/officeart/2011/layout/HexagonRadial"/>
    <dgm:cxn modelId="{D243B9BB-9FDE-40CB-90F0-49AEA3CC3DCC}" type="presParOf" srcId="{614EF165-AA0A-464D-9C82-B030C328C6CF}" destId="{5E573553-A487-46EA-941E-EA4BB6B28399}" srcOrd="0" destOrd="0" presId="urn:microsoft.com/office/officeart/2011/layout/HexagonRadial"/>
    <dgm:cxn modelId="{36231FB2-93B0-485D-8883-983DE0D020CE}" type="presParOf" srcId="{50644319-10D2-4DE0-931C-C91E9420680B}" destId="{D1ABD92B-17A2-4081-9C7C-45793A3909CF}" srcOrd="2" destOrd="0" presId="urn:microsoft.com/office/officeart/2011/layout/HexagonRadial"/>
    <dgm:cxn modelId="{7504A71D-BE76-4086-A7D8-CF94ECC61A20}" type="presParOf" srcId="{50644319-10D2-4DE0-931C-C91E9420680B}" destId="{5A547D28-0C12-4591-B903-AA7E950AC97D}" srcOrd="3" destOrd="0" presId="urn:microsoft.com/office/officeart/2011/layout/HexagonRadial"/>
    <dgm:cxn modelId="{F176CECC-8B59-4579-9E3A-1D995DAD2B90}" type="presParOf" srcId="{5A547D28-0C12-4591-B903-AA7E950AC97D}" destId="{4CAFBC9D-2A9A-4631-9350-3C9BC0D267C1}" srcOrd="0" destOrd="0" presId="urn:microsoft.com/office/officeart/2011/layout/HexagonRadial"/>
    <dgm:cxn modelId="{F0983BC0-8F02-4535-8A41-2728485574D0}" type="presParOf" srcId="{50644319-10D2-4DE0-931C-C91E9420680B}" destId="{D9745577-26C5-4AE3-9866-3C20CD81F364}" srcOrd="4" destOrd="0" presId="urn:microsoft.com/office/officeart/2011/layout/HexagonRadial"/>
    <dgm:cxn modelId="{DFA5D9DE-2160-401B-AC1B-ED9F98DEEAD2}" type="presParOf" srcId="{50644319-10D2-4DE0-931C-C91E9420680B}" destId="{F42F0156-8797-4078-9B54-EC16B905B83C}" srcOrd="5" destOrd="0" presId="urn:microsoft.com/office/officeart/2011/layout/HexagonRadial"/>
    <dgm:cxn modelId="{8D3AF0AE-970C-4807-B1A8-31DDF5376EB3}" type="presParOf" srcId="{F42F0156-8797-4078-9B54-EC16B905B83C}" destId="{C55FDD35-A23E-4B56-9C04-044448067E8C}" srcOrd="0" destOrd="0" presId="urn:microsoft.com/office/officeart/2011/layout/HexagonRadial"/>
    <dgm:cxn modelId="{254A297D-2FD1-4A79-A33B-54F81C1F73EA}" type="presParOf" srcId="{50644319-10D2-4DE0-931C-C91E9420680B}" destId="{137E0CFF-448D-4334-9F70-F57B56FFDA49}" srcOrd="6" destOrd="0" presId="urn:microsoft.com/office/officeart/2011/layout/HexagonRadial"/>
    <dgm:cxn modelId="{F7F752CB-2263-4D7C-9881-BE2D7CC27FC1}" type="presParOf" srcId="{50644319-10D2-4DE0-931C-C91E9420680B}" destId="{A1FC57B1-9BFC-4057-A7B9-EB65E3BB753D}" srcOrd="7" destOrd="0" presId="urn:microsoft.com/office/officeart/2011/layout/HexagonRadial"/>
    <dgm:cxn modelId="{3A0D619F-CD0F-49C1-9E35-83CC1D96ABFF}" type="presParOf" srcId="{A1FC57B1-9BFC-4057-A7B9-EB65E3BB753D}" destId="{8075189E-D175-4E51-B35A-C366B85A6188}" srcOrd="0" destOrd="0" presId="urn:microsoft.com/office/officeart/2011/layout/HexagonRadial"/>
    <dgm:cxn modelId="{00A75CE6-1D10-409C-87B2-DBB5BC7F0A35}" type="presParOf" srcId="{50644319-10D2-4DE0-931C-C91E9420680B}" destId="{0067DFD2-C245-44D7-8579-473AFBF5D1E6}" srcOrd="8" destOrd="0" presId="urn:microsoft.com/office/officeart/2011/layout/HexagonRadial"/>
    <dgm:cxn modelId="{184791A2-52FE-4419-9532-38849911E0E8}" type="presParOf" srcId="{50644319-10D2-4DE0-931C-C91E9420680B}" destId="{190C8C68-DFB3-4CA8-AD21-1068077DF70C}" srcOrd="9" destOrd="0" presId="urn:microsoft.com/office/officeart/2011/layout/HexagonRadial"/>
    <dgm:cxn modelId="{9E813B1C-09AB-466E-B27B-29B951F76F3F}" type="presParOf" srcId="{190C8C68-DFB3-4CA8-AD21-1068077DF70C}" destId="{5E40FAF9-5F05-4B76-A7FD-2448AFE425FC}" srcOrd="0" destOrd="0" presId="urn:microsoft.com/office/officeart/2011/layout/HexagonRadial"/>
    <dgm:cxn modelId="{FE9A589A-0B7A-4139-8327-B128C4469258}" type="presParOf" srcId="{50644319-10D2-4DE0-931C-C91E9420680B}" destId="{DBAB176E-06DE-4D92-B811-6EB434D16518}" srcOrd="10" destOrd="0" presId="urn:microsoft.com/office/officeart/2011/layout/HexagonRadial"/>
    <dgm:cxn modelId="{25ED18C4-AD32-4091-9F29-1C39AB17C3C9}" type="presParOf" srcId="{50644319-10D2-4DE0-931C-C91E9420680B}" destId="{F03D9E7F-52C7-4BB3-93AE-37FFAA93459E}" srcOrd="11" destOrd="0" presId="urn:microsoft.com/office/officeart/2011/layout/HexagonRadial"/>
    <dgm:cxn modelId="{ADA06EBB-A256-4F76-939B-E219AD0DDAB6}" type="presParOf" srcId="{F03D9E7F-52C7-4BB3-93AE-37FFAA93459E}" destId="{C11431AB-14FC-4795-AD15-67242719DBAF}" srcOrd="0" destOrd="0" presId="urn:microsoft.com/office/officeart/2011/layout/HexagonRadial"/>
    <dgm:cxn modelId="{52E2799F-DA6F-404B-BC79-38F511D0F615}" type="presParOf" srcId="{50644319-10D2-4DE0-931C-C91E9420680B}" destId="{5357B8EC-E1CE-40A9-9851-D31D000E5C94}"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A39129-8968-469F-86FF-59A4FA1F1199}">
      <dsp:nvSpPr>
        <dsp:cNvPr id="0" name=""/>
        <dsp:cNvSpPr/>
      </dsp:nvSpPr>
      <dsp:spPr>
        <a:xfrm>
          <a:off x="841093" y="751316"/>
          <a:ext cx="936009" cy="809685"/>
        </a:xfrm>
        <a:prstGeom prst="hexagon">
          <a:avLst>
            <a:gd name="adj" fmla="val 2857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j-lt"/>
            </a:rPr>
            <a:t>Donor</a:t>
          </a:r>
        </a:p>
      </dsp:txBody>
      <dsp:txXfrm>
        <a:off x="996203" y="885492"/>
        <a:ext cx="625789" cy="541333"/>
      </dsp:txXfrm>
    </dsp:sp>
    <dsp:sp modelId="{4CAFBC9D-2A9A-4631-9350-3C9BC0D267C1}">
      <dsp:nvSpPr>
        <dsp:cNvPr id="0" name=""/>
        <dsp:cNvSpPr/>
      </dsp:nvSpPr>
      <dsp:spPr>
        <a:xfrm>
          <a:off x="1435723" y="349030"/>
          <a:ext cx="353153" cy="30428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ABD92B-17A2-4081-9C7C-45793A3909CF}">
      <dsp:nvSpPr>
        <dsp:cNvPr id="0" name=""/>
        <dsp:cNvSpPr/>
      </dsp:nvSpPr>
      <dsp:spPr>
        <a:xfrm>
          <a:off x="935822" y="0"/>
          <a:ext cx="767052" cy="663590"/>
        </a:xfrm>
        <a:prstGeom prst="hexagon">
          <a:avLst>
            <a:gd name="adj" fmla="val 2857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Direct Mail</a:t>
          </a:r>
        </a:p>
      </dsp:txBody>
      <dsp:txXfrm>
        <a:off x="1062939" y="109971"/>
        <a:ext cx="512818" cy="443648"/>
      </dsp:txXfrm>
    </dsp:sp>
    <dsp:sp modelId="{C55FDD35-A23E-4B56-9C04-044448067E8C}">
      <dsp:nvSpPr>
        <dsp:cNvPr id="0" name=""/>
        <dsp:cNvSpPr/>
      </dsp:nvSpPr>
      <dsp:spPr>
        <a:xfrm>
          <a:off x="1847881" y="917887"/>
          <a:ext cx="353153" cy="30428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745577-26C5-4AE3-9866-3C20CD81F364}">
      <dsp:nvSpPr>
        <dsp:cNvPr id="0" name=""/>
        <dsp:cNvSpPr/>
      </dsp:nvSpPr>
      <dsp:spPr>
        <a:xfrm>
          <a:off x="1639298" y="408152"/>
          <a:ext cx="767052" cy="663590"/>
        </a:xfrm>
        <a:prstGeom prst="hexagon">
          <a:avLst>
            <a:gd name="adj" fmla="val 2857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Phone</a:t>
          </a:r>
        </a:p>
      </dsp:txBody>
      <dsp:txXfrm>
        <a:off x="1766415" y="518123"/>
        <a:ext cx="512818" cy="443648"/>
      </dsp:txXfrm>
    </dsp:sp>
    <dsp:sp modelId="{8075189E-D175-4E51-B35A-C366B85A6188}">
      <dsp:nvSpPr>
        <dsp:cNvPr id="0" name=""/>
        <dsp:cNvSpPr/>
      </dsp:nvSpPr>
      <dsp:spPr>
        <a:xfrm>
          <a:off x="1561569" y="1560020"/>
          <a:ext cx="353153" cy="30428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7E0CFF-448D-4334-9F70-F57B56FFDA49}">
      <dsp:nvSpPr>
        <dsp:cNvPr id="0" name=""/>
        <dsp:cNvSpPr/>
      </dsp:nvSpPr>
      <dsp:spPr>
        <a:xfrm>
          <a:off x="1639298" y="1210533"/>
          <a:ext cx="767052" cy="663590"/>
        </a:xfrm>
        <a:prstGeom prst="hexagon">
          <a:avLst>
            <a:gd name="adj" fmla="val 2857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Email</a:t>
          </a:r>
        </a:p>
      </dsp:txBody>
      <dsp:txXfrm>
        <a:off x="1766415" y="1320504"/>
        <a:ext cx="512818" cy="443648"/>
      </dsp:txXfrm>
    </dsp:sp>
    <dsp:sp modelId="{5E40FAF9-5F05-4B76-A7FD-2448AFE425FC}">
      <dsp:nvSpPr>
        <dsp:cNvPr id="0" name=""/>
        <dsp:cNvSpPr/>
      </dsp:nvSpPr>
      <dsp:spPr>
        <a:xfrm>
          <a:off x="851343" y="1626676"/>
          <a:ext cx="353153" cy="30428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67DFD2-C245-44D7-8579-473AFBF5D1E6}">
      <dsp:nvSpPr>
        <dsp:cNvPr id="0" name=""/>
        <dsp:cNvSpPr/>
      </dsp:nvSpPr>
      <dsp:spPr>
        <a:xfrm>
          <a:off x="935822" y="1619143"/>
          <a:ext cx="767052" cy="663590"/>
        </a:xfrm>
        <a:prstGeom prst="hexagon">
          <a:avLst>
            <a:gd name="adj" fmla="val 2857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Mobile</a:t>
          </a:r>
        </a:p>
      </dsp:txBody>
      <dsp:txXfrm>
        <a:off x="1062939" y="1729114"/>
        <a:ext cx="512818" cy="443648"/>
      </dsp:txXfrm>
    </dsp:sp>
    <dsp:sp modelId="{C11431AB-14FC-4795-AD15-67242719DBAF}">
      <dsp:nvSpPr>
        <dsp:cNvPr id="0" name=""/>
        <dsp:cNvSpPr/>
      </dsp:nvSpPr>
      <dsp:spPr>
        <a:xfrm>
          <a:off x="432436" y="1058047"/>
          <a:ext cx="353153" cy="30428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AB176E-06DE-4D92-B811-6EB434D16518}">
      <dsp:nvSpPr>
        <dsp:cNvPr id="0" name=""/>
        <dsp:cNvSpPr/>
      </dsp:nvSpPr>
      <dsp:spPr>
        <a:xfrm>
          <a:off x="229079" y="1210990"/>
          <a:ext cx="767052" cy="663590"/>
        </a:xfrm>
        <a:prstGeom prst="hexagon">
          <a:avLst>
            <a:gd name="adj" fmla="val 2857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Web</a:t>
          </a:r>
        </a:p>
      </dsp:txBody>
      <dsp:txXfrm>
        <a:off x="356196" y="1320961"/>
        <a:ext cx="512818" cy="443648"/>
      </dsp:txXfrm>
    </dsp:sp>
    <dsp:sp modelId="{5357B8EC-E1CE-40A9-9851-D31D000E5C94}">
      <dsp:nvSpPr>
        <dsp:cNvPr id="0" name=""/>
        <dsp:cNvSpPr/>
      </dsp:nvSpPr>
      <dsp:spPr>
        <a:xfrm>
          <a:off x="229079" y="407239"/>
          <a:ext cx="767052" cy="663590"/>
        </a:xfrm>
        <a:prstGeom prst="hexagon">
          <a:avLst>
            <a:gd name="adj" fmla="val 2857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Canvass</a:t>
          </a:r>
        </a:p>
      </dsp:txBody>
      <dsp:txXfrm>
        <a:off x="356196" y="517210"/>
        <a:ext cx="512818" cy="443648"/>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56025F-B5B9-4CBE-A54F-22B91971B4E3}" type="datetimeFigureOut">
              <a:rPr lang="en-US" smtClean="0"/>
              <a:t>5/29/2019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C6FFE4-554B-40C7-9196-481A71BA0691}" type="slidenum">
              <a:rPr lang="en-US" smtClean="0"/>
              <a:t>‹#›</a:t>
            </a:fld>
            <a:endParaRPr lang="en-US"/>
          </a:p>
        </p:txBody>
      </p:sp>
    </p:spTree>
    <p:extLst>
      <p:ext uri="{BB962C8B-B14F-4D97-AF65-F5344CB8AC3E}">
        <p14:creationId xmlns:p14="http://schemas.microsoft.com/office/powerpoint/2010/main" val="1730739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marketing automation and why is it important? It’s a fancy way of explaining the triggered or automatic marketing pieces that are put in front of you because you took a certain sort of action. Digital methods allow this to be set up in advance and we experience it from corporations all the time – emails and ads that follow up after you start the checkout process, emails that give you a happy birthday deal, lightboxes that stop you when you’re trying to leave a purchasing page. </a:t>
            </a:r>
          </a:p>
          <a:p>
            <a:r>
              <a:rPr lang="en-US" dirty="0"/>
              <a:t>Nonprofits can and should utilize these tactics too!</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7D7A08-49E6-4208-AE5B-43EF92E9F5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24796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3700" y="690563"/>
            <a:ext cx="6146800" cy="3457575"/>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Jessica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moment when browsing becomes clicking. The moment when a donation form is left incomplete. The moment when a one-time donor becomes a monthly donor. The moment when "loyal" becomes "sometimes."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Your fundraising program likely encounters all of these moments and many, many more. So many that it's hard to address each of them efficiently! That's where automation comes in. What if you could identify the moments when something changes for your donor or prospect and you are there with the exact right message? This session will use real-world case studies of organizations that are doing just that, with lots of examples, lessons learned, and tips.</a:t>
            </a:r>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DBE81B1-CC40-4C16-8DAA-A2CBC1D1E5B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89577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a:t>
            </a:r>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576367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84698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526243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you to visit our website for some great tools that are available for anyone to use.</a:t>
            </a:r>
            <a:br>
              <a:rPr lang="en-US" baseline="0" dirty="0"/>
            </a:br>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cs typeface="Calibri"/>
                <a:sym typeface="Calibri"/>
              </a:rPr>
              <a:t>09/27/2014</a:t>
            </a:r>
            <a:endParaRPr kumimoji="0" lang="en-US" sz="1200" b="0" i="0" u="none" strike="noStrike" kern="0" cap="none" spc="0" normalizeH="0" baseline="0" noProof="0" dirty="0">
              <a:ln>
                <a:noFill/>
              </a:ln>
              <a:solidFill>
                <a:srgbClr val="000000"/>
              </a:solidFill>
              <a:effectLst/>
              <a:uLnTx/>
              <a:uFillTx/>
              <a:latin typeface="Calibri"/>
              <a:cs typeface="Calibri"/>
              <a:sym typeface="Calibri"/>
            </a:endParaRPr>
          </a:p>
        </p:txBody>
      </p:sp>
      <p:sp>
        <p:nvSpPr>
          <p:cNvPr id="5" name="Slide Number Placeholder 4"/>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DBE81B1-CC40-4C16-8DAA-A2CBC1D1E5B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03339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8" name="Google Shape;94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949" name="Google Shape;94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9886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4a117aaa24_0_3: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dirty="0"/>
              <a:t>Jessica</a:t>
            </a:r>
            <a:endParaRPr dirty="0"/>
          </a:p>
        </p:txBody>
      </p:sp>
      <p:sp>
        <p:nvSpPr>
          <p:cNvPr id="958" name="Google Shape;958;g4a117aaa24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9094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g4c0cd5029e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3" name="Google Shape;973;g4c0cd5029e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dirty="0">
                <a:solidFill>
                  <a:srgbClr val="000000"/>
                </a:solidFill>
              </a:rPr>
              <a:t>Jessica</a:t>
            </a:r>
            <a:endParaRPr dirty="0">
              <a:solidFill>
                <a:srgbClr val="000000"/>
              </a:solidFill>
            </a:endParaRPr>
          </a:p>
        </p:txBody>
      </p:sp>
      <p:sp>
        <p:nvSpPr>
          <p:cNvPr id="974" name="Google Shape;974;g4c0cd5029e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867099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g4c0cd5029e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3" name="Google Shape;973;g4c0cd5029e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dirty="0">
                <a:solidFill>
                  <a:srgbClr val="000000"/>
                </a:solidFill>
              </a:rPr>
              <a:t>Jessica</a:t>
            </a:r>
            <a:endParaRPr dirty="0">
              <a:solidFill>
                <a:srgbClr val="000000"/>
              </a:solidFill>
            </a:endParaRPr>
          </a:p>
          <a:p>
            <a:pPr marL="0" marR="0" lvl="0" indent="0" algn="l" rtl="0">
              <a:spcBef>
                <a:spcPts val="0"/>
              </a:spcBef>
              <a:spcAft>
                <a:spcPts val="0"/>
              </a:spcAft>
              <a:buNone/>
            </a:pPr>
            <a:endParaRPr dirty="0">
              <a:solidFill>
                <a:srgbClr val="000000"/>
              </a:solidFill>
            </a:endParaRPr>
          </a:p>
          <a:p>
            <a:pPr marL="0" marR="0" lvl="0" indent="0" algn="l" rtl="0">
              <a:spcBef>
                <a:spcPts val="0"/>
              </a:spcBef>
              <a:spcAft>
                <a:spcPts val="0"/>
              </a:spcAft>
              <a:buNone/>
            </a:pPr>
            <a:r>
              <a:rPr lang="en-US" dirty="0">
                <a:solidFill>
                  <a:srgbClr val="000000"/>
                </a:solidFill>
              </a:rPr>
              <a:t>Most of the groups we work with that have annual </a:t>
            </a:r>
            <a:r>
              <a:rPr lang="en-US" dirty="0" err="1">
                <a:solidFill>
                  <a:srgbClr val="000000"/>
                </a:solidFill>
              </a:rPr>
              <a:t>autorenewing</a:t>
            </a:r>
            <a:r>
              <a:rPr lang="en-US" dirty="0">
                <a:solidFill>
                  <a:srgbClr val="000000"/>
                </a:solidFill>
              </a:rPr>
              <a:t> options send out a reminder automatically anywhere from 3 weeks to 1 week before their gift will process. And in some cases, they send 2 of these notifications. Each message reminds them of the upcoming gift AND gives them a chance to upgrade. Roughly 1 to 2% of recipients take us up on the upgrade request, and cancellations are mostly negligible.</a:t>
            </a:r>
            <a:endParaRPr dirty="0">
              <a:solidFill>
                <a:srgbClr val="000000"/>
              </a:solidFill>
            </a:endParaRPr>
          </a:p>
          <a:p>
            <a:pPr marL="0" marR="0" lvl="0" indent="0" algn="l" rtl="0">
              <a:spcBef>
                <a:spcPts val="0"/>
              </a:spcBef>
              <a:spcAft>
                <a:spcPts val="0"/>
              </a:spcAft>
              <a:buNone/>
            </a:pPr>
            <a:endParaRPr dirty="0">
              <a:solidFill>
                <a:srgbClr val="000000"/>
              </a:solidFill>
            </a:endParaRPr>
          </a:p>
          <a:p>
            <a:pPr marL="0" marR="0" lvl="0" indent="0" algn="l" rtl="0">
              <a:spcBef>
                <a:spcPts val="0"/>
              </a:spcBef>
              <a:spcAft>
                <a:spcPts val="0"/>
              </a:spcAft>
              <a:buNone/>
            </a:pPr>
            <a:r>
              <a:rPr lang="en-US" dirty="0">
                <a:solidFill>
                  <a:srgbClr val="000000"/>
                </a:solidFill>
              </a:rPr>
              <a:t>NOTE:</a:t>
            </a:r>
            <a:endParaRPr dirty="0">
              <a:solidFill>
                <a:srgbClr val="000000"/>
              </a:solidFill>
            </a:endParaRPr>
          </a:p>
          <a:p>
            <a:pPr marL="0" marR="0" lvl="0" indent="0" algn="l" rtl="0">
              <a:spcBef>
                <a:spcPts val="0"/>
              </a:spcBef>
              <a:spcAft>
                <a:spcPts val="0"/>
              </a:spcAft>
              <a:buNone/>
            </a:pPr>
            <a:r>
              <a:rPr lang="en-US" dirty="0">
                <a:solidFill>
                  <a:srgbClr val="000000"/>
                </a:solidFill>
              </a:rPr>
              <a:t>PFAW &amp; UCS have automated these messages</a:t>
            </a:r>
            <a:endParaRPr dirty="0">
              <a:solidFill>
                <a:srgbClr val="000000"/>
              </a:solidFill>
            </a:endParaRPr>
          </a:p>
          <a:p>
            <a:pPr marL="0" marR="0" lvl="0" indent="0" algn="l" rtl="0">
              <a:spcBef>
                <a:spcPts val="0"/>
              </a:spcBef>
              <a:spcAft>
                <a:spcPts val="0"/>
              </a:spcAft>
              <a:buNone/>
            </a:pPr>
            <a:r>
              <a:rPr lang="en-US" dirty="0">
                <a:solidFill>
                  <a:srgbClr val="000000"/>
                </a:solidFill>
              </a:rPr>
              <a:t>LCV launches manually</a:t>
            </a:r>
            <a:endParaRPr dirty="0">
              <a:solidFill>
                <a:srgbClr val="000000"/>
              </a:solidFill>
            </a:endParaRPr>
          </a:p>
          <a:p>
            <a:pPr marL="0" marR="0" lvl="0" indent="0" algn="l" rtl="0">
              <a:spcBef>
                <a:spcPts val="0"/>
              </a:spcBef>
              <a:spcAft>
                <a:spcPts val="0"/>
              </a:spcAft>
              <a:buNone/>
            </a:pPr>
            <a:r>
              <a:rPr lang="en-US" dirty="0">
                <a:solidFill>
                  <a:srgbClr val="000000"/>
                </a:solidFill>
              </a:rPr>
              <a:t>CPC - unknown</a:t>
            </a:r>
            <a:endParaRPr dirty="0">
              <a:solidFill>
                <a:srgbClr val="000000"/>
              </a:solidFill>
            </a:endParaRPr>
          </a:p>
        </p:txBody>
      </p:sp>
      <p:sp>
        <p:nvSpPr>
          <p:cNvPr id="974" name="Google Shape;974;g4c0cd5029e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195013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g4c0cd5029e_0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6" name="Google Shape;986;g4c0cd5029e_0_1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dirty="0">
                <a:solidFill>
                  <a:srgbClr val="000000"/>
                </a:solidFill>
              </a:rPr>
              <a:t>Jessica</a:t>
            </a:r>
          </a:p>
          <a:p>
            <a:pPr marL="0" marR="0" lvl="0" indent="0" algn="l" rtl="0">
              <a:spcBef>
                <a:spcPts val="0"/>
              </a:spcBef>
              <a:spcAft>
                <a:spcPts val="0"/>
              </a:spcAft>
              <a:buNone/>
            </a:pPr>
            <a:endParaRPr lang="en-US" dirty="0">
              <a:solidFill>
                <a:srgbClr val="000000"/>
              </a:solidFill>
            </a:endParaRPr>
          </a:p>
          <a:p>
            <a:pPr marL="0" marR="0" lvl="0" indent="0" algn="l" rtl="0">
              <a:spcBef>
                <a:spcPts val="0"/>
              </a:spcBef>
              <a:spcAft>
                <a:spcPts val="0"/>
              </a:spcAft>
              <a:buNone/>
            </a:pPr>
            <a:r>
              <a:rPr lang="en-US" dirty="0">
                <a:solidFill>
                  <a:srgbClr val="000000"/>
                </a:solidFill>
              </a:rPr>
              <a:t>If someone’s gift fails to process, they’ll receive an automated notification asking them to update their payment information, typically within a week or two of the failed gift. Again, this can be 1 or 2 messages about a week apart.</a:t>
            </a:r>
            <a:endParaRPr dirty="0">
              <a:solidFill>
                <a:srgbClr val="000000"/>
              </a:solidFill>
            </a:endParaRPr>
          </a:p>
        </p:txBody>
      </p:sp>
      <p:sp>
        <p:nvSpPr>
          <p:cNvPr id="987" name="Google Shape;987;g4c0cd5029e_0_1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143717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93" name="Google Shape;99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Jessica</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994" name="Google Shape;994;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89340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5" name="Google Shape;1015;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dirty="0"/>
              <a:t>Steve</a:t>
            </a: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The afternoon after you took action during one of PETA’s primary campaigns, you’ll receive an appeal like this with a limited time opportunity to give and have your donation matched. These won’t replace an actual appeal - they raise about 10 - 20% what an appeal would, but they have become a nice revenue stream for Peta.</a:t>
            </a:r>
            <a:endParaRPr sz="1200" b="0" i="0" u="none" strike="noStrike" cap="none" dirty="0">
              <a:solidFill>
                <a:schemeClr val="dk1"/>
              </a:solidFill>
              <a:latin typeface="Calibri"/>
              <a:ea typeface="Calibri"/>
              <a:cs typeface="Calibri"/>
              <a:sym typeface="Calibri"/>
            </a:endParaRPr>
          </a:p>
        </p:txBody>
      </p:sp>
      <p:sp>
        <p:nvSpPr>
          <p:cNvPr id="1016" name="Google Shape;1016;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736364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Another important type of triggered appeal is a monthly giving ask. It’s counterintuitive, but a great window of opportunity to request a monthly gift is right after someone makes a one-time gift. </a:t>
            </a:r>
          </a:p>
          <a:p>
            <a:r>
              <a:rPr lang="en-US" dirty="0"/>
              <a:t>To be clear, thank them first without requesting anything else. But then, about a week or two or three later, you have a golden moment to invite them to make a monthly gift.</a:t>
            </a:r>
          </a:p>
          <a:p>
            <a:r>
              <a:rPr lang="en-US" dirty="0"/>
              <a:t>Many organizations include a monthly giving ask in their welcome series to new list members. </a:t>
            </a:r>
          </a:p>
          <a:p>
            <a:r>
              <a:rPr lang="en-US" dirty="0"/>
              <a:t>The examples above are actually separate from a welcome series – they go out to donors who are NOT new to the email file, but made a one-time gift a week earlier. So they’ve received their thank you autoresponder and hopefully their printed acknowledgement letter, and then they receive this message.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7D7A08-49E6-4208-AE5B-43EF92E9F5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085215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4a117aaa24_0_22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dirty="0"/>
              <a:t>Wendy</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 just mentioned a welcome series. This is one of the most common triggered email in use by our clients, and for good reason – it welcomes people to your list in a way that helps them understand how they got there (so they don’t spam flag you or ignore you, which is almost worse);</a:t>
            </a:r>
          </a:p>
          <a:p>
            <a:pPr marL="0" lvl="0" indent="0" algn="l" rtl="0">
              <a:spcBef>
                <a:spcPts val="0"/>
              </a:spcBef>
              <a:spcAft>
                <a:spcPts val="0"/>
              </a:spcAft>
              <a:buNone/>
            </a:pPr>
            <a:r>
              <a:rPr lang="en-US" dirty="0"/>
              <a:t>Feel even more excited about your organization because they learn even more about the awesome things you do, beyond what got them excited in the first place! </a:t>
            </a:r>
          </a:p>
          <a:p>
            <a:pPr marL="0" lvl="0" indent="0" algn="l" rtl="0">
              <a:spcBef>
                <a:spcPts val="0"/>
              </a:spcBef>
              <a:spcAft>
                <a:spcPts val="0"/>
              </a:spcAft>
              <a:buNone/>
            </a:pPr>
            <a:r>
              <a:rPr lang="en-US" dirty="0"/>
              <a:t>And because people are joining your list all the time, it’s a perfect thing to set up on a triggered basis, because it would take way too much of your time to send out manually – and you’d miss the crucial timing for doing so RIGHT when people are most excited.</a:t>
            </a:r>
            <a:endParaRPr dirty="0"/>
          </a:p>
        </p:txBody>
      </p:sp>
      <p:sp>
        <p:nvSpPr>
          <p:cNvPr id="1104" name="Google Shape;1104;g4a117aaa24_0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1026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3700" y="690563"/>
            <a:ext cx="6146800" cy="3457575"/>
          </a:xfrm>
        </p:spPr>
      </p:sp>
      <p:sp>
        <p:nvSpPr>
          <p:cNvPr id="3" name="Notes Placeholder 2"/>
          <p:cNvSpPr>
            <a:spLocks noGrp="1"/>
          </p:cNvSpPr>
          <p:nvPr>
            <p:ph type="body" idx="1"/>
          </p:nvPr>
        </p:nvSpPr>
        <p:spPr/>
        <p:txBody>
          <a:bodyPr>
            <a:normAutofit/>
          </a:bodyPr>
          <a:lstStyle/>
          <a:p>
            <a:r>
              <a:rPr lang="en-US" dirty="0"/>
              <a:t>Wendy</a:t>
            </a:r>
          </a:p>
          <a:p>
            <a:endParaRPr lang="en-US" dirty="0"/>
          </a:p>
          <a:p>
            <a:r>
              <a:rPr lang="en-US" dirty="0"/>
              <a:t>It seems strange, but when someone first joins your list, it’s the most they are likely to care about you, so you need to jump on the opportunity. </a:t>
            </a:r>
          </a:p>
          <a:p>
            <a:r>
              <a:rPr lang="en-US" dirty="0"/>
              <a:t>**A need to have, not a nice to have, to implement a welcome series, due to ever-increasing concerns with engagement. Ensure everyone gets delivered to the inbox when you make sure everyone on the list is jazzed to be there.</a:t>
            </a:r>
          </a:p>
          <a:p>
            <a:r>
              <a:rPr lang="en-US" dirty="0"/>
              <a:t>Track people if possible, for example providing different information to people who joined via different sources, or people who joined due to a specific newsworthy issue, or people who joined by making a gift.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DBE81B1-CC40-4C16-8DAA-A2CBC1D1E5B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814824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Here’s a very straightforward example of a welcome series.</a:t>
            </a:r>
          </a:p>
          <a:p>
            <a:r>
              <a:rPr lang="en-US" dirty="0"/>
              <a:t>Timing: 1 day, 5 days, 9 days, suppress from other emails for 11 days</a:t>
            </a:r>
          </a:p>
          <a:p>
            <a:r>
              <a:rPr lang="en-US" dirty="0"/>
              <a:t>Now, setting up a welcome series is a very good idea, but most systems do not make it easy.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54389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Here’s how we make it happen in </a:t>
            </a:r>
            <a:r>
              <a:rPr lang="en-US" dirty="0" err="1"/>
              <a:t>Convio</a:t>
            </a:r>
            <a:r>
              <a:rPr lang="en-US" dirty="0"/>
              <a:t>. First, we make sure we don’t pull in anyone who we don’t want to email – particularly, records removed due to fraud and records getting a different welcome series.</a:t>
            </a:r>
          </a:p>
          <a:p>
            <a:r>
              <a:rPr lang="en-US" dirty="0"/>
              <a:t>Then, we query on people new to the system 1 day ago, 5 days, 9 days.</a:t>
            </a:r>
          </a:p>
          <a:p>
            <a:r>
              <a:rPr lang="en-US" dirty="0"/>
              <a:t>Those queries build groups that refresh every night</a:t>
            </a:r>
          </a:p>
          <a:p>
            <a:r>
              <a:rPr lang="en-US" dirty="0"/>
              <a:t>A recurring delivery of each email message in the series pulls in people who are new in that group</a:t>
            </a:r>
          </a:p>
          <a:p>
            <a:r>
              <a:rPr lang="en-US" dirty="0"/>
              <a:t>It takes a minute to set up, but once you know how, it’s not rocket science.</a:t>
            </a:r>
          </a:p>
          <a:p>
            <a:r>
              <a:rPr lang="en-US" dirty="0"/>
              <a:t>We have a suppression list of those people so we avoid sending them other messages during that time.</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056034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err="1"/>
              <a:t>EveryAction</a:t>
            </a:r>
            <a:r>
              <a:rPr lang="en-US" dirty="0"/>
              <a:t> example – this one grabs everyone on the general email list, and sends messages out every day at the following times to people who fit the criteria. </a:t>
            </a:r>
          </a:p>
          <a:p>
            <a:r>
              <a:rPr lang="en-US" dirty="0"/>
              <a:t>Now might be a good time to talk about Pitfalls. With any triggered effort, it is important to GET THE DATA RIGHT! It is worth whatever time you take to ensure that you’ve set things up correctly, especially as you get fancy with it. If you need to take an action with your own email address and see what happens before you expand your effort to the whole list, than do it. </a:t>
            </a:r>
          </a:p>
          <a:p>
            <a:r>
              <a:rPr lang="en-US" dirty="0"/>
              <a:t>I’ll share an example of one of my most embarrassing career moments. It was welcome series related, when I used an OR instead of an AND in a query and accidentally welcomed the whole list, including board members and VIPs. It was one of those blood runs cold mistakes where you feel terrible in the pit of your stomach. It all ended up being fine- great, actually, because a lot of those VIPs would never have received email and they LOVED our message and told our CEO how much they loved it. And it was great because now I am extra cautious about avoiding mistakes of this nature. </a:t>
            </a:r>
            <a:r>
              <a:rPr lang="en-US" dirty="0">
                <a:sym typeface="Wingdings" panose="05000000000000000000" pitchFamily="2" charset="2"/>
              </a:rPr>
              <a:t></a:t>
            </a:r>
          </a:p>
          <a:p>
            <a:r>
              <a:rPr lang="en-US" dirty="0">
                <a:sym typeface="Wingdings" panose="05000000000000000000" pitchFamily="2" charset="2"/>
              </a:rPr>
              <a:t>So, the more complicated you get, the more important it is not to be so confident in your own query writing that you don’t test it.</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7D7A08-49E6-4208-AE5B-43EF92E9F5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4162028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Here’s an example of how to get fancier with your welcome series. Rather than having one data flow for everyone on your list, a best practice is to split it into tracks. The most obvious one is donors and nondonors, so you’d send one series of info to people who simply joined your email list, and another to people who made a donation. </a:t>
            </a:r>
          </a:p>
          <a:p>
            <a:r>
              <a:rPr lang="en-US" dirty="0"/>
              <a:t>In this example, we’re showing how we tracked the welcome series for people who came in through a variety of methods of paid acquisition, which we call out separately in the first sentence of the email. It took a little bit of time to set all of this up, but once it was done, it could just run continuously.</a:t>
            </a:r>
          </a:p>
          <a:p>
            <a:r>
              <a:rPr lang="en-US" dirty="0"/>
              <a:t>Worth the time to set it up and not worry about it any more.</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219262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g4c0cd5029e_0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0" name="Google Shape;1110;g4c0cd5029e_0_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Steve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PETA’s welcome series consists of 7 emails launching to different audiences depending on how subscribers interact with the messages. But any one subscriber receives as few as one message and as many as 4. All in the span of 8 days. But no one gets all 7!</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It starts the same for ALL new joins: a top performing action alert that lands on a donation page. From there, things start to become customized. If you donated, you’re welcome experience is officially over! If you took action but didn’t give, you’ll receive a top performing fundraising appeal next. If you didn’t take action, you get another top performing advocacy action. From there, it gets increasingly splintered, with non openers getting more open-bait type messaging, action takers getting direct appeals and openers getting messaging designed to get them clicking. (it’s actually a little more complicated than that, but that’s the summary!)</a:t>
            </a:r>
            <a:endParaRPr dirty="0"/>
          </a:p>
          <a:p>
            <a:pPr marL="0" lvl="0" indent="0" algn="l" rtl="0">
              <a:spcBef>
                <a:spcPts val="0"/>
              </a:spcBef>
              <a:spcAft>
                <a:spcPts val="0"/>
              </a:spcAft>
              <a:buNone/>
            </a:pPr>
            <a:endParaRPr dirty="0"/>
          </a:p>
        </p:txBody>
      </p:sp>
      <p:sp>
        <p:nvSpPr>
          <p:cNvPr id="1111" name="Google Shape;1111;g4c0cd5029e_0_7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42751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4c0cd5029e_0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8" name="Google Shape;1118;g4c0cd5029e_0_7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Steve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open bait msg (photos of rescued animals) and one click msg (one question survey)</a:t>
            </a:r>
            <a:endParaRPr dirty="0"/>
          </a:p>
        </p:txBody>
      </p:sp>
      <p:sp>
        <p:nvSpPr>
          <p:cNvPr id="1119" name="Google Shape;1119;g4c0cd5029e_0_7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301465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g4c0cd5029e_0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5" name="Google Shape;1125;g4c0cd5029e_0_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Steve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Buyer beware: a welcome series can get complicated FAST...and not all that complication is likely going to pay off in $s and relationships so start SIMPLE</a:t>
            </a:r>
            <a:endParaRPr dirty="0"/>
          </a:p>
        </p:txBody>
      </p:sp>
      <p:sp>
        <p:nvSpPr>
          <p:cNvPr id="1126" name="Google Shape;1126;g4c0cd5029e_0_6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9755751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4a117aaa24_0_22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dirty="0"/>
              <a:t>Jessica</a:t>
            </a:r>
            <a:endParaRPr dirty="0"/>
          </a:p>
        </p:txBody>
      </p:sp>
      <p:sp>
        <p:nvSpPr>
          <p:cNvPr id="1104" name="Google Shape;1104;g4a117aaa24_0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297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4a117aaa24_0_13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0" name="Google Shape;1030;g4a117aaa24_0_13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dirty="0"/>
              <a:t>Jessica</a:t>
            </a:r>
            <a:endParaRPr sz="1200" b="0" i="0" u="none" strike="noStrike" cap="none" dirty="0">
              <a:solidFill>
                <a:schemeClr val="dk1"/>
              </a:solidFill>
              <a:latin typeface="Calibri"/>
              <a:ea typeface="Calibri"/>
              <a:cs typeface="Calibri"/>
              <a:sym typeface="Calibri"/>
            </a:endParaRPr>
          </a:p>
        </p:txBody>
      </p:sp>
      <p:sp>
        <p:nvSpPr>
          <p:cNvPr id="1031" name="Google Shape;1031;g4a117aaa24_0_13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7475474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4c0cd5029e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7" name="Google Shape;1037;g4c0cd5029e_0_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Jessica</a:t>
            </a:r>
          </a:p>
          <a:p>
            <a:pPr marL="0" marR="0" lvl="0" indent="0" algn="l" rtl="0">
              <a:spcBef>
                <a:spcPts val="0"/>
              </a:spcBef>
              <a:spcAft>
                <a:spcPts val="0"/>
              </a:spcAft>
              <a:buNone/>
            </a:pPr>
            <a:endParaRPr lang="en-US"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In advance of credit card expiring – pre-lapse message.</a:t>
            </a:r>
            <a:endParaRPr sz="1200" b="0" i="0" u="none" strike="noStrike" cap="none" dirty="0">
              <a:solidFill>
                <a:schemeClr val="dk1"/>
              </a:solidFill>
              <a:latin typeface="Calibri"/>
              <a:ea typeface="Calibri"/>
              <a:cs typeface="Calibri"/>
              <a:sym typeface="Calibri"/>
            </a:endParaRPr>
          </a:p>
        </p:txBody>
      </p:sp>
      <p:sp>
        <p:nvSpPr>
          <p:cNvPr id="1038" name="Google Shape;1038;g4c0cd5029e_0_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73661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4c0cd5029e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4" name="Google Shape;1044;g4c0cd5029e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dirty="0"/>
              <a:t>Jessica</a:t>
            </a: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A number of our clients have messages like this one from AARP Foundation which launch shortly after a monthly gift fails to process. It’s a simple message but it’s impact is huge! For Foundation, this email was the 4th largest tracked source of active sustaining gifts in 2018. </a:t>
            </a:r>
            <a:endParaRPr dirty="0"/>
          </a:p>
          <a:p>
            <a:pPr marL="0" marR="0" lvl="0" indent="0" algn="l" rtl="0">
              <a:spcBef>
                <a:spcPts val="0"/>
              </a:spcBef>
              <a:spcAft>
                <a:spcPts val="0"/>
              </a:spcAft>
              <a:buNone/>
            </a:pPr>
            <a:endParaRPr dirty="0"/>
          </a:p>
          <a:p>
            <a:pPr marL="0" marR="0" lvl="0" indent="0" algn="l" rtl="0">
              <a:spcBef>
                <a:spcPts val="0"/>
              </a:spcBef>
              <a:spcAft>
                <a:spcPts val="0"/>
              </a:spcAft>
              <a:buNone/>
            </a:pPr>
            <a:r>
              <a:rPr lang="en-US" dirty="0"/>
              <a:t>And the revenue implications are large. Donors who updated their gifts via this effort accounted for 10% of all monthly giving revenue in 2018!</a:t>
            </a:r>
            <a:endParaRPr sz="1200" b="0" i="0" u="none" strike="noStrike" cap="none" dirty="0">
              <a:solidFill>
                <a:schemeClr val="dk1"/>
              </a:solidFill>
              <a:latin typeface="Calibri"/>
              <a:ea typeface="Calibri"/>
              <a:cs typeface="Calibri"/>
              <a:sym typeface="Calibri"/>
            </a:endParaRPr>
          </a:p>
        </p:txBody>
      </p:sp>
      <p:sp>
        <p:nvSpPr>
          <p:cNvPr id="1045" name="Google Shape;1045;g4c0cd5029e_0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393106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Timing of email setup. Build in more messages to the treatment.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7D7A08-49E6-4208-AE5B-43EF92E9F5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1198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7D7A08-49E6-4208-AE5B-43EF92E9F5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3971859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Will replace with PETA example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7D7A08-49E6-4208-AE5B-43EF92E9F5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4944910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4a117aaa24_0_22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dirty="0"/>
              <a:t>Steve</a:t>
            </a:r>
            <a:endParaRPr dirty="0"/>
          </a:p>
        </p:txBody>
      </p:sp>
      <p:sp>
        <p:nvSpPr>
          <p:cNvPr id="1104" name="Google Shape;1104;g4a117aaa24_0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64088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a:t>
            </a:r>
          </a:p>
          <a:p>
            <a:endParaRPr lang="en-US" dirty="0"/>
          </a:p>
          <a:p>
            <a:r>
              <a:rPr lang="en-US" dirty="0"/>
              <a:t>Exit intent lightbox.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7D7A08-49E6-4208-AE5B-43EF92E9F5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202690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5" name="Google Shape;1005;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Jessica</a:t>
            </a:r>
          </a:p>
          <a:p>
            <a:pPr marL="0" lvl="0" indent="0" algn="l" rtl="0">
              <a:lnSpc>
                <a:spcPct val="115000"/>
              </a:lnSpc>
              <a:spcBef>
                <a:spcPts val="0"/>
              </a:spcBef>
              <a:spcAft>
                <a:spcPts val="0"/>
              </a:spcAft>
              <a:buClr>
                <a:srgbClr val="000000"/>
              </a:buClr>
              <a:buSzPts val="1100"/>
              <a:buFont typeface="Arial"/>
              <a:buNone/>
            </a:pP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The setup is very basic at the moment -- see below -- but we figured we'd turn it on just to see how it worked out. We'll plan to update for EOY. </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This doesn't seem to drive much revenue for us -- as an example, one form raised $17k over this campaign and just one donation was triggered by a remarketing email.</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We've had no less than 10 fundraising messages launch between Oct-Dec with the remarketing activated.  Campaigns all varied in response rate (50 gifts to over 1,000 gifts) -- no complaints at all.  </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And overall, we mainly don't see any new gifts from the remarketing.  Most complains don't see anything.  We've had one campaign go wildly successful overall, so we saw remarketing lift overall # of gift by 1.5% (18 more gifts, total # of gifts 1,164)</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But most moderate campaigns see 1 or 2 gifts added onto the total from remarketing. </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So since it's not any real extra work for us, and as long as no one is complaining, we're going to keep it in place.</a:t>
            </a:r>
            <a:endParaRPr dirty="0">
              <a:solidFill>
                <a:srgbClr val="000000"/>
              </a:solidFill>
            </a:endParaRPr>
          </a:p>
          <a:p>
            <a:pPr marL="0" marR="0" lvl="0" indent="0" algn="l" rtl="0">
              <a:spcBef>
                <a:spcPts val="0"/>
              </a:spcBef>
              <a:spcAft>
                <a:spcPts val="0"/>
              </a:spcAft>
              <a:buNone/>
            </a:pPr>
            <a:endParaRPr dirty="0"/>
          </a:p>
        </p:txBody>
      </p:sp>
      <p:sp>
        <p:nvSpPr>
          <p:cNvPr id="1006" name="Google Shape;1006;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5143305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Facebook ads targeted to people who hit the landing page but did not hit the confirmation page. </a:t>
            </a:r>
          </a:p>
          <a:p>
            <a:r>
              <a:rPr lang="en-US" dirty="0"/>
              <a:t>We’ll talk even more about ads in a moment.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7D7A08-49E6-4208-AE5B-43EF92E9F5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0864145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It’s a piece of JS sitting on the donation form, it hits an API on Azure when user closes the window or changes the URL (leaving the page event). The API determines if the form was left half way done, which in that case logs the email (if it exists on the form’s email field or a hidden field if user is logged in) and schedules an email to go out next day 10AM. If user leaves a form within 72 hours of the email going out, we suppress any other follow ups. Basically we don’t send more than one email/72 hours.</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7D7A08-49E6-4208-AE5B-43EF92E9F5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191888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Name of the game of all of this is that once you know how to do it, it will be faster and easier to do it each time.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7D7A08-49E6-4208-AE5B-43EF92E9F5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268033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4a117aaa24_0_22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dirty="0"/>
              <a:t>Jessica</a:t>
            </a:r>
            <a:endParaRPr dirty="0"/>
          </a:p>
        </p:txBody>
      </p:sp>
      <p:sp>
        <p:nvSpPr>
          <p:cNvPr id="1104" name="Google Shape;1104;g4a117aaa24_0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65522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g4c1435b1fd_1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7" name="Google Shape;1057;g4c1435b1fd_1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Jessica</a:t>
            </a:r>
          </a:p>
          <a:p>
            <a:pPr marL="0" marR="0" lvl="0" indent="0" algn="l" rtl="0">
              <a:spcBef>
                <a:spcPts val="0"/>
              </a:spcBef>
              <a:spcAft>
                <a:spcPts val="0"/>
              </a:spcAft>
              <a:buNone/>
            </a:pPr>
            <a:endParaRPr lang="en-US"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Another thing to keep in mind when you are shifting into acquisition is to treat creative differently than with retargeting. The message to prospects can be different than what you show people who have visited your site. Test this! But we, for instance, have found that even adjusting the copy on your creative can make an impact.</a:t>
            </a:r>
            <a:endParaRPr dirty="0"/>
          </a:p>
          <a:p>
            <a:pPr marL="0" marR="0" lvl="0" indent="0" algn="l" rtl="0">
              <a:spcBef>
                <a:spcPts val="0"/>
              </a:spcBef>
              <a:spcAft>
                <a:spcPts val="0"/>
              </a:spcAft>
              <a:buNone/>
            </a:pPr>
            <a:br>
              <a:rPr lang="en-US" sz="1200" b="0" i="0" u="none" strike="noStrike" cap="none" dirty="0">
                <a:solidFill>
                  <a:schemeClr val="dk1"/>
                </a:solidFill>
                <a:latin typeface="Calibri"/>
                <a:ea typeface="Calibri"/>
                <a:cs typeface="Calibri"/>
                <a:sym typeface="Calibri"/>
              </a:rPr>
            </a:br>
            <a:r>
              <a:rPr lang="en-US" sz="1200" b="0" i="0" u="none" strike="noStrike" cap="none" dirty="0">
                <a:solidFill>
                  <a:schemeClr val="dk1"/>
                </a:solidFill>
                <a:latin typeface="Calibri"/>
                <a:ea typeface="Calibri"/>
                <a:cs typeface="Calibri"/>
                <a:sym typeface="Calibri"/>
              </a:rPr>
              <a:t>Obviously you should be careful not to cross the line into creepy, but you do want the message to be relevant to your prospective donors.</a:t>
            </a:r>
            <a:endParaRPr sz="1200" b="0" i="0" u="none" strike="noStrike" cap="none" dirty="0">
              <a:solidFill>
                <a:schemeClr val="dk1"/>
              </a:solidFill>
              <a:latin typeface="Calibri"/>
              <a:ea typeface="Calibri"/>
              <a:cs typeface="Calibri"/>
              <a:sym typeface="Calibri"/>
            </a:endParaRPr>
          </a:p>
        </p:txBody>
      </p:sp>
      <p:sp>
        <p:nvSpPr>
          <p:cNvPr id="1058" name="Google Shape;1058;g4c1435b1fd_1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40</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0358668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g4c1435b1fd_1_2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7" name="Google Shape;1067;g4c1435b1fd_1_27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dirty="0"/>
              <a:t>Jessica</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Dynamic retargeting is a tool that serves an ad based on user behavior - so that if you put a certain pair of shoes in your cart, those specific shoes follow you around in ads.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We’ve run that successfully for WWF’s gift center, but recently, we’ve started testing whether we could use that tool for fundraising too, since WWF has a large number of advocacy actions that rotate in and out.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So now when you visit a Freshwater Force page, you also see Freshwater fundraising creative with a Freshwater donation page. We will be testing ongoing to see how that impacts actual performance.</a:t>
            </a:r>
            <a:endParaRPr dirty="0"/>
          </a:p>
        </p:txBody>
      </p:sp>
      <p:sp>
        <p:nvSpPr>
          <p:cNvPr id="1068" name="Google Shape;1068;g4c1435b1fd_1_27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436390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g4a117aaa24_0_10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8" name="Google Shape;1078;g4a117aaa24_0_10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Jessica</a:t>
            </a:r>
          </a:p>
          <a:p>
            <a:pPr marL="0" lvl="0" indent="0" algn="l" rtl="0">
              <a:lnSpc>
                <a:spcPct val="115000"/>
              </a:lnSpc>
              <a:spcBef>
                <a:spcPts val="0"/>
              </a:spcBef>
              <a:spcAft>
                <a:spcPts val="0"/>
              </a:spcAft>
              <a:buClr>
                <a:srgbClr val="000000"/>
              </a:buClr>
              <a:buSzPts val="1100"/>
              <a:buFont typeface="Arial"/>
              <a:buNone/>
            </a:pPr>
            <a:endParaRPr lang="en-US"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You’re probably familiar with retargeting ads (as they’re the core of our advertising work), but basically it just means that we’re serving ads to people who’ve just visited our donation pages.</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Usually, we just pick our best creative and run with that – e.g. elephants.</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Dynamic ads, however, mean that you can automatically tailor your ad creative to show </a:t>
            </a:r>
            <a:r>
              <a:rPr lang="en-US" i="1" dirty="0">
                <a:solidFill>
                  <a:srgbClr val="000000"/>
                </a:solidFill>
              </a:rPr>
              <a:t>exactly</a:t>
            </a:r>
            <a:r>
              <a:rPr lang="en-US" dirty="0">
                <a:solidFill>
                  <a:srgbClr val="000000"/>
                </a:solidFill>
              </a:rPr>
              <a:t> what someone just looked at.</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How’d we do it?</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We configure the Facebook pixel to tag which pages people visited, then connected that to a product feed that matched the pixel to specific adoptions. (We got a little lucky here: WWF was on the ball with both of these.)</a:t>
            </a:r>
            <a:endParaRPr dirty="0">
              <a:solidFill>
                <a:srgbClr val="000000"/>
              </a:solidFill>
            </a:endParaRPr>
          </a:p>
          <a:p>
            <a:pPr marL="0" lvl="0" indent="0" algn="l" rtl="0">
              <a:spcBef>
                <a:spcPts val="0"/>
              </a:spcBef>
              <a:spcAft>
                <a:spcPts val="0"/>
              </a:spcAft>
              <a:buClr>
                <a:srgbClr val="000000"/>
              </a:buClr>
              <a:buSzPts val="1100"/>
              <a:buFont typeface="Arial"/>
              <a:buNone/>
            </a:pPr>
            <a:endParaRPr dirty="0"/>
          </a:p>
          <a:p>
            <a:pPr marL="0" lvl="0" indent="0" algn="l" rtl="0">
              <a:lnSpc>
                <a:spcPct val="115000"/>
              </a:lnSpc>
              <a:spcBef>
                <a:spcPts val="0"/>
              </a:spcBef>
              <a:spcAft>
                <a:spcPts val="0"/>
              </a:spcAft>
              <a:buClr>
                <a:srgbClr val="000000"/>
              </a:buClr>
              <a:buSzPts val="1100"/>
              <a:buFont typeface="Arial"/>
              <a:buNone/>
            </a:pP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endParaRPr dirty="0">
              <a:solidFill>
                <a:srgbClr val="000000"/>
              </a:solidFill>
            </a:endParaRPr>
          </a:p>
          <a:p>
            <a:pPr marL="0" lvl="0" indent="0" algn="l" rtl="0">
              <a:spcBef>
                <a:spcPts val="0"/>
              </a:spcBef>
              <a:spcAft>
                <a:spcPts val="0"/>
              </a:spcAft>
              <a:buNone/>
            </a:pPr>
            <a:endParaRPr dirty="0"/>
          </a:p>
        </p:txBody>
      </p:sp>
      <p:sp>
        <p:nvSpPr>
          <p:cNvPr id="1079" name="Google Shape;1079;g4a117aaa24_0_105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289699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5"/>
        <p:cNvGrpSpPr/>
        <p:nvPr/>
      </p:nvGrpSpPr>
      <p:grpSpPr>
        <a:xfrm>
          <a:off x="0" y="0"/>
          <a:ext cx="0" cy="0"/>
          <a:chOff x="0" y="0"/>
          <a:chExt cx="0" cy="0"/>
        </a:xfrm>
      </p:grpSpPr>
      <p:sp>
        <p:nvSpPr>
          <p:cNvPr id="1086" name="Google Shape;1086;g4a117aaa24_0_10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7" name="Google Shape;1087;g4a117aaa24_0_10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Jessica</a:t>
            </a:r>
            <a:endParaRPr dirty="0"/>
          </a:p>
        </p:txBody>
      </p:sp>
      <p:sp>
        <p:nvSpPr>
          <p:cNvPr id="1088" name="Google Shape;1088;g4a117aaa24_0_10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126196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5"/>
        <p:cNvGrpSpPr/>
        <p:nvPr/>
      </p:nvGrpSpPr>
      <p:grpSpPr>
        <a:xfrm>
          <a:off x="0" y="0"/>
          <a:ext cx="0" cy="0"/>
          <a:chOff x="0" y="0"/>
          <a:chExt cx="0" cy="0"/>
        </a:xfrm>
      </p:grpSpPr>
      <p:sp>
        <p:nvSpPr>
          <p:cNvPr id="1096" name="Google Shape;1096;g4c1435b1fd_1_2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7" name="Google Shape;1097;g4c1435b1fd_1_2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Jessica</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Another thing to keep in mind when you are shifting into acquisition is to treat creative differently than with retargeting. The message to prospects can be different than what you show people who have visited your site. Test this! But we, for instance, have found that even adjusting the copy on your creative can make an impact.</a:t>
            </a:r>
            <a:endParaRPr dirty="0"/>
          </a:p>
          <a:p>
            <a:pPr marL="0" marR="0" lvl="0" indent="0" algn="l" rtl="0">
              <a:spcBef>
                <a:spcPts val="0"/>
              </a:spcBef>
              <a:spcAft>
                <a:spcPts val="0"/>
              </a:spcAft>
              <a:buNone/>
            </a:pPr>
            <a:br>
              <a:rPr lang="en-US" sz="1200" b="0" i="0" u="none" strike="noStrike" cap="none" dirty="0">
                <a:solidFill>
                  <a:schemeClr val="dk1"/>
                </a:solidFill>
                <a:latin typeface="Calibri"/>
                <a:ea typeface="Calibri"/>
                <a:cs typeface="Calibri"/>
                <a:sym typeface="Calibri"/>
              </a:rPr>
            </a:br>
            <a:r>
              <a:rPr lang="en-US" sz="1200" b="0" i="0" u="none" strike="noStrike" cap="none" dirty="0">
                <a:solidFill>
                  <a:schemeClr val="dk1"/>
                </a:solidFill>
                <a:latin typeface="Calibri"/>
                <a:ea typeface="Calibri"/>
                <a:cs typeface="Calibri"/>
                <a:sym typeface="Calibri"/>
              </a:rPr>
              <a:t>Obviously you should be careful not to cross the line into creepy, but you do want the message to be relevant to your prospective donors.</a:t>
            </a:r>
            <a:endParaRPr sz="1200" b="0" i="0" u="none" strike="noStrike" cap="none" dirty="0">
              <a:solidFill>
                <a:schemeClr val="dk1"/>
              </a:solidFill>
              <a:latin typeface="Calibri"/>
              <a:ea typeface="Calibri"/>
              <a:cs typeface="Calibri"/>
              <a:sym typeface="Calibri"/>
            </a:endParaRPr>
          </a:p>
        </p:txBody>
      </p:sp>
      <p:sp>
        <p:nvSpPr>
          <p:cNvPr id="1098" name="Google Shape;1098;g4c1435b1fd_1_2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44</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759603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4a117aaa24_0_22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dirty="0"/>
              <a:t>Jessica</a:t>
            </a:r>
          </a:p>
          <a:p>
            <a:pPr marL="0" lvl="0" indent="0" algn="l" rtl="0">
              <a:spcBef>
                <a:spcPts val="0"/>
              </a:spcBef>
              <a:spcAft>
                <a:spcPts val="0"/>
              </a:spcAft>
              <a:buNone/>
            </a:pPr>
            <a:endParaRPr dirty="0"/>
          </a:p>
        </p:txBody>
      </p:sp>
      <p:sp>
        <p:nvSpPr>
          <p:cNvPr id="1104" name="Google Shape;1104;g4a117aaa24_0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81998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1"/>
        <p:cNvGrpSpPr/>
        <p:nvPr/>
      </p:nvGrpSpPr>
      <p:grpSpPr>
        <a:xfrm>
          <a:off x="0" y="0"/>
          <a:ext cx="0" cy="0"/>
          <a:chOff x="0" y="0"/>
          <a:chExt cx="0" cy="0"/>
        </a:xfrm>
      </p:grpSpPr>
      <p:sp>
        <p:nvSpPr>
          <p:cNvPr id="1132" name="Google Shape;1132;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3" name="Google Shape;1133;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Jessica</a:t>
            </a:r>
          </a:p>
          <a:p>
            <a:pPr marL="0" lvl="0" indent="0" algn="l" rtl="0">
              <a:lnSpc>
                <a:spcPct val="115000"/>
              </a:lnSpc>
              <a:spcBef>
                <a:spcPts val="0"/>
              </a:spcBef>
              <a:spcAft>
                <a:spcPts val="0"/>
              </a:spcAft>
              <a:buClr>
                <a:srgbClr val="000000"/>
              </a:buClr>
              <a:buSzPts val="1100"/>
              <a:buFont typeface="Arial"/>
              <a:buNone/>
            </a:pPr>
            <a:endParaRPr lang="en-US"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You may already be doing some paper acknowledgements to recent donors or milestone / anniversary </a:t>
            </a:r>
            <a:r>
              <a:rPr lang="en-US" dirty="0" err="1">
                <a:solidFill>
                  <a:srgbClr val="000000"/>
                </a:solidFill>
              </a:rPr>
              <a:t>acknwoledgements</a:t>
            </a:r>
            <a:r>
              <a:rPr lang="en-US" dirty="0">
                <a:solidFill>
                  <a:srgbClr val="000000"/>
                </a:solidFill>
              </a:rPr>
              <a:t>. Some of our clients take this into the online space with emails that mirror this kind of milestone content.</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Subject: </a:t>
            </a:r>
            <a:r>
              <a:rPr lang="en-US" dirty="0" err="1">
                <a:solidFill>
                  <a:srgbClr val="000000"/>
                </a:solidFill>
              </a:rPr>
              <a:t>Fwd</a:t>
            </a:r>
            <a:r>
              <a:rPr lang="en-US" dirty="0">
                <a:solidFill>
                  <a:srgbClr val="000000"/>
                </a:solidFill>
              </a:rPr>
              <a:t>: {Final mailing 7689} [Count 396] We're celebrating you today, John</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The setup is very basic at the moment -- see below -- but we figured we'd turn it on just to see how it worked out. We'll plan to update for EOY. </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This doesn't seem to drive much revenue for us -- as an example, one form raised $17k over this campaign and just one donation was triggered by a remarketing email.</a:t>
            </a:r>
            <a:endParaRPr dirty="0">
              <a:solidFill>
                <a:srgbClr val="000000"/>
              </a:solidFill>
            </a:endParaRPr>
          </a:p>
          <a:p>
            <a:pPr marL="0" marR="0" lvl="0" indent="0" algn="l" rtl="0">
              <a:spcBef>
                <a:spcPts val="0"/>
              </a:spcBef>
              <a:spcAft>
                <a:spcPts val="0"/>
              </a:spcAft>
              <a:buNone/>
            </a:pPr>
            <a:endParaRPr dirty="0"/>
          </a:p>
        </p:txBody>
      </p:sp>
      <p:sp>
        <p:nvSpPr>
          <p:cNvPr id="1134" name="Google Shape;1134;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653309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9"/>
        <p:cNvGrpSpPr/>
        <p:nvPr/>
      </p:nvGrpSpPr>
      <p:grpSpPr>
        <a:xfrm>
          <a:off x="0" y="0"/>
          <a:ext cx="0" cy="0"/>
          <a:chOff x="0" y="0"/>
          <a:chExt cx="0" cy="0"/>
        </a:xfrm>
      </p:grpSpPr>
      <p:sp>
        <p:nvSpPr>
          <p:cNvPr id="1140" name="Google Shape;1140;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1" name="Google Shape;1141;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US" b="0" dirty="0">
                <a:solidFill>
                  <a:srgbClr val="000000"/>
                </a:solidFill>
              </a:rPr>
              <a:t>Jessica</a:t>
            </a:r>
          </a:p>
          <a:p>
            <a:pPr marL="0" lvl="0" indent="0" algn="l" rtl="0">
              <a:lnSpc>
                <a:spcPct val="115000"/>
              </a:lnSpc>
              <a:spcBef>
                <a:spcPts val="0"/>
              </a:spcBef>
              <a:spcAft>
                <a:spcPts val="0"/>
              </a:spcAft>
              <a:buClr>
                <a:srgbClr val="000000"/>
              </a:buClr>
              <a:buSzPts val="1100"/>
              <a:buFont typeface="Arial"/>
              <a:buNone/>
            </a:pPr>
            <a:endParaRPr lang="en-US" b="0"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b="0" dirty="0">
                <a:solidFill>
                  <a:srgbClr val="000000"/>
                </a:solidFill>
              </a:rPr>
              <a:t>Tracking LCV Members. </a:t>
            </a:r>
            <a:r>
              <a:rPr lang="en-US" dirty="0">
                <a:solidFill>
                  <a:srgbClr val="000000"/>
                </a:solidFill>
              </a:rPr>
              <a:t>Many organizations run annual surveys to get a sense of the opinions of their supporters. With LCV, we developed a strategy to so that we can track how those opinions change in real time, and identify if there are things we can do to influence them.</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 </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We built a system that sends out a survey to a small portion of their members every single day. The survey results get collected, and the day’s results are automatically displayed in a dashboard, compared against responses from the past few weeks. If we find that members view LCV as being particularly effective or ineffective at a certain moment in time – we’ll be able to take a second look at what we were doing right (or wrong!) at that moment. If we learn that members are growing more concerned about a specific issue, we’ll be able to jump on it in our campaigns.</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 </a:t>
            </a:r>
            <a:endParaRPr dirty="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dirty="0">
                <a:solidFill>
                  <a:srgbClr val="000000"/>
                </a:solidFill>
              </a:rPr>
              <a:t>An unexpected benefit – because the survey email goes out every day and the audience is randomized, we can also use the tracking survey to measure list health over time, simply by tracking the number of people who open and click on it!</a:t>
            </a:r>
            <a:endParaRPr dirty="0">
              <a:solidFill>
                <a:srgbClr val="000000"/>
              </a:solidFill>
            </a:endParaRPr>
          </a:p>
          <a:p>
            <a:pPr marL="0" marR="0" lvl="0" indent="0" algn="l" rtl="0">
              <a:spcBef>
                <a:spcPts val="0"/>
              </a:spcBef>
              <a:spcAft>
                <a:spcPts val="0"/>
              </a:spcAft>
              <a:buNone/>
            </a:pPr>
            <a:endParaRPr dirty="0"/>
          </a:p>
        </p:txBody>
      </p:sp>
      <p:sp>
        <p:nvSpPr>
          <p:cNvPr id="1142" name="Google Shape;1142;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1476874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8"/>
        <p:cNvGrpSpPr/>
        <p:nvPr/>
      </p:nvGrpSpPr>
      <p:grpSpPr>
        <a:xfrm>
          <a:off x="0" y="0"/>
          <a:ext cx="0" cy="0"/>
          <a:chOff x="0" y="0"/>
          <a:chExt cx="0" cy="0"/>
        </a:xfrm>
      </p:grpSpPr>
      <p:sp>
        <p:nvSpPr>
          <p:cNvPr id="1149" name="Google Shape;1149;g4c1435b1fd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0" name="Google Shape;1150;g4c1435b1fd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dirty="0">
                <a:solidFill>
                  <a:srgbClr val="000000"/>
                </a:solidFill>
              </a:rPr>
              <a:t>Jessica</a:t>
            </a:r>
          </a:p>
          <a:p>
            <a:pPr marL="0" marR="0" lvl="0" indent="0" algn="l" rtl="0">
              <a:lnSpc>
                <a:spcPct val="115000"/>
              </a:lnSpc>
              <a:spcBef>
                <a:spcPts val="0"/>
              </a:spcBef>
              <a:spcAft>
                <a:spcPts val="0"/>
              </a:spcAft>
              <a:buNone/>
            </a:pPr>
            <a:endParaRPr lang="en-US" dirty="0">
              <a:solidFill>
                <a:srgbClr val="000000"/>
              </a:solidFill>
            </a:endParaRPr>
          </a:p>
          <a:p>
            <a:pPr marL="0" marR="0" lvl="0" indent="0" algn="l" rtl="0">
              <a:lnSpc>
                <a:spcPct val="115000"/>
              </a:lnSpc>
              <a:spcBef>
                <a:spcPts val="0"/>
              </a:spcBef>
              <a:spcAft>
                <a:spcPts val="0"/>
              </a:spcAft>
              <a:buNone/>
            </a:pPr>
            <a:r>
              <a:rPr lang="en-US" dirty="0">
                <a:solidFill>
                  <a:srgbClr val="000000"/>
                </a:solidFill>
              </a:rPr>
              <a:t>Inactivity is a challenge every email marketer faces -- and with deliverability issues at stake you can’t keep folks who aren’t </a:t>
            </a:r>
            <a:r>
              <a:rPr lang="en-US" dirty="0" err="1">
                <a:solidFill>
                  <a:srgbClr val="000000"/>
                </a:solidFill>
              </a:rPr>
              <a:t>interactiving</a:t>
            </a:r>
            <a:r>
              <a:rPr lang="en-US" dirty="0">
                <a:solidFill>
                  <a:srgbClr val="000000"/>
                </a:solidFill>
              </a:rPr>
              <a:t> with your content on file forever. Most of our clients stop emailing subscribers who don’t open or click after 6-12 months depending on a variety of factors.</a:t>
            </a:r>
            <a:endParaRPr dirty="0">
              <a:solidFill>
                <a:srgbClr val="000000"/>
              </a:solidFill>
            </a:endParaRPr>
          </a:p>
          <a:p>
            <a:pPr marL="0" marR="0" lvl="0" indent="0" algn="l" rtl="0">
              <a:lnSpc>
                <a:spcPct val="115000"/>
              </a:lnSpc>
              <a:spcBef>
                <a:spcPts val="0"/>
              </a:spcBef>
              <a:spcAft>
                <a:spcPts val="0"/>
              </a:spcAft>
              <a:buNone/>
            </a:pPr>
            <a:endParaRPr dirty="0">
              <a:solidFill>
                <a:srgbClr val="000000"/>
              </a:solidFill>
            </a:endParaRPr>
          </a:p>
          <a:p>
            <a:pPr marL="0" marR="0" lvl="0" indent="0" algn="l" rtl="0">
              <a:lnSpc>
                <a:spcPct val="115000"/>
              </a:lnSpc>
              <a:spcBef>
                <a:spcPts val="0"/>
              </a:spcBef>
              <a:spcAft>
                <a:spcPts val="0"/>
              </a:spcAft>
              <a:buNone/>
            </a:pPr>
            <a:r>
              <a:rPr lang="en-US" dirty="0">
                <a:solidFill>
                  <a:srgbClr val="000000"/>
                </a:solidFill>
              </a:rPr>
              <a:t>A re-engagement series is your insurance policy against bleeding email subscribers while still protecting email deliverability. AARP’s goal was to get folks to at the very least OPEN a message and ideally engage with it. The plan was:</a:t>
            </a:r>
            <a:endParaRPr dirty="0">
              <a:solidFill>
                <a:srgbClr val="000000"/>
              </a:solidFill>
            </a:endParaRPr>
          </a:p>
          <a:p>
            <a:pPr marL="457200" marR="0" lvl="0" indent="-317500" algn="l" rtl="0">
              <a:lnSpc>
                <a:spcPct val="115000"/>
              </a:lnSpc>
              <a:spcBef>
                <a:spcPts val="0"/>
              </a:spcBef>
              <a:spcAft>
                <a:spcPts val="0"/>
              </a:spcAft>
              <a:buClr>
                <a:srgbClr val="000000"/>
              </a:buClr>
              <a:buSzPts val="1400"/>
              <a:buChar char="-"/>
            </a:pPr>
            <a:r>
              <a:rPr lang="en-US" dirty="0">
                <a:solidFill>
                  <a:srgbClr val="000000"/>
                </a:solidFill>
              </a:rPr>
              <a:t>Include really prominent unsub links so its easy to remove yourself (as opposed to hitting spam which is the #1 way to tank your deliverability)</a:t>
            </a:r>
            <a:endParaRPr dirty="0">
              <a:solidFill>
                <a:srgbClr val="000000"/>
              </a:solidFill>
            </a:endParaRPr>
          </a:p>
          <a:p>
            <a:pPr marL="457200" marR="0" lvl="0" indent="-317500" algn="l" rtl="0">
              <a:lnSpc>
                <a:spcPct val="115000"/>
              </a:lnSpc>
              <a:spcBef>
                <a:spcPts val="0"/>
              </a:spcBef>
              <a:spcAft>
                <a:spcPts val="0"/>
              </a:spcAft>
              <a:buClr>
                <a:srgbClr val="000000"/>
              </a:buClr>
              <a:buSzPts val="1400"/>
              <a:buChar char="-"/>
            </a:pPr>
            <a:r>
              <a:rPr lang="en-US" dirty="0">
                <a:solidFill>
                  <a:srgbClr val="000000"/>
                </a:solidFill>
              </a:rPr>
              <a:t>Don’t click-bait -- use content specific subject lines so folks who reengage are going to keep engaging and are actually interested in AARP’s content</a:t>
            </a:r>
            <a:endParaRPr dirty="0">
              <a:solidFill>
                <a:srgbClr val="000000"/>
              </a:solidFill>
            </a:endParaRPr>
          </a:p>
          <a:p>
            <a:pPr marL="457200" marR="0" lvl="0" indent="-317500" algn="l" rtl="0">
              <a:lnSpc>
                <a:spcPct val="115000"/>
              </a:lnSpc>
              <a:spcBef>
                <a:spcPts val="0"/>
              </a:spcBef>
              <a:spcAft>
                <a:spcPts val="0"/>
              </a:spcAft>
              <a:buClr>
                <a:srgbClr val="000000"/>
              </a:buClr>
              <a:buSzPts val="1400"/>
              <a:buChar char="-"/>
            </a:pPr>
            <a:r>
              <a:rPr lang="en-US" dirty="0">
                <a:solidFill>
                  <a:srgbClr val="000000"/>
                </a:solidFill>
              </a:rPr>
              <a:t>Use high performing content but make sure it’s indicative of what they’ll get if they stay on file so they don’t just keep lapsing</a:t>
            </a:r>
            <a:endParaRPr dirty="0">
              <a:solidFill>
                <a:srgbClr val="000000"/>
              </a:solidFill>
            </a:endParaRPr>
          </a:p>
          <a:p>
            <a:pPr marL="457200" marR="0" lvl="0" indent="-317500" algn="l" rtl="0">
              <a:lnSpc>
                <a:spcPct val="115000"/>
              </a:lnSpc>
              <a:spcBef>
                <a:spcPts val="0"/>
              </a:spcBef>
              <a:spcAft>
                <a:spcPts val="0"/>
              </a:spcAft>
              <a:buClr>
                <a:srgbClr val="000000"/>
              </a:buClr>
              <a:buSzPts val="1400"/>
              <a:buChar char="-"/>
            </a:pPr>
            <a:r>
              <a:rPr lang="en-US" dirty="0">
                <a:solidFill>
                  <a:srgbClr val="000000"/>
                </a:solidFill>
              </a:rPr>
              <a:t>Monitor and continuously optimize with continued subject line testing</a:t>
            </a:r>
            <a:endParaRPr dirty="0">
              <a:solidFill>
                <a:srgbClr val="000000"/>
              </a:solidFill>
            </a:endParaRPr>
          </a:p>
          <a:p>
            <a:pPr marL="0" marR="0" lvl="0" indent="0" algn="l" rtl="0">
              <a:lnSpc>
                <a:spcPct val="115000"/>
              </a:lnSpc>
              <a:spcBef>
                <a:spcPts val="0"/>
              </a:spcBef>
              <a:spcAft>
                <a:spcPts val="0"/>
              </a:spcAft>
              <a:buNone/>
            </a:pPr>
            <a:endParaRPr dirty="0">
              <a:solidFill>
                <a:srgbClr val="000000"/>
              </a:solidFill>
            </a:endParaRPr>
          </a:p>
          <a:p>
            <a:pPr marL="0" marR="0" lvl="0" indent="0" algn="l" rtl="0">
              <a:lnSpc>
                <a:spcPct val="115000"/>
              </a:lnSpc>
              <a:spcBef>
                <a:spcPts val="0"/>
              </a:spcBef>
              <a:spcAft>
                <a:spcPts val="0"/>
              </a:spcAft>
              <a:buNone/>
            </a:pPr>
            <a:r>
              <a:rPr lang="en-US" dirty="0">
                <a:solidFill>
                  <a:srgbClr val="000000"/>
                </a:solidFill>
              </a:rPr>
              <a:t>AARP kept hundreds of thousands of subscribers on file EACH YEAR thanks to this series!</a:t>
            </a:r>
            <a:endParaRPr dirty="0">
              <a:solidFill>
                <a:srgbClr val="000000"/>
              </a:solidFill>
            </a:endParaRPr>
          </a:p>
          <a:p>
            <a:pPr marL="0" marR="0" lvl="0" indent="0" algn="l" rtl="0">
              <a:lnSpc>
                <a:spcPct val="115000"/>
              </a:lnSpc>
              <a:spcBef>
                <a:spcPts val="0"/>
              </a:spcBef>
              <a:spcAft>
                <a:spcPts val="0"/>
              </a:spcAft>
              <a:buNone/>
            </a:pPr>
            <a:endParaRPr dirty="0">
              <a:solidFill>
                <a:srgbClr val="000000"/>
              </a:solidFill>
            </a:endParaRPr>
          </a:p>
        </p:txBody>
      </p:sp>
      <p:sp>
        <p:nvSpPr>
          <p:cNvPr id="1151" name="Google Shape;1151;g4c1435b1fd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48</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4766600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1"/>
        <p:cNvGrpSpPr/>
        <p:nvPr/>
      </p:nvGrpSpPr>
      <p:grpSpPr>
        <a:xfrm>
          <a:off x="0" y="0"/>
          <a:ext cx="0" cy="0"/>
          <a:chOff x="0" y="0"/>
          <a:chExt cx="0" cy="0"/>
        </a:xfrm>
      </p:grpSpPr>
      <p:sp>
        <p:nvSpPr>
          <p:cNvPr id="1162" name="Google Shape;1162;g4c1435b1fd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3" name="Google Shape;1163;g4c1435b1fd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dirty="0">
                <a:solidFill>
                  <a:srgbClr val="000000"/>
                </a:solidFill>
              </a:rPr>
              <a:t>Jessica</a:t>
            </a:r>
          </a:p>
          <a:p>
            <a:pPr marL="0" marR="0" lvl="0" indent="0" algn="l" rtl="0">
              <a:lnSpc>
                <a:spcPct val="115000"/>
              </a:lnSpc>
              <a:spcBef>
                <a:spcPts val="0"/>
              </a:spcBef>
              <a:spcAft>
                <a:spcPts val="0"/>
              </a:spcAft>
              <a:buNone/>
            </a:pPr>
            <a:endParaRPr lang="en-US" dirty="0">
              <a:solidFill>
                <a:srgbClr val="000000"/>
              </a:solidFill>
            </a:endParaRPr>
          </a:p>
          <a:p>
            <a:pPr marL="0" marR="0" lvl="0" indent="0" algn="l" rtl="0">
              <a:lnSpc>
                <a:spcPct val="115000"/>
              </a:lnSpc>
              <a:spcBef>
                <a:spcPts val="0"/>
              </a:spcBef>
              <a:spcAft>
                <a:spcPts val="0"/>
              </a:spcAft>
              <a:buNone/>
            </a:pPr>
            <a:r>
              <a:rPr lang="en-US" dirty="0">
                <a:solidFill>
                  <a:srgbClr val="000000"/>
                </a:solidFill>
              </a:rPr>
              <a:t>Incentives cost $ so it’s something you’ll want to test into, but AARP found it worthwhile. </a:t>
            </a:r>
            <a:endParaRPr dirty="0">
              <a:solidFill>
                <a:srgbClr val="000000"/>
              </a:solidFill>
            </a:endParaRPr>
          </a:p>
          <a:p>
            <a:pPr marL="0" marR="0" lvl="0" indent="0" algn="l" rtl="0">
              <a:lnSpc>
                <a:spcPct val="115000"/>
              </a:lnSpc>
              <a:spcBef>
                <a:spcPts val="0"/>
              </a:spcBef>
              <a:spcAft>
                <a:spcPts val="0"/>
              </a:spcAft>
              <a:buNone/>
            </a:pPr>
            <a:endParaRPr sz="1100" dirty="0">
              <a:solidFill>
                <a:srgbClr val="222222"/>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None/>
            </a:pPr>
            <a:r>
              <a:rPr lang="en-US" sz="1100" dirty="0">
                <a:solidFill>
                  <a:srgbClr val="222222"/>
                </a:solidFill>
                <a:highlight>
                  <a:srgbClr val="FFFFFF"/>
                </a:highlight>
                <a:latin typeface="Arial"/>
                <a:ea typeface="Arial"/>
                <a:cs typeface="Arial"/>
                <a:sym typeface="Arial"/>
              </a:rPr>
              <a:t>people who took action on the series when there was a premium offer included took action at nearly double the rate of those who didn't get a premium over the rest of the year. It wasn’t tested head to head but the difference was pretty striking.</a:t>
            </a:r>
            <a:endParaRPr dirty="0">
              <a:solidFill>
                <a:srgbClr val="000000"/>
              </a:solidFill>
            </a:endParaRPr>
          </a:p>
          <a:p>
            <a:pPr marL="0" marR="0" lvl="0" indent="0" algn="l" rtl="0">
              <a:lnSpc>
                <a:spcPct val="115000"/>
              </a:lnSpc>
              <a:spcBef>
                <a:spcPts val="0"/>
              </a:spcBef>
              <a:spcAft>
                <a:spcPts val="0"/>
              </a:spcAft>
              <a:buNone/>
            </a:pPr>
            <a:endParaRPr dirty="0">
              <a:solidFill>
                <a:srgbClr val="000000"/>
              </a:solidFill>
            </a:endParaRPr>
          </a:p>
          <a:p>
            <a:pPr marL="0" marR="0" lvl="0" indent="0" algn="l" rtl="0">
              <a:lnSpc>
                <a:spcPct val="115000"/>
              </a:lnSpc>
              <a:spcBef>
                <a:spcPts val="0"/>
              </a:spcBef>
              <a:spcAft>
                <a:spcPts val="0"/>
              </a:spcAft>
              <a:buNone/>
            </a:pPr>
            <a:endParaRPr dirty="0">
              <a:solidFill>
                <a:srgbClr val="000000"/>
              </a:solidFill>
            </a:endParaRPr>
          </a:p>
        </p:txBody>
      </p:sp>
      <p:sp>
        <p:nvSpPr>
          <p:cNvPr id="1164" name="Google Shape;1164;g4c1435b1fd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6852891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Sometimes, you just have to let people go. They may have intentionally signed up and opened/clicked for a while, but if they aren’t opening now, they’re actually hurting the rest of the file. </a:t>
            </a:r>
          </a:p>
          <a:p>
            <a:r>
              <a:rPr lang="en-US" dirty="0"/>
              <a:t>**How many months do you wait? </a:t>
            </a:r>
          </a:p>
          <a:p>
            <a:r>
              <a:rPr lang="en-US" dirty="0"/>
              <a:t>**Include donors?</a:t>
            </a:r>
          </a:p>
          <a:p>
            <a:r>
              <a:rPr lang="en-US" dirty="0"/>
              <a:t>When we incorporated this tactic 2 years ago for GGNPC, we saw an increase in RAW opens and donations – even though the first time we cut the file in half.</a:t>
            </a:r>
          </a:p>
          <a:p>
            <a:r>
              <a:rPr lang="en-US" dirty="0"/>
              <a:t>For them we run it every 6 months, so this one isn’t actually triggered—but that’s how we were able to see the before/after of performance to know it worked.</a:t>
            </a:r>
          </a:p>
          <a:p>
            <a:r>
              <a:rPr lang="en-US" dirty="0"/>
              <a:t>Ideally it would go out on a rolling basis as each individual constituents hits their 6 month date.</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4525612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This is an organization that has triggered its reactivation and </a:t>
            </a:r>
            <a:r>
              <a:rPr lang="en-US" dirty="0" err="1"/>
              <a:t>winback</a:t>
            </a:r>
            <a:r>
              <a:rPr lang="en-US" dirty="0"/>
              <a:t>. It’s set up so that at 3 months of no clicks, then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51</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8518483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a:p>
            <a:endParaRPr lang="en-US" dirty="0"/>
          </a:p>
          <a:p>
            <a:r>
              <a:rPr lang="en-US" dirty="0"/>
              <a:t>Here’s what it looks like in the back end of Salesforce Marketing Cloud, in the </a:t>
            </a:r>
            <a:r>
              <a:rPr lang="en-US" dirty="0" err="1"/>
              <a:t>JourneyBuilder</a:t>
            </a:r>
            <a:r>
              <a:rPr lang="en-US" dirty="0"/>
              <a:t> tool.</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7634911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4a117aaa24_0_22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4" name="Google Shape;1104;g4a117aaa24_0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5340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6AC557E-1411-4B86-9BD6-96A40EB78F25}" type="datetimeFigureOut">
              <a:rPr lang="en-US" smtClean="0"/>
              <a:t>5/29/2019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330375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AC557E-1411-4B86-9BD6-96A40EB78F25}" type="datetimeFigureOut">
              <a:rPr lang="en-US" smtClean="0"/>
              <a:t>5/29/2019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1008164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AC557E-1411-4B86-9BD6-96A40EB78F25}" type="datetimeFigureOut">
              <a:rPr lang="en-US" smtClean="0"/>
              <a:t>5/29/2019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1567502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AC557E-1411-4B86-9BD6-96A40EB78F25}" type="datetimeFigureOut">
              <a:rPr lang="en-US" smtClean="0"/>
              <a:t>5/29/2019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307033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AC557E-1411-4B86-9BD6-96A40EB78F25}" type="datetimeFigureOut">
              <a:rPr lang="en-US" smtClean="0"/>
              <a:t>5/29/2019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1819603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AC557E-1411-4B86-9BD6-96A40EB78F25}" type="datetimeFigureOut">
              <a:rPr lang="en-US" smtClean="0"/>
              <a:t>5/29/2019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896572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AC557E-1411-4B86-9BD6-96A40EB78F25}" type="datetimeFigureOut">
              <a:rPr lang="en-US" smtClean="0"/>
              <a:t>5/29/2019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841007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AC557E-1411-4B86-9BD6-96A40EB78F25}" type="datetimeFigureOut">
              <a:rPr lang="en-US" smtClean="0"/>
              <a:t>5/29/2019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107555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AC557E-1411-4B86-9BD6-96A40EB78F25}" type="datetimeFigureOut">
              <a:rPr lang="en-US" smtClean="0"/>
              <a:t>5/29/2019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2521329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AC557E-1411-4B86-9BD6-96A40EB78F25}" type="datetimeFigureOut">
              <a:rPr lang="en-US" smtClean="0"/>
              <a:t>5/29/2019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1206795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AC557E-1411-4B86-9BD6-96A40EB78F25}" type="datetimeFigureOut">
              <a:rPr lang="en-US" smtClean="0"/>
              <a:t>5/29/2019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3336978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hoto Title">
  <p:cSld name="Photo Title">
    <p:spTree>
      <p:nvGrpSpPr>
        <p:cNvPr id="1" name="Shape 295"/>
        <p:cNvGrpSpPr/>
        <p:nvPr/>
      </p:nvGrpSpPr>
      <p:grpSpPr>
        <a:xfrm>
          <a:off x="0" y="0"/>
          <a:ext cx="0" cy="0"/>
          <a:chOff x="0" y="0"/>
          <a:chExt cx="0" cy="0"/>
        </a:xfrm>
      </p:grpSpPr>
      <p:sp>
        <p:nvSpPr>
          <p:cNvPr id="296" name="Google Shape;296;p42"/>
          <p:cNvSpPr txBox="1">
            <a:spLocks noGrp="1"/>
          </p:cNvSpPr>
          <p:nvPr>
            <p:ph type="body" idx="1"/>
          </p:nvPr>
        </p:nvSpPr>
        <p:spPr>
          <a:xfrm>
            <a:off x="0" y="0"/>
            <a:ext cx="9144000" cy="5143500"/>
          </a:xfrm>
          <a:prstGeom prst="rect">
            <a:avLst/>
          </a:prstGeom>
          <a:noFill/>
          <a:ln>
            <a:noFill/>
          </a:ln>
        </p:spPr>
        <p:txBody>
          <a:bodyPr spcFirstLastPara="1" wrap="square" lIns="91425" tIns="91425" rIns="91425" bIns="91425"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297" name="Google Shape;297;p42"/>
          <p:cNvSpPr txBox="1">
            <a:spLocks noGrp="1"/>
          </p:cNvSpPr>
          <p:nvPr>
            <p:ph type="body" idx="2"/>
          </p:nvPr>
        </p:nvSpPr>
        <p:spPr>
          <a:xfrm>
            <a:off x="2770584" y="285750"/>
            <a:ext cx="3612375" cy="2524050"/>
          </a:xfrm>
          <a:prstGeom prst="rect">
            <a:avLst/>
          </a:prstGeom>
          <a:noFill/>
          <a:ln>
            <a:noFill/>
          </a:ln>
        </p:spPr>
        <p:txBody>
          <a:bodyPr spcFirstLastPara="1" wrap="square" lIns="91425" tIns="91425" rIns="91425" bIns="91425"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298" name="Google Shape;298;p42"/>
          <p:cNvSpPr txBox="1">
            <a:spLocks noGrp="1"/>
          </p:cNvSpPr>
          <p:nvPr>
            <p:ph type="body" idx="3"/>
          </p:nvPr>
        </p:nvSpPr>
        <p:spPr>
          <a:xfrm>
            <a:off x="257175" y="2924175"/>
            <a:ext cx="8639100" cy="1000125"/>
          </a:xfrm>
          <a:prstGeom prst="rect">
            <a:avLst/>
          </a:prstGeom>
          <a:noFill/>
          <a:ln>
            <a:noFill/>
          </a:ln>
        </p:spPr>
        <p:txBody>
          <a:bodyPr spcFirstLastPara="1" wrap="square" lIns="91425" tIns="91425" rIns="91425" bIns="91425" anchor="ctr" anchorCtr="0"/>
          <a:lstStyle>
            <a:lvl1pPr marL="342900" marR="0" lvl="0" indent="-171450" algn="ctr" rtl="0">
              <a:lnSpc>
                <a:spcPct val="90000"/>
              </a:lnSpc>
              <a:spcBef>
                <a:spcPts val="750"/>
              </a:spcBef>
              <a:spcAft>
                <a:spcPts val="0"/>
              </a:spcAft>
              <a:buClr>
                <a:schemeClr val="accent4"/>
              </a:buClr>
              <a:buSzPts val="8800"/>
              <a:buFont typeface="Arial Black"/>
              <a:buNone/>
              <a:defRPr sz="6600" b="1" i="0" u="none" strike="noStrike" cap="none">
                <a:solidFill>
                  <a:schemeClr val="accent4"/>
                </a:solidFill>
                <a:latin typeface="Arial Black"/>
                <a:ea typeface="Arial Black"/>
                <a:cs typeface="Arial Black"/>
                <a:sym typeface="Arial Black"/>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299" name="Google Shape;299;p42"/>
          <p:cNvSpPr txBox="1">
            <a:spLocks noGrp="1"/>
          </p:cNvSpPr>
          <p:nvPr>
            <p:ph type="body" idx="4"/>
          </p:nvPr>
        </p:nvSpPr>
        <p:spPr>
          <a:xfrm>
            <a:off x="257175" y="4038600"/>
            <a:ext cx="8639100" cy="466650"/>
          </a:xfrm>
          <a:prstGeom prst="rect">
            <a:avLst/>
          </a:prstGeom>
          <a:noFill/>
          <a:ln>
            <a:noFill/>
          </a:ln>
        </p:spPr>
        <p:txBody>
          <a:bodyPr spcFirstLastPara="1" wrap="square" lIns="91425" tIns="91425" rIns="91425" bIns="91425" anchor="ctr" anchorCtr="0"/>
          <a:lstStyle>
            <a:lvl1pPr marL="342900" marR="0" lvl="0" indent="-171450" algn="ctr" rtl="0">
              <a:lnSpc>
                <a:spcPct val="90000"/>
              </a:lnSpc>
              <a:spcBef>
                <a:spcPts val="750"/>
              </a:spcBef>
              <a:spcAft>
                <a:spcPts val="0"/>
              </a:spcAft>
              <a:buClr>
                <a:schemeClr val="lt1"/>
              </a:buClr>
              <a:buSzPts val="2800"/>
              <a:buFont typeface="Arial"/>
              <a:buNone/>
              <a:defRPr sz="2100" b="1" i="0" u="none" strike="noStrike" cap="none">
                <a:solidFill>
                  <a:schemeClr val="lt1"/>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2571700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sic Text with Plus">
  <p:cSld name="Basic Text with Plus">
    <p:spTree>
      <p:nvGrpSpPr>
        <p:cNvPr id="1" name="Shape 305"/>
        <p:cNvGrpSpPr/>
        <p:nvPr/>
      </p:nvGrpSpPr>
      <p:grpSpPr>
        <a:xfrm>
          <a:off x="0" y="0"/>
          <a:ext cx="0" cy="0"/>
          <a:chOff x="0" y="0"/>
          <a:chExt cx="0" cy="0"/>
        </a:xfrm>
      </p:grpSpPr>
      <p:sp>
        <p:nvSpPr>
          <p:cNvPr id="306" name="Google Shape;306;p44"/>
          <p:cNvSpPr txBox="1">
            <a:spLocks noGrp="1"/>
          </p:cNvSpPr>
          <p:nvPr>
            <p:ph type="body" idx="1"/>
          </p:nvPr>
        </p:nvSpPr>
        <p:spPr>
          <a:xfrm>
            <a:off x="744545" y="871227"/>
            <a:ext cx="3002850" cy="266625"/>
          </a:xfrm>
          <a:prstGeom prst="rect">
            <a:avLst/>
          </a:prstGeom>
          <a:noFill/>
          <a:ln>
            <a:noFill/>
          </a:ln>
        </p:spPr>
        <p:txBody>
          <a:bodyPr spcFirstLastPara="1" wrap="square" lIns="91425" tIns="91425" rIns="91425" bIns="91425" anchor="t" anchorCtr="0"/>
          <a:lstStyle>
            <a:lvl1pPr marL="342900" marR="0" lvl="0" indent="-171450" algn="l" rtl="0">
              <a:lnSpc>
                <a:spcPct val="90000"/>
              </a:lnSpc>
              <a:spcBef>
                <a:spcPts val="750"/>
              </a:spcBef>
              <a:spcAft>
                <a:spcPts val="0"/>
              </a:spcAft>
              <a:buClr>
                <a:srgbClr val="7F7F7F"/>
              </a:buClr>
              <a:buSzPts val="2000"/>
              <a:buFont typeface="Arial"/>
              <a:buNone/>
              <a:defRPr sz="15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307" name="Google Shape;307;p44"/>
          <p:cNvSpPr txBox="1">
            <a:spLocks noGrp="1"/>
          </p:cNvSpPr>
          <p:nvPr>
            <p:ph type="body" idx="2"/>
          </p:nvPr>
        </p:nvSpPr>
        <p:spPr>
          <a:xfrm>
            <a:off x="744545" y="1312069"/>
            <a:ext cx="7146900" cy="3268350"/>
          </a:xfrm>
          <a:prstGeom prst="rect">
            <a:avLst/>
          </a:prstGeom>
          <a:noFill/>
          <a:ln>
            <a:noFill/>
          </a:ln>
        </p:spPr>
        <p:txBody>
          <a:bodyPr spcFirstLastPara="1" wrap="square" lIns="91425" tIns="91425" rIns="91425" bIns="91425" anchor="t" anchorCtr="0"/>
          <a:lstStyle>
            <a:lvl1pPr marL="342900" marR="0" lvl="0" indent="-385763" algn="l" rtl="0">
              <a:lnSpc>
                <a:spcPct val="90000"/>
              </a:lnSpc>
              <a:spcBef>
                <a:spcPts val="750"/>
              </a:spcBef>
              <a:spcAft>
                <a:spcPts val="0"/>
              </a:spcAft>
              <a:buClr>
                <a:srgbClr val="7F7F7F"/>
              </a:buClr>
              <a:buSzPts val="4500"/>
              <a:buFont typeface="Arial"/>
              <a:buChar char="•"/>
              <a:defRPr sz="2250" b="0" i="0" u="none" strike="noStrike" cap="none">
                <a:solidFill>
                  <a:srgbClr val="7F7F7F"/>
                </a:solidFill>
                <a:latin typeface="Arial"/>
                <a:ea typeface="Arial"/>
                <a:cs typeface="Arial"/>
                <a:sym typeface="Arial"/>
              </a:defRPr>
            </a:lvl1pPr>
            <a:lvl2pPr marL="685800" marR="0" lvl="1" indent="-304800" algn="l" rtl="0">
              <a:lnSpc>
                <a:spcPct val="90000"/>
              </a:lnSpc>
              <a:spcBef>
                <a:spcPts val="375"/>
              </a:spcBef>
              <a:spcAft>
                <a:spcPts val="0"/>
              </a:spcAft>
              <a:buClr>
                <a:srgbClr val="7F7F7F"/>
              </a:buClr>
              <a:buSzPts val="2800"/>
              <a:buFont typeface="Arial"/>
              <a:buChar char="•"/>
              <a:defRPr sz="2100" b="0" i="0" u="none" strike="noStrike" cap="none">
                <a:solidFill>
                  <a:srgbClr val="7F7F7F"/>
                </a:solidFill>
                <a:latin typeface="Arial"/>
                <a:ea typeface="Arial"/>
                <a:cs typeface="Arial"/>
                <a:sym typeface="Arial"/>
              </a:defRPr>
            </a:lvl2pPr>
            <a:lvl3pPr marL="1028700" marR="0" lvl="2" indent="-271463" algn="l" rtl="0">
              <a:lnSpc>
                <a:spcPct val="90000"/>
              </a:lnSpc>
              <a:spcBef>
                <a:spcPts val="375"/>
              </a:spcBef>
              <a:spcAft>
                <a:spcPts val="0"/>
              </a:spcAft>
              <a:buClr>
                <a:srgbClr val="7F7F7F"/>
              </a:buClr>
              <a:buSzPts val="2100"/>
              <a:buFont typeface="Arial"/>
              <a:buChar char="•"/>
              <a:defRPr sz="2100" b="0" i="0" u="none" strike="noStrike" cap="none">
                <a:solidFill>
                  <a:srgbClr val="7F7F7F"/>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308" name="Google Shape;308;p44"/>
          <p:cNvSpPr txBox="1">
            <a:spLocks noGrp="1"/>
          </p:cNvSpPr>
          <p:nvPr>
            <p:ph type="ctrTitle"/>
          </p:nvPr>
        </p:nvSpPr>
        <p:spPr>
          <a:xfrm>
            <a:off x="744545" y="258780"/>
            <a:ext cx="7146900" cy="604125"/>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indent="0" rtl="0">
              <a:spcBef>
                <a:spcPts val="0"/>
              </a:spcBef>
              <a:spcAft>
                <a:spcPts val="0"/>
              </a:spcAft>
              <a:buSzPts val="1400"/>
              <a:buNone/>
              <a:defRPr sz="1350"/>
            </a:lvl2pPr>
            <a:lvl3pPr lvl="2" indent="0" rtl="0">
              <a:spcBef>
                <a:spcPts val="0"/>
              </a:spcBef>
              <a:spcAft>
                <a:spcPts val="0"/>
              </a:spcAft>
              <a:buSzPts val="1400"/>
              <a:buNone/>
              <a:defRPr sz="1350"/>
            </a:lvl3pPr>
            <a:lvl4pPr lvl="3" indent="0" rtl="0">
              <a:spcBef>
                <a:spcPts val="0"/>
              </a:spcBef>
              <a:spcAft>
                <a:spcPts val="0"/>
              </a:spcAft>
              <a:buSzPts val="1400"/>
              <a:buNone/>
              <a:defRPr sz="1350"/>
            </a:lvl4pPr>
            <a:lvl5pPr lvl="4" indent="0" rtl="0">
              <a:spcBef>
                <a:spcPts val="0"/>
              </a:spcBef>
              <a:spcAft>
                <a:spcPts val="0"/>
              </a:spcAft>
              <a:buSzPts val="1400"/>
              <a:buNone/>
              <a:defRPr sz="1350"/>
            </a:lvl5pPr>
            <a:lvl6pPr lvl="5" indent="0" rtl="0">
              <a:spcBef>
                <a:spcPts val="0"/>
              </a:spcBef>
              <a:spcAft>
                <a:spcPts val="0"/>
              </a:spcAft>
              <a:buSzPts val="1400"/>
              <a:buNone/>
              <a:defRPr sz="1350"/>
            </a:lvl6pPr>
            <a:lvl7pPr lvl="6" indent="0" rtl="0">
              <a:spcBef>
                <a:spcPts val="0"/>
              </a:spcBef>
              <a:spcAft>
                <a:spcPts val="0"/>
              </a:spcAft>
              <a:buSzPts val="1400"/>
              <a:buNone/>
              <a:defRPr sz="1350"/>
            </a:lvl7pPr>
            <a:lvl8pPr lvl="7" indent="0" rtl="0">
              <a:spcBef>
                <a:spcPts val="0"/>
              </a:spcBef>
              <a:spcAft>
                <a:spcPts val="0"/>
              </a:spcAft>
              <a:buSzPts val="1400"/>
              <a:buNone/>
              <a:defRPr sz="1350"/>
            </a:lvl8pPr>
            <a:lvl9pPr lvl="8" indent="0" rtl="0">
              <a:spcBef>
                <a:spcPts val="0"/>
              </a:spcBef>
              <a:spcAft>
                <a:spcPts val="0"/>
              </a:spcAft>
              <a:buSzPts val="1400"/>
              <a:buNone/>
              <a:defRPr sz="1350"/>
            </a:lvl9pPr>
          </a:lstStyle>
          <a:p>
            <a:endParaRPr/>
          </a:p>
        </p:txBody>
      </p:sp>
      <p:pic>
        <p:nvPicPr>
          <p:cNvPr id="309" name="Google Shape;309;p44"/>
          <p:cNvPicPr preferRelativeResize="0"/>
          <p:nvPr/>
        </p:nvPicPr>
        <p:blipFill rotWithShape="1">
          <a:blip r:embed="rId2">
            <a:alphaModFix/>
          </a:blip>
          <a:srcRect t="119" b="119"/>
          <a:stretch/>
        </p:blipFill>
        <p:spPr>
          <a:xfrm>
            <a:off x="-15426" y="293891"/>
            <a:ext cx="534956" cy="532399"/>
          </a:xfrm>
          <a:prstGeom prst="rect">
            <a:avLst/>
          </a:prstGeom>
          <a:noFill/>
          <a:ln>
            <a:noFill/>
          </a:ln>
        </p:spPr>
      </p:pic>
    </p:spTree>
    <p:extLst>
      <p:ext uri="{BB962C8B-B14F-4D97-AF65-F5344CB8AC3E}">
        <p14:creationId xmlns:p14="http://schemas.microsoft.com/office/powerpoint/2010/main" val="2869602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Quote Burst">
  <p:cSld name="Quote Burst">
    <p:bg>
      <p:bgPr>
        <a:solidFill>
          <a:schemeClr val="accent3"/>
        </a:solidFill>
        <a:effectLst/>
      </p:bgPr>
    </p:bg>
    <p:spTree>
      <p:nvGrpSpPr>
        <p:cNvPr id="1" name="Shape 428"/>
        <p:cNvGrpSpPr/>
        <p:nvPr/>
      </p:nvGrpSpPr>
      <p:grpSpPr>
        <a:xfrm>
          <a:off x="0" y="0"/>
          <a:ext cx="0" cy="0"/>
          <a:chOff x="0" y="0"/>
          <a:chExt cx="0" cy="0"/>
        </a:xfrm>
      </p:grpSpPr>
      <p:sp>
        <p:nvSpPr>
          <p:cNvPr id="429" name="Google Shape;429;p62"/>
          <p:cNvSpPr txBox="1">
            <a:spLocks noGrp="1"/>
          </p:cNvSpPr>
          <p:nvPr>
            <p:ph type="body" idx="1"/>
          </p:nvPr>
        </p:nvSpPr>
        <p:spPr>
          <a:xfrm>
            <a:off x="400050" y="1152525"/>
            <a:ext cx="8343900" cy="3686175"/>
          </a:xfrm>
          <a:prstGeom prst="rect">
            <a:avLst/>
          </a:prstGeom>
          <a:noFill/>
          <a:ln>
            <a:noFill/>
          </a:ln>
        </p:spPr>
        <p:txBody>
          <a:bodyPr spcFirstLastPara="1" wrap="square" lIns="91425" tIns="91425" rIns="91425" bIns="91425" anchor="ctr" anchorCtr="0"/>
          <a:lstStyle>
            <a:lvl1pPr marL="342900" marR="0" lvl="0" indent="-171450" algn="ctr" rtl="0">
              <a:lnSpc>
                <a:spcPct val="90000"/>
              </a:lnSpc>
              <a:spcBef>
                <a:spcPts val="750"/>
              </a:spcBef>
              <a:spcAft>
                <a:spcPts val="0"/>
              </a:spcAft>
              <a:buClr>
                <a:schemeClr val="lt1"/>
              </a:buClr>
              <a:buSzPts val="8800"/>
              <a:buFont typeface="Arial Black"/>
              <a:buNone/>
              <a:defRPr sz="6600" b="1" i="0" u="none" strike="noStrike" cap="none">
                <a:solidFill>
                  <a:schemeClr val="lt1"/>
                </a:solidFill>
                <a:latin typeface="Arial Black"/>
                <a:ea typeface="Arial Black"/>
                <a:cs typeface="Arial Black"/>
                <a:sym typeface="Arial Black"/>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cxnSp>
        <p:nvCxnSpPr>
          <p:cNvPr id="430" name="Google Shape;430;p62"/>
          <p:cNvCxnSpPr/>
          <p:nvPr/>
        </p:nvCxnSpPr>
        <p:spPr>
          <a:xfrm rot="10800000">
            <a:off x="4572000" y="152400"/>
            <a:ext cx="0" cy="857250"/>
          </a:xfrm>
          <a:prstGeom prst="straightConnector1">
            <a:avLst/>
          </a:prstGeom>
          <a:noFill/>
          <a:ln w="12700" cap="flat" cmpd="sng">
            <a:solidFill>
              <a:schemeClr val="lt1"/>
            </a:solidFill>
            <a:prstDash val="dash"/>
            <a:miter lim="800000"/>
            <a:headEnd type="none" w="sm" len="sm"/>
            <a:tailEnd type="none" w="sm" len="sm"/>
          </a:ln>
        </p:spPr>
      </p:cxnSp>
      <p:cxnSp>
        <p:nvCxnSpPr>
          <p:cNvPr id="431" name="Google Shape;431;p62"/>
          <p:cNvCxnSpPr/>
          <p:nvPr/>
        </p:nvCxnSpPr>
        <p:spPr>
          <a:xfrm rot="10800000" flipH="1">
            <a:off x="4781550" y="257250"/>
            <a:ext cx="228600" cy="752400"/>
          </a:xfrm>
          <a:prstGeom prst="straightConnector1">
            <a:avLst/>
          </a:prstGeom>
          <a:noFill/>
          <a:ln w="12700" cap="flat" cmpd="sng">
            <a:solidFill>
              <a:schemeClr val="lt1"/>
            </a:solidFill>
            <a:prstDash val="dash"/>
            <a:miter lim="800000"/>
            <a:headEnd type="none" w="sm" len="sm"/>
            <a:tailEnd type="none" w="sm" len="sm"/>
          </a:ln>
        </p:spPr>
      </p:cxnSp>
      <p:cxnSp>
        <p:nvCxnSpPr>
          <p:cNvPr id="432" name="Google Shape;432;p62"/>
          <p:cNvCxnSpPr/>
          <p:nvPr/>
        </p:nvCxnSpPr>
        <p:spPr>
          <a:xfrm rot="10800000" flipH="1">
            <a:off x="5010150" y="342975"/>
            <a:ext cx="400050" cy="666675"/>
          </a:xfrm>
          <a:prstGeom prst="straightConnector1">
            <a:avLst/>
          </a:prstGeom>
          <a:noFill/>
          <a:ln w="12700" cap="flat" cmpd="sng">
            <a:solidFill>
              <a:schemeClr val="lt1"/>
            </a:solidFill>
            <a:prstDash val="dash"/>
            <a:miter lim="800000"/>
            <a:headEnd type="none" w="sm" len="sm"/>
            <a:tailEnd type="none" w="sm" len="sm"/>
          </a:ln>
        </p:spPr>
      </p:cxnSp>
      <p:cxnSp>
        <p:nvCxnSpPr>
          <p:cNvPr id="433" name="Google Shape;433;p62"/>
          <p:cNvCxnSpPr/>
          <p:nvPr/>
        </p:nvCxnSpPr>
        <p:spPr>
          <a:xfrm rot="10800000" flipH="1">
            <a:off x="5238750" y="581025"/>
            <a:ext cx="523800" cy="428625"/>
          </a:xfrm>
          <a:prstGeom prst="straightConnector1">
            <a:avLst/>
          </a:prstGeom>
          <a:noFill/>
          <a:ln w="12700" cap="flat" cmpd="sng">
            <a:solidFill>
              <a:schemeClr val="lt1"/>
            </a:solidFill>
            <a:prstDash val="dash"/>
            <a:miter lim="800000"/>
            <a:headEnd type="none" w="sm" len="sm"/>
            <a:tailEnd type="none" w="sm" len="sm"/>
          </a:ln>
        </p:spPr>
      </p:cxnSp>
      <p:cxnSp>
        <p:nvCxnSpPr>
          <p:cNvPr id="434" name="Google Shape;434;p62"/>
          <p:cNvCxnSpPr/>
          <p:nvPr/>
        </p:nvCxnSpPr>
        <p:spPr>
          <a:xfrm rot="10800000">
            <a:off x="4081463" y="257175"/>
            <a:ext cx="257175" cy="742950"/>
          </a:xfrm>
          <a:prstGeom prst="straightConnector1">
            <a:avLst/>
          </a:prstGeom>
          <a:noFill/>
          <a:ln w="12700" cap="flat" cmpd="sng">
            <a:solidFill>
              <a:schemeClr val="lt1"/>
            </a:solidFill>
            <a:prstDash val="dash"/>
            <a:miter lim="800000"/>
            <a:headEnd type="none" w="sm" len="sm"/>
            <a:tailEnd type="none" w="sm" len="sm"/>
          </a:ln>
        </p:spPr>
      </p:cxnSp>
      <p:cxnSp>
        <p:nvCxnSpPr>
          <p:cNvPr id="435" name="Google Shape;435;p62"/>
          <p:cNvCxnSpPr/>
          <p:nvPr/>
        </p:nvCxnSpPr>
        <p:spPr>
          <a:xfrm rot="10800000">
            <a:off x="3686923" y="411750"/>
            <a:ext cx="396000" cy="588375"/>
          </a:xfrm>
          <a:prstGeom prst="straightConnector1">
            <a:avLst/>
          </a:prstGeom>
          <a:noFill/>
          <a:ln w="12700" cap="flat" cmpd="sng">
            <a:solidFill>
              <a:schemeClr val="lt1"/>
            </a:solidFill>
            <a:prstDash val="dash"/>
            <a:miter lim="800000"/>
            <a:headEnd type="none" w="sm" len="sm"/>
            <a:tailEnd type="none" w="sm" len="sm"/>
          </a:ln>
        </p:spPr>
      </p:cxnSp>
      <p:cxnSp>
        <p:nvCxnSpPr>
          <p:cNvPr id="436" name="Google Shape;436;p62"/>
          <p:cNvCxnSpPr/>
          <p:nvPr/>
        </p:nvCxnSpPr>
        <p:spPr>
          <a:xfrm rot="10800000">
            <a:off x="3421279" y="676201"/>
            <a:ext cx="430425" cy="333450"/>
          </a:xfrm>
          <a:prstGeom prst="straightConnector1">
            <a:avLst/>
          </a:prstGeom>
          <a:noFill/>
          <a:ln w="12700" cap="flat" cmpd="sng">
            <a:solidFill>
              <a:schemeClr val="lt1"/>
            </a:solidFill>
            <a:prstDash val="dash"/>
            <a:miter lim="800000"/>
            <a:headEnd type="none" w="sm" len="sm"/>
            <a:tailEnd type="none" w="sm" len="sm"/>
          </a:ln>
        </p:spPr>
      </p:cxnSp>
    </p:spTree>
    <p:extLst>
      <p:ext uri="{BB962C8B-B14F-4D97-AF65-F5344CB8AC3E}">
        <p14:creationId xmlns:p14="http://schemas.microsoft.com/office/powerpoint/2010/main" val="15757407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sic Text Layout">
  <p:cSld name="Basic Text Layout">
    <p:spTree>
      <p:nvGrpSpPr>
        <p:cNvPr id="1" name="Shape 300"/>
        <p:cNvGrpSpPr/>
        <p:nvPr/>
      </p:nvGrpSpPr>
      <p:grpSpPr>
        <a:xfrm>
          <a:off x="0" y="0"/>
          <a:ext cx="0" cy="0"/>
          <a:chOff x="0" y="0"/>
          <a:chExt cx="0" cy="0"/>
        </a:xfrm>
      </p:grpSpPr>
      <p:sp>
        <p:nvSpPr>
          <p:cNvPr id="301" name="Google Shape;301;p43"/>
          <p:cNvSpPr txBox="1">
            <a:spLocks noGrp="1"/>
          </p:cNvSpPr>
          <p:nvPr>
            <p:ph type="ctrTitle"/>
          </p:nvPr>
        </p:nvSpPr>
        <p:spPr>
          <a:xfrm>
            <a:off x="321167" y="183524"/>
            <a:ext cx="7570350" cy="604125"/>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indent="0" rtl="0">
              <a:spcBef>
                <a:spcPts val="0"/>
              </a:spcBef>
              <a:spcAft>
                <a:spcPts val="0"/>
              </a:spcAft>
              <a:buSzPts val="1400"/>
              <a:buNone/>
              <a:defRPr sz="1350"/>
            </a:lvl2pPr>
            <a:lvl3pPr lvl="2" indent="0" rtl="0">
              <a:spcBef>
                <a:spcPts val="0"/>
              </a:spcBef>
              <a:spcAft>
                <a:spcPts val="0"/>
              </a:spcAft>
              <a:buSzPts val="1400"/>
              <a:buNone/>
              <a:defRPr sz="1350"/>
            </a:lvl3pPr>
            <a:lvl4pPr lvl="3" indent="0" rtl="0">
              <a:spcBef>
                <a:spcPts val="0"/>
              </a:spcBef>
              <a:spcAft>
                <a:spcPts val="0"/>
              </a:spcAft>
              <a:buSzPts val="1400"/>
              <a:buNone/>
              <a:defRPr sz="1350"/>
            </a:lvl4pPr>
            <a:lvl5pPr lvl="4" indent="0" rtl="0">
              <a:spcBef>
                <a:spcPts val="0"/>
              </a:spcBef>
              <a:spcAft>
                <a:spcPts val="0"/>
              </a:spcAft>
              <a:buSzPts val="1400"/>
              <a:buNone/>
              <a:defRPr sz="1350"/>
            </a:lvl5pPr>
            <a:lvl6pPr lvl="5" indent="0" rtl="0">
              <a:spcBef>
                <a:spcPts val="0"/>
              </a:spcBef>
              <a:spcAft>
                <a:spcPts val="0"/>
              </a:spcAft>
              <a:buSzPts val="1400"/>
              <a:buNone/>
              <a:defRPr sz="1350"/>
            </a:lvl6pPr>
            <a:lvl7pPr lvl="6" indent="0" rtl="0">
              <a:spcBef>
                <a:spcPts val="0"/>
              </a:spcBef>
              <a:spcAft>
                <a:spcPts val="0"/>
              </a:spcAft>
              <a:buSzPts val="1400"/>
              <a:buNone/>
              <a:defRPr sz="1350"/>
            </a:lvl7pPr>
            <a:lvl8pPr lvl="7" indent="0" rtl="0">
              <a:spcBef>
                <a:spcPts val="0"/>
              </a:spcBef>
              <a:spcAft>
                <a:spcPts val="0"/>
              </a:spcAft>
              <a:buSzPts val="1400"/>
              <a:buNone/>
              <a:defRPr sz="1350"/>
            </a:lvl8pPr>
            <a:lvl9pPr lvl="8" indent="0" rtl="0">
              <a:spcBef>
                <a:spcPts val="0"/>
              </a:spcBef>
              <a:spcAft>
                <a:spcPts val="0"/>
              </a:spcAft>
              <a:buSzPts val="1400"/>
              <a:buNone/>
              <a:defRPr sz="1350"/>
            </a:lvl9pPr>
          </a:lstStyle>
          <a:p>
            <a:endParaRPr/>
          </a:p>
        </p:txBody>
      </p:sp>
      <p:sp>
        <p:nvSpPr>
          <p:cNvPr id="302" name="Google Shape;302;p43"/>
          <p:cNvSpPr/>
          <p:nvPr/>
        </p:nvSpPr>
        <p:spPr>
          <a:xfrm>
            <a:off x="0" y="258780"/>
            <a:ext cx="116100" cy="716625"/>
          </a:xfrm>
          <a:prstGeom prst="rect">
            <a:avLst/>
          </a:prstGeom>
          <a:solidFill>
            <a:srgbClr val="58BC7D"/>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03" name="Google Shape;303;p43"/>
          <p:cNvSpPr txBox="1">
            <a:spLocks noGrp="1"/>
          </p:cNvSpPr>
          <p:nvPr>
            <p:ph type="body" idx="1"/>
          </p:nvPr>
        </p:nvSpPr>
        <p:spPr>
          <a:xfrm>
            <a:off x="321469" y="787572"/>
            <a:ext cx="3077775" cy="266625"/>
          </a:xfrm>
          <a:prstGeom prst="rect">
            <a:avLst/>
          </a:prstGeom>
          <a:noFill/>
          <a:ln>
            <a:noFill/>
          </a:ln>
        </p:spPr>
        <p:txBody>
          <a:bodyPr spcFirstLastPara="1" wrap="square" lIns="91425" tIns="91425" rIns="91425" bIns="91425" anchor="t" anchorCtr="0"/>
          <a:lstStyle>
            <a:lvl1pPr marL="342900" marR="0" lvl="0" indent="-171450" algn="l" rtl="0">
              <a:lnSpc>
                <a:spcPct val="90000"/>
              </a:lnSpc>
              <a:spcBef>
                <a:spcPts val="750"/>
              </a:spcBef>
              <a:spcAft>
                <a:spcPts val="0"/>
              </a:spcAft>
              <a:buClr>
                <a:srgbClr val="7F7F7F"/>
              </a:buClr>
              <a:buSzPts val="2000"/>
              <a:buFont typeface="Arial"/>
              <a:buNone/>
              <a:defRPr sz="15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304" name="Google Shape;304;p43"/>
          <p:cNvSpPr txBox="1">
            <a:spLocks noGrp="1"/>
          </p:cNvSpPr>
          <p:nvPr>
            <p:ph type="body" idx="2"/>
          </p:nvPr>
        </p:nvSpPr>
        <p:spPr>
          <a:xfrm>
            <a:off x="321167" y="1312069"/>
            <a:ext cx="7570350" cy="3268350"/>
          </a:xfrm>
          <a:prstGeom prst="rect">
            <a:avLst/>
          </a:prstGeom>
          <a:noFill/>
          <a:ln>
            <a:noFill/>
          </a:ln>
        </p:spPr>
        <p:txBody>
          <a:bodyPr spcFirstLastPara="1" wrap="square" lIns="91425" tIns="91425" rIns="91425" bIns="91425" anchor="t" anchorCtr="0"/>
          <a:lstStyle>
            <a:lvl1pPr marL="342900" marR="0" lvl="0" indent="-385763" algn="l" rtl="0">
              <a:lnSpc>
                <a:spcPct val="90000"/>
              </a:lnSpc>
              <a:spcBef>
                <a:spcPts val="750"/>
              </a:spcBef>
              <a:spcAft>
                <a:spcPts val="0"/>
              </a:spcAft>
              <a:buClr>
                <a:srgbClr val="7F7F7F"/>
              </a:buClr>
              <a:buSzPts val="4500"/>
              <a:buFont typeface="Arial"/>
              <a:buChar char="•"/>
              <a:defRPr sz="2250" b="0" i="0" u="none" strike="noStrike" cap="none">
                <a:solidFill>
                  <a:srgbClr val="7F7F7F"/>
                </a:solidFill>
                <a:latin typeface="Arial"/>
                <a:ea typeface="Arial"/>
                <a:cs typeface="Arial"/>
                <a:sym typeface="Arial"/>
              </a:defRPr>
            </a:lvl1pPr>
            <a:lvl2pPr marL="685800" marR="0" lvl="1" indent="-304800" algn="l" rtl="0">
              <a:lnSpc>
                <a:spcPct val="90000"/>
              </a:lnSpc>
              <a:spcBef>
                <a:spcPts val="375"/>
              </a:spcBef>
              <a:spcAft>
                <a:spcPts val="0"/>
              </a:spcAft>
              <a:buClr>
                <a:srgbClr val="7F7F7F"/>
              </a:buClr>
              <a:buSzPts val="2800"/>
              <a:buFont typeface="Arial"/>
              <a:buChar char="•"/>
              <a:defRPr sz="2100" b="0" i="0" u="none" strike="noStrike" cap="none">
                <a:solidFill>
                  <a:srgbClr val="7F7F7F"/>
                </a:solidFill>
                <a:latin typeface="Arial"/>
                <a:ea typeface="Arial"/>
                <a:cs typeface="Arial"/>
                <a:sym typeface="Arial"/>
              </a:defRPr>
            </a:lvl2pPr>
            <a:lvl3pPr marL="1028700" marR="0" lvl="2" indent="-271463" algn="l" rtl="0">
              <a:lnSpc>
                <a:spcPct val="90000"/>
              </a:lnSpc>
              <a:spcBef>
                <a:spcPts val="375"/>
              </a:spcBef>
              <a:spcAft>
                <a:spcPts val="0"/>
              </a:spcAft>
              <a:buClr>
                <a:srgbClr val="7F7F7F"/>
              </a:buClr>
              <a:buSzPts val="2100"/>
              <a:buFont typeface="Arial"/>
              <a:buChar char="•"/>
              <a:defRPr sz="2100" b="0" i="0" u="none" strike="noStrike" cap="none">
                <a:solidFill>
                  <a:srgbClr val="7F7F7F"/>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40628148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 Bar" type="blank">
  <p:cSld name="Blank + Bar">
    <p:spTree>
      <p:nvGrpSpPr>
        <p:cNvPr id="1" name="Shape 125"/>
        <p:cNvGrpSpPr/>
        <p:nvPr/>
      </p:nvGrpSpPr>
      <p:grpSpPr>
        <a:xfrm>
          <a:off x="0" y="0"/>
          <a:ext cx="0" cy="0"/>
          <a:chOff x="0" y="0"/>
          <a:chExt cx="0" cy="0"/>
        </a:xfrm>
      </p:grpSpPr>
      <p:sp>
        <p:nvSpPr>
          <p:cNvPr id="126" name="Google Shape;126;p17"/>
          <p:cNvSpPr/>
          <p:nvPr/>
        </p:nvSpPr>
        <p:spPr>
          <a:xfrm>
            <a:off x="0" y="258780"/>
            <a:ext cx="116059" cy="716730"/>
          </a:xfrm>
          <a:prstGeom prst="rect">
            <a:avLst/>
          </a:prstGeom>
          <a:solidFill>
            <a:srgbClr val="58BC7D"/>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6735159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Left, Photo Right">
  <p:cSld name="Text Left, Photo Right">
    <p:spTree>
      <p:nvGrpSpPr>
        <p:cNvPr id="1" name="Shape 187"/>
        <p:cNvGrpSpPr/>
        <p:nvPr/>
      </p:nvGrpSpPr>
      <p:grpSpPr>
        <a:xfrm>
          <a:off x="0" y="0"/>
          <a:ext cx="0" cy="0"/>
          <a:chOff x="0" y="0"/>
          <a:chExt cx="0" cy="0"/>
        </a:xfrm>
      </p:grpSpPr>
      <p:sp>
        <p:nvSpPr>
          <p:cNvPr id="188" name="Google Shape;188;p27"/>
          <p:cNvSpPr txBox="1">
            <a:spLocks noGrp="1"/>
          </p:cNvSpPr>
          <p:nvPr>
            <p:ph type="body" idx="1"/>
          </p:nvPr>
        </p:nvSpPr>
        <p:spPr>
          <a:xfrm>
            <a:off x="4574382" y="0"/>
            <a:ext cx="4569619" cy="5143500"/>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189" name="Google Shape;189;p27"/>
          <p:cNvSpPr txBox="1">
            <a:spLocks noGrp="1"/>
          </p:cNvSpPr>
          <p:nvPr>
            <p:ph type="ctrTitle"/>
          </p:nvPr>
        </p:nvSpPr>
        <p:spPr>
          <a:xfrm>
            <a:off x="321167" y="183523"/>
            <a:ext cx="7570363" cy="604049"/>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endParaRPr/>
          </a:p>
        </p:txBody>
      </p:sp>
      <p:sp>
        <p:nvSpPr>
          <p:cNvPr id="190" name="Google Shape;190;p27"/>
          <p:cNvSpPr/>
          <p:nvPr/>
        </p:nvSpPr>
        <p:spPr>
          <a:xfrm>
            <a:off x="0" y="258780"/>
            <a:ext cx="116059" cy="716730"/>
          </a:xfrm>
          <a:prstGeom prst="rect">
            <a:avLst/>
          </a:prstGeom>
          <a:solidFill>
            <a:srgbClr val="58BC7D"/>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91" name="Google Shape;191;p27"/>
          <p:cNvSpPr txBox="1">
            <a:spLocks noGrp="1"/>
          </p:cNvSpPr>
          <p:nvPr>
            <p:ph type="body" idx="2"/>
          </p:nvPr>
        </p:nvSpPr>
        <p:spPr>
          <a:xfrm>
            <a:off x="321167" y="1242391"/>
            <a:ext cx="3663554" cy="3687931"/>
          </a:xfrm>
          <a:prstGeom prst="rect">
            <a:avLst/>
          </a:prstGeom>
          <a:noFill/>
          <a:ln>
            <a:noFill/>
          </a:ln>
        </p:spPr>
        <p:txBody>
          <a:bodyPr spcFirstLastPara="1" wrap="square" lIns="91425" tIns="45700" rIns="91425" bIns="45700" anchor="t" anchorCtr="0"/>
          <a:lstStyle>
            <a:lvl1pPr marL="342900" marR="0" lvl="0" indent="-357188" algn="l" rtl="0">
              <a:lnSpc>
                <a:spcPct val="90000"/>
              </a:lnSpc>
              <a:spcBef>
                <a:spcPts val="750"/>
              </a:spcBef>
              <a:spcAft>
                <a:spcPts val="0"/>
              </a:spcAft>
              <a:buClr>
                <a:srgbClr val="7F7F7F"/>
              </a:buClr>
              <a:buSzPts val="3900"/>
              <a:buFont typeface="Arial"/>
              <a:buChar char="•"/>
              <a:defRPr sz="2250" b="0" i="0" u="none" strike="noStrike" cap="none">
                <a:solidFill>
                  <a:srgbClr val="7F7F7F"/>
                </a:solidFill>
                <a:latin typeface="Arial"/>
                <a:ea typeface="Arial"/>
                <a:cs typeface="Arial"/>
                <a:sym typeface="Arial"/>
              </a:defRPr>
            </a:lvl1pPr>
            <a:lvl2pPr marL="685800" marR="0" lvl="1" indent="-304800" algn="l" rtl="0">
              <a:lnSpc>
                <a:spcPct val="90000"/>
              </a:lnSpc>
              <a:spcBef>
                <a:spcPts val="375"/>
              </a:spcBef>
              <a:spcAft>
                <a:spcPts val="0"/>
              </a:spcAft>
              <a:buClr>
                <a:srgbClr val="7F7F7F"/>
              </a:buClr>
              <a:buSzPts val="2800"/>
              <a:buFont typeface="Arial"/>
              <a:buChar char="•"/>
              <a:defRPr sz="2100" b="0" i="0" u="none" strike="noStrike" cap="none">
                <a:solidFill>
                  <a:srgbClr val="7F7F7F"/>
                </a:solidFill>
                <a:latin typeface="Arial"/>
                <a:ea typeface="Arial"/>
                <a:cs typeface="Arial"/>
                <a:sym typeface="Arial"/>
              </a:defRPr>
            </a:lvl2pPr>
            <a:lvl3pPr marL="1028700" marR="0" lvl="2" indent="-271463" algn="l" rtl="0">
              <a:lnSpc>
                <a:spcPct val="90000"/>
              </a:lnSpc>
              <a:spcBef>
                <a:spcPts val="375"/>
              </a:spcBef>
              <a:spcAft>
                <a:spcPts val="0"/>
              </a:spcAft>
              <a:buClr>
                <a:srgbClr val="7F7F7F"/>
              </a:buClr>
              <a:buSzPts val="2100"/>
              <a:buFont typeface="Arial"/>
              <a:buChar char="•"/>
              <a:defRPr sz="2100" b="0" i="0" u="none" strike="noStrike" cap="none">
                <a:solidFill>
                  <a:srgbClr val="7F7F7F"/>
                </a:solidFill>
                <a:latin typeface="Arial"/>
                <a:ea typeface="Arial"/>
                <a:cs typeface="Arial"/>
                <a:sym typeface="Arial"/>
              </a:defRPr>
            </a:lvl3pPr>
            <a:lvl4pPr marL="1371600" marR="0" lvl="3" indent="-238125" algn="l" rtl="0">
              <a:lnSpc>
                <a:spcPct val="90000"/>
              </a:lnSpc>
              <a:spcBef>
                <a:spcPts val="375"/>
              </a:spcBef>
              <a:spcAft>
                <a:spcPts val="0"/>
              </a:spcAft>
              <a:buClr>
                <a:srgbClr val="7F7F7F"/>
              </a:buClr>
              <a:buSzPts val="1400"/>
              <a:buFont typeface="Arial"/>
              <a:buChar char="•"/>
              <a:defRPr sz="2100" b="0" i="0" u="none" strike="noStrike" cap="none">
                <a:solidFill>
                  <a:srgbClr val="7F7F7F"/>
                </a:solidFill>
                <a:latin typeface="Arial"/>
                <a:ea typeface="Arial"/>
                <a:cs typeface="Arial"/>
                <a:sym typeface="Arial"/>
              </a:defRPr>
            </a:lvl4pPr>
            <a:lvl5pPr marL="1714500" marR="0" lvl="4" indent="-304800" algn="l" rtl="0">
              <a:lnSpc>
                <a:spcPct val="90000"/>
              </a:lnSpc>
              <a:spcBef>
                <a:spcPts val="375"/>
              </a:spcBef>
              <a:spcAft>
                <a:spcPts val="0"/>
              </a:spcAft>
              <a:buClr>
                <a:srgbClr val="7F7F7F"/>
              </a:buClr>
              <a:buSzPts val="2800"/>
              <a:buFont typeface="Arial"/>
              <a:buChar char="•"/>
              <a:defRPr sz="2100" b="0" i="0" u="none" strike="noStrike" cap="none">
                <a:solidFill>
                  <a:srgbClr val="7F7F7F"/>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192" name="Google Shape;192;p27"/>
          <p:cNvSpPr txBox="1">
            <a:spLocks noGrp="1"/>
          </p:cNvSpPr>
          <p:nvPr>
            <p:ph type="body" idx="3"/>
          </p:nvPr>
        </p:nvSpPr>
        <p:spPr>
          <a:xfrm>
            <a:off x="321469" y="787003"/>
            <a:ext cx="3663554" cy="346472"/>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000"/>
              <a:buFont typeface="Arial"/>
              <a:buNone/>
              <a:defRPr sz="15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41955794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sic Text Layout">
  <p:cSld name="Basic Text Layout">
    <p:spTree>
      <p:nvGrpSpPr>
        <p:cNvPr id="1" name="Shape 36"/>
        <p:cNvGrpSpPr/>
        <p:nvPr/>
      </p:nvGrpSpPr>
      <p:grpSpPr>
        <a:xfrm>
          <a:off x="0" y="0"/>
          <a:ext cx="0" cy="0"/>
          <a:chOff x="0" y="0"/>
          <a:chExt cx="0" cy="0"/>
        </a:xfrm>
      </p:grpSpPr>
      <p:sp>
        <p:nvSpPr>
          <p:cNvPr id="37" name="Google Shape;37;p5"/>
          <p:cNvSpPr txBox="1">
            <a:spLocks noGrp="1"/>
          </p:cNvSpPr>
          <p:nvPr>
            <p:ph type="ctrTitle"/>
          </p:nvPr>
        </p:nvSpPr>
        <p:spPr>
          <a:xfrm>
            <a:off x="321167" y="183523"/>
            <a:ext cx="7570363" cy="604049"/>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endParaRPr/>
          </a:p>
        </p:txBody>
      </p:sp>
      <p:sp>
        <p:nvSpPr>
          <p:cNvPr id="38" name="Google Shape;38;p5"/>
          <p:cNvSpPr/>
          <p:nvPr/>
        </p:nvSpPr>
        <p:spPr>
          <a:xfrm>
            <a:off x="0" y="258780"/>
            <a:ext cx="116059" cy="716730"/>
          </a:xfrm>
          <a:prstGeom prst="rect">
            <a:avLst/>
          </a:prstGeom>
          <a:solidFill>
            <a:srgbClr val="58BC7D"/>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9" name="Google Shape;39;p5"/>
          <p:cNvSpPr txBox="1">
            <a:spLocks noGrp="1"/>
          </p:cNvSpPr>
          <p:nvPr>
            <p:ph type="body" idx="1"/>
          </p:nvPr>
        </p:nvSpPr>
        <p:spPr>
          <a:xfrm>
            <a:off x="321469" y="787572"/>
            <a:ext cx="3077766" cy="266700"/>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000"/>
              <a:buFont typeface="Arial"/>
              <a:buNone/>
              <a:defRPr sz="15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40" name="Google Shape;40;p5"/>
          <p:cNvSpPr txBox="1">
            <a:spLocks noGrp="1"/>
          </p:cNvSpPr>
          <p:nvPr>
            <p:ph type="body" idx="2"/>
          </p:nvPr>
        </p:nvSpPr>
        <p:spPr>
          <a:xfrm>
            <a:off x="321167" y="1312069"/>
            <a:ext cx="7570363" cy="3268266"/>
          </a:xfrm>
          <a:prstGeom prst="rect">
            <a:avLst/>
          </a:prstGeom>
          <a:noFill/>
          <a:ln>
            <a:noFill/>
          </a:ln>
        </p:spPr>
        <p:txBody>
          <a:bodyPr spcFirstLastPara="1" wrap="square" lIns="91425" tIns="45700" rIns="91425" bIns="45700" anchor="t" anchorCtr="0"/>
          <a:lstStyle>
            <a:lvl1pPr marL="342900" marR="0" lvl="0" indent="-385763" algn="l" rtl="0">
              <a:lnSpc>
                <a:spcPct val="90000"/>
              </a:lnSpc>
              <a:spcBef>
                <a:spcPts val="750"/>
              </a:spcBef>
              <a:spcAft>
                <a:spcPts val="0"/>
              </a:spcAft>
              <a:buClr>
                <a:srgbClr val="7F7F7F"/>
              </a:buClr>
              <a:buSzPts val="4500"/>
              <a:buFont typeface="Arial"/>
              <a:buChar char="•"/>
              <a:defRPr sz="2250" b="0" i="0" u="none" strike="noStrike" cap="none">
                <a:solidFill>
                  <a:srgbClr val="7F7F7F"/>
                </a:solidFill>
                <a:latin typeface="Arial"/>
                <a:ea typeface="Arial"/>
                <a:cs typeface="Arial"/>
                <a:sym typeface="Arial"/>
              </a:defRPr>
            </a:lvl1pPr>
            <a:lvl2pPr marL="685800" marR="0" lvl="1" indent="-304800" algn="l" rtl="0">
              <a:lnSpc>
                <a:spcPct val="90000"/>
              </a:lnSpc>
              <a:spcBef>
                <a:spcPts val="375"/>
              </a:spcBef>
              <a:spcAft>
                <a:spcPts val="0"/>
              </a:spcAft>
              <a:buClr>
                <a:srgbClr val="7F7F7F"/>
              </a:buClr>
              <a:buSzPts val="2800"/>
              <a:buFont typeface="Arial"/>
              <a:buChar char="•"/>
              <a:defRPr sz="2100" b="0" i="0" u="none" strike="noStrike" cap="none">
                <a:solidFill>
                  <a:srgbClr val="7F7F7F"/>
                </a:solidFill>
                <a:latin typeface="Arial"/>
                <a:ea typeface="Arial"/>
                <a:cs typeface="Arial"/>
                <a:sym typeface="Arial"/>
              </a:defRPr>
            </a:lvl2pPr>
            <a:lvl3pPr marL="1028700" marR="0" lvl="2" indent="-271463" algn="l" rtl="0">
              <a:lnSpc>
                <a:spcPct val="90000"/>
              </a:lnSpc>
              <a:spcBef>
                <a:spcPts val="375"/>
              </a:spcBef>
              <a:spcAft>
                <a:spcPts val="0"/>
              </a:spcAft>
              <a:buClr>
                <a:srgbClr val="7F7F7F"/>
              </a:buClr>
              <a:buSzPts val="2100"/>
              <a:buFont typeface="Arial"/>
              <a:buChar char="•"/>
              <a:defRPr sz="2100" b="0" i="0" u="none" strike="noStrike" cap="none">
                <a:solidFill>
                  <a:srgbClr val="7F7F7F"/>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5619693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endParaRPr/>
          </a:p>
        </p:txBody>
      </p:sp>
      <p:sp>
        <p:nvSpPr>
          <p:cNvPr id="43" name="Google Shape;43;p6"/>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44" name="Google Shape;44;p6"/>
          <p:cNvSpPr txBox="1">
            <a:spLocks noGrp="1"/>
          </p:cNvSpPr>
          <p:nvPr>
            <p:ph type="dt" idx="10"/>
          </p:nvPr>
        </p:nvSpPr>
        <p:spPr>
          <a:xfrm>
            <a:off x="457200" y="4767264"/>
            <a:ext cx="2133600" cy="273844"/>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1pPr>
            <a:lvl2pPr marR="0" lvl="1"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2pPr>
            <a:lvl3pPr marR="0" lvl="2"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3pPr>
            <a:lvl4pPr marR="0" lvl="3"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4pPr>
            <a:lvl5pPr marR="0" lvl="4"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5pPr>
            <a:lvl6pPr marR="0" lvl="5"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6pPr>
            <a:lvl7pPr marR="0" lvl="6"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7pPr>
            <a:lvl8pPr marR="0" lvl="7"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8pPr>
            <a:lvl9pPr marR="0" lvl="8"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9pPr>
          </a:lstStyle>
          <a:p>
            <a:pPr defTabSz="685800">
              <a:buClr>
                <a:srgbClr val="000000"/>
              </a:buClr>
            </a:pPr>
            <a:endParaRPr lang="en-US" kern="0">
              <a:solidFill>
                <a:srgbClr val="535353"/>
              </a:solidFill>
            </a:endParaRPr>
          </a:p>
        </p:txBody>
      </p:sp>
      <p:sp>
        <p:nvSpPr>
          <p:cNvPr id="45" name="Google Shape;45;p6"/>
          <p:cNvSpPr txBox="1">
            <a:spLocks noGrp="1"/>
          </p:cNvSpPr>
          <p:nvPr>
            <p:ph type="ftr" idx="11"/>
          </p:nvPr>
        </p:nvSpPr>
        <p:spPr>
          <a:xfrm>
            <a:off x="3124200" y="4767264"/>
            <a:ext cx="2895600" cy="273844"/>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1pPr>
            <a:lvl2pPr marR="0" lvl="1"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2pPr>
            <a:lvl3pPr marR="0" lvl="2"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3pPr>
            <a:lvl4pPr marR="0" lvl="3"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4pPr>
            <a:lvl5pPr marR="0" lvl="4"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5pPr>
            <a:lvl6pPr marR="0" lvl="5"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6pPr>
            <a:lvl7pPr marR="0" lvl="6"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7pPr>
            <a:lvl8pPr marR="0" lvl="7"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8pPr>
            <a:lvl9pPr marR="0" lvl="8"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9pPr>
          </a:lstStyle>
          <a:p>
            <a:pPr defTabSz="685800">
              <a:buClr>
                <a:srgbClr val="000000"/>
              </a:buClr>
            </a:pPr>
            <a:endParaRPr lang="en-US" kern="0">
              <a:solidFill>
                <a:srgbClr val="535353"/>
              </a:solidFill>
            </a:endParaRPr>
          </a:p>
        </p:txBody>
      </p:sp>
      <p:sp>
        <p:nvSpPr>
          <p:cNvPr id="46" name="Google Shape;46;p6"/>
          <p:cNvSpPr txBox="1">
            <a:spLocks noGrp="1"/>
          </p:cNvSpPr>
          <p:nvPr>
            <p:ph type="sldNum" idx="12"/>
          </p:nvPr>
        </p:nvSpPr>
        <p:spPr>
          <a:xfrm>
            <a:off x="6553200" y="4767264"/>
            <a:ext cx="2133600" cy="273844"/>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b="0" i="0" u="none" strike="noStrike" cap="none">
                <a:solidFill>
                  <a:schemeClr val="dk1"/>
                </a:solidFill>
                <a:latin typeface="Open Sans Light"/>
                <a:ea typeface="Open Sans Light"/>
                <a:cs typeface="Open Sans Light"/>
                <a:sym typeface="Open Sans Light"/>
              </a:defRPr>
            </a:lvl1pPr>
            <a:lvl2pPr marL="0" marR="0" lvl="1" indent="0" algn="l" rtl="0">
              <a:spcBef>
                <a:spcPts val="0"/>
              </a:spcBef>
              <a:buNone/>
              <a:defRPr sz="1350" b="0" i="0" u="none" strike="noStrike" cap="none">
                <a:solidFill>
                  <a:schemeClr val="dk1"/>
                </a:solidFill>
                <a:latin typeface="Open Sans Light"/>
                <a:ea typeface="Open Sans Light"/>
                <a:cs typeface="Open Sans Light"/>
                <a:sym typeface="Open Sans Light"/>
              </a:defRPr>
            </a:lvl2pPr>
            <a:lvl3pPr marL="0" marR="0" lvl="2" indent="0" algn="l" rtl="0">
              <a:spcBef>
                <a:spcPts val="0"/>
              </a:spcBef>
              <a:buNone/>
              <a:defRPr sz="1350" b="0" i="0" u="none" strike="noStrike" cap="none">
                <a:solidFill>
                  <a:schemeClr val="dk1"/>
                </a:solidFill>
                <a:latin typeface="Open Sans Light"/>
                <a:ea typeface="Open Sans Light"/>
                <a:cs typeface="Open Sans Light"/>
                <a:sym typeface="Open Sans Light"/>
              </a:defRPr>
            </a:lvl3pPr>
            <a:lvl4pPr marL="0" marR="0" lvl="3" indent="0" algn="l" rtl="0">
              <a:spcBef>
                <a:spcPts val="0"/>
              </a:spcBef>
              <a:buNone/>
              <a:defRPr sz="1350" b="0" i="0" u="none" strike="noStrike" cap="none">
                <a:solidFill>
                  <a:schemeClr val="dk1"/>
                </a:solidFill>
                <a:latin typeface="Open Sans Light"/>
                <a:ea typeface="Open Sans Light"/>
                <a:cs typeface="Open Sans Light"/>
                <a:sym typeface="Open Sans Light"/>
              </a:defRPr>
            </a:lvl4pPr>
            <a:lvl5pPr marL="0" marR="0" lvl="4" indent="0" algn="l" rtl="0">
              <a:spcBef>
                <a:spcPts val="0"/>
              </a:spcBef>
              <a:buNone/>
              <a:defRPr sz="1350" b="0" i="0" u="none" strike="noStrike" cap="none">
                <a:solidFill>
                  <a:schemeClr val="dk1"/>
                </a:solidFill>
                <a:latin typeface="Open Sans Light"/>
                <a:ea typeface="Open Sans Light"/>
                <a:cs typeface="Open Sans Light"/>
                <a:sym typeface="Open Sans Light"/>
              </a:defRPr>
            </a:lvl5pPr>
            <a:lvl6pPr marL="0" marR="0" lvl="5" indent="0" algn="l" rtl="0">
              <a:spcBef>
                <a:spcPts val="0"/>
              </a:spcBef>
              <a:buNone/>
              <a:defRPr sz="1350" b="0" i="0" u="none" strike="noStrike" cap="none">
                <a:solidFill>
                  <a:schemeClr val="dk1"/>
                </a:solidFill>
                <a:latin typeface="Open Sans Light"/>
                <a:ea typeface="Open Sans Light"/>
                <a:cs typeface="Open Sans Light"/>
                <a:sym typeface="Open Sans Light"/>
              </a:defRPr>
            </a:lvl6pPr>
            <a:lvl7pPr marL="0" marR="0" lvl="6" indent="0" algn="l" rtl="0">
              <a:spcBef>
                <a:spcPts val="0"/>
              </a:spcBef>
              <a:buNone/>
              <a:defRPr sz="1350" b="0" i="0" u="none" strike="noStrike" cap="none">
                <a:solidFill>
                  <a:schemeClr val="dk1"/>
                </a:solidFill>
                <a:latin typeface="Open Sans Light"/>
                <a:ea typeface="Open Sans Light"/>
                <a:cs typeface="Open Sans Light"/>
                <a:sym typeface="Open Sans Light"/>
              </a:defRPr>
            </a:lvl7pPr>
            <a:lvl8pPr marL="0" marR="0" lvl="7" indent="0" algn="l" rtl="0">
              <a:spcBef>
                <a:spcPts val="0"/>
              </a:spcBef>
              <a:buNone/>
              <a:defRPr sz="1350" b="0" i="0" u="none" strike="noStrike" cap="none">
                <a:solidFill>
                  <a:schemeClr val="dk1"/>
                </a:solidFill>
                <a:latin typeface="Open Sans Light"/>
                <a:ea typeface="Open Sans Light"/>
                <a:cs typeface="Open Sans Light"/>
                <a:sym typeface="Open Sans Light"/>
              </a:defRPr>
            </a:lvl8pPr>
            <a:lvl9pPr marL="0" marR="0" lvl="8" indent="0" algn="l" rtl="0">
              <a:spcBef>
                <a:spcPts val="0"/>
              </a:spcBef>
              <a:buNone/>
              <a:defRPr sz="1350" b="0" i="0" u="none" strike="noStrike" cap="none">
                <a:solidFill>
                  <a:schemeClr val="dk1"/>
                </a:solidFill>
                <a:latin typeface="Open Sans Light"/>
                <a:ea typeface="Open Sans Light"/>
                <a:cs typeface="Open Sans Light"/>
                <a:sym typeface="Open Sans Light"/>
              </a:defRPr>
            </a:lvl9pPr>
          </a:lstStyle>
          <a:p>
            <a:pPr defTabSz="685800">
              <a:buClr>
                <a:srgbClr val="000000"/>
              </a:buClr>
            </a:pPr>
            <a:fld id="{00000000-1234-1234-1234-123412341234}" type="slidenum">
              <a:rPr lang="en-US" kern="0" smtClean="0">
                <a:solidFill>
                  <a:srgbClr val="535353"/>
                </a:solidFill>
              </a:rPr>
              <a:pPr defTabSz="685800">
                <a:buClr>
                  <a:srgbClr val="000000"/>
                </a:buClr>
              </a:pPr>
              <a:t>‹#›</a:t>
            </a:fld>
            <a:endParaRPr lang="en-US" kern="0">
              <a:solidFill>
                <a:srgbClr val="535353"/>
              </a:solidFill>
            </a:endParaRPr>
          </a:p>
        </p:txBody>
      </p:sp>
    </p:spTree>
    <p:extLst>
      <p:ext uri="{BB962C8B-B14F-4D97-AF65-F5344CB8AC3E}">
        <p14:creationId xmlns:p14="http://schemas.microsoft.com/office/powerpoint/2010/main" val="31417473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31"/>
        <p:cNvGrpSpPr/>
        <p:nvPr/>
      </p:nvGrpSpPr>
      <p:grpSpPr>
        <a:xfrm>
          <a:off x="0" y="0"/>
          <a:ext cx="0" cy="0"/>
          <a:chOff x="0" y="0"/>
          <a:chExt cx="0" cy="0"/>
        </a:xfrm>
      </p:grpSpPr>
      <p:sp>
        <p:nvSpPr>
          <p:cNvPr id="132" name="Google Shape;132;p19"/>
          <p:cNvSpPr txBox="1">
            <a:spLocks noGrp="1"/>
          </p:cNvSpPr>
          <p:nvPr>
            <p:ph type="ctrTitle"/>
          </p:nvPr>
        </p:nvSpPr>
        <p:spPr>
          <a:xfrm>
            <a:off x="685800" y="1597821"/>
            <a:ext cx="7772400" cy="1102519"/>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endParaRPr/>
          </a:p>
        </p:txBody>
      </p:sp>
      <p:sp>
        <p:nvSpPr>
          <p:cNvPr id="133" name="Google Shape;133;p19"/>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lstStyle>
            <a:lvl1pPr marR="0" lvl="0" algn="ctr" rtl="0">
              <a:lnSpc>
                <a:spcPct val="90000"/>
              </a:lnSpc>
              <a:spcBef>
                <a:spcPts val="750"/>
              </a:spcBef>
              <a:spcAft>
                <a:spcPts val="0"/>
              </a:spcAft>
              <a:buClr>
                <a:srgbClr val="979797"/>
              </a:buClr>
              <a:buSzPts val="2800"/>
              <a:buFont typeface="Arial"/>
              <a:buNone/>
              <a:defRPr sz="2100" b="0" i="0" u="none" strike="noStrike" cap="none">
                <a:solidFill>
                  <a:srgbClr val="979797"/>
                </a:solidFill>
                <a:latin typeface="Arial"/>
                <a:ea typeface="Arial"/>
                <a:cs typeface="Arial"/>
                <a:sym typeface="Arial"/>
              </a:defRPr>
            </a:lvl1pPr>
            <a:lvl2pPr marR="0" lvl="1" algn="ctr" rtl="0">
              <a:lnSpc>
                <a:spcPct val="90000"/>
              </a:lnSpc>
              <a:spcBef>
                <a:spcPts val="375"/>
              </a:spcBef>
              <a:spcAft>
                <a:spcPts val="0"/>
              </a:spcAft>
              <a:buClr>
                <a:srgbClr val="979797"/>
              </a:buClr>
              <a:buSzPts val="2400"/>
              <a:buFont typeface="Arial"/>
              <a:buNone/>
              <a:defRPr sz="1800" b="0" i="0" u="none" strike="noStrike" cap="none">
                <a:solidFill>
                  <a:srgbClr val="979797"/>
                </a:solidFill>
                <a:latin typeface="Arial"/>
                <a:ea typeface="Arial"/>
                <a:cs typeface="Arial"/>
                <a:sym typeface="Arial"/>
              </a:defRPr>
            </a:lvl2pPr>
            <a:lvl3pPr marR="0" lvl="2" algn="ctr" rtl="0">
              <a:lnSpc>
                <a:spcPct val="90000"/>
              </a:lnSpc>
              <a:spcBef>
                <a:spcPts val="375"/>
              </a:spcBef>
              <a:spcAft>
                <a:spcPts val="0"/>
              </a:spcAft>
              <a:buClr>
                <a:srgbClr val="979797"/>
              </a:buClr>
              <a:buSzPts val="1500"/>
              <a:buFont typeface="Arial"/>
              <a:buNone/>
              <a:defRPr sz="1500" b="0" i="0" u="none" strike="noStrike" cap="none">
                <a:solidFill>
                  <a:srgbClr val="979797"/>
                </a:solidFill>
                <a:latin typeface="Arial"/>
                <a:ea typeface="Arial"/>
                <a:cs typeface="Arial"/>
                <a:sym typeface="Arial"/>
              </a:defRPr>
            </a:lvl3pPr>
            <a:lvl4pPr marR="0" lvl="3" algn="ctr" rtl="0">
              <a:lnSpc>
                <a:spcPct val="90000"/>
              </a:lnSpc>
              <a:spcBef>
                <a:spcPts val="375"/>
              </a:spcBef>
              <a:spcAft>
                <a:spcPts val="0"/>
              </a:spcAft>
              <a:buClr>
                <a:srgbClr val="979797"/>
              </a:buClr>
              <a:buSzPts val="900"/>
              <a:buFont typeface="Arial"/>
              <a:buNone/>
              <a:defRPr sz="1350" b="0" i="0" u="none" strike="noStrike" cap="none">
                <a:solidFill>
                  <a:srgbClr val="979797"/>
                </a:solidFill>
                <a:latin typeface="Arial"/>
                <a:ea typeface="Arial"/>
                <a:cs typeface="Arial"/>
                <a:sym typeface="Arial"/>
              </a:defRPr>
            </a:lvl4pPr>
            <a:lvl5pPr marR="0" lvl="4" algn="ctr" rtl="0">
              <a:lnSpc>
                <a:spcPct val="90000"/>
              </a:lnSpc>
              <a:spcBef>
                <a:spcPts val="375"/>
              </a:spcBef>
              <a:spcAft>
                <a:spcPts val="0"/>
              </a:spcAft>
              <a:buClr>
                <a:srgbClr val="979797"/>
              </a:buClr>
              <a:buSzPts val="1800"/>
              <a:buFont typeface="Arial"/>
              <a:buNone/>
              <a:defRPr sz="1350" b="0" i="0" u="none" strike="noStrike" cap="none">
                <a:solidFill>
                  <a:srgbClr val="979797"/>
                </a:solidFill>
                <a:latin typeface="Arial"/>
                <a:ea typeface="Arial"/>
                <a:cs typeface="Arial"/>
                <a:sym typeface="Arial"/>
              </a:defRPr>
            </a:lvl5pPr>
            <a:lvl6pPr marR="0" lvl="5" algn="ctr" rtl="0">
              <a:lnSpc>
                <a:spcPct val="90000"/>
              </a:lnSpc>
              <a:spcBef>
                <a:spcPts val="375"/>
              </a:spcBef>
              <a:spcAft>
                <a:spcPts val="0"/>
              </a:spcAft>
              <a:buClr>
                <a:srgbClr val="979797"/>
              </a:buClr>
              <a:buSzPts val="1800"/>
              <a:buFont typeface="Arial"/>
              <a:buNone/>
              <a:defRPr sz="1350" b="0" i="0" u="none" strike="noStrike" cap="none">
                <a:solidFill>
                  <a:srgbClr val="979797"/>
                </a:solidFill>
                <a:latin typeface="Open Sans Light"/>
                <a:ea typeface="Open Sans Light"/>
                <a:cs typeface="Open Sans Light"/>
                <a:sym typeface="Open Sans Light"/>
              </a:defRPr>
            </a:lvl6pPr>
            <a:lvl7pPr marR="0" lvl="6" algn="ctr" rtl="0">
              <a:lnSpc>
                <a:spcPct val="90000"/>
              </a:lnSpc>
              <a:spcBef>
                <a:spcPts val="375"/>
              </a:spcBef>
              <a:spcAft>
                <a:spcPts val="0"/>
              </a:spcAft>
              <a:buClr>
                <a:srgbClr val="979797"/>
              </a:buClr>
              <a:buSzPts val="1800"/>
              <a:buFont typeface="Arial"/>
              <a:buNone/>
              <a:defRPr sz="1350" b="0" i="0" u="none" strike="noStrike" cap="none">
                <a:solidFill>
                  <a:srgbClr val="979797"/>
                </a:solidFill>
                <a:latin typeface="Open Sans Light"/>
                <a:ea typeface="Open Sans Light"/>
                <a:cs typeface="Open Sans Light"/>
                <a:sym typeface="Open Sans Light"/>
              </a:defRPr>
            </a:lvl7pPr>
            <a:lvl8pPr marR="0" lvl="7" algn="ctr" rtl="0">
              <a:lnSpc>
                <a:spcPct val="90000"/>
              </a:lnSpc>
              <a:spcBef>
                <a:spcPts val="375"/>
              </a:spcBef>
              <a:spcAft>
                <a:spcPts val="0"/>
              </a:spcAft>
              <a:buClr>
                <a:srgbClr val="979797"/>
              </a:buClr>
              <a:buSzPts val="1800"/>
              <a:buFont typeface="Arial"/>
              <a:buNone/>
              <a:defRPr sz="1350" b="0" i="0" u="none" strike="noStrike" cap="none">
                <a:solidFill>
                  <a:srgbClr val="979797"/>
                </a:solidFill>
                <a:latin typeface="Open Sans Light"/>
                <a:ea typeface="Open Sans Light"/>
                <a:cs typeface="Open Sans Light"/>
                <a:sym typeface="Open Sans Light"/>
              </a:defRPr>
            </a:lvl8pPr>
            <a:lvl9pPr marR="0" lvl="8" algn="ctr" rtl="0">
              <a:lnSpc>
                <a:spcPct val="90000"/>
              </a:lnSpc>
              <a:spcBef>
                <a:spcPts val="375"/>
              </a:spcBef>
              <a:spcAft>
                <a:spcPts val="0"/>
              </a:spcAft>
              <a:buClr>
                <a:srgbClr val="979797"/>
              </a:buClr>
              <a:buSzPts val="1800"/>
              <a:buFont typeface="Arial"/>
              <a:buNone/>
              <a:defRPr sz="1350" b="0" i="0" u="none" strike="noStrike" cap="none">
                <a:solidFill>
                  <a:srgbClr val="979797"/>
                </a:solidFill>
                <a:latin typeface="Open Sans Light"/>
                <a:ea typeface="Open Sans Light"/>
                <a:cs typeface="Open Sans Light"/>
                <a:sym typeface="Open Sans Light"/>
              </a:defRPr>
            </a:lvl9pPr>
          </a:lstStyle>
          <a:p>
            <a:endParaRPr/>
          </a:p>
        </p:txBody>
      </p:sp>
      <p:sp>
        <p:nvSpPr>
          <p:cNvPr id="134" name="Google Shape;134;p19"/>
          <p:cNvSpPr txBox="1">
            <a:spLocks noGrp="1"/>
          </p:cNvSpPr>
          <p:nvPr>
            <p:ph type="dt" idx="10"/>
          </p:nvPr>
        </p:nvSpPr>
        <p:spPr>
          <a:xfrm>
            <a:off x="0" y="0"/>
            <a:ext cx="2250000" cy="22500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350">
                <a:solidFill>
                  <a:schemeClr val="dk1"/>
                </a:solidFill>
                <a:latin typeface="Open Sans Light"/>
                <a:ea typeface="Open Sans Light"/>
                <a:cs typeface="Open Sans Light"/>
                <a:sym typeface="Open Sans Light"/>
              </a:defRPr>
            </a:lvl1pPr>
            <a:lvl2pPr marR="0" lvl="1"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2pPr>
            <a:lvl3pPr marR="0" lvl="2"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3pPr>
            <a:lvl4pPr marR="0" lvl="3"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4pPr>
            <a:lvl5pPr marR="0" lvl="4"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5pPr>
            <a:lvl6pPr marR="0" lvl="5"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6pPr>
            <a:lvl7pPr marR="0" lvl="6"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7pPr>
            <a:lvl8pPr marR="0" lvl="7"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8pPr>
            <a:lvl9pPr marR="0" lvl="8"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9pPr>
          </a:lstStyle>
          <a:p>
            <a:pPr defTabSz="685800">
              <a:buClr>
                <a:srgbClr val="000000"/>
              </a:buClr>
            </a:pPr>
            <a:endParaRPr lang="en-US" kern="0">
              <a:solidFill>
                <a:srgbClr val="535353"/>
              </a:solidFill>
            </a:endParaRPr>
          </a:p>
        </p:txBody>
      </p:sp>
      <p:sp>
        <p:nvSpPr>
          <p:cNvPr id="135" name="Google Shape;135;p19"/>
          <p:cNvSpPr txBox="1">
            <a:spLocks noGrp="1"/>
          </p:cNvSpPr>
          <p:nvPr>
            <p:ph type="ftr" idx="11"/>
          </p:nvPr>
        </p:nvSpPr>
        <p:spPr>
          <a:xfrm>
            <a:off x="0" y="0"/>
            <a:ext cx="2250000" cy="22500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350">
                <a:solidFill>
                  <a:schemeClr val="dk1"/>
                </a:solidFill>
                <a:latin typeface="Open Sans Light"/>
                <a:ea typeface="Open Sans Light"/>
                <a:cs typeface="Open Sans Light"/>
                <a:sym typeface="Open Sans Light"/>
              </a:defRPr>
            </a:lvl1pPr>
            <a:lvl2pPr marR="0" lvl="1"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2pPr>
            <a:lvl3pPr marR="0" lvl="2"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3pPr>
            <a:lvl4pPr marR="0" lvl="3"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4pPr>
            <a:lvl5pPr marR="0" lvl="4"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5pPr>
            <a:lvl6pPr marR="0" lvl="5"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6pPr>
            <a:lvl7pPr marR="0" lvl="6"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7pPr>
            <a:lvl8pPr marR="0" lvl="7"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8pPr>
            <a:lvl9pPr marR="0" lvl="8" algn="l" rtl="0">
              <a:spcBef>
                <a:spcPts val="0"/>
              </a:spcBef>
              <a:spcAft>
                <a:spcPts val="0"/>
              </a:spcAft>
              <a:buSzPts val="1400"/>
              <a:buNone/>
              <a:defRPr sz="1350" b="0" i="0" u="none" strike="noStrike" cap="none">
                <a:solidFill>
                  <a:schemeClr val="dk1"/>
                </a:solidFill>
                <a:latin typeface="Open Sans Light"/>
                <a:ea typeface="Open Sans Light"/>
                <a:cs typeface="Open Sans Light"/>
                <a:sym typeface="Open Sans Light"/>
              </a:defRPr>
            </a:lvl9pPr>
          </a:lstStyle>
          <a:p>
            <a:pPr defTabSz="685800">
              <a:buClr>
                <a:srgbClr val="000000"/>
              </a:buClr>
            </a:pPr>
            <a:endParaRPr lang="en-US" kern="0">
              <a:solidFill>
                <a:srgbClr val="535353"/>
              </a:solidFill>
            </a:endParaRPr>
          </a:p>
        </p:txBody>
      </p:sp>
      <p:sp>
        <p:nvSpPr>
          <p:cNvPr id="136" name="Google Shape;136;p19"/>
          <p:cNvSpPr txBox="1">
            <a:spLocks noGrp="1"/>
          </p:cNvSpPr>
          <p:nvPr>
            <p:ph type="sldNum" idx="12"/>
          </p:nvPr>
        </p:nvSpPr>
        <p:spPr>
          <a:xfrm>
            <a:off x="0" y="0"/>
            <a:ext cx="2250000" cy="225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rgbClr val="888888"/>
                </a:solidFill>
                <a:latin typeface="Open Sans Light"/>
                <a:ea typeface="Open Sans Light"/>
                <a:cs typeface="Open Sans Light"/>
                <a:sym typeface="Open Sans Light"/>
              </a:defRPr>
            </a:lvl1pPr>
            <a:lvl2pPr marL="0" marR="0" lvl="1" indent="0" algn="l" rtl="0">
              <a:spcBef>
                <a:spcPts val="0"/>
              </a:spcBef>
              <a:buNone/>
              <a:defRPr sz="1350">
                <a:solidFill>
                  <a:srgbClr val="888888"/>
                </a:solidFill>
                <a:latin typeface="Open Sans Light"/>
                <a:ea typeface="Open Sans Light"/>
                <a:cs typeface="Open Sans Light"/>
                <a:sym typeface="Open Sans Light"/>
              </a:defRPr>
            </a:lvl2pPr>
            <a:lvl3pPr marL="0" marR="0" lvl="2" indent="0" algn="l" rtl="0">
              <a:spcBef>
                <a:spcPts val="0"/>
              </a:spcBef>
              <a:buNone/>
              <a:defRPr sz="1350">
                <a:solidFill>
                  <a:srgbClr val="888888"/>
                </a:solidFill>
                <a:latin typeface="Open Sans Light"/>
                <a:ea typeface="Open Sans Light"/>
                <a:cs typeface="Open Sans Light"/>
                <a:sym typeface="Open Sans Light"/>
              </a:defRPr>
            </a:lvl3pPr>
            <a:lvl4pPr marL="0" marR="0" lvl="3" indent="0" algn="l" rtl="0">
              <a:spcBef>
                <a:spcPts val="0"/>
              </a:spcBef>
              <a:buNone/>
              <a:defRPr sz="1350">
                <a:solidFill>
                  <a:srgbClr val="888888"/>
                </a:solidFill>
                <a:latin typeface="Open Sans Light"/>
                <a:ea typeface="Open Sans Light"/>
                <a:cs typeface="Open Sans Light"/>
                <a:sym typeface="Open Sans Light"/>
              </a:defRPr>
            </a:lvl4pPr>
            <a:lvl5pPr marL="0" marR="0" lvl="4" indent="0" algn="l" rtl="0">
              <a:spcBef>
                <a:spcPts val="0"/>
              </a:spcBef>
              <a:buNone/>
              <a:defRPr sz="1350">
                <a:solidFill>
                  <a:srgbClr val="888888"/>
                </a:solidFill>
                <a:latin typeface="Open Sans Light"/>
                <a:ea typeface="Open Sans Light"/>
                <a:cs typeface="Open Sans Light"/>
                <a:sym typeface="Open Sans Light"/>
              </a:defRPr>
            </a:lvl5pPr>
            <a:lvl6pPr marL="0" marR="0" lvl="5" indent="0" algn="l" rtl="0">
              <a:spcBef>
                <a:spcPts val="0"/>
              </a:spcBef>
              <a:buNone/>
              <a:defRPr sz="1350">
                <a:solidFill>
                  <a:srgbClr val="888888"/>
                </a:solidFill>
                <a:latin typeface="Open Sans Light"/>
                <a:ea typeface="Open Sans Light"/>
                <a:cs typeface="Open Sans Light"/>
                <a:sym typeface="Open Sans Light"/>
              </a:defRPr>
            </a:lvl6pPr>
            <a:lvl7pPr marL="0" marR="0" lvl="6" indent="0" algn="l" rtl="0">
              <a:spcBef>
                <a:spcPts val="0"/>
              </a:spcBef>
              <a:buNone/>
              <a:defRPr sz="1350">
                <a:solidFill>
                  <a:srgbClr val="888888"/>
                </a:solidFill>
                <a:latin typeface="Open Sans Light"/>
                <a:ea typeface="Open Sans Light"/>
                <a:cs typeface="Open Sans Light"/>
                <a:sym typeface="Open Sans Light"/>
              </a:defRPr>
            </a:lvl7pPr>
            <a:lvl8pPr marL="0" marR="0" lvl="7" indent="0" algn="l" rtl="0">
              <a:spcBef>
                <a:spcPts val="0"/>
              </a:spcBef>
              <a:buNone/>
              <a:defRPr sz="1350">
                <a:solidFill>
                  <a:srgbClr val="888888"/>
                </a:solidFill>
                <a:latin typeface="Open Sans Light"/>
                <a:ea typeface="Open Sans Light"/>
                <a:cs typeface="Open Sans Light"/>
                <a:sym typeface="Open Sans Light"/>
              </a:defRPr>
            </a:lvl8pPr>
            <a:lvl9pPr marL="0" marR="0" lvl="8" indent="0" algn="l" rtl="0">
              <a:spcBef>
                <a:spcPts val="0"/>
              </a:spcBef>
              <a:buNone/>
              <a:defRPr sz="1350">
                <a:solidFill>
                  <a:srgbClr val="888888"/>
                </a:solidFill>
                <a:latin typeface="Open Sans Light"/>
                <a:ea typeface="Open Sans Light"/>
                <a:cs typeface="Open Sans Light"/>
                <a:sym typeface="Open Sans Light"/>
              </a:defRPr>
            </a:lvl9pPr>
          </a:lstStyle>
          <a:p>
            <a:pPr defTabSz="685800">
              <a:buClr>
                <a:srgbClr val="000000"/>
              </a:buClr>
            </a:pPr>
            <a:fld id="{00000000-1234-1234-1234-123412341234}" type="slidenum">
              <a:rPr lang="en-US" kern="0" smtClean="0"/>
              <a:pPr defTabSz="685800">
                <a:buClr>
                  <a:srgbClr val="000000"/>
                </a:buClr>
              </a:pPr>
              <a:t>‹#›</a:t>
            </a:fld>
            <a:endParaRPr lang="en-US" kern="0"/>
          </a:p>
        </p:txBody>
      </p:sp>
    </p:spTree>
    <p:extLst>
      <p:ext uri="{BB962C8B-B14F-4D97-AF65-F5344CB8AC3E}">
        <p14:creationId xmlns:p14="http://schemas.microsoft.com/office/powerpoint/2010/main" val="32294603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 photos + text">
  <p:cSld name="3 photos + text">
    <p:spTree>
      <p:nvGrpSpPr>
        <p:cNvPr id="1" name="Shape 47"/>
        <p:cNvGrpSpPr/>
        <p:nvPr/>
      </p:nvGrpSpPr>
      <p:grpSpPr>
        <a:xfrm>
          <a:off x="0" y="0"/>
          <a:ext cx="0" cy="0"/>
          <a:chOff x="0" y="0"/>
          <a:chExt cx="0" cy="0"/>
        </a:xfrm>
      </p:grpSpPr>
      <p:sp>
        <p:nvSpPr>
          <p:cNvPr id="48" name="Google Shape;48;p7"/>
          <p:cNvSpPr txBox="1">
            <a:spLocks noGrp="1"/>
          </p:cNvSpPr>
          <p:nvPr>
            <p:ph type="body" idx="1"/>
          </p:nvPr>
        </p:nvSpPr>
        <p:spPr>
          <a:xfrm>
            <a:off x="4808935" y="292398"/>
            <a:ext cx="3656409" cy="536813"/>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49" name="Google Shape;49;p7"/>
          <p:cNvSpPr txBox="1">
            <a:spLocks noGrp="1"/>
          </p:cNvSpPr>
          <p:nvPr>
            <p:ph type="body" idx="2"/>
          </p:nvPr>
        </p:nvSpPr>
        <p:spPr>
          <a:xfrm>
            <a:off x="4808935" y="1012032"/>
            <a:ext cx="3656409" cy="3445669"/>
          </a:xfrm>
          <a:prstGeom prst="rect">
            <a:avLst/>
          </a:prstGeom>
          <a:noFill/>
          <a:ln>
            <a:noFill/>
          </a:ln>
        </p:spPr>
        <p:txBody>
          <a:bodyPr spcFirstLastPara="1" wrap="square" lIns="91425" tIns="45700" rIns="91425" bIns="45700" anchor="t" anchorCtr="0"/>
          <a:lstStyle>
            <a:lvl1pPr marL="342900" marR="0" lvl="0" indent="-342900" algn="l" rtl="0">
              <a:lnSpc>
                <a:spcPct val="90000"/>
              </a:lnSpc>
              <a:spcBef>
                <a:spcPts val="750"/>
              </a:spcBef>
              <a:spcAft>
                <a:spcPts val="0"/>
              </a:spcAft>
              <a:buClr>
                <a:srgbClr val="7F7F7F"/>
              </a:buClr>
              <a:buSzPts val="3600"/>
              <a:buFont typeface="Arial"/>
              <a:buChar char="•"/>
              <a:defRPr sz="2250" b="0" i="0" u="none" strike="noStrike" cap="none">
                <a:solidFill>
                  <a:srgbClr val="7F7F7F"/>
                </a:solidFill>
                <a:latin typeface="Arial"/>
                <a:ea typeface="Arial"/>
                <a:cs typeface="Arial"/>
                <a:sym typeface="Arial"/>
              </a:defRPr>
            </a:lvl1pPr>
            <a:lvl2pPr marL="685800" marR="0" lvl="1" indent="-304800" algn="l" rtl="0">
              <a:lnSpc>
                <a:spcPct val="90000"/>
              </a:lnSpc>
              <a:spcBef>
                <a:spcPts val="375"/>
              </a:spcBef>
              <a:spcAft>
                <a:spcPts val="0"/>
              </a:spcAft>
              <a:buClr>
                <a:srgbClr val="7F7F7F"/>
              </a:buClr>
              <a:buSzPts val="2800"/>
              <a:buFont typeface="Arial"/>
              <a:buChar char="•"/>
              <a:defRPr sz="2100" b="0" i="0" u="none" strike="noStrike" cap="none">
                <a:solidFill>
                  <a:srgbClr val="7F7F7F"/>
                </a:solidFill>
                <a:latin typeface="Arial"/>
                <a:ea typeface="Arial"/>
                <a:cs typeface="Arial"/>
                <a:sym typeface="Arial"/>
              </a:defRPr>
            </a:lvl2pPr>
            <a:lvl3pPr marL="1028700" marR="0" lvl="2" indent="-271463" algn="l" rtl="0">
              <a:lnSpc>
                <a:spcPct val="90000"/>
              </a:lnSpc>
              <a:spcBef>
                <a:spcPts val="375"/>
              </a:spcBef>
              <a:spcAft>
                <a:spcPts val="0"/>
              </a:spcAft>
              <a:buClr>
                <a:srgbClr val="7F7F7F"/>
              </a:buClr>
              <a:buSzPts val="2100"/>
              <a:buFont typeface="Arial"/>
              <a:buChar char="•"/>
              <a:defRPr sz="2100" b="0" i="0" u="none" strike="noStrike" cap="none">
                <a:solidFill>
                  <a:srgbClr val="7F7F7F"/>
                </a:solidFill>
                <a:latin typeface="Arial"/>
                <a:ea typeface="Arial"/>
                <a:cs typeface="Arial"/>
                <a:sym typeface="Arial"/>
              </a:defRPr>
            </a:lvl3pPr>
            <a:lvl4pPr marL="1371600" marR="0" lvl="3" indent="-238125" algn="l" rtl="0">
              <a:lnSpc>
                <a:spcPct val="90000"/>
              </a:lnSpc>
              <a:spcBef>
                <a:spcPts val="375"/>
              </a:spcBef>
              <a:spcAft>
                <a:spcPts val="0"/>
              </a:spcAft>
              <a:buClr>
                <a:srgbClr val="7F7F7F"/>
              </a:buClr>
              <a:buSzPts val="1400"/>
              <a:buFont typeface="Arial"/>
              <a:buChar char="•"/>
              <a:defRPr sz="2100" b="0" i="0" u="none" strike="noStrike" cap="none">
                <a:solidFill>
                  <a:srgbClr val="7F7F7F"/>
                </a:solidFill>
                <a:latin typeface="Arial"/>
                <a:ea typeface="Arial"/>
                <a:cs typeface="Arial"/>
                <a:sym typeface="Arial"/>
              </a:defRPr>
            </a:lvl4pPr>
            <a:lvl5pPr marL="1714500" marR="0" lvl="4" indent="-304800" algn="l" rtl="0">
              <a:lnSpc>
                <a:spcPct val="90000"/>
              </a:lnSpc>
              <a:spcBef>
                <a:spcPts val="375"/>
              </a:spcBef>
              <a:spcAft>
                <a:spcPts val="0"/>
              </a:spcAft>
              <a:buClr>
                <a:srgbClr val="7F7F7F"/>
              </a:buClr>
              <a:buSzPts val="2800"/>
              <a:buFont typeface="Arial"/>
              <a:buChar char="•"/>
              <a:defRPr sz="2100" b="0" i="0" u="none" strike="noStrike" cap="none">
                <a:solidFill>
                  <a:srgbClr val="7F7F7F"/>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pic>
        <p:nvPicPr>
          <p:cNvPr id="50" name="Google Shape;50;p7"/>
          <p:cNvPicPr preferRelativeResize="0"/>
          <p:nvPr/>
        </p:nvPicPr>
        <p:blipFill rotWithShape="1">
          <a:blip r:embed="rId2">
            <a:alphaModFix/>
          </a:blip>
          <a:srcRect/>
          <a:stretch/>
        </p:blipFill>
        <p:spPr>
          <a:xfrm>
            <a:off x="8619863" y="291036"/>
            <a:ext cx="539465" cy="538175"/>
          </a:xfrm>
          <a:prstGeom prst="rect">
            <a:avLst/>
          </a:prstGeom>
          <a:noFill/>
          <a:ln>
            <a:noFill/>
          </a:ln>
        </p:spPr>
      </p:pic>
      <p:sp>
        <p:nvSpPr>
          <p:cNvPr id="51" name="Google Shape;51;p7"/>
          <p:cNvSpPr txBox="1">
            <a:spLocks noGrp="1"/>
          </p:cNvSpPr>
          <p:nvPr>
            <p:ph type="body" idx="3"/>
          </p:nvPr>
        </p:nvSpPr>
        <p:spPr>
          <a:xfrm>
            <a:off x="270273" y="323850"/>
            <a:ext cx="4301728" cy="2247900"/>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52" name="Google Shape;52;p7"/>
          <p:cNvSpPr txBox="1">
            <a:spLocks noGrp="1"/>
          </p:cNvSpPr>
          <p:nvPr>
            <p:ph type="body" idx="4"/>
          </p:nvPr>
        </p:nvSpPr>
        <p:spPr>
          <a:xfrm>
            <a:off x="270273" y="2686051"/>
            <a:ext cx="2068115" cy="2107406"/>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53" name="Google Shape;53;p7"/>
          <p:cNvSpPr txBox="1">
            <a:spLocks noGrp="1"/>
          </p:cNvSpPr>
          <p:nvPr>
            <p:ph type="body" idx="5"/>
          </p:nvPr>
        </p:nvSpPr>
        <p:spPr>
          <a:xfrm>
            <a:off x="2503885" y="2686051"/>
            <a:ext cx="2068115" cy="2107406"/>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42031869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sic Text with Plus">
  <p:cSld name="Basic Text with Plus">
    <p:spTree>
      <p:nvGrpSpPr>
        <p:cNvPr id="1" name="Shape 26"/>
        <p:cNvGrpSpPr/>
        <p:nvPr/>
      </p:nvGrpSpPr>
      <p:grpSpPr>
        <a:xfrm>
          <a:off x="0" y="0"/>
          <a:ext cx="0" cy="0"/>
          <a:chOff x="0" y="0"/>
          <a:chExt cx="0" cy="0"/>
        </a:xfrm>
      </p:grpSpPr>
      <p:sp>
        <p:nvSpPr>
          <p:cNvPr id="27" name="Google Shape;27;p3"/>
          <p:cNvSpPr txBox="1">
            <a:spLocks noGrp="1"/>
          </p:cNvSpPr>
          <p:nvPr>
            <p:ph type="body" idx="1"/>
          </p:nvPr>
        </p:nvSpPr>
        <p:spPr>
          <a:xfrm>
            <a:off x="744545" y="871227"/>
            <a:ext cx="3002799" cy="266700"/>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000"/>
              <a:buFont typeface="Arial"/>
              <a:buNone/>
              <a:defRPr sz="15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28" name="Google Shape;28;p3"/>
          <p:cNvSpPr txBox="1">
            <a:spLocks noGrp="1"/>
          </p:cNvSpPr>
          <p:nvPr>
            <p:ph type="body" idx="2"/>
          </p:nvPr>
        </p:nvSpPr>
        <p:spPr>
          <a:xfrm>
            <a:off x="744545" y="1312069"/>
            <a:ext cx="7146918" cy="3268266"/>
          </a:xfrm>
          <a:prstGeom prst="rect">
            <a:avLst/>
          </a:prstGeom>
          <a:noFill/>
          <a:ln>
            <a:noFill/>
          </a:ln>
        </p:spPr>
        <p:txBody>
          <a:bodyPr spcFirstLastPara="1" wrap="square" lIns="91425" tIns="45700" rIns="91425" bIns="45700" anchor="t" anchorCtr="0"/>
          <a:lstStyle>
            <a:lvl1pPr marL="342900" marR="0" lvl="0" indent="-385763" algn="l" rtl="0">
              <a:lnSpc>
                <a:spcPct val="90000"/>
              </a:lnSpc>
              <a:spcBef>
                <a:spcPts val="750"/>
              </a:spcBef>
              <a:spcAft>
                <a:spcPts val="0"/>
              </a:spcAft>
              <a:buClr>
                <a:srgbClr val="7F7F7F"/>
              </a:buClr>
              <a:buSzPts val="4500"/>
              <a:buFont typeface="Arial"/>
              <a:buChar char="•"/>
              <a:defRPr sz="2250" b="0" i="0" u="none" strike="noStrike" cap="none">
                <a:solidFill>
                  <a:srgbClr val="7F7F7F"/>
                </a:solidFill>
                <a:latin typeface="Arial"/>
                <a:ea typeface="Arial"/>
                <a:cs typeface="Arial"/>
                <a:sym typeface="Arial"/>
              </a:defRPr>
            </a:lvl1pPr>
            <a:lvl2pPr marL="685800" marR="0" lvl="1" indent="-304800" algn="l" rtl="0">
              <a:lnSpc>
                <a:spcPct val="90000"/>
              </a:lnSpc>
              <a:spcBef>
                <a:spcPts val="375"/>
              </a:spcBef>
              <a:spcAft>
                <a:spcPts val="0"/>
              </a:spcAft>
              <a:buClr>
                <a:srgbClr val="7F7F7F"/>
              </a:buClr>
              <a:buSzPts val="2800"/>
              <a:buFont typeface="Arial"/>
              <a:buChar char="•"/>
              <a:defRPr sz="2100" b="0" i="0" u="none" strike="noStrike" cap="none">
                <a:solidFill>
                  <a:srgbClr val="7F7F7F"/>
                </a:solidFill>
                <a:latin typeface="Arial"/>
                <a:ea typeface="Arial"/>
                <a:cs typeface="Arial"/>
                <a:sym typeface="Arial"/>
              </a:defRPr>
            </a:lvl2pPr>
            <a:lvl3pPr marL="1028700" marR="0" lvl="2" indent="-271463" algn="l" rtl="0">
              <a:lnSpc>
                <a:spcPct val="90000"/>
              </a:lnSpc>
              <a:spcBef>
                <a:spcPts val="375"/>
              </a:spcBef>
              <a:spcAft>
                <a:spcPts val="0"/>
              </a:spcAft>
              <a:buClr>
                <a:srgbClr val="7F7F7F"/>
              </a:buClr>
              <a:buSzPts val="2100"/>
              <a:buFont typeface="Arial"/>
              <a:buChar char="•"/>
              <a:defRPr sz="2100" b="0" i="0" u="none" strike="noStrike" cap="none">
                <a:solidFill>
                  <a:srgbClr val="7F7F7F"/>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29" name="Google Shape;29;p3"/>
          <p:cNvSpPr txBox="1">
            <a:spLocks noGrp="1"/>
          </p:cNvSpPr>
          <p:nvPr>
            <p:ph type="ctrTitle"/>
          </p:nvPr>
        </p:nvSpPr>
        <p:spPr>
          <a:xfrm>
            <a:off x="744545" y="258780"/>
            <a:ext cx="7146918" cy="604049"/>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endParaRPr/>
          </a:p>
        </p:txBody>
      </p:sp>
      <p:pic>
        <p:nvPicPr>
          <p:cNvPr id="30" name="Google Shape;30;p3"/>
          <p:cNvPicPr preferRelativeResize="0"/>
          <p:nvPr/>
        </p:nvPicPr>
        <p:blipFill rotWithShape="1">
          <a:blip r:embed="rId2">
            <a:alphaModFix/>
          </a:blip>
          <a:srcRect/>
          <a:stretch/>
        </p:blipFill>
        <p:spPr>
          <a:xfrm>
            <a:off x="-15425" y="293891"/>
            <a:ext cx="535106" cy="533827"/>
          </a:xfrm>
          <a:prstGeom prst="rect">
            <a:avLst/>
          </a:prstGeom>
          <a:noFill/>
          <a:ln>
            <a:noFill/>
          </a:ln>
        </p:spPr>
      </p:pic>
    </p:spTree>
    <p:extLst>
      <p:ext uri="{BB962C8B-B14F-4D97-AF65-F5344CB8AC3E}">
        <p14:creationId xmlns:p14="http://schemas.microsoft.com/office/powerpoint/2010/main" val="21474644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149"/>
        <p:cNvGrpSpPr/>
        <p:nvPr/>
      </p:nvGrpSpPr>
      <p:grpSpPr>
        <a:xfrm>
          <a:off x="0" y="0"/>
          <a:ext cx="0" cy="0"/>
          <a:chOff x="0" y="0"/>
          <a:chExt cx="0" cy="0"/>
        </a:xfrm>
      </p:grpSpPr>
      <p:sp>
        <p:nvSpPr>
          <p:cNvPr id="150" name="Google Shape;150;p21"/>
          <p:cNvSpPr txBox="1">
            <a:spLocks noGrp="1"/>
          </p:cNvSpPr>
          <p:nvPr>
            <p:ph type="title"/>
          </p:nvPr>
        </p:nvSpPr>
        <p:spPr>
          <a:xfrm>
            <a:off x="628650" y="273844"/>
            <a:ext cx="7886700" cy="551939"/>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endParaRPr/>
          </a:p>
        </p:txBody>
      </p:sp>
      <p:pic>
        <p:nvPicPr>
          <p:cNvPr id="151" name="Google Shape;151;p21"/>
          <p:cNvPicPr preferRelativeResize="0"/>
          <p:nvPr/>
        </p:nvPicPr>
        <p:blipFill rotWithShape="1">
          <a:blip r:embed="rId2">
            <a:alphaModFix/>
          </a:blip>
          <a:srcRect/>
          <a:stretch/>
        </p:blipFill>
        <p:spPr>
          <a:xfrm>
            <a:off x="-16727" y="262872"/>
            <a:ext cx="567002" cy="565646"/>
          </a:xfrm>
          <a:prstGeom prst="rect">
            <a:avLst/>
          </a:prstGeom>
          <a:noFill/>
          <a:ln>
            <a:noFill/>
          </a:ln>
        </p:spPr>
      </p:pic>
    </p:spTree>
    <p:extLst>
      <p:ext uri="{BB962C8B-B14F-4D97-AF65-F5344CB8AC3E}">
        <p14:creationId xmlns:p14="http://schemas.microsoft.com/office/powerpoint/2010/main" val="1638202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esting 3">
  <p:cSld name="Testing 3">
    <p:spTree>
      <p:nvGrpSpPr>
        <p:cNvPr id="1" name="Shape 193"/>
        <p:cNvGrpSpPr/>
        <p:nvPr/>
      </p:nvGrpSpPr>
      <p:grpSpPr>
        <a:xfrm>
          <a:off x="0" y="0"/>
          <a:ext cx="0" cy="0"/>
          <a:chOff x="0" y="0"/>
          <a:chExt cx="0" cy="0"/>
        </a:xfrm>
      </p:grpSpPr>
      <p:sp>
        <p:nvSpPr>
          <p:cNvPr id="194" name="Google Shape;194;p28"/>
          <p:cNvSpPr txBox="1">
            <a:spLocks noGrp="1"/>
          </p:cNvSpPr>
          <p:nvPr>
            <p:ph type="ctrTitle"/>
          </p:nvPr>
        </p:nvSpPr>
        <p:spPr>
          <a:xfrm>
            <a:off x="744545" y="258780"/>
            <a:ext cx="7570363" cy="604049"/>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endParaRPr/>
          </a:p>
        </p:txBody>
      </p:sp>
      <p:sp>
        <p:nvSpPr>
          <p:cNvPr id="195" name="Google Shape;195;p28"/>
          <p:cNvSpPr txBox="1">
            <a:spLocks noGrp="1"/>
          </p:cNvSpPr>
          <p:nvPr>
            <p:ph type="body" idx="1"/>
          </p:nvPr>
        </p:nvSpPr>
        <p:spPr>
          <a:xfrm>
            <a:off x="744142" y="4229100"/>
            <a:ext cx="2418159" cy="695325"/>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400"/>
              <a:buFont typeface="Arial"/>
              <a:buNone/>
              <a:defRPr sz="1800" b="1"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196" name="Google Shape;196;p28"/>
          <p:cNvSpPr txBox="1">
            <a:spLocks noGrp="1"/>
          </p:cNvSpPr>
          <p:nvPr>
            <p:ph type="body" idx="2"/>
          </p:nvPr>
        </p:nvSpPr>
        <p:spPr>
          <a:xfrm>
            <a:off x="3320848" y="4247174"/>
            <a:ext cx="2418159" cy="695325"/>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400"/>
              <a:buFont typeface="Arial"/>
              <a:buNone/>
              <a:defRPr sz="1800" b="1"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197" name="Google Shape;197;p28"/>
          <p:cNvSpPr txBox="1">
            <a:spLocks noGrp="1"/>
          </p:cNvSpPr>
          <p:nvPr>
            <p:ph type="body" idx="3"/>
          </p:nvPr>
        </p:nvSpPr>
        <p:spPr>
          <a:xfrm>
            <a:off x="5897151" y="4229100"/>
            <a:ext cx="2418159" cy="695325"/>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400"/>
              <a:buFont typeface="Arial"/>
              <a:buNone/>
              <a:defRPr sz="1800" b="1"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pic>
        <p:nvPicPr>
          <p:cNvPr id="198" name="Google Shape;198;p28"/>
          <p:cNvPicPr preferRelativeResize="0"/>
          <p:nvPr/>
        </p:nvPicPr>
        <p:blipFill rotWithShape="1">
          <a:blip r:embed="rId2">
            <a:alphaModFix/>
          </a:blip>
          <a:srcRect/>
          <a:stretch/>
        </p:blipFill>
        <p:spPr>
          <a:xfrm>
            <a:off x="-14458" y="258780"/>
            <a:ext cx="570487" cy="569122"/>
          </a:xfrm>
          <a:prstGeom prst="rect">
            <a:avLst/>
          </a:prstGeom>
          <a:noFill/>
          <a:ln>
            <a:noFill/>
          </a:ln>
        </p:spPr>
      </p:pic>
      <p:sp>
        <p:nvSpPr>
          <p:cNvPr id="199" name="Google Shape;199;p28"/>
          <p:cNvSpPr txBox="1">
            <a:spLocks noGrp="1"/>
          </p:cNvSpPr>
          <p:nvPr>
            <p:ph type="body" idx="4"/>
          </p:nvPr>
        </p:nvSpPr>
        <p:spPr>
          <a:xfrm>
            <a:off x="744141" y="1094185"/>
            <a:ext cx="2418159" cy="2950369"/>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200" name="Google Shape;200;p28"/>
          <p:cNvSpPr txBox="1">
            <a:spLocks noGrp="1"/>
          </p:cNvSpPr>
          <p:nvPr>
            <p:ph type="body" idx="5"/>
          </p:nvPr>
        </p:nvSpPr>
        <p:spPr>
          <a:xfrm>
            <a:off x="3320646" y="1094185"/>
            <a:ext cx="2418159" cy="2950369"/>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201" name="Google Shape;201;p28"/>
          <p:cNvSpPr txBox="1">
            <a:spLocks noGrp="1"/>
          </p:cNvSpPr>
          <p:nvPr>
            <p:ph type="body" idx="6"/>
          </p:nvPr>
        </p:nvSpPr>
        <p:spPr>
          <a:xfrm>
            <a:off x="5897151" y="1094185"/>
            <a:ext cx="2418159" cy="2950369"/>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24040724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4 Big Photos">
  <p:cSld name="4 Big Photos">
    <p:spTree>
      <p:nvGrpSpPr>
        <p:cNvPr id="1" name="Shape 250"/>
        <p:cNvGrpSpPr/>
        <p:nvPr/>
      </p:nvGrpSpPr>
      <p:grpSpPr>
        <a:xfrm>
          <a:off x="0" y="0"/>
          <a:ext cx="0" cy="0"/>
          <a:chOff x="0" y="0"/>
          <a:chExt cx="0" cy="0"/>
        </a:xfrm>
      </p:grpSpPr>
      <p:sp>
        <p:nvSpPr>
          <p:cNvPr id="251" name="Google Shape;251;p36"/>
          <p:cNvSpPr txBox="1">
            <a:spLocks noGrp="1"/>
          </p:cNvSpPr>
          <p:nvPr>
            <p:ph type="ctrTitle"/>
          </p:nvPr>
        </p:nvSpPr>
        <p:spPr>
          <a:xfrm>
            <a:off x="321167" y="165316"/>
            <a:ext cx="7570363" cy="604049"/>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endParaRPr/>
          </a:p>
        </p:txBody>
      </p:sp>
      <p:sp>
        <p:nvSpPr>
          <p:cNvPr id="252" name="Google Shape;252;p36"/>
          <p:cNvSpPr/>
          <p:nvPr/>
        </p:nvSpPr>
        <p:spPr>
          <a:xfrm>
            <a:off x="0" y="258780"/>
            <a:ext cx="116059" cy="716730"/>
          </a:xfrm>
          <a:prstGeom prst="rect">
            <a:avLst/>
          </a:prstGeom>
          <a:solidFill>
            <a:srgbClr val="58BC7D"/>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53" name="Google Shape;253;p36"/>
          <p:cNvSpPr txBox="1">
            <a:spLocks noGrp="1"/>
          </p:cNvSpPr>
          <p:nvPr>
            <p:ph type="body" idx="1"/>
          </p:nvPr>
        </p:nvSpPr>
        <p:spPr>
          <a:xfrm>
            <a:off x="321167" y="775434"/>
            <a:ext cx="3176588" cy="276225"/>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000"/>
              <a:buFont typeface="Arial"/>
              <a:buNone/>
              <a:defRPr sz="15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254" name="Google Shape;254;p36"/>
          <p:cNvSpPr txBox="1">
            <a:spLocks noGrp="1"/>
          </p:cNvSpPr>
          <p:nvPr>
            <p:ph type="body" idx="2"/>
          </p:nvPr>
        </p:nvSpPr>
        <p:spPr>
          <a:xfrm>
            <a:off x="255985" y="1300163"/>
            <a:ext cx="2082403" cy="3203972"/>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255" name="Google Shape;255;p36"/>
          <p:cNvSpPr txBox="1">
            <a:spLocks noGrp="1"/>
          </p:cNvSpPr>
          <p:nvPr>
            <p:ph type="body" idx="3"/>
          </p:nvPr>
        </p:nvSpPr>
        <p:spPr>
          <a:xfrm>
            <a:off x="2426604" y="1300162"/>
            <a:ext cx="2082403" cy="3203972"/>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256" name="Google Shape;256;p36"/>
          <p:cNvSpPr txBox="1">
            <a:spLocks noGrp="1"/>
          </p:cNvSpPr>
          <p:nvPr>
            <p:ph type="body" idx="4"/>
          </p:nvPr>
        </p:nvSpPr>
        <p:spPr>
          <a:xfrm>
            <a:off x="4596827" y="1300162"/>
            <a:ext cx="2082403" cy="3203972"/>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257" name="Google Shape;257;p36"/>
          <p:cNvSpPr txBox="1">
            <a:spLocks noGrp="1"/>
          </p:cNvSpPr>
          <p:nvPr>
            <p:ph type="body" idx="5"/>
          </p:nvPr>
        </p:nvSpPr>
        <p:spPr>
          <a:xfrm>
            <a:off x="6766954" y="1300163"/>
            <a:ext cx="2082403" cy="3203972"/>
          </a:xfrm>
          <a:prstGeom prst="rect">
            <a:avLst/>
          </a:prstGeom>
          <a:noFill/>
          <a:ln>
            <a:noFill/>
          </a:ln>
        </p:spPr>
        <p:txBody>
          <a:bodyPr spcFirstLastPara="1" wrap="square" lIns="91425" tIns="45700" rIns="91425" bIns="45700" anchor="t" anchorCtr="0"/>
          <a:lstStyle>
            <a:lvl1pPr marL="342900" marR="0" lvl="0" indent="-171450" algn="l" rtl="0">
              <a:lnSpc>
                <a:spcPct val="90000"/>
              </a:lnSpc>
              <a:spcBef>
                <a:spcPts val="750"/>
              </a:spcBef>
              <a:spcAft>
                <a:spcPts val="0"/>
              </a:spcAft>
              <a:buClr>
                <a:srgbClr val="7F7F7F"/>
              </a:buClr>
              <a:buSzPts val="2800"/>
              <a:buFont typeface="Arial"/>
              <a:buNone/>
              <a:defRPr sz="21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31184860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sic Text Layout">
  <p:cSld name="Basic Text Layout">
    <p:spTree>
      <p:nvGrpSpPr>
        <p:cNvPr id="1" name="Shape 479"/>
        <p:cNvGrpSpPr/>
        <p:nvPr/>
      </p:nvGrpSpPr>
      <p:grpSpPr>
        <a:xfrm>
          <a:off x="0" y="0"/>
          <a:ext cx="0" cy="0"/>
          <a:chOff x="0" y="0"/>
          <a:chExt cx="0" cy="0"/>
        </a:xfrm>
      </p:grpSpPr>
      <p:sp>
        <p:nvSpPr>
          <p:cNvPr id="480" name="Google Shape;480;p71"/>
          <p:cNvSpPr txBox="1">
            <a:spLocks noGrp="1"/>
          </p:cNvSpPr>
          <p:nvPr>
            <p:ph type="ctrTitle"/>
          </p:nvPr>
        </p:nvSpPr>
        <p:spPr>
          <a:xfrm>
            <a:off x="321167" y="183524"/>
            <a:ext cx="7570350" cy="604125"/>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481" name="Google Shape;481;p71"/>
          <p:cNvSpPr/>
          <p:nvPr/>
        </p:nvSpPr>
        <p:spPr>
          <a:xfrm>
            <a:off x="0" y="258780"/>
            <a:ext cx="116100" cy="716625"/>
          </a:xfrm>
          <a:prstGeom prst="rect">
            <a:avLst/>
          </a:prstGeom>
          <a:solidFill>
            <a:srgbClr val="58BC7D"/>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82" name="Google Shape;482;p71"/>
          <p:cNvSpPr txBox="1">
            <a:spLocks noGrp="1"/>
          </p:cNvSpPr>
          <p:nvPr>
            <p:ph type="body" idx="1"/>
          </p:nvPr>
        </p:nvSpPr>
        <p:spPr>
          <a:xfrm>
            <a:off x="321469" y="787572"/>
            <a:ext cx="3077775" cy="266625"/>
          </a:xfrm>
          <a:prstGeom prst="rect">
            <a:avLst/>
          </a:prstGeom>
          <a:noFill/>
          <a:ln>
            <a:noFill/>
          </a:ln>
        </p:spPr>
        <p:txBody>
          <a:bodyPr spcFirstLastPara="1" wrap="square" lIns="91425" tIns="91425" rIns="91425" bIns="91425" anchor="t" anchorCtr="0"/>
          <a:lstStyle>
            <a:lvl1pPr marL="342900" marR="0" lvl="0" indent="-171450" algn="l" rtl="0">
              <a:lnSpc>
                <a:spcPct val="90000"/>
              </a:lnSpc>
              <a:spcBef>
                <a:spcPts val="750"/>
              </a:spcBef>
              <a:spcAft>
                <a:spcPts val="0"/>
              </a:spcAft>
              <a:buClr>
                <a:srgbClr val="7F7F7F"/>
              </a:buClr>
              <a:buSzPts val="2000"/>
              <a:buFont typeface="Arial"/>
              <a:buNone/>
              <a:defRPr sz="15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483" name="Google Shape;483;p71"/>
          <p:cNvSpPr txBox="1">
            <a:spLocks noGrp="1"/>
          </p:cNvSpPr>
          <p:nvPr>
            <p:ph type="body" idx="2"/>
          </p:nvPr>
        </p:nvSpPr>
        <p:spPr>
          <a:xfrm>
            <a:off x="321167" y="1312069"/>
            <a:ext cx="7570350" cy="3268350"/>
          </a:xfrm>
          <a:prstGeom prst="rect">
            <a:avLst/>
          </a:prstGeom>
          <a:noFill/>
          <a:ln>
            <a:noFill/>
          </a:ln>
        </p:spPr>
        <p:txBody>
          <a:bodyPr spcFirstLastPara="1" wrap="square" lIns="91425" tIns="91425" rIns="91425" bIns="91425" anchor="t" anchorCtr="0"/>
          <a:lstStyle>
            <a:lvl1pPr marL="342900" marR="0" lvl="0" indent="-385763" algn="l" rtl="0">
              <a:lnSpc>
                <a:spcPct val="90000"/>
              </a:lnSpc>
              <a:spcBef>
                <a:spcPts val="750"/>
              </a:spcBef>
              <a:spcAft>
                <a:spcPts val="0"/>
              </a:spcAft>
              <a:buClr>
                <a:srgbClr val="7F7F7F"/>
              </a:buClr>
              <a:buSzPts val="4500"/>
              <a:buFont typeface="Arial"/>
              <a:buChar char="•"/>
              <a:defRPr sz="2250" b="0" i="0" u="none" strike="noStrike" cap="none">
                <a:solidFill>
                  <a:srgbClr val="7F7F7F"/>
                </a:solidFill>
                <a:latin typeface="Arial"/>
                <a:ea typeface="Arial"/>
                <a:cs typeface="Arial"/>
                <a:sym typeface="Arial"/>
              </a:defRPr>
            </a:lvl1pPr>
            <a:lvl2pPr marL="685800" marR="0" lvl="1" indent="-304800" algn="l" rtl="0">
              <a:lnSpc>
                <a:spcPct val="90000"/>
              </a:lnSpc>
              <a:spcBef>
                <a:spcPts val="375"/>
              </a:spcBef>
              <a:spcAft>
                <a:spcPts val="0"/>
              </a:spcAft>
              <a:buClr>
                <a:srgbClr val="7F7F7F"/>
              </a:buClr>
              <a:buSzPts val="2800"/>
              <a:buFont typeface="Arial"/>
              <a:buChar char="•"/>
              <a:defRPr sz="2100" b="0" i="0" u="none" strike="noStrike" cap="none">
                <a:solidFill>
                  <a:srgbClr val="7F7F7F"/>
                </a:solidFill>
                <a:latin typeface="Arial"/>
                <a:ea typeface="Arial"/>
                <a:cs typeface="Arial"/>
                <a:sym typeface="Arial"/>
              </a:defRPr>
            </a:lvl2pPr>
            <a:lvl3pPr marL="1028700" marR="0" lvl="2" indent="-271463" algn="l" rtl="0">
              <a:lnSpc>
                <a:spcPct val="90000"/>
              </a:lnSpc>
              <a:spcBef>
                <a:spcPts val="375"/>
              </a:spcBef>
              <a:spcAft>
                <a:spcPts val="0"/>
              </a:spcAft>
              <a:buClr>
                <a:srgbClr val="7F7F7F"/>
              </a:buClr>
              <a:buSzPts val="2100"/>
              <a:buFont typeface="Arial"/>
              <a:buChar char="•"/>
              <a:defRPr sz="2100" b="0" i="0" u="none" strike="noStrike" cap="none">
                <a:solidFill>
                  <a:srgbClr val="7F7F7F"/>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27995866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sic Text Layout">
  <p:cSld name="Basic Text Layout">
    <p:spTree>
      <p:nvGrpSpPr>
        <p:cNvPr id="1" name="Shape 745"/>
        <p:cNvGrpSpPr/>
        <p:nvPr/>
      </p:nvGrpSpPr>
      <p:grpSpPr>
        <a:xfrm>
          <a:off x="0" y="0"/>
          <a:ext cx="0" cy="0"/>
          <a:chOff x="0" y="0"/>
          <a:chExt cx="0" cy="0"/>
        </a:xfrm>
      </p:grpSpPr>
      <p:sp>
        <p:nvSpPr>
          <p:cNvPr id="746" name="Google Shape;746;p112"/>
          <p:cNvSpPr txBox="1">
            <a:spLocks noGrp="1"/>
          </p:cNvSpPr>
          <p:nvPr>
            <p:ph type="ctrTitle"/>
          </p:nvPr>
        </p:nvSpPr>
        <p:spPr>
          <a:xfrm>
            <a:off x="321167" y="183524"/>
            <a:ext cx="7570350" cy="604125"/>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accent2"/>
              </a:buClr>
              <a:buSzPts val="4400"/>
              <a:buFont typeface="Arial"/>
              <a:buNone/>
              <a:defRPr sz="3300" b="1" i="0" u="none" strike="noStrike" cap="none">
                <a:solidFill>
                  <a:schemeClr val="accent2"/>
                </a:solidFill>
                <a:latin typeface="Arial"/>
                <a:ea typeface="Arial"/>
                <a:cs typeface="Arial"/>
                <a:sym typeface="Arial"/>
              </a:defRPr>
            </a:lvl1pPr>
            <a:lvl2pPr lvl="1" indent="0" rtl="0">
              <a:spcBef>
                <a:spcPts val="0"/>
              </a:spcBef>
              <a:spcAft>
                <a:spcPts val="0"/>
              </a:spcAft>
              <a:buSzPts val="1400"/>
              <a:buNone/>
              <a:defRPr sz="1350"/>
            </a:lvl2pPr>
            <a:lvl3pPr lvl="2" indent="0" rtl="0">
              <a:spcBef>
                <a:spcPts val="0"/>
              </a:spcBef>
              <a:spcAft>
                <a:spcPts val="0"/>
              </a:spcAft>
              <a:buSzPts val="1400"/>
              <a:buNone/>
              <a:defRPr sz="1350"/>
            </a:lvl3pPr>
            <a:lvl4pPr lvl="3" indent="0" rtl="0">
              <a:spcBef>
                <a:spcPts val="0"/>
              </a:spcBef>
              <a:spcAft>
                <a:spcPts val="0"/>
              </a:spcAft>
              <a:buSzPts val="1400"/>
              <a:buNone/>
              <a:defRPr sz="1350"/>
            </a:lvl4pPr>
            <a:lvl5pPr lvl="4" indent="0" rtl="0">
              <a:spcBef>
                <a:spcPts val="0"/>
              </a:spcBef>
              <a:spcAft>
                <a:spcPts val="0"/>
              </a:spcAft>
              <a:buSzPts val="1400"/>
              <a:buNone/>
              <a:defRPr sz="1350"/>
            </a:lvl5pPr>
            <a:lvl6pPr lvl="5" indent="0" rtl="0">
              <a:spcBef>
                <a:spcPts val="0"/>
              </a:spcBef>
              <a:spcAft>
                <a:spcPts val="0"/>
              </a:spcAft>
              <a:buSzPts val="1400"/>
              <a:buNone/>
              <a:defRPr sz="1350"/>
            </a:lvl6pPr>
            <a:lvl7pPr lvl="6" indent="0" rtl="0">
              <a:spcBef>
                <a:spcPts val="0"/>
              </a:spcBef>
              <a:spcAft>
                <a:spcPts val="0"/>
              </a:spcAft>
              <a:buSzPts val="1400"/>
              <a:buNone/>
              <a:defRPr sz="1350"/>
            </a:lvl7pPr>
            <a:lvl8pPr lvl="7" indent="0" rtl="0">
              <a:spcBef>
                <a:spcPts val="0"/>
              </a:spcBef>
              <a:spcAft>
                <a:spcPts val="0"/>
              </a:spcAft>
              <a:buSzPts val="1400"/>
              <a:buNone/>
              <a:defRPr sz="1350"/>
            </a:lvl8pPr>
            <a:lvl9pPr lvl="8" indent="0" rtl="0">
              <a:spcBef>
                <a:spcPts val="0"/>
              </a:spcBef>
              <a:spcAft>
                <a:spcPts val="0"/>
              </a:spcAft>
              <a:buSzPts val="1400"/>
              <a:buNone/>
              <a:defRPr sz="1350"/>
            </a:lvl9pPr>
          </a:lstStyle>
          <a:p>
            <a:endParaRPr/>
          </a:p>
        </p:txBody>
      </p:sp>
      <p:sp>
        <p:nvSpPr>
          <p:cNvPr id="747" name="Google Shape;747;p112"/>
          <p:cNvSpPr/>
          <p:nvPr/>
        </p:nvSpPr>
        <p:spPr>
          <a:xfrm>
            <a:off x="0" y="258780"/>
            <a:ext cx="116100" cy="716625"/>
          </a:xfrm>
          <a:prstGeom prst="rect">
            <a:avLst/>
          </a:prstGeom>
          <a:solidFill>
            <a:srgbClr val="58BC7D"/>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748" name="Google Shape;748;p112"/>
          <p:cNvSpPr txBox="1">
            <a:spLocks noGrp="1"/>
          </p:cNvSpPr>
          <p:nvPr>
            <p:ph type="body" idx="1"/>
          </p:nvPr>
        </p:nvSpPr>
        <p:spPr>
          <a:xfrm>
            <a:off x="321469" y="787572"/>
            <a:ext cx="3077775" cy="266625"/>
          </a:xfrm>
          <a:prstGeom prst="rect">
            <a:avLst/>
          </a:prstGeom>
          <a:noFill/>
          <a:ln>
            <a:noFill/>
          </a:ln>
        </p:spPr>
        <p:txBody>
          <a:bodyPr spcFirstLastPara="1" wrap="square" lIns="91425" tIns="91425" rIns="91425" bIns="91425" anchor="t" anchorCtr="0"/>
          <a:lstStyle>
            <a:lvl1pPr marL="342900" marR="0" lvl="0" indent="-171450" algn="l" rtl="0">
              <a:lnSpc>
                <a:spcPct val="90000"/>
              </a:lnSpc>
              <a:spcBef>
                <a:spcPts val="750"/>
              </a:spcBef>
              <a:spcAft>
                <a:spcPts val="0"/>
              </a:spcAft>
              <a:buClr>
                <a:srgbClr val="7F7F7F"/>
              </a:buClr>
              <a:buSzPts val="2000"/>
              <a:buFont typeface="Arial"/>
              <a:buNone/>
              <a:defRPr sz="1500" b="0" i="0" u="none" strike="noStrike" cap="none">
                <a:solidFill>
                  <a:srgbClr val="7F7F7F"/>
                </a:solidFill>
                <a:latin typeface="Arial"/>
                <a:ea typeface="Arial"/>
                <a:cs typeface="Arial"/>
                <a:sym typeface="Arial"/>
              </a:defRPr>
            </a:lvl1pPr>
            <a:lvl2pPr marL="685800" marR="0" lvl="1" indent="-285750" algn="l" rtl="0">
              <a:lnSpc>
                <a:spcPct val="90000"/>
              </a:lnSpc>
              <a:spcBef>
                <a:spcPts val="375"/>
              </a:spcBef>
              <a:spcAft>
                <a:spcPts val="0"/>
              </a:spcAft>
              <a:buClr>
                <a:schemeClr val="accent5"/>
              </a:buClr>
              <a:buSzPts val="2400"/>
              <a:buFont typeface="Arial"/>
              <a:buChar char="•"/>
              <a:defRPr sz="1800" b="0" i="0" u="none" strike="noStrike" cap="none">
                <a:solidFill>
                  <a:schemeClr val="accent5"/>
                </a:solidFill>
                <a:latin typeface="Arial"/>
                <a:ea typeface="Arial"/>
                <a:cs typeface="Arial"/>
                <a:sym typeface="Arial"/>
              </a:defRPr>
            </a:lvl2pPr>
            <a:lvl3pPr marL="1028700" marR="0" lvl="2" indent="-242888" algn="l" rtl="0">
              <a:lnSpc>
                <a:spcPct val="90000"/>
              </a:lnSpc>
              <a:spcBef>
                <a:spcPts val="375"/>
              </a:spcBef>
              <a:spcAft>
                <a:spcPts val="0"/>
              </a:spcAft>
              <a:buClr>
                <a:schemeClr val="accent5"/>
              </a:buClr>
              <a:buSzPts val="1500"/>
              <a:buFont typeface="Arial"/>
              <a:buChar char="•"/>
              <a:defRPr sz="1500" b="0" i="0" u="none" strike="noStrike" cap="none">
                <a:solidFill>
                  <a:schemeClr val="accent5"/>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
        <p:nvSpPr>
          <p:cNvPr id="749" name="Google Shape;749;p112"/>
          <p:cNvSpPr txBox="1">
            <a:spLocks noGrp="1"/>
          </p:cNvSpPr>
          <p:nvPr>
            <p:ph type="body" idx="2"/>
          </p:nvPr>
        </p:nvSpPr>
        <p:spPr>
          <a:xfrm>
            <a:off x="321167" y="1312069"/>
            <a:ext cx="7570350" cy="3268350"/>
          </a:xfrm>
          <a:prstGeom prst="rect">
            <a:avLst/>
          </a:prstGeom>
          <a:noFill/>
          <a:ln>
            <a:noFill/>
          </a:ln>
        </p:spPr>
        <p:txBody>
          <a:bodyPr spcFirstLastPara="1" wrap="square" lIns="91425" tIns="91425" rIns="91425" bIns="91425" anchor="t" anchorCtr="0"/>
          <a:lstStyle>
            <a:lvl1pPr marL="342900" marR="0" lvl="0" indent="-385763" algn="l" rtl="0">
              <a:lnSpc>
                <a:spcPct val="90000"/>
              </a:lnSpc>
              <a:spcBef>
                <a:spcPts val="750"/>
              </a:spcBef>
              <a:spcAft>
                <a:spcPts val="0"/>
              </a:spcAft>
              <a:buClr>
                <a:srgbClr val="7F7F7F"/>
              </a:buClr>
              <a:buSzPts val="4500"/>
              <a:buFont typeface="Arial"/>
              <a:buChar char="•"/>
              <a:defRPr sz="2250" b="0" i="0" u="none" strike="noStrike" cap="none">
                <a:solidFill>
                  <a:srgbClr val="7F7F7F"/>
                </a:solidFill>
                <a:latin typeface="Arial"/>
                <a:ea typeface="Arial"/>
                <a:cs typeface="Arial"/>
                <a:sym typeface="Arial"/>
              </a:defRPr>
            </a:lvl1pPr>
            <a:lvl2pPr marL="685800" marR="0" lvl="1" indent="-304800" algn="l" rtl="0">
              <a:lnSpc>
                <a:spcPct val="90000"/>
              </a:lnSpc>
              <a:spcBef>
                <a:spcPts val="375"/>
              </a:spcBef>
              <a:spcAft>
                <a:spcPts val="0"/>
              </a:spcAft>
              <a:buClr>
                <a:srgbClr val="7F7F7F"/>
              </a:buClr>
              <a:buSzPts val="2800"/>
              <a:buFont typeface="Arial"/>
              <a:buChar char="•"/>
              <a:defRPr sz="2100" b="0" i="0" u="none" strike="noStrike" cap="none">
                <a:solidFill>
                  <a:srgbClr val="7F7F7F"/>
                </a:solidFill>
                <a:latin typeface="Arial"/>
                <a:ea typeface="Arial"/>
                <a:cs typeface="Arial"/>
                <a:sym typeface="Arial"/>
              </a:defRPr>
            </a:lvl2pPr>
            <a:lvl3pPr marL="1028700" marR="0" lvl="2" indent="-271463" algn="l" rtl="0">
              <a:lnSpc>
                <a:spcPct val="90000"/>
              </a:lnSpc>
              <a:spcBef>
                <a:spcPts val="375"/>
              </a:spcBef>
              <a:spcAft>
                <a:spcPts val="0"/>
              </a:spcAft>
              <a:buClr>
                <a:srgbClr val="7F7F7F"/>
              </a:buClr>
              <a:buSzPts val="2100"/>
              <a:buFont typeface="Arial"/>
              <a:buChar char="•"/>
              <a:defRPr sz="2100" b="0" i="0" u="none" strike="noStrike" cap="none">
                <a:solidFill>
                  <a:srgbClr val="7F7F7F"/>
                </a:solidFill>
                <a:latin typeface="Arial"/>
                <a:ea typeface="Arial"/>
                <a:cs typeface="Arial"/>
                <a:sym typeface="Arial"/>
              </a:defRPr>
            </a:lvl3pPr>
            <a:lvl4pPr marL="1371600" marR="0" lvl="3" indent="-214313" algn="l" rtl="0">
              <a:lnSpc>
                <a:spcPct val="90000"/>
              </a:lnSpc>
              <a:spcBef>
                <a:spcPts val="375"/>
              </a:spcBef>
              <a:spcAft>
                <a:spcPts val="0"/>
              </a:spcAft>
              <a:buClr>
                <a:schemeClr val="accent5"/>
              </a:buClr>
              <a:buSzPts val="900"/>
              <a:buFont typeface="Arial"/>
              <a:buChar char="•"/>
              <a:defRPr sz="1350" b="0" i="0" u="none" strike="noStrike" cap="none">
                <a:solidFill>
                  <a:schemeClr val="accent5"/>
                </a:solidFill>
                <a:latin typeface="Arial"/>
                <a:ea typeface="Arial"/>
                <a:cs typeface="Arial"/>
                <a:sym typeface="Arial"/>
              </a:defRPr>
            </a:lvl4pPr>
            <a:lvl5pPr marL="1714500" marR="0" lvl="4" indent="-257175" algn="l" rtl="0">
              <a:lnSpc>
                <a:spcPct val="90000"/>
              </a:lnSpc>
              <a:spcBef>
                <a:spcPts val="375"/>
              </a:spcBef>
              <a:spcAft>
                <a:spcPts val="0"/>
              </a:spcAft>
              <a:buClr>
                <a:schemeClr val="accent5"/>
              </a:buClr>
              <a:buSzPts val="1800"/>
              <a:buFont typeface="Arial"/>
              <a:buChar char="•"/>
              <a:defRPr sz="1350" b="0" i="0" u="none" strike="noStrike" cap="none">
                <a:solidFill>
                  <a:schemeClr val="accent5"/>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1902209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theme" Target="../theme/theme3.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6AC557E-1411-4B86-9BD6-96A40EB78F25}" type="datetimeFigureOut">
              <a:rPr lang="en-US" smtClean="0"/>
              <a:t>5/29/2019</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AA09DEB-6259-49E7-8184-EE79B38CE28F}" type="slidenum">
              <a:rPr lang="en-US" smtClean="0"/>
              <a:t>‹#›</a:t>
            </a:fld>
            <a:endParaRPr lang="en-US"/>
          </a:p>
        </p:txBody>
      </p:sp>
    </p:spTree>
    <p:extLst>
      <p:ext uri="{BB962C8B-B14F-4D97-AF65-F5344CB8AC3E}">
        <p14:creationId xmlns:p14="http://schemas.microsoft.com/office/powerpoint/2010/main" val="3816093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100000">
              <a:srgbClr val="F9F9F9"/>
            </a:gs>
          </a:gsLst>
          <a:lin ang="2700006" scaled="0"/>
        </a:gradFill>
        <a:effectLst/>
      </p:bgPr>
    </p:bg>
    <p:spTree>
      <p:nvGrpSpPr>
        <p:cNvPr id="1" name="Shape 258"/>
        <p:cNvGrpSpPr/>
        <p:nvPr/>
      </p:nvGrpSpPr>
      <p:grpSpPr>
        <a:xfrm>
          <a:off x="0" y="0"/>
          <a:ext cx="0" cy="0"/>
          <a:chOff x="0" y="0"/>
          <a:chExt cx="0" cy="0"/>
        </a:xfrm>
      </p:grpSpPr>
      <p:sp>
        <p:nvSpPr>
          <p:cNvPr id="259" name="Google Shape;259;p37"/>
          <p:cNvSpPr txBox="1">
            <a:spLocks noGrp="1"/>
          </p:cNvSpPr>
          <p:nvPr>
            <p:ph type="title"/>
          </p:nvPr>
        </p:nvSpPr>
        <p:spPr>
          <a:xfrm>
            <a:off x="628650" y="273844"/>
            <a:ext cx="7886700" cy="994275"/>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accent2"/>
              </a:buClr>
              <a:buSzPts val="4400"/>
              <a:buFont typeface="Arial"/>
              <a:buNone/>
              <a:defRPr sz="4400" b="1" i="0" u="none" strike="noStrike" cap="none">
                <a:solidFill>
                  <a:schemeClr val="accent2"/>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60" name="Google Shape;260;p37"/>
          <p:cNvSpPr txBox="1">
            <a:spLocks noGrp="1"/>
          </p:cNvSpPr>
          <p:nvPr>
            <p:ph type="body" idx="1"/>
          </p:nvPr>
        </p:nvSpPr>
        <p:spPr>
          <a:xfrm>
            <a:off x="628650" y="1369219"/>
            <a:ext cx="7886700" cy="32634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rgbClr val="7F7F7F"/>
              </a:buClr>
              <a:buSzPts val="2800"/>
              <a:buFont typeface="Arial"/>
              <a:buNone/>
              <a:defRPr sz="2800" b="0" i="0" u="none" strike="noStrike" cap="none">
                <a:solidFill>
                  <a:srgbClr val="7F7F7F"/>
                </a:solidFill>
                <a:latin typeface="Arial"/>
                <a:ea typeface="Arial"/>
                <a:cs typeface="Arial"/>
                <a:sym typeface="Arial"/>
              </a:defRPr>
            </a:lvl1pPr>
            <a:lvl2pPr marL="914400" marR="0" lvl="1" indent="-381000" algn="l" rtl="0">
              <a:lnSpc>
                <a:spcPct val="90000"/>
              </a:lnSpc>
              <a:spcBef>
                <a:spcPts val="500"/>
              </a:spcBef>
              <a:spcAft>
                <a:spcPts val="0"/>
              </a:spcAft>
              <a:buClr>
                <a:schemeClr val="accent5"/>
              </a:buClr>
              <a:buSzPts val="2400"/>
              <a:buFont typeface="Arial"/>
              <a:buChar char="•"/>
              <a:defRPr sz="2400" b="0" i="0" u="none" strike="noStrike" cap="none">
                <a:solidFill>
                  <a:schemeClr val="accent5"/>
                </a:solidFill>
                <a:latin typeface="Arial"/>
                <a:ea typeface="Arial"/>
                <a:cs typeface="Arial"/>
                <a:sym typeface="Arial"/>
              </a:defRPr>
            </a:lvl2pPr>
            <a:lvl3pPr marL="1371600" marR="0" lvl="2" indent="-323850" algn="l" rtl="0">
              <a:lnSpc>
                <a:spcPct val="90000"/>
              </a:lnSpc>
              <a:spcBef>
                <a:spcPts val="500"/>
              </a:spcBef>
              <a:spcAft>
                <a:spcPts val="0"/>
              </a:spcAft>
              <a:buClr>
                <a:schemeClr val="accent5"/>
              </a:buClr>
              <a:buSzPts val="1500"/>
              <a:buFont typeface="Arial"/>
              <a:buChar char="•"/>
              <a:defRPr sz="2000" b="0" i="0" u="none" strike="noStrike" cap="none">
                <a:solidFill>
                  <a:schemeClr val="accent5"/>
                </a:solidFill>
                <a:latin typeface="Arial"/>
                <a:ea typeface="Arial"/>
                <a:cs typeface="Arial"/>
                <a:sym typeface="Arial"/>
              </a:defRPr>
            </a:lvl3pPr>
            <a:lvl4pPr marL="1828800" marR="0" lvl="3" indent="-285750" algn="l" rtl="0">
              <a:lnSpc>
                <a:spcPct val="90000"/>
              </a:lnSpc>
              <a:spcBef>
                <a:spcPts val="500"/>
              </a:spcBef>
              <a:spcAft>
                <a:spcPts val="0"/>
              </a:spcAft>
              <a:buClr>
                <a:schemeClr val="accent5"/>
              </a:buClr>
              <a:buSzPts val="900"/>
              <a:buFont typeface="Arial"/>
              <a:buChar char="•"/>
              <a:defRPr sz="1800" b="0" i="0" u="none" strike="noStrike" cap="none">
                <a:solidFill>
                  <a:schemeClr val="accent5"/>
                </a:solidFill>
                <a:latin typeface="Arial"/>
                <a:ea typeface="Arial"/>
                <a:cs typeface="Arial"/>
                <a:sym typeface="Arial"/>
              </a:defRPr>
            </a:lvl4pPr>
            <a:lvl5pPr marL="2286000" marR="0" lvl="4"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261" name="Google Shape;261;p37"/>
          <p:cNvSpPr/>
          <p:nvPr/>
        </p:nvSpPr>
        <p:spPr>
          <a:xfrm>
            <a:off x="8342197" y="4471878"/>
            <a:ext cx="671625" cy="671625"/>
          </a:xfrm>
          <a:prstGeom prst="mathPlus">
            <a:avLst>
              <a:gd name="adj1" fmla="val 23520"/>
            </a:avLst>
          </a:prstGeom>
          <a:solidFill>
            <a:schemeClr val="accent2"/>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262" name="Google Shape;262;p37"/>
          <p:cNvSpPr txBox="1"/>
          <p:nvPr/>
        </p:nvSpPr>
        <p:spPr>
          <a:xfrm>
            <a:off x="8419222" y="4687371"/>
            <a:ext cx="517500" cy="273825"/>
          </a:xfrm>
          <a:prstGeom prst="rect">
            <a:avLst/>
          </a:prstGeom>
          <a:noFill/>
          <a:ln>
            <a:noFill/>
          </a:ln>
        </p:spPr>
        <p:txBody>
          <a:bodyPr spcFirstLastPara="1" wrap="square" lIns="68569" tIns="34275" rIns="68569" bIns="34275" anchor="t" anchorCtr="0">
            <a:noAutofit/>
          </a:bodyPr>
          <a:lstStyle/>
          <a:p>
            <a:pPr marL="0" marR="0" lvl="0" indent="0" algn="ctr" rtl="0">
              <a:spcBef>
                <a:spcPts val="0"/>
              </a:spcBef>
              <a:spcAft>
                <a:spcPts val="0"/>
              </a:spcAft>
              <a:buNone/>
            </a:pPr>
            <a:fld id="{00000000-1234-1234-1234-123412341234}" type="slidenum">
              <a:rPr lang="en-US" sz="1050" b="0" i="0" u="none" strike="noStrike" cap="none">
                <a:solidFill>
                  <a:schemeClr val="lt1"/>
                </a:solidFill>
                <a:latin typeface="Arial"/>
                <a:ea typeface="Arial"/>
                <a:cs typeface="Arial"/>
                <a:sym typeface="Arial"/>
              </a:rPr>
              <a:pPr marL="0" marR="0" lvl="0" indent="0" algn="ctr" rtl="0">
                <a:spcBef>
                  <a:spcPts val="0"/>
                </a:spcBef>
                <a:spcAft>
                  <a:spcPts val="0"/>
                </a:spcAft>
                <a:buNone/>
              </a:pPr>
              <a:t>‹#›</a:t>
            </a:fld>
            <a:endParaRPr sz="10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119055663"/>
      </p:ext>
    </p:extLst>
  </p:cSld>
  <p:clrMap bg1="lt1" tx1="dk1" bg2="dk2" tx2="lt2" accent1="accent1" accent2="accent2" accent3="accent3" accent4="accent4" accent5="accent5" accent6="accent6" hlink="hlink" folHlink="folHlink"/>
  <p:sldLayoutIdLst>
    <p:sldLayoutId id="2147483661" r:id="rId1"/>
    <p:sldLayoutId id="2147483671" r:id="rId2"/>
    <p:sldLayoutId id="2147483672" r:id="rId3"/>
    <p:sldLayoutId id="2147483673"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100000">
              <a:srgbClr val="F9F9F9"/>
            </a:gs>
          </a:gsLst>
          <a:lin ang="2700000" scaled="0"/>
        </a:gra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accent2"/>
              </a:buClr>
              <a:buSzPts val="4400"/>
              <a:buFont typeface="Arial"/>
              <a:buNone/>
              <a:defRPr sz="4400" b="1" i="0" u="none" strike="noStrike" cap="none">
                <a:solidFill>
                  <a:schemeClr val="accent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7F7F7F"/>
              </a:buClr>
              <a:buSzPts val="2800"/>
              <a:buFont typeface="Arial"/>
              <a:buNone/>
              <a:defRPr sz="2800" b="0" i="0" u="none" strike="noStrike" cap="none">
                <a:solidFill>
                  <a:srgbClr val="7F7F7F"/>
                </a:solidFill>
                <a:latin typeface="Arial"/>
                <a:ea typeface="Arial"/>
                <a:cs typeface="Arial"/>
                <a:sym typeface="Arial"/>
              </a:defRPr>
            </a:lvl1pPr>
            <a:lvl2pPr marL="914400" marR="0" lvl="1" indent="-381000" algn="l" rtl="0">
              <a:lnSpc>
                <a:spcPct val="90000"/>
              </a:lnSpc>
              <a:spcBef>
                <a:spcPts val="500"/>
              </a:spcBef>
              <a:spcAft>
                <a:spcPts val="0"/>
              </a:spcAft>
              <a:buClr>
                <a:schemeClr val="accent5"/>
              </a:buClr>
              <a:buSzPts val="2400"/>
              <a:buFont typeface="Arial"/>
              <a:buChar char="•"/>
              <a:defRPr sz="2400" b="0" i="0" u="none" strike="noStrike" cap="none">
                <a:solidFill>
                  <a:schemeClr val="accent5"/>
                </a:solidFill>
                <a:latin typeface="Arial"/>
                <a:ea typeface="Arial"/>
                <a:cs typeface="Arial"/>
                <a:sym typeface="Arial"/>
              </a:defRPr>
            </a:lvl2pPr>
            <a:lvl3pPr marL="1371600" marR="0" lvl="2" indent="-323850" algn="l" rtl="0">
              <a:lnSpc>
                <a:spcPct val="90000"/>
              </a:lnSpc>
              <a:spcBef>
                <a:spcPts val="500"/>
              </a:spcBef>
              <a:spcAft>
                <a:spcPts val="0"/>
              </a:spcAft>
              <a:buClr>
                <a:schemeClr val="accent5"/>
              </a:buClr>
              <a:buSzPts val="1500"/>
              <a:buFont typeface="Arial"/>
              <a:buChar char="•"/>
              <a:defRPr sz="2000" b="0" i="0" u="none" strike="noStrike" cap="none">
                <a:solidFill>
                  <a:schemeClr val="accent5"/>
                </a:solidFill>
                <a:latin typeface="Arial"/>
                <a:ea typeface="Arial"/>
                <a:cs typeface="Arial"/>
                <a:sym typeface="Arial"/>
              </a:defRPr>
            </a:lvl3pPr>
            <a:lvl4pPr marL="1828800" marR="0" lvl="3" indent="-285750" algn="l" rtl="0">
              <a:lnSpc>
                <a:spcPct val="90000"/>
              </a:lnSpc>
              <a:spcBef>
                <a:spcPts val="500"/>
              </a:spcBef>
              <a:spcAft>
                <a:spcPts val="0"/>
              </a:spcAft>
              <a:buClr>
                <a:schemeClr val="accent5"/>
              </a:buClr>
              <a:buSzPts val="900"/>
              <a:buFont typeface="Arial"/>
              <a:buChar char="•"/>
              <a:defRPr sz="1800" b="0" i="0" u="none" strike="noStrike" cap="none">
                <a:solidFill>
                  <a:schemeClr val="accent5"/>
                </a:solidFill>
                <a:latin typeface="Arial"/>
                <a:ea typeface="Arial"/>
                <a:cs typeface="Arial"/>
                <a:sym typeface="Arial"/>
              </a:defRPr>
            </a:lvl4pPr>
            <a:lvl5pPr marL="2286000" marR="0" lvl="4"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2" name="Google Shape;12;p1"/>
          <p:cNvSpPr/>
          <p:nvPr/>
        </p:nvSpPr>
        <p:spPr>
          <a:xfrm>
            <a:off x="8342197" y="4471878"/>
            <a:ext cx="671622" cy="671622"/>
          </a:xfrm>
          <a:prstGeom prst="mathPlus">
            <a:avLst>
              <a:gd name="adj1" fmla="val 23520"/>
            </a:avLst>
          </a:prstGeom>
          <a:solidFill>
            <a:schemeClr val="accent2"/>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3" name="Google Shape;13;p1"/>
          <p:cNvSpPr txBox="1"/>
          <p:nvPr/>
        </p:nvSpPr>
        <p:spPr>
          <a:xfrm>
            <a:off x="8419222" y="4687371"/>
            <a:ext cx="517570" cy="273844"/>
          </a:xfrm>
          <a:prstGeom prst="rect">
            <a:avLst/>
          </a:prstGeom>
          <a:noFill/>
          <a:ln>
            <a:noFill/>
          </a:ln>
        </p:spPr>
        <p:txBody>
          <a:bodyPr spcFirstLastPara="1" wrap="square" lIns="68569" tIns="34275" rIns="68569" bIns="34275" anchor="t" anchorCtr="0">
            <a:noAutofit/>
          </a:bodyPr>
          <a:lstStyle/>
          <a:p>
            <a:pPr marL="0" marR="0" lvl="0" indent="0" algn="ctr" rtl="0">
              <a:spcBef>
                <a:spcPts val="0"/>
              </a:spcBef>
              <a:spcAft>
                <a:spcPts val="0"/>
              </a:spcAft>
              <a:buNone/>
            </a:pPr>
            <a:fld id="{00000000-1234-1234-1234-123412341234}" type="slidenum">
              <a:rPr lang="en-US" sz="1050" b="0" i="0" u="none" strike="noStrike" cap="none">
                <a:solidFill>
                  <a:schemeClr val="lt1"/>
                </a:solidFill>
                <a:latin typeface="Arial"/>
                <a:ea typeface="Arial"/>
                <a:cs typeface="Arial"/>
                <a:sym typeface="Arial"/>
              </a:rPr>
              <a:pPr marL="0" marR="0" lvl="0" indent="0" algn="ctr" rtl="0">
                <a:spcBef>
                  <a:spcPts val="0"/>
                </a:spcBef>
                <a:spcAft>
                  <a:spcPts val="0"/>
                </a:spcAft>
                <a:buNone/>
              </a:pPr>
              <a:t>‹#›</a:t>
            </a:fld>
            <a:endParaRPr sz="10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443463682"/>
      </p:ext>
    </p:extLst>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8" r:id="rId9"/>
    <p:sldLayoutId id="214748367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100000">
              <a:srgbClr val="F9F9F9"/>
            </a:gs>
          </a:gsLst>
          <a:lin ang="2700006" scaled="0"/>
        </a:gradFill>
        <a:effectLst/>
      </p:bgPr>
    </p:bg>
    <p:spTree>
      <p:nvGrpSpPr>
        <p:cNvPr id="1" name="Shape 469"/>
        <p:cNvGrpSpPr/>
        <p:nvPr/>
      </p:nvGrpSpPr>
      <p:grpSpPr>
        <a:xfrm>
          <a:off x="0" y="0"/>
          <a:ext cx="0" cy="0"/>
          <a:chOff x="0" y="0"/>
          <a:chExt cx="0" cy="0"/>
        </a:xfrm>
      </p:grpSpPr>
      <p:sp>
        <p:nvSpPr>
          <p:cNvPr id="470" name="Google Shape;470;p69"/>
          <p:cNvSpPr txBox="1">
            <a:spLocks noGrp="1"/>
          </p:cNvSpPr>
          <p:nvPr>
            <p:ph type="title"/>
          </p:nvPr>
        </p:nvSpPr>
        <p:spPr>
          <a:xfrm>
            <a:off x="628650" y="273844"/>
            <a:ext cx="7886700" cy="994275"/>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accent2"/>
              </a:buClr>
              <a:buSzPts val="4400"/>
              <a:buFont typeface="Arial"/>
              <a:buNone/>
              <a:defRPr sz="4400" b="1" i="0" u="none" strike="noStrike" cap="none">
                <a:solidFill>
                  <a:schemeClr val="accent2"/>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71" name="Google Shape;471;p69"/>
          <p:cNvSpPr txBox="1">
            <a:spLocks noGrp="1"/>
          </p:cNvSpPr>
          <p:nvPr>
            <p:ph type="body" idx="1"/>
          </p:nvPr>
        </p:nvSpPr>
        <p:spPr>
          <a:xfrm>
            <a:off x="628650" y="1369219"/>
            <a:ext cx="7886700" cy="32634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rgbClr val="7F7F7F"/>
              </a:buClr>
              <a:buSzPts val="2800"/>
              <a:buFont typeface="Arial"/>
              <a:buNone/>
              <a:defRPr sz="2800" b="0" i="0" u="none" strike="noStrike" cap="none">
                <a:solidFill>
                  <a:srgbClr val="7F7F7F"/>
                </a:solidFill>
                <a:latin typeface="Arial"/>
                <a:ea typeface="Arial"/>
                <a:cs typeface="Arial"/>
                <a:sym typeface="Arial"/>
              </a:defRPr>
            </a:lvl1pPr>
            <a:lvl2pPr marL="914400" marR="0" lvl="1" indent="-381000" algn="l" rtl="0">
              <a:lnSpc>
                <a:spcPct val="90000"/>
              </a:lnSpc>
              <a:spcBef>
                <a:spcPts val="500"/>
              </a:spcBef>
              <a:spcAft>
                <a:spcPts val="0"/>
              </a:spcAft>
              <a:buClr>
                <a:schemeClr val="accent5"/>
              </a:buClr>
              <a:buSzPts val="2400"/>
              <a:buFont typeface="Arial"/>
              <a:buChar char="•"/>
              <a:defRPr sz="2400" b="0" i="0" u="none" strike="noStrike" cap="none">
                <a:solidFill>
                  <a:schemeClr val="accent5"/>
                </a:solidFill>
                <a:latin typeface="Arial"/>
                <a:ea typeface="Arial"/>
                <a:cs typeface="Arial"/>
                <a:sym typeface="Arial"/>
              </a:defRPr>
            </a:lvl2pPr>
            <a:lvl3pPr marL="1371600" marR="0" lvl="2" indent="-323850" algn="l" rtl="0">
              <a:lnSpc>
                <a:spcPct val="90000"/>
              </a:lnSpc>
              <a:spcBef>
                <a:spcPts val="500"/>
              </a:spcBef>
              <a:spcAft>
                <a:spcPts val="0"/>
              </a:spcAft>
              <a:buClr>
                <a:schemeClr val="accent5"/>
              </a:buClr>
              <a:buSzPts val="1500"/>
              <a:buFont typeface="Arial"/>
              <a:buChar char="•"/>
              <a:defRPr sz="2000" b="0" i="0" u="none" strike="noStrike" cap="none">
                <a:solidFill>
                  <a:schemeClr val="accent5"/>
                </a:solidFill>
                <a:latin typeface="Arial"/>
                <a:ea typeface="Arial"/>
                <a:cs typeface="Arial"/>
                <a:sym typeface="Arial"/>
              </a:defRPr>
            </a:lvl3pPr>
            <a:lvl4pPr marL="1828800" marR="0" lvl="3" indent="-285750" algn="l" rtl="0">
              <a:lnSpc>
                <a:spcPct val="90000"/>
              </a:lnSpc>
              <a:spcBef>
                <a:spcPts val="500"/>
              </a:spcBef>
              <a:spcAft>
                <a:spcPts val="0"/>
              </a:spcAft>
              <a:buClr>
                <a:schemeClr val="accent5"/>
              </a:buClr>
              <a:buSzPts val="900"/>
              <a:buFont typeface="Arial"/>
              <a:buChar char="•"/>
              <a:defRPr sz="1800" b="0" i="0" u="none" strike="noStrike" cap="none">
                <a:solidFill>
                  <a:schemeClr val="accent5"/>
                </a:solidFill>
                <a:latin typeface="Arial"/>
                <a:ea typeface="Arial"/>
                <a:cs typeface="Arial"/>
                <a:sym typeface="Arial"/>
              </a:defRPr>
            </a:lvl4pPr>
            <a:lvl5pPr marL="2286000" marR="0" lvl="4"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72" name="Google Shape;472;p69"/>
          <p:cNvSpPr/>
          <p:nvPr/>
        </p:nvSpPr>
        <p:spPr>
          <a:xfrm>
            <a:off x="8342197" y="4471878"/>
            <a:ext cx="671625" cy="671625"/>
          </a:xfrm>
          <a:prstGeom prst="mathPlus">
            <a:avLst>
              <a:gd name="adj1" fmla="val 23520"/>
            </a:avLst>
          </a:prstGeom>
          <a:solidFill>
            <a:schemeClr val="accent2"/>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473" name="Google Shape;473;p69"/>
          <p:cNvSpPr txBox="1"/>
          <p:nvPr/>
        </p:nvSpPr>
        <p:spPr>
          <a:xfrm>
            <a:off x="8419222" y="4687371"/>
            <a:ext cx="517500" cy="273825"/>
          </a:xfrm>
          <a:prstGeom prst="rect">
            <a:avLst/>
          </a:prstGeom>
          <a:noFill/>
          <a:ln>
            <a:noFill/>
          </a:ln>
        </p:spPr>
        <p:txBody>
          <a:bodyPr spcFirstLastPara="1" wrap="square" lIns="68569" tIns="34275" rIns="68569" bIns="34275" anchor="t" anchorCtr="0">
            <a:noAutofit/>
          </a:bodyPr>
          <a:lstStyle/>
          <a:p>
            <a:pPr marL="0" marR="0" lvl="0" indent="0" algn="ctr" rtl="0">
              <a:spcBef>
                <a:spcPts val="0"/>
              </a:spcBef>
              <a:spcAft>
                <a:spcPts val="0"/>
              </a:spcAft>
              <a:buNone/>
            </a:pPr>
            <a:fld id="{00000000-1234-1234-1234-123412341234}" type="slidenum">
              <a:rPr lang="en-US" sz="1050" b="0" i="0" u="none" strike="noStrike" cap="none">
                <a:solidFill>
                  <a:schemeClr val="lt1"/>
                </a:solidFill>
                <a:latin typeface="Arial"/>
                <a:ea typeface="Arial"/>
                <a:cs typeface="Arial"/>
                <a:sym typeface="Arial"/>
              </a:rPr>
              <a:pPr marL="0" marR="0" lvl="0" indent="0" algn="ctr" rtl="0">
                <a:spcBef>
                  <a:spcPts val="0"/>
                </a:spcBef>
                <a:spcAft>
                  <a:spcPts val="0"/>
                </a:spcAft>
                <a:buNone/>
              </a:pPr>
              <a:t>‹#›</a:t>
            </a:fld>
            <a:endParaRPr sz="10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824552366"/>
      </p:ext>
    </p:extLst>
  </p:cSld>
  <p:clrMap bg1="lt1" tx1="dk1" bg2="dk2" tx2="lt2" accent1="accent1" accent2="accent2" accent3="accent3" accent4="accent4" accent5="accent5" accent6="accent6" hlink="hlink" folHlink="folHlink"/>
  <p:sldLayoutIdLst>
    <p:sldLayoutId id="2147483675"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100000">
              <a:srgbClr val="F9F9F9"/>
            </a:gs>
          </a:gsLst>
          <a:lin ang="2700006" scaled="0"/>
        </a:gradFill>
        <a:effectLst/>
      </p:bgPr>
    </p:bg>
    <p:spTree>
      <p:nvGrpSpPr>
        <p:cNvPr id="1" name="Shape 703"/>
        <p:cNvGrpSpPr/>
        <p:nvPr/>
      </p:nvGrpSpPr>
      <p:grpSpPr>
        <a:xfrm>
          <a:off x="0" y="0"/>
          <a:ext cx="0" cy="0"/>
          <a:chOff x="0" y="0"/>
          <a:chExt cx="0" cy="0"/>
        </a:xfrm>
      </p:grpSpPr>
      <p:sp>
        <p:nvSpPr>
          <p:cNvPr id="704" name="Google Shape;704;p106"/>
          <p:cNvSpPr txBox="1">
            <a:spLocks noGrp="1"/>
          </p:cNvSpPr>
          <p:nvPr>
            <p:ph type="title"/>
          </p:nvPr>
        </p:nvSpPr>
        <p:spPr>
          <a:xfrm>
            <a:off x="628650" y="273844"/>
            <a:ext cx="7886700" cy="994275"/>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accent2"/>
              </a:buClr>
              <a:buSzPts val="4400"/>
              <a:buFont typeface="Arial"/>
              <a:buNone/>
              <a:defRPr sz="4400" b="1" i="0" u="none" strike="noStrike" cap="none">
                <a:solidFill>
                  <a:schemeClr val="accent2"/>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705" name="Google Shape;705;p106"/>
          <p:cNvSpPr txBox="1">
            <a:spLocks noGrp="1"/>
          </p:cNvSpPr>
          <p:nvPr>
            <p:ph type="body" idx="1"/>
          </p:nvPr>
        </p:nvSpPr>
        <p:spPr>
          <a:xfrm>
            <a:off x="628650" y="1369219"/>
            <a:ext cx="7886700" cy="32634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rgbClr val="7F7F7F"/>
              </a:buClr>
              <a:buSzPts val="2800"/>
              <a:buFont typeface="Arial"/>
              <a:buNone/>
              <a:defRPr sz="2800" b="0" i="0" u="none" strike="noStrike" cap="none">
                <a:solidFill>
                  <a:srgbClr val="7F7F7F"/>
                </a:solidFill>
                <a:latin typeface="Arial"/>
                <a:ea typeface="Arial"/>
                <a:cs typeface="Arial"/>
                <a:sym typeface="Arial"/>
              </a:defRPr>
            </a:lvl1pPr>
            <a:lvl2pPr marL="914400" marR="0" lvl="1" indent="-381000" algn="l" rtl="0">
              <a:lnSpc>
                <a:spcPct val="90000"/>
              </a:lnSpc>
              <a:spcBef>
                <a:spcPts val="500"/>
              </a:spcBef>
              <a:spcAft>
                <a:spcPts val="0"/>
              </a:spcAft>
              <a:buClr>
                <a:schemeClr val="accent5"/>
              </a:buClr>
              <a:buSzPts val="2400"/>
              <a:buFont typeface="Arial"/>
              <a:buChar char="•"/>
              <a:defRPr sz="2400" b="0" i="0" u="none" strike="noStrike" cap="none">
                <a:solidFill>
                  <a:schemeClr val="accent5"/>
                </a:solidFill>
                <a:latin typeface="Arial"/>
                <a:ea typeface="Arial"/>
                <a:cs typeface="Arial"/>
                <a:sym typeface="Arial"/>
              </a:defRPr>
            </a:lvl2pPr>
            <a:lvl3pPr marL="1371600" marR="0" lvl="2" indent="-323850" algn="l" rtl="0">
              <a:lnSpc>
                <a:spcPct val="90000"/>
              </a:lnSpc>
              <a:spcBef>
                <a:spcPts val="500"/>
              </a:spcBef>
              <a:spcAft>
                <a:spcPts val="0"/>
              </a:spcAft>
              <a:buClr>
                <a:schemeClr val="accent5"/>
              </a:buClr>
              <a:buSzPts val="1500"/>
              <a:buFont typeface="Arial"/>
              <a:buChar char="•"/>
              <a:defRPr sz="2000" b="0" i="0" u="none" strike="noStrike" cap="none">
                <a:solidFill>
                  <a:schemeClr val="accent5"/>
                </a:solidFill>
                <a:latin typeface="Arial"/>
                <a:ea typeface="Arial"/>
                <a:cs typeface="Arial"/>
                <a:sym typeface="Arial"/>
              </a:defRPr>
            </a:lvl3pPr>
            <a:lvl4pPr marL="1828800" marR="0" lvl="3" indent="-285750" algn="l" rtl="0">
              <a:lnSpc>
                <a:spcPct val="90000"/>
              </a:lnSpc>
              <a:spcBef>
                <a:spcPts val="500"/>
              </a:spcBef>
              <a:spcAft>
                <a:spcPts val="0"/>
              </a:spcAft>
              <a:buClr>
                <a:schemeClr val="accent5"/>
              </a:buClr>
              <a:buSzPts val="900"/>
              <a:buFont typeface="Arial"/>
              <a:buChar char="•"/>
              <a:defRPr sz="1800" b="0" i="0" u="none" strike="noStrike" cap="none">
                <a:solidFill>
                  <a:schemeClr val="accent5"/>
                </a:solidFill>
                <a:latin typeface="Arial"/>
                <a:ea typeface="Arial"/>
                <a:cs typeface="Arial"/>
                <a:sym typeface="Arial"/>
              </a:defRPr>
            </a:lvl4pPr>
            <a:lvl5pPr marL="2286000" marR="0" lvl="4"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706" name="Google Shape;706;p106"/>
          <p:cNvSpPr/>
          <p:nvPr/>
        </p:nvSpPr>
        <p:spPr>
          <a:xfrm>
            <a:off x="8342197" y="4471878"/>
            <a:ext cx="671625" cy="671625"/>
          </a:xfrm>
          <a:prstGeom prst="mathPlus">
            <a:avLst>
              <a:gd name="adj1" fmla="val 23520"/>
            </a:avLst>
          </a:prstGeom>
          <a:solidFill>
            <a:schemeClr val="accent2"/>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707" name="Google Shape;707;p106"/>
          <p:cNvSpPr txBox="1"/>
          <p:nvPr/>
        </p:nvSpPr>
        <p:spPr>
          <a:xfrm>
            <a:off x="8419222" y="4687371"/>
            <a:ext cx="517500" cy="273825"/>
          </a:xfrm>
          <a:prstGeom prst="rect">
            <a:avLst/>
          </a:prstGeom>
          <a:noFill/>
          <a:ln>
            <a:noFill/>
          </a:ln>
        </p:spPr>
        <p:txBody>
          <a:bodyPr spcFirstLastPara="1" wrap="square" lIns="68569" tIns="34275" rIns="68569" bIns="34275" anchor="t" anchorCtr="0">
            <a:noAutofit/>
          </a:bodyPr>
          <a:lstStyle/>
          <a:p>
            <a:pPr marL="0" marR="0" lvl="0" indent="0" algn="ctr" rtl="0">
              <a:spcBef>
                <a:spcPts val="0"/>
              </a:spcBef>
              <a:spcAft>
                <a:spcPts val="0"/>
              </a:spcAft>
              <a:buNone/>
            </a:pPr>
            <a:fld id="{00000000-1234-1234-1234-123412341234}" type="slidenum">
              <a:rPr lang="en-US" sz="1050" b="0" i="0" u="none" strike="noStrike" cap="none">
                <a:solidFill>
                  <a:schemeClr val="lt1"/>
                </a:solidFill>
                <a:latin typeface="Arial"/>
                <a:ea typeface="Arial"/>
                <a:cs typeface="Arial"/>
                <a:sym typeface="Arial"/>
              </a:rPr>
              <a:pPr marL="0" marR="0" lvl="0" indent="0" algn="ctr" rtl="0">
                <a:spcBef>
                  <a:spcPts val="0"/>
                </a:spcBef>
                <a:spcAft>
                  <a:spcPts val="0"/>
                </a:spcAft>
                <a:buNone/>
              </a:pPr>
              <a:t>‹#›</a:t>
            </a:fld>
            <a:endParaRPr sz="10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524094086"/>
      </p:ext>
    </p:extLst>
  </p:cSld>
  <p:clrMap bg1="lt1" tx1="dk1" bg2="dk2" tx2="lt2" accent1="accent1" accent2="accent2" accent3="accent3" accent4="accent4" accent5="accent5" accent6="accent6" hlink="hlink" folHlink="folHlink"/>
  <p:sldLayoutIdLst>
    <p:sldLayoutId id="2147483677"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2.gif"/><Relationship Id="rId4" Type="http://schemas.openxmlformats.org/officeDocument/2006/relationships/diagramLayout" Target="../diagrams/layout1.xml"/><Relationship Id="rId9"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0.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9.png"/><Relationship Id="rId4" Type="http://schemas.openxmlformats.org/officeDocument/2006/relationships/image" Target="../media/image29.pn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21.xml"/><Relationship Id="rId5" Type="http://schemas.openxmlformats.org/officeDocument/2006/relationships/image" Target="../media/image37.jpg"/><Relationship Id="rId4" Type="http://schemas.openxmlformats.org/officeDocument/2006/relationships/image" Target="../media/image36.jpg"/></Relationships>
</file>

<file path=ppt/slides/_rels/slide1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28.xml"/><Relationship Id="rId1" Type="http://schemas.openxmlformats.org/officeDocument/2006/relationships/slideLayout" Target="../slideLayouts/slideLayout15.xml"/><Relationship Id="rId5" Type="http://schemas.openxmlformats.org/officeDocument/2006/relationships/image" Target="../media/image70.png"/><Relationship Id="rId4" Type="http://schemas.openxmlformats.org/officeDocument/2006/relationships/image" Target="../media/image69.png"/></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3.xml"/><Relationship Id="rId1" Type="http://schemas.openxmlformats.org/officeDocument/2006/relationships/slideLayout" Target="../slideLayouts/slideLayout22.xml"/><Relationship Id="rId4" Type="http://schemas.openxmlformats.org/officeDocument/2006/relationships/image" Target="../media/image76.png"/></Relationships>
</file>

<file path=ppt/slides/_rels/slide3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35.xml"/><Relationship Id="rId1" Type="http://schemas.openxmlformats.org/officeDocument/2006/relationships/slideLayout" Target="../slideLayouts/slideLayout18.xml"/><Relationship Id="rId5" Type="http://schemas.openxmlformats.org/officeDocument/2006/relationships/image" Target="../media/image80.png"/><Relationship Id="rId4" Type="http://schemas.openxmlformats.org/officeDocument/2006/relationships/image" Target="../media/image79.png"/></Relationships>
</file>

<file path=ppt/slides/_rels/slide3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8.xml"/><Relationship Id="rId1" Type="http://schemas.openxmlformats.org/officeDocument/2006/relationships/slideLayout" Target="../slideLayouts/slideLayout26.xml"/><Relationship Id="rId5" Type="http://schemas.openxmlformats.org/officeDocument/2006/relationships/image" Target="../media/image85.jpg"/><Relationship Id="rId4" Type="http://schemas.openxmlformats.org/officeDocument/2006/relationships/image" Target="../media/image84.png"/></Relationships>
</file>

<file path=ppt/slides/_rels/slide4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9.xml"/><Relationship Id="rId1" Type="http://schemas.openxmlformats.org/officeDocument/2006/relationships/slideLayout" Target="../slideLayouts/slideLayout27.xml"/><Relationship Id="rId5" Type="http://schemas.openxmlformats.org/officeDocument/2006/relationships/image" Target="../media/image88.jpg"/><Relationship Id="rId4" Type="http://schemas.openxmlformats.org/officeDocument/2006/relationships/image" Target="../media/image87.png"/></Relationships>
</file>

<file path=ppt/slides/_rels/slide4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2.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5.xml"/><Relationship Id="rId1" Type="http://schemas.openxmlformats.org/officeDocument/2006/relationships/slideLayout" Target="../slideLayouts/slideLayout22.xml"/><Relationship Id="rId5" Type="http://schemas.openxmlformats.org/officeDocument/2006/relationships/image" Target="../media/image96.png"/><Relationship Id="rId4" Type="http://schemas.openxmlformats.org/officeDocument/2006/relationships/image" Target="../media/image95.png"/></Relationships>
</file>

<file path=ppt/slides/_rels/slide4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46.xml"/><Relationship Id="rId1" Type="http://schemas.openxmlformats.org/officeDocument/2006/relationships/slideLayout" Target="../slideLayouts/slideLayout24.xml"/><Relationship Id="rId5" Type="http://schemas.openxmlformats.org/officeDocument/2006/relationships/image" Target="../media/image99.jpg"/><Relationship Id="rId4" Type="http://schemas.openxmlformats.org/officeDocument/2006/relationships/image" Target="../media/image98.jpg"/></Relationships>
</file>

<file path=ppt/slides/_rels/slide4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7.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49.xml"/><Relationship Id="rId1" Type="http://schemas.openxmlformats.org/officeDocument/2006/relationships/slideLayout" Target="../slideLayouts/slideLayout25.xml"/><Relationship Id="rId5" Type="http://schemas.openxmlformats.org/officeDocument/2006/relationships/image" Target="../media/image104.png"/><Relationship Id="rId4" Type="http://schemas.openxmlformats.org/officeDocument/2006/relationships/image" Target="../media/image103.jpg"/></Relationships>
</file>

<file path=ppt/slides/_rels/slide5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0.xml"/><Relationship Id="rId1" Type="http://schemas.openxmlformats.org/officeDocument/2006/relationships/slideLayout" Target="../slideLayouts/slideLayout15.xml"/><Relationship Id="rId4" Type="http://schemas.openxmlformats.org/officeDocument/2006/relationships/image" Target="../media/image106.png"/></Relationships>
</file>

<file path=ppt/slides/_rels/slide5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51.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6" name="Rectangle 15"/>
          <p:cNvSpPr/>
          <p:nvPr/>
        </p:nvSpPr>
        <p:spPr>
          <a:xfrm>
            <a:off x="0" y="1123950"/>
            <a:ext cx="9144000" cy="2895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1400" y="3867150"/>
            <a:ext cx="2404533" cy="1352550"/>
          </a:xfrm>
          <a:prstGeom prst="rect">
            <a:avLst/>
          </a:prstGeom>
        </p:spPr>
      </p:pic>
      <p:sp>
        <p:nvSpPr>
          <p:cNvPr id="18" name="TextBox 17"/>
          <p:cNvSpPr txBox="1"/>
          <p:nvPr/>
        </p:nvSpPr>
        <p:spPr>
          <a:xfrm>
            <a:off x="304800" y="4400550"/>
            <a:ext cx="2362200" cy="369332"/>
          </a:xfrm>
          <a:prstGeom prst="rect">
            <a:avLst/>
          </a:prstGeom>
          <a:noFill/>
        </p:spPr>
        <p:txBody>
          <a:bodyPr wrap="square" rtlCol="0">
            <a:spAutoFit/>
          </a:bodyPr>
          <a:lstStyle/>
          <a:p>
            <a:r>
              <a:rPr lang="en-US" dirty="0">
                <a:solidFill>
                  <a:schemeClr val="bg1"/>
                </a:solidFill>
                <a:latin typeface="Franklin Gothic Medium" panose="020B0603020102020204" pitchFamily="34" charset="0"/>
                <a:cs typeface="Aharoni" panose="02010803020104030203" pitchFamily="2" charset="-79"/>
              </a:rPr>
              <a:t>#</a:t>
            </a:r>
            <a:r>
              <a:rPr lang="en-US" dirty="0" err="1">
                <a:solidFill>
                  <a:schemeClr val="bg1"/>
                </a:solidFill>
                <a:latin typeface="Franklin Gothic Medium" panose="020B0603020102020204" pitchFamily="34" charset="0"/>
                <a:cs typeface="Aharoni" panose="02010803020104030203" pitchFamily="2" charset="-79"/>
              </a:rPr>
              <a:t>DMAWDigitalDay</a:t>
            </a:r>
            <a:endParaRPr lang="en-US" dirty="0">
              <a:solidFill>
                <a:schemeClr val="bg1"/>
              </a:solidFill>
              <a:latin typeface="Franklin Gothic Medium" panose="020B0603020102020204" pitchFamily="34" charset="0"/>
              <a:cs typeface="Aharoni" panose="02010803020104030203" pitchFamily="2" charset="-79"/>
            </a:endParaRP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29400" y="248255"/>
            <a:ext cx="2214576" cy="580985"/>
          </a:xfrm>
          <a:prstGeom prst="rect">
            <a:avLst/>
          </a:prstGeom>
        </p:spPr>
      </p:pic>
      <p:sp>
        <p:nvSpPr>
          <p:cNvPr id="4" name="TextBox 3">
            <a:extLst>
              <a:ext uri="{FF2B5EF4-FFF2-40B4-BE49-F238E27FC236}">
                <a16:creationId xmlns:a16="http://schemas.microsoft.com/office/drawing/2014/main" id="{29754905-13CE-4E2B-98F1-AF7F9392CA67}"/>
              </a:ext>
            </a:extLst>
          </p:cNvPr>
          <p:cNvSpPr txBox="1"/>
          <p:nvPr/>
        </p:nvSpPr>
        <p:spPr>
          <a:xfrm>
            <a:off x="838200" y="1521619"/>
            <a:ext cx="7772400" cy="1015663"/>
          </a:xfrm>
          <a:prstGeom prst="rect">
            <a:avLst/>
          </a:prstGeom>
          <a:noFill/>
        </p:spPr>
        <p:txBody>
          <a:bodyPr wrap="square" rtlCol="0">
            <a:spAutoFit/>
          </a:bodyPr>
          <a:lstStyle/>
          <a:p>
            <a:r>
              <a:rPr lang="en-US" sz="2400" b="1" i="1" dirty="0"/>
              <a:t>Maximize Moments that Matter with Awesome Automation</a:t>
            </a:r>
          </a:p>
          <a:p>
            <a:r>
              <a:rPr lang="en-US" b="1" i="1" dirty="0"/>
              <a:t>aka</a:t>
            </a:r>
          </a:p>
          <a:p>
            <a:r>
              <a:rPr lang="en-US" b="1" i="1" dirty="0"/>
              <a:t>The robots are coming, the robots are coming!</a:t>
            </a:r>
          </a:p>
        </p:txBody>
      </p:sp>
      <p:pic>
        <p:nvPicPr>
          <p:cNvPr id="10" name="Picture 9">
            <a:extLst>
              <a:ext uri="{FF2B5EF4-FFF2-40B4-BE49-F238E27FC236}">
                <a16:creationId xmlns:a16="http://schemas.microsoft.com/office/drawing/2014/main" id="{B93A4420-368D-4401-8EA8-D95C42BBE7C1}"/>
              </a:ext>
            </a:extLst>
          </p:cNvPr>
          <p:cNvPicPr>
            <a:picLocks noChangeAspect="1"/>
          </p:cNvPicPr>
          <p:nvPr/>
        </p:nvPicPr>
        <p:blipFill>
          <a:blip r:embed="rId5"/>
          <a:stretch>
            <a:fillRect/>
          </a:stretch>
        </p:blipFill>
        <p:spPr>
          <a:xfrm>
            <a:off x="1030059" y="3442718"/>
            <a:ext cx="951141" cy="348232"/>
          </a:xfrm>
          <a:prstGeom prst="rect">
            <a:avLst/>
          </a:prstGeom>
        </p:spPr>
      </p:pic>
      <p:pic>
        <p:nvPicPr>
          <p:cNvPr id="12" name="Picture 11">
            <a:extLst>
              <a:ext uri="{FF2B5EF4-FFF2-40B4-BE49-F238E27FC236}">
                <a16:creationId xmlns:a16="http://schemas.microsoft.com/office/drawing/2014/main" id="{DA00D023-043A-4530-80F9-3BA6C096032C}"/>
              </a:ext>
            </a:extLst>
          </p:cNvPr>
          <p:cNvPicPr>
            <a:picLocks noChangeAspect="1"/>
          </p:cNvPicPr>
          <p:nvPr/>
        </p:nvPicPr>
        <p:blipFill rotWithShape="1">
          <a:blip r:embed="rId6"/>
          <a:srcRect t="27041" b="27408"/>
          <a:stretch/>
        </p:blipFill>
        <p:spPr>
          <a:xfrm>
            <a:off x="2669026" y="3427471"/>
            <a:ext cx="988574" cy="450306"/>
          </a:xfrm>
          <a:prstGeom prst="rect">
            <a:avLst/>
          </a:prstGeom>
        </p:spPr>
      </p:pic>
      <p:pic>
        <p:nvPicPr>
          <p:cNvPr id="13" name="Picture 12">
            <a:extLst>
              <a:ext uri="{FF2B5EF4-FFF2-40B4-BE49-F238E27FC236}">
                <a16:creationId xmlns:a16="http://schemas.microsoft.com/office/drawing/2014/main" id="{996F8B6C-975F-41F8-9508-C692421CE007}"/>
              </a:ext>
            </a:extLst>
          </p:cNvPr>
          <p:cNvPicPr>
            <a:picLocks noChangeAspect="1"/>
          </p:cNvPicPr>
          <p:nvPr/>
        </p:nvPicPr>
        <p:blipFill>
          <a:blip r:embed="rId7"/>
          <a:stretch>
            <a:fillRect/>
          </a:stretch>
        </p:blipFill>
        <p:spPr>
          <a:xfrm>
            <a:off x="4193025" y="3426597"/>
            <a:ext cx="988575" cy="364353"/>
          </a:xfrm>
          <a:prstGeom prst="rect">
            <a:avLst/>
          </a:prstGeom>
        </p:spPr>
      </p:pic>
      <p:sp>
        <p:nvSpPr>
          <p:cNvPr id="14" name="TextBox 13">
            <a:extLst>
              <a:ext uri="{FF2B5EF4-FFF2-40B4-BE49-F238E27FC236}">
                <a16:creationId xmlns:a16="http://schemas.microsoft.com/office/drawing/2014/main" id="{29DA7F3F-32CC-42F9-B382-C0DC1FAFA555}"/>
              </a:ext>
            </a:extLst>
          </p:cNvPr>
          <p:cNvSpPr txBox="1"/>
          <p:nvPr/>
        </p:nvSpPr>
        <p:spPr>
          <a:xfrm>
            <a:off x="685800" y="3054353"/>
            <a:ext cx="7772400" cy="369332"/>
          </a:xfrm>
          <a:prstGeom prst="rect">
            <a:avLst/>
          </a:prstGeom>
          <a:noFill/>
        </p:spPr>
        <p:txBody>
          <a:bodyPr wrap="square" rtlCol="0">
            <a:spAutoFit/>
          </a:bodyPr>
          <a:lstStyle/>
          <a:p>
            <a:r>
              <a:rPr lang="en-US" dirty="0"/>
              <a:t>Jessica Bosanko    Wendy Husman     Steve Kehrli</a:t>
            </a:r>
          </a:p>
        </p:txBody>
      </p:sp>
      <p:pic>
        <p:nvPicPr>
          <p:cNvPr id="15" name="Picture 14">
            <a:extLst>
              <a:ext uri="{FF2B5EF4-FFF2-40B4-BE49-F238E27FC236}">
                <a16:creationId xmlns:a16="http://schemas.microsoft.com/office/drawing/2014/main" id="{819B74E1-F386-49E8-BE46-C69FC780142C}"/>
              </a:ext>
            </a:extLst>
          </p:cNvPr>
          <p:cNvPicPr>
            <a:picLocks noChangeAspect="1"/>
          </p:cNvPicPr>
          <p:nvPr/>
        </p:nvPicPr>
        <p:blipFill rotWithShape="1">
          <a:blip r:embed="rId8"/>
          <a:srcRect l="12094" t="6010" r="4361"/>
          <a:stretch/>
        </p:blipFill>
        <p:spPr>
          <a:xfrm>
            <a:off x="5943600" y="2071850"/>
            <a:ext cx="3505200" cy="1971675"/>
          </a:xfrm>
          <a:prstGeom prst="rect">
            <a:avLst/>
          </a:prstGeom>
        </p:spPr>
      </p:pic>
    </p:spTree>
    <p:extLst>
      <p:ext uri="{BB962C8B-B14F-4D97-AF65-F5344CB8AC3E}">
        <p14:creationId xmlns:p14="http://schemas.microsoft.com/office/powerpoint/2010/main" val="3344650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60442" y="167879"/>
            <a:ext cx="7886700" cy="435769"/>
          </a:xfrm>
        </p:spPr>
        <p:txBody>
          <a:bodyPr>
            <a:normAutofit fontScale="90000"/>
          </a:bodyPr>
          <a:lstStyle/>
          <a:p>
            <a:r>
              <a:rPr lang="en-US" dirty="0"/>
              <a:t>What are we talking about?</a:t>
            </a:r>
          </a:p>
        </p:txBody>
      </p:sp>
      <p:pic>
        <p:nvPicPr>
          <p:cNvPr id="4" name="Picture 3">
            <a:extLst>
              <a:ext uri="{FF2B5EF4-FFF2-40B4-BE49-F238E27FC236}">
                <a16:creationId xmlns:a16="http://schemas.microsoft.com/office/drawing/2014/main" id="{63925791-F5C2-42E3-8D4B-1A65A72F0801}"/>
              </a:ext>
            </a:extLst>
          </p:cNvPr>
          <p:cNvPicPr>
            <a:picLocks noChangeAspect="1"/>
          </p:cNvPicPr>
          <p:nvPr/>
        </p:nvPicPr>
        <p:blipFill>
          <a:blip r:embed="rId3"/>
          <a:stretch>
            <a:fillRect/>
          </a:stretch>
        </p:blipFill>
        <p:spPr>
          <a:xfrm>
            <a:off x="260442" y="611594"/>
            <a:ext cx="3402615" cy="2759568"/>
          </a:xfrm>
          <a:prstGeom prst="rect">
            <a:avLst/>
          </a:prstGeom>
        </p:spPr>
      </p:pic>
      <p:pic>
        <p:nvPicPr>
          <p:cNvPr id="6" name="Picture 5">
            <a:extLst>
              <a:ext uri="{FF2B5EF4-FFF2-40B4-BE49-F238E27FC236}">
                <a16:creationId xmlns:a16="http://schemas.microsoft.com/office/drawing/2014/main" id="{50AEAB4C-4D37-4262-915A-85C2AEDDD7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9721" y="713792"/>
            <a:ext cx="2448411" cy="4352731"/>
          </a:xfrm>
          <a:prstGeom prst="rect">
            <a:avLst/>
          </a:prstGeom>
        </p:spPr>
      </p:pic>
      <p:pic>
        <p:nvPicPr>
          <p:cNvPr id="8" name="Picture 7">
            <a:extLst>
              <a:ext uri="{FF2B5EF4-FFF2-40B4-BE49-F238E27FC236}">
                <a16:creationId xmlns:a16="http://schemas.microsoft.com/office/drawing/2014/main" id="{F22045FB-5E23-4AA4-9F9E-C9FE411669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7941" y="713792"/>
            <a:ext cx="2117598" cy="3764618"/>
          </a:xfrm>
          <a:prstGeom prst="rect">
            <a:avLst/>
          </a:prstGeom>
        </p:spPr>
      </p:pic>
      <p:pic>
        <p:nvPicPr>
          <p:cNvPr id="5" name="Picture 4">
            <a:extLst>
              <a:ext uri="{FF2B5EF4-FFF2-40B4-BE49-F238E27FC236}">
                <a16:creationId xmlns:a16="http://schemas.microsoft.com/office/drawing/2014/main" id="{2E8211FC-E377-4AEF-AAD1-2C4610802402}"/>
              </a:ext>
            </a:extLst>
          </p:cNvPr>
          <p:cNvPicPr>
            <a:picLocks noChangeAspect="1"/>
          </p:cNvPicPr>
          <p:nvPr/>
        </p:nvPicPr>
        <p:blipFill>
          <a:blip r:embed="rId6"/>
          <a:stretch>
            <a:fillRect/>
          </a:stretch>
        </p:blipFill>
        <p:spPr>
          <a:xfrm>
            <a:off x="260442" y="3428611"/>
            <a:ext cx="3469470" cy="1637912"/>
          </a:xfrm>
          <a:prstGeom prst="rect">
            <a:avLst/>
          </a:prstGeom>
        </p:spPr>
      </p:pic>
    </p:spTree>
    <p:extLst>
      <p:ext uri="{BB962C8B-B14F-4D97-AF65-F5344CB8AC3E}">
        <p14:creationId xmlns:p14="http://schemas.microsoft.com/office/powerpoint/2010/main" val="2318926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74659F-53AF-4248-A408-86248891AB04}"/>
              </a:ext>
            </a:extLst>
          </p:cNvPr>
          <p:cNvPicPr>
            <a:picLocks noChangeAspect="1"/>
          </p:cNvPicPr>
          <p:nvPr/>
        </p:nvPicPr>
        <p:blipFill rotWithShape="1">
          <a:blip r:embed="rId3"/>
          <a:srcRect l="27050" r="13880"/>
          <a:stretch/>
        </p:blipFill>
        <p:spPr>
          <a:xfrm>
            <a:off x="4574382" y="3062"/>
            <a:ext cx="4569619" cy="5140438"/>
          </a:xfrm>
          <a:prstGeom prst="rect">
            <a:avLst/>
          </a:prstGeom>
        </p:spPr>
      </p:pic>
      <p:sp>
        <p:nvSpPr>
          <p:cNvPr id="2" name="Title 1"/>
          <p:cNvSpPr>
            <a:spLocks noGrp="1"/>
          </p:cNvSpPr>
          <p:nvPr>
            <p:ph type="ctrTitle"/>
          </p:nvPr>
        </p:nvSpPr>
        <p:spPr>
          <a:xfrm>
            <a:off x="321167" y="512428"/>
            <a:ext cx="3663554" cy="604049"/>
          </a:xfrm>
        </p:spPr>
        <p:txBody>
          <a:bodyPr/>
          <a:lstStyle/>
          <a:p>
            <a:r>
              <a:rPr lang="en-US" dirty="0"/>
              <a:t>What are we talking about?</a:t>
            </a:r>
          </a:p>
        </p:txBody>
      </p:sp>
      <p:sp>
        <p:nvSpPr>
          <p:cNvPr id="3" name="Text Placeholder 2">
            <a:extLst>
              <a:ext uri="{FF2B5EF4-FFF2-40B4-BE49-F238E27FC236}">
                <a16:creationId xmlns:a16="http://schemas.microsoft.com/office/drawing/2014/main" id="{41D76159-4161-E949-A927-9DFAD2DD579D}"/>
              </a:ext>
            </a:extLst>
          </p:cNvPr>
          <p:cNvSpPr>
            <a:spLocks noGrp="1"/>
          </p:cNvSpPr>
          <p:nvPr>
            <p:ph type="body" idx="2"/>
          </p:nvPr>
        </p:nvSpPr>
        <p:spPr>
          <a:xfrm>
            <a:off x="321167" y="1088484"/>
            <a:ext cx="3663554" cy="3923958"/>
          </a:xfrm>
        </p:spPr>
        <p:txBody>
          <a:bodyPr/>
          <a:lstStyle/>
          <a:p>
            <a:pPr marL="0" indent="0">
              <a:buNone/>
            </a:pPr>
            <a:r>
              <a:rPr lang="en-US" sz="1800" dirty="0"/>
              <a:t>Using automated messaging to:</a:t>
            </a:r>
            <a:br>
              <a:rPr lang="en-US" sz="1800" dirty="0"/>
            </a:br>
            <a:br>
              <a:rPr lang="en-US" sz="1800" dirty="0"/>
            </a:br>
            <a:r>
              <a:rPr lang="en-US" sz="1800" dirty="0"/>
              <a:t>+ deepen relationships with supporters</a:t>
            </a:r>
          </a:p>
          <a:p>
            <a:pPr marL="0" indent="0">
              <a:buNone/>
            </a:pPr>
            <a:r>
              <a:rPr lang="en-US" sz="1800" dirty="0"/>
              <a:t>+ keep subscribers from going inactive</a:t>
            </a:r>
          </a:p>
          <a:p>
            <a:pPr marL="0" indent="0">
              <a:buNone/>
            </a:pPr>
            <a:r>
              <a:rPr lang="en-US" sz="1800" dirty="0"/>
              <a:t>+ recruit donors &amp; sustainers, upgrade &amp; renew donors, and recapture lapsed sustainers</a:t>
            </a:r>
            <a:br>
              <a:rPr lang="en-US" sz="1800" dirty="0"/>
            </a:br>
            <a:br>
              <a:rPr lang="en-US" sz="1800" dirty="0"/>
            </a:br>
            <a:r>
              <a:rPr lang="en-US" sz="1800" dirty="0"/>
              <a:t>+ what's working in the world of welcome messaging and automated onboarding</a:t>
            </a:r>
          </a:p>
          <a:p>
            <a:endParaRPr lang="en-US" sz="1800" dirty="0"/>
          </a:p>
          <a:p>
            <a:endParaRPr lang="en-US" sz="1800" dirty="0"/>
          </a:p>
        </p:txBody>
      </p:sp>
    </p:spTree>
    <p:extLst>
      <p:ext uri="{BB962C8B-B14F-4D97-AF65-F5344CB8AC3E}">
        <p14:creationId xmlns:p14="http://schemas.microsoft.com/office/powerpoint/2010/main" val="2409122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1E5EC48-E206-5B4F-B127-B68DDAE5B6D0}"/>
              </a:ext>
            </a:extLst>
          </p:cNvPr>
          <p:cNvSpPr>
            <a:spLocks noGrp="1"/>
          </p:cNvSpPr>
          <p:nvPr>
            <p:ph type="body" idx="2"/>
          </p:nvPr>
        </p:nvSpPr>
        <p:spPr>
          <a:xfrm>
            <a:off x="474649" y="1200150"/>
            <a:ext cx="8475041" cy="2479403"/>
          </a:xfrm>
        </p:spPr>
        <p:txBody>
          <a:bodyPr/>
          <a:lstStyle/>
          <a:p>
            <a:pPr marL="0" indent="0">
              <a:spcAft>
                <a:spcPts val="675"/>
              </a:spcAft>
              <a:buNone/>
            </a:pPr>
            <a:r>
              <a:rPr lang="en-US" sz="1800" b="1" dirty="0">
                <a:latin typeface="+mj-lt"/>
                <a:cs typeface="Arial" panose="020B0604020202020204" pitchFamily="34" charset="0"/>
              </a:rPr>
              <a:t>+ </a:t>
            </a:r>
            <a:r>
              <a:rPr lang="en-US" sz="1800" b="1" dirty="0">
                <a:solidFill>
                  <a:schemeClr val="bg1">
                    <a:lumMod val="50000"/>
                  </a:schemeClr>
                </a:solidFill>
                <a:latin typeface="+mj-lt"/>
              </a:rPr>
              <a:t>People for the Ethical Treatment of Animals </a:t>
            </a:r>
            <a:r>
              <a:rPr lang="en-US" sz="1800" dirty="0">
                <a:solidFill>
                  <a:schemeClr val="bg1">
                    <a:lumMod val="50000"/>
                  </a:schemeClr>
                </a:solidFill>
                <a:latin typeface="+mj-lt"/>
              </a:rPr>
              <a:t>(PETA) is the largest animal rights organization in the world, with more than 3 million members and supporters.</a:t>
            </a:r>
          </a:p>
          <a:p>
            <a:pPr marL="0" indent="0">
              <a:spcAft>
                <a:spcPts val="675"/>
              </a:spcAft>
              <a:buNone/>
            </a:pPr>
            <a:r>
              <a:rPr lang="en-US" sz="1800" b="1" dirty="0">
                <a:solidFill>
                  <a:schemeClr val="bg1">
                    <a:lumMod val="50000"/>
                  </a:schemeClr>
                </a:solidFill>
                <a:latin typeface="+mj-lt"/>
                <a:cs typeface="Arial" panose="020B0604020202020204" pitchFamily="34" charset="0"/>
              </a:rPr>
              <a:t>+ Instagram likes:</a:t>
            </a:r>
            <a:endParaRPr lang="en-US" sz="1950" dirty="0">
              <a:latin typeface="Arial" panose="020B0604020202020204" pitchFamily="34" charset="0"/>
              <a:cs typeface="Arial" panose="020B0604020202020204" pitchFamily="34" charset="0"/>
            </a:endParaRPr>
          </a:p>
          <a:p>
            <a:endParaRPr lang="en-US" sz="195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1B45A915-5ABC-4AF3-AD5F-4C3F26C214C0}"/>
              </a:ext>
            </a:extLst>
          </p:cNvPr>
          <p:cNvPicPr>
            <a:picLocks noChangeAspect="1"/>
          </p:cNvPicPr>
          <p:nvPr/>
        </p:nvPicPr>
        <p:blipFill>
          <a:blip r:embed="rId3"/>
          <a:stretch>
            <a:fillRect/>
          </a:stretch>
        </p:blipFill>
        <p:spPr>
          <a:xfrm>
            <a:off x="474650" y="158364"/>
            <a:ext cx="6154445" cy="987638"/>
          </a:xfrm>
          <a:prstGeom prst="rect">
            <a:avLst/>
          </a:prstGeom>
        </p:spPr>
      </p:pic>
      <p:pic>
        <p:nvPicPr>
          <p:cNvPr id="10" name="Chart 2" descr="image001">
            <a:extLst>
              <a:ext uri="{FF2B5EF4-FFF2-40B4-BE49-F238E27FC236}">
                <a16:creationId xmlns:a16="http://schemas.microsoft.com/office/drawing/2014/main" id="{452178A6-5102-4863-807D-9A5F6ED49D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0746" y="2262188"/>
            <a:ext cx="6583254" cy="285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01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21168" y="309589"/>
            <a:ext cx="7570363" cy="604049"/>
          </a:xfrm>
        </p:spPr>
        <p:txBody>
          <a:bodyPr>
            <a:normAutofit/>
          </a:bodyPr>
          <a:lstStyle/>
          <a:p>
            <a:r>
              <a:rPr lang="en-US" dirty="0"/>
              <a:t>PETA’s fundraising program</a:t>
            </a:r>
          </a:p>
        </p:txBody>
      </p:sp>
      <p:sp>
        <p:nvSpPr>
          <p:cNvPr id="4" name="Text Placeholder 3">
            <a:extLst>
              <a:ext uri="{FF2B5EF4-FFF2-40B4-BE49-F238E27FC236}">
                <a16:creationId xmlns:a16="http://schemas.microsoft.com/office/drawing/2014/main" id="{31E5EC48-E206-5B4F-B127-B68DDAE5B6D0}"/>
              </a:ext>
            </a:extLst>
          </p:cNvPr>
          <p:cNvSpPr>
            <a:spLocks noGrp="1"/>
          </p:cNvSpPr>
          <p:nvPr>
            <p:ph type="body" idx="2"/>
          </p:nvPr>
        </p:nvSpPr>
        <p:spPr>
          <a:xfrm>
            <a:off x="604060" y="1111495"/>
            <a:ext cx="2164858" cy="2672849"/>
          </a:xfrm>
        </p:spPr>
        <p:txBody>
          <a:bodyPr/>
          <a:lstStyle/>
          <a:p>
            <a:pPr marL="0" indent="0">
              <a:spcAft>
                <a:spcPts val="675"/>
              </a:spcAft>
              <a:buNone/>
            </a:pPr>
            <a:r>
              <a:rPr lang="en-US" sz="1950" dirty="0">
                <a:latin typeface="Arial" panose="020B0604020202020204" pitchFamily="34" charset="0"/>
                <a:cs typeface="Arial" panose="020B0604020202020204" pitchFamily="34" charset="0"/>
              </a:rPr>
              <a:t>+ Direct Mail</a:t>
            </a:r>
            <a:endParaRPr lang="en-US" sz="1950" b="1" dirty="0">
              <a:latin typeface="Arial" panose="020B0604020202020204" pitchFamily="34" charset="0"/>
              <a:cs typeface="Arial" panose="020B0604020202020204" pitchFamily="34" charset="0"/>
            </a:endParaRPr>
          </a:p>
          <a:p>
            <a:pPr marL="0" indent="0">
              <a:spcAft>
                <a:spcPts val="675"/>
              </a:spcAft>
              <a:buNone/>
            </a:pPr>
            <a:r>
              <a:rPr lang="en-US" sz="1950" dirty="0">
                <a:latin typeface="Arial" panose="020B0604020202020204" pitchFamily="34" charset="0"/>
                <a:cs typeface="Arial" panose="020B0604020202020204" pitchFamily="34" charset="0"/>
              </a:rPr>
              <a:t>+ Telemarketing</a:t>
            </a:r>
            <a:endParaRPr lang="en-US" sz="1950" b="1" dirty="0">
              <a:latin typeface="Arial" panose="020B0604020202020204" pitchFamily="34" charset="0"/>
              <a:cs typeface="Arial" panose="020B0604020202020204" pitchFamily="34" charset="0"/>
            </a:endParaRPr>
          </a:p>
          <a:p>
            <a:pPr marL="0" indent="0">
              <a:spcAft>
                <a:spcPts val="675"/>
              </a:spcAft>
              <a:buNone/>
            </a:pPr>
            <a:r>
              <a:rPr lang="en-US" sz="1950" dirty="0">
                <a:latin typeface="Arial" panose="020B0604020202020204" pitchFamily="34" charset="0"/>
                <a:cs typeface="Arial" panose="020B0604020202020204" pitchFamily="34" charset="0"/>
              </a:rPr>
              <a:t>+ Email</a:t>
            </a:r>
            <a:endParaRPr lang="en-US" sz="1950" b="1" dirty="0">
              <a:latin typeface="Arial" panose="020B0604020202020204" pitchFamily="34" charset="0"/>
              <a:cs typeface="Arial" panose="020B0604020202020204" pitchFamily="34" charset="0"/>
            </a:endParaRPr>
          </a:p>
          <a:p>
            <a:pPr marL="0" indent="0">
              <a:spcAft>
                <a:spcPts val="675"/>
              </a:spcAft>
              <a:buNone/>
            </a:pPr>
            <a:r>
              <a:rPr lang="en-US" sz="1950" dirty="0">
                <a:latin typeface="Arial" panose="020B0604020202020204" pitchFamily="34" charset="0"/>
                <a:cs typeface="Arial" panose="020B0604020202020204" pitchFamily="34" charset="0"/>
              </a:rPr>
              <a:t>+ Social Media</a:t>
            </a:r>
          </a:p>
          <a:p>
            <a:pPr marL="0" indent="0">
              <a:spcAft>
                <a:spcPts val="675"/>
              </a:spcAft>
              <a:buNone/>
            </a:pPr>
            <a:r>
              <a:rPr lang="en-US" sz="1950" dirty="0">
                <a:latin typeface="Arial" panose="020B0604020202020204" pitchFamily="34" charset="0"/>
                <a:cs typeface="Arial" panose="020B0604020202020204" pitchFamily="34" charset="0"/>
              </a:rPr>
              <a:t>+ Mobile</a:t>
            </a:r>
          </a:p>
          <a:p>
            <a:endParaRPr lang="en-US" sz="1950" dirty="0">
              <a:latin typeface="Arial" panose="020B0604020202020204" pitchFamily="34" charset="0"/>
              <a:cs typeface="Arial" panose="020B0604020202020204" pitchFamily="34" charset="0"/>
            </a:endParaRPr>
          </a:p>
          <a:p>
            <a:endParaRPr lang="en-US" sz="1950" dirty="0">
              <a:latin typeface="Arial" panose="020B0604020202020204" pitchFamily="34" charset="0"/>
              <a:cs typeface="Arial" panose="020B0604020202020204" pitchFamily="34" charset="0"/>
            </a:endParaRPr>
          </a:p>
        </p:txBody>
      </p:sp>
      <p:sp>
        <p:nvSpPr>
          <p:cNvPr id="10" name="Text Placeholder 3">
            <a:extLst>
              <a:ext uri="{FF2B5EF4-FFF2-40B4-BE49-F238E27FC236}">
                <a16:creationId xmlns:a16="http://schemas.microsoft.com/office/drawing/2014/main" id="{017371A4-9800-4556-B544-20B5B74E12DA}"/>
              </a:ext>
            </a:extLst>
          </p:cNvPr>
          <p:cNvSpPr txBox="1">
            <a:spLocks/>
          </p:cNvSpPr>
          <p:nvPr/>
        </p:nvSpPr>
        <p:spPr>
          <a:xfrm>
            <a:off x="3489571" y="1111495"/>
            <a:ext cx="2164858" cy="2672849"/>
          </a:xfrm>
          <a:prstGeom prst="rect">
            <a:avLst/>
          </a:prstGeom>
          <a:noFill/>
          <a:ln>
            <a:noFill/>
          </a:ln>
        </p:spPr>
        <p:txBody>
          <a:bodyPr spcFirstLastPara="1" wrap="square" lIns="68569" tIns="34275" rIns="68569" bIns="34275" anchor="t" anchorCtr="0"/>
          <a:lstStyle>
            <a:defPPr marR="0" lvl="0" algn="l" rtl="0">
              <a:lnSpc>
                <a:spcPct val="100000"/>
              </a:lnSpc>
              <a:spcBef>
                <a:spcPts val="0"/>
              </a:spcBef>
              <a:spcAft>
                <a:spcPts val="0"/>
              </a:spcAft>
            </a:defPPr>
            <a:lvl1pPr marL="457200" marR="0" lvl="0" indent="-514350" algn="l" rtl="0">
              <a:lnSpc>
                <a:spcPct val="90000"/>
              </a:lnSpc>
              <a:spcBef>
                <a:spcPts val="1000"/>
              </a:spcBef>
              <a:spcAft>
                <a:spcPts val="0"/>
              </a:spcAft>
              <a:buClr>
                <a:srgbClr val="7F7F7F"/>
              </a:buClr>
              <a:buSzPts val="4500"/>
              <a:buFont typeface="Arial"/>
              <a:buChar char="•"/>
              <a:defRPr sz="3000" b="0" i="0" u="none" strike="noStrike" cap="none">
                <a:solidFill>
                  <a:srgbClr val="7F7F7F"/>
                </a:solidFill>
                <a:latin typeface="Arial"/>
                <a:ea typeface="Arial"/>
                <a:cs typeface="Arial"/>
                <a:sym typeface="Arial"/>
              </a:defRPr>
            </a:lvl1pPr>
            <a:lvl2pPr marL="914400" marR="0" lvl="1" indent="-406400" algn="l" rtl="0">
              <a:lnSpc>
                <a:spcPct val="90000"/>
              </a:lnSpc>
              <a:spcBef>
                <a:spcPts val="500"/>
              </a:spcBef>
              <a:spcAft>
                <a:spcPts val="0"/>
              </a:spcAft>
              <a:buClr>
                <a:srgbClr val="7F7F7F"/>
              </a:buClr>
              <a:buSzPts val="2800"/>
              <a:buFont typeface="Arial"/>
              <a:buChar char="•"/>
              <a:defRPr sz="2800" b="0" i="0" u="none" strike="noStrike" cap="none">
                <a:solidFill>
                  <a:srgbClr val="7F7F7F"/>
                </a:solidFill>
                <a:latin typeface="Arial"/>
                <a:ea typeface="Arial"/>
                <a:cs typeface="Arial"/>
                <a:sym typeface="Arial"/>
              </a:defRPr>
            </a:lvl2pPr>
            <a:lvl3pPr marL="1371600" marR="0" lvl="2" indent="-361950" algn="l" rtl="0">
              <a:lnSpc>
                <a:spcPct val="90000"/>
              </a:lnSpc>
              <a:spcBef>
                <a:spcPts val="500"/>
              </a:spcBef>
              <a:spcAft>
                <a:spcPts val="0"/>
              </a:spcAft>
              <a:buClr>
                <a:srgbClr val="7F7F7F"/>
              </a:buClr>
              <a:buSzPts val="2100"/>
              <a:buFont typeface="Arial"/>
              <a:buChar char="•"/>
              <a:defRPr sz="2800" b="0" i="0" u="none" strike="noStrike" cap="none">
                <a:solidFill>
                  <a:srgbClr val="7F7F7F"/>
                </a:solidFill>
                <a:latin typeface="Arial"/>
                <a:ea typeface="Arial"/>
                <a:cs typeface="Arial"/>
                <a:sym typeface="Arial"/>
              </a:defRPr>
            </a:lvl3pPr>
            <a:lvl4pPr marL="1828800" marR="0" lvl="3" indent="-285750" algn="l" rtl="0">
              <a:lnSpc>
                <a:spcPct val="90000"/>
              </a:lnSpc>
              <a:spcBef>
                <a:spcPts val="500"/>
              </a:spcBef>
              <a:spcAft>
                <a:spcPts val="0"/>
              </a:spcAft>
              <a:buClr>
                <a:schemeClr val="accent5"/>
              </a:buClr>
              <a:buSzPts val="900"/>
              <a:buFont typeface="Arial"/>
              <a:buChar char="•"/>
              <a:defRPr sz="1800" b="0" i="0" u="none" strike="noStrike" cap="none">
                <a:solidFill>
                  <a:schemeClr val="accent5"/>
                </a:solidFill>
                <a:latin typeface="Arial"/>
                <a:ea typeface="Arial"/>
                <a:cs typeface="Arial"/>
                <a:sym typeface="Arial"/>
              </a:defRPr>
            </a:lvl4pPr>
            <a:lvl5pPr marL="2286000" marR="0" lvl="4"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pPr marL="0" indent="0" defTabSz="685800">
              <a:spcBef>
                <a:spcPts val="750"/>
              </a:spcBef>
              <a:spcAft>
                <a:spcPts val="675"/>
              </a:spcAft>
              <a:buNone/>
            </a:pPr>
            <a:r>
              <a:rPr lang="en-US" sz="1950" kern="0" dirty="0">
                <a:latin typeface="Arial" panose="020B0604020202020204" pitchFamily="34" charset="0"/>
                <a:cs typeface="Arial" panose="020B0604020202020204" pitchFamily="34" charset="0"/>
              </a:rPr>
              <a:t>+ Advocacy</a:t>
            </a:r>
            <a:endParaRPr lang="en-US" sz="1950" b="1" kern="0" dirty="0">
              <a:latin typeface="Arial" panose="020B0604020202020204" pitchFamily="34" charset="0"/>
              <a:cs typeface="Arial" panose="020B0604020202020204" pitchFamily="34" charset="0"/>
            </a:endParaRPr>
          </a:p>
          <a:p>
            <a:pPr marL="0" indent="0" defTabSz="685800">
              <a:spcBef>
                <a:spcPts val="750"/>
              </a:spcBef>
              <a:spcAft>
                <a:spcPts val="675"/>
              </a:spcAft>
              <a:buNone/>
            </a:pPr>
            <a:r>
              <a:rPr lang="en-US" sz="1950" kern="0" dirty="0">
                <a:latin typeface="Arial" panose="020B0604020202020204" pitchFamily="34" charset="0"/>
                <a:cs typeface="Arial" panose="020B0604020202020204" pitchFamily="34" charset="0"/>
              </a:rPr>
              <a:t>+ Advertising</a:t>
            </a:r>
            <a:endParaRPr lang="en-US" sz="1950" b="1" kern="0" dirty="0">
              <a:latin typeface="Arial" panose="020B0604020202020204" pitchFamily="34" charset="0"/>
              <a:cs typeface="Arial" panose="020B0604020202020204" pitchFamily="34" charset="0"/>
            </a:endParaRPr>
          </a:p>
          <a:p>
            <a:pPr marL="0" indent="0" defTabSz="685800">
              <a:spcBef>
                <a:spcPts val="750"/>
              </a:spcBef>
              <a:spcAft>
                <a:spcPts val="675"/>
              </a:spcAft>
              <a:buNone/>
            </a:pPr>
            <a:r>
              <a:rPr lang="en-US" sz="1950" kern="0" dirty="0">
                <a:latin typeface="Arial" panose="020B0604020202020204" pitchFamily="34" charset="0"/>
                <a:cs typeface="Arial" panose="020B0604020202020204" pitchFamily="34" charset="0"/>
              </a:rPr>
              <a:t>+ Events</a:t>
            </a:r>
            <a:endParaRPr lang="en-US" sz="1950" b="1" kern="0" dirty="0">
              <a:latin typeface="Arial" panose="020B0604020202020204" pitchFamily="34" charset="0"/>
              <a:cs typeface="Arial" panose="020B0604020202020204" pitchFamily="34" charset="0"/>
            </a:endParaRPr>
          </a:p>
          <a:p>
            <a:pPr marL="0" indent="0" defTabSz="685800">
              <a:spcBef>
                <a:spcPts val="750"/>
              </a:spcBef>
              <a:spcAft>
                <a:spcPts val="675"/>
              </a:spcAft>
              <a:buNone/>
            </a:pPr>
            <a:r>
              <a:rPr lang="en-US" sz="1950" kern="0" dirty="0">
                <a:latin typeface="Arial" panose="020B0604020202020204" pitchFamily="34" charset="0"/>
                <a:cs typeface="Arial" panose="020B0604020202020204" pitchFamily="34" charset="0"/>
              </a:rPr>
              <a:t>+ Planned Giving</a:t>
            </a:r>
          </a:p>
          <a:p>
            <a:pPr marL="342900" indent="-385763" defTabSz="685800">
              <a:spcBef>
                <a:spcPts val="750"/>
              </a:spcBef>
            </a:pPr>
            <a:endParaRPr lang="en-US" sz="1950" kern="0" dirty="0">
              <a:latin typeface="Arial" panose="020B0604020202020204" pitchFamily="34" charset="0"/>
              <a:cs typeface="Arial" panose="020B0604020202020204" pitchFamily="34" charset="0"/>
            </a:endParaRPr>
          </a:p>
          <a:p>
            <a:pPr marL="342900" indent="-385763" defTabSz="685800">
              <a:spcBef>
                <a:spcPts val="750"/>
              </a:spcBef>
            </a:pPr>
            <a:endParaRPr lang="en-US" sz="195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8686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21168" y="309589"/>
            <a:ext cx="7570363" cy="604049"/>
          </a:xfrm>
        </p:spPr>
        <p:txBody>
          <a:bodyPr>
            <a:normAutofit/>
          </a:bodyPr>
          <a:lstStyle/>
          <a:p>
            <a:r>
              <a:rPr lang="en-US" dirty="0"/>
              <a:t>Mal Warwick </a:t>
            </a:r>
            <a:r>
              <a:rPr lang="en-US" dirty="0" err="1"/>
              <a:t>Donordigital</a:t>
            </a:r>
            <a:endParaRPr lang="en-US" dirty="0"/>
          </a:p>
        </p:txBody>
      </p:sp>
      <p:sp>
        <p:nvSpPr>
          <p:cNvPr id="4" name="Text Placeholder 3">
            <a:extLst>
              <a:ext uri="{FF2B5EF4-FFF2-40B4-BE49-F238E27FC236}">
                <a16:creationId xmlns:a16="http://schemas.microsoft.com/office/drawing/2014/main" id="{31E5EC48-E206-5B4F-B127-B68DDAE5B6D0}"/>
              </a:ext>
            </a:extLst>
          </p:cNvPr>
          <p:cNvSpPr>
            <a:spLocks noGrp="1"/>
          </p:cNvSpPr>
          <p:nvPr>
            <p:ph type="body" idx="2"/>
          </p:nvPr>
        </p:nvSpPr>
        <p:spPr>
          <a:xfrm>
            <a:off x="321167" y="1017198"/>
            <a:ext cx="5344589" cy="3268266"/>
          </a:xfrm>
        </p:spPr>
        <p:txBody>
          <a:bodyPr/>
          <a:lstStyle/>
          <a:p>
            <a:pPr marL="0" indent="0">
              <a:spcAft>
                <a:spcPts val="675"/>
              </a:spcAft>
              <a:buNone/>
            </a:pPr>
            <a:r>
              <a:rPr lang="en-US" sz="1950" dirty="0">
                <a:latin typeface="Arial" panose="020B0604020202020204" pitchFamily="34" charset="0"/>
                <a:cs typeface="Arial" panose="020B0604020202020204" pitchFamily="34" charset="0"/>
              </a:rPr>
              <a:t>+ Integrated, multi-channel </a:t>
            </a:r>
            <a:r>
              <a:rPr lang="en-US" sz="1950" b="1" dirty="0">
                <a:latin typeface="Arial" panose="020B0604020202020204" pitchFamily="34" charset="0"/>
                <a:cs typeface="Arial" panose="020B0604020202020204" pitchFamily="34" charset="0"/>
              </a:rPr>
              <a:t>strategy</a:t>
            </a:r>
          </a:p>
          <a:p>
            <a:pPr marL="0" indent="0">
              <a:spcAft>
                <a:spcPts val="675"/>
              </a:spcAft>
              <a:buNone/>
            </a:pPr>
            <a:r>
              <a:rPr lang="en-US" sz="1950" dirty="0">
                <a:latin typeface="Arial" panose="020B0604020202020204" pitchFamily="34" charset="0"/>
                <a:cs typeface="Arial" panose="020B0604020202020204" pitchFamily="34" charset="0"/>
              </a:rPr>
              <a:t>+ High-level and granular </a:t>
            </a:r>
            <a:r>
              <a:rPr lang="en-US" sz="1950" b="1" dirty="0">
                <a:latin typeface="Arial" panose="020B0604020202020204" pitchFamily="34" charset="0"/>
                <a:cs typeface="Arial" panose="020B0604020202020204" pitchFamily="34" charset="0"/>
              </a:rPr>
              <a:t>analysis</a:t>
            </a:r>
          </a:p>
          <a:p>
            <a:pPr marL="0" indent="0">
              <a:spcAft>
                <a:spcPts val="675"/>
              </a:spcAft>
              <a:buNone/>
            </a:pPr>
            <a:r>
              <a:rPr lang="en-US" sz="1950" dirty="0">
                <a:latin typeface="Arial" panose="020B0604020202020204" pitchFamily="34" charset="0"/>
                <a:cs typeface="Arial" panose="020B0604020202020204" pitchFamily="34" charset="0"/>
              </a:rPr>
              <a:t>+ Copywriting &amp; design </a:t>
            </a:r>
            <a:r>
              <a:rPr lang="en-US" sz="1950" b="1" dirty="0">
                <a:latin typeface="Arial" panose="020B0604020202020204" pitchFamily="34" charset="0"/>
                <a:cs typeface="Arial" panose="020B0604020202020204" pitchFamily="34" charset="0"/>
              </a:rPr>
              <a:t>creative </a:t>
            </a:r>
          </a:p>
          <a:p>
            <a:pPr marL="0" indent="0">
              <a:spcAft>
                <a:spcPts val="675"/>
              </a:spcAft>
              <a:buNone/>
            </a:pPr>
            <a:r>
              <a:rPr lang="en-US" sz="1950" b="1" dirty="0">
                <a:latin typeface="Arial" panose="020B0604020202020204" pitchFamily="34" charset="0"/>
                <a:cs typeface="Arial" panose="020B0604020202020204" pitchFamily="34" charset="0"/>
              </a:rPr>
              <a:t>+ Production management </a:t>
            </a:r>
            <a:r>
              <a:rPr lang="en-US" sz="1950" dirty="0">
                <a:latin typeface="Arial" panose="020B0604020202020204" pitchFamily="34" charset="0"/>
                <a:cs typeface="Arial" panose="020B0604020202020204" pitchFamily="34" charset="0"/>
              </a:rPr>
              <a:t>services</a:t>
            </a:r>
          </a:p>
          <a:p>
            <a:pPr marL="0" indent="0">
              <a:spcAft>
                <a:spcPts val="675"/>
              </a:spcAft>
              <a:buNone/>
            </a:pPr>
            <a:r>
              <a:rPr lang="en-US" sz="1950" dirty="0">
                <a:latin typeface="Arial" panose="020B0604020202020204" pitchFamily="34" charset="0"/>
                <a:cs typeface="Arial" panose="020B0604020202020204" pitchFamily="34" charset="0"/>
              </a:rPr>
              <a:t>+ Telemarketing </a:t>
            </a:r>
            <a:r>
              <a:rPr lang="en-US" sz="1950" b="1" dirty="0">
                <a:latin typeface="Arial" panose="020B0604020202020204" pitchFamily="34" charset="0"/>
                <a:cs typeface="Arial" panose="020B0604020202020204" pitchFamily="34" charset="0"/>
              </a:rPr>
              <a:t>strategy</a:t>
            </a:r>
            <a:r>
              <a:rPr lang="en-US" sz="1950" dirty="0">
                <a:latin typeface="Arial" panose="020B0604020202020204" pitchFamily="34" charset="0"/>
                <a:cs typeface="Arial" panose="020B0604020202020204" pitchFamily="34" charset="0"/>
              </a:rPr>
              <a:t> &amp; </a:t>
            </a:r>
            <a:r>
              <a:rPr lang="en-US" sz="1950" b="1" dirty="0">
                <a:latin typeface="Arial" panose="020B0604020202020204" pitchFamily="34" charset="0"/>
                <a:cs typeface="Arial" panose="020B0604020202020204" pitchFamily="34" charset="0"/>
              </a:rPr>
              <a:t>management</a:t>
            </a:r>
          </a:p>
          <a:p>
            <a:pPr marL="0" indent="0">
              <a:spcAft>
                <a:spcPts val="675"/>
              </a:spcAft>
              <a:buNone/>
            </a:pPr>
            <a:r>
              <a:rPr lang="en-US" sz="1950" b="1" dirty="0">
                <a:latin typeface="Arial" panose="020B0604020202020204" pitchFamily="34" charset="0"/>
                <a:cs typeface="Arial" panose="020B0604020202020204" pitchFamily="34" charset="0"/>
              </a:rPr>
              <a:t>+ Mobile </a:t>
            </a:r>
            <a:r>
              <a:rPr lang="en-US" sz="1950" dirty="0">
                <a:latin typeface="Arial" panose="020B0604020202020204" pitchFamily="34" charset="0"/>
                <a:cs typeface="Arial" panose="020B0604020202020204" pitchFamily="34" charset="0"/>
              </a:rPr>
              <a:t>fundraising and advocacy</a:t>
            </a:r>
          </a:p>
          <a:p>
            <a:pPr marL="0" indent="0">
              <a:lnSpc>
                <a:spcPct val="120000"/>
              </a:lnSpc>
              <a:spcAft>
                <a:spcPts val="1013"/>
              </a:spcAft>
              <a:buNone/>
            </a:pPr>
            <a:r>
              <a:rPr lang="en-US" sz="1950" dirty="0">
                <a:latin typeface="Arial" panose="020B0604020202020204" pitchFamily="34" charset="0"/>
                <a:cs typeface="Arial" panose="020B0604020202020204" pitchFamily="34" charset="0"/>
              </a:rPr>
              <a:t>+ Digital </a:t>
            </a:r>
            <a:r>
              <a:rPr lang="en-US" sz="1950" b="1" dirty="0">
                <a:latin typeface="Arial" panose="020B0604020202020204" pitchFamily="34" charset="0"/>
                <a:cs typeface="Arial" panose="020B0604020202020204" pitchFamily="34" charset="0"/>
              </a:rPr>
              <a:t>strategy</a:t>
            </a:r>
            <a:r>
              <a:rPr lang="en-US" sz="1950" dirty="0">
                <a:latin typeface="Arial" panose="020B0604020202020204" pitchFamily="34" charset="0"/>
                <a:cs typeface="Arial" panose="020B0604020202020204" pitchFamily="34" charset="0"/>
              </a:rPr>
              <a:t>, </a:t>
            </a:r>
            <a:r>
              <a:rPr lang="en-US" sz="1950" b="1" dirty="0">
                <a:latin typeface="Arial" panose="020B0604020202020204" pitchFamily="34" charset="0"/>
                <a:cs typeface="Arial" panose="020B0604020202020204" pitchFamily="34" charset="0"/>
              </a:rPr>
              <a:t>creative</a:t>
            </a:r>
            <a:r>
              <a:rPr lang="en-US" sz="1950" dirty="0">
                <a:latin typeface="Arial" panose="020B0604020202020204" pitchFamily="34" charset="0"/>
                <a:cs typeface="Arial" panose="020B0604020202020204" pitchFamily="34" charset="0"/>
              </a:rPr>
              <a:t> &amp; </a:t>
            </a:r>
            <a:r>
              <a:rPr lang="en-US" sz="1950" b="1" dirty="0">
                <a:latin typeface="Arial" panose="020B0604020202020204" pitchFamily="34" charset="0"/>
                <a:cs typeface="Arial" panose="020B0604020202020204" pitchFamily="34" charset="0"/>
              </a:rPr>
              <a:t>implementation</a:t>
            </a:r>
          </a:p>
          <a:p>
            <a:endParaRPr lang="en-US" sz="1950" dirty="0">
              <a:latin typeface="Arial" panose="020B0604020202020204" pitchFamily="34" charset="0"/>
              <a:cs typeface="Arial" panose="020B0604020202020204" pitchFamily="34" charset="0"/>
            </a:endParaRPr>
          </a:p>
          <a:p>
            <a:endParaRPr lang="en-US" sz="1950" dirty="0">
              <a:latin typeface="Arial" panose="020B0604020202020204" pitchFamily="34" charset="0"/>
              <a:cs typeface="Arial" panose="020B0604020202020204" pitchFamily="34" charset="0"/>
            </a:endParaRPr>
          </a:p>
        </p:txBody>
      </p:sp>
      <p:graphicFrame>
        <p:nvGraphicFramePr>
          <p:cNvPr id="6" name="Content Placeholder 3">
            <a:extLst>
              <a:ext uri="{FF2B5EF4-FFF2-40B4-BE49-F238E27FC236}">
                <a16:creationId xmlns:a16="http://schemas.microsoft.com/office/drawing/2014/main" id="{9E634404-7FC9-4955-BBAC-949F8FBEE690}"/>
              </a:ext>
            </a:extLst>
          </p:cNvPr>
          <p:cNvGraphicFramePr>
            <a:graphicFrameLocks/>
          </p:cNvGraphicFramePr>
          <p:nvPr>
            <p:extLst/>
          </p:nvPr>
        </p:nvGraphicFramePr>
        <p:xfrm>
          <a:off x="6124012" y="1124966"/>
          <a:ext cx="2635431" cy="22827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http://impactinvesting.marsdd.com/wp-content/uploads/2013/07/bcorp.jpg">
            <a:extLst>
              <a:ext uri="{FF2B5EF4-FFF2-40B4-BE49-F238E27FC236}">
                <a16:creationId xmlns:a16="http://schemas.microsoft.com/office/drawing/2014/main" id="{0122AB96-1387-4F98-85CC-0F45492BD4AE}"/>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97681" y="3690047"/>
            <a:ext cx="725745" cy="514350"/>
          </a:xfrm>
          <a:prstGeom prst="rect">
            <a:avLst/>
          </a:prstGeom>
          <a:noFill/>
          <a:ln>
            <a:noFill/>
          </a:ln>
        </p:spPr>
      </p:pic>
      <p:pic>
        <p:nvPicPr>
          <p:cNvPr id="8" name="Picture 7" descr="http://i.istockimg.com/file_thumbview_approve/59030926/3/stock-photo-59030926-35-years-red-wax-seal.jpg">
            <a:extLst>
              <a:ext uri="{FF2B5EF4-FFF2-40B4-BE49-F238E27FC236}">
                <a16:creationId xmlns:a16="http://schemas.microsoft.com/office/drawing/2014/main" id="{25793740-9222-428D-BB3B-4C4AB4141486}"/>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49896" y="3612215"/>
            <a:ext cx="677239" cy="609748"/>
          </a:xfrm>
          <a:prstGeom prst="rect">
            <a:avLst/>
          </a:prstGeom>
          <a:noFill/>
          <a:ln>
            <a:noFill/>
          </a:ln>
        </p:spPr>
      </p:pic>
      <p:pic>
        <p:nvPicPr>
          <p:cNvPr id="9" name="Picture 8" descr="http://d3vsdfvkxh87qp.cloudfront.net/articles_images/u3/141038423443/image.jpg">
            <a:extLst>
              <a:ext uri="{FF2B5EF4-FFF2-40B4-BE49-F238E27FC236}">
                <a16:creationId xmlns:a16="http://schemas.microsoft.com/office/drawing/2014/main" id="{BE066FF8-771F-46AE-A62E-9E862E27A167}"/>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66057" y="3690047"/>
            <a:ext cx="632579" cy="514350"/>
          </a:xfrm>
          <a:prstGeom prst="rect">
            <a:avLst/>
          </a:prstGeom>
          <a:noFill/>
          <a:ln>
            <a:noFill/>
          </a:ln>
        </p:spPr>
      </p:pic>
    </p:spTree>
    <p:extLst>
      <p:ext uri="{BB962C8B-B14F-4D97-AF65-F5344CB8AC3E}">
        <p14:creationId xmlns:p14="http://schemas.microsoft.com/office/powerpoint/2010/main" val="2713411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data:image/jpeg;base64,/9j/4AAQSkZJRgABAQAAAQABAAD/2wCEAAkGBxQQEhUUEBQUFhQWFxwVFRgXGBgeFBQbGhwbIhchGhgbHSgiGBopHRgYITEhJSkrLi4uHB8zODMsNygtLisBCgoKDg0OGxAQGywlICQ0NC03NC00LCwvLzQvLCwsLCwsLCw0NCwsLCwsLCwsLCwsNCwsLCwsLCwsLCwsLCwsLP/AABEIAOEA4QMBEQACEQEDEQH/xAAcAAEAAgMBAQEAAAAAAAAAAAAABQYEBwgDAQL/xABKEAABAwIDBAYGBgcGBAcAAAABAAIDBBEFEiEGBzFREyJBYXGBFCMyVKLRFjVygpGxM0JSc4OToRVDkrPD0hdisuEkJSZEY7TB/8QAGgEBAAIDAQAAAAAAAAAAAAAAAAMEAQIFBv/EADgRAAICAQICBAwGAwEBAQAAAAABAgMRBBIhMQUTQVEUMlJhYmNxgaGiscEiIzOR0fA0QuEV8ST/2gAMAwEAAhEDEQA/AN4oAgCAIAgCAIAgCAIAgCAIAgCAIAgCAIAgCAIAgCAIAgCAIAgCAIAgCAIAgCAIAgCAIAgCAIAgCAIAgCAIAgCAIAgCAIAgCAIAgCAIAgCAIAgCAIAgCAIAgCAIAgCAIAgCAIAgCAIAgCAIAgCAIAgCAIAgCAIAgCAIAgCAIAgCAIAgCAIAgCAIAgCAIAgCAIAgCAIAgCAIAgCAIAgCAIAgCAIAgCAIAgCAIAgCAIAgCAIAgCAIAgCAIAgBKAxsNr46iNssLg+N2rXDgbGx/qCtpwlCW2S4mE01lGStTIQBAQP0zw/3ym/ms+an8Fu8h/sadZHvH0zw/wB8pv5rPmngt3kP9hvj3nrDtZQvNm1dOT+9Z81h6a1c4v8AYdZHlklopWvF2EOB4EEEHzCiaa4M3P2sAi8R2jpKZ/Rz1EMb7B2V72h1jwNieGhUsKLJrMYto1ckubMU7aYf77TfzWfNbeC3eQ/2G+PeTrHAgEag6g81AbH1AEAQBAEBi1GIxxyRxPeBJLm6Np4vyC7reAIWyhJxckuCMOSTwZS1MhAEAQBAEAQBAEAQFI3s7Reh0ZjYbS1F42W4hv8AeO8gQPFwV7QUdZbl8lx/gg1Fm2HtKtuP2hsZKJ50N5YfHTpG/k4eDlb6To5Wr2P7EOls/wBWbgXGLoQBAcjuXsDiHxAEBn4PjM9G7PTSvjN79U9V32mnqu8wVHZVCxYmsm8bJR5M3vu725bibCyQBlTGLvaPZe3hmZ58R2XHNcDWaR0PK8VnRpuVi85rXfX9ZfwI/wA3rp9Gfo+9/Yq6vxyhP4FdArLmdZYf+ij+w38gvIy8ZnZXIyFqZCAIAgCA53222ufPiXpFO7q07g2A/qkMOp8HG/iLL0em0yjRskufP++Y5ttzdmV2G+sExNlXBHPH7MjQ4Dtae0HvBuD4Lz9tbrm4PsOhGSksozlobBAEAQBAEAQBAEBzdvG2h9PrXvabxR+qi5FrTq77xub8rL0ujo6qpJ83xZy77N8iCwjEX0s0c8ftxuDx324g9xFwfFWLIKcXF9pFCTjLKOo8JxBlTDHNGbskYHjuuOB7xwPgvK2QcJOL7DsReVlGWtDIQHI7l7A4hYt3dBHU4jTxTsD43mTM03sbRSEcO8A+SraycoUylF8eH1RPp4qU8M3LX7ssOlaQIDGbWDo3vBHkSWnzBXEhr74vnn2l56et9ho3arA3UFVJTuObIQWu/aa4XabeBse8Fd7T3K2tTRzrYbJYPXYvE3UtdTytNvWNa7va85XX8j/RY1NanVKPmM0y2zRYd9f1l/Aj/N6rdGfo+9/Yl1fjlCfwK6BWXM6yw/8ARR/Yb+QXkZeMzsrkZC1MhAEAQFM3q7Q+hUTmsNpZ7xM5gEescPBptfsJCu6CjrbcvkuJBqLNsPac8r0ZyzbW4/aGxkopDxvLD/qNH9HW+0uP0nRytXsf2L2ks/1Zt9ccuhAEAQBAEAQBAUvevtD6HROaw2lnvEzmB/eOHg02vzcFd0FHWW5fJcf4INRZth7TnyNhcQGi5JAAHEk8AF6JvHE5iWT0q6d0T3xyCz2OLHDk5psR+IWIyUkmu0NYeGba3HbQXbJRPPs3lh8CfWNHmc3m5cjpOjirV7H9i9pLMrazbK5BcCA5HcvYHELXup+tqXxl/wAiVVNf/jy931RY0v6h0NWVccLS+V7WMGpc8gNHmV5uMXJ4isnSbS5nOO8PG2V1dLLF+jAaxh/aDRx8ze3dZel0dLqqUXzOXfNTnlEfsvRGesp42i+aVl/AEF3wglS3z2VyfmNalmaRaN9f1l/Aj/N6qdGfo+9/Ym1fjlCfwK6BWXM6yw/9FH9hv5BeRl4zOyuRkLUyEAQBAc47y9ofTq15abxReqi5EA9Z3m6+vINXpdFR1VSzzfE5eos3TK22jeY3Shp6Nrmsc7sDnBxaPwaf6cwrO9btvaRbXjJ64PiL6WeOeL243Bw77cQe4i4PisWQVkHF9ohJxllHUWFYgyphjmiN2SND2+Y4HvHBeVnBwk4vsOxFprKMtaGQgCAIAgCAIDm/eTtD6fWvc03ij9VFyIaes7zdc35ZeS9LoqOqqSfN8WcvUWbpmduiwP0quD3C8dOOldyzcIx+N3fcUfSF2yrC5vh/JtpobpZ7jO31YH0NW2oaOpUN63ISMsD+Lcp8itOjLt1ex9n0NtXDEt3eUjAsUdSVEU8ftRPDrcxwcPNpI81etrVkHB9pXrm4yTOo8PrGTxMljN2SND2nuIuF5WcXCTi+w66eVkyFqZOR3L2BxD6x5abgkHmNCsNZCeD492Y3dqeZ1P4rK4cDOWGNJIABJJsANST2WHaVhvBhLJuzdRsM+kvVVbcsrm5YmHjG0+0XcnHhbsF+dhw9fq1Z+XDl9To6enb+J8ynb6/rL+BH+b1d6M/R97+xBq/HKE/gV0CsuZ1lh/6KP7DfyC8jLxmdlcjIWpkIAgKdvS2h9ConBhtLNeKPmLjru8m315kK5oaOttWeS4kN9myBzuvSHK5m+8E2JH9jGleAJZmdK4n9WU2LL/Zs0eRXnrdX/wDp6xclw9x04VflbTQz2FpIcCCDYg8QRxB716BPPI5rWDb+47aC7ZKJ51beWHwJ9YB945vvFcfpSnirV7H9i9pbMrazbC5BcCAIAgCAICm709ovQqJwYbSz3ijtxAI67u6zb2PMhXdDR1tvHkuJDfPbA54XozlG+N1MVPR0LS+aESzHpX3kZmAPsNOulm627CSuBr3Oy3gnhcDp6dRjDmZW8dlNXUMjGzQGRnrYvWMvmaDoNe1pc3zWmjc6rU8PD4PgZuUZQayc+r0Ryzc25DaDPE+jeetHeSL7Dj1wPBxv9/uXE6TpxJWLt4M6GlnlbTaa5RbOR3L2BxCZ2MwdldWw00jnNZIX3LLZhlje4WuCOLR2KDU2uqpzXZ/OCWmCnPDNs0+52iabulqHjkXMH/SwFch9KWvkkXfBYZLTgWyFHRG9PAxr/wBs3dJ39d1yPAWVS3U22+MyaNcY8kTqgNzQW+v6y/gR/m9eg6M/R97+xztX45Qn8CugVlzOssP/AEUf2G/kF5GXjM7K5GQtTIQBAc57ztofTq5+U3ih9VFyNvbd5uvryDV6TQ0dVUs83xOZqJ7p+ww9gsNZU1sTZnMbEw9LIXuAaQyxDdeNzYW5ErfV2OFTcefI0oipTWTon+2qb3iD+Yz5rznVT8l/sdTdHvNC708PjirnyQPY6OcdL1HNIa8/pAbcLnrfeXf0E5SqxLmuBztTFKeV2lewHFHUdRFUR+1G4Ot+0ODh5tJHmrNtasg4PtIq57ZJnUVBWMniZLGbskaHtPMEXC8rKLjJxfYddPKyjIWpkIAgCAIDnLebtD6dWvLTeKL1UXI2PXd5uvryDV6TRUdVUs83xOZqJ7plTVwriyAWQBASWzmLuoqmKoZe8bgXAfrNOj2+bbhRXVK2Dg+0krnskmdQ0lS2VjZIzmY9oc0jtBFx/ReVlFxbTOsnlZRya5evOKWvdT9bUvjL/kSqpr/8eXu+qLGl/UOjV5o6YQBAaC31/WX8CP8AN69B0Z+j739jnavxyhOC6BVXM3vS72aBrGtPT3DQD6sdg+0uBLo25vPA6S1MMHr/AMXKD/5/5Y/3LH/m3eYz4VWZOF7zqKpmjhj6bPI4MbdgAueZvwWlmgthFyeMIzHUQk8I995+0XoNE7IbSzeqj5i46zvJt9eZasaGjrbePJcTN89kDnRekOUEAsgFkAQG59yG0GeJ9G89aP1kXexx6wHg43+/3LidJ04krF28zoaWzK2m0lyi2EAQBAVDejtD6DROyG0s3qo+YuOu7ybfXmWq5oaOtt48lxIb57IHOq9Ico23ug2PhmgkqKuFkge7JE2RocAG+04A83dX7p5rj9I6qUZqEHjHPBf0ta27mjYH0Mw/3Om/lM+S53hV3lv9yz1ce4fQzD/c6b+Uz5J4Vd5b/cdXHuKZvW2LgZR9PSQRxuhcHPEbAMzDo69uRsb9gDle0Gqm7ds3nPeQaipbcpcjS67Zzjdm5PaHpYH0kh68PWj743HUfdd/RzVw+k6NslYu36nR0tmVtfYaUcu4c4te6n62pfGX/IlVTX/48vd9UWNL+odGrzR0wgCA0Fvr+sv4Ef5vXoOjP0fe/sc7V+OUNdAqhAEBPbBfWNJ++b+arav9CXsJqP1ESW9HaL06tcGG8UF4o+RIPXd5uHHkAo9DR1VSzzfH+DbUWbpY7iu4Jhjquoigj9qR4bf9kfrHwDbnyVm2xVwc32EVcd0kjouHYnD2tA9EpzYAXMbS427SbanvXm3q7m/Gf7nVVce4/X0Mw/3Om/lM+Sx4Vd5b/cdXHuH0Mw/3Om/lM+SeFXeW/wBx1ce40Bttghoa2aG3UDs8fex2rfG3s+LSvQ6a7ralI5l0Nk2jG2bxh1FUxVDP7t13D9pp0ePNpI8bLe6pWwcH2mKp7JJnUNJUNlY2SMhzHtDmkcCCLg/gvKyi4tpnWTyso9VgyEAQEVjGzlNWFrqqFshaCG5r9UHjax7h+Clrvsr4QeDWUIy5kf8AQHDvdIvi+ak8Mv8AKZr1MO4nqGjZBG2OJoYxgs1o4AKCUnJ7nzN0klhHutTIQHnUQtka5jwHNcC1wPAgixB7rLKbTyg1kr30Bw73SL4vmrHhl/lMj6mHcZeF7J0dLIJKeBkcgBAc297HiOPBaz1Ns1tlLKMxrjF5SMT6A4d7pF8XzW3hl/lM16mHcZOHbH0VPI2WCnjZIy+VwvcXBB7eRI81rPU2zjtlLgbRrjF5SJxQG4QBAQ2K7K0dVJ0lRAyR9g3M697C9hx7ypq9RbWsRlhGkq4y4tGH9AcO90i+L5rfwy/ymY6mHcPoDh3ukXxfNPDL/KY6mHcPoDh3ukXxfNPDL/KY6mHcetNsTQRPa+Omja9pu1wzXB7tViWquksOQVUFyR5DYDDvdIvi+az4Zf5THUw7jLwvZSjpZBJT08bJACA4XuAePErSeotmtspZRmNcYvKRNKE3CAICJxjZqlrHB9TAyRzRlBde4F720PNS132VrEHg0lCMuaMD6A4d7pF8XzUnhl/lMx1MO4ncPoY6eNsULQyNujWi9gO66gnNze6XM3SSWEZC1MhAEBg1gqM3qTFlt+vmvft4dipahazd+Tsx6Wc/As1eD7fzN2fNg8MtXzp/jUGOkvV/MSZ0fp/AZavnT/GmOkvV/MM6P0/gMtXzp/jTHSXq/mGdH6fwGWr50/xpjpL1fzDOj9P4DLV86f40x0l6v5hnR+n8Blq+dP8AGmOkvV/MM6P0/gMtXzp/jTHSXq/mGdH6fwGWr50/xpjpL1fzDOj9P4DLV86f40x0l6v5hnR+n8Blq+dP8aY6S9X8wzo/T+Ay1fOn+NMdJer+YZ0fp/AZavnT/GmOkvV/MM6P0/gMtXzp/jTHSXq/mGdH6fwGWr50/wAaY6S9X8wzo/T+Ay1fOn+NMdJer+YZ0fp/AZavnT/GmOkvV/MM6P0/gMtXzp/jTHSXq/mGdH6fwGWr50/xpjpL1fzDOj9P4DLV86f40x0l6v5hnR+n8Blq+dP8aY6S9X8wzo/T+Ay1fOn+NMdJer+YZ0fp/AZavnT/ABpjpL1fzDOj9P4DLV86f40x0l6v5hnR+n8Blq+dP8aY6S9X8wzo/T+Bn0mfL63Lm7ct8vdxV6jrdn5uN3mzj4la3Zu/LzjznspiMIAgCApm2u8GLDJWROjdK9zc5yuAyC9m3v2mx/DvV3TaKV8XJPBDZfGDwyc2Vx9mIUzZ4gWgkhzSQSxwOoNvI+BCgvpdM9jN4TU45REbcbcswp0TXwuk6UOIyuAtlLef2lLpdI702njBrZaq+Z82z27ZhnQ54XSdM1zhlcBly5eNxr7SzptG784eMGLLlDGSA/4vN9yn/EfJT/8Amvy0aeEruZKbO70qOrkbE4SQvccrektkcTwGZpNj4gKO7o62tblxXmNoaiEngmNsNsIMMY0zZnPffJGy2Z1uJN9GtFxqfK6g0+lne/w8jey2MFxKcN61QRnbhkpi458z7W8RFb+qu/8AnQXB2LP985D4RLGdpZtjdv6fEnGNgdHMBm6N9usBxLXDR1uWh7lV1GinSsviiSu6M+CLaqhMUjbDeKzDqgQOgfISxr7tcB7RcLWI49VXtPoZXQ3p4ILL1B4aIj/i833Gf8R/tUv/AJr8tGvhK7mT2yG8OmxGTomtfFLYua19rPA45XA2JHGxsePGxUGo0VlK3Pijeu+M+CLgqZMEAQBAVVu1khxL0L0WTJcjp+t0ekZf+zbiMvHirfg0ep63cs93vwRdY9+3BalUJQgCAIAgK0zbSA4gcPyS9MDbNZvR+xn45r8O7irPgk+p67Kx8eeCLrVv2FlVYlCAIAgPOpnbGxz3mzWgucTwAAuT+Cyk28Iw3g0vsXh39t4hV1VS0mKzgAezO0sjHi2MX8bFdrUz8GpjXHn/ABxf7spVx62bk+Rk7p651DXVGHzm2Zxy34dIzl9pgB+6Frr4K2qN0f6n/DM6d7JODPm/39JSfYl/ONZ6J5S933Gr7Dz358aH91J/prPRf+/tX3MarkjcVKOo37I/JcWXMurkap35YJE1kNSxobI5/RSEC2cFpLSeZGUi/f3LrdF2ybcHy5lTVwWFIhdvMOqaqGhrgx0rTSRsks0uyuaXOJcBrldm492vEKfS2V1ynVnHFml0ZSUZFkw7fNTloE1PKw8D0ZY5g/EtIHdZVp9FTz+GS95KtVHHFHvstFg9XWiopHvZVZjIIySy5IObK0izhYuJDSeJWt71VdWya/Dy7zNfVSlmPM2WuYWTSW9CZseN073mzWNgc48gJXEn8Au5oU3pZJef6FG94sTZsJ28XDPeW/4JP9q53gOo8n6Fjr6+81vgkrK7aBs1E0iIP6Qm2UZQyz3Efq5nG33u9dK1OrR7bOfL4laDUrsx5HphO2WKzVE9PTuM0jnObFmbGGwBrzmceqBwsOsSNRxOhxPS6eMIzlwXbz48P7yMq6xycUT7cVxDB6eomxORs7n9Gylbnu3pD0me9mtIAFibcbWCr9XRqZxjUsc8/Al3Tri3LiYmCYfjWJxiodW9Ax+sbQLXHYQ1gFm8iSSeK3tnpKZbFDLRrBWzWW8Cg2sr8LrW0uKPEsUhGWSwuA42DmuAF234h2o/NPTU31OylYa7ArJwntmZzNpar6Qik6Y+jZnDo8rLaU7njrZc3tC/FaOivwPrMfi7/fg2Vkuucewx67aiuxStfSYW8QwxEh8tgSQ02LiSDYE6NDdTxvbhtHT00VKy1Zb7DV2TnPbDkMdw7F8MiNTHXmpZH1pGPZwb2mxJu3nYgrFU9LfLY4YyZmrILKeSXqd5DG4Y2sawdK93QiMnqiUDW545QBm52I5qKOhbv6tvhzz5jZ3rq9xB4Lh2NYjEKl1b0DJBmjaBa7TwOVg0byJJJGqntnpKZbFDODSMbZrLeD9YVjWLRTSUFTmc97SyGp6O7Ynlt2OLwzK9h4ai4J14WWLKtNKKuhy7V3/9MwlYm4yKpHQV39smIVDPTb6zWGW/Qg8MlvY6vsq450+Dbtv4e73/AMkGJ9bjPE3fs1TVEVO1tbKJZgXZntAAIJOXQNHAWHBcK6UJTzWsIvwTS/ESiiNggCA11vpx7oKQU7DZ9QbO5iNurvxOVvgXLo9G077N75L6lbUzxHHeQezu7euEDHRVzqfpGiR0bQ8ZS4D2rPFzaw4KxdrqXNpwzjhk0hRJR54IDbXZmqwqWGqfUdO9zwRIQ64eyxYHXcSbgc+DSrGm1Feoi61HC7iK2uVbUs5M7fFiTatmHzx+zJDI4d1zHcHvBuPJR9HVutzi+xr7m2pluUWZW/LjQ/upP9Na9F/7+1fczquSL3BvCw4MaDVMuGi/Vfy+yue9FfnxSwrod5rveNtU3F5IKSga54D7gkEGR5FhYHUNAJuTzPYLrpaPTvTxlZZwK11nWtRiTO1O0VZgbqWnjbG6mbDG0OLDd5ZpKA6+h0B4frDioKKKtUpTfjZf/CSyyVWF2FmO1GD1bM0slKbjVszWh47i1wvfwVbwfVVvCT9xL1lclngatihhmxqIYUCIhNG5tr2AaQZSL6hlg7j/APoXVblHSvrueH/z3lRJO38HI6EXnTomk958TX43TseAWuEDXA8CDK4EHyXc0La0smvP9Cjes2o2R9A8O90h/A/Nczwy/wAplrqodxLYVg8FK0tpoo4geORoF/E8T5qGy2djzJ5NoxUeRq3c4P8AzCu8Hf5pXV6Q/Rh/ewq6f9SRPb7MNfNQtkYCRDJneB2MLSCfK4J5C6g6MsUbcPtJNTFuHA99hduKN1HCyWeKGSKNsb2yODNWi12l1g4G19FrqtJarW4ptPjw4mabYuKKTt9iTMYxGngovWBvUzjgS513kf8AK1ovfxV7SVvTUynZwK9susmoxM2Mf+qh9p3/ANRy0f8Agf3yjaP+Q/72FawrB6aLEJqbFHyQgEhr2uDRe92lxIPVc03BVmdtkqVOlJkcYRU3GZYccwPBKWPMaueYnQMhnje889A2wHeSFWqt1c3jYl7U0STjUlzyeG02zrBg8c1FHUCITGdzZi0yBjm5c9m8G9Vp8DfgtqL34S42NZxjh9DWdf5WY5LvsXtzROo4WyzxQyRxtjeyRwYbsaBduY9YG1xa/FUdTpLVa2otpvsLFVsXFcTGwzeK6sxEUtJC18N9ZruByNHXdltoL6C/G45raehVdPWTeH3GI37p7UirVNdHT7TPkneGMDtXO0aM1O0C57NSFbUJT0KUVl/9Im0r8s3BhuIRVLBJA9skZJAc03aSDY6+K404Sg9slhlxNPijKWpkIAgInFNmqWqeJKiBkjwAA5wJIANwOPMlSwvsgsReEauEW8tEsFEbGHimFw1TOjqI2yMuHZXDS44FbwslB5i8Mw4prDI2TYyhcxjHU0RYzNkaQbNzkF1tdLkAqVaq5NtSfE16uPLBlYts7TVeT0mFkmQEMzD2QbXt+A/BaV32V52vGTMoRlzI/wCgeHe6Q/gfmpPDL/KZr1UO4ksJwCmpLmmgijJ4lrQHHxdxI7lFZdZZ4zbNowjHkjJxCgiqGGOeNkjDxa8Aju0Pb3rWE5QeYvDMtJ8GVmTdnhrjf0e3cJJAPwDlaWv1C/2+hE9PW+wnMGwCmowRTQsjvxLR1neLjqfMqCy6yzx3kkjCMeSJNRGxF12ztLPM2eWFj5W5cryOsMpu23gTdSxvsjHbF8DVwi3lkoojYICMwzZ+mpnvkp4WRvf7bm8Xa3189VLO6yaSk8pGqgk8okiL8VEbFXrd3eHTOLnUzQTxyOewf4WEBW462+KwpfcilRW+aPV2G02EU8s1JSi7WXIZfpJLdmc3cVr1lmomozl/Bnaq45ijX2xsFRX416e6nkiiGZ5zA21iMbQHEDM7W+nIro6mUKtL1W7L/wC5K1SlK3fg2hjmztLWgelQskI0a46Pb4OFiB3XXKqvsr8R4LcoRlzRF0G73DoXB7KZpI1GdzngEcNHkhSz1t8lhy+xpGiEeKRaC24seHDuVUlKtWbusOldmdTNBP7Dnsb/AIWuACtx118Vjd9yF0VvsJnBsCp6NpbTRMjB9rKOs77Tjq7zKgsunY8zeSSMFHkYuNbJ0dY7PUwMe+1s2odYcAS0gnzW9eptrWIy4GJVxlzRn4ThcVJEIqdgZG25DQSdSbnieZUdlkrJbpPLNoxUVhGYtDIQBAae35Vkkc9N0cj2XjffK5wv1hxsdV2ei4RlGWVkp6qTTWDbtP7LfAfkuO+ZcR6LAKfi+8vD6Z5YZTI5uh6JpcAftaNPkVcr0F01nGPaQyvguGTJwDb2hrXiOGW0h9lj2lpd4E6E9wN1rbo7qlmS4GYXQk8JkltBtHTUDA+qkDA7RosS53OzQCT48FFVRO14gjac4w5lZi3tYc51i6Vo/aMZt/S5/orT6NvS5L9yPwmBcsPro6iNskD2vjdq1zTcH/v3KlOEoPbJYZMmmsoyVqZKbvVx/wBDoXBhIlmPRMI4gH23d1m3F+ZCu6CnrLVnkuJBfPbA1rsxiVThdbSuq5JDFURtcQ57iBHKbAnMdC0hrj3eK6d9dd9UlBLK+xWhKcJrc+ZvasqmwxvkkNmMaXuNibNaLk2Gp0HYuBGLk1Fc2X20lllcO8PD+h6b0gZMxYOo/O5wAJswtzEWI1tbXirPgV+7bt4kfXwxnJ8wfeHQVUgijmIe7RoexzQ48gSLX7rrNmiurjua4CN0JPCZNY1jcFFH0lTI2Nt7C9yXHk1o1cfAKCqqdj2wWTeU1FZZW4N6WGvcG9M5t9LujeG+ZtoO8qy+j70s4+KI1qK+8mMO2tpaipdTQyZpWAkgNdls21yH2yniOBUM9NZCCnJcDdWRb2o/G0e2NJQENqZbPIuGNBc+3MgeyPGyzTpbbeMFwMTtjDmyKw3ehh07g3pXRkmw6RhDfNwuB5kKWfR98VnGfYarUQfaYm+p18NBHDpmfk5b9G/r+5mup/TJnYWobHhVK+RwaxsDS5ziA1oA4kngoNUnK+SXeSVtKCbIyp3r4cx2UPkf/wAzYzl+KxI8ApV0de1nBp4RAsWz+0tNXtLqWUPt7TbEPb4tNiB38FXtosqeJokhZGfJmFtFtzRUD+jnl9Za5Yxpc4X4Xto3wJW9OkttWYrgYnbGLw2R2Hb0cOmcG9K6Mk2HSMIb5uFw3xJUk+j74rOM+w0Wog+0ugN+CpE59QBAEBpff1+npf3b/wDqC7fRXiy9pR1nNG5Kf2G/ZH5LivmXkVjejXPgwyodGSHENjuOID3ta7Xs0JF+9WtDBSvin/cEVzag2iB3QbN03oTah8bJJZHOu57Q7IGuLQ1oPs8LnnfuCsdIXz63YnhIi01cdu7vIffTgUFOIKmnY2KR0mR3RjKHWBc11hwcC3iOfgpujbpzzCXFec01MEsSR821wWsrmUFdFEJ//DxOkj0PW0ebsuMzHXsQNU01tVTnU3ji/wCBZCU1GS4n4xbbbpIHQ4lhUkbCMuZoLCw9hZnjGUjs1Wa9Jie6q1N/3uZmVuVicS4bq5KM0zxQOmLekzPZMRnjcWjkLWIHEXGh71S1yt3rrMe4lo2bfwl1VInNBbyNoI6rEw2UuNNTuERDbXdY+utcgXJGXj+qCvQaOiVdGV4z4/wc66xSs48kfrePtjR4nFEIY5WSxO6pe1gaWEdZvVeTxDSNOxNHpbaJPc1h+0zdbGa4Jl4wDH/TcCqC43lip5oZOZLYjlPm0tN+d+SoW09Vq445Np/EnU91LfmZBbltnKeeOaonjbI9r+jYHgOawBoJIadLnNx7tLa3sdJXzjJQi8LmR6WuLTbMPfRhMNLPSyU8bYnSB+bIA0ExmPKbDQHrnXwW3RtkpwkpPOPvkxqYqLTR+dtB6djkNNUOIhHRRjW2j2B7rci5xy38OSzpvytK5x58frgWfjuUXyNpv2RoXR9EaWDJa2jGh3k4dYHvvdcpam1S3bnkt9XDGMGrN2lK2nxqojjOZkbJmtPaQ17beJ0surrZOeljJ9uPoVKEo2tIh9icRfLVy1UlG+ulPXs3Vsbnn2iCD2CzeVlNqYKNarU9q/v9ZpW3vbayWfbGpnxGEsODVDJBYxygdZhvrwYLtIuCPkqumjCmWetWO4ltbmsbWYWNsqGbPsjq2SMfHUBjRICHZNS3j2C+UdwW9Tg9Y3B5TXYayz1OGY221e9uD4ZC0kMkjL38nZA3KD3Xde3cFvpYJ6myXcYuk1XFFhwHGJaWBsUOCTluUZnWuZTbVzjk611WtqjZNylciWEnFYUCHwSgqo8WjqaegnpoXuDZGZTka12knYAG3s63YQprZ1vTuEpqTI4qSsyo4R6Yxgtbh+JzVjKT0uN73PZ1S+web+y27mub7INrWSu2m6hVuW1/t/ciUJwscksnhtDtVSVuRuJ4fPA5p0fHYSW7Qc7Glzdb2WadNZXl0zT9onZGXCccG29mHxOpIPRnukh6Nojc72y0CwzaDrC1jp2LkXKSsluWGXIY2rBKKI2CAIDW29bZCqxCWB1K1rgxjmuzPDdSQRx48F09Bqa6YtT7StqKpTxgwm0u0gFhLHYaf+3/ANi33aDu+ppt1Hf9CTwXBsTqhNBjD2up5Ii0ZehzNfcZSMjRqNTrpoorbdPDEqFxT85vCFjyrHw9xC4ZgeNYQXx0YiqIXOzAG2W/PKXtc0nS4BIU87tJqMOzKZpGFtfCPFH2XZDE8XmY/FCyGFn6jCL2NswY0F1ibWzOJt3rC1On08WqeLYdVlj/AB8ETe3GyNW+SKfDJnMMTWN6HpHNZ6s9QtF8p7AWu0ICg0upqUXC1c+32kllcuDgzBrsQx6oidA6igbnaWOfdtrEWNgZSAbHtv4KSMNHCW7e+H97jVyuaxgnN2Wx78Mhk6ZzTLMWlwbfKwNByi54nrOJPf3KDW6pXyW3kjeirq1x5lmxt0wgl9GaHTZSIwSAMx0BJPYOPkqte3et/IllnHAo27HYV9H00tcxhlfZrASH2bxcb8y63+HvV/W6xWYjW+H7EFFO3LlzLxU4PBIxzHRR5XNLT1W8CLHsVBWzTymTuKfDBrDZrYqvojWw5WOgqIJYmnpG3LsrhC63Ze9j9ruXVu1dNmyXamn/ACVYUzipLsZad1ez0+H00kdS1rXOlLxZwcLZWjiO8FVNdfC6acO4l09bhFpmBvY2UqcQdSmla1wiEufM4NtmMeW1+PslSaDU10qW/tx9zGorlNLB47xtmaaqkicKuCmrWta1rZJGtMov1NL5g7NezgDy8NtHfZCLWxuPmXIxdUpcU8M84cDx97eikrIWRnqmQWMlu4iMEnvuD3rLu0Se5Qef75xsu5NkBuupGxYzPHE4vZHHK0PNruAewXNtNSp9dJy0sW+DePoyKhJWtImKzYquw6rfU4OWOY+94XWFgTfLYkBzQeBBBHDvMMdXTdWoX9nabumcJbofsfauPHsQAieyKjZcFz43FrtO8SOcR3C3eUi9FT+JZk/P/wDEH10+D4EvthsjNLhjKSne6eVsjXOfK/rP9rMS5x5nQdgsodPqYRvdklheYksrbhtR8rdhDV4VT00pEdRAwZXcWtdazgbcWnu5A9iR1nV6iU48UxKndWovmRNBNtBRRtgbTwTtYMrHuIJsOGokYSLcxdTSWise7c1/fYyNO6PDGSW2Q2cr/SDVYnUvvcltOyR3RgnQZmg5bAcGi/YSecOovp2dXVH39pvXXPdumyLxDZzFaGsfUYfJ6RE4uIilkJDQ83LSxzgLA8C0g6eN5YX6a2tQsWH3o1lCyMt0eJjbQUWM4sxsE1LBBHmDi4uF7jvzuNteAF1vVLSad7oybZrNW2LDWDYuy+DihpYqcOzdG2xda2YkkuIHYLkrm329bY595ZhHbFIlVEbhAEAQBAEAQBAEAQBAEAQBAEAQBAVjbPYmDEw0yFzJWCzZGWvY9jgfaF9ew96tabVzo5cURW0xs5lddu6rS3o3YvOY7Wy5H6jl+mVjw6nOeqWf75jTqZYxuZZ9j9j4MMY4Q5nPfbPI+2Z1uAFtA3uVXUaqd7/ESV1KC4FiVck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2Q=="/>
          <p:cNvSpPr>
            <a:spLocks noChangeAspect="1" noChangeArrowheads="1"/>
          </p:cNvSpPr>
          <p:nvPr/>
        </p:nvSpPr>
        <p:spPr bwMode="auto">
          <a:xfrm>
            <a:off x="2087761" y="561678"/>
            <a:ext cx="171450" cy="171451"/>
          </a:xfrm>
          <a:prstGeom prst="rect">
            <a:avLst/>
          </a:prstGeom>
          <a:noFill/>
        </p:spPr>
        <p:txBody>
          <a:bodyPr vert="horz" wrap="square" lIns="51435" tIns="25718" rIns="51435" bIns="25718" numCol="1" anchor="t" anchorCtr="0" compatLnSpc="1">
            <a:prstTxWarp prst="textNoShape">
              <a:avLst/>
            </a:prstTxWarp>
          </a:bodyPr>
          <a:lstStyle/>
          <a:p>
            <a:pPr defTabSz="685800">
              <a:buClr>
                <a:srgbClr val="000000"/>
              </a:buClr>
            </a:pPr>
            <a:endParaRPr lang="en-US" sz="1463" kern="0" dirty="0">
              <a:solidFill>
                <a:srgbClr val="000000"/>
              </a:solidFill>
              <a:latin typeface="Arial"/>
              <a:cs typeface="Arial"/>
              <a:sym typeface="Arial"/>
            </a:endParaRPr>
          </a:p>
        </p:txBody>
      </p:sp>
      <p:sp>
        <p:nvSpPr>
          <p:cNvPr id="1028" name="AutoShape 4" descr="data:image/jpeg;base64,/9j/4AAQSkZJRgABAQAAAQABAAD/2wCEAAkGBxQQEhUUEBQUFhQWFxwVFRgXGBgeFBQbGhwbIhchGhgbHSgiGBopHRgYITEhJSkrLi4uHB8zODMsNygtLisBCgoKDg0OGxAQGywlICQ0NC03NC00LCwvLzQvLCwsLCwsLCw0NCwsLCwsLCwsLCwsNCwsLCwsLCwsLCwsLCwsLP/AABEIAOEA4QMBEQACEQEDEQH/xAAcAAEAAgMBAQEAAAAAAAAAAAAABQYEBwgDAQL/xABKEAABAwIDBAYGBgcGBAcAAAABAAIDBBEFEiEGBzFREyJBYXGBFCMyVKLRFjVygpGxM0JSc4OToRVDkrPD0hdisuEkJSZEY7TB/8QAGgEBAAIDAQAAAAAAAAAAAAAAAAMEAQIFBv/EADgRAAICAQICBAwGAwEBAQAAAAABAgMRBBIhMQUTQVEUMlJhYmNxgaGiscEiIzOR0fA0QuEV8ST/2gAMAwEAAhEDEQA/AN4oAgCAIAgCAIAgCAIAgCAIAgCAIAgCAIAgCAIAgCAIAgCAIAgCAIAgCAIAgCAIAgCAIAgCAIAgCAIAgCAIAgCAIAgCAIAgCAIAgCAIAgCAIAgCAIAgCAIAgCAIAgCAIAgCAIAgCAIAgCAIAgCAIAgCAIAgCAIAgCAIAgCAIAgCAIAgCAIAgCAIAgCAIAgCAIAgCAIAgCAIAgCAIAgCAIAgCAIAgCAIAgCAIAgCAIAgCAIAgCAIAgCAIAgBKAxsNr46iNssLg+N2rXDgbGx/qCtpwlCW2S4mE01lGStTIQBAQP0zw/3ym/ms+an8Fu8h/sadZHvH0zw/wB8pv5rPmngt3kP9hvj3nrDtZQvNm1dOT+9Z81h6a1c4v8AYdZHlklopWvF2EOB4EEEHzCiaa4M3P2sAi8R2jpKZ/Rz1EMb7B2V72h1jwNieGhUsKLJrMYto1ckubMU7aYf77TfzWfNbeC3eQ/2G+PeTrHAgEag6g81AbH1AEAQBAEBi1GIxxyRxPeBJLm6Np4vyC7reAIWyhJxckuCMOSTwZS1MhAEAQBAEAQBAEAQFI3s7Reh0ZjYbS1F42W4hv8AeO8gQPFwV7QUdZbl8lx/gg1Fm2HtKtuP2hsZKJ50N5YfHTpG/k4eDlb6To5Wr2P7EOls/wBWbgXGLoQBAcjuXsDiHxAEBn4PjM9G7PTSvjN79U9V32mnqu8wVHZVCxYmsm8bJR5M3vu725bibCyQBlTGLvaPZe3hmZ58R2XHNcDWaR0PK8VnRpuVi85rXfX9ZfwI/wA3rp9Gfo+9/Yq6vxyhP4FdArLmdZYf+ij+w38gvIy8ZnZXIyFqZCAIAgCA53222ufPiXpFO7q07g2A/qkMOp8HG/iLL0em0yjRskufP++Y5ttzdmV2G+sExNlXBHPH7MjQ4Dtae0HvBuD4Lz9tbrm4PsOhGSksozlobBAEAQBAEAQBAEBzdvG2h9PrXvabxR+qi5FrTq77xub8rL0ujo6qpJ83xZy77N8iCwjEX0s0c8ftxuDx324g9xFwfFWLIKcXF9pFCTjLKOo8JxBlTDHNGbskYHjuuOB7xwPgvK2QcJOL7DsReVlGWtDIQHI7l7A4hYt3dBHU4jTxTsD43mTM03sbRSEcO8A+SraycoUylF8eH1RPp4qU8M3LX7ssOlaQIDGbWDo3vBHkSWnzBXEhr74vnn2l56et9ho3arA3UFVJTuObIQWu/aa4XabeBse8Fd7T3K2tTRzrYbJYPXYvE3UtdTytNvWNa7va85XX8j/RY1NanVKPmM0y2zRYd9f1l/Aj/N6rdGfo+9/Yl1fjlCfwK6BWXM6yw/8ARR/Yb+QXkZeMzsrkZC1MhAEAQFM3q7Q+hUTmsNpZ7xM5gEescPBptfsJCu6CjrbcvkuJBqLNsPac8r0ZyzbW4/aGxkopDxvLD/qNH9HW+0uP0nRytXsf2L2ks/1Zt9ccuhAEAQBAEAQBAUvevtD6HROaw2lnvEzmB/eOHg02vzcFd0FHWW5fJcf4INRZth7TnyNhcQGi5JAAHEk8AF6JvHE5iWT0q6d0T3xyCz2OLHDk5psR+IWIyUkmu0NYeGba3HbQXbJRPPs3lh8CfWNHmc3m5cjpOjirV7H9i9pLMrazbK5BcCA5HcvYHELXup+tqXxl/wAiVVNf/jy931RY0v6h0NWVccLS+V7WMGpc8gNHmV5uMXJ4isnSbS5nOO8PG2V1dLLF+jAaxh/aDRx8ze3dZel0dLqqUXzOXfNTnlEfsvRGesp42i+aVl/AEF3wglS3z2VyfmNalmaRaN9f1l/Aj/N6qdGfo+9/Ym1fjlCfwK6BWXM6yw/9FH9hv5BeRl4zOyuRkLUyEAQBAc47y9ofTq15abxReqi5EA9Z3m6+vINXpdFR1VSzzfE5eos3TK22jeY3Shp6Nrmsc7sDnBxaPwaf6cwrO9btvaRbXjJ64PiL6WeOeL243Bw77cQe4i4PisWQVkHF9ohJxllHUWFYgyphjmiN2SND2+Y4HvHBeVnBwk4vsOxFprKMtaGQgCAIAgCAIDm/eTtD6fWvc03ij9VFyIaes7zdc35ZeS9LoqOqqSfN8WcvUWbpmduiwP0quD3C8dOOldyzcIx+N3fcUfSF2yrC5vh/JtpobpZ7jO31YH0NW2oaOpUN63ISMsD+Lcp8itOjLt1ex9n0NtXDEt3eUjAsUdSVEU8ftRPDrcxwcPNpI81etrVkHB9pXrm4yTOo8PrGTxMljN2SND2nuIuF5WcXCTi+w66eVkyFqZOR3L2BxD6x5abgkHmNCsNZCeD492Y3dqeZ1P4rK4cDOWGNJIABJJsANST2WHaVhvBhLJuzdRsM+kvVVbcsrm5YmHjG0+0XcnHhbsF+dhw9fq1Z+XDl9To6enb+J8ynb6/rL+BH+b1d6M/R97+xBq/HKE/gV0CsuZ1lh/6KP7DfyC8jLxmdlcjIWpkIAgKdvS2h9ConBhtLNeKPmLjru8m315kK5oaOttWeS4kN9myBzuvSHK5m+8E2JH9jGleAJZmdK4n9WU2LL/Zs0eRXnrdX/wDp6xclw9x04VflbTQz2FpIcCCDYg8QRxB716BPPI5rWDb+47aC7ZKJ51beWHwJ9YB945vvFcfpSnirV7H9i9pbMrazbC5BcCAIAgCAICm709ovQqJwYbSz3ijtxAI67u6zb2PMhXdDR1tvHkuJDfPbA54XozlG+N1MVPR0LS+aESzHpX3kZmAPsNOulm627CSuBr3Oy3gnhcDp6dRjDmZW8dlNXUMjGzQGRnrYvWMvmaDoNe1pc3zWmjc6rU8PD4PgZuUZQayc+r0Ryzc25DaDPE+jeetHeSL7Dj1wPBxv9/uXE6TpxJWLt4M6GlnlbTaa5RbOR3L2BxCZ2MwdldWw00jnNZIX3LLZhlje4WuCOLR2KDU2uqpzXZ/OCWmCnPDNs0+52iabulqHjkXMH/SwFch9KWvkkXfBYZLTgWyFHRG9PAxr/wBs3dJ39d1yPAWVS3U22+MyaNcY8kTqgNzQW+v6y/gR/m9eg6M/R97+xztX45Qn8CugVlzOssP/AEUf2G/kF5GXjM7K5GQtTIQBAc57ztofTq5+U3ih9VFyNvbd5uvryDV6TQ0dVUs83xOZqJ7p+ww9gsNZU1sTZnMbEw9LIXuAaQyxDdeNzYW5ErfV2OFTcefI0oipTWTon+2qb3iD+Yz5rznVT8l/sdTdHvNC708PjirnyQPY6OcdL1HNIa8/pAbcLnrfeXf0E5SqxLmuBztTFKeV2lewHFHUdRFUR+1G4Ot+0ODh5tJHmrNtasg4PtIq57ZJnUVBWMniZLGbskaHtPMEXC8rKLjJxfYddPKyjIWpkIAgCAIDnLebtD6dWvLTeKL1UXI2PXd5uvryDV6TRUdVUs83xOZqJ7plTVwriyAWQBASWzmLuoqmKoZe8bgXAfrNOj2+bbhRXVK2Dg+0krnskmdQ0lS2VjZIzmY9oc0jtBFx/ReVlFxbTOsnlZRya5evOKWvdT9bUvjL/kSqpr/8eXu+qLGl/UOjV5o6YQBAaC31/WX8CP8AN69B0Z+j739jnavxyhOC6BVXM3vS72aBrGtPT3DQD6sdg+0uBLo25vPA6S1MMHr/AMXKD/5/5Y/3LH/m3eYz4VWZOF7zqKpmjhj6bPI4MbdgAueZvwWlmgthFyeMIzHUQk8I995+0XoNE7IbSzeqj5i46zvJt9eZasaGjrbePJcTN89kDnRekOUEAsgFkAQG59yG0GeJ9G89aP1kXexx6wHg43+/3LidJ04krF28zoaWzK2m0lyi2EAQBAVDejtD6DROyG0s3qo+YuOu7ybfXmWq5oaOtt48lxIb57IHOq9Ico23ug2PhmgkqKuFkge7JE2RocAG+04A83dX7p5rj9I6qUZqEHjHPBf0ta27mjYH0Mw/3Om/lM+S53hV3lv9yz1ce4fQzD/c6b+Uz5J4Vd5b/cdXHuKZvW2LgZR9PSQRxuhcHPEbAMzDo69uRsb9gDle0Gqm7ds3nPeQaipbcpcjS67Zzjdm5PaHpYH0kh68PWj743HUfdd/RzVw+k6NslYu36nR0tmVtfYaUcu4c4te6n62pfGX/IlVTX/48vd9UWNL+odGrzR0wgCA0Fvr+sv4Ef5vXoOjP0fe/sc7V+OUNdAqhAEBPbBfWNJ++b+arav9CXsJqP1ESW9HaL06tcGG8UF4o+RIPXd5uHHkAo9DR1VSzzfH+DbUWbpY7iu4Jhjquoigj9qR4bf9kfrHwDbnyVm2xVwc32EVcd0kjouHYnD2tA9EpzYAXMbS427SbanvXm3q7m/Gf7nVVce4/X0Mw/3Om/lM+Sx4Vd5b/cdXHuH0Mw/3Om/lM+SeFXeW/wBx1ce40Bttghoa2aG3UDs8fex2rfG3s+LSvQ6a7ralI5l0Nk2jG2bxh1FUxVDP7t13D9pp0ePNpI8bLe6pWwcH2mKp7JJnUNJUNlY2SMhzHtDmkcCCLg/gvKyi4tpnWTyso9VgyEAQEVjGzlNWFrqqFshaCG5r9UHjax7h+Clrvsr4QeDWUIy5kf8AQHDvdIvi+ak8Mv8AKZr1MO4nqGjZBG2OJoYxgs1o4AKCUnJ7nzN0klhHutTIQHnUQtka5jwHNcC1wPAgixB7rLKbTyg1kr30Bw73SL4vmrHhl/lMj6mHcZeF7J0dLIJKeBkcgBAc297HiOPBaz1Ns1tlLKMxrjF5SMT6A4d7pF8XzW3hl/lM16mHcZOHbH0VPI2WCnjZIy+VwvcXBB7eRI81rPU2zjtlLgbRrjF5SJxQG4QBAQ2K7K0dVJ0lRAyR9g3M697C9hx7ypq9RbWsRlhGkq4y4tGH9AcO90i+L5rfwy/ymY6mHcPoDh3ukXxfNPDL/KY6mHcPoDh3ukXxfNPDL/KY6mHcetNsTQRPa+Omja9pu1wzXB7tViWquksOQVUFyR5DYDDvdIvi+az4Zf5THUw7jLwvZSjpZBJT08bJACA4XuAePErSeotmtspZRmNcYvKRNKE3CAICJxjZqlrHB9TAyRzRlBde4F720PNS132VrEHg0lCMuaMD6A4d7pF8XzUnhl/lMx1MO4ncPoY6eNsULQyNujWi9gO66gnNze6XM3SSWEZC1MhAEBg1gqM3qTFlt+vmvft4dipahazd+Tsx6Wc/As1eD7fzN2fNg8MtXzp/jUGOkvV/MSZ0fp/AZavnT/GmOkvV/MM6P0/gMtXzp/jTHSXq/mGdH6fwGWr50/xpjpL1fzDOj9P4DLV86f40x0l6v5hnR+n8Blq+dP8AGmOkvV/MM6P0/gMtXzp/jTHSXq/mGdH6fwGWr50/xpjpL1fzDOj9P4DLV86f40x0l6v5hnR+n8Blq+dP8aY6S9X8wzo/T+Ay1fOn+NMdJer+YZ0fp/AZavnT/GmOkvV/MM6P0/gMtXzp/jTHSXq/mGdH6fwGWr50/wAaY6S9X8wzo/T+Ay1fOn+NMdJer+YZ0fp/AZavnT/GmOkvV/MM6P0/gMtXzp/jTHSXq/mGdH6fwGWr50/xpjpL1fzDOj9P4DLV86f40x0l6v5hnR+n8Blq+dP8aY6S9X8wzo/T+Ay1fOn+NMdJer+YZ0fp/AZavnT/ABpjpL1fzDOj9P4DLV86f40x0l6v5hnR+n8Blq+dP8aY6S9X8wzo/T+Bn0mfL63Lm7ct8vdxV6jrdn5uN3mzj4la3Zu/LzjznspiMIAgCApm2u8GLDJWROjdK9zc5yuAyC9m3v2mx/DvV3TaKV8XJPBDZfGDwyc2Vx9mIUzZ4gWgkhzSQSxwOoNvI+BCgvpdM9jN4TU45REbcbcswp0TXwuk6UOIyuAtlLef2lLpdI702njBrZaq+Z82z27ZhnQ54XSdM1zhlcBly5eNxr7SzptG784eMGLLlDGSA/4vN9yn/EfJT/8Amvy0aeEruZKbO70qOrkbE4SQvccrektkcTwGZpNj4gKO7o62tblxXmNoaiEngmNsNsIMMY0zZnPffJGy2Z1uJN9GtFxqfK6g0+lne/w8jey2MFxKcN61QRnbhkpi458z7W8RFb+qu/8AnQXB2LP985D4RLGdpZtjdv6fEnGNgdHMBm6N9usBxLXDR1uWh7lV1GinSsviiSu6M+CLaqhMUjbDeKzDqgQOgfISxr7tcB7RcLWI49VXtPoZXQ3p4ILL1B4aIj/i833Gf8R/tUv/AJr8tGvhK7mT2yG8OmxGTomtfFLYua19rPA45XA2JHGxsePGxUGo0VlK3Pijeu+M+CLgqZMEAQBAVVu1khxL0L0WTJcjp+t0ekZf+zbiMvHirfg0ep63cs93vwRdY9+3BalUJQgCAIAgK0zbSA4gcPyS9MDbNZvR+xn45r8O7irPgk+p67Kx8eeCLrVv2FlVYlCAIAgPOpnbGxz3mzWgucTwAAuT+Cyk28Iw3g0vsXh39t4hV1VS0mKzgAezO0sjHi2MX8bFdrUz8GpjXHn/ABxf7spVx62bk+Rk7p651DXVGHzm2Zxy34dIzl9pgB+6Frr4K2qN0f6n/DM6d7JODPm/39JSfYl/ONZ6J5S933Gr7Dz358aH91J/prPRf+/tX3MarkjcVKOo37I/JcWXMurkap35YJE1kNSxobI5/RSEC2cFpLSeZGUi/f3LrdF2ybcHy5lTVwWFIhdvMOqaqGhrgx0rTSRsks0uyuaXOJcBrldm492vEKfS2V1ynVnHFml0ZSUZFkw7fNTloE1PKw8D0ZY5g/EtIHdZVp9FTz+GS95KtVHHFHvstFg9XWiopHvZVZjIIySy5IObK0izhYuJDSeJWt71VdWya/Dy7zNfVSlmPM2WuYWTSW9CZseN073mzWNgc48gJXEn8Au5oU3pZJef6FG94sTZsJ28XDPeW/4JP9q53gOo8n6Fjr6+81vgkrK7aBs1E0iIP6Qm2UZQyz3Efq5nG33u9dK1OrR7bOfL4laDUrsx5HphO2WKzVE9PTuM0jnObFmbGGwBrzmceqBwsOsSNRxOhxPS6eMIzlwXbz48P7yMq6xycUT7cVxDB6eomxORs7n9Gylbnu3pD0me9mtIAFibcbWCr9XRqZxjUsc8/Al3Tri3LiYmCYfjWJxiodW9Ax+sbQLXHYQ1gFm8iSSeK3tnpKZbFDLRrBWzWW8Cg2sr8LrW0uKPEsUhGWSwuA42DmuAF234h2o/NPTU31OylYa7ArJwntmZzNpar6Qik6Y+jZnDo8rLaU7njrZc3tC/FaOivwPrMfi7/fg2Vkuucewx67aiuxStfSYW8QwxEh8tgSQ02LiSDYE6NDdTxvbhtHT00VKy1Zb7DV2TnPbDkMdw7F8MiNTHXmpZH1pGPZwb2mxJu3nYgrFU9LfLY4YyZmrILKeSXqd5DG4Y2sawdK93QiMnqiUDW545QBm52I5qKOhbv6tvhzz5jZ3rq9xB4Lh2NYjEKl1b0DJBmjaBa7TwOVg0byJJJGqntnpKZbFDODSMbZrLeD9YVjWLRTSUFTmc97SyGp6O7Ynlt2OLwzK9h4ai4J14WWLKtNKKuhy7V3/9MwlYm4yKpHQV39smIVDPTb6zWGW/Qg8MlvY6vsq450+Dbtv4e73/AMkGJ9bjPE3fs1TVEVO1tbKJZgXZntAAIJOXQNHAWHBcK6UJTzWsIvwTS/ESiiNggCA11vpx7oKQU7DZ9QbO5iNurvxOVvgXLo9G077N75L6lbUzxHHeQezu7euEDHRVzqfpGiR0bQ8ZS4D2rPFzaw4KxdrqXNpwzjhk0hRJR54IDbXZmqwqWGqfUdO9zwRIQ64eyxYHXcSbgc+DSrGm1Feoi61HC7iK2uVbUs5M7fFiTatmHzx+zJDI4d1zHcHvBuPJR9HVutzi+xr7m2pluUWZW/LjQ/upP9Na9F/7+1fczquSL3BvCw4MaDVMuGi/Vfy+yue9FfnxSwrod5rveNtU3F5IKSga54D7gkEGR5FhYHUNAJuTzPYLrpaPTvTxlZZwK11nWtRiTO1O0VZgbqWnjbG6mbDG0OLDd5ZpKA6+h0B4frDioKKKtUpTfjZf/CSyyVWF2FmO1GD1bM0slKbjVszWh47i1wvfwVbwfVVvCT9xL1lclngatihhmxqIYUCIhNG5tr2AaQZSL6hlg7j/APoXVblHSvrueH/z3lRJO38HI6EXnTomk958TX43TseAWuEDXA8CDK4EHyXc0La0smvP9Cjes2o2R9A8O90h/A/Nczwy/wAplrqodxLYVg8FK0tpoo4geORoF/E8T5qGy2djzJ5NoxUeRq3c4P8AzCu8Hf5pXV6Q/Rh/ewq6f9SRPb7MNfNQtkYCRDJneB2MLSCfK4J5C6g6MsUbcPtJNTFuHA99hduKN1HCyWeKGSKNsb2yODNWi12l1g4G19FrqtJarW4ptPjw4mabYuKKTt9iTMYxGngovWBvUzjgS513kf8AK1ovfxV7SVvTUynZwK9susmoxM2Mf+qh9p3/ANRy0f8Agf3yjaP+Q/72FawrB6aLEJqbFHyQgEhr2uDRe92lxIPVc03BVmdtkqVOlJkcYRU3GZYccwPBKWPMaueYnQMhnje889A2wHeSFWqt1c3jYl7U0STjUlzyeG02zrBg8c1FHUCITGdzZi0yBjm5c9m8G9Vp8DfgtqL34S42NZxjh9DWdf5WY5LvsXtzROo4WyzxQyRxtjeyRwYbsaBduY9YG1xa/FUdTpLVa2otpvsLFVsXFcTGwzeK6sxEUtJC18N9ZruByNHXdltoL6C/G45raehVdPWTeH3GI37p7UirVNdHT7TPkneGMDtXO0aM1O0C57NSFbUJT0KUVl/9Im0r8s3BhuIRVLBJA9skZJAc03aSDY6+K404Sg9slhlxNPijKWpkIAgInFNmqWqeJKiBkjwAA5wJIANwOPMlSwvsgsReEauEW8tEsFEbGHimFw1TOjqI2yMuHZXDS44FbwslB5i8Mw4prDI2TYyhcxjHU0RYzNkaQbNzkF1tdLkAqVaq5NtSfE16uPLBlYts7TVeT0mFkmQEMzD2QbXt+A/BaV32V52vGTMoRlzI/wCgeHe6Q/gfmpPDL/KZr1UO4ksJwCmpLmmgijJ4lrQHHxdxI7lFZdZZ4zbNowjHkjJxCgiqGGOeNkjDxa8Aju0Pb3rWE5QeYvDMtJ8GVmTdnhrjf0e3cJJAPwDlaWv1C/2+hE9PW+wnMGwCmowRTQsjvxLR1neLjqfMqCy6yzx3kkjCMeSJNRGxF12ztLPM2eWFj5W5cryOsMpu23gTdSxvsjHbF8DVwi3lkoojYICMwzZ+mpnvkp4WRvf7bm8Xa3189VLO6yaSk8pGqgk8okiL8VEbFXrd3eHTOLnUzQTxyOewf4WEBW462+KwpfcilRW+aPV2G02EU8s1JSi7WXIZfpJLdmc3cVr1lmomozl/Bnaq45ijX2xsFRX416e6nkiiGZ5zA21iMbQHEDM7W+nIro6mUKtL1W7L/wC5K1SlK3fg2hjmztLWgelQskI0a46Pb4OFiB3XXKqvsr8R4LcoRlzRF0G73DoXB7KZpI1GdzngEcNHkhSz1t8lhy+xpGiEeKRaC24seHDuVUlKtWbusOldmdTNBP7Dnsb/AIWuACtx118Vjd9yF0VvsJnBsCp6NpbTRMjB9rKOs77Tjq7zKgsunY8zeSSMFHkYuNbJ0dY7PUwMe+1s2odYcAS0gnzW9eptrWIy4GJVxlzRn4ThcVJEIqdgZG25DQSdSbnieZUdlkrJbpPLNoxUVhGYtDIQBAae35Vkkc9N0cj2XjffK5wv1hxsdV2ei4RlGWVkp6qTTWDbtP7LfAfkuO+ZcR6LAKfi+8vD6Z5YZTI5uh6JpcAftaNPkVcr0F01nGPaQyvguGTJwDb2hrXiOGW0h9lj2lpd4E6E9wN1rbo7qlmS4GYXQk8JkltBtHTUDA+qkDA7RosS53OzQCT48FFVRO14gjac4w5lZi3tYc51i6Vo/aMZt/S5/orT6NvS5L9yPwmBcsPro6iNskD2vjdq1zTcH/v3KlOEoPbJYZMmmsoyVqZKbvVx/wBDoXBhIlmPRMI4gH23d1m3F+ZCu6CnrLVnkuJBfPbA1rsxiVThdbSuq5JDFURtcQ57iBHKbAnMdC0hrj3eK6d9dd9UlBLK+xWhKcJrc+ZvasqmwxvkkNmMaXuNibNaLk2Gp0HYuBGLk1Fc2X20lllcO8PD+h6b0gZMxYOo/O5wAJswtzEWI1tbXirPgV+7bt4kfXwxnJ8wfeHQVUgijmIe7RoexzQ48gSLX7rrNmiurjua4CN0JPCZNY1jcFFH0lTI2Nt7C9yXHk1o1cfAKCqqdj2wWTeU1FZZW4N6WGvcG9M5t9LujeG+ZtoO8qy+j70s4+KI1qK+8mMO2tpaipdTQyZpWAkgNdls21yH2yniOBUM9NZCCnJcDdWRb2o/G0e2NJQENqZbPIuGNBc+3MgeyPGyzTpbbeMFwMTtjDmyKw3ehh07g3pXRkmw6RhDfNwuB5kKWfR98VnGfYarUQfaYm+p18NBHDpmfk5b9G/r+5mup/TJnYWobHhVK+RwaxsDS5ziA1oA4kngoNUnK+SXeSVtKCbIyp3r4cx2UPkf/wAzYzl+KxI8ApV0de1nBp4RAsWz+0tNXtLqWUPt7TbEPb4tNiB38FXtosqeJokhZGfJmFtFtzRUD+jnl9Za5Yxpc4X4Xto3wJW9OkttWYrgYnbGLw2R2Hb0cOmcG9K6Mk2HSMIb5uFw3xJUk+j74rOM+w0Wog+0ugN+CpE59QBAEBpff1+npf3b/wDqC7fRXiy9pR1nNG5Kf2G/ZH5LivmXkVjejXPgwyodGSHENjuOID3ta7Xs0JF+9WtDBSvin/cEVzag2iB3QbN03oTah8bJJZHOu57Q7IGuLQ1oPs8LnnfuCsdIXz63YnhIi01cdu7vIffTgUFOIKmnY2KR0mR3RjKHWBc11hwcC3iOfgpujbpzzCXFec01MEsSR821wWsrmUFdFEJ//DxOkj0PW0ebsuMzHXsQNU01tVTnU3ji/wCBZCU1GS4n4xbbbpIHQ4lhUkbCMuZoLCw9hZnjGUjs1Wa9Jie6q1N/3uZmVuVicS4bq5KM0zxQOmLekzPZMRnjcWjkLWIHEXGh71S1yt3rrMe4lo2bfwl1VInNBbyNoI6rEw2UuNNTuERDbXdY+utcgXJGXj+qCvQaOiVdGV4z4/wc66xSs48kfrePtjR4nFEIY5WSxO6pe1gaWEdZvVeTxDSNOxNHpbaJPc1h+0zdbGa4Jl4wDH/TcCqC43lip5oZOZLYjlPm0tN+d+SoW09Vq445Np/EnU91LfmZBbltnKeeOaonjbI9r+jYHgOawBoJIadLnNx7tLa3sdJXzjJQi8LmR6WuLTbMPfRhMNLPSyU8bYnSB+bIA0ExmPKbDQHrnXwW3RtkpwkpPOPvkxqYqLTR+dtB6djkNNUOIhHRRjW2j2B7rci5xy38OSzpvytK5x58frgWfjuUXyNpv2RoXR9EaWDJa2jGh3k4dYHvvdcpam1S3bnkt9XDGMGrN2lK2nxqojjOZkbJmtPaQ17beJ0surrZOeljJ9uPoVKEo2tIh9icRfLVy1UlG+ulPXs3Vsbnn2iCD2CzeVlNqYKNarU9q/v9ZpW3vbayWfbGpnxGEsODVDJBYxygdZhvrwYLtIuCPkqumjCmWetWO4ltbmsbWYWNsqGbPsjq2SMfHUBjRICHZNS3j2C+UdwW9Tg9Y3B5TXYayz1OGY221e9uD4ZC0kMkjL38nZA3KD3Xde3cFvpYJ6myXcYuk1XFFhwHGJaWBsUOCTluUZnWuZTbVzjk611WtqjZNylciWEnFYUCHwSgqo8WjqaegnpoXuDZGZTka12knYAG3s63YQprZ1vTuEpqTI4qSsyo4R6Yxgtbh+JzVjKT0uN73PZ1S+web+y27mub7INrWSu2m6hVuW1/t/ciUJwscksnhtDtVSVuRuJ4fPA5p0fHYSW7Qc7Glzdb2WadNZXl0zT9onZGXCccG29mHxOpIPRnukh6Nojc72y0CwzaDrC1jp2LkXKSsluWGXIY2rBKKI2CAIDW29bZCqxCWB1K1rgxjmuzPDdSQRx48F09Bqa6YtT7StqKpTxgwm0u0gFhLHYaf+3/ANi33aDu+ppt1Hf9CTwXBsTqhNBjD2up5Ii0ZehzNfcZSMjRqNTrpoorbdPDEqFxT85vCFjyrHw9xC4ZgeNYQXx0YiqIXOzAG2W/PKXtc0nS4BIU87tJqMOzKZpGFtfCPFH2XZDE8XmY/FCyGFn6jCL2NswY0F1ibWzOJt3rC1On08WqeLYdVlj/AB8ETe3GyNW+SKfDJnMMTWN6HpHNZ6s9QtF8p7AWu0ICg0upqUXC1c+32kllcuDgzBrsQx6oidA6igbnaWOfdtrEWNgZSAbHtv4KSMNHCW7e+H97jVyuaxgnN2Wx78Mhk6ZzTLMWlwbfKwNByi54nrOJPf3KDW6pXyW3kjeirq1x5lmxt0wgl9GaHTZSIwSAMx0BJPYOPkqte3et/IllnHAo27HYV9H00tcxhlfZrASH2bxcb8y63+HvV/W6xWYjW+H7EFFO3LlzLxU4PBIxzHRR5XNLT1W8CLHsVBWzTymTuKfDBrDZrYqvojWw5WOgqIJYmnpG3LsrhC63Ze9j9ruXVu1dNmyXamn/ACVYUzipLsZad1ez0+H00kdS1rXOlLxZwcLZWjiO8FVNdfC6acO4l09bhFpmBvY2UqcQdSmla1wiEufM4NtmMeW1+PslSaDU10qW/tx9zGorlNLB47xtmaaqkicKuCmrWta1rZJGtMov1NL5g7NezgDy8NtHfZCLWxuPmXIxdUpcU8M84cDx97eikrIWRnqmQWMlu4iMEnvuD3rLu0Se5Qef75xsu5NkBuupGxYzPHE4vZHHK0PNruAewXNtNSp9dJy0sW+DePoyKhJWtImKzYquw6rfU4OWOY+94XWFgTfLYkBzQeBBBHDvMMdXTdWoX9nabumcJbofsfauPHsQAieyKjZcFz43FrtO8SOcR3C3eUi9FT+JZk/P/wDEH10+D4EvthsjNLhjKSne6eVsjXOfK/rP9rMS5x5nQdgsodPqYRvdklheYksrbhtR8rdhDV4VT00pEdRAwZXcWtdazgbcWnu5A9iR1nV6iU48UxKndWovmRNBNtBRRtgbTwTtYMrHuIJsOGokYSLcxdTSWise7c1/fYyNO6PDGSW2Q2cr/SDVYnUvvcltOyR3RgnQZmg5bAcGi/YSecOovp2dXVH39pvXXPdumyLxDZzFaGsfUYfJ6RE4uIilkJDQ83LSxzgLA8C0g6eN5YX6a2tQsWH3o1lCyMt0eJjbQUWM4sxsE1LBBHmDi4uF7jvzuNteAF1vVLSad7oybZrNW2LDWDYuy+DihpYqcOzdG2xda2YkkuIHYLkrm329bY595ZhHbFIlVEbhAEAQBAEAQBAEAQBAEAQBAEAQBAVjbPYmDEw0yFzJWCzZGWvY9jgfaF9ew96tabVzo5cURW0xs5lddu6rS3o3YvOY7Wy5H6jl+mVjw6nOeqWf75jTqZYxuZZ9j9j4MMY4Q5nPfbPI+2Z1uAFtA3uVXUaqd7/ESV1KC4FiVck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2Q=="/>
          <p:cNvSpPr>
            <a:spLocks noChangeAspect="1" noChangeArrowheads="1"/>
          </p:cNvSpPr>
          <p:nvPr/>
        </p:nvSpPr>
        <p:spPr bwMode="auto">
          <a:xfrm>
            <a:off x="2087761" y="561678"/>
            <a:ext cx="171450" cy="171451"/>
          </a:xfrm>
          <a:prstGeom prst="rect">
            <a:avLst/>
          </a:prstGeom>
          <a:noFill/>
        </p:spPr>
        <p:txBody>
          <a:bodyPr vert="horz" wrap="square" lIns="51435" tIns="25718" rIns="51435" bIns="25718" numCol="1" anchor="t" anchorCtr="0" compatLnSpc="1">
            <a:prstTxWarp prst="textNoShape">
              <a:avLst/>
            </a:prstTxWarp>
          </a:bodyPr>
          <a:lstStyle/>
          <a:p>
            <a:pPr defTabSz="685800">
              <a:buClr>
                <a:srgbClr val="000000"/>
              </a:buClr>
            </a:pPr>
            <a:endParaRPr lang="en-US" sz="1463" kern="0" dirty="0">
              <a:solidFill>
                <a:srgbClr val="000000"/>
              </a:solidFill>
              <a:latin typeface="Arial"/>
              <a:cs typeface="Arial"/>
              <a:sym typeface="Arial"/>
            </a:endParaRPr>
          </a:p>
        </p:txBody>
      </p:sp>
      <p:sp>
        <p:nvSpPr>
          <p:cNvPr id="1030" name="AutoShape 6" descr="data:image/jpeg;base64,/9j/4AAQSkZJRgABAQAAAQABAAD/2wCEAAkGBxQQEhUUEBQUFhQWFxwVFRgXGBgeFBQbGhwbIhchGhgbHSgiGBopHRgYITEhJSkrLi4uHB8zODMsNygtLisBCgoKDg0OGxAQGywlICQ0NC03NC00LCwvLzQvLCwsLCwsLCw0NCwsLCwsLCwsLCwsNCwsLCwsLCwsLCwsLCwsLP/AABEIAOEA4QMBEQACEQEDEQH/xAAcAAEAAgMBAQEAAAAAAAAAAAAABQYEBwgDAQL/xABKEAABAwIDBAYGBgcGBAcAAAABAAIDBBEFEiEGBzFREyJBYXGBFCMyVKLRFjVygpGxM0JSc4OToRVDkrPD0hdisuEkJSZEY7TB/8QAGgEBAAIDAQAAAAAAAAAAAAAAAAMEAQIFBv/EADgRAAICAQICBAwGAwEBAQAAAAABAgMRBBIhMQUTQVEUMlJhYmNxgaGiscEiIzOR0fA0QuEV8ST/2gAMAwEAAhEDEQA/AN4oAgCAIAgCAIAgCAIAgCAIAgCAIAgCAIAgCAIAgCAIAgCAIAgCAIAgCAIAgCAIAgCAIAgCAIAgCAIAgCAIAgCAIAgCAIAgCAIAgCAIAgCAIAgCAIAgCAIAgCAIAgCAIAgCAIAgCAIAgCAIAgCAIAgCAIAgCAIAgCAIAgCAIAgCAIAgCAIAgCAIAgCAIAgCAIAgCAIAgCAIAgCAIAgCAIAgCAIAgCAIAgCAIAgCAIAgCAIAgCAIAgCAIAgBKAxsNr46iNssLg+N2rXDgbGx/qCtpwlCW2S4mE01lGStTIQBAQP0zw/3ym/ms+an8Fu8h/sadZHvH0zw/wB8pv5rPmngt3kP9hvj3nrDtZQvNm1dOT+9Z81h6a1c4v8AYdZHlklopWvF2EOB4EEEHzCiaa4M3P2sAi8R2jpKZ/Rz1EMb7B2V72h1jwNieGhUsKLJrMYto1ckubMU7aYf77TfzWfNbeC3eQ/2G+PeTrHAgEag6g81AbH1AEAQBAEBi1GIxxyRxPeBJLm6Np4vyC7reAIWyhJxckuCMOSTwZS1MhAEAQBAEAQBAEAQFI3s7Reh0ZjYbS1F42W4hv8AeO8gQPFwV7QUdZbl8lx/gg1Fm2HtKtuP2hsZKJ50N5YfHTpG/k4eDlb6To5Wr2P7EOls/wBWbgXGLoQBAcjuXsDiHxAEBn4PjM9G7PTSvjN79U9V32mnqu8wVHZVCxYmsm8bJR5M3vu725bibCyQBlTGLvaPZe3hmZ58R2XHNcDWaR0PK8VnRpuVi85rXfX9ZfwI/wA3rp9Gfo+9/Yq6vxyhP4FdArLmdZYf+ij+w38gvIy8ZnZXIyFqZCAIAgCA53222ufPiXpFO7q07g2A/qkMOp8HG/iLL0em0yjRskufP++Y5ttzdmV2G+sExNlXBHPH7MjQ4Dtae0HvBuD4Lz9tbrm4PsOhGSksozlobBAEAQBAEAQBAEBzdvG2h9PrXvabxR+qi5FrTq77xub8rL0ujo6qpJ83xZy77N8iCwjEX0s0c8ftxuDx324g9xFwfFWLIKcXF9pFCTjLKOo8JxBlTDHNGbskYHjuuOB7xwPgvK2QcJOL7DsReVlGWtDIQHI7l7A4hYt3dBHU4jTxTsD43mTM03sbRSEcO8A+SraycoUylF8eH1RPp4qU8M3LX7ssOlaQIDGbWDo3vBHkSWnzBXEhr74vnn2l56et9ho3arA3UFVJTuObIQWu/aa4XabeBse8Fd7T3K2tTRzrYbJYPXYvE3UtdTytNvWNa7va85XX8j/RY1NanVKPmM0y2zRYd9f1l/Aj/N6rdGfo+9/Yl1fjlCfwK6BWXM6yw/8ARR/Yb+QXkZeMzsrkZC1MhAEAQFM3q7Q+hUTmsNpZ7xM5gEescPBptfsJCu6CjrbcvkuJBqLNsPac8r0ZyzbW4/aGxkopDxvLD/qNH9HW+0uP0nRytXsf2L2ks/1Zt9ccuhAEAQBAEAQBAUvevtD6HROaw2lnvEzmB/eOHg02vzcFd0FHWW5fJcf4INRZth7TnyNhcQGi5JAAHEk8AF6JvHE5iWT0q6d0T3xyCz2OLHDk5psR+IWIyUkmu0NYeGba3HbQXbJRPPs3lh8CfWNHmc3m5cjpOjirV7H9i9pLMrazbK5BcCA5HcvYHELXup+tqXxl/wAiVVNf/jy931RY0v6h0NWVccLS+V7WMGpc8gNHmV5uMXJ4isnSbS5nOO8PG2V1dLLF+jAaxh/aDRx8ze3dZel0dLqqUXzOXfNTnlEfsvRGesp42i+aVl/AEF3wglS3z2VyfmNalmaRaN9f1l/Aj/N6qdGfo+9/Ym1fjlCfwK6BWXM6yw/9FH9hv5BeRl4zOyuRkLUyEAQBAc47y9ofTq15abxReqi5EA9Z3m6+vINXpdFR1VSzzfE5eos3TK22jeY3Shp6Nrmsc7sDnBxaPwaf6cwrO9btvaRbXjJ64PiL6WeOeL243Bw77cQe4i4PisWQVkHF9ohJxllHUWFYgyphjmiN2SND2+Y4HvHBeVnBwk4vsOxFprKMtaGQgCAIAgCAIDm/eTtD6fWvc03ij9VFyIaes7zdc35ZeS9LoqOqqSfN8WcvUWbpmduiwP0quD3C8dOOldyzcIx+N3fcUfSF2yrC5vh/JtpobpZ7jO31YH0NW2oaOpUN63ISMsD+Lcp8itOjLt1ex9n0NtXDEt3eUjAsUdSVEU8ftRPDrcxwcPNpI81etrVkHB9pXrm4yTOo8PrGTxMljN2SND2nuIuF5WcXCTi+w66eVkyFqZOR3L2BxD6x5abgkHmNCsNZCeD492Y3dqeZ1P4rK4cDOWGNJIABJJsANST2WHaVhvBhLJuzdRsM+kvVVbcsrm5YmHjG0+0XcnHhbsF+dhw9fq1Z+XDl9To6enb+J8ynb6/rL+BH+b1d6M/R97+xBq/HKE/gV0CsuZ1lh/6KP7DfyC8jLxmdlcjIWpkIAgKdvS2h9ConBhtLNeKPmLjru8m315kK5oaOttWeS4kN9myBzuvSHK5m+8E2JH9jGleAJZmdK4n9WU2LL/Zs0eRXnrdX/wDp6xclw9x04VflbTQz2FpIcCCDYg8QRxB716BPPI5rWDb+47aC7ZKJ51beWHwJ9YB945vvFcfpSnirV7H9i9pbMrazbC5BcCAIAgCAICm709ovQqJwYbSz3ijtxAI67u6zb2PMhXdDR1tvHkuJDfPbA54XozlG+N1MVPR0LS+aESzHpX3kZmAPsNOulm627CSuBr3Oy3gnhcDp6dRjDmZW8dlNXUMjGzQGRnrYvWMvmaDoNe1pc3zWmjc6rU8PD4PgZuUZQayc+r0Ryzc25DaDPE+jeetHeSL7Dj1wPBxv9/uXE6TpxJWLt4M6GlnlbTaa5RbOR3L2BxCZ2MwdldWw00jnNZIX3LLZhlje4WuCOLR2KDU2uqpzXZ/OCWmCnPDNs0+52iabulqHjkXMH/SwFch9KWvkkXfBYZLTgWyFHRG9PAxr/wBs3dJ39d1yPAWVS3U22+MyaNcY8kTqgNzQW+v6y/gR/m9eg6M/R97+xztX45Qn8CugVlzOssP/AEUf2G/kF5GXjM7K5GQtTIQBAc57ztofTq5+U3ih9VFyNvbd5uvryDV6TQ0dVUs83xOZqJ7p+ww9gsNZU1sTZnMbEw9LIXuAaQyxDdeNzYW5ErfV2OFTcefI0oipTWTon+2qb3iD+Yz5rznVT8l/sdTdHvNC708PjirnyQPY6OcdL1HNIa8/pAbcLnrfeXf0E5SqxLmuBztTFKeV2lewHFHUdRFUR+1G4Ot+0ODh5tJHmrNtasg4PtIq57ZJnUVBWMniZLGbskaHtPMEXC8rKLjJxfYddPKyjIWpkIAgCAIDnLebtD6dWvLTeKL1UXI2PXd5uvryDV6TRUdVUs83xOZqJ7plTVwriyAWQBASWzmLuoqmKoZe8bgXAfrNOj2+bbhRXVK2Dg+0krnskmdQ0lS2VjZIzmY9oc0jtBFx/ReVlFxbTOsnlZRya5evOKWvdT9bUvjL/kSqpr/8eXu+qLGl/UOjV5o6YQBAaC31/WX8CP8AN69B0Z+j739jnavxyhOC6BVXM3vS72aBrGtPT3DQD6sdg+0uBLo25vPA6S1MMHr/AMXKD/5/5Y/3LH/m3eYz4VWZOF7zqKpmjhj6bPI4MbdgAueZvwWlmgthFyeMIzHUQk8I995+0XoNE7IbSzeqj5i46zvJt9eZasaGjrbePJcTN89kDnRekOUEAsgFkAQG59yG0GeJ9G89aP1kXexx6wHg43+/3LidJ04krF28zoaWzK2m0lyi2EAQBAVDejtD6DROyG0s3qo+YuOu7ybfXmWq5oaOtt48lxIb57IHOq9Ico23ug2PhmgkqKuFkge7JE2RocAG+04A83dX7p5rj9I6qUZqEHjHPBf0ta27mjYH0Mw/3Om/lM+S53hV3lv9yz1ce4fQzD/c6b+Uz5J4Vd5b/cdXHuKZvW2LgZR9PSQRxuhcHPEbAMzDo69uRsb9gDle0Gqm7ds3nPeQaipbcpcjS67Zzjdm5PaHpYH0kh68PWj743HUfdd/RzVw+k6NslYu36nR0tmVtfYaUcu4c4te6n62pfGX/IlVTX/48vd9UWNL+odGrzR0wgCA0Fvr+sv4Ef5vXoOjP0fe/sc7V+OUNdAqhAEBPbBfWNJ++b+arav9CXsJqP1ESW9HaL06tcGG8UF4o+RIPXd5uHHkAo9DR1VSzzfH+DbUWbpY7iu4Jhjquoigj9qR4bf9kfrHwDbnyVm2xVwc32EVcd0kjouHYnD2tA9EpzYAXMbS427SbanvXm3q7m/Gf7nVVce4/X0Mw/3Om/lM+Sx4Vd5b/cdXHuH0Mw/3Om/lM+SeFXeW/wBx1ce40Bttghoa2aG3UDs8fex2rfG3s+LSvQ6a7ralI5l0Nk2jG2bxh1FUxVDP7t13D9pp0ePNpI8bLe6pWwcH2mKp7JJnUNJUNlY2SMhzHtDmkcCCLg/gvKyi4tpnWTyso9VgyEAQEVjGzlNWFrqqFshaCG5r9UHjax7h+Clrvsr4QeDWUIy5kf8AQHDvdIvi+ak8Mv8AKZr1MO4nqGjZBG2OJoYxgs1o4AKCUnJ7nzN0klhHutTIQHnUQtka5jwHNcC1wPAgixB7rLKbTyg1kr30Bw73SL4vmrHhl/lMj6mHcZeF7J0dLIJKeBkcgBAc297HiOPBaz1Ns1tlLKMxrjF5SMT6A4d7pF8XzW3hl/lM16mHcZOHbH0VPI2WCnjZIy+VwvcXBB7eRI81rPU2zjtlLgbRrjF5SJxQG4QBAQ2K7K0dVJ0lRAyR9g3M697C9hx7ypq9RbWsRlhGkq4y4tGH9AcO90i+L5rfwy/ymY6mHcPoDh3ukXxfNPDL/KY6mHcPoDh3ukXxfNPDL/KY6mHcetNsTQRPa+Omja9pu1wzXB7tViWquksOQVUFyR5DYDDvdIvi+az4Zf5THUw7jLwvZSjpZBJT08bJACA4XuAePErSeotmtspZRmNcYvKRNKE3CAICJxjZqlrHB9TAyRzRlBde4F720PNS132VrEHg0lCMuaMD6A4d7pF8XzUnhl/lMx1MO4ncPoY6eNsULQyNujWi9gO66gnNze6XM3SSWEZC1MhAEBg1gqM3qTFlt+vmvft4dipahazd+Tsx6Wc/As1eD7fzN2fNg8MtXzp/jUGOkvV/MSZ0fp/AZavnT/GmOkvV/MM6P0/gMtXzp/jTHSXq/mGdH6fwGWr50/xpjpL1fzDOj9P4DLV86f40x0l6v5hnR+n8Blq+dP8AGmOkvV/MM6P0/gMtXzp/jTHSXq/mGdH6fwGWr50/xpjpL1fzDOj9P4DLV86f40x0l6v5hnR+n8Blq+dP8aY6S9X8wzo/T+Ay1fOn+NMdJer+YZ0fp/AZavnT/GmOkvV/MM6P0/gMtXzp/jTHSXq/mGdH6fwGWr50/wAaY6S9X8wzo/T+Ay1fOn+NMdJer+YZ0fp/AZavnT/GmOkvV/MM6P0/gMtXzp/jTHSXq/mGdH6fwGWr50/xpjpL1fzDOj9P4DLV86f40x0l6v5hnR+n8Blq+dP8aY6S9X8wzo/T+Ay1fOn+NMdJer+YZ0fp/AZavnT/ABpjpL1fzDOj9P4DLV86f40x0l6v5hnR+n8Blq+dP8aY6S9X8wzo/T+Bn0mfL63Lm7ct8vdxV6jrdn5uN3mzj4la3Zu/LzjznspiMIAgCApm2u8GLDJWROjdK9zc5yuAyC9m3v2mx/DvV3TaKV8XJPBDZfGDwyc2Vx9mIUzZ4gWgkhzSQSxwOoNvI+BCgvpdM9jN4TU45REbcbcswp0TXwuk6UOIyuAtlLef2lLpdI702njBrZaq+Z82z27ZhnQ54XSdM1zhlcBly5eNxr7SzptG784eMGLLlDGSA/4vN9yn/EfJT/8Amvy0aeEruZKbO70qOrkbE4SQvccrektkcTwGZpNj4gKO7o62tblxXmNoaiEngmNsNsIMMY0zZnPffJGy2Z1uJN9GtFxqfK6g0+lne/w8jey2MFxKcN61QRnbhkpi458z7W8RFb+qu/8AnQXB2LP985D4RLGdpZtjdv6fEnGNgdHMBm6N9usBxLXDR1uWh7lV1GinSsviiSu6M+CLaqhMUjbDeKzDqgQOgfISxr7tcB7RcLWI49VXtPoZXQ3p4ILL1B4aIj/i833Gf8R/tUv/AJr8tGvhK7mT2yG8OmxGTomtfFLYua19rPA45XA2JHGxsePGxUGo0VlK3Pijeu+M+CLgqZMEAQBAVVu1khxL0L0WTJcjp+t0ekZf+zbiMvHirfg0ep63cs93vwRdY9+3BalUJQgCAIAgK0zbSA4gcPyS9MDbNZvR+xn45r8O7irPgk+p67Kx8eeCLrVv2FlVYlCAIAgPOpnbGxz3mzWgucTwAAuT+Cyk28Iw3g0vsXh39t4hV1VS0mKzgAezO0sjHi2MX8bFdrUz8GpjXHn/ABxf7spVx62bk+Rk7p651DXVGHzm2Zxy34dIzl9pgB+6Frr4K2qN0f6n/DM6d7JODPm/39JSfYl/ONZ6J5S933Gr7Dz358aH91J/prPRf+/tX3MarkjcVKOo37I/JcWXMurkap35YJE1kNSxobI5/RSEC2cFpLSeZGUi/f3LrdF2ybcHy5lTVwWFIhdvMOqaqGhrgx0rTSRsks0uyuaXOJcBrldm492vEKfS2V1ynVnHFml0ZSUZFkw7fNTloE1PKw8D0ZY5g/EtIHdZVp9FTz+GS95KtVHHFHvstFg9XWiopHvZVZjIIySy5IObK0izhYuJDSeJWt71VdWya/Dy7zNfVSlmPM2WuYWTSW9CZseN073mzWNgc48gJXEn8Au5oU3pZJef6FG94sTZsJ28XDPeW/4JP9q53gOo8n6Fjr6+81vgkrK7aBs1E0iIP6Qm2UZQyz3Efq5nG33u9dK1OrR7bOfL4laDUrsx5HphO2WKzVE9PTuM0jnObFmbGGwBrzmceqBwsOsSNRxOhxPS6eMIzlwXbz48P7yMq6xycUT7cVxDB6eomxORs7n9Gylbnu3pD0me9mtIAFibcbWCr9XRqZxjUsc8/Al3Tri3LiYmCYfjWJxiodW9Ax+sbQLXHYQ1gFm8iSSeK3tnpKZbFDLRrBWzWW8Cg2sr8LrW0uKPEsUhGWSwuA42DmuAF234h2o/NPTU31OylYa7ArJwntmZzNpar6Qik6Y+jZnDo8rLaU7njrZc3tC/FaOivwPrMfi7/fg2Vkuucewx67aiuxStfSYW8QwxEh8tgSQ02LiSDYE6NDdTxvbhtHT00VKy1Zb7DV2TnPbDkMdw7F8MiNTHXmpZH1pGPZwb2mxJu3nYgrFU9LfLY4YyZmrILKeSXqd5DG4Y2sawdK93QiMnqiUDW545QBm52I5qKOhbv6tvhzz5jZ3rq9xB4Lh2NYjEKl1b0DJBmjaBa7TwOVg0byJJJGqntnpKZbFDODSMbZrLeD9YVjWLRTSUFTmc97SyGp6O7Ynlt2OLwzK9h4ai4J14WWLKtNKKuhy7V3/9MwlYm4yKpHQV39smIVDPTb6zWGW/Qg8MlvY6vsq450+Dbtv4e73/AMkGJ9bjPE3fs1TVEVO1tbKJZgXZntAAIJOXQNHAWHBcK6UJTzWsIvwTS/ESiiNggCA11vpx7oKQU7DZ9QbO5iNurvxOVvgXLo9G077N75L6lbUzxHHeQezu7euEDHRVzqfpGiR0bQ8ZS4D2rPFzaw4KxdrqXNpwzjhk0hRJR54IDbXZmqwqWGqfUdO9zwRIQ64eyxYHXcSbgc+DSrGm1Feoi61HC7iK2uVbUs5M7fFiTatmHzx+zJDI4d1zHcHvBuPJR9HVutzi+xr7m2pluUWZW/LjQ/upP9Na9F/7+1fczquSL3BvCw4MaDVMuGi/Vfy+yue9FfnxSwrod5rveNtU3F5IKSga54D7gkEGR5FhYHUNAJuTzPYLrpaPTvTxlZZwK11nWtRiTO1O0VZgbqWnjbG6mbDG0OLDd5ZpKA6+h0B4frDioKKKtUpTfjZf/CSyyVWF2FmO1GD1bM0slKbjVszWh47i1wvfwVbwfVVvCT9xL1lclngatihhmxqIYUCIhNG5tr2AaQZSL6hlg7j/APoXVblHSvrueH/z3lRJO38HI6EXnTomk958TX43TseAWuEDXA8CDK4EHyXc0La0smvP9Cjes2o2R9A8O90h/A/Nczwy/wAplrqodxLYVg8FK0tpoo4geORoF/E8T5qGy2djzJ5NoxUeRq3c4P8AzCu8Hf5pXV6Q/Rh/ewq6f9SRPb7MNfNQtkYCRDJneB2MLSCfK4J5C6g6MsUbcPtJNTFuHA99hduKN1HCyWeKGSKNsb2yODNWi12l1g4G19FrqtJarW4ptPjw4mabYuKKTt9iTMYxGngovWBvUzjgS513kf8AK1ovfxV7SVvTUynZwK9susmoxM2Mf+qh9p3/ANRy0f8Agf3yjaP+Q/72FawrB6aLEJqbFHyQgEhr2uDRe92lxIPVc03BVmdtkqVOlJkcYRU3GZYccwPBKWPMaueYnQMhnje889A2wHeSFWqt1c3jYl7U0STjUlzyeG02zrBg8c1FHUCITGdzZi0yBjm5c9m8G9Vp8DfgtqL34S42NZxjh9DWdf5WY5LvsXtzROo4WyzxQyRxtjeyRwYbsaBduY9YG1xa/FUdTpLVa2otpvsLFVsXFcTGwzeK6sxEUtJC18N9ZruByNHXdltoL6C/G45raehVdPWTeH3GI37p7UirVNdHT7TPkneGMDtXO0aM1O0C57NSFbUJT0KUVl/9Im0r8s3BhuIRVLBJA9skZJAc03aSDY6+K404Sg9slhlxNPijKWpkIAgInFNmqWqeJKiBkjwAA5wJIANwOPMlSwvsgsReEauEW8tEsFEbGHimFw1TOjqI2yMuHZXDS44FbwslB5i8Mw4prDI2TYyhcxjHU0RYzNkaQbNzkF1tdLkAqVaq5NtSfE16uPLBlYts7TVeT0mFkmQEMzD2QbXt+A/BaV32V52vGTMoRlzI/wCgeHe6Q/gfmpPDL/KZr1UO4ksJwCmpLmmgijJ4lrQHHxdxI7lFZdZZ4zbNowjHkjJxCgiqGGOeNkjDxa8Aju0Pb3rWE5QeYvDMtJ8GVmTdnhrjf0e3cJJAPwDlaWv1C/2+hE9PW+wnMGwCmowRTQsjvxLR1neLjqfMqCy6yzx3kkjCMeSJNRGxF12ztLPM2eWFj5W5cryOsMpu23gTdSxvsjHbF8DVwi3lkoojYICMwzZ+mpnvkp4WRvf7bm8Xa3189VLO6yaSk8pGqgk8okiL8VEbFXrd3eHTOLnUzQTxyOewf4WEBW462+KwpfcilRW+aPV2G02EU8s1JSi7WXIZfpJLdmc3cVr1lmomozl/Bnaq45ijX2xsFRX416e6nkiiGZ5zA21iMbQHEDM7W+nIro6mUKtL1W7L/wC5K1SlK3fg2hjmztLWgelQskI0a46Pb4OFiB3XXKqvsr8R4LcoRlzRF0G73DoXB7KZpI1GdzngEcNHkhSz1t8lhy+xpGiEeKRaC24seHDuVUlKtWbusOldmdTNBP7Dnsb/AIWuACtx118Vjd9yF0VvsJnBsCp6NpbTRMjB9rKOs77Tjq7zKgsunY8zeSSMFHkYuNbJ0dY7PUwMe+1s2odYcAS0gnzW9eptrWIy4GJVxlzRn4ThcVJEIqdgZG25DQSdSbnieZUdlkrJbpPLNoxUVhGYtDIQBAae35Vkkc9N0cj2XjffK5wv1hxsdV2ei4RlGWVkp6qTTWDbtP7LfAfkuO+ZcR6LAKfi+8vD6Z5YZTI5uh6JpcAftaNPkVcr0F01nGPaQyvguGTJwDb2hrXiOGW0h9lj2lpd4E6E9wN1rbo7qlmS4GYXQk8JkltBtHTUDA+qkDA7RosS53OzQCT48FFVRO14gjac4w5lZi3tYc51i6Vo/aMZt/S5/orT6NvS5L9yPwmBcsPro6iNskD2vjdq1zTcH/v3KlOEoPbJYZMmmsoyVqZKbvVx/wBDoXBhIlmPRMI4gH23d1m3F+ZCu6CnrLVnkuJBfPbA1rsxiVThdbSuq5JDFURtcQ57iBHKbAnMdC0hrj3eK6d9dd9UlBLK+xWhKcJrc+ZvasqmwxvkkNmMaXuNibNaLk2Gp0HYuBGLk1Fc2X20lllcO8PD+h6b0gZMxYOo/O5wAJswtzEWI1tbXirPgV+7bt4kfXwxnJ8wfeHQVUgijmIe7RoexzQ48gSLX7rrNmiurjua4CN0JPCZNY1jcFFH0lTI2Nt7C9yXHk1o1cfAKCqqdj2wWTeU1FZZW4N6WGvcG9M5t9LujeG+ZtoO8qy+j70s4+KI1qK+8mMO2tpaipdTQyZpWAkgNdls21yH2yniOBUM9NZCCnJcDdWRb2o/G0e2NJQENqZbPIuGNBc+3MgeyPGyzTpbbeMFwMTtjDmyKw3ehh07g3pXRkmw6RhDfNwuB5kKWfR98VnGfYarUQfaYm+p18NBHDpmfk5b9G/r+5mup/TJnYWobHhVK+RwaxsDS5ziA1oA4kngoNUnK+SXeSVtKCbIyp3r4cx2UPkf/wAzYzl+KxI8ApV0de1nBp4RAsWz+0tNXtLqWUPt7TbEPb4tNiB38FXtosqeJokhZGfJmFtFtzRUD+jnl9Za5Yxpc4X4Xto3wJW9OkttWYrgYnbGLw2R2Hb0cOmcG9K6Mk2HSMIb5uFw3xJUk+j74rOM+w0Wog+0ugN+CpE59QBAEBpff1+npf3b/wDqC7fRXiy9pR1nNG5Kf2G/ZH5LivmXkVjejXPgwyodGSHENjuOID3ta7Xs0JF+9WtDBSvin/cEVzag2iB3QbN03oTah8bJJZHOu57Q7IGuLQ1oPs8LnnfuCsdIXz63YnhIi01cdu7vIffTgUFOIKmnY2KR0mR3RjKHWBc11hwcC3iOfgpujbpzzCXFec01MEsSR821wWsrmUFdFEJ//DxOkj0PW0ebsuMzHXsQNU01tVTnU3ji/wCBZCU1GS4n4xbbbpIHQ4lhUkbCMuZoLCw9hZnjGUjs1Wa9Jie6q1N/3uZmVuVicS4bq5KM0zxQOmLekzPZMRnjcWjkLWIHEXGh71S1yt3rrMe4lo2bfwl1VInNBbyNoI6rEw2UuNNTuERDbXdY+utcgXJGXj+qCvQaOiVdGV4z4/wc66xSs48kfrePtjR4nFEIY5WSxO6pe1gaWEdZvVeTxDSNOxNHpbaJPc1h+0zdbGa4Jl4wDH/TcCqC43lip5oZOZLYjlPm0tN+d+SoW09Vq445Np/EnU91LfmZBbltnKeeOaonjbI9r+jYHgOawBoJIadLnNx7tLa3sdJXzjJQi8LmR6WuLTbMPfRhMNLPSyU8bYnSB+bIA0ExmPKbDQHrnXwW3RtkpwkpPOPvkxqYqLTR+dtB6djkNNUOIhHRRjW2j2B7rci5xy38OSzpvytK5x58frgWfjuUXyNpv2RoXR9EaWDJa2jGh3k4dYHvvdcpam1S3bnkt9XDGMGrN2lK2nxqojjOZkbJmtPaQ17beJ0surrZOeljJ9uPoVKEo2tIh9icRfLVy1UlG+ulPXs3Vsbnn2iCD2CzeVlNqYKNarU9q/v9ZpW3vbayWfbGpnxGEsODVDJBYxygdZhvrwYLtIuCPkqumjCmWetWO4ltbmsbWYWNsqGbPsjq2SMfHUBjRICHZNS3j2C+UdwW9Tg9Y3B5TXYayz1OGY221e9uD4ZC0kMkjL38nZA3KD3Xde3cFvpYJ6myXcYuk1XFFhwHGJaWBsUOCTluUZnWuZTbVzjk611WtqjZNylciWEnFYUCHwSgqo8WjqaegnpoXuDZGZTka12knYAG3s63YQprZ1vTuEpqTI4qSsyo4R6Yxgtbh+JzVjKT0uN73PZ1S+web+y27mub7INrWSu2m6hVuW1/t/ciUJwscksnhtDtVSVuRuJ4fPA5p0fHYSW7Qc7Glzdb2WadNZXl0zT9onZGXCccG29mHxOpIPRnukh6Nojc72y0CwzaDrC1jp2LkXKSsluWGXIY2rBKKI2CAIDW29bZCqxCWB1K1rgxjmuzPDdSQRx48F09Bqa6YtT7StqKpTxgwm0u0gFhLHYaf+3/ANi33aDu+ppt1Hf9CTwXBsTqhNBjD2up5Ii0ZehzNfcZSMjRqNTrpoorbdPDEqFxT85vCFjyrHw9xC4ZgeNYQXx0YiqIXOzAG2W/PKXtc0nS4BIU87tJqMOzKZpGFtfCPFH2XZDE8XmY/FCyGFn6jCL2NswY0F1ibWzOJt3rC1On08WqeLYdVlj/AB8ETe3GyNW+SKfDJnMMTWN6HpHNZ6s9QtF8p7AWu0ICg0upqUXC1c+32kllcuDgzBrsQx6oidA6igbnaWOfdtrEWNgZSAbHtv4KSMNHCW7e+H97jVyuaxgnN2Wx78Mhk6ZzTLMWlwbfKwNByi54nrOJPf3KDW6pXyW3kjeirq1x5lmxt0wgl9GaHTZSIwSAMx0BJPYOPkqte3et/IllnHAo27HYV9H00tcxhlfZrASH2bxcb8y63+HvV/W6xWYjW+H7EFFO3LlzLxU4PBIxzHRR5XNLT1W8CLHsVBWzTymTuKfDBrDZrYqvojWw5WOgqIJYmnpG3LsrhC63Ze9j9ruXVu1dNmyXamn/ACVYUzipLsZad1ez0+H00kdS1rXOlLxZwcLZWjiO8FVNdfC6acO4l09bhFpmBvY2UqcQdSmla1wiEufM4NtmMeW1+PslSaDU10qW/tx9zGorlNLB47xtmaaqkicKuCmrWta1rZJGtMov1NL5g7NezgDy8NtHfZCLWxuPmXIxdUpcU8M84cDx97eikrIWRnqmQWMlu4iMEnvuD3rLu0Se5Qef75xsu5NkBuupGxYzPHE4vZHHK0PNruAewXNtNSp9dJy0sW+DePoyKhJWtImKzYquw6rfU4OWOY+94XWFgTfLYkBzQeBBBHDvMMdXTdWoX9nabumcJbofsfauPHsQAieyKjZcFz43FrtO8SOcR3C3eUi9FT+JZk/P/wDEH10+D4EvthsjNLhjKSne6eVsjXOfK/rP9rMS5x5nQdgsodPqYRvdklheYksrbhtR8rdhDV4VT00pEdRAwZXcWtdazgbcWnu5A9iR1nV6iU48UxKndWovmRNBNtBRRtgbTwTtYMrHuIJsOGokYSLcxdTSWise7c1/fYyNO6PDGSW2Q2cr/SDVYnUvvcltOyR3RgnQZmg5bAcGi/YSecOovp2dXVH39pvXXPdumyLxDZzFaGsfUYfJ6RE4uIilkJDQ83LSxzgLA8C0g6eN5YX6a2tQsWH3o1lCyMt0eJjbQUWM4sxsE1LBBHmDi4uF7jvzuNteAF1vVLSad7oybZrNW2LDWDYuy+DihpYqcOzdG2xda2YkkuIHYLkrm329bY595ZhHbFIlVEbhAEAQBAEAQBAEAQBAEAQBAEAQBAVjbPYmDEw0yFzJWCzZGWvY9jgfaF9ew96tabVzo5cURW0xs5lddu6rS3o3YvOY7Wy5H6jl+mVjw6nOeqWf75jTqZYxuZZ9j9j4MMY4Q5nPfbPI+2Z1uAFtA3uVXUaqd7/ESV1KC4FiVck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2Q=="/>
          <p:cNvSpPr>
            <a:spLocks noChangeAspect="1" noChangeArrowheads="1"/>
          </p:cNvSpPr>
          <p:nvPr/>
        </p:nvSpPr>
        <p:spPr bwMode="auto">
          <a:xfrm>
            <a:off x="2087761" y="561678"/>
            <a:ext cx="171450" cy="171451"/>
          </a:xfrm>
          <a:prstGeom prst="rect">
            <a:avLst/>
          </a:prstGeom>
          <a:noFill/>
        </p:spPr>
        <p:txBody>
          <a:bodyPr vert="horz" wrap="square" lIns="51435" tIns="25718" rIns="51435" bIns="25718" numCol="1" anchor="t" anchorCtr="0" compatLnSpc="1">
            <a:prstTxWarp prst="textNoShape">
              <a:avLst/>
            </a:prstTxWarp>
          </a:bodyPr>
          <a:lstStyle/>
          <a:p>
            <a:pPr defTabSz="685800">
              <a:buClr>
                <a:srgbClr val="000000"/>
              </a:buClr>
            </a:pPr>
            <a:endParaRPr lang="en-US" sz="1463" kern="0" dirty="0">
              <a:solidFill>
                <a:srgbClr val="000000"/>
              </a:solidFill>
              <a:latin typeface="Arial"/>
              <a:cs typeface="Arial"/>
              <a:sym typeface="Arial"/>
            </a:endParaRPr>
          </a:p>
        </p:txBody>
      </p:sp>
      <p:sp>
        <p:nvSpPr>
          <p:cNvPr id="1032" name="AutoShape 8" descr="data:image/jpeg;base64,/9j/4AAQSkZJRgABAQAAAQABAAD/2wCEAAkGBxQQEhUUEBQUFhQWFxwVFRgXGBgeFBQbGhwbIhchGhgbHSgiGBopHRgYITEhJSkrLi4uHB8zODMsNygtLisBCgoKDg0OGxAQGywlICQ0NC03NC00LCwvLzQvLCwsLCwsLCw0NCwsLCwsLCwsLCwsNCwsLCwsLCwsLCwsLCwsLP/AABEIAOEA4QMBEQACEQEDEQH/xAAcAAEAAgMBAQEAAAAAAAAAAAAABQYEBwgDAQL/xABKEAABAwIDBAYGBgcGBAcAAAABAAIDBBEFEiEGBzFREyJBYXGBFCMyVKLRFjVygpGxM0JSc4OToRVDkrPD0hdisuEkJSZEY7TB/8QAGgEBAAIDAQAAAAAAAAAAAAAAAAMEAQIFBv/EADgRAAICAQICBAwGAwEBAQAAAAABAgMRBBIhMQUTQVEUMlJhYmNxgaGiscEiIzOR0fA0QuEV8ST/2gAMAwEAAhEDEQA/AN4oAgCAIAgCAIAgCAIAgCAIAgCAIAgCAIAgCAIAgCAIAgCAIAgCAIAgCAIAgCAIAgCAIAgCAIAgCAIAgCAIAgCAIAgCAIAgCAIAgCAIAgCAIAgCAIAgCAIAgCAIAgCAIAgCAIAgCAIAgCAIAgCAIAgCAIAgCAIAgCAIAgCAIAgCAIAgCAIAgCAIAgCAIAgCAIAgCAIAgCAIAgCAIAgCAIAgCAIAgCAIAgCAIAgCAIAgCAIAgCAIAgCAIAgBKAxsNr46iNssLg+N2rXDgbGx/qCtpwlCW2S4mE01lGStTIQBAQP0zw/3ym/ms+an8Fu8h/sadZHvH0zw/wB8pv5rPmngt3kP9hvj3nrDtZQvNm1dOT+9Z81h6a1c4v8AYdZHlklopWvF2EOB4EEEHzCiaa4M3P2sAi8R2jpKZ/Rz1EMb7B2V72h1jwNieGhUsKLJrMYto1ckubMU7aYf77TfzWfNbeC3eQ/2G+PeTrHAgEag6g81AbH1AEAQBAEBi1GIxxyRxPeBJLm6Np4vyC7reAIWyhJxckuCMOSTwZS1MhAEAQBAEAQBAEAQFI3s7Reh0ZjYbS1F42W4hv8AeO8gQPFwV7QUdZbl8lx/gg1Fm2HtKtuP2hsZKJ50N5YfHTpG/k4eDlb6To5Wr2P7EOls/wBWbgXGLoQBAcjuXsDiHxAEBn4PjM9G7PTSvjN79U9V32mnqu8wVHZVCxYmsm8bJR5M3vu725bibCyQBlTGLvaPZe3hmZ58R2XHNcDWaR0PK8VnRpuVi85rXfX9ZfwI/wA3rp9Gfo+9/Yq6vxyhP4FdArLmdZYf+ij+w38gvIy8ZnZXIyFqZCAIAgCA53222ufPiXpFO7q07g2A/qkMOp8HG/iLL0em0yjRskufP++Y5ttzdmV2G+sExNlXBHPH7MjQ4Dtae0HvBuD4Lz9tbrm4PsOhGSksozlobBAEAQBAEAQBAEBzdvG2h9PrXvabxR+qi5FrTq77xub8rL0ujo6qpJ83xZy77N8iCwjEX0s0c8ftxuDx324g9xFwfFWLIKcXF9pFCTjLKOo8JxBlTDHNGbskYHjuuOB7xwPgvK2QcJOL7DsReVlGWtDIQHI7l7A4hYt3dBHU4jTxTsD43mTM03sbRSEcO8A+SraycoUylF8eH1RPp4qU8M3LX7ssOlaQIDGbWDo3vBHkSWnzBXEhr74vnn2l56et9ho3arA3UFVJTuObIQWu/aa4XabeBse8Fd7T3K2tTRzrYbJYPXYvE3UtdTytNvWNa7va85XX8j/RY1NanVKPmM0y2zRYd9f1l/Aj/N6rdGfo+9/Yl1fjlCfwK6BWXM6yw/8ARR/Yb+QXkZeMzsrkZC1MhAEAQFM3q7Q+hUTmsNpZ7xM5gEescPBptfsJCu6CjrbcvkuJBqLNsPac8r0ZyzbW4/aGxkopDxvLD/qNH9HW+0uP0nRytXsf2L2ks/1Zt9ccuhAEAQBAEAQBAUvevtD6HROaw2lnvEzmB/eOHg02vzcFd0FHWW5fJcf4INRZth7TnyNhcQGi5JAAHEk8AF6JvHE5iWT0q6d0T3xyCz2OLHDk5psR+IWIyUkmu0NYeGba3HbQXbJRPPs3lh8CfWNHmc3m5cjpOjirV7H9i9pLMrazbK5BcCA5HcvYHELXup+tqXxl/wAiVVNf/jy931RY0v6h0NWVccLS+V7WMGpc8gNHmV5uMXJ4isnSbS5nOO8PG2V1dLLF+jAaxh/aDRx8ze3dZel0dLqqUXzOXfNTnlEfsvRGesp42i+aVl/AEF3wglS3z2VyfmNalmaRaN9f1l/Aj/N6qdGfo+9/Ym1fjlCfwK6BWXM6yw/9FH9hv5BeRl4zOyuRkLUyEAQBAc47y9ofTq15abxReqi5EA9Z3m6+vINXpdFR1VSzzfE5eos3TK22jeY3Shp6Nrmsc7sDnBxaPwaf6cwrO9btvaRbXjJ64PiL6WeOeL243Bw77cQe4i4PisWQVkHF9ohJxllHUWFYgyphjmiN2SND2+Y4HvHBeVnBwk4vsOxFprKMtaGQgCAIAgCAIDm/eTtD6fWvc03ij9VFyIaes7zdc35ZeS9LoqOqqSfN8WcvUWbpmduiwP0quD3C8dOOldyzcIx+N3fcUfSF2yrC5vh/JtpobpZ7jO31YH0NW2oaOpUN63ISMsD+Lcp8itOjLt1ex9n0NtXDEt3eUjAsUdSVEU8ftRPDrcxwcPNpI81etrVkHB9pXrm4yTOo8PrGTxMljN2SND2nuIuF5WcXCTi+w66eVkyFqZOR3L2BxD6x5abgkHmNCsNZCeD492Y3dqeZ1P4rK4cDOWGNJIABJJsANST2WHaVhvBhLJuzdRsM+kvVVbcsrm5YmHjG0+0XcnHhbsF+dhw9fq1Z+XDl9To6enb+J8ynb6/rL+BH+b1d6M/R97+xBq/HKE/gV0CsuZ1lh/6KP7DfyC8jLxmdlcjIWpkIAgKdvS2h9ConBhtLNeKPmLjru8m315kK5oaOttWeS4kN9myBzuvSHK5m+8E2JH9jGleAJZmdK4n9WU2LL/Zs0eRXnrdX/wDp6xclw9x04VflbTQz2FpIcCCDYg8QRxB716BPPI5rWDb+47aC7ZKJ51beWHwJ9YB945vvFcfpSnirV7H9i9pbMrazbC5BcCAIAgCAICm709ovQqJwYbSz3ijtxAI67u6zb2PMhXdDR1tvHkuJDfPbA54XozlG+N1MVPR0LS+aESzHpX3kZmAPsNOulm627CSuBr3Oy3gnhcDp6dRjDmZW8dlNXUMjGzQGRnrYvWMvmaDoNe1pc3zWmjc6rU8PD4PgZuUZQayc+r0Ryzc25DaDPE+jeetHeSL7Dj1wPBxv9/uXE6TpxJWLt4M6GlnlbTaa5RbOR3L2BxCZ2MwdldWw00jnNZIX3LLZhlje4WuCOLR2KDU2uqpzXZ/OCWmCnPDNs0+52iabulqHjkXMH/SwFch9KWvkkXfBYZLTgWyFHRG9PAxr/wBs3dJ39d1yPAWVS3U22+MyaNcY8kTqgNzQW+v6y/gR/m9eg6M/R97+xztX45Qn8CugVlzOssP/AEUf2G/kF5GXjM7K5GQtTIQBAc57ztofTq5+U3ih9VFyNvbd5uvryDV6TQ0dVUs83xOZqJ7p+ww9gsNZU1sTZnMbEw9LIXuAaQyxDdeNzYW5ErfV2OFTcefI0oipTWTon+2qb3iD+Yz5rznVT8l/sdTdHvNC708PjirnyQPY6OcdL1HNIa8/pAbcLnrfeXf0E5SqxLmuBztTFKeV2lewHFHUdRFUR+1G4Ot+0ODh5tJHmrNtasg4PtIq57ZJnUVBWMniZLGbskaHtPMEXC8rKLjJxfYddPKyjIWpkIAgCAIDnLebtD6dWvLTeKL1UXI2PXd5uvryDV6TRUdVUs83xOZqJ7plTVwriyAWQBASWzmLuoqmKoZe8bgXAfrNOj2+bbhRXVK2Dg+0krnskmdQ0lS2VjZIzmY9oc0jtBFx/ReVlFxbTOsnlZRya5evOKWvdT9bUvjL/kSqpr/8eXu+qLGl/UOjV5o6YQBAaC31/WX8CP8AN69B0Z+j739jnavxyhOC6BVXM3vS72aBrGtPT3DQD6sdg+0uBLo25vPA6S1MMHr/AMXKD/5/5Y/3LH/m3eYz4VWZOF7zqKpmjhj6bPI4MbdgAueZvwWlmgthFyeMIzHUQk8I995+0XoNE7IbSzeqj5i46zvJt9eZasaGjrbePJcTN89kDnRekOUEAsgFkAQG59yG0GeJ9G89aP1kXexx6wHg43+/3LidJ04krF28zoaWzK2m0lyi2EAQBAVDejtD6DROyG0s3qo+YuOu7ybfXmWq5oaOtt48lxIb57IHOq9Ico23ug2PhmgkqKuFkge7JE2RocAG+04A83dX7p5rj9I6qUZqEHjHPBf0ta27mjYH0Mw/3Om/lM+S53hV3lv9yz1ce4fQzD/c6b+Uz5J4Vd5b/cdXHuKZvW2LgZR9PSQRxuhcHPEbAMzDo69uRsb9gDle0Gqm7ds3nPeQaipbcpcjS67Zzjdm5PaHpYH0kh68PWj743HUfdd/RzVw+k6NslYu36nR0tmVtfYaUcu4c4te6n62pfGX/IlVTX/48vd9UWNL+odGrzR0wgCA0Fvr+sv4Ef5vXoOjP0fe/sc7V+OUNdAqhAEBPbBfWNJ++b+arav9CXsJqP1ESW9HaL06tcGG8UF4o+RIPXd5uHHkAo9DR1VSzzfH+DbUWbpY7iu4Jhjquoigj9qR4bf9kfrHwDbnyVm2xVwc32EVcd0kjouHYnD2tA9EpzYAXMbS427SbanvXm3q7m/Gf7nVVce4/X0Mw/3Om/lM+Sx4Vd5b/cdXHuH0Mw/3Om/lM+SeFXeW/wBx1ce40Bttghoa2aG3UDs8fex2rfG3s+LSvQ6a7ralI5l0Nk2jG2bxh1FUxVDP7t13D9pp0ePNpI8bLe6pWwcH2mKp7JJnUNJUNlY2SMhzHtDmkcCCLg/gvKyi4tpnWTyso9VgyEAQEVjGzlNWFrqqFshaCG5r9UHjax7h+Clrvsr4QeDWUIy5kf8AQHDvdIvi+ak8Mv8AKZr1MO4nqGjZBG2OJoYxgs1o4AKCUnJ7nzN0klhHutTIQHnUQtka5jwHNcC1wPAgixB7rLKbTyg1kr30Bw73SL4vmrHhl/lMj6mHcZeF7J0dLIJKeBkcgBAc297HiOPBaz1Ns1tlLKMxrjF5SMT6A4d7pF8XzW3hl/lM16mHcZOHbH0VPI2WCnjZIy+VwvcXBB7eRI81rPU2zjtlLgbRrjF5SJxQG4QBAQ2K7K0dVJ0lRAyR9g3M697C9hx7ypq9RbWsRlhGkq4y4tGH9AcO90i+L5rfwy/ymY6mHcPoDh3ukXxfNPDL/KY6mHcPoDh3ukXxfNPDL/KY6mHcetNsTQRPa+Omja9pu1wzXB7tViWquksOQVUFyR5DYDDvdIvi+az4Zf5THUw7jLwvZSjpZBJT08bJACA4XuAePErSeotmtspZRmNcYvKRNKE3CAICJxjZqlrHB9TAyRzRlBde4F720PNS132VrEHg0lCMuaMD6A4d7pF8XzUnhl/lMx1MO4ncPoY6eNsULQyNujWi9gO66gnNze6XM3SSWEZC1MhAEBg1gqM3qTFlt+vmvft4dipahazd+Tsx6Wc/As1eD7fzN2fNg8MtXzp/jUGOkvV/MSZ0fp/AZavnT/GmOkvV/MM6P0/gMtXzp/jTHSXq/mGdH6fwGWr50/xpjpL1fzDOj9P4DLV86f40x0l6v5hnR+n8Blq+dP8AGmOkvV/MM6P0/gMtXzp/jTHSXq/mGdH6fwGWr50/xpjpL1fzDOj9P4DLV86f40x0l6v5hnR+n8Blq+dP8aY6S9X8wzo/T+Ay1fOn+NMdJer+YZ0fp/AZavnT/GmOkvV/MM6P0/gMtXzp/jTHSXq/mGdH6fwGWr50/wAaY6S9X8wzo/T+Ay1fOn+NMdJer+YZ0fp/AZavnT/GmOkvV/MM6P0/gMtXzp/jTHSXq/mGdH6fwGWr50/xpjpL1fzDOj9P4DLV86f40x0l6v5hnR+n8Blq+dP8aY6S9X8wzo/T+Ay1fOn+NMdJer+YZ0fp/AZavnT/ABpjpL1fzDOj9P4DLV86f40x0l6v5hnR+n8Blq+dP8aY6S9X8wzo/T+Bn0mfL63Lm7ct8vdxV6jrdn5uN3mzj4la3Zu/LzjznspiMIAgCApm2u8GLDJWROjdK9zc5yuAyC9m3v2mx/DvV3TaKV8XJPBDZfGDwyc2Vx9mIUzZ4gWgkhzSQSxwOoNvI+BCgvpdM9jN4TU45REbcbcswp0TXwuk6UOIyuAtlLef2lLpdI702njBrZaq+Z82z27ZhnQ54XSdM1zhlcBly5eNxr7SzptG784eMGLLlDGSA/4vN9yn/EfJT/8Amvy0aeEruZKbO70qOrkbE4SQvccrektkcTwGZpNj4gKO7o62tblxXmNoaiEngmNsNsIMMY0zZnPffJGy2Z1uJN9GtFxqfK6g0+lne/w8jey2MFxKcN61QRnbhkpi458z7W8RFb+qu/8AnQXB2LP985D4RLGdpZtjdv6fEnGNgdHMBm6N9usBxLXDR1uWh7lV1GinSsviiSu6M+CLaqhMUjbDeKzDqgQOgfISxr7tcB7RcLWI49VXtPoZXQ3p4ILL1B4aIj/i833Gf8R/tUv/AJr8tGvhK7mT2yG8OmxGTomtfFLYua19rPA45XA2JHGxsePGxUGo0VlK3Pijeu+M+CLgqZMEAQBAVVu1khxL0L0WTJcjp+t0ekZf+zbiMvHirfg0ep63cs93vwRdY9+3BalUJQgCAIAgK0zbSA4gcPyS9MDbNZvR+xn45r8O7irPgk+p67Kx8eeCLrVv2FlVYlCAIAgPOpnbGxz3mzWgucTwAAuT+Cyk28Iw3g0vsXh39t4hV1VS0mKzgAezO0sjHi2MX8bFdrUz8GpjXHn/ABxf7spVx62bk+Rk7p651DXVGHzm2Zxy34dIzl9pgB+6Frr4K2qN0f6n/DM6d7JODPm/39JSfYl/ONZ6J5S933Gr7Dz358aH91J/prPRf+/tX3MarkjcVKOo37I/JcWXMurkap35YJE1kNSxobI5/RSEC2cFpLSeZGUi/f3LrdF2ybcHy5lTVwWFIhdvMOqaqGhrgx0rTSRsks0uyuaXOJcBrldm492vEKfS2V1ynVnHFml0ZSUZFkw7fNTloE1PKw8D0ZY5g/EtIHdZVp9FTz+GS95KtVHHFHvstFg9XWiopHvZVZjIIySy5IObK0izhYuJDSeJWt71VdWya/Dy7zNfVSlmPM2WuYWTSW9CZseN073mzWNgc48gJXEn8Au5oU3pZJef6FG94sTZsJ28XDPeW/4JP9q53gOo8n6Fjr6+81vgkrK7aBs1E0iIP6Qm2UZQyz3Efq5nG33u9dK1OrR7bOfL4laDUrsx5HphO2WKzVE9PTuM0jnObFmbGGwBrzmceqBwsOsSNRxOhxPS6eMIzlwXbz48P7yMq6xycUT7cVxDB6eomxORs7n9Gylbnu3pD0me9mtIAFibcbWCr9XRqZxjUsc8/Al3Tri3LiYmCYfjWJxiodW9Ax+sbQLXHYQ1gFm8iSSeK3tnpKZbFDLRrBWzWW8Cg2sr8LrW0uKPEsUhGWSwuA42DmuAF234h2o/NPTU31OylYa7ArJwntmZzNpar6Qik6Y+jZnDo8rLaU7njrZc3tC/FaOivwPrMfi7/fg2Vkuucewx67aiuxStfSYW8QwxEh8tgSQ02LiSDYE6NDdTxvbhtHT00VKy1Zb7DV2TnPbDkMdw7F8MiNTHXmpZH1pGPZwb2mxJu3nYgrFU9LfLY4YyZmrILKeSXqd5DG4Y2sawdK93QiMnqiUDW545QBm52I5qKOhbv6tvhzz5jZ3rq9xB4Lh2NYjEKl1b0DJBmjaBa7TwOVg0byJJJGqntnpKZbFDODSMbZrLeD9YVjWLRTSUFTmc97SyGp6O7Ynlt2OLwzK9h4ai4J14WWLKtNKKuhy7V3/9MwlYm4yKpHQV39smIVDPTb6zWGW/Qg8MlvY6vsq450+Dbtv4e73/AMkGJ9bjPE3fs1TVEVO1tbKJZgXZntAAIJOXQNHAWHBcK6UJTzWsIvwTS/ESiiNggCA11vpx7oKQU7DZ9QbO5iNurvxOVvgXLo9G077N75L6lbUzxHHeQezu7euEDHRVzqfpGiR0bQ8ZS4D2rPFzaw4KxdrqXNpwzjhk0hRJR54IDbXZmqwqWGqfUdO9zwRIQ64eyxYHXcSbgc+DSrGm1Feoi61HC7iK2uVbUs5M7fFiTatmHzx+zJDI4d1zHcHvBuPJR9HVutzi+xr7m2pluUWZW/LjQ/upP9Na9F/7+1fczquSL3BvCw4MaDVMuGi/Vfy+yue9FfnxSwrod5rveNtU3F5IKSga54D7gkEGR5FhYHUNAJuTzPYLrpaPTvTxlZZwK11nWtRiTO1O0VZgbqWnjbG6mbDG0OLDd5ZpKA6+h0B4frDioKKKtUpTfjZf/CSyyVWF2FmO1GD1bM0slKbjVszWh47i1wvfwVbwfVVvCT9xL1lclngatihhmxqIYUCIhNG5tr2AaQZSL6hlg7j/APoXVblHSvrueH/z3lRJO38HI6EXnTomk958TX43TseAWuEDXA8CDK4EHyXc0La0smvP9Cjes2o2R9A8O90h/A/Nczwy/wAplrqodxLYVg8FK0tpoo4geORoF/E8T5qGy2djzJ5NoxUeRq3c4P8AzCu8Hf5pXV6Q/Rh/ewq6f9SRPb7MNfNQtkYCRDJneB2MLSCfK4J5C6g6MsUbcPtJNTFuHA99hduKN1HCyWeKGSKNsb2yODNWi12l1g4G19FrqtJarW4ptPjw4mabYuKKTt9iTMYxGngovWBvUzjgS513kf8AK1ovfxV7SVvTUynZwK9susmoxM2Mf+qh9p3/ANRy0f8Agf3yjaP+Q/72FawrB6aLEJqbFHyQgEhr2uDRe92lxIPVc03BVmdtkqVOlJkcYRU3GZYccwPBKWPMaueYnQMhnje889A2wHeSFWqt1c3jYl7U0STjUlzyeG02zrBg8c1FHUCITGdzZi0yBjm5c9m8G9Vp8DfgtqL34S42NZxjh9DWdf5WY5LvsXtzROo4WyzxQyRxtjeyRwYbsaBduY9YG1xa/FUdTpLVa2otpvsLFVsXFcTGwzeK6sxEUtJC18N9ZruByNHXdltoL6C/G45raehVdPWTeH3GI37p7UirVNdHT7TPkneGMDtXO0aM1O0C57NSFbUJT0KUVl/9Im0r8s3BhuIRVLBJA9skZJAc03aSDY6+K404Sg9slhlxNPijKWpkIAgInFNmqWqeJKiBkjwAA5wJIANwOPMlSwvsgsReEauEW8tEsFEbGHimFw1TOjqI2yMuHZXDS44FbwslB5i8Mw4prDI2TYyhcxjHU0RYzNkaQbNzkF1tdLkAqVaq5NtSfE16uPLBlYts7TVeT0mFkmQEMzD2QbXt+A/BaV32V52vGTMoRlzI/wCgeHe6Q/gfmpPDL/KZr1UO4ksJwCmpLmmgijJ4lrQHHxdxI7lFZdZZ4zbNowjHkjJxCgiqGGOeNkjDxa8Aju0Pb3rWE5QeYvDMtJ8GVmTdnhrjf0e3cJJAPwDlaWv1C/2+hE9PW+wnMGwCmowRTQsjvxLR1neLjqfMqCy6yzx3kkjCMeSJNRGxF12ztLPM2eWFj5W5cryOsMpu23gTdSxvsjHbF8DVwi3lkoojYICMwzZ+mpnvkp4WRvf7bm8Xa3189VLO6yaSk8pGqgk8okiL8VEbFXrd3eHTOLnUzQTxyOewf4WEBW462+KwpfcilRW+aPV2G02EU8s1JSi7WXIZfpJLdmc3cVr1lmomozl/Bnaq45ijX2xsFRX416e6nkiiGZ5zA21iMbQHEDM7W+nIro6mUKtL1W7L/wC5K1SlK3fg2hjmztLWgelQskI0a46Pb4OFiB3XXKqvsr8R4LcoRlzRF0G73DoXB7KZpI1GdzngEcNHkhSz1t8lhy+xpGiEeKRaC24seHDuVUlKtWbusOldmdTNBP7Dnsb/AIWuACtx118Vjd9yF0VvsJnBsCp6NpbTRMjB9rKOs77Tjq7zKgsunY8zeSSMFHkYuNbJ0dY7PUwMe+1s2odYcAS0gnzW9eptrWIy4GJVxlzRn4ThcVJEIqdgZG25DQSdSbnieZUdlkrJbpPLNoxUVhGYtDIQBAae35Vkkc9N0cj2XjffK5wv1hxsdV2ei4RlGWVkp6qTTWDbtP7LfAfkuO+ZcR6LAKfi+8vD6Z5YZTI5uh6JpcAftaNPkVcr0F01nGPaQyvguGTJwDb2hrXiOGW0h9lj2lpd4E6E9wN1rbo7qlmS4GYXQk8JkltBtHTUDA+qkDA7RosS53OzQCT48FFVRO14gjac4w5lZi3tYc51i6Vo/aMZt/S5/orT6NvS5L9yPwmBcsPro6iNskD2vjdq1zTcH/v3KlOEoPbJYZMmmsoyVqZKbvVx/wBDoXBhIlmPRMI4gH23d1m3F+ZCu6CnrLVnkuJBfPbA1rsxiVThdbSuq5JDFURtcQ57iBHKbAnMdC0hrj3eK6d9dd9UlBLK+xWhKcJrc+ZvasqmwxvkkNmMaXuNibNaLk2Gp0HYuBGLk1Fc2X20lllcO8PD+h6b0gZMxYOo/O5wAJswtzEWI1tbXirPgV+7bt4kfXwxnJ8wfeHQVUgijmIe7RoexzQ48gSLX7rrNmiurjua4CN0JPCZNY1jcFFH0lTI2Nt7C9yXHk1o1cfAKCqqdj2wWTeU1FZZW4N6WGvcG9M5t9LujeG+ZtoO8qy+j70s4+KI1qK+8mMO2tpaipdTQyZpWAkgNdls21yH2yniOBUM9NZCCnJcDdWRb2o/G0e2NJQENqZbPIuGNBc+3MgeyPGyzTpbbeMFwMTtjDmyKw3ehh07g3pXRkmw6RhDfNwuB5kKWfR98VnGfYarUQfaYm+p18NBHDpmfk5b9G/r+5mup/TJnYWobHhVK+RwaxsDS5ziA1oA4kngoNUnK+SXeSVtKCbIyp3r4cx2UPkf/wAzYzl+KxI8ApV0de1nBp4RAsWz+0tNXtLqWUPt7TbEPb4tNiB38FXtosqeJokhZGfJmFtFtzRUD+jnl9Za5Yxpc4X4Xto3wJW9OkttWYrgYnbGLw2R2Hb0cOmcG9K6Mk2HSMIb5uFw3xJUk+j74rOM+w0Wog+0ugN+CpE59QBAEBpff1+npf3b/wDqC7fRXiy9pR1nNG5Kf2G/ZH5LivmXkVjejXPgwyodGSHENjuOID3ta7Xs0JF+9WtDBSvin/cEVzag2iB3QbN03oTah8bJJZHOu57Q7IGuLQ1oPs8LnnfuCsdIXz63YnhIi01cdu7vIffTgUFOIKmnY2KR0mR3RjKHWBc11hwcC3iOfgpujbpzzCXFec01MEsSR821wWsrmUFdFEJ//DxOkj0PW0ebsuMzHXsQNU01tVTnU3ji/wCBZCU1GS4n4xbbbpIHQ4lhUkbCMuZoLCw9hZnjGUjs1Wa9Jie6q1N/3uZmVuVicS4bq5KM0zxQOmLekzPZMRnjcWjkLWIHEXGh71S1yt3rrMe4lo2bfwl1VInNBbyNoI6rEw2UuNNTuERDbXdY+utcgXJGXj+qCvQaOiVdGV4z4/wc66xSs48kfrePtjR4nFEIY5WSxO6pe1gaWEdZvVeTxDSNOxNHpbaJPc1h+0zdbGa4Jl4wDH/TcCqC43lip5oZOZLYjlPm0tN+d+SoW09Vq445Np/EnU91LfmZBbltnKeeOaonjbI9r+jYHgOawBoJIadLnNx7tLa3sdJXzjJQi8LmR6WuLTbMPfRhMNLPSyU8bYnSB+bIA0ExmPKbDQHrnXwW3RtkpwkpPOPvkxqYqLTR+dtB6djkNNUOIhHRRjW2j2B7rci5xy38OSzpvytK5x58frgWfjuUXyNpv2RoXR9EaWDJa2jGh3k4dYHvvdcpam1S3bnkt9XDGMGrN2lK2nxqojjOZkbJmtPaQ17beJ0surrZOeljJ9uPoVKEo2tIh9icRfLVy1UlG+ulPXs3Vsbnn2iCD2CzeVlNqYKNarU9q/v9ZpW3vbayWfbGpnxGEsODVDJBYxygdZhvrwYLtIuCPkqumjCmWetWO4ltbmsbWYWNsqGbPsjq2SMfHUBjRICHZNS3j2C+UdwW9Tg9Y3B5TXYayz1OGY221e9uD4ZC0kMkjL38nZA3KD3Xde3cFvpYJ6myXcYuk1XFFhwHGJaWBsUOCTluUZnWuZTbVzjk611WtqjZNylciWEnFYUCHwSgqo8WjqaegnpoXuDZGZTka12knYAG3s63YQprZ1vTuEpqTI4qSsyo4R6Yxgtbh+JzVjKT0uN73PZ1S+web+y27mub7INrWSu2m6hVuW1/t/ciUJwscksnhtDtVSVuRuJ4fPA5p0fHYSW7Qc7Glzdb2WadNZXl0zT9onZGXCccG29mHxOpIPRnukh6Nojc72y0CwzaDrC1jp2LkXKSsluWGXIY2rBKKI2CAIDW29bZCqxCWB1K1rgxjmuzPDdSQRx48F09Bqa6YtT7StqKpTxgwm0u0gFhLHYaf+3/ANi33aDu+ppt1Hf9CTwXBsTqhNBjD2up5Ii0ZehzNfcZSMjRqNTrpoorbdPDEqFxT85vCFjyrHw9xC4ZgeNYQXx0YiqIXOzAG2W/PKXtc0nS4BIU87tJqMOzKZpGFtfCPFH2XZDE8XmY/FCyGFn6jCL2NswY0F1ibWzOJt3rC1On08WqeLYdVlj/AB8ETe3GyNW+SKfDJnMMTWN6HpHNZ6s9QtF8p7AWu0ICg0upqUXC1c+32kllcuDgzBrsQx6oidA6igbnaWOfdtrEWNgZSAbHtv4KSMNHCW7e+H97jVyuaxgnN2Wx78Mhk6ZzTLMWlwbfKwNByi54nrOJPf3KDW6pXyW3kjeirq1x5lmxt0wgl9GaHTZSIwSAMx0BJPYOPkqte3et/IllnHAo27HYV9H00tcxhlfZrASH2bxcb8y63+HvV/W6xWYjW+H7EFFO3LlzLxU4PBIxzHRR5XNLT1W8CLHsVBWzTymTuKfDBrDZrYqvojWw5WOgqIJYmnpG3LsrhC63Ze9j9ruXVu1dNmyXamn/ACVYUzipLsZad1ez0+H00kdS1rXOlLxZwcLZWjiO8FVNdfC6acO4l09bhFpmBvY2UqcQdSmla1wiEufM4NtmMeW1+PslSaDU10qW/tx9zGorlNLB47xtmaaqkicKuCmrWta1rZJGtMov1NL5g7NezgDy8NtHfZCLWxuPmXIxdUpcU8M84cDx97eikrIWRnqmQWMlu4iMEnvuD3rLu0Se5Qef75xsu5NkBuupGxYzPHE4vZHHK0PNruAewXNtNSp9dJy0sW+DePoyKhJWtImKzYquw6rfU4OWOY+94XWFgTfLYkBzQeBBBHDvMMdXTdWoX9nabumcJbofsfauPHsQAieyKjZcFz43FrtO8SOcR3C3eUi9FT+JZk/P/wDEH10+D4EvthsjNLhjKSne6eVsjXOfK/rP9rMS5x5nQdgsodPqYRvdklheYksrbhtR8rdhDV4VT00pEdRAwZXcWtdazgbcWnu5A9iR1nV6iU48UxKndWovmRNBNtBRRtgbTwTtYMrHuIJsOGokYSLcxdTSWise7c1/fYyNO6PDGSW2Q2cr/SDVYnUvvcltOyR3RgnQZmg5bAcGi/YSecOovp2dXVH39pvXXPdumyLxDZzFaGsfUYfJ6RE4uIilkJDQ83LSxzgLA8C0g6eN5YX6a2tQsWH3o1lCyMt0eJjbQUWM4sxsE1LBBHmDi4uF7jvzuNteAF1vVLSad7oybZrNW2LDWDYuy+DihpYqcOzdG2xda2YkkuIHYLkrm329bY595ZhHbFIlVEbhAEAQBAEAQBAEAQBAEAQBAEAQBAVjbPYmDEw0yFzJWCzZGWvY9jgfaF9ew96tabVzo5cURW0xs5lddu6rS3o3YvOY7Wy5H6jl+mVjw6nOeqWf75jTqZYxuZZ9j9j4MMY4Q5nPfbPI+2Z1uAFtA3uVXUaqd7/ESV1KC4FiVck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2Q=="/>
          <p:cNvSpPr>
            <a:spLocks noChangeAspect="1" noChangeArrowheads="1"/>
          </p:cNvSpPr>
          <p:nvPr/>
        </p:nvSpPr>
        <p:spPr bwMode="auto">
          <a:xfrm>
            <a:off x="2087761" y="561678"/>
            <a:ext cx="171450" cy="171451"/>
          </a:xfrm>
          <a:prstGeom prst="rect">
            <a:avLst/>
          </a:prstGeom>
          <a:noFill/>
        </p:spPr>
        <p:txBody>
          <a:bodyPr vert="horz" wrap="square" lIns="51435" tIns="25718" rIns="51435" bIns="25718" numCol="1" anchor="t" anchorCtr="0" compatLnSpc="1">
            <a:prstTxWarp prst="textNoShape">
              <a:avLst/>
            </a:prstTxWarp>
          </a:bodyPr>
          <a:lstStyle/>
          <a:p>
            <a:pPr defTabSz="685800">
              <a:buClr>
                <a:srgbClr val="000000"/>
              </a:buClr>
            </a:pPr>
            <a:endParaRPr lang="en-US" sz="1463" kern="0" dirty="0">
              <a:solidFill>
                <a:srgbClr val="000000"/>
              </a:solidFill>
              <a:latin typeface="Arial"/>
              <a:cs typeface="Arial"/>
              <a:sym typeface="Arial"/>
            </a:endParaRPr>
          </a:p>
        </p:txBody>
      </p:sp>
      <p:sp>
        <p:nvSpPr>
          <p:cNvPr id="1034" name="AutoShape 10" descr="data:image/jpeg;base64,/9j/4AAQSkZJRgABAQAAAQABAAD/2wCEAAkGBxQTEhQUExQWFhUWGSEZGRgXFx0fGRwdHyUcHx0gGR8cHyggHCAlHBgdIjUiJSkvLi4uIR8zODMsNzQtLisBCgoKDg0OGxAQGzAmICYvNC0wLywvNy8vLy8sLCwsLS8sLCwvLCwsLywsLCw0LCw0LCwsLCwsLCwsLCwsLCwsLP/AABEIAHIAqAMBEQACEQEDEQH/xAAcAAACAwADAQAAAAAAAAAAAAAGBwAEBQEDCAL/xABMEAABAgMEBQgECQoEBwAAAAABAgMABBEFEiExBgdBUYETFCJUYXGRkzJCodEXIzRScnOxsuEVMzVTYmOSwdLwQ4Kj4hYkJXSiwtP/xAAaAQACAwEBAAAAAAAAAAAAAAAAAwECBAUG/8QAOBEAAQMBBQUFBwQBBQAAAAAAAQACAxEEEhMhMRRBUVOhMmFxkbEFIlKBwdHwFTNC4TQjQ2Jywv/aAAwDAQACEQMRAD8AeMCFIELgxBNAhBdh6bJftF+WwuAUaVvUmt/vrs+id8PkszmQtlPz8Doltkq8tRrCUxSBCD9Y+k7si00tpKCVrum+DlQnChG6HWWATvLXHQVyS5XlgBCA/hYnP1bPgr+qN36ZH8RSdodwX03ramwcWmTwUP8A2iP0xnxFTtB4IisDWuy4oImWyyT64VeRxwBT7e+ES+z5GCrDe6FXbODrkjq05y5LuOoobralp2g0SSMsxGEG8QO+icdEoBrZnP1bPgr+qOt+mR/EVl2h3BMvQO23JyUS+4EhRUoUTWnRJAz7o508QilLB3J8brzaoiiiupAhSBCkCEFaW6bJlJyWZwuKNXj81JwR7aqPYIdDZnTRueN2nfxS3yXXAI0BhDTUVTFzEoUgQpAhSBCFtYukHNJRRSaOOdBvfU5ngMfCG2eLGlDdwzKpI662qQlnzamXEOtmi2yFJ7xv7Dl3R3nsD2lrtCsQNDUL0tYlpJmGG3keitIVTdvB7jhHnLpY4sOoW8GoqFegUpaa8Pk8v9afuqjb7N/dd4fVItHZHik8tVATuEdkZlZUz5jU+sJJRNJUdymikeIWr7I5DfatcyzLx/paTZ+9Lmfk1suLacF1aDRQ7f7xjqMe17Q5uhWcgg0KYmru21LkZ2WWahplSm/olKgR3A08Y5VvhDZmSDec+i0Quq0tSzEdhZk9tUP6Nb+m594xwbb/AJLvAei2QdgfP1RrGdNUgQpAhVbTnkMNLdWaJQkqPcIihcQ1upRWmZXmm17RXMvOPOek4akbANgHYBhHo4oxGwMbuXPc4uNSnfqwt/nUoEqNXGaIVvp6p4geIMcO1RYUppocx9VsifeajGEpikCFIEKGIJoEJBazbd51OEJNW2atp3V9cjvIA4R2bBDhxVOpz+yxzOvO8ELvSy0pQpSSEuAlBO0A0NOMbA4EkDcl0TL1MW9RTkos4H4xvv8AXH2H+KOX7RioRKPA/RaIHfxTajnrQlprw+Ty/wBafuqjb7N/dd4fVItHZHik496Ku4x2m6rKV6em7YYaSS482gDesD+ceUjDiKNaT8l0SQNSvPumNqJmZx55A6Cj0a5kAAVPfSPRWWIxRBp1WGR15xIRBqzliW7Rc9VMspFe1QUfsR7RGT2i4Xo2/wDJMhHa8EDCOmkJ7aof0a39Nz7xjg23/Jd4D0WyDsD5+qNYzpqkCFIEJV65rfoESiDn03O71E8TU8BG72dFecZTuyH1SJ3fxSubllKQtYSShBSFHYCqt2vfdMdYuAIadT9FmoiLV1b3NJxJUaNu/Fr3Cvok9x+0xltsOLFlqMwmROuuXoIRxAaiq2LmJQpAhDGsPSDmkopSTRxfQb31OZ4DHwhlnixpQ3cMyqSPutqkFISanXENNiqlqCU9539gzj0D3hjS52gWICuQTf1jaLJ/JzfJDGUHR3lGAX40Cu8Rw7FOWz1d/P13LXKwXMtyUVmz62HUPN+m2oKHbTYewjCO3JGJGljtCsgJBqF6XsmfQ+y26g1StIUOOw9oyjzdC0lrtQugDUVCX+vD5PL/AFp+6qN3s3913h9Ui0dkeKT8dlZVwkDZThBmjJb2j+iU1NqAbbUlG1xYIQO4n0u4RmmtUUQzOfAaq7I3O0TlasBuSs15lvH4pwqUc1KKTUn+8qRxHyOlmD3cR8s1sDQ1tAvPoj0iwJ7aof0a39Nz7xjg23/Jd4D0WyDsD5+qNYzpqkCFWtKdQy0t1ZolCSonsEQQXENbqUVpmV5pti01zLzj7npLNabANgHYBhHo4ohGwMbuXPc4uNSm/opogn8lKZWKLmU31E7CR0PAU9scO0Wgm0Yg0bl91rZH7lOKSzzRSVIWKKSSlQOwjAjxjvggioWPxT91bW/zqUTeNXGugvfh6J4j+ceftMWFKRuOYW6N15qLIUrqGIJoEJBazbe51OFKTVtiqE7ifXPEgDhHZsEOHHU6nP7LHM687wWTorbYk3w+Wg6UghIK7tCdtbqtlfGHWmAzMuVp8q/ZVY+6a0Rq9reKklKpJJSRQjlziDgR+ajD+lnmdP7Tto7uqWZpsy2VNTTtO3vjqrMmrqYt785KLOXxjfd66eBoeJjk+0YrrhKPA/RaYHfxVrXh8nl/rT91UV9m/uu8PqptHZHik496J7jHaGqyleoWrLZGIabB7EJH8o8oyrm5k+a6NArgEWDQNELO0k+STH1K/umLDtt8R6qDoV5mEemXPT21Qn/prf03PvGOBbiBaXV4D0WyDsD5+qNKxmvt4ptFKxIcChK3XNb9AiUQfS6bncPRTxNTwG+N/s6K84yndkPqkTup7qVcstKVpK030gglFaXgMxWhpXLKOs4EggGiypljXCvqafPP/wAo5Q9lUFMTp/a07R3dUBaRWoJmYW+GuSv4lIVeFcia3Rn3R0YIjFGGE1okPdeNVtatLe5rOJCjRt6ja+w16B4E04mEW6HEiqNRn91eF113in8I4oNQtiGtYNv8zlFqBo4voN77x28BUw2CLGlDd2pVJH3W1XnkCgj0SwpnSeqNam0KXMXFFIJTydbpOyt7ZHJPtPM3W1HitIs/eu74Hj1r/S/3RH6m74OqNn71gaZaALkWUvB3lU3rquhS7XI5nCuHERos1txX3CKKkkV0VQvZFpLlnm3m/SbVWmwjaD2EYRrljEjCx29Ka4tNQmXrenUvScm6g1Sty8O4oMcn2aC2Z7XagfVaZzVoISle9FXcY7bdVlK9WpjysfZXSK5i6hZuknySY+pX90wDtt8R6qDoV5mEemXPVli0XkC6h51CdyXFJHgDSKOjY41LQfkpqeK7PyxMdYf85f8AVFcGP4R5BF53E+aOdVVsqS5NOPvOKQ2zeN9alAUOy8c9kc72jEKMEbQCTuCfA7M1KBbYtJcy84856Tiq03DYB3DCOlFGI2Bg3JDnFxqUW6I6ulzjAfLvJBRISLlagbcxtrGO0W7CkuBtU5kN4VW18Dx61/pf7oR+pu+DqrbP3qrauqhbTLjiH76kJKgjk6XqY0reizPaVXAObQeKgwUGRS1zEdVZ16F1eW/zuUQpRq4joOb6jInvFDHnbRFgylu7ULdG+82q7tJtEGJ5SFPlzoAhISugFaVNKZmg8IiKeSGtymalzA7VZklqzkm3EOAOEoUFAKXUVGIqKY4wx1tncC0kZ9yqIWA1RmIzigTFzE1QqdrWc3MNLZcFULFDTPhuMAcWuDmnMKCKihQh8FUj+98z8I0bfaOI8kvAYtB/QGVXLtyyi6W21FaeniCagitMsThC22mVshkFKnLRWMTSKLPVqpkSKfHeZ+ENFvtHEeSrgMR0IyNAAomrmLVQuiclg42ttXorSUmmdCKGnAxFcwRuQgv4KpH975n4Rq2+0cR5JWAxT4KpH975n4RG32jiPJGAxT4KpH975n4QbfaOI8kYDFYY1ayaEOISXglwAK+MzANQMt8VNsmJBNMu5SIWhV/gqkf33mfhF9vtHEeSjAYjOz5NDLaGmxRCEhKR2CMtakknMptKZKxE1QuDFTQiiEEParpFSlKo4KkmgXQCuNAKYDsjULdOBSo8krBYtfRnRBiRUtTBc6YAUFLqDStDSmYqfGFSzyTUv0yV2sDdFpTcq6pVUulA3XQftjnTQTOdVr6DwWqOSNraOZX5rp5g91g+Wn3wnZrRzOgV8aHl9SpzB7rB8tPvidltHM6BGNDy+pU5g91g+Wn3xGzT8zoEY0PL6lTmL3WD/An3wbNPzOgRjQ8vqVOYPdYPlp98Tsto5nQIxoeX1KnMHusHy0++I2afmdAjGh5fUqcxe6wfLT74Nmn5nQIxoeX1KnMHusHy0++J2W0czoEY0PL6lTmD3WD5affEbNPzOgRjQ8vqVOYvdYPlp98GzT8zoEY0PL6lTmD3WD5affE7LaOZ0CMaHl9SpzB7rB8tPvg2W0czoEY0PL6lTmD3WD5affBsto5nQIxoeX1KnMHusHy0++DZbRzOgRjQ8vqVOYPdYPlp98Rsto5nQIxoeX1KnMHusHy0++J2W0czoEY0PL6lTmD3WD5affBsto5nQIxoeX1KnMHusHy0++DZbRzOgRjQ8vqVOYPdYPlp98Gy2jmdAjGh5fUrvlJVxKqqdKxuugfZDYYJWuq59R4KkkkbhRrKfNXFqABJNANpjY40CzpKT2nc6p1yaZUeaIeSkJoKEGpAOFeklPC8mOq2xQhojf2yK/nh9FlMzq3hompatpVkXH2Vf4JWhQ7qgxy2D3wx3GhWknKoS7b0pm/yOqY5Y8qHwm/QVu4YZUjcbNFtYjplTRIxHYdd607Lsy1n2G3k2gkBxIUElvEV7aQt77M15bh6d6sBIRW8vmw9KZ2Xnkyc/dVylAhwADE+iaigIJwyqDEyQRPhM0G7UIa9wddeqMpbU9ac282zMiWbaJoABeIqUjtUcKnYMIvJFDZ4mue28SqhznuIBorM8u17PdbUFuTzSq3kpbKiKUqDdFUk1wOWEUj2SdpGTD4qXYjDxTObXUA4iorjgeMY2nJPSx0htWdXaplJeZ5JJSCKpBAwqdlY2RRwizYr21zSXFxfdBXZbUla8qyt/nyXA2LxTcAwHeKHuiIn2WR4Zh0r3ocJGitVt6O6dsrlpdcytLbrxKAAFUUpJCTSgNMSMztiklmkY9zWCoH1zVmyAgErVs/S6UeeLLToWsAk3a3aDPpZHhC3xysbfc2g/NysHtJoCqE3rGs9tRTy4VTahJUOBAoeEMbZbQ4VDfNVMrBvV5VvMzEq85LzCQEoNVipLZpmpNLwpnSkJc17Hhr25104q4cCKgqpofaaRJl12cS+lKlVeUCgUGw3gMotKKS3QyndqqsPu1Jr3rq+Eiz605Y0rS9cXd+yGbJaPh6qMVnFEjdotFrlg4gtUvX7wu031ypCKkG6Rnw3plRSqGl6ybPCrvLV7QhVPsh+yWilbqXis4ro0001aalb0u+jlXE3mqC8FCtDsKd+Bggs75JKOaaDXch8gDcirWguljc002hToXMhF5xISRTGh2BO0ZRE8DoXnL3a5KY3hw1zVXWtb3N5MoSaOP1QN931zwBA4iL2OLFm7hn9lWZ91viguTTNJs9Ul+THiF1JcxreOIVS7soPCNLsIzibFGW5LF4Mu3Ve0Jtkrs2dlXKhbDa6A53SFVH+VQI4iF2uK7aGSN0cR5/2rROqwtO5Yrf6AX/3I/lDz/nD/qqf7PzTY0LdAkZapH5pO3sjlzOAlfXitLOyEB6aPpmbYkm2SFqaUi+UmoFF3yCRuSPbG2zAx2WRzsga08qJEnvSABSXsazrTfcXLOvS7w6ShS7UkmpSk4g1zodowiDNabMwCQAj8/ApDGPJu5FU9JpOdsnk3G55TiVKuhKyScicUqJqMPshlndBayWujpTgqvDo8wU2rHmy6w04RQrQlRG6oBjnUukt4Gi0g1FUqNJJV123Chh3knCkUXStOiax0IXMbY6vFRXT5rO8Ey5Fbc3oTaTyS27aN5tXpJuHEeMJZaYGG82LPxVjG85FyH9Ydgty6rMlUE3emkq9YlS2ryt1amsabFM5+LI7XLoClytAutH5oinTawmZSz3lSzKUKCQkqSOlcJAVVWeIzMY7NI+SZuI6o17q7k6Roaw3QrOrey5bmDSkoQpSxVwkAm9jUHuypFbZI4zODiRTREQFwUQShtDVoWi3LYMmXcvBPoghINO4KJ7qkRtJL4I3P1vBKFA9wGlFjTzyxZEqkEhtT7t+m8Uu18VGnZGhjQbW876BLJ/0wjjmloc35Pmlnchc+cq7dpneruxrHNv2fEvX33k+klKUFEH2hLTEvZami4240ZhOLToWB0VEhVMBVQSe8x0GOjktIdQg3d4pv+1UkhzY6d6a1jWNJ8xQA20Wi2CpRAxwqSpW/PHZHHklkxCSTeqtTWtu9yBp2UkBZc0ZJS3QlSaqcBqkmmCSUilRiQOyNzX2jaWYop4JJDMM3UbauZRsSMssISFlvFQAqcTmYy2l1Z3gnemxj3Au+3dD2JqYbfeU4S1S6gKTcwNcRdqanPGIZaHxNLG0z81Low41KIrsLDRSishV3QOXL7z4W6lTwUlaUqTdIWKKwKSe3POHbRLcDMqDT5fNUw21JXynQCXEoZS+7yZXylbyb9e+7SmG6J2iXFxcq0p3eqMNt26s8aq5XLlpqn1qf6IZt03Bvl/argt4lbOjOhUrJEqaSorIpfWaqpuFAAOAxhU08s2TzlwCsyNrNFn23q4lnnS8hTjDhNSWlUBO002HuIi8drlY25kR3qHRNJroq8pqwl74XMOvTF3IOK6PHaR2VpFjbZaUaA3wUCFu/NHSAAKDACMYLdE1YKtE2TOidvOcqBSlRcypldr7YbivwsLKnVVuC9eRBFVZYGkWibM46w66pwKYNU3CADilXSqk1xQMqbYvHM+MODae9rX871VzA4gnctqYl0rQULAUlQoQciDmDCgKUorIGXqwaSTyEzMMoVmhK6jxz8amNe2yHttae+iVgjcSFVtqzJWyZRxDbbq3JlKm79LyiaYVp6KccgIhjpbTKC4gBuaCGxty3rv0E0bS7ZQZmmzRalKANQoVPRUNoO2C0ykWkvjOiI2Vjo5co1atkcmJyZLP6sLFKbsqeyIFucTW42vFGCNKmiJmdFpZMsZUNDkTmkk1J3k53u2El8hfiE+8rhrQ27uQwdVzdChM1Mho/wCHeFPsp7I07bJWpY2vFUwRxKI29EZZMoqUSkhpQxoekT84n52EZzJIZMUn3le427d3KlovoUiScvofeWLpSELV0BXsGFYvNO6UUc0DvGqhkYbvQ1rImVptOzwla0gqRUJUQD8akYgGhwh9ka0wSkjj6JcpIe383pnpjC3RPQ7pVpixI3UrvLcX6LaBVRGVTux8YdDDJNW7oN5VHvDdViJ1mIQpPOZWYYSrJa04eGfhDdjeew4O7gq4wGoIWzpFpoxKpaPSdU8KtpbFSoYY7qYim+EwwySk0yprXcrOeGrIXrIDSk86lJiXSo4LWnDwzPCGiyPd+29ru4KuMB2gQjlpwKAUDUEVBGRBypGYGqaqGkVqplZdx5XqJqBvOwcTSJDDI4MG9QTdFUlbOn5uUMraDrji23nFXgVEilccK0xBUQB82Ou9kUt+BgAIA/Pusgc5tHlOW3beblpYzCgVoFPRzIVShHjHIia6RwYNfstbnBoqhl7Wa1dCmpd91NKqUlPRT2EnA0jQLHJWjnAJeMNwK27I0zln5ZcyFXEN4OBQxSc9mda4UzhUkMkbxGRmdO9Xa9pFVgo1oNqJLcrMrbGawkUhxsUg1c0HgqYw3ArX0e04YnHlNMhfRTevEUBGHHb7ITNBJC0OerNka40CoTOsJtbikSss9NXM1NJqkd2/vi5sbqAyODfFRij+IqtHRrTNmbWpoJW08nEtuCiqbab6boVPZ3wsrkQd4VmSBxpvQjqmnAhy0luLohBQSVHACr9c8so2e0BlFQZ5/wDlKgObq/mq2hrHDhUZaTmX205rQjD+++FGyOb23taeBVsUHQErZ0f0xl5ptxaVFBaFXErFFIGOJ3jA4jdCZYpIiA4a6U3q7XtcKhYiNY/KVVLyUy82DitKcP774cbI5uT3tB4KmLXQEre0T0rYn0qLVQpFL6FDpJrWnYQaHHsMLlhkhID9+hV2PDhkgbWk6E2lZ6lEBKShSicgA4CSewARqsQJhlA7/RJm7bfzejcaayHW2f4xGMQTgUuHyTcVnEIBtO0GkW2zMuqSZdxALbmaMiAQdwVt2VjZGx7rI5jR7wOY3pTnASAnREOs62pUyK0co2ta6cmEqBNajpYbBvjPYon4wLQQBr9kyZzbuZQnNybPIWciYeclpkIq2u7VASVVTeNRdumhrsrGtr335TG0ObXPy+qUQKNqaFd+kzs9JtpU7OS822VCiHEJUSd4BFThtCopZxBM4hrC08Qfz0UvvsGZqmlo9N8rLMuXLl5CTd2DDIdkYS265za1oU8GoBS91sTy5h9iz2MVKN5Q7T6APYBeUeEbbCGsDp36DIfVJmJJDAq9raP2s7KiXW3KlpsC6EE3xcyunecu2sEc9kZJiAuqeOmahzJSKGlFntW7y9hPNKNVsKQn/IVdA+wjhDDBh21rhoa+dM1AfeiITK0IYSmz5YAAAtgkbyc698c21ZyPJ4rRH2QlBZcotdlzwbBIQ+2pQHzRX2DA8I7Mj2i0x3uBWRoJjNExNENMJBEk0kvNtFCAFIUaGozIHrVOOFY5lossxld7pNTr+aLQyVl0ZoQ0YdD87aKpdJSHGHC2mlDjSmGwk48Y2WgGOGISHQiqUzNzqL51eoeU0tDE+iWIVVTSm03vpVUKnKnZSJtxYHgvjvd9VENSKB1FqWLJBdqNrM+Jh9v0ghggFIBBBWkXNsImeW2YgR3WnifpqrtFZO1UoesRla5W2A3UmrRIHzQt4q9ka5i0SQXu/wBAltBIfT81W3oah9cqjkLUbZSkYtltFUHtrid9dsZrWY2ym/ET31OavHUtycuNG5Zjlpx9U2ZhPJLExybCk1CsKg0uk4VFM84LQ6S4xgZdzFKn8KGUqTWvFcaN2a6WiqzrTutgn4t1IBB3kGoFc60xgtErb1J4s+IQxpp7jlr6r7bcdmJhlxDJUgVLrKAL3SpiUgBQJxBoNsUtkLWBj2k57juyVoXkkgo0tjRuWmlJU+ylxSRQE1wGew74zMfIzsOomFrTqFQ/4Cs/qqP/AC98X2if4yow2cFemdGJVxlLC2UFpAohJr0fomtRwMUa+Rri8ONSrFrSKUWdZ+r6z2VhaJcFQNRfWtYHBaiPZDH2md4o5/lQeiqImDQLWtiwpeaSEPtJcAyrmPokUI4GFRl0ZrGaKzmh2qxZTVxZzaryZYE/tLcUPBSiDxEOda7Q4UL+gHoFQQxjcitKQBQZQgCgTFmI0elw+ZkNJ5Y+vjXdtNMom8+7cr7vBRdFa0zWnSIIqpWD/wAGyXxn/Lo+M9OlaKxvYiu/GL4s2XvHLRVuN4LZlJVDSEtoF1CRRIGwCKEVrXerDJYkxYIlpd4We2226vpUUCUqI2Gp2ioiXOvvaZiSAq3boN1A0sSBWYsMrfBxU20m4TvwqPCsa3cI56N7zmlDvZmtrQCwJkTMxOzTYaU6KJaBFQMM6ZUCQBtzwEUtMkbmNhjNQN6tG11S529blr6CyMysrdYBWc1JUpBPfcUAT2mFx2iaMUY7Lz9VZ0bHahaFiaPS0okpl2kt1zIqVHdVSiVHiYpI58prIaqzWhugXNl2BLy5cLLSUFyl+lelStK1P7SvGIe50lL5rTRAaBosid1d2c6u+qXAJxN1a0jwSoDwEObarQwUD+gPqFQxMOdFuWZY7Mu3ybLaUI2gDPv2njCH3nmrzUq4AGQWDN6uLOcVeVLAH9la0jwSoAcBD22u0NFA/oD6hUMMZ3Lbsaw2JVJTLtJbBzpWp7yak8TCnue83nmpV2tDRQLRiFKkCFIEKQIUgQpAhSBCkCFIEKQIUgQpAhfJEUoEL6iwQpEoUgQpAhSBCkCFIEKQIX//2Q=="/>
          <p:cNvSpPr>
            <a:spLocks noChangeAspect="1" noChangeArrowheads="1"/>
          </p:cNvSpPr>
          <p:nvPr/>
        </p:nvSpPr>
        <p:spPr bwMode="auto">
          <a:xfrm>
            <a:off x="2087761" y="561678"/>
            <a:ext cx="171450" cy="171451"/>
          </a:xfrm>
          <a:prstGeom prst="rect">
            <a:avLst/>
          </a:prstGeom>
          <a:noFill/>
        </p:spPr>
        <p:txBody>
          <a:bodyPr vert="horz" wrap="square" lIns="51435" tIns="25718" rIns="51435" bIns="25718" numCol="1" anchor="t" anchorCtr="0" compatLnSpc="1">
            <a:prstTxWarp prst="textNoShape">
              <a:avLst/>
            </a:prstTxWarp>
          </a:bodyPr>
          <a:lstStyle/>
          <a:p>
            <a:pPr defTabSz="685800">
              <a:buClr>
                <a:srgbClr val="000000"/>
              </a:buClr>
            </a:pPr>
            <a:endParaRPr lang="en-US" sz="1463" kern="0" dirty="0">
              <a:solidFill>
                <a:srgbClr val="000000"/>
              </a:solidFill>
              <a:latin typeface="Arial"/>
              <a:cs typeface="Arial"/>
              <a:sym typeface="Arial"/>
            </a:endParaRPr>
          </a:p>
        </p:txBody>
      </p:sp>
      <p:pic>
        <p:nvPicPr>
          <p:cNvPr id="9" name="Picture 8">
            <a:extLst>
              <a:ext uri="{FF2B5EF4-FFF2-40B4-BE49-F238E27FC236}">
                <a16:creationId xmlns:a16="http://schemas.microsoft.com/office/drawing/2014/main" id="{015D9947-D066-47CD-B602-E1B97F7F13FD}"/>
              </a:ext>
            </a:extLst>
          </p:cNvPr>
          <p:cNvPicPr>
            <a:picLocks noChangeAspect="1"/>
          </p:cNvPicPr>
          <p:nvPr/>
        </p:nvPicPr>
        <p:blipFill>
          <a:blip r:embed="rId3"/>
          <a:stretch>
            <a:fillRect/>
          </a:stretch>
        </p:blipFill>
        <p:spPr>
          <a:xfrm>
            <a:off x="1" y="2533029"/>
            <a:ext cx="3341438" cy="1553704"/>
          </a:xfrm>
          <a:prstGeom prst="rect">
            <a:avLst/>
          </a:prstGeom>
        </p:spPr>
      </p:pic>
      <p:pic>
        <p:nvPicPr>
          <p:cNvPr id="10" name="Picture 9">
            <a:extLst>
              <a:ext uri="{FF2B5EF4-FFF2-40B4-BE49-F238E27FC236}">
                <a16:creationId xmlns:a16="http://schemas.microsoft.com/office/drawing/2014/main" id="{59E3331C-2540-4312-9BD7-01C1CA3E6D9D}"/>
              </a:ext>
            </a:extLst>
          </p:cNvPr>
          <p:cNvPicPr>
            <a:picLocks noChangeAspect="1"/>
          </p:cNvPicPr>
          <p:nvPr/>
        </p:nvPicPr>
        <p:blipFill>
          <a:blip r:embed="rId4"/>
          <a:stretch>
            <a:fillRect/>
          </a:stretch>
        </p:blipFill>
        <p:spPr>
          <a:xfrm>
            <a:off x="80254" y="226773"/>
            <a:ext cx="3474041" cy="1707356"/>
          </a:xfrm>
          <a:prstGeom prst="rect">
            <a:avLst/>
          </a:prstGeom>
        </p:spPr>
      </p:pic>
      <p:pic>
        <p:nvPicPr>
          <p:cNvPr id="11" name="Picture 10">
            <a:extLst>
              <a:ext uri="{FF2B5EF4-FFF2-40B4-BE49-F238E27FC236}">
                <a16:creationId xmlns:a16="http://schemas.microsoft.com/office/drawing/2014/main" id="{298E87E4-6C76-4923-9FB1-A7D6D84E03D5}"/>
              </a:ext>
            </a:extLst>
          </p:cNvPr>
          <p:cNvPicPr>
            <a:picLocks noChangeAspect="1"/>
          </p:cNvPicPr>
          <p:nvPr/>
        </p:nvPicPr>
        <p:blipFill>
          <a:blip r:embed="rId5"/>
          <a:stretch>
            <a:fillRect/>
          </a:stretch>
        </p:blipFill>
        <p:spPr>
          <a:xfrm>
            <a:off x="6576076" y="804379"/>
            <a:ext cx="2420657" cy="3523400"/>
          </a:xfrm>
          <a:prstGeom prst="rect">
            <a:avLst/>
          </a:prstGeom>
        </p:spPr>
      </p:pic>
      <p:sp>
        <p:nvSpPr>
          <p:cNvPr id="22" name="Content Placeholder 4">
            <a:extLst>
              <a:ext uri="{FF2B5EF4-FFF2-40B4-BE49-F238E27FC236}">
                <a16:creationId xmlns:a16="http://schemas.microsoft.com/office/drawing/2014/main" id="{23B53A70-1D98-42DF-8D97-7BF3D26212ED}"/>
              </a:ext>
            </a:extLst>
          </p:cNvPr>
          <p:cNvSpPr txBox="1">
            <a:spLocks/>
          </p:cNvSpPr>
          <p:nvPr/>
        </p:nvSpPr>
        <p:spPr>
          <a:xfrm>
            <a:off x="0" y="4592235"/>
            <a:ext cx="3969316" cy="539923"/>
          </a:xfrm>
          <a:prstGeom prst="rect">
            <a:avLst/>
          </a:prstGeom>
        </p:spPr>
        <p:txBody>
          <a:bodyPr vert="horz" lIns="68580" tIns="34290" rIns="68580" bIns="34290" rtlCol="0">
            <a:normAutofit fontScale="92500" lnSpcReduction="10000"/>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75000"/>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SzPct val="75000"/>
              <a:buFont typeface="Courier New" panose="02070309020205020404" pitchFamily="49" charset="0"/>
              <a:buChar char="o"/>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spcAft>
                <a:spcPts val="675"/>
              </a:spcAft>
              <a:buClr>
                <a:srgbClr val="47ADB8"/>
              </a:buClr>
              <a:buNone/>
            </a:pPr>
            <a:r>
              <a:rPr lang="en-US" sz="3300" dirty="0">
                <a:solidFill>
                  <a:srgbClr val="535353"/>
                </a:solidFill>
                <a:latin typeface="Franklin Gothic Medium Cond" panose="020B0606030402020204" pitchFamily="34" charset="0"/>
                <a:sym typeface="Arial"/>
              </a:rPr>
              <a:t>www.MWDagency.com</a:t>
            </a:r>
            <a:endParaRPr lang="en-US" sz="3300" b="1" dirty="0">
              <a:solidFill>
                <a:srgbClr val="535353"/>
              </a:solidFill>
              <a:latin typeface="Franklin Gothic Medium Cond" panose="020B0606030402020204" pitchFamily="34" charset="0"/>
              <a:sym typeface="Arial"/>
            </a:endParaRPr>
          </a:p>
          <a:p>
            <a:pPr marL="171450" indent="-171450" defTabSz="685800">
              <a:spcBef>
                <a:spcPts val="750"/>
              </a:spcBef>
              <a:buClr>
                <a:srgbClr val="47ADB8"/>
              </a:buClr>
            </a:pPr>
            <a:endParaRPr lang="en-US" sz="2100" dirty="0">
              <a:solidFill>
                <a:srgbClr val="535353"/>
              </a:solidFill>
              <a:latin typeface="Arial"/>
              <a:sym typeface="Arial"/>
            </a:endParaRPr>
          </a:p>
        </p:txBody>
      </p:sp>
      <p:pic>
        <p:nvPicPr>
          <p:cNvPr id="8" name="Picture 7">
            <a:extLst>
              <a:ext uri="{FF2B5EF4-FFF2-40B4-BE49-F238E27FC236}">
                <a16:creationId xmlns:a16="http://schemas.microsoft.com/office/drawing/2014/main" id="{52A549ED-C398-4B5C-AB00-25C20308B3C0}"/>
              </a:ext>
            </a:extLst>
          </p:cNvPr>
          <p:cNvPicPr>
            <a:picLocks noChangeAspect="1"/>
          </p:cNvPicPr>
          <p:nvPr/>
        </p:nvPicPr>
        <p:blipFill>
          <a:blip r:embed="rId6"/>
          <a:stretch>
            <a:fillRect/>
          </a:stretch>
        </p:blipFill>
        <p:spPr>
          <a:xfrm>
            <a:off x="3474041" y="0"/>
            <a:ext cx="2858217" cy="5132158"/>
          </a:xfrm>
          <a:prstGeom prst="rect">
            <a:avLst/>
          </a:prstGeom>
        </p:spPr>
      </p:pic>
    </p:spTree>
    <p:extLst>
      <p:ext uri="{BB962C8B-B14F-4D97-AF65-F5344CB8AC3E}">
        <p14:creationId xmlns:p14="http://schemas.microsoft.com/office/powerpoint/2010/main" val="3395938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6AD2B400-66A4-AC43-BAAC-82BD1C2BEE5C}"/>
              </a:ext>
            </a:extLst>
          </p:cNvPr>
          <p:cNvPicPr>
            <a:picLocks noChangeAspect="1"/>
          </p:cNvPicPr>
          <p:nvPr/>
        </p:nvPicPr>
        <p:blipFill>
          <a:blip r:embed="rId2"/>
          <a:stretch>
            <a:fillRect/>
          </a:stretch>
        </p:blipFill>
        <p:spPr>
          <a:xfrm>
            <a:off x="846296" y="725618"/>
            <a:ext cx="495300" cy="381000"/>
          </a:xfrm>
          <a:prstGeom prst="rect">
            <a:avLst/>
          </a:prstGeom>
        </p:spPr>
      </p:pic>
      <p:sp>
        <p:nvSpPr>
          <p:cNvPr id="30" name="TextBox 29">
            <a:extLst>
              <a:ext uri="{FF2B5EF4-FFF2-40B4-BE49-F238E27FC236}">
                <a16:creationId xmlns:a16="http://schemas.microsoft.com/office/drawing/2014/main" id="{2AB4C0CC-A4CD-5445-8DDD-37C1F4049D62}"/>
              </a:ext>
            </a:extLst>
          </p:cNvPr>
          <p:cNvSpPr txBox="1"/>
          <p:nvPr/>
        </p:nvSpPr>
        <p:spPr>
          <a:xfrm>
            <a:off x="1341596" y="725619"/>
            <a:ext cx="1702595" cy="923330"/>
          </a:xfrm>
          <a:prstGeom prst="rect">
            <a:avLst/>
          </a:prstGeom>
          <a:noFill/>
        </p:spPr>
        <p:txBody>
          <a:bodyPr wrap="square" rtlCol="0">
            <a:spAutoFit/>
          </a:bodyPr>
          <a:lstStyle/>
          <a:p>
            <a:pPr defTabSz="685800">
              <a:buClr>
                <a:srgbClr val="000000"/>
              </a:buClr>
            </a:pPr>
            <a:r>
              <a:rPr lang="en-US" b="1" kern="0" dirty="0">
                <a:solidFill>
                  <a:srgbClr val="47ADB8"/>
                </a:solidFill>
                <a:latin typeface="Arial"/>
                <a:cs typeface="Arial"/>
                <a:sym typeface="Arial"/>
              </a:rPr>
              <a:t>Online Fundraising + Advocacy</a:t>
            </a:r>
          </a:p>
        </p:txBody>
      </p:sp>
      <p:pic>
        <p:nvPicPr>
          <p:cNvPr id="33" name="Picture 32">
            <a:extLst>
              <a:ext uri="{FF2B5EF4-FFF2-40B4-BE49-F238E27FC236}">
                <a16:creationId xmlns:a16="http://schemas.microsoft.com/office/drawing/2014/main" id="{F46A1C94-D706-1A42-97E1-992BD27FC5D3}"/>
              </a:ext>
            </a:extLst>
          </p:cNvPr>
          <p:cNvPicPr>
            <a:picLocks noChangeAspect="1"/>
          </p:cNvPicPr>
          <p:nvPr/>
        </p:nvPicPr>
        <p:blipFill>
          <a:blip r:embed="rId3"/>
          <a:stretch>
            <a:fillRect/>
          </a:stretch>
        </p:blipFill>
        <p:spPr>
          <a:xfrm>
            <a:off x="3490376" y="985021"/>
            <a:ext cx="495300" cy="375745"/>
          </a:xfrm>
          <a:prstGeom prst="rect">
            <a:avLst/>
          </a:prstGeom>
        </p:spPr>
      </p:pic>
      <p:sp>
        <p:nvSpPr>
          <p:cNvPr id="34" name="TextBox 33">
            <a:extLst>
              <a:ext uri="{FF2B5EF4-FFF2-40B4-BE49-F238E27FC236}">
                <a16:creationId xmlns:a16="http://schemas.microsoft.com/office/drawing/2014/main" id="{5D2D3EAD-3C28-B643-A265-DCEE585D13F9}"/>
              </a:ext>
            </a:extLst>
          </p:cNvPr>
          <p:cNvSpPr txBox="1"/>
          <p:nvPr/>
        </p:nvSpPr>
        <p:spPr>
          <a:xfrm>
            <a:off x="3985677" y="982394"/>
            <a:ext cx="1632824" cy="646331"/>
          </a:xfrm>
          <a:prstGeom prst="rect">
            <a:avLst/>
          </a:prstGeom>
          <a:noFill/>
        </p:spPr>
        <p:txBody>
          <a:bodyPr wrap="square" rtlCol="0">
            <a:spAutoFit/>
          </a:bodyPr>
          <a:lstStyle/>
          <a:p>
            <a:pPr defTabSz="685800">
              <a:buClr>
                <a:srgbClr val="000000"/>
              </a:buClr>
            </a:pPr>
            <a:r>
              <a:rPr lang="en-US" b="1" kern="0" dirty="0">
                <a:solidFill>
                  <a:srgbClr val="47ADB8"/>
                </a:solidFill>
                <a:latin typeface="Arial"/>
                <a:cs typeface="Arial"/>
                <a:sym typeface="Arial"/>
              </a:rPr>
              <a:t>Earned Media</a:t>
            </a:r>
          </a:p>
        </p:txBody>
      </p:sp>
      <p:pic>
        <p:nvPicPr>
          <p:cNvPr id="35" name="Picture 34">
            <a:extLst>
              <a:ext uri="{FF2B5EF4-FFF2-40B4-BE49-F238E27FC236}">
                <a16:creationId xmlns:a16="http://schemas.microsoft.com/office/drawing/2014/main" id="{A62612FE-29E9-E34C-8FED-29AE362A32FD}"/>
              </a:ext>
            </a:extLst>
          </p:cNvPr>
          <p:cNvPicPr>
            <a:picLocks noChangeAspect="1"/>
          </p:cNvPicPr>
          <p:nvPr/>
        </p:nvPicPr>
        <p:blipFill>
          <a:blip r:embed="rId4"/>
          <a:stretch>
            <a:fillRect/>
          </a:stretch>
        </p:blipFill>
        <p:spPr>
          <a:xfrm>
            <a:off x="6032831" y="949708"/>
            <a:ext cx="422713" cy="375745"/>
          </a:xfrm>
          <a:prstGeom prst="rect">
            <a:avLst/>
          </a:prstGeom>
        </p:spPr>
      </p:pic>
      <p:sp>
        <p:nvSpPr>
          <p:cNvPr id="36" name="TextBox 35">
            <a:extLst>
              <a:ext uri="{FF2B5EF4-FFF2-40B4-BE49-F238E27FC236}">
                <a16:creationId xmlns:a16="http://schemas.microsoft.com/office/drawing/2014/main" id="{C429B6FC-B3FD-0A4D-BED2-FB09BFD37FAD}"/>
              </a:ext>
            </a:extLst>
          </p:cNvPr>
          <p:cNvSpPr txBox="1"/>
          <p:nvPr/>
        </p:nvSpPr>
        <p:spPr>
          <a:xfrm>
            <a:off x="6491838" y="947081"/>
            <a:ext cx="1607548" cy="369332"/>
          </a:xfrm>
          <a:prstGeom prst="rect">
            <a:avLst/>
          </a:prstGeom>
          <a:noFill/>
        </p:spPr>
        <p:txBody>
          <a:bodyPr wrap="square" rtlCol="0">
            <a:spAutoFit/>
          </a:bodyPr>
          <a:lstStyle/>
          <a:p>
            <a:pPr defTabSz="685800">
              <a:buClr>
                <a:srgbClr val="000000"/>
              </a:buClr>
            </a:pPr>
            <a:r>
              <a:rPr lang="en-US" b="1" kern="0" dirty="0">
                <a:solidFill>
                  <a:srgbClr val="47ADB8"/>
                </a:solidFill>
                <a:latin typeface="Arial"/>
                <a:cs typeface="Arial"/>
                <a:sym typeface="Arial"/>
              </a:rPr>
              <a:t>Social Media</a:t>
            </a:r>
          </a:p>
        </p:txBody>
      </p:sp>
      <p:pic>
        <p:nvPicPr>
          <p:cNvPr id="37" name="Picture 36">
            <a:extLst>
              <a:ext uri="{FF2B5EF4-FFF2-40B4-BE49-F238E27FC236}">
                <a16:creationId xmlns:a16="http://schemas.microsoft.com/office/drawing/2014/main" id="{2F7D8746-B3E1-E34D-A7CA-682AE4C5E4EF}"/>
              </a:ext>
            </a:extLst>
          </p:cNvPr>
          <p:cNvPicPr>
            <a:picLocks noChangeAspect="1"/>
          </p:cNvPicPr>
          <p:nvPr/>
        </p:nvPicPr>
        <p:blipFill>
          <a:blip r:embed="rId5"/>
          <a:stretch>
            <a:fillRect/>
          </a:stretch>
        </p:blipFill>
        <p:spPr>
          <a:xfrm>
            <a:off x="848601" y="2268043"/>
            <a:ext cx="372717" cy="381000"/>
          </a:xfrm>
          <a:prstGeom prst="rect">
            <a:avLst/>
          </a:prstGeom>
        </p:spPr>
      </p:pic>
      <p:sp>
        <p:nvSpPr>
          <p:cNvPr id="38" name="TextBox 37">
            <a:extLst>
              <a:ext uri="{FF2B5EF4-FFF2-40B4-BE49-F238E27FC236}">
                <a16:creationId xmlns:a16="http://schemas.microsoft.com/office/drawing/2014/main" id="{B0D6D3E8-CB10-B84A-B8D3-13A34023FCED}"/>
              </a:ext>
            </a:extLst>
          </p:cNvPr>
          <p:cNvSpPr txBox="1"/>
          <p:nvPr/>
        </p:nvSpPr>
        <p:spPr>
          <a:xfrm>
            <a:off x="1282610" y="2268043"/>
            <a:ext cx="1700950" cy="646331"/>
          </a:xfrm>
          <a:prstGeom prst="rect">
            <a:avLst/>
          </a:prstGeom>
          <a:noFill/>
        </p:spPr>
        <p:txBody>
          <a:bodyPr wrap="square" rtlCol="0">
            <a:spAutoFit/>
          </a:bodyPr>
          <a:lstStyle/>
          <a:p>
            <a:pPr defTabSz="685800">
              <a:buClr>
                <a:srgbClr val="000000"/>
              </a:buClr>
            </a:pPr>
            <a:r>
              <a:rPr lang="en-US" b="1" kern="0" dirty="0">
                <a:solidFill>
                  <a:srgbClr val="47ADB8"/>
                </a:solidFill>
                <a:latin typeface="Arial"/>
                <a:cs typeface="Arial"/>
                <a:sym typeface="Arial"/>
              </a:rPr>
              <a:t>Digital Advertising</a:t>
            </a:r>
          </a:p>
        </p:txBody>
      </p:sp>
      <p:pic>
        <p:nvPicPr>
          <p:cNvPr id="39" name="Picture 38">
            <a:extLst>
              <a:ext uri="{FF2B5EF4-FFF2-40B4-BE49-F238E27FC236}">
                <a16:creationId xmlns:a16="http://schemas.microsoft.com/office/drawing/2014/main" id="{F3E4DEAD-58D1-9742-9886-DFB5E42C6031}"/>
              </a:ext>
            </a:extLst>
          </p:cNvPr>
          <p:cNvPicPr>
            <a:picLocks noChangeAspect="1"/>
          </p:cNvPicPr>
          <p:nvPr/>
        </p:nvPicPr>
        <p:blipFill>
          <a:blip r:embed="rId6"/>
          <a:stretch>
            <a:fillRect/>
          </a:stretch>
        </p:blipFill>
        <p:spPr>
          <a:xfrm>
            <a:off x="3582589" y="2098074"/>
            <a:ext cx="407057" cy="375745"/>
          </a:xfrm>
          <a:prstGeom prst="rect">
            <a:avLst/>
          </a:prstGeom>
        </p:spPr>
      </p:pic>
      <p:sp>
        <p:nvSpPr>
          <p:cNvPr id="40" name="TextBox 39">
            <a:extLst>
              <a:ext uri="{FF2B5EF4-FFF2-40B4-BE49-F238E27FC236}">
                <a16:creationId xmlns:a16="http://schemas.microsoft.com/office/drawing/2014/main" id="{A36440E1-DDBF-8740-94BE-DCB2EC1E2F37}"/>
              </a:ext>
            </a:extLst>
          </p:cNvPr>
          <p:cNvSpPr txBox="1"/>
          <p:nvPr/>
        </p:nvSpPr>
        <p:spPr>
          <a:xfrm>
            <a:off x="4033768" y="2095446"/>
            <a:ext cx="1493510" cy="923330"/>
          </a:xfrm>
          <a:prstGeom prst="rect">
            <a:avLst/>
          </a:prstGeom>
          <a:noFill/>
        </p:spPr>
        <p:txBody>
          <a:bodyPr wrap="square" rtlCol="0">
            <a:spAutoFit/>
          </a:bodyPr>
          <a:lstStyle/>
          <a:p>
            <a:pPr defTabSz="685800">
              <a:buClr>
                <a:srgbClr val="000000"/>
              </a:buClr>
            </a:pPr>
            <a:r>
              <a:rPr lang="en-US" b="1" kern="0" dirty="0">
                <a:solidFill>
                  <a:srgbClr val="47ADB8"/>
                </a:solidFill>
                <a:latin typeface="Arial"/>
                <a:cs typeface="Arial"/>
                <a:sym typeface="Arial"/>
              </a:rPr>
              <a:t>Campaign Evaluation + Strategy </a:t>
            </a:r>
          </a:p>
        </p:txBody>
      </p:sp>
      <p:pic>
        <p:nvPicPr>
          <p:cNvPr id="41" name="Picture 40">
            <a:extLst>
              <a:ext uri="{FF2B5EF4-FFF2-40B4-BE49-F238E27FC236}">
                <a16:creationId xmlns:a16="http://schemas.microsoft.com/office/drawing/2014/main" id="{76B813EC-1198-4644-8034-DA79F8907706}"/>
              </a:ext>
            </a:extLst>
          </p:cNvPr>
          <p:cNvPicPr>
            <a:picLocks noChangeAspect="1"/>
          </p:cNvPicPr>
          <p:nvPr/>
        </p:nvPicPr>
        <p:blipFill>
          <a:blip r:embed="rId7"/>
          <a:stretch>
            <a:fillRect/>
          </a:stretch>
        </p:blipFill>
        <p:spPr>
          <a:xfrm>
            <a:off x="6032831" y="2115235"/>
            <a:ext cx="422713" cy="341422"/>
          </a:xfrm>
          <a:prstGeom prst="rect">
            <a:avLst/>
          </a:prstGeom>
        </p:spPr>
      </p:pic>
      <p:sp>
        <p:nvSpPr>
          <p:cNvPr id="42" name="TextBox 41">
            <a:extLst>
              <a:ext uri="{FF2B5EF4-FFF2-40B4-BE49-F238E27FC236}">
                <a16:creationId xmlns:a16="http://schemas.microsoft.com/office/drawing/2014/main" id="{3D853DCB-F014-3D4A-9BE2-017556D1780E}"/>
              </a:ext>
            </a:extLst>
          </p:cNvPr>
          <p:cNvSpPr txBox="1"/>
          <p:nvPr/>
        </p:nvSpPr>
        <p:spPr>
          <a:xfrm>
            <a:off x="6491838" y="2095446"/>
            <a:ext cx="1509162" cy="923330"/>
          </a:xfrm>
          <a:prstGeom prst="rect">
            <a:avLst/>
          </a:prstGeom>
          <a:noFill/>
        </p:spPr>
        <p:txBody>
          <a:bodyPr wrap="square" rtlCol="0">
            <a:spAutoFit/>
          </a:bodyPr>
          <a:lstStyle/>
          <a:p>
            <a:pPr defTabSz="685800">
              <a:buClr>
                <a:srgbClr val="000000"/>
              </a:buClr>
            </a:pPr>
            <a:r>
              <a:rPr lang="en-US" b="1" kern="0" dirty="0">
                <a:solidFill>
                  <a:srgbClr val="47ADB8"/>
                </a:solidFill>
                <a:latin typeface="Arial"/>
                <a:cs typeface="Arial"/>
                <a:sym typeface="Arial"/>
              </a:rPr>
              <a:t>Integrated Advocacy Campaigns</a:t>
            </a:r>
          </a:p>
        </p:txBody>
      </p:sp>
      <p:pic>
        <p:nvPicPr>
          <p:cNvPr id="43" name="Picture 42">
            <a:extLst>
              <a:ext uri="{FF2B5EF4-FFF2-40B4-BE49-F238E27FC236}">
                <a16:creationId xmlns:a16="http://schemas.microsoft.com/office/drawing/2014/main" id="{62C0BF17-1C5F-3648-A5FF-1C79D0846287}"/>
              </a:ext>
            </a:extLst>
          </p:cNvPr>
          <p:cNvPicPr>
            <a:picLocks noChangeAspect="1"/>
          </p:cNvPicPr>
          <p:nvPr/>
        </p:nvPicPr>
        <p:blipFill>
          <a:blip r:embed="rId8"/>
          <a:stretch>
            <a:fillRect/>
          </a:stretch>
        </p:blipFill>
        <p:spPr>
          <a:xfrm>
            <a:off x="848601" y="3672650"/>
            <a:ext cx="372717" cy="308455"/>
          </a:xfrm>
          <a:prstGeom prst="rect">
            <a:avLst/>
          </a:prstGeom>
        </p:spPr>
      </p:pic>
      <p:sp>
        <p:nvSpPr>
          <p:cNvPr id="44" name="TextBox 43">
            <a:extLst>
              <a:ext uri="{FF2B5EF4-FFF2-40B4-BE49-F238E27FC236}">
                <a16:creationId xmlns:a16="http://schemas.microsoft.com/office/drawing/2014/main" id="{7EA60B67-1D87-BD43-AC70-6F980DE6254B}"/>
              </a:ext>
            </a:extLst>
          </p:cNvPr>
          <p:cNvSpPr txBox="1"/>
          <p:nvPr/>
        </p:nvSpPr>
        <p:spPr>
          <a:xfrm>
            <a:off x="1282609" y="3636378"/>
            <a:ext cx="1645622" cy="646331"/>
          </a:xfrm>
          <a:prstGeom prst="rect">
            <a:avLst/>
          </a:prstGeom>
          <a:noFill/>
        </p:spPr>
        <p:txBody>
          <a:bodyPr wrap="square" rtlCol="0">
            <a:spAutoFit/>
          </a:bodyPr>
          <a:lstStyle/>
          <a:p>
            <a:pPr defTabSz="685800">
              <a:buClr>
                <a:srgbClr val="000000"/>
              </a:buClr>
            </a:pPr>
            <a:r>
              <a:rPr lang="en-US" b="1" kern="0" dirty="0">
                <a:solidFill>
                  <a:srgbClr val="47ADB8"/>
                </a:solidFill>
                <a:latin typeface="Arial"/>
                <a:cs typeface="Arial"/>
                <a:sym typeface="Arial"/>
              </a:rPr>
              <a:t>Analytics + Optimization</a:t>
            </a:r>
          </a:p>
        </p:txBody>
      </p:sp>
      <p:pic>
        <p:nvPicPr>
          <p:cNvPr id="45" name="Picture 44">
            <a:extLst>
              <a:ext uri="{FF2B5EF4-FFF2-40B4-BE49-F238E27FC236}">
                <a16:creationId xmlns:a16="http://schemas.microsoft.com/office/drawing/2014/main" id="{88256683-5469-F34A-A297-43DA282421F8}"/>
              </a:ext>
            </a:extLst>
          </p:cNvPr>
          <p:cNvPicPr>
            <a:picLocks noChangeAspect="1"/>
          </p:cNvPicPr>
          <p:nvPr/>
        </p:nvPicPr>
        <p:blipFill>
          <a:blip r:embed="rId9"/>
          <a:stretch>
            <a:fillRect/>
          </a:stretch>
        </p:blipFill>
        <p:spPr>
          <a:xfrm>
            <a:off x="3523714" y="3677475"/>
            <a:ext cx="407057" cy="371350"/>
          </a:xfrm>
          <a:prstGeom prst="rect">
            <a:avLst/>
          </a:prstGeom>
        </p:spPr>
      </p:pic>
      <p:sp>
        <p:nvSpPr>
          <p:cNvPr id="46" name="TextBox 45">
            <a:extLst>
              <a:ext uri="{FF2B5EF4-FFF2-40B4-BE49-F238E27FC236}">
                <a16:creationId xmlns:a16="http://schemas.microsoft.com/office/drawing/2014/main" id="{78511F05-3B47-3942-B289-F1611BF47A57}"/>
              </a:ext>
            </a:extLst>
          </p:cNvPr>
          <p:cNvSpPr txBox="1"/>
          <p:nvPr/>
        </p:nvSpPr>
        <p:spPr>
          <a:xfrm>
            <a:off x="3974892" y="3672650"/>
            <a:ext cx="1551450" cy="646331"/>
          </a:xfrm>
          <a:prstGeom prst="rect">
            <a:avLst/>
          </a:prstGeom>
          <a:noFill/>
        </p:spPr>
        <p:txBody>
          <a:bodyPr wrap="square" rtlCol="0">
            <a:spAutoFit/>
          </a:bodyPr>
          <a:lstStyle/>
          <a:p>
            <a:pPr defTabSz="685800">
              <a:buClr>
                <a:srgbClr val="000000"/>
              </a:buClr>
            </a:pPr>
            <a:r>
              <a:rPr lang="en-US" b="1" kern="0" dirty="0">
                <a:solidFill>
                  <a:srgbClr val="47ADB8"/>
                </a:solidFill>
                <a:latin typeface="Arial"/>
                <a:cs typeface="Arial"/>
                <a:sym typeface="Arial"/>
              </a:rPr>
              <a:t>Messaging + Identity</a:t>
            </a:r>
          </a:p>
        </p:txBody>
      </p:sp>
      <p:pic>
        <p:nvPicPr>
          <p:cNvPr id="50" name="Picture 49">
            <a:extLst>
              <a:ext uri="{FF2B5EF4-FFF2-40B4-BE49-F238E27FC236}">
                <a16:creationId xmlns:a16="http://schemas.microsoft.com/office/drawing/2014/main" id="{45A111D0-1405-B949-B6F6-8D193E8801EF}"/>
              </a:ext>
            </a:extLst>
          </p:cNvPr>
          <p:cNvPicPr>
            <a:picLocks noChangeAspect="1"/>
          </p:cNvPicPr>
          <p:nvPr/>
        </p:nvPicPr>
        <p:blipFill>
          <a:blip r:embed="rId10"/>
          <a:stretch>
            <a:fillRect/>
          </a:stretch>
        </p:blipFill>
        <p:spPr>
          <a:xfrm>
            <a:off x="6270990" y="3636377"/>
            <a:ext cx="1593974" cy="583587"/>
          </a:xfrm>
          <a:prstGeom prst="rect">
            <a:avLst/>
          </a:prstGeom>
        </p:spPr>
      </p:pic>
      <p:cxnSp>
        <p:nvCxnSpPr>
          <p:cNvPr id="54" name="Straight Connector 53">
            <a:extLst>
              <a:ext uri="{FF2B5EF4-FFF2-40B4-BE49-F238E27FC236}">
                <a16:creationId xmlns:a16="http://schemas.microsoft.com/office/drawing/2014/main" id="{5D52E7A1-23A9-EE46-8BE1-0F3BF9207A4D}"/>
              </a:ext>
            </a:extLst>
          </p:cNvPr>
          <p:cNvCxnSpPr>
            <a:cxnSpLocks/>
          </p:cNvCxnSpPr>
          <p:nvPr/>
        </p:nvCxnSpPr>
        <p:spPr>
          <a:xfrm>
            <a:off x="685771" y="1770926"/>
            <a:ext cx="7494254" cy="0"/>
          </a:xfrm>
          <a:prstGeom prst="line">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59BD36E-0BFF-4A4C-91A6-56C7FEE0C207}"/>
              </a:ext>
            </a:extLst>
          </p:cNvPr>
          <p:cNvCxnSpPr>
            <a:cxnSpLocks/>
          </p:cNvCxnSpPr>
          <p:nvPr/>
        </p:nvCxnSpPr>
        <p:spPr>
          <a:xfrm>
            <a:off x="685770" y="3255254"/>
            <a:ext cx="7552093" cy="0"/>
          </a:xfrm>
          <a:prstGeom prst="line">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142568C-ABB6-5345-A07E-93C35B22D42F}"/>
              </a:ext>
            </a:extLst>
          </p:cNvPr>
          <p:cNvCxnSpPr>
            <a:cxnSpLocks/>
          </p:cNvCxnSpPr>
          <p:nvPr/>
        </p:nvCxnSpPr>
        <p:spPr>
          <a:xfrm>
            <a:off x="3289121" y="685801"/>
            <a:ext cx="23802" cy="3839135"/>
          </a:xfrm>
          <a:prstGeom prst="line">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146D8DD-2EFE-5048-9927-741355C52006}"/>
              </a:ext>
            </a:extLst>
          </p:cNvPr>
          <p:cNvCxnSpPr>
            <a:cxnSpLocks/>
          </p:cNvCxnSpPr>
          <p:nvPr/>
        </p:nvCxnSpPr>
        <p:spPr>
          <a:xfrm>
            <a:off x="5887232" y="685801"/>
            <a:ext cx="23802" cy="3839135"/>
          </a:xfrm>
          <a:prstGeom prst="line">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472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sp>
        <p:nvSpPr>
          <p:cNvPr id="951" name="Google Shape;951;p141"/>
          <p:cNvSpPr txBox="1">
            <a:spLocks noGrp="1"/>
          </p:cNvSpPr>
          <p:nvPr>
            <p:ph type="body" idx="1"/>
          </p:nvPr>
        </p:nvSpPr>
        <p:spPr>
          <a:xfrm>
            <a:off x="4808935" y="292398"/>
            <a:ext cx="3656409" cy="536813"/>
          </a:xfrm>
          <a:prstGeom prst="rect">
            <a:avLst/>
          </a:prstGeom>
          <a:noFill/>
          <a:ln>
            <a:noFill/>
          </a:ln>
        </p:spPr>
        <p:txBody>
          <a:bodyPr spcFirstLastPara="1" wrap="square" lIns="68569" tIns="34275" rIns="68569" bIns="34275" anchor="t" anchorCtr="0">
            <a:noAutofit/>
          </a:bodyPr>
          <a:lstStyle/>
          <a:p>
            <a:pPr marL="0" indent="0">
              <a:spcBef>
                <a:spcPts val="0"/>
              </a:spcBef>
            </a:pPr>
            <a:r>
              <a:rPr lang="en-US"/>
              <a:t>Benchmarks</a:t>
            </a:r>
            <a:endParaRPr/>
          </a:p>
        </p:txBody>
      </p:sp>
      <p:sp>
        <p:nvSpPr>
          <p:cNvPr id="952" name="Google Shape;952;p141"/>
          <p:cNvSpPr txBox="1">
            <a:spLocks noGrp="1"/>
          </p:cNvSpPr>
          <p:nvPr>
            <p:ph type="body" idx="2"/>
          </p:nvPr>
        </p:nvSpPr>
        <p:spPr>
          <a:xfrm>
            <a:off x="4808935" y="1012032"/>
            <a:ext cx="3656409" cy="3445669"/>
          </a:xfrm>
          <a:prstGeom prst="rect">
            <a:avLst/>
          </a:prstGeom>
          <a:noFill/>
          <a:ln>
            <a:noFill/>
          </a:ln>
        </p:spPr>
        <p:txBody>
          <a:bodyPr spcFirstLastPara="1" wrap="square" lIns="68569" tIns="34275" rIns="68569" bIns="34275" anchor="t" anchorCtr="0">
            <a:noAutofit/>
          </a:bodyPr>
          <a:lstStyle/>
          <a:p>
            <a:pPr marL="0" indent="0">
              <a:spcBef>
                <a:spcPts val="0"/>
              </a:spcBef>
              <a:buNone/>
            </a:pPr>
            <a:r>
              <a:rPr lang="en-US" dirty="0"/>
              <a:t>+ This is our 13</a:t>
            </a:r>
            <a:r>
              <a:rPr lang="en-US" baseline="30000" dirty="0"/>
              <a:t>th</a:t>
            </a:r>
            <a:r>
              <a:rPr lang="en-US" dirty="0"/>
              <a:t> Study!</a:t>
            </a:r>
            <a:endParaRPr dirty="0"/>
          </a:p>
          <a:p>
            <a:pPr marL="0" indent="0">
              <a:buNone/>
            </a:pPr>
            <a:r>
              <a:rPr lang="en-US" dirty="0"/>
              <a:t>+ SO MUCH DATA. And pretty charts. And jokes.</a:t>
            </a:r>
            <a:endParaRPr dirty="0"/>
          </a:p>
          <a:p>
            <a:pPr marL="0" indent="0">
              <a:buNone/>
            </a:pPr>
            <a:r>
              <a:rPr lang="en-US" dirty="0"/>
              <a:t>+ We analyzed data from 134 nonprofits across 8 sectors.</a:t>
            </a:r>
            <a:endParaRPr dirty="0"/>
          </a:p>
          <a:p>
            <a:pPr marL="0" indent="0">
              <a:buNone/>
            </a:pPr>
            <a:r>
              <a:rPr lang="en-US" dirty="0"/>
              <a:t>+ </a:t>
            </a:r>
            <a:r>
              <a:rPr lang="en-US" dirty="0" err="1"/>
              <a:t>MrBenchmarks.com</a:t>
            </a:r>
            <a:endParaRPr dirty="0"/>
          </a:p>
        </p:txBody>
      </p:sp>
      <p:pic>
        <p:nvPicPr>
          <p:cNvPr id="3" name="Picture 2">
            <a:extLst>
              <a:ext uri="{FF2B5EF4-FFF2-40B4-BE49-F238E27FC236}">
                <a16:creationId xmlns:a16="http://schemas.microsoft.com/office/drawing/2014/main" id="{D63F1112-E3DA-5744-BF93-60C8868F5403}"/>
              </a:ext>
            </a:extLst>
          </p:cNvPr>
          <p:cNvPicPr>
            <a:picLocks noChangeAspect="1"/>
          </p:cNvPicPr>
          <p:nvPr/>
        </p:nvPicPr>
        <p:blipFill>
          <a:blip r:embed="rId3"/>
          <a:stretch>
            <a:fillRect/>
          </a:stretch>
        </p:blipFill>
        <p:spPr>
          <a:xfrm rot="5400000">
            <a:off x="272757" y="2739185"/>
            <a:ext cx="2001135" cy="2001135"/>
          </a:xfrm>
          <a:prstGeom prst="rect">
            <a:avLst/>
          </a:prstGeom>
        </p:spPr>
      </p:pic>
      <p:pic>
        <p:nvPicPr>
          <p:cNvPr id="13" name="Picture 12">
            <a:extLst>
              <a:ext uri="{FF2B5EF4-FFF2-40B4-BE49-F238E27FC236}">
                <a16:creationId xmlns:a16="http://schemas.microsoft.com/office/drawing/2014/main" id="{4465D1C5-9A69-2E46-81DE-58564EDA9251}"/>
              </a:ext>
            </a:extLst>
          </p:cNvPr>
          <p:cNvPicPr>
            <a:picLocks noChangeAspect="1"/>
          </p:cNvPicPr>
          <p:nvPr/>
        </p:nvPicPr>
        <p:blipFill rotWithShape="1">
          <a:blip r:embed="rId4"/>
          <a:srcRect t="17691" b="32161"/>
          <a:stretch/>
        </p:blipFill>
        <p:spPr>
          <a:xfrm>
            <a:off x="264697" y="292399"/>
            <a:ext cx="4307304" cy="2160083"/>
          </a:xfrm>
          <a:prstGeom prst="rect">
            <a:avLst/>
          </a:prstGeom>
        </p:spPr>
      </p:pic>
      <p:pic>
        <p:nvPicPr>
          <p:cNvPr id="17" name="Picture 16">
            <a:extLst>
              <a:ext uri="{FF2B5EF4-FFF2-40B4-BE49-F238E27FC236}">
                <a16:creationId xmlns:a16="http://schemas.microsoft.com/office/drawing/2014/main" id="{CCB77442-42D8-E142-A1AC-39C6EDA8975A}"/>
              </a:ext>
            </a:extLst>
          </p:cNvPr>
          <p:cNvPicPr>
            <a:picLocks noChangeAspect="1"/>
          </p:cNvPicPr>
          <p:nvPr/>
        </p:nvPicPr>
        <p:blipFill>
          <a:blip r:embed="rId5"/>
          <a:stretch>
            <a:fillRect/>
          </a:stretch>
        </p:blipFill>
        <p:spPr>
          <a:xfrm>
            <a:off x="2566546" y="2734865"/>
            <a:ext cx="2005455" cy="2005455"/>
          </a:xfrm>
          <a:prstGeom prst="rect">
            <a:avLst/>
          </a:prstGeom>
        </p:spPr>
      </p:pic>
    </p:spTree>
    <p:extLst>
      <p:ext uri="{BB962C8B-B14F-4D97-AF65-F5344CB8AC3E}">
        <p14:creationId xmlns:p14="http://schemas.microsoft.com/office/powerpoint/2010/main" val="1355418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959"/>
        <p:cNvGrpSpPr/>
        <p:nvPr/>
      </p:nvGrpSpPr>
      <p:grpSpPr>
        <a:xfrm>
          <a:off x="0" y="0"/>
          <a:ext cx="0" cy="0"/>
          <a:chOff x="0" y="0"/>
          <a:chExt cx="0" cy="0"/>
        </a:xfrm>
      </p:grpSpPr>
      <p:sp>
        <p:nvSpPr>
          <p:cNvPr id="3" name="Text Placeholder 2">
            <a:extLst>
              <a:ext uri="{FF2B5EF4-FFF2-40B4-BE49-F238E27FC236}">
                <a16:creationId xmlns:a16="http://schemas.microsoft.com/office/drawing/2014/main" id="{DA01FC67-7A7C-3841-BE2F-1991198BEDCE}"/>
              </a:ext>
            </a:extLst>
          </p:cNvPr>
          <p:cNvSpPr>
            <a:spLocks noGrp="1"/>
          </p:cNvSpPr>
          <p:nvPr>
            <p:ph type="body" idx="3"/>
          </p:nvPr>
        </p:nvSpPr>
        <p:spPr>
          <a:xfrm>
            <a:off x="4910037" y="3019020"/>
            <a:ext cx="4157763" cy="1000125"/>
          </a:xfrm>
        </p:spPr>
        <p:txBody>
          <a:bodyPr/>
          <a:lstStyle/>
          <a:p>
            <a:r>
              <a:rPr lang="en-US" dirty="0">
                <a:solidFill>
                  <a:schemeClr val="accent3"/>
                </a:solidFill>
              </a:rPr>
              <a:t>Appeals</a:t>
            </a:r>
          </a:p>
        </p:txBody>
      </p:sp>
      <p:sp>
        <p:nvSpPr>
          <p:cNvPr id="4" name="Text Placeholder 3">
            <a:extLst>
              <a:ext uri="{FF2B5EF4-FFF2-40B4-BE49-F238E27FC236}">
                <a16:creationId xmlns:a16="http://schemas.microsoft.com/office/drawing/2014/main" id="{EF8B00A5-801F-294D-8106-AA31F7DE3DCF}"/>
              </a:ext>
            </a:extLst>
          </p:cNvPr>
          <p:cNvSpPr>
            <a:spLocks noGrp="1"/>
          </p:cNvSpPr>
          <p:nvPr>
            <p:ph type="body" idx="4"/>
          </p:nvPr>
        </p:nvSpPr>
        <p:spPr>
          <a:xfrm>
            <a:off x="4910036" y="4019145"/>
            <a:ext cx="4015092" cy="466650"/>
          </a:xfrm>
        </p:spPr>
        <p:txBody>
          <a:bodyPr/>
          <a:lstStyle/>
          <a:p>
            <a:r>
              <a:rPr lang="en-US" dirty="0">
                <a:solidFill>
                  <a:schemeClr val="tx1"/>
                </a:solidFill>
              </a:rPr>
              <a:t>Show me the $$!</a:t>
            </a:r>
          </a:p>
        </p:txBody>
      </p:sp>
    </p:spTree>
    <p:extLst>
      <p:ext uri="{BB962C8B-B14F-4D97-AF65-F5344CB8AC3E}">
        <p14:creationId xmlns:p14="http://schemas.microsoft.com/office/powerpoint/2010/main" val="3531829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976" name="Google Shape;976;p144"/>
          <p:cNvSpPr txBox="1">
            <a:spLocks noGrp="1"/>
          </p:cNvSpPr>
          <p:nvPr>
            <p:ph type="ctrTitle"/>
          </p:nvPr>
        </p:nvSpPr>
        <p:spPr>
          <a:xfrm>
            <a:off x="744545" y="258780"/>
            <a:ext cx="7146900" cy="604125"/>
          </a:xfrm>
          <a:prstGeom prst="rect">
            <a:avLst/>
          </a:prstGeom>
          <a:noFill/>
          <a:ln>
            <a:noFill/>
          </a:ln>
        </p:spPr>
        <p:txBody>
          <a:bodyPr spcFirstLastPara="1" wrap="square" lIns="68569" tIns="34275" rIns="68569" bIns="34275" anchor="b" anchorCtr="0">
            <a:noAutofit/>
          </a:bodyPr>
          <a:lstStyle/>
          <a:p>
            <a:r>
              <a:rPr lang="en-US" dirty="0">
                <a:latin typeface="Arial" panose="020B0604020202020204" pitchFamily="34" charset="0"/>
                <a:cs typeface="Arial" panose="020B0604020202020204" pitchFamily="34" charset="0"/>
              </a:rPr>
              <a:t>Autorenewals</a:t>
            </a:r>
            <a:endParaRPr dirty="0">
              <a:latin typeface="Arial" panose="020B0604020202020204" pitchFamily="34" charset="0"/>
              <a:cs typeface="Arial" panose="020B0604020202020204" pitchFamily="34" charset="0"/>
            </a:endParaRPr>
          </a:p>
        </p:txBody>
      </p:sp>
      <p:sp>
        <p:nvSpPr>
          <p:cNvPr id="983" name="Google Shape;983;p144"/>
          <p:cNvSpPr txBox="1">
            <a:spLocks noGrp="1"/>
          </p:cNvSpPr>
          <p:nvPr>
            <p:ph type="body" idx="2"/>
          </p:nvPr>
        </p:nvSpPr>
        <p:spPr>
          <a:xfrm>
            <a:off x="744545" y="1687432"/>
            <a:ext cx="3041946" cy="1817621"/>
          </a:xfrm>
          <a:prstGeom prst="rect">
            <a:avLst/>
          </a:prstGeom>
          <a:noFill/>
          <a:ln>
            <a:noFill/>
          </a:ln>
        </p:spPr>
        <p:txBody>
          <a:bodyPr spcFirstLastPara="1" wrap="square" lIns="68569" tIns="34275" rIns="68569" bIns="34275" anchor="t" anchorCtr="0">
            <a:noAutofit/>
          </a:bodyPr>
          <a:lstStyle/>
          <a:p>
            <a:pPr marL="0" indent="0">
              <a:lnSpc>
                <a:spcPct val="100000"/>
              </a:lnSpc>
              <a:spcBef>
                <a:spcPts val="0"/>
              </a:spcBef>
              <a:buSzPts val="7200"/>
              <a:buNone/>
            </a:pPr>
            <a:r>
              <a:rPr lang="en-US" sz="3000" b="1" dirty="0">
                <a:latin typeface="Arial" panose="020B0604020202020204" pitchFamily="34" charset="0"/>
                <a:cs typeface="Arial" panose="020B0604020202020204" pitchFamily="34" charset="0"/>
                <a:sym typeface="Arial Black"/>
              </a:rPr>
              <a:t>56%</a:t>
            </a:r>
            <a:endParaRPr lang="en-US" sz="3000" b="1" dirty="0">
              <a:latin typeface="Arial" panose="020B0604020202020204" pitchFamily="34" charset="0"/>
              <a:cs typeface="Arial" panose="020B0604020202020204" pitchFamily="34" charset="0"/>
            </a:endParaRPr>
          </a:p>
          <a:p>
            <a:pPr marL="0" indent="0">
              <a:lnSpc>
                <a:spcPct val="100000"/>
              </a:lnSpc>
              <a:spcBef>
                <a:spcPts val="0"/>
              </a:spcBef>
              <a:buSzPts val="7200"/>
              <a:buNone/>
            </a:pPr>
            <a:r>
              <a:rPr lang="en-US" sz="2100" dirty="0">
                <a:latin typeface="Arial" panose="020B0604020202020204" pitchFamily="34" charset="0"/>
                <a:cs typeface="Arial" panose="020B0604020202020204" pitchFamily="34" charset="0"/>
                <a:sym typeface="Arial Black"/>
              </a:rPr>
              <a:t>of people who submitted the form set their membership to </a:t>
            </a:r>
            <a:r>
              <a:rPr lang="en-US" sz="2100" dirty="0" err="1">
                <a:latin typeface="Arial" panose="020B0604020202020204" pitchFamily="34" charset="0"/>
                <a:cs typeface="Arial" panose="020B0604020202020204" pitchFamily="34" charset="0"/>
                <a:sym typeface="Arial Black"/>
              </a:rPr>
              <a:t>autorenew</a:t>
            </a:r>
            <a:r>
              <a:rPr lang="en-US" sz="2100" dirty="0">
                <a:latin typeface="Arial" panose="020B0604020202020204" pitchFamily="34" charset="0"/>
                <a:cs typeface="Arial" panose="020B0604020202020204" pitchFamily="34" charset="0"/>
                <a:sym typeface="Arial Black"/>
              </a:rPr>
              <a:t>.</a:t>
            </a:r>
            <a:endParaRPr lang="en-US" sz="2100" dirty="0">
              <a:latin typeface="Arial" panose="020B0604020202020204" pitchFamily="34" charset="0"/>
              <a:cs typeface="Arial" panose="020B0604020202020204" pitchFamily="34" charset="0"/>
            </a:endParaRPr>
          </a:p>
        </p:txBody>
      </p:sp>
      <p:pic>
        <p:nvPicPr>
          <p:cNvPr id="28" name="Google Shape;968;p143">
            <a:extLst>
              <a:ext uri="{FF2B5EF4-FFF2-40B4-BE49-F238E27FC236}">
                <a16:creationId xmlns:a16="http://schemas.microsoft.com/office/drawing/2014/main" id="{11091DB2-90CB-8D48-9F8B-5271778DB302}"/>
              </a:ext>
            </a:extLst>
          </p:cNvPr>
          <p:cNvPicPr preferRelativeResize="0"/>
          <p:nvPr/>
        </p:nvPicPr>
        <p:blipFill rotWithShape="1">
          <a:blip r:embed="rId3">
            <a:alphaModFix/>
          </a:blip>
          <a:srcRect b="6665"/>
          <a:stretch/>
        </p:blipFill>
        <p:spPr>
          <a:xfrm>
            <a:off x="3972165" y="48985"/>
            <a:ext cx="5171835" cy="5094515"/>
          </a:xfrm>
          <a:prstGeom prst="rect">
            <a:avLst/>
          </a:prstGeom>
          <a:solidFill>
            <a:srgbClr val="FFFFFF"/>
          </a:solidFill>
          <a:ln>
            <a:noFill/>
          </a:ln>
        </p:spPr>
      </p:pic>
    </p:spTree>
    <p:extLst>
      <p:ext uri="{BB962C8B-B14F-4D97-AF65-F5344CB8AC3E}">
        <p14:creationId xmlns:p14="http://schemas.microsoft.com/office/powerpoint/2010/main" val="734094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976" name="Google Shape;976;p144"/>
          <p:cNvSpPr txBox="1">
            <a:spLocks noGrp="1"/>
          </p:cNvSpPr>
          <p:nvPr>
            <p:ph type="ctrTitle"/>
          </p:nvPr>
        </p:nvSpPr>
        <p:spPr>
          <a:xfrm>
            <a:off x="744545" y="258780"/>
            <a:ext cx="7146900" cy="604125"/>
          </a:xfrm>
          <a:prstGeom prst="rect">
            <a:avLst/>
          </a:prstGeom>
          <a:noFill/>
          <a:ln>
            <a:noFill/>
          </a:ln>
        </p:spPr>
        <p:txBody>
          <a:bodyPr spcFirstLastPara="1" wrap="square" lIns="68569" tIns="34275" rIns="68569" bIns="34275" anchor="b" anchorCtr="0">
            <a:noAutofit/>
          </a:bodyPr>
          <a:lstStyle/>
          <a:p>
            <a:r>
              <a:rPr lang="en-US">
                <a:latin typeface="Arial" panose="020B0604020202020204" pitchFamily="34" charset="0"/>
                <a:cs typeface="Arial" panose="020B0604020202020204" pitchFamily="34" charset="0"/>
              </a:rPr>
              <a:t>Automatic reminder &amp; upgrade</a:t>
            </a:r>
            <a:endParaRPr>
              <a:latin typeface="Arial" panose="020B0604020202020204" pitchFamily="34" charset="0"/>
              <a:cs typeface="Arial" panose="020B0604020202020204" pitchFamily="34" charset="0"/>
            </a:endParaRPr>
          </a:p>
        </p:txBody>
      </p:sp>
      <p:pic>
        <p:nvPicPr>
          <p:cNvPr id="977" name="Google Shape;977;p144"/>
          <p:cNvPicPr preferRelativeResize="0"/>
          <p:nvPr/>
        </p:nvPicPr>
        <p:blipFill>
          <a:blip r:embed="rId3">
            <a:alphaModFix/>
          </a:blip>
          <a:stretch>
            <a:fillRect/>
          </a:stretch>
        </p:blipFill>
        <p:spPr>
          <a:xfrm>
            <a:off x="114300" y="977205"/>
            <a:ext cx="3695515" cy="4051996"/>
          </a:xfrm>
          <a:prstGeom prst="rect">
            <a:avLst/>
          </a:prstGeom>
          <a:noFill/>
          <a:ln>
            <a:noFill/>
          </a:ln>
        </p:spPr>
      </p:pic>
      <p:sp>
        <p:nvSpPr>
          <p:cNvPr id="983" name="Google Shape;983;p144"/>
          <p:cNvSpPr txBox="1">
            <a:spLocks noGrp="1"/>
          </p:cNvSpPr>
          <p:nvPr>
            <p:ph type="body" idx="2"/>
          </p:nvPr>
        </p:nvSpPr>
        <p:spPr>
          <a:xfrm>
            <a:off x="6075825" y="2286803"/>
            <a:ext cx="2731583" cy="1158471"/>
          </a:xfrm>
          <a:prstGeom prst="rect">
            <a:avLst/>
          </a:prstGeom>
          <a:noFill/>
          <a:ln>
            <a:noFill/>
          </a:ln>
        </p:spPr>
        <p:txBody>
          <a:bodyPr spcFirstLastPara="1" wrap="square" lIns="68569" tIns="34275" rIns="68569" bIns="34275" anchor="t" anchorCtr="0">
            <a:noAutofit/>
          </a:bodyPr>
          <a:lstStyle/>
          <a:p>
            <a:pPr marL="0" indent="0">
              <a:lnSpc>
                <a:spcPct val="100000"/>
              </a:lnSpc>
              <a:spcBef>
                <a:spcPts val="0"/>
              </a:spcBef>
              <a:buSzPts val="7200"/>
              <a:buNone/>
            </a:pPr>
            <a:r>
              <a:rPr lang="en-US" sz="2400" b="1" dirty="0">
                <a:latin typeface="Arial" panose="020B0604020202020204" pitchFamily="34" charset="0"/>
                <a:cs typeface="Arial" panose="020B0604020202020204" pitchFamily="34" charset="0"/>
              </a:rPr>
              <a:t>1 - 2% upgrade response rate &amp; few cancellations</a:t>
            </a:r>
            <a:endParaRPr sz="2400" b="1" dirty="0">
              <a:latin typeface="Arial" panose="020B0604020202020204" pitchFamily="34" charset="0"/>
              <a:cs typeface="Arial" panose="020B0604020202020204" pitchFamily="34" charset="0"/>
            </a:endParaRPr>
          </a:p>
        </p:txBody>
      </p:sp>
      <p:sp>
        <p:nvSpPr>
          <p:cNvPr id="10" name="Google Shape;983;p144">
            <a:extLst>
              <a:ext uri="{FF2B5EF4-FFF2-40B4-BE49-F238E27FC236}">
                <a16:creationId xmlns:a16="http://schemas.microsoft.com/office/drawing/2014/main" id="{62BFDE3F-6148-EE4F-A93D-584481D30C89}"/>
              </a:ext>
            </a:extLst>
          </p:cNvPr>
          <p:cNvSpPr txBox="1">
            <a:spLocks/>
          </p:cNvSpPr>
          <p:nvPr/>
        </p:nvSpPr>
        <p:spPr>
          <a:xfrm>
            <a:off x="3892406" y="1065523"/>
            <a:ext cx="1471496" cy="895012"/>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514350" algn="l" rtl="0">
              <a:lnSpc>
                <a:spcPct val="90000"/>
              </a:lnSpc>
              <a:spcBef>
                <a:spcPts val="1000"/>
              </a:spcBef>
              <a:spcAft>
                <a:spcPts val="0"/>
              </a:spcAft>
              <a:buClr>
                <a:srgbClr val="7F7F7F"/>
              </a:buClr>
              <a:buSzPts val="4500"/>
              <a:buFont typeface="Arial"/>
              <a:buChar char="•"/>
              <a:defRPr sz="3000" b="0" i="0" u="none" strike="noStrike" cap="none">
                <a:solidFill>
                  <a:srgbClr val="7F7F7F"/>
                </a:solidFill>
                <a:latin typeface="Arial"/>
                <a:ea typeface="Arial"/>
                <a:cs typeface="Arial"/>
                <a:sym typeface="Arial"/>
              </a:defRPr>
            </a:lvl1pPr>
            <a:lvl2pPr marL="914400" marR="0" lvl="1" indent="-406400" algn="l" rtl="0">
              <a:lnSpc>
                <a:spcPct val="90000"/>
              </a:lnSpc>
              <a:spcBef>
                <a:spcPts val="500"/>
              </a:spcBef>
              <a:spcAft>
                <a:spcPts val="0"/>
              </a:spcAft>
              <a:buClr>
                <a:srgbClr val="7F7F7F"/>
              </a:buClr>
              <a:buSzPts val="2800"/>
              <a:buFont typeface="Arial"/>
              <a:buChar char="•"/>
              <a:defRPr sz="2800" b="0" i="0" u="none" strike="noStrike" cap="none">
                <a:solidFill>
                  <a:srgbClr val="7F7F7F"/>
                </a:solidFill>
                <a:latin typeface="Arial"/>
                <a:ea typeface="Arial"/>
                <a:cs typeface="Arial"/>
                <a:sym typeface="Arial"/>
              </a:defRPr>
            </a:lvl2pPr>
            <a:lvl3pPr marL="1371600" marR="0" lvl="2" indent="-361950" algn="l" rtl="0">
              <a:lnSpc>
                <a:spcPct val="90000"/>
              </a:lnSpc>
              <a:spcBef>
                <a:spcPts val="500"/>
              </a:spcBef>
              <a:spcAft>
                <a:spcPts val="0"/>
              </a:spcAft>
              <a:buClr>
                <a:srgbClr val="7F7F7F"/>
              </a:buClr>
              <a:buSzPts val="2100"/>
              <a:buFont typeface="Arial"/>
              <a:buChar char="•"/>
              <a:defRPr sz="2800" b="0" i="0" u="none" strike="noStrike" cap="none">
                <a:solidFill>
                  <a:srgbClr val="7F7F7F"/>
                </a:solidFill>
                <a:latin typeface="Arial"/>
                <a:ea typeface="Arial"/>
                <a:cs typeface="Arial"/>
                <a:sym typeface="Arial"/>
              </a:defRPr>
            </a:lvl3pPr>
            <a:lvl4pPr marL="1828800" marR="0" lvl="3" indent="-285750" algn="l" rtl="0">
              <a:lnSpc>
                <a:spcPct val="90000"/>
              </a:lnSpc>
              <a:spcBef>
                <a:spcPts val="500"/>
              </a:spcBef>
              <a:spcAft>
                <a:spcPts val="0"/>
              </a:spcAft>
              <a:buClr>
                <a:schemeClr val="accent5"/>
              </a:buClr>
              <a:buSzPts val="900"/>
              <a:buFont typeface="Arial"/>
              <a:buChar char="•"/>
              <a:defRPr sz="1800" b="0" i="0" u="none" strike="noStrike" cap="none">
                <a:solidFill>
                  <a:schemeClr val="accent5"/>
                </a:solidFill>
                <a:latin typeface="Arial"/>
                <a:ea typeface="Arial"/>
                <a:cs typeface="Arial"/>
                <a:sym typeface="Arial"/>
              </a:defRPr>
            </a:lvl4pPr>
            <a:lvl5pPr marL="2286000" marR="0" lvl="4"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pPr marL="0" indent="0" defTabSz="685800">
              <a:lnSpc>
                <a:spcPct val="100000"/>
              </a:lnSpc>
              <a:spcBef>
                <a:spcPts val="0"/>
              </a:spcBef>
              <a:buSzPts val="7200"/>
              <a:buNone/>
            </a:pPr>
            <a:r>
              <a:rPr lang="en-US" sz="1800" i="1" kern="0" dirty="0">
                <a:solidFill>
                  <a:srgbClr val="F16130"/>
                </a:solidFill>
                <a:latin typeface="Arial" panose="020B0604020202020204" pitchFamily="34" charset="0"/>
                <a:cs typeface="Arial" panose="020B0604020202020204" pitchFamily="34" charset="0"/>
              </a:rPr>
              <a:t>*Include upgrade ask in reminders!</a:t>
            </a:r>
          </a:p>
        </p:txBody>
      </p:sp>
      <p:sp>
        <p:nvSpPr>
          <p:cNvPr id="11" name="Google Shape;983;p144">
            <a:extLst>
              <a:ext uri="{FF2B5EF4-FFF2-40B4-BE49-F238E27FC236}">
                <a16:creationId xmlns:a16="http://schemas.microsoft.com/office/drawing/2014/main" id="{48296E61-4F66-654C-A417-516DFC051B9C}"/>
              </a:ext>
            </a:extLst>
          </p:cNvPr>
          <p:cNvSpPr txBox="1">
            <a:spLocks/>
          </p:cNvSpPr>
          <p:nvPr/>
        </p:nvSpPr>
        <p:spPr>
          <a:xfrm>
            <a:off x="4092334" y="3136053"/>
            <a:ext cx="1471496" cy="310880"/>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514350" algn="l" rtl="0">
              <a:lnSpc>
                <a:spcPct val="90000"/>
              </a:lnSpc>
              <a:spcBef>
                <a:spcPts val="1000"/>
              </a:spcBef>
              <a:spcAft>
                <a:spcPts val="0"/>
              </a:spcAft>
              <a:buClr>
                <a:srgbClr val="7F7F7F"/>
              </a:buClr>
              <a:buSzPts val="4500"/>
              <a:buFont typeface="Arial"/>
              <a:buChar char="•"/>
              <a:defRPr sz="3000" b="0" i="0" u="none" strike="noStrike" cap="none">
                <a:solidFill>
                  <a:srgbClr val="7F7F7F"/>
                </a:solidFill>
                <a:latin typeface="Arial"/>
                <a:ea typeface="Arial"/>
                <a:cs typeface="Arial"/>
                <a:sym typeface="Arial"/>
              </a:defRPr>
            </a:lvl1pPr>
            <a:lvl2pPr marL="914400" marR="0" lvl="1" indent="-406400" algn="l" rtl="0">
              <a:lnSpc>
                <a:spcPct val="90000"/>
              </a:lnSpc>
              <a:spcBef>
                <a:spcPts val="500"/>
              </a:spcBef>
              <a:spcAft>
                <a:spcPts val="0"/>
              </a:spcAft>
              <a:buClr>
                <a:srgbClr val="7F7F7F"/>
              </a:buClr>
              <a:buSzPts val="2800"/>
              <a:buFont typeface="Arial"/>
              <a:buChar char="•"/>
              <a:defRPr sz="2800" b="0" i="0" u="none" strike="noStrike" cap="none">
                <a:solidFill>
                  <a:srgbClr val="7F7F7F"/>
                </a:solidFill>
                <a:latin typeface="Arial"/>
                <a:ea typeface="Arial"/>
                <a:cs typeface="Arial"/>
                <a:sym typeface="Arial"/>
              </a:defRPr>
            </a:lvl2pPr>
            <a:lvl3pPr marL="1371600" marR="0" lvl="2" indent="-361950" algn="l" rtl="0">
              <a:lnSpc>
                <a:spcPct val="90000"/>
              </a:lnSpc>
              <a:spcBef>
                <a:spcPts val="500"/>
              </a:spcBef>
              <a:spcAft>
                <a:spcPts val="0"/>
              </a:spcAft>
              <a:buClr>
                <a:srgbClr val="7F7F7F"/>
              </a:buClr>
              <a:buSzPts val="2100"/>
              <a:buFont typeface="Arial"/>
              <a:buChar char="•"/>
              <a:defRPr sz="2800" b="0" i="0" u="none" strike="noStrike" cap="none">
                <a:solidFill>
                  <a:srgbClr val="7F7F7F"/>
                </a:solidFill>
                <a:latin typeface="Arial"/>
                <a:ea typeface="Arial"/>
                <a:cs typeface="Arial"/>
                <a:sym typeface="Arial"/>
              </a:defRPr>
            </a:lvl3pPr>
            <a:lvl4pPr marL="1828800" marR="0" lvl="3" indent="-285750" algn="l" rtl="0">
              <a:lnSpc>
                <a:spcPct val="90000"/>
              </a:lnSpc>
              <a:spcBef>
                <a:spcPts val="500"/>
              </a:spcBef>
              <a:spcAft>
                <a:spcPts val="0"/>
              </a:spcAft>
              <a:buClr>
                <a:schemeClr val="accent5"/>
              </a:buClr>
              <a:buSzPts val="900"/>
              <a:buFont typeface="Arial"/>
              <a:buChar char="•"/>
              <a:defRPr sz="1800" b="0" i="0" u="none" strike="noStrike" cap="none">
                <a:solidFill>
                  <a:schemeClr val="accent5"/>
                </a:solidFill>
                <a:latin typeface="Arial"/>
                <a:ea typeface="Arial"/>
                <a:cs typeface="Arial"/>
                <a:sym typeface="Arial"/>
              </a:defRPr>
            </a:lvl4pPr>
            <a:lvl5pPr marL="2286000" marR="0" lvl="4"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pPr marL="0" indent="0" defTabSz="685800">
              <a:lnSpc>
                <a:spcPct val="100000"/>
              </a:lnSpc>
              <a:spcBef>
                <a:spcPts val="0"/>
              </a:spcBef>
              <a:buSzPts val="7200"/>
              <a:buNone/>
            </a:pPr>
            <a:r>
              <a:rPr lang="en-US" sz="1800" kern="0" dirty="0">
                <a:solidFill>
                  <a:srgbClr val="F16130"/>
                </a:solidFill>
                <a:latin typeface="Arial" panose="020B0604020202020204" pitchFamily="34" charset="0"/>
                <a:cs typeface="Arial" panose="020B0604020202020204" pitchFamily="34" charset="0"/>
              </a:rPr>
              <a:t>reminder</a:t>
            </a:r>
          </a:p>
        </p:txBody>
      </p:sp>
      <p:cxnSp>
        <p:nvCxnSpPr>
          <p:cNvPr id="5" name="Straight Arrow Connector 4">
            <a:extLst>
              <a:ext uri="{FF2B5EF4-FFF2-40B4-BE49-F238E27FC236}">
                <a16:creationId xmlns:a16="http://schemas.microsoft.com/office/drawing/2014/main" id="{C1FB1983-5F9D-8740-B979-BBF4717F65C3}"/>
              </a:ext>
            </a:extLst>
          </p:cNvPr>
          <p:cNvCxnSpPr>
            <a:cxnSpLocks/>
          </p:cNvCxnSpPr>
          <p:nvPr/>
        </p:nvCxnSpPr>
        <p:spPr>
          <a:xfrm flipH="1" flipV="1">
            <a:off x="3656572" y="2286802"/>
            <a:ext cx="661424" cy="849251"/>
          </a:xfrm>
          <a:prstGeom prst="straightConnector1">
            <a:avLst/>
          </a:prstGeom>
          <a:ln w="158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3A0FDF9-ACBC-8C49-93ED-091BA634D47E}"/>
              </a:ext>
            </a:extLst>
          </p:cNvPr>
          <p:cNvCxnSpPr>
            <a:cxnSpLocks/>
          </p:cNvCxnSpPr>
          <p:nvPr/>
        </p:nvCxnSpPr>
        <p:spPr>
          <a:xfrm flipH="1">
            <a:off x="2465962" y="3462321"/>
            <a:ext cx="1626372" cy="322920"/>
          </a:xfrm>
          <a:prstGeom prst="straightConnector1">
            <a:avLst/>
          </a:prstGeom>
          <a:ln w="158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2" name="Google Shape;983;p144">
            <a:extLst>
              <a:ext uri="{FF2B5EF4-FFF2-40B4-BE49-F238E27FC236}">
                <a16:creationId xmlns:a16="http://schemas.microsoft.com/office/drawing/2014/main" id="{9427FD3A-44A0-9F41-8895-0DC27B6D760B}"/>
              </a:ext>
            </a:extLst>
          </p:cNvPr>
          <p:cNvSpPr txBox="1">
            <a:spLocks/>
          </p:cNvSpPr>
          <p:nvPr/>
        </p:nvSpPr>
        <p:spPr>
          <a:xfrm>
            <a:off x="3809815" y="4236176"/>
            <a:ext cx="1471496" cy="310880"/>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514350" algn="l" rtl="0">
              <a:lnSpc>
                <a:spcPct val="90000"/>
              </a:lnSpc>
              <a:spcBef>
                <a:spcPts val="1000"/>
              </a:spcBef>
              <a:spcAft>
                <a:spcPts val="0"/>
              </a:spcAft>
              <a:buClr>
                <a:srgbClr val="7F7F7F"/>
              </a:buClr>
              <a:buSzPts val="4500"/>
              <a:buFont typeface="Arial"/>
              <a:buChar char="•"/>
              <a:defRPr sz="3000" b="0" i="0" u="none" strike="noStrike" cap="none">
                <a:solidFill>
                  <a:srgbClr val="7F7F7F"/>
                </a:solidFill>
                <a:latin typeface="Arial"/>
                <a:ea typeface="Arial"/>
                <a:cs typeface="Arial"/>
                <a:sym typeface="Arial"/>
              </a:defRPr>
            </a:lvl1pPr>
            <a:lvl2pPr marL="914400" marR="0" lvl="1" indent="-406400" algn="l" rtl="0">
              <a:lnSpc>
                <a:spcPct val="90000"/>
              </a:lnSpc>
              <a:spcBef>
                <a:spcPts val="500"/>
              </a:spcBef>
              <a:spcAft>
                <a:spcPts val="0"/>
              </a:spcAft>
              <a:buClr>
                <a:srgbClr val="7F7F7F"/>
              </a:buClr>
              <a:buSzPts val="2800"/>
              <a:buFont typeface="Arial"/>
              <a:buChar char="•"/>
              <a:defRPr sz="2800" b="0" i="0" u="none" strike="noStrike" cap="none">
                <a:solidFill>
                  <a:srgbClr val="7F7F7F"/>
                </a:solidFill>
                <a:latin typeface="Arial"/>
                <a:ea typeface="Arial"/>
                <a:cs typeface="Arial"/>
                <a:sym typeface="Arial"/>
              </a:defRPr>
            </a:lvl2pPr>
            <a:lvl3pPr marL="1371600" marR="0" lvl="2" indent="-361950" algn="l" rtl="0">
              <a:lnSpc>
                <a:spcPct val="90000"/>
              </a:lnSpc>
              <a:spcBef>
                <a:spcPts val="500"/>
              </a:spcBef>
              <a:spcAft>
                <a:spcPts val="0"/>
              </a:spcAft>
              <a:buClr>
                <a:srgbClr val="7F7F7F"/>
              </a:buClr>
              <a:buSzPts val="2100"/>
              <a:buFont typeface="Arial"/>
              <a:buChar char="•"/>
              <a:defRPr sz="2800" b="0" i="0" u="none" strike="noStrike" cap="none">
                <a:solidFill>
                  <a:srgbClr val="7F7F7F"/>
                </a:solidFill>
                <a:latin typeface="Arial"/>
                <a:ea typeface="Arial"/>
                <a:cs typeface="Arial"/>
                <a:sym typeface="Arial"/>
              </a:defRPr>
            </a:lvl3pPr>
            <a:lvl4pPr marL="1828800" marR="0" lvl="3" indent="-285750" algn="l" rtl="0">
              <a:lnSpc>
                <a:spcPct val="90000"/>
              </a:lnSpc>
              <a:spcBef>
                <a:spcPts val="500"/>
              </a:spcBef>
              <a:spcAft>
                <a:spcPts val="0"/>
              </a:spcAft>
              <a:buClr>
                <a:schemeClr val="accent5"/>
              </a:buClr>
              <a:buSzPts val="900"/>
              <a:buFont typeface="Arial"/>
              <a:buChar char="•"/>
              <a:defRPr sz="1800" b="0" i="0" u="none" strike="noStrike" cap="none">
                <a:solidFill>
                  <a:schemeClr val="accent5"/>
                </a:solidFill>
                <a:latin typeface="Arial"/>
                <a:ea typeface="Arial"/>
                <a:cs typeface="Arial"/>
                <a:sym typeface="Arial"/>
              </a:defRPr>
            </a:lvl4pPr>
            <a:lvl5pPr marL="2286000" marR="0" lvl="4"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pPr marL="0" indent="0" defTabSz="685800">
              <a:lnSpc>
                <a:spcPct val="100000"/>
              </a:lnSpc>
              <a:spcBef>
                <a:spcPts val="0"/>
              </a:spcBef>
              <a:buSzPts val="7200"/>
              <a:buNone/>
            </a:pPr>
            <a:r>
              <a:rPr lang="en-US" sz="1800" kern="0" dirty="0">
                <a:solidFill>
                  <a:srgbClr val="F16130"/>
                </a:solidFill>
                <a:latin typeface="Arial" panose="020B0604020202020204" pitchFamily="34" charset="0"/>
                <a:cs typeface="Arial" panose="020B0604020202020204" pitchFamily="34" charset="0"/>
              </a:rPr>
              <a:t>upgrade ask</a:t>
            </a:r>
          </a:p>
        </p:txBody>
      </p:sp>
      <p:cxnSp>
        <p:nvCxnSpPr>
          <p:cNvPr id="23" name="Straight Arrow Connector 22">
            <a:extLst>
              <a:ext uri="{FF2B5EF4-FFF2-40B4-BE49-F238E27FC236}">
                <a16:creationId xmlns:a16="http://schemas.microsoft.com/office/drawing/2014/main" id="{E360263E-13A2-CE46-A301-3BB7336855EF}"/>
              </a:ext>
            </a:extLst>
          </p:cNvPr>
          <p:cNvCxnSpPr>
            <a:cxnSpLocks/>
          </p:cNvCxnSpPr>
          <p:nvPr/>
        </p:nvCxnSpPr>
        <p:spPr>
          <a:xfrm flipH="1">
            <a:off x="3115108" y="4428378"/>
            <a:ext cx="670805" cy="0"/>
          </a:xfrm>
          <a:prstGeom prst="straightConnector1">
            <a:avLst/>
          </a:prstGeom>
          <a:ln w="158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2BABF76-76EF-8849-A73D-A1F56A6577C9}"/>
              </a:ext>
            </a:extLst>
          </p:cNvPr>
          <p:cNvCxnSpPr/>
          <p:nvPr/>
        </p:nvCxnSpPr>
        <p:spPr>
          <a:xfrm>
            <a:off x="5719863" y="1148209"/>
            <a:ext cx="0" cy="3880992"/>
          </a:xfrm>
          <a:prstGeom prst="line">
            <a:avLst/>
          </a:prstGeom>
          <a:ln w="15875">
            <a:solidFill>
              <a:schemeClr val="accent2"/>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4105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p145"/>
          <p:cNvSpPr txBox="1">
            <a:spLocks noGrp="1"/>
          </p:cNvSpPr>
          <p:nvPr>
            <p:ph type="ctrTitle"/>
          </p:nvPr>
        </p:nvSpPr>
        <p:spPr>
          <a:xfrm>
            <a:off x="722658" y="246620"/>
            <a:ext cx="8258404" cy="604125"/>
          </a:xfrm>
          <a:prstGeom prst="rect">
            <a:avLst/>
          </a:prstGeom>
          <a:noFill/>
          <a:ln>
            <a:noFill/>
          </a:ln>
        </p:spPr>
        <p:txBody>
          <a:bodyPr spcFirstLastPara="1" wrap="square" lIns="68569" tIns="34275" rIns="68569" bIns="34275" anchor="b" anchorCtr="0">
            <a:noAutofit/>
          </a:bodyPr>
          <a:lstStyle/>
          <a:p>
            <a:r>
              <a:rPr lang="en-US" dirty="0"/>
              <a:t>Automatic notice for failed payments</a:t>
            </a:r>
            <a:endParaRPr dirty="0"/>
          </a:p>
        </p:txBody>
      </p:sp>
      <p:pic>
        <p:nvPicPr>
          <p:cNvPr id="990" name="Google Shape;990;p145"/>
          <p:cNvPicPr preferRelativeResize="0"/>
          <p:nvPr/>
        </p:nvPicPr>
        <p:blipFill rotWithShape="1">
          <a:blip r:embed="rId3">
            <a:alphaModFix/>
          </a:blip>
          <a:srcRect l="12063" r="8788"/>
          <a:stretch/>
        </p:blipFill>
        <p:spPr>
          <a:xfrm>
            <a:off x="2969368" y="1118256"/>
            <a:ext cx="3516549" cy="3823395"/>
          </a:xfrm>
          <a:prstGeom prst="rect">
            <a:avLst/>
          </a:prstGeom>
          <a:noFill/>
          <a:ln>
            <a:noFill/>
          </a:ln>
        </p:spPr>
      </p:pic>
    </p:spTree>
    <p:extLst>
      <p:ext uri="{BB962C8B-B14F-4D97-AF65-F5344CB8AC3E}">
        <p14:creationId xmlns:p14="http://schemas.microsoft.com/office/powerpoint/2010/main" val="3178574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sp>
        <p:nvSpPr>
          <p:cNvPr id="998" name="Google Shape;998;p146"/>
          <p:cNvSpPr txBox="1">
            <a:spLocks noGrp="1"/>
          </p:cNvSpPr>
          <p:nvPr>
            <p:ph type="title"/>
          </p:nvPr>
        </p:nvSpPr>
        <p:spPr>
          <a:xfrm>
            <a:off x="628650" y="300559"/>
            <a:ext cx="7886700" cy="551939"/>
          </a:xfrm>
          <a:prstGeom prst="rect">
            <a:avLst/>
          </a:prstGeom>
          <a:noFill/>
          <a:ln>
            <a:noFill/>
          </a:ln>
        </p:spPr>
        <p:txBody>
          <a:bodyPr spcFirstLastPara="1" wrap="square" lIns="68569" tIns="34275" rIns="68569" bIns="34275" anchor="ctr" anchorCtr="0">
            <a:noAutofit/>
          </a:bodyPr>
          <a:lstStyle/>
          <a:p>
            <a:pPr>
              <a:buClr>
                <a:srgbClr val="1A86AA"/>
              </a:buClr>
            </a:pPr>
            <a:r>
              <a:rPr lang="en-US" dirty="0"/>
              <a:t>And the results…</a:t>
            </a:r>
            <a:endParaRPr sz="2800" dirty="0"/>
          </a:p>
        </p:txBody>
      </p:sp>
      <p:pic>
        <p:nvPicPr>
          <p:cNvPr id="999" name="Google Shape;999;p146"/>
          <p:cNvPicPr preferRelativeResize="0"/>
          <p:nvPr/>
        </p:nvPicPr>
        <p:blipFill rotWithShape="1">
          <a:blip r:embed="rId3">
            <a:alphaModFix/>
          </a:blip>
          <a:srcRect/>
          <a:stretch/>
        </p:blipFill>
        <p:spPr>
          <a:xfrm>
            <a:off x="1265635" y="1055490"/>
            <a:ext cx="6612731" cy="3986212"/>
          </a:xfrm>
          <a:prstGeom prst="rect">
            <a:avLst/>
          </a:prstGeom>
          <a:noFill/>
          <a:ln>
            <a:noFill/>
          </a:ln>
        </p:spPr>
      </p:pic>
      <p:sp>
        <p:nvSpPr>
          <p:cNvPr id="1001" name="Google Shape;1001;p146"/>
          <p:cNvSpPr txBox="1"/>
          <p:nvPr/>
        </p:nvSpPr>
        <p:spPr>
          <a:xfrm>
            <a:off x="5731124" y="483371"/>
            <a:ext cx="2914334" cy="623248"/>
          </a:xfrm>
          <a:prstGeom prst="rect">
            <a:avLst/>
          </a:prstGeom>
          <a:noFill/>
          <a:ln>
            <a:noFill/>
          </a:ln>
        </p:spPr>
        <p:txBody>
          <a:bodyPr spcFirstLastPara="1" wrap="square" lIns="68569" tIns="34275" rIns="68569" bIns="34275" anchor="t" anchorCtr="0">
            <a:noAutofit/>
          </a:bodyPr>
          <a:lstStyle/>
          <a:p>
            <a:pPr algn="ctr" defTabSz="685800">
              <a:buClr>
                <a:srgbClr val="000000"/>
              </a:buClr>
            </a:pPr>
            <a:r>
              <a:rPr lang="en-US" kern="0" dirty="0">
                <a:solidFill>
                  <a:srgbClr val="F16130"/>
                </a:solidFill>
                <a:latin typeface="Arial" panose="020B0604020202020204" pitchFamily="34" charset="0"/>
                <a:ea typeface="Open Sans"/>
                <a:cs typeface="Arial" panose="020B0604020202020204" pitchFamily="34" charset="0"/>
                <a:sym typeface="Open Sans"/>
              </a:rPr>
              <a:t>In 2018, we got $$$ going all the way back to 2013</a:t>
            </a:r>
            <a:endParaRPr sz="1050" kern="0" dirty="0">
              <a:solidFill>
                <a:srgbClr val="F16130"/>
              </a:solidFill>
              <a:latin typeface="Arial" panose="020B0604020202020204" pitchFamily="34" charset="0"/>
              <a:cs typeface="Arial" panose="020B0604020202020204" pitchFamily="34" charset="0"/>
              <a:sym typeface="Arial"/>
            </a:endParaRPr>
          </a:p>
        </p:txBody>
      </p:sp>
      <p:sp>
        <p:nvSpPr>
          <p:cNvPr id="1002" name="Google Shape;1002;p146"/>
          <p:cNvSpPr/>
          <p:nvPr/>
        </p:nvSpPr>
        <p:spPr>
          <a:xfrm>
            <a:off x="4478705" y="2433251"/>
            <a:ext cx="186590" cy="276999"/>
          </a:xfrm>
          <a:prstGeom prst="rect">
            <a:avLst/>
          </a:prstGeom>
          <a:noFill/>
          <a:ln>
            <a:noFill/>
          </a:ln>
        </p:spPr>
        <p:txBody>
          <a:bodyPr spcFirstLastPara="1" wrap="square" lIns="68569" tIns="34275" rIns="68569" bIns="34275" anchor="t" anchorCtr="0">
            <a:noAutofit/>
          </a:bodyPr>
          <a:lstStyle/>
          <a:p>
            <a:pPr defTabSz="685800">
              <a:buClr>
                <a:srgbClr val="000000"/>
              </a:buClr>
            </a:pPr>
            <a:r>
              <a:rPr lang="en-US" sz="1350" kern="0">
                <a:solidFill>
                  <a:srgbClr val="535353"/>
                </a:solidFill>
                <a:latin typeface="Open Sans Light"/>
                <a:ea typeface="Open Sans Light"/>
                <a:cs typeface="Open Sans Light"/>
                <a:sym typeface="Open Sans Light"/>
              </a:rPr>
              <a:t> </a:t>
            </a:r>
            <a:endParaRPr sz="1050" kern="0">
              <a:solidFill>
                <a:srgbClr val="000000"/>
              </a:solidFill>
              <a:latin typeface="Arial"/>
              <a:cs typeface="Arial"/>
              <a:sym typeface="Arial"/>
            </a:endParaRPr>
          </a:p>
        </p:txBody>
      </p:sp>
      <p:cxnSp>
        <p:nvCxnSpPr>
          <p:cNvPr id="3" name="Straight Arrow Connector 2">
            <a:extLst>
              <a:ext uri="{FF2B5EF4-FFF2-40B4-BE49-F238E27FC236}">
                <a16:creationId xmlns:a16="http://schemas.microsoft.com/office/drawing/2014/main" id="{DAF75DE4-5F9F-1343-A005-2718B4593130}"/>
              </a:ext>
            </a:extLst>
          </p:cNvPr>
          <p:cNvCxnSpPr/>
          <p:nvPr/>
        </p:nvCxnSpPr>
        <p:spPr>
          <a:xfrm flipH="1">
            <a:off x="7587574" y="1106619"/>
            <a:ext cx="927776" cy="316111"/>
          </a:xfrm>
          <a:prstGeom prst="straightConnector1">
            <a:avLst/>
          </a:prstGeom>
          <a:ln w="127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192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sp>
        <p:nvSpPr>
          <p:cNvPr id="1018" name="Google Shape;1018;p148"/>
          <p:cNvSpPr txBox="1">
            <a:spLocks noGrp="1"/>
          </p:cNvSpPr>
          <p:nvPr>
            <p:ph type="ctrTitle"/>
          </p:nvPr>
        </p:nvSpPr>
        <p:spPr>
          <a:xfrm>
            <a:off x="744545" y="470358"/>
            <a:ext cx="3939323" cy="604049"/>
          </a:xfrm>
          <a:prstGeom prst="rect">
            <a:avLst/>
          </a:prstGeom>
          <a:noFill/>
          <a:ln>
            <a:noFill/>
          </a:ln>
        </p:spPr>
        <p:txBody>
          <a:bodyPr spcFirstLastPara="1" wrap="square" lIns="68569" tIns="34275" rIns="68569" bIns="34275" anchor="b" anchorCtr="0">
            <a:noAutofit/>
          </a:bodyPr>
          <a:lstStyle/>
          <a:p>
            <a:r>
              <a:rPr lang="en-US" dirty="0"/>
              <a:t>Recent Action Taker Appeals</a:t>
            </a:r>
            <a:endParaRPr dirty="0"/>
          </a:p>
        </p:txBody>
      </p:sp>
      <p:pic>
        <p:nvPicPr>
          <p:cNvPr id="1019" name="Google Shape;1019;p148"/>
          <p:cNvPicPr preferRelativeResize="0"/>
          <p:nvPr/>
        </p:nvPicPr>
        <p:blipFill>
          <a:blip r:embed="rId3"/>
          <a:stretch>
            <a:fillRect/>
          </a:stretch>
        </p:blipFill>
        <p:spPr>
          <a:xfrm>
            <a:off x="4603615" y="12727"/>
            <a:ext cx="3635713" cy="5130773"/>
          </a:xfrm>
          <a:prstGeom prst="rect">
            <a:avLst/>
          </a:prstGeom>
          <a:noFill/>
          <a:ln>
            <a:noFill/>
          </a:ln>
        </p:spPr>
      </p:pic>
      <p:sp>
        <p:nvSpPr>
          <p:cNvPr id="1020" name="Google Shape;1020;p148"/>
          <p:cNvSpPr txBox="1">
            <a:spLocks noGrp="1"/>
          </p:cNvSpPr>
          <p:nvPr>
            <p:ph type="body" idx="2"/>
          </p:nvPr>
        </p:nvSpPr>
        <p:spPr>
          <a:xfrm>
            <a:off x="744546" y="2233898"/>
            <a:ext cx="3319564" cy="875055"/>
          </a:xfrm>
          <a:prstGeom prst="rect">
            <a:avLst/>
          </a:prstGeom>
          <a:noFill/>
          <a:ln>
            <a:noFill/>
          </a:ln>
        </p:spPr>
        <p:txBody>
          <a:bodyPr spcFirstLastPara="1" wrap="square" lIns="68569" tIns="34275" rIns="68569" bIns="34275" anchor="t" anchorCtr="0">
            <a:noAutofit/>
          </a:bodyPr>
          <a:lstStyle/>
          <a:p>
            <a:pPr marL="0" indent="0">
              <a:lnSpc>
                <a:spcPct val="100000"/>
              </a:lnSpc>
              <a:spcBef>
                <a:spcPts val="0"/>
              </a:spcBef>
              <a:buSzPts val="7200"/>
              <a:buNone/>
            </a:pPr>
            <a:r>
              <a:rPr lang="en-US" sz="2400" b="1" dirty="0"/>
              <a:t>You took action—now TRIPLE your gift</a:t>
            </a:r>
            <a:endParaRPr sz="2400" b="1" dirty="0"/>
          </a:p>
        </p:txBody>
      </p:sp>
    </p:spTree>
    <p:extLst>
      <p:ext uri="{BB962C8B-B14F-4D97-AF65-F5344CB8AC3E}">
        <p14:creationId xmlns:p14="http://schemas.microsoft.com/office/powerpoint/2010/main" val="2834327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normAutofit fontScale="25000" lnSpcReduction="20000"/>
          </a:bodyPr>
          <a:lstStyle/>
          <a:p>
            <a:endParaRPr lang="en-US" dirty="0"/>
          </a:p>
          <a:p>
            <a:endParaRPr lang="en-US" dirty="0"/>
          </a:p>
        </p:txBody>
      </p:sp>
      <p:sp>
        <p:nvSpPr>
          <p:cNvPr id="2" name="Title 1"/>
          <p:cNvSpPr>
            <a:spLocks noGrp="1"/>
          </p:cNvSpPr>
          <p:nvPr>
            <p:ph type="ctrTitle"/>
          </p:nvPr>
        </p:nvSpPr>
        <p:spPr>
          <a:xfrm>
            <a:off x="744545" y="473471"/>
            <a:ext cx="7146900" cy="604125"/>
          </a:xfrm>
        </p:spPr>
        <p:txBody>
          <a:bodyPr>
            <a:normAutofit fontScale="90000"/>
          </a:bodyPr>
          <a:lstStyle/>
          <a:p>
            <a:r>
              <a:rPr lang="en-US" dirty="0"/>
              <a:t>Triggered monthly ask to recent one-time donors</a:t>
            </a:r>
          </a:p>
        </p:txBody>
      </p:sp>
      <p:pic>
        <p:nvPicPr>
          <p:cNvPr id="8" name="Picture 7">
            <a:extLst>
              <a:ext uri="{FF2B5EF4-FFF2-40B4-BE49-F238E27FC236}">
                <a16:creationId xmlns:a16="http://schemas.microsoft.com/office/drawing/2014/main" id="{358BDCE2-DED2-45FA-AEB9-4444039E7B8D}"/>
              </a:ext>
            </a:extLst>
          </p:cNvPr>
          <p:cNvPicPr>
            <a:picLocks noChangeAspect="1"/>
          </p:cNvPicPr>
          <p:nvPr/>
        </p:nvPicPr>
        <p:blipFill>
          <a:blip r:embed="rId3"/>
          <a:stretch>
            <a:fillRect/>
          </a:stretch>
        </p:blipFill>
        <p:spPr>
          <a:xfrm>
            <a:off x="744545" y="1137852"/>
            <a:ext cx="3246968" cy="3938452"/>
          </a:xfrm>
          <a:prstGeom prst="rect">
            <a:avLst/>
          </a:prstGeom>
        </p:spPr>
      </p:pic>
      <p:pic>
        <p:nvPicPr>
          <p:cNvPr id="5" name="Picture 4">
            <a:extLst>
              <a:ext uri="{FF2B5EF4-FFF2-40B4-BE49-F238E27FC236}">
                <a16:creationId xmlns:a16="http://schemas.microsoft.com/office/drawing/2014/main" id="{7D6F8C63-BFC2-4710-97A0-0C52378E68AD}"/>
              </a:ext>
            </a:extLst>
          </p:cNvPr>
          <p:cNvPicPr>
            <a:picLocks noChangeAspect="1"/>
          </p:cNvPicPr>
          <p:nvPr/>
        </p:nvPicPr>
        <p:blipFill>
          <a:blip r:embed="rId4"/>
          <a:stretch>
            <a:fillRect/>
          </a:stretch>
        </p:blipFill>
        <p:spPr>
          <a:xfrm>
            <a:off x="4418875" y="1439483"/>
            <a:ext cx="4507848" cy="3636821"/>
          </a:xfrm>
          <a:prstGeom prst="rect">
            <a:avLst/>
          </a:prstGeom>
        </p:spPr>
      </p:pic>
    </p:spTree>
    <p:extLst>
      <p:ext uri="{BB962C8B-B14F-4D97-AF65-F5344CB8AC3E}">
        <p14:creationId xmlns:p14="http://schemas.microsoft.com/office/powerpoint/2010/main" val="3874325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pic>
        <p:nvPicPr>
          <p:cNvPr id="9" name="Picture 8">
            <a:extLst>
              <a:ext uri="{FF2B5EF4-FFF2-40B4-BE49-F238E27FC236}">
                <a16:creationId xmlns:a16="http://schemas.microsoft.com/office/drawing/2014/main" id="{B8C3AD89-7FED-3145-9529-C55F2D97EE44}"/>
              </a:ext>
            </a:extLst>
          </p:cNvPr>
          <p:cNvPicPr>
            <a:picLocks noChangeAspect="1"/>
          </p:cNvPicPr>
          <p:nvPr/>
        </p:nvPicPr>
        <p:blipFill rotWithShape="1">
          <a:blip r:embed="rId3"/>
          <a:srcRect t="3351" b="2149"/>
          <a:stretch/>
        </p:blipFill>
        <p:spPr>
          <a:xfrm>
            <a:off x="0" y="0"/>
            <a:ext cx="9144000" cy="5143500"/>
          </a:xfrm>
          <a:prstGeom prst="rect">
            <a:avLst/>
          </a:prstGeom>
        </p:spPr>
      </p:pic>
      <p:sp>
        <p:nvSpPr>
          <p:cNvPr id="2" name="Text Placeholder 1">
            <a:extLst>
              <a:ext uri="{FF2B5EF4-FFF2-40B4-BE49-F238E27FC236}">
                <a16:creationId xmlns:a16="http://schemas.microsoft.com/office/drawing/2014/main" id="{4581E760-3B7E-6147-9617-C126A0CB7A0B}"/>
              </a:ext>
            </a:extLst>
          </p:cNvPr>
          <p:cNvSpPr>
            <a:spLocks noGrp="1"/>
          </p:cNvSpPr>
          <p:nvPr>
            <p:ph type="body" idx="3"/>
          </p:nvPr>
        </p:nvSpPr>
        <p:spPr>
          <a:xfrm>
            <a:off x="0" y="1"/>
            <a:ext cx="4946515" cy="1444556"/>
          </a:xfrm>
        </p:spPr>
        <p:txBody>
          <a:bodyPr/>
          <a:lstStyle/>
          <a:p>
            <a:pPr algn="l"/>
            <a:r>
              <a:rPr lang="en-US" sz="4200" dirty="0"/>
              <a:t>Getting to</a:t>
            </a:r>
          </a:p>
          <a:p>
            <a:pPr algn="l"/>
            <a:r>
              <a:rPr lang="en-US" sz="4200" dirty="0"/>
              <a:t>Know you</a:t>
            </a:r>
          </a:p>
        </p:txBody>
      </p:sp>
    </p:spTree>
    <p:extLst>
      <p:ext uri="{BB962C8B-B14F-4D97-AF65-F5344CB8AC3E}">
        <p14:creationId xmlns:p14="http://schemas.microsoft.com/office/powerpoint/2010/main" val="1639907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body" idx="1"/>
          </p:nvPr>
        </p:nvSpPr>
        <p:spPr>
          <a:xfrm>
            <a:off x="400050" y="1326533"/>
            <a:ext cx="8343900" cy="3686175"/>
          </a:xfrm>
        </p:spPr>
        <p:txBody>
          <a:bodyPr/>
          <a:lstStyle/>
          <a:p>
            <a:r>
              <a:rPr lang="en-US" sz="2100" b="0" dirty="0">
                <a:latin typeface="Arial" panose="020B0604020202020204" pitchFamily="34" charset="0"/>
                <a:cs typeface="Arial" panose="020B0604020202020204" pitchFamily="34" charset="0"/>
              </a:rPr>
              <a:t>+ The most engaged, curious and interested someone will ever be</a:t>
            </a:r>
          </a:p>
          <a:p>
            <a:r>
              <a:rPr lang="en-US" sz="2100" b="0" dirty="0">
                <a:latin typeface="Arial" panose="020B0604020202020204" pitchFamily="34" charset="0"/>
                <a:cs typeface="Arial" panose="020B0604020202020204" pitchFamily="34" charset="0"/>
              </a:rPr>
              <a:t>+ Important opportunity to improve email engagement and deliverability to the inbox</a:t>
            </a:r>
          </a:p>
          <a:p>
            <a:r>
              <a:rPr lang="en-US" sz="2100" b="0" dirty="0">
                <a:latin typeface="Arial" panose="020B0604020202020204" pitchFamily="34" charset="0"/>
                <a:cs typeface="Arial" panose="020B0604020202020204" pitchFamily="34" charset="0"/>
              </a:rPr>
              <a:t>+ You can put people into tracks based on interests and behavior</a:t>
            </a:r>
          </a:p>
        </p:txBody>
      </p:sp>
      <p:sp>
        <p:nvSpPr>
          <p:cNvPr id="2" name="Title 1"/>
          <p:cNvSpPr>
            <a:spLocks noGrp="1"/>
          </p:cNvSpPr>
          <p:nvPr>
            <p:ph type="title" idx="4294967295"/>
          </p:nvPr>
        </p:nvSpPr>
        <p:spPr>
          <a:xfrm>
            <a:off x="915616" y="1516222"/>
            <a:ext cx="7312768" cy="557213"/>
          </a:xfrm>
        </p:spPr>
        <p:txBody>
          <a:bodyPr/>
          <a:lstStyle/>
          <a:p>
            <a:pPr algn="ctr"/>
            <a:r>
              <a:rPr lang="en-US" sz="4050" dirty="0">
                <a:solidFill>
                  <a:schemeClr val="bg1"/>
                </a:solidFill>
                <a:latin typeface="Arial" panose="020B0604020202020204" pitchFamily="34" charset="0"/>
                <a:cs typeface="Arial" panose="020B0604020202020204" pitchFamily="34" charset="0"/>
              </a:rPr>
              <a:t>Welcome Series Messages</a:t>
            </a:r>
          </a:p>
        </p:txBody>
      </p:sp>
    </p:spTree>
    <p:extLst>
      <p:ext uri="{BB962C8B-B14F-4D97-AF65-F5344CB8AC3E}">
        <p14:creationId xmlns:p14="http://schemas.microsoft.com/office/powerpoint/2010/main" val="1480793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Simple welcome series</a:t>
            </a:r>
          </a:p>
        </p:txBody>
      </p:sp>
      <p:sp>
        <p:nvSpPr>
          <p:cNvPr id="3" name="Content Placeholder 2"/>
          <p:cNvSpPr>
            <a:spLocks noGrp="1"/>
          </p:cNvSpPr>
          <p:nvPr>
            <p:ph type="body" idx="1"/>
          </p:nvPr>
        </p:nvSpPr>
        <p:spPr/>
        <p:txBody>
          <a:bodyPr>
            <a:normAutofit fontScale="25000" lnSpcReduction="20000"/>
          </a:bodyPr>
          <a:lstStyle/>
          <a:p>
            <a:endParaRPr lang="en-US" dirty="0"/>
          </a:p>
          <a:p>
            <a:endParaRPr lang="en-US" dirty="0"/>
          </a:p>
        </p:txBody>
      </p:sp>
      <p:pic>
        <p:nvPicPr>
          <p:cNvPr id="5" name="Picture 4">
            <a:extLst>
              <a:ext uri="{FF2B5EF4-FFF2-40B4-BE49-F238E27FC236}">
                <a16:creationId xmlns:a16="http://schemas.microsoft.com/office/drawing/2014/main" id="{A2671410-EF8C-457A-A7AD-C72C3E768165}"/>
              </a:ext>
            </a:extLst>
          </p:cNvPr>
          <p:cNvPicPr>
            <a:picLocks noChangeAspect="1"/>
          </p:cNvPicPr>
          <p:nvPr/>
        </p:nvPicPr>
        <p:blipFill>
          <a:blip r:embed="rId3"/>
          <a:stretch>
            <a:fillRect/>
          </a:stretch>
        </p:blipFill>
        <p:spPr>
          <a:xfrm>
            <a:off x="321169" y="787572"/>
            <a:ext cx="2169143" cy="2069699"/>
          </a:xfrm>
          <a:prstGeom prst="rect">
            <a:avLst/>
          </a:prstGeom>
        </p:spPr>
      </p:pic>
      <p:pic>
        <p:nvPicPr>
          <p:cNvPr id="6" name="Picture 5">
            <a:extLst>
              <a:ext uri="{FF2B5EF4-FFF2-40B4-BE49-F238E27FC236}">
                <a16:creationId xmlns:a16="http://schemas.microsoft.com/office/drawing/2014/main" id="{E3817E6F-E78C-4279-BD85-5EAAC175A73A}"/>
              </a:ext>
            </a:extLst>
          </p:cNvPr>
          <p:cNvPicPr>
            <a:picLocks noChangeAspect="1"/>
          </p:cNvPicPr>
          <p:nvPr/>
        </p:nvPicPr>
        <p:blipFill>
          <a:blip r:embed="rId4"/>
          <a:stretch>
            <a:fillRect/>
          </a:stretch>
        </p:blipFill>
        <p:spPr>
          <a:xfrm>
            <a:off x="321167" y="2957693"/>
            <a:ext cx="2181273" cy="2133438"/>
          </a:xfrm>
          <a:prstGeom prst="rect">
            <a:avLst/>
          </a:prstGeom>
        </p:spPr>
      </p:pic>
      <p:pic>
        <p:nvPicPr>
          <p:cNvPr id="4" name="Picture 3">
            <a:extLst>
              <a:ext uri="{FF2B5EF4-FFF2-40B4-BE49-F238E27FC236}">
                <a16:creationId xmlns:a16="http://schemas.microsoft.com/office/drawing/2014/main" id="{1E5ED7EC-8885-4460-B78A-D9D5960373C2}"/>
              </a:ext>
            </a:extLst>
          </p:cNvPr>
          <p:cNvPicPr>
            <a:picLocks noChangeAspect="1"/>
          </p:cNvPicPr>
          <p:nvPr/>
        </p:nvPicPr>
        <p:blipFill>
          <a:blip r:embed="rId5"/>
          <a:stretch>
            <a:fillRect/>
          </a:stretch>
        </p:blipFill>
        <p:spPr>
          <a:xfrm>
            <a:off x="6344953" y="109436"/>
            <a:ext cx="2628933" cy="2469497"/>
          </a:xfrm>
          <a:prstGeom prst="rect">
            <a:avLst/>
          </a:prstGeom>
        </p:spPr>
      </p:pic>
      <p:pic>
        <p:nvPicPr>
          <p:cNvPr id="7" name="Picture 6">
            <a:extLst>
              <a:ext uri="{FF2B5EF4-FFF2-40B4-BE49-F238E27FC236}">
                <a16:creationId xmlns:a16="http://schemas.microsoft.com/office/drawing/2014/main" id="{0E24B25C-CE35-448D-BBA3-9C0FE918AB8B}"/>
              </a:ext>
            </a:extLst>
          </p:cNvPr>
          <p:cNvPicPr>
            <a:picLocks noChangeAspect="1"/>
          </p:cNvPicPr>
          <p:nvPr/>
        </p:nvPicPr>
        <p:blipFill>
          <a:blip r:embed="rId6"/>
          <a:stretch>
            <a:fillRect/>
          </a:stretch>
        </p:blipFill>
        <p:spPr>
          <a:xfrm>
            <a:off x="6344953" y="2653021"/>
            <a:ext cx="2605154" cy="2438111"/>
          </a:xfrm>
          <a:prstGeom prst="rect">
            <a:avLst/>
          </a:prstGeom>
        </p:spPr>
      </p:pic>
      <p:pic>
        <p:nvPicPr>
          <p:cNvPr id="8" name="Picture 7">
            <a:extLst>
              <a:ext uri="{FF2B5EF4-FFF2-40B4-BE49-F238E27FC236}">
                <a16:creationId xmlns:a16="http://schemas.microsoft.com/office/drawing/2014/main" id="{CEB4526A-BBFF-4F6E-A7B4-EC879C817A6E}"/>
              </a:ext>
            </a:extLst>
          </p:cNvPr>
          <p:cNvPicPr>
            <a:picLocks noChangeAspect="1"/>
          </p:cNvPicPr>
          <p:nvPr/>
        </p:nvPicPr>
        <p:blipFill>
          <a:blip r:embed="rId7"/>
          <a:stretch>
            <a:fillRect/>
          </a:stretch>
        </p:blipFill>
        <p:spPr>
          <a:xfrm>
            <a:off x="3183397" y="861736"/>
            <a:ext cx="2644123" cy="2535905"/>
          </a:xfrm>
          <a:prstGeom prst="rect">
            <a:avLst/>
          </a:prstGeom>
        </p:spPr>
      </p:pic>
      <p:pic>
        <p:nvPicPr>
          <p:cNvPr id="9" name="Picture 8">
            <a:extLst>
              <a:ext uri="{FF2B5EF4-FFF2-40B4-BE49-F238E27FC236}">
                <a16:creationId xmlns:a16="http://schemas.microsoft.com/office/drawing/2014/main" id="{9D9E019B-4737-4B9C-B6A1-A54C4101FC21}"/>
              </a:ext>
            </a:extLst>
          </p:cNvPr>
          <p:cNvPicPr>
            <a:picLocks noChangeAspect="1"/>
          </p:cNvPicPr>
          <p:nvPr/>
        </p:nvPicPr>
        <p:blipFill>
          <a:blip r:embed="rId8"/>
          <a:stretch>
            <a:fillRect/>
          </a:stretch>
        </p:blipFill>
        <p:spPr>
          <a:xfrm>
            <a:off x="3220697" y="3237383"/>
            <a:ext cx="2605154" cy="3447079"/>
          </a:xfrm>
          <a:prstGeom prst="rect">
            <a:avLst/>
          </a:prstGeom>
        </p:spPr>
      </p:pic>
    </p:spTree>
    <p:extLst>
      <p:ext uri="{BB962C8B-B14F-4D97-AF65-F5344CB8AC3E}">
        <p14:creationId xmlns:p14="http://schemas.microsoft.com/office/powerpoint/2010/main" val="2268690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167" y="183524"/>
            <a:ext cx="8382656" cy="604125"/>
          </a:xfrm>
        </p:spPr>
        <p:txBody>
          <a:bodyPr>
            <a:normAutofit fontScale="90000"/>
          </a:bodyPr>
          <a:lstStyle/>
          <a:p>
            <a:r>
              <a:rPr lang="en-US" dirty="0"/>
              <a:t>How the vegan sausage is made in </a:t>
            </a:r>
            <a:r>
              <a:rPr lang="en-US" dirty="0" err="1"/>
              <a:t>Convio</a:t>
            </a:r>
            <a:endParaRPr lang="en-US" dirty="0"/>
          </a:p>
        </p:txBody>
      </p:sp>
      <p:sp>
        <p:nvSpPr>
          <p:cNvPr id="3" name="Content Placeholder 2"/>
          <p:cNvSpPr>
            <a:spLocks noGrp="1"/>
          </p:cNvSpPr>
          <p:nvPr>
            <p:ph type="body" idx="1"/>
          </p:nvPr>
        </p:nvSpPr>
        <p:spPr/>
        <p:txBody>
          <a:bodyPr>
            <a:normAutofit fontScale="25000" lnSpcReduction="20000"/>
          </a:bodyPr>
          <a:lstStyle/>
          <a:p>
            <a:endParaRPr lang="en-US" dirty="0"/>
          </a:p>
          <a:p>
            <a:endParaRPr lang="en-US" dirty="0"/>
          </a:p>
        </p:txBody>
      </p:sp>
      <p:pic>
        <p:nvPicPr>
          <p:cNvPr id="4" name="Picture 3">
            <a:extLst>
              <a:ext uri="{FF2B5EF4-FFF2-40B4-BE49-F238E27FC236}">
                <a16:creationId xmlns:a16="http://schemas.microsoft.com/office/drawing/2014/main" id="{49FBA713-5E90-4125-88FB-BC16927ACB55}"/>
              </a:ext>
            </a:extLst>
          </p:cNvPr>
          <p:cNvPicPr>
            <a:picLocks noChangeAspect="1"/>
          </p:cNvPicPr>
          <p:nvPr/>
        </p:nvPicPr>
        <p:blipFill>
          <a:blip r:embed="rId3"/>
          <a:stretch>
            <a:fillRect/>
          </a:stretch>
        </p:blipFill>
        <p:spPr>
          <a:xfrm>
            <a:off x="4743675" y="752324"/>
            <a:ext cx="4106062" cy="2722409"/>
          </a:xfrm>
          <a:prstGeom prst="rect">
            <a:avLst/>
          </a:prstGeom>
        </p:spPr>
      </p:pic>
      <p:pic>
        <p:nvPicPr>
          <p:cNvPr id="8" name="Picture 7">
            <a:extLst>
              <a:ext uri="{FF2B5EF4-FFF2-40B4-BE49-F238E27FC236}">
                <a16:creationId xmlns:a16="http://schemas.microsoft.com/office/drawing/2014/main" id="{53A80771-1799-4C2E-9D65-B2A8C4A3439E}"/>
              </a:ext>
            </a:extLst>
          </p:cNvPr>
          <p:cNvPicPr>
            <a:picLocks noChangeAspect="1"/>
          </p:cNvPicPr>
          <p:nvPr/>
        </p:nvPicPr>
        <p:blipFill>
          <a:blip r:embed="rId4"/>
          <a:stretch>
            <a:fillRect/>
          </a:stretch>
        </p:blipFill>
        <p:spPr>
          <a:xfrm>
            <a:off x="4127842" y="2247089"/>
            <a:ext cx="4233080" cy="2833311"/>
          </a:xfrm>
          <a:prstGeom prst="rect">
            <a:avLst/>
          </a:prstGeom>
        </p:spPr>
      </p:pic>
      <p:pic>
        <p:nvPicPr>
          <p:cNvPr id="9" name="Picture 8">
            <a:extLst>
              <a:ext uri="{FF2B5EF4-FFF2-40B4-BE49-F238E27FC236}">
                <a16:creationId xmlns:a16="http://schemas.microsoft.com/office/drawing/2014/main" id="{CB768BB8-BEEC-4DEB-8D2B-1AC102F9CEFC}"/>
              </a:ext>
            </a:extLst>
          </p:cNvPr>
          <p:cNvPicPr>
            <a:picLocks noChangeAspect="1"/>
          </p:cNvPicPr>
          <p:nvPr/>
        </p:nvPicPr>
        <p:blipFill rotWithShape="1">
          <a:blip r:embed="rId5"/>
          <a:srcRect b="25562"/>
          <a:stretch/>
        </p:blipFill>
        <p:spPr>
          <a:xfrm>
            <a:off x="321167" y="752325"/>
            <a:ext cx="3261747" cy="1837012"/>
          </a:xfrm>
          <a:prstGeom prst="rect">
            <a:avLst/>
          </a:prstGeom>
        </p:spPr>
      </p:pic>
      <p:pic>
        <p:nvPicPr>
          <p:cNvPr id="7" name="Picture 6">
            <a:extLst>
              <a:ext uri="{FF2B5EF4-FFF2-40B4-BE49-F238E27FC236}">
                <a16:creationId xmlns:a16="http://schemas.microsoft.com/office/drawing/2014/main" id="{79798008-7691-4BCD-8167-251FE126F50E}"/>
              </a:ext>
            </a:extLst>
          </p:cNvPr>
          <p:cNvPicPr>
            <a:picLocks noChangeAspect="1"/>
          </p:cNvPicPr>
          <p:nvPr/>
        </p:nvPicPr>
        <p:blipFill>
          <a:blip r:embed="rId6"/>
          <a:stretch>
            <a:fillRect/>
          </a:stretch>
        </p:blipFill>
        <p:spPr>
          <a:xfrm>
            <a:off x="387531" y="2628357"/>
            <a:ext cx="3195383" cy="2515143"/>
          </a:xfrm>
          <a:prstGeom prst="rect">
            <a:avLst/>
          </a:prstGeom>
        </p:spPr>
      </p:pic>
    </p:spTree>
    <p:extLst>
      <p:ext uri="{BB962C8B-B14F-4D97-AF65-F5344CB8AC3E}">
        <p14:creationId xmlns:p14="http://schemas.microsoft.com/office/powerpoint/2010/main" val="2240749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469" y="302768"/>
            <a:ext cx="7570350" cy="604125"/>
          </a:xfrm>
        </p:spPr>
        <p:txBody>
          <a:bodyPr>
            <a:normAutofit fontScale="90000"/>
          </a:bodyPr>
          <a:lstStyle/>
          <a:p>
            <a:r>
              <a:rPr lang="en-US" dirty="0"/>
              <a:t>General welcome series in </a:t>
            </a:r>
            <a:r>
              <a:rPr lang="en-US" dirty="0" err="1"/>
              <a:t>EveryAction</a:t>
            </a:r>
            <a:endParaRPr lang="en-US" dirty="0"/>
          </a:p>
        </p:txBody>
      </p:sp>
      <p:sp>
        <p:nvSpPr>
          <p:cNvPr id="3" name="Content Placeholder 2"/>
          <p:cNvSpPr>
            <a:spLocks noGrp="1"/>
          </p:cNvSpPr>
          <p:nvPr>
            <p:ph type="body" idx="1"/>
          </p:nvPr>
        </p:nvSpPr>
        <p:spPr/>
        <p:txBody>
          <a:bodyPr>
            <a:normAutofit fontScale="25000" lnSpcReduction="20000"/>
          </a:bodyPr>
          <a:lstStyle/>
          <a:p>
            <a:endParaRPr lang="en-US" dirty="0"/>
          </a:p>
          <a:p>
            <a:endParaRPr lang="en-US" dirty="0"/>
          </a:p>
        </p:txBody>
      </p:sp>
      <p:pic>
        <p:nvPicPr>
          <p:cNvPr id="7" name="Picture 6">
            <a:extLst>
              <a:ext uri="{FF2B5EF4-FFF2-40B4-BE49-F238E27FC236}">
                <a16:creationId xmlns:a16="http://schemas.microsoft.com/office/drawing/2014/main" id="{1297D08C-049A-4795-A928-38FC874EFD3A}"/>
              </a:ext>
            </a:extLst>
          </p:cNvPr>
          <p:cNvPicPr>
            <a:picLocks noChangeAspect="1"/>
          </p:cNvPicPr>
          <p:nvPr/>
        </p:nvPicPr>
        <p:blipFill rotWithShape="1">
          <a:blip r:embed="rId3">
            <a:extLst>
              <a:ext uri="{28A0092B-C50C-407E-A947-70E740481C1C}">
                <a14:useLocalDpi xmlns:a14="http://schemas.microsoft.com/office/drawing/2010/main" val="0"/>
              </a:ext>
            </a:extLst>
          </a:blip>
          <a:srcRect b="9540"/>
          <a:stretch/>
        </p:blipFill>
        <p:spPr>
          <a:xfrm>
            <a:off x="-152400" y="1026214"/>
            <a:ext cx="10790253" cy="5613578"/>
          </a:xfrm>
          <a:prstGeom prst="rect">
            <a:avLst/>
          </a:prstGeom>
        </p:spPr>
      </p:pic>
    </p:spTree>
    <p:extLst>
      <p:ext uri="{BB962C8B-B14F-4D97-AF65-F5344CB8AC3E}">
        <p14:creationId xmlns:p14="http://schemas.microsoft.com/office/powerpoint/2010/main" val="1266855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167" y="316760"/>
            <a:ext cx="7570350" cy="604125"/>
          </a:xfrm>
        </p:spPr>
        <p:txBody>
          <a:bodyPr>
            <a:normAutofit fontScale="90000"/>
          </a:bodyPr>
          <a:lstStyle/>
          <a:p>
            <a:r>
              <a:rPr lang="en-US" dirty="0"/>
              <a:t>Tracking your welcome series</a:t>
            </a:r>
          </a:p>
        </p:txBody>
      </p:sp>
      <p:sp>
        <p:nvSpPr>
          <p:cNvPr id="3" name="Content Placeholder 2"/>
          <p:cNvSpPr>
            <a:spLocks noGrp="1"/>
          </p:cNvSpPr>
          <p:nvPr>
            <p:ph type="body" idx="1"/>
          </p:nvPr>
        </p:nvSpPr>
        <p:spPr/>
        <p:txBody>
          <a:bodyPr>
            <a:normAutofit fontScale="25000" lnSpcReduction="20000"/>
          </a:bodyPr>
          <a:lstStyle/>
          <a:p>
            <a:endParaRPr lang="en-US" dirty="0"/>
          </a:p>
          <a:p>
            <a:endParaRPr lang="en-US" dirty="0"/>
          </a:p>
        </p:txBody>
      </p:sp>
      <p:pic>
        <p:nvPicPr>
          <p:cNvPr id="4" name="Picture 3">
            <a:extLst>
              <a:ext uri="{FF2B5EF4-FFF2-40B4-BE49-F238E27FC236}">
                <a16:creationId xmlns:a16="http://schemas.microsoft.com/office/drawing/2014/main" id="{60CA5E57-9CB1-46F4-9F59-0D251D7EC233}"/>
              </a:ext>
            </a:extLst>
          </p:cNvPr>
          <p:cNvPicPr>
            <a:picLocks noChangeAspect="1"/>
          </p:cNvPicPr>
          <p:nvPr/>
        </p:nvPicPr>
        <p:blipFill>
          <a:blip r:embed="rId3"/>
          <a:stretch>
            <a:fillRect/>
          </a:stretch>
        </p:blipFill>
        <p:spPr>
          <a:xfrm>
            <a:off x="4203653" y="1196723"/>
            <a:ext cx="3687865" cy="3636821"/>
          </a:xfrm>
          <a:prstGeom prst="rect">
            <a:avLst/>
          </a:prstGeom>
        </p:spPr>
      </p:pic>
      <p:pic>
        <p:nvPicPr>
          <p:cNvPr id="7" name="Picture 6">
            <a:extLst>
              <a:ext uri="{FF2B5EF4-FFF2-40B4-BE49-F238E27FC236}">
                <a16:creationId xmlns:a16="http://schemas.microsoft.com/office/drawing/2014/main" id="{907E00FD-AB50-4E8F-86D9-89C8E3599C0F}"/>
              </a:ext>
            </a:extLst>
          </p:cNvPr>
          <p:cNvPicPr>
            <a:picLocks noChangeAspect="1"/>
          </p:cNvPicPr>
          <p:nvPr/>
        </p:nvPicPr>
        <p:blipFill>
          <a:blip r:embed="rId4"/>
          <a:stretch>
            <a:fillRect/>
          </a:stretch>
        </p:blipFill>
        <p:spPr>
          <a:xfrm>
            <a:off x="321168" y="1054197"/>
            <a:ext cx="3294535" cy="3909060"/>
          </a:xfrm>
          <a:prstGeom prst="rect">
            <a:avLst/>
          </a:prstGeom>
        </p:spPr>
      </p:pic>
    </p:spTree>
    <p:extLst>
      <p:ext uri="{BB962C8B-B14F-4D97-AF65-F5344CB8AC3E}">
        <p14:creationId xmlns:p14="http://schemas.microsoft.com/office/powerpoint/2010/main" val="685840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12"/>
        <p:cNvGrpSpPr/>
        <p:nvPr/>
      </p:nvGrpSpPr>
      <p:grpSpPr>
        <a:xfrm>
          <a:off x="0" y="0"/>
          <a:ext cx="0" cy="0"/>
          <a:chOff x="0" y="0"/>
          <a:chExt cx="0" cy="0"/>
        </a:xfrm>
      </p:grpSpPr>
      <p:sp>
        <p:nvSpPr>
          <p:cNvPr id="1114" name="Google Shape;1114;p160"/>
          <p:cNvSpPr txBox="1">
            <a:spLocks noGrp="1"/>
          </p:cNvSpPr>
          <p:nvPr>
            <p:ph type="ctrTitle"/>
          </p:nvPr>
        </p:nvSpPr>
        <p:spPr>
          <a:xfrm>
            <a:off x="321167" y="336734"/>
            <a:ext cx="7570350" cy="604125"/>
          </a:xfrm>
          <a:prstGeom prst="rect">
            <a:avLst/>
          </a:prstGeom>
        </p:spPr>
        <p:txBody>
          <a:bodyPr spcFirstLastPara="1" wrap="square" lIns="68569" tIns="68569" rIns="68569" bIns="68569" anchor="b" anchorCtr="0">
            <a:noAutofit/>
          </a:bodyPr>
          <a:lstStyle/>
          <a:p>
            <a:r>
              <a:rPr lang="en-US" dirty="0"/>
              <a:t>Welcome series: PETA style </a:t>
            </a:r>
            <a:endParaRPr dirty="0"/>
          </a:p>
        </p:txBody>
      </p:sp>
      <p:pic>
        <p:nvPicPr>
          <p:cNvPr id="1115" name="Google Shape;1115;p160"/>
          <p:cNvPicPr preferRelativeResize="0"/>
          <p:nvPr/>
        </p:nvPicPr>
        <p:blipFill>
          <a:blip r:embed="rId3">
            <a:alphaModFix/>
          </a:blip>
          <a:stretch>
            <a:fillRect/>
          </a:stretch>
        </p:blipFill>
        <p:spPr>
          <a:xfrm>
            <a:off x="160507" y="940860"/>
            <a:ext cx="8252851" cy="4143619"/>
          </a:xfrm>
          <a:prstGeom prst="rect">
            <a:avLst/>
          </a:prstGeom>
          <a:noFill/>
          <a:ln>
            <a:noFill/>
          </a:ln>
        </p:spPr>
      </p:pic>
    </p:spTree>
    <p:extLst>
      <p:ext uri="{BB962C8B-B14F-4D97-AF65-F5344CB8AC3E}">
        <p14:creationId xmlns:p14="http://schemas.microsoft.com/office/powerpoint/2010/main" val="111766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2" name="Google Shape;1122;p161"/>
          <p:cNvSpPr txBox="1">
            <a:spLocks noGrp="1"/>
          </p:cNvSpPr>
          <p:nvPr>
            <p:ph type="ctrTitle"/>
          </p:nvPr>
        </p:nvSpPr>
        <p:spPr>
          <a:xfrm>
            <a:off x="321167" y="344030"/>
            <a:ext cx="7570350" cy="604125"/>
          </a:xfrm>
          <a:prstGeom prst="rect">
            <a:avLst/>
          </a:prstGeom>
        </p:spPr>
        <p:txBody>
          <a:bodyPr spcFirstLastPara="1" wrap="square" lIns="68569" tIns="68569" rIns="68569" bIns="68569" anchor="b" anchorCtr="0">
            <a:noAutofit/>
          </a:bodyPr>
          <a:lstStyle/>
          <a:p>
            <a:r>
              <a:rPr lang="en-US" dirty="0"/>
              <a:t>The PETA welcome treatment</a:t>
            </a:r>
            <a:endParaRPr dirty="0"/>
          </a:p>
        </p:txBody>
      </p:sp>
      <p:pic>
        <p:nvPicPr>
          <p:cNvPr id="3" name="Picture 2">
            <a:extLst>
              <a:ext uri="{FF2B5EF4-FFF2-40B4-BE49-F238E27FC236}">
                <a16:creationId xmlns:a16="http://schemas.microsoft.com/office/drawing/2014/main" id="{0B01B43D-819C-E545-86C3-786A1FFEC938}"/>
              </a:ext>
            </a:extLst>
          </p:cNvPr>
          <p:cNvPicPr>
            <a:picLocks noChangeAspect="1"/>
          </p:cNvPicPr>
          <p:nvPr/>
        </p:nvPicPr>
        <p:blipFill rotWithShape="1">
          <a:blip r:embed="rId3"/>
          <a:srcRect l="1841" t="1212" r="1728" b="1108"/>
          <a:stretch/>
        </p:blipFill>
        <p:spPr>
          <a:xfrm>
            <a:off x="423583" y="948156"/>
            <a:ext cx="3489512" cy="4148280"/>
          </a:xfrm>
          <a:prstGeom prst="rect">
            <a:avLst/>
          </a:prstGeom>
        </p:spPr>
      </p:pic>
      <p:pic>
        <p:nvPicPr>
          <p:cNvPr id="5" name="Picture 4">
            <a:extLst>
              <a:ext uri="{FF2B5EF4-FFF2-40B4-BE49-F238E27FC236}">
                <a16:creationId xmlns:a16="http://schemas.microsoft.com/office/drawing/2014/main" id="{F3B0550E-A227-C34F-A621-345094626B36}"/>
              </a:ext>
            </a:extLst>
          </p:cNvPr>
          <p:cNvPicPr>
            <a:picLocks noChangeAspect="1"/>
          </p:cNvPicPr>
          <p:nvPr/>
        </p:nvPicPr>
        <p:blipFill>
          <a:blip r:embed="rId4"/>
          <a:stretch>
            <a:fillRect/>
          </a:stretch>
        </p:blipFill>
        <p:spPr>
          <a:xfrm>
            <a:off x="4081183" y="951586"/>
            <a:ext cx="4108076" cy="4191914"/>
          </a:xfrm>
          <a:prstGeom prst="rect">
            <a:avLst/>
          </a:prstGeom>
        </p:spPr>
      </p:pic>
    </p:spTree>
    <p:extLst>
      <p:ext uri="{BB962C8B-B14F-4D97-AF65-F5344CB8AC3E}">
        <p14:creationId xmlns:p14="http://schemas.microsoft.com/office/powerpoint/2010/main" val="452105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sp>
        <p:nvSpPr>
          <p:cNvPr id="1129" name="Google Shape;1129;p162"/>
          <p:cNvSpPr txBox="1">
            <a:spLocks noGrp="1"/>
          </p:cNvSpPr>
          <p:nvPr>
            <p:ph type="ctrTitle"/>
          </p:nvPr>
        </p:nvSpPr>
        <p:spPr>
          <a:xfrm>
            <a:off x="321167" y="344030"/>
            <a:ext cx="7570350" cy="604125"/>
          </a:xfrm>
          <a:prstGeom prst="rect">
            <a:avLst/>
          </a:prstGeom>
        </p:spPr>
        <p:txBody>
          <a:bodyPr spcFirstLastPara="1" wrap="square" lIns="68569" tIns="68569" rIns="68569" bIns="68569" anchor="b" anchorCtr="0">
            <a:noAutofit/>
          </a:bodyPr>
          <a:lstStyle/>
          <a:p>
            <a:r>
              <a:rPr lang="en-US" dirty="0"/>
              <a:t>Welcome series </a:t>
            </a:r>
            <a:endParaRPr dirty="0"/>
          </a:p>
        </p:txBody>
      </p:sp>
      <p:pic>
        <p:nvPicPr>
          <p:cNvPr id="1130" name="Google Shape;1130;p162"/>
          <p:cNvPicPr preferRelativeResize="0"/>
          <p:nvPr/>
        </p:nvPicPr>
        <p:blipFill rotWithShape="1">
          <a:blip r:embed="rId3">
            <a:alphaModFix/>
          </a:blip>
          <a:srcRect l="11241" t="31233" r="3397"/>
          <a:stretch/>
        </p:blipFill>
        <p:spPr>
          <a:xfrm>
            <a:off x="321168" y="1263386"/>
            <a:ext cx="8428426" cy="3118499"/>
          </a:xfrm>
          <a:prstGeom prst="rect">
            <a:avLst/>
          </a:prstGeom>
          <a:noFill/>
          <a:ln>
            <a:noFill/>
          </a:ln>
        </p:spPr>
      </p:pic>
    </p:spTree>
    <p:extLst>
      <p:ext uri="{BB962C8B-B14F-4D97-AF65-F5344CB8AC3E}">
        <p14:creationId xmlns:p14="http://schemas.microsoft.com/office/powerpoint/2010/main" val="3811917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pic>
        <p:nvPicPr>
          <p:cNvPr id="9" name="Picture 8">
            <a:extLst>
              <a:ext uri="{FF2B5EF4-FFF2-40B4-BE49-F238E27FC236}">
                <a16:creationId xmlns:a16="http://schemas.microsoft.com/office/drawing/2014/main" id="{B8C3AD89-7FED-3145-9529-C55F2D97EE44}"/>
              </a:ext>
            </a:extLst>
          </p:cNvPr>
          <p:cNvPicPr>
            <a:picLocks noChangeAspect="1"/>
          </p:cNvPicPr>
          <p:nvPr/>
        </p:nvPicPr>
        <p:blipFill rotWithShape="1">
          <a:blip r:embed="rId3"/>
          <a:srcRect t="12500" b="12500"/>
          <a:stretch/>
        </p:blipFill>
        <p:spPr>
          <a:xfrm>
            <a:off x="0" y="0"/>
            <a:ext cx="9144000" cy="5143500"/>
          </a:xfrm>
          <a:prstGeom prst="rect">
            <a:avLst/>
          </a:prstGeom>
        </p:spPr>
      </p:pic>
      <p:sp>
        <p:nvSpPr>
          <p:cNvPr id="2" name="Text Placeholder 1">
            <a:extLst>
              <a:ext uri="{FF2B5EF4-FFF2-40B4-BE49-F238E27FC236}">
                <a16:creationId xmlns:a16="http://schemas.microsoft.com/office/drawing/2014/main" id="{4581E760-3B7E-6147-9617-C126A0CB7A0B}"/>
              </a:ext>
            </a:extLst>
          </p:cNvPr>
          <p:cNvSpPr>
            <a:spLocks noGrp="1"/>
          </p:cNvSpPr>
          <p:nvPr>
            <p:ph type="body" idx="3"/>
          </p:nvPr>
        </p:nvSpPr>
        <p:spPr>
          <a:xfrm>
            <a:off x="0" y="3184593"/>
            <a:ext cx="4946515" cy="1444556"/>
          </a:xfrm>
        </p:spPr>
        <p:txBody>
          <a:bodyPr/>
          <a:lstStyle/>
          <a:p>
            <a:pPr algn="l"/>
            <a:r>
              <a:rPr lang="en-US" sz="4200" dirty="0">
                <a:solidFill>
                  <a:schemeClr val="bg1"/>
                </a:solidFill>
              </a:rPr>
              <a:t>Monthly </a:t>
            </a:r>
          </a:p>
          <a:p>
            <a:pPr algn="l"/>
            <a:r>
              <a:rPr lang="en-US" sz="4200" dirty="0">
                <a:solidFill>
                  <a:schemeClr val="bg1"/>
                </a:solidFill>
              </a:rPr>
              <a:t>Giving</a:t>
            </a:r>
          </a:p>
        </p:txBody>
      </p:sp>
      <p:sp>
        <p:nvSpPr>
          <p:cNvPr id="3" name="Text Placeholder 2">
            <a:extLst>
              <a:ext uri="{FF2B5EF4-FFF2-40B4-BE49-F238E27FC236}">
                <a16:creationId xmlns:a16="http://schemas.microsoft.com/office/drawing/2014/main" id="{5A0D5A94-14FF-CA4D-B56E-83BD5A029957}"/>
              </a:ext>
            </a:extLst>
          </p:cNvPr>
          <p:cNvSpPr>
            <a:spLocks noGrp="1"/>
          </p:cNvSpPr>
          <p:nvPr>
            <p:ph type="body" idx="4"/>
          </p:nvPr>
        </p:nvSpPr>
        <p:spPr>
          <a:xfrm>
            <a:off x="0" y="4505120"/>
            <a:ext cx="3675232" cy="466650"/>
          </a:xfrm>
        </p:spPr>
        <p:txBody>
          <a:bodyPr/>
          <a:lstStyle/>
          <a:p>
            <a:pPr algn="l"/>
            <a:r>
              <a:rPr lang="en-US" sz="1800" dirty="0">
                <a:solidFill>
                  <a:schemeClr val="bg1"/>
                </a:solidFill>
              </a:rPr>
              <a:t>Make it monthly</a:t>
            </a:r>
          </a:p>
        </p:txBody>
      </p:sp>
    </p:spTree>
    <p:extLst>
      <p:ext uri="{BB962C8B-B14F-4D97-AF65-F5344CB8AC3E}">
        <p14:creationId xmlns:p14="http://schemas.microsoft.com/office/powerpoint/2010/main" val="1794066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sp>
        <p:nvSpPr>
          <p:cNvPr id="1033" name="Google Shape;1033;p150"/>
          <p:cNvSpPr txBox="1">
            <a:spLocks noGrp="1"/>
          </p:cNvSpPr>
          <p:nvPr>
            <p:ph type="ctrTitle"/>
          </p:nvPr>
        </p:nvSpPr>
        <p:spPr>
          <a:xfrm>
            <a:off x="744545" y="236894"/>
            <a:ext cx="7763625" cy="604125"/>
          </a:xfrm>
          <a:prstGeom prst="rect">
            <a:avLst/>
          </a:prstGeom>
          <a:noFill/>
          <a:ln>
            <a:noFill/>
          </a:ln>
        </p:spPr>
        <p:txBody>
          <a:bodyPr spcFirstLastPara="1" wrap="square" lIns="68569" tIns="34275" rIns="68569" bIns="34275" anchor="b" anchorCtr="0">
            <a:noAutofit/>
          </a:bodyPr>
          <a:lstStyle/>
          <a:p>
            <a:r>
              <a:rPr lang="en-US" dirty="0"/>
              <a:t>Ongoing Appreciation</a:t>
            </a:r>
            <a:endParaRPr dirty="0"/>
          </a:p>
        </p:txBody>
      </p:sp>
      <p:pic>
        <p:nvPicPr>
          <p:cNvPr id="3" name="Picture 2">
            <a:extLst>
              <a:ext uri="{FF2B5EF4-FFF2-40B4-BE49-F238E27FC236}">
                <a16:creationId xmlns:a16="http://schemas.microsoft.com/office/drawing/2014/main" id="{9BBD2C9C-D669-EE41-9529-A8905324C7F0}"/>
              </a:ext>
            </a:extLst>
          </p:cNvPr>
          <p:cNvPicPr>
            <a:picLocks noChangeAspect="1"/>
          </p:cNvPicPr>
          <p:nvPr/>
        </p:nvPicPr>
        <p:blipFill>
          <a:blip r:embed="rId3"/>
          <a:stretch>
            <a:fillRect/>
          </a:stretch>
        </p:blipFill>
        <p:spPr>
          <a:xfrm>
            <a:off x="2618578" y="933855"/>
            <a:ext cx="4015559" cy="4209645"/>
          </a:xfrm>
          <a:prstGeom prst="rect">
            <a:avLst/>
          </a:prstGeom>
        </p:spPr>
      </p:pic>
    </p:spTree>
    <p:extLst>
      <p:ext uri="{BB962C8B-B14F-4D97-AF65-F5344CB8AC3E}">
        <p14:creationId xmlns:p14="http://schemas.microsoft.com/office/powerpoint/2010/main" val="1973156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p151"/>
          <p:cNvSpPr txBox="1">
            <a:spLocks noGrp="1"/>
          </p:cNvSpPr>
          <p:nvPr>
            <p:ph type="ctrTitle"/>
          </p:nvPr>
        </p:nvSpPr>
        <p:spPr>
          <a:xfrm>
            <a:off x="744545" y="258781"/>
            <a:ext cx="7763625" cy="604125"/>
          </a:xfrm>
          <a:prstGeom prst="rect">
            <a:avLst/>
          </a:prstGeom>
          <a:noFill/>
          <a:ln>
            <a:noFill/>
          </a:ln>
        </p:spPr>
        <p:txBody>
          <a:bodyPr spcFirstLastPara="1" wrap="square" lIns="68569" tIns="34275" rIns="68569" bIns="34275" anchor="b" anchorCtr="0">
            <a:noAutofit/>
          </a:bodyPr>
          <a:lstStyle/>
          <a:p>
            <a:r>
              <a:rPr lang="en-US"/>
              <a:t>Don’t let them slip away!</a:t>
            </a:r>
            <a:endParaRPr/>
          </a:p>
        </p:txBody>
      </p:sp>
      <p:pic>
        <p:nvPicPr>
          <p:cNvPr id="1041" name="Google Shape;1041;p151"/>
          <p:cNvPicPr preferRelativeResize="0"/>
          <p:nvPr/>
        </p:nvPicPr>
        <p:blipFill>
          <a:blip r:embed="rId3">
            <a:alphaModFix/>
          </a:blip>
          <a:stretch>
            <a:fillRect/>
          </a:stretch>
        </p:blipFill>
        <p:spPr>
          <a:xfrm>
            <a:off x="3056971" y="938487"/>
            <a:ext cx="3138774" cy="4051995"/>
          </a:xfrm>
          <a:prstGeom prst="rect">
            <a:avLst/>
          </a:prstGeom>
          <a:noFill/>
          <a:ln>
            <a:noFill/>
          </a:ln>
        </p:spPr>
      </p:pic>
    </p:spTree>
    <p:extLst>
      <p:ext uri="{BB962C8B-B14F-4D97-AF65-F5344CB8AC3E}">
        <p14:creationId xmlns:p14="http://schemas.microsoft.com/office/powerpoint/2010/main" val="383131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152"/>
          <p:cNvSpPr txBox="1">
            <a:spLocks noGrp="1"/>
          </p:cNvSpPr>
          <p:nvPr>
            <p:ph type="ctrTitle"/>
          </p:nvPr>
        </p:nvSpPr>
        <p:spPr>
          <a:xfrm>
            <a:off x="744545" y="258781"/>
            <a:ext cx="7763625" cy="604125"/>
          </a:xfrm>
          <a:prstGeom prst="rect">
            <a:avLst/>
          </a:prstGeom>
          <a:noFill/>
          <a:ln>
            <a:noFill/>
          </a:ln>
        </p:spPr>
        <p:txBody>
          <a:bodyPr spcFirstLastPara="1" wrap="square" lIns="68569" tIns="34275" rIns="68569" bIns="34275" anchor="b" anchorCtr="0">
            <a:noAutofit/>
          </a:bodyPr>
          <a:lstStyle/>
          <a:p>
            <a:r>
              <a:rPr lang="en-US"/>
              <a:t>Getting them back!</a:t>
            </a:r>
            <a:endParaRPr/>
          </a:p>
        </p:txBody>
      </p:sp>
      <p:pic>
        <p:nvPicPr>
          <p:cNvPr id="1048" name="Google Shape;1048;p152"/>
          <p:cNvPicPr preferRelativeResize="0"/>
          <p:nvPr/>
        </p:nvPicPr>
        <p:blipFill rotWithShape="1">
          <a:blip r:embed="rId3">
            <a:alphaModFix/>
          </a:blip>
          <a:srcRect l="1638" t="1454" r="2250" b="1878"/>
          <a:stretch/>
        </p:blipFill>
        <p:spPr>
          <a:xfrm>
            <a:off x="809827" y="1028701"/>
            <a:ext cx="3830267" cy="3881336"/>
          </a:xfrm>
          <a:prstGeom prst="rect">
            <a:avLst/>
          </a:prstGeom>
          <a:noFill/>
          <a:ln>
            <a:noFill/>
          </a:ln>
        </p:spPr>
      </p:pic>
      <p:sp>
        <p:nvSpPr>
          <p:cNvPr id="1049" name="Google Shape;1049;p152"/>
          <p:cNvSpPr txBox="1">
            <a:spLocks noGrp="1"/>
          </p:cNvSpPr>
          <p:nvPr>
            <p:ph type="body" idx="2"/>
          </p:nvPr>
        </p:nvSpPr>
        <p:spPr>
          <a:xfrm>
            <a:off x="5586438" y="1940371"/>
            <a:ext cx="3255236" cy="1503220"/>
          </a:xfrm>
          <a:prstGeom prst="rect">
            <a:avLst/>
          </a:prstGeom>
          <a:noFill/>
          <a:ln>
            <a:noFill/>
          </a:ln>
        </p:spPr>
        <p:txBody>
          <a:bodyPr spcFirstLastPara="1" wrap="square" lIns="68569" tIns="34275" rIns="68569" bIns="34275" anchor="t" anchorCtr="0">
            <a:noAutofit/>
          </a:bodyPr>
          <a:lstStyle/>
          <a:p>
            <a:pPr marL="0" indent="0">
              <a:lnSpc>
                <a:spcPct val="120000"/>
              </a:lnSpc>
              <a:spcBef>
                <a:spcPts val="0"/>
              </a:spcBef>
              <a:buSzPts val="7200"/>
              <a:buNone/>
            </a:pPr>
            <a:r>
              <a:rPr lang="en-US" sz="2700" b="1" dirty="0"/>
              <a:t>Recaptured nearly 20% of sustainers that lapsed</a:t>
            </a:r>
            <a:endParaRPr sz="2700" b="1" dirty="0"/>
          </a:p>
        </p:txBody>
      </p:sp>
      <p:cxnSp>
        <p:nvCxnSpPr>
          <p:cNvPr id="5" name="Straight Connector 4">
            <a:extLst>
              <a:ext uri="{FF2B5EF4-FFF2-40B4-BE49-F238E27FC236}">
                <a16:creationId xmlns:a16="http://schemas.microsoft.com/office/drawing/2014/main" id="{40DFBD06-D825-2F4D-A930-95F36EC38DF6}"/>
              </a:ext>
            </a:extLst>
          </p:cNvPr>
          <p:cNvCxnSpPr>
            <a:cxnSpLocks/>
          </p:cNvCxnSpPr>
          <p:nvPr/>
        </p:nvCxnSpPr>
        <p:spPr>
          <a:xfrm>
            <a:off x="5158091" y="914380"/>
            <a:ext cx="0" cy="4071044"/>
          </a:xfrm>
          <a:prstGeom prst="line">
            <a:avLst/>
          </a:prstGeom>
          <a:ln w="15875">
            <a:solidFill>
              <a:schemeClr val="accent2"/>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1959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167" y="253751"/>
            <a:ext cx="7570350" cy="604125"/>
          </a:xfrm>
        </p:spPr>
        <p:txBody>
          <a:bodyPr>
            <a:normAutofit fontScale="90000"/>
          </a:bodyPr>
          <a:lstStyle/>
          <a:p>
            <a:r>
              <a:rPr lang="en-US" dirty="0"/>
              <a:t>Triggered re-capture for sustainers</a:t>
            </a:r>
          </a:p>
        </p:txBody>
      </p:sp>
      <p:sp>
        <p:nvSpPr>
          <p:cNvPr id="3" name="Content Placeholder 2"/>
          <p:cNvSpPr>
            <a:spLocks noGrp="1"/>
          </p:cNvSpPr>
          <p:nvPr>
            <p:ph type="body" idx="1"/>
          </p:nvPr>
        </p:nvSpPr>
        <p:spPr/>
        <p:txBody>
          <a:bodyPr>
            <a:normAutofit fontScale="25000" lnSpcReduction="20000"/>
          </a:bodyPr>
          <a:lstStyle/>
          <a:p>
            <a:endParaRPr lang="en-US" dirty="0"/>
          </a:p>
          <a:p>
            <a:endParaRPr lang="en-US" dirty="0"/>
          </a:p>
        </p:txBody>
      </p:sp>
      <p:pic>
        <p:nvPicPr>
          <p:cNvPr id="9" name="Picture 8" descr="Screen Shot 2014-06-17 at 9.46.49 PM.jpg">
            <a:extLst>
              <a:ext uri="{FF2B5EF4-FFF2-40B4-BE49-F238E27FC236}">
                <a16:creationId xmlns:a16="http://schemas.microsoft.com/office/drawing/2014/main" id="{3DDD7A79-52B2-4DE1-916D-80EE4E782F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168" y="928181"/>
            <a:ext cx="3778046" cy="3894315"/>
          </a:xfrm>
          <a:prstGeom prst="rect">
            <a:avLst/>
          </a:prstGeom>
        </p:spPr>
      </p:pic>
      <p:pic>
        <p:nvPicPr>
          <p:cNvPr id="6" name="Picture 5">
            <a:extLst>
              <a:ext uri="{FF2B5EF4-FFF2-40B4-BE49-F238E27FC236}">
                <a16:creationId xmlns:a16="http://schemas.microsoft.com/office/drawing/2014/main" id="{BB252041-22E8-4832-9F11-4A008805D30D}"/>
              </a:ext>
            </a:extLst>
          </p:cNvPr>
          <p:cNvPicPr>
            <a:picLocks noChangeAspect="1"/>
          </p:cNvPicPr>
          <p:nvPr/>
        </p:nvPicPr>
        <p:blipFill>
          <a:blip r:embed="rId4"/>
          <a:stretch>
            <a:fillRect/>
          </a:stretch>
        </p:blipFill>
        <p:spPr>
          <a:xfrm>
            <a:off x="4572001" y="1054197"/>
            <a:ext cx="3936476" cy="2750915"/>
          </a:xfrm>
          <a:prstGeom prst="rect">
            <a:avLst/>
          </a:prstGeom>
        </p:spPr>
      </p:pic>
      <p:pic>
        <p:nvPicPr>
          <p:cNvPr id="7" name="Picture 6">
            <a:extLst>
              <a:ext uri="{FF2B5EF4-FFF2-40B4-BE49-F238E27FC236}">
                <a16:creationId xmlns:a16="http://schemas.microsoft.com/office/drawing/2014/main" id="{891C0BF9-9C7A-4E56-9AD0-8D719139D45B}"/>
              </a:ext>
            </a:extLst>
          </p:cNvPr>
          <p:cNvPicPr>
            <a:picLocks noChangeAspect="1"/>
          </p:cNvPicPr>
          <p:nvPr/>
        </p:nvPicPr>
        <p:blipFill>
          <a:blip r:embed="rId5"/>
          <a:stretch>
            <a:fillRect/>
          </a:stretch>
        </p:blipFill>
        <p:spPr>
          <a:xfrm>
            <a:off x="4572001" y="3805111"/>
            <a:ext cx="3936476" cy="1615757"/>
          </a:xfrm>
          <a:prstGeom prst="rect">
            <a:avLst/>
          </a:prstGeom>
        </p:spPr>
      </p:pic>
    </p:spTree>
    <p:extLst>
      <p:ext uri="{BB962C8B-B14F-4D97-AF65-F5344CB8AC3E}">
        <p14:creationId xmlns:p14="http://schemas.microsoft.com/office/powerpoint/2010/main" val="3807786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167" y="328275"/>
            <a:ext cx="7570350" cy="604125"/>
          </a:xfrm>
        </p:spPr>
        <p:txBody>
          <a:bodyPr>
            <a:normAutofit fontScale="90000"/>
          </a:bodyPr>
          <a:lstStyle/>
          <a:p>
            <a:r>
              <a:rPr lang="en-US" dirty="0"/>
              <a:t>Donation page upsell lightbox</a:t>
            </a:r>
          </a:p>
        </p:txBody>
      </p:sp>
      <p:sp>
        <p:nvSpPr>
          <p:cNvPr id="3" name="Content Placeholder 2"/>
          <p:cNvSpPr>
            <a:spLocks noGrp="1"/>
          </p:cNvSpPr>
          <p:nvPr>
            <p:ph type="body" idx="1"/>
          </p:nvPr>
        </p:nvSpPr>
        <p:spPr/>
        <p:txBody>
          <a:bodyPr>
            <a:normAutofit fontScale="25000" lnSpcReduction="20000"/>
          </a:bodyPr>
          <a:lstStyle/>
          <a:p>
            <a:endParaRPr lang="en-US" dirty="0"/>
          </a:p>
          <a:p>
            <a:endParaRPr lang="en-US" dirty="0"/>
          </a:p>
        </p:txBody>
      </p:sp>
      <p:pic>
        <p:nvPicPr>
          <p:cNvPr id="4" name="Picture 3">
            <a:extLst>
              <a:ext uri="{FF2B5EF4-FFF2-40B4-BE49-F238E27FC236}">
                <a16:creationId xmlns:a16="http://schemas.microsoft.com/office/drawing/2014/main" id="{E7ABE884-8539-4D72-8DB4-2FCC0F0BF8AD}"/>
              </a:ext>
            </a:extLst>
          </p:cNvPr>
          <p:cNvPicPr>
            <a:picLocks noChangeAspect="1"/>
          </p:cNvPicPr>
          <p:nvPr/>
        </p:nvPicPr>
        <p:blipFill>
          <a:blip r:embed="rId3"/>
          <a:stretch>
            <a:fillRect/>
          </a:stretch>
        </p:blipFill>
        <p:spPr>
          <a:xfrm>
            <a:off x="457200" y="948083"/>
            <a:ext cx="7772400" cy="3833467"/>
          </a:xfrm>
          <a:prstGeom prst="rect">
            <a:avLst/>
          </a:prstGeom>
        </p:spPr>
      </p:pic>
    </p:spTree>
    <p:extLst>
      <p:ext uri="{BB962C8B-B14F-4D97-AF65-F5344CB8AC3E}">
        <p14:creationId xmlns:p14="http://schemas.microsoft.com/office/powerpoint/2010/main" val="1600297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167" y="245461"/>
            <a:ext cx="7570350" cy="604125"/>
          </a:xfrm>
        </p:spPr>
        <p:txBody>
          <a:bodyPr>
            <a:normAutofit fontScale="90000"/>
          </a:bodyPr>
          <a:lstStyle/>
          <a:p>
            <a:r>
              <a:rPr lang="en-US" dirty="0"/>
              <a:t>Donation page upsell lightbox</a:t>
            </a:r>
          </a:p>
        </p:txBody>
      </p:sp>
      <p:sp>
        <p:nvSpPr>
          <p:cNvPr id="3" name="Content Placeholder 2"/>
          <p:cNvSpPr>
            <a:spLocks noGrp="1"/>
          </p:cNvSpPr>
          <p:nvPr>
            <p:ph type="body" idx="1"/>
          </p:nvPr>
        </p:nvSpPr>
        <p:spPr/>
        <p:txBody>
          <a:bodyPr>
            <a:normAutofit fontScale="25000" lnSpcReduction="20000"/>
          </a:bodyPr>
          <a:lstStyle/>
          <a:p>
            <a:endParaRPr lang="en-US" dirty="0"/>
          </a:p>
          <a:p>
            <a:endParaRPr lang="en-US" dirty="0"/>
          </a:p>
        </p:txBody>
      </p:sp>
      <p:pic>
        <p:nvPicPr>
          <p:cNvPr id="5" name="Picture 4">
            <a:extLst>
              <a:ext uri="{FF2B5EF4-FFF2-40B4-BE49-F238E27FC236}">
                <a16:creationId xmlns:a16="http://schemas.microsoft.com/office/drawing/2014/main" id="{2B301E13-ED98-4818-855D-7456F977E387}"/>
              </a:ext>
            </a:extLst>
          </p:cNvPr>
          <p:cNvPicPr>
            <a:picLocks noChangeAspect="1"/>
          </p:cNvPicPr>
          <p:nvPr/>
        </p:nvPicPr>
        <p:blipFill rotWithShape="1">
          <a:blip r:embed="rId3"/>
          <a:srcRect b="13199"/>
          <a:stretch/>
        </p:blipFill>
        <p:spPr>
          <a:xfrm>
            <a:off x="1934796" y="911599"/>
            <a:ext cx="5274408" cy="4231901"/>
          </a:xfrm>
          <a:prstGeom prst="rect">
            <a:avLst/>
          </a:prstGeom>
        </p:spPr>
      </p:pic>
    </p:spTree>
    <p:extLst>
      <p:ext uri="{BB962C8B-B14F-4D97-AF65-F5344CB8AC3E}">
        <p14:creationId xmlns:p14="http://schemas.microsoft.com/office/powerpoint/2010/main" val="514180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pic>
        <p:nvPicPr>
          <p:cNvPr id="9" name="Picture 8">
            <a:extLst>
              <a:ext uri="{FF2B5EF4-FFF2-40B4-BE49-F238E27FC236}">
                <a16:creationId xmlns:a16="http://schemas.microsoft.com/office/drawing/2014/main" id="{B8C3AD89-7FED-3145-9529-C55F2D97EE44}"/>
              </a:ext>
            </a:extLst>
          </p:cNvPr>
          <p:cNvPicPr>
            <a:picLocks noChangeAspect="1"/>
          </p:cNvPicPr>
          <p:nvPr/>
        </p:nvPicPr>
        <p:blipFill rotWithShape="1">
          <a:blip r:embed="rId3"/>
          <a:srcRect t="13796" b="1828"/>
          <a:stretch/>
        </p:blipFill>
        <p:spPr>
          <a:xfrm>
            <a:off x="0" y="0"/>
            <a:ext cx="9144000" cy="5143500"/>
          </a:xfrm>
          <a:prstGeom prst="rect">
            <a:avLst/>
          </a:prstGeom>
        </p:spPr>
      </p:pic>
      <p:sp>
        <p:nvSpPr>
          <p:cNvPr id="2" name="Text Placeholder 1">
            <a:extLst>
              <a:ext uri="{FF2B5EF4-FFF2-40B4-BE49-F238E27FC236}">
                <a16:creationId xmlns:a16="http://schemas.microsoft.com/office/drawing/2014/main" id="{4581E760-3B7E-6147-9617-C126A0CB7A0B}"/>
              </a:ext>
            </a:extLst>
          </p:cNvPr>
          <p:cNvSpPr>
            <a:spLocks noGrp="1"/>
          </p:cNvSpPr>
          <p:nvPr>
            <p:ph type="body" idx="3"/>
          </p:nvPr>
        </p:nvSpPr>
        <p:spPr>
          <a:xfrm>
            <a:off x="167803" y="3184593"/>
            <a:ext cx="4946515" cy="1444556"/>
          </a:xfrm>
        </p:spPr>
        <p:txBody>
          <a:bodyPr/>
          <a:lstStyle/>
          <a:p>
            <a:pPr marL="0" indent="0" algn="l">
              <a:lnSpc>
                <a:spcPct val="80000"/>
              </a:lnSpc>
              <a:spcBef>
                <a:spcPts val="0"/>
              </a:spcBef>
              <a:buClr>
                <a:schemeClr val="lt1"/>
              </a:buClr>
            </a:pPr>
            <a:r>
              <a:rPr lang="en-US" sz="4200" dirty="0">
                <a:solidFill>
                  <a:schemeClr val="bg1"/>
                </a:solidFill>
              </a:rPr>
              <a:t>Donation Page Abandoners</a:t>
            </a:r>
          </a:p>
        </p:txBody>
      </p:sp>
      <p:sp>
        <p:nvSpPr>
          <p:cNvPr id="3" name="Text Placeholder 2">
            <a:extLst>
              <a:ext uri="{FF2B5EF4-FFF2-40B4-BE49-F238E27FC236}">
                <a16:creationId xmlns:a16="http://schemas.microsoft.com/office/drawing/2014/main" id="{5A0D5A94-14FF-CA4D-B56E-83BD5A029957}"/>
              </a:ext>
            </a:extLst>
          </p:cNvPr>
          <p:cNvSpPr>
            <a:spLocks noGrp="1"/>
          </p:cNvSpPr>
          <p:nvPr>
            <p:ph type="body" idx="4"/>
          </p:nvPr>
        </p:nvSpPr>
        <p:spPr>
          <a:xfrm>
            <a:off x="0" y="4281056"/>
            <a:ext cx="3675232" cy="466650"/>
          </a:xfrm>
        </p:spPr>
        <p:txBody>
          <a:bodyPr/>
          <a:lstStyle/>
          <a:p>
            <a:pPr algn="l"/>
            <a:r>
              <a:rPr lang="en-US" sz="1800" dirty="0">
                <a:solidFill>
                  <a:schemeClr val="bg1"/>
                </a:solidFill>
              </a:rPr>
              <a:t>Don’t abandon me</a:t>
            </a:r>
          </a:p>
        </p:txBody>
      </p:sp>
    </p:spTree>
    <p:extLst>
      <p:ext uri="{BB962C8B-B14F-4D97-AF65-F5344CB8AC3E}">
        <p14:creationId xmlns:p14="http://schemas.microsoft.com/office/powerpoint/2010/main" val="4150469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168" y="253066"/>
            <a:ext cx="7570363" cy="604049"/>
          </a:xfrm>
        </p:spPr>
        <p:txBody>
          <a:bodyPr>
            <a:normAutofit/>
          </a:bodyPr>
          <a:lstStyle/>
          <a:p>
            <a:r>
              <a:rPr lang="en-US" dirty="0"/>
              <a:t>Close the deal</a:t>
            </a:r>
          </a:p>
        </p:txBody>
      </p:sp>
      <p:sp>
        <p:nvSpPr>
          <p:cNvPr id="3" name="Content Placeholder 2"/>
          <p:cNvSpPr>
            <a:spLocks noGrp="1"/>
          </p:cNvSpPr>
          <p:nvPr>
            <p:ph type="body" idx="1"/>
          </p:nvPr>
        </p:nvSpPr>
        <p:spPr/>
        <p:txBody>
          <a:bodyPr>
            <a:normAutofit fontScale="40000" lnSpcReduction="20000"/>
          </a:bodyPr>
          <a:lstStyle/>
          <a:p>
            <a:endParaRPr lang="en-US" dirty="0"/>
          </a:p>
          <a:p>
            <a:endParaRPr lang="en-US" dirty="0"/>
          </a:p>
        </p:txBody>
      </p:sp>
      <p:pic>
        <p:nvPicPr>
          <p:cNvPr id="5" name="Picture 4">
            <a:extLst>
              <a:ext uri="{FF2B5EF4-FFF2-40B4-BE49-F238E27FC236}">
                <a16:creationId xmlns:a16="http://schemas.microsoft.com/office/drawing/2014/main" id="{75452411-CFC2-41D5-8B37-BE5FD11474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0477" y="857114"/>
            <a:ext cx="4603046" cy="4286386"/>
          </a:xfrm>
          <a:prstGeom prst="rect">
            <a:avLst/>
          </a:prstGeom>
        </p:spPr>
      </p:pic>
    </p:spTree>
    <p:extLst>
      <p:ext uri="{BB962C8B-B14F-4D97-AF65-F5344CB8AC3E}">
        <p14:creationId xmlns:p14="http://schemas.microsoft.com/office/powerpoint/2010/main" val="860825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1008" name="Google Shape;1008;p147"/>
          <p:cNvSpPr txBox="1">
            <a:spLocks noGrp="1"/>
          </p:cNvSpPr>
          <p:nvPr>
            <p:ph type="ctrTitle"/>
          </p:nvPr>
        </p:nvSpPr>
        <p:spPr>
          <a:xfrm>
            <a:off x="744545" y="258780"/>
            <a:ext cx="7146918" cy="604049"/>
          </a:xfrm>
          <a:prstGeom prst="rect">
            <a:avLst/>
          </a:prstGeom>
          <a:noFill/>
          <a:ln>
            <a:noFill/>
          </a:ln>
        </p:spPr>
        <p:txBody>
          <a:bodyPr spcFirstLastPara="1" wrap="square" lIns="68569" tIns="34275" rIns="68569" bIns="34275" anchor="b" anchorCtr="0">
            <a:noAutofit/>
          </a:bodyPr>
          <a:lstStyle/>
          <a:p>
            <a:r>
              <a:rPr lang="en-US"/>
              <a:t>Donation form abandoners</a:t>
            </a:r>
            <a:endParaRPr/>
          </a:p>
        </p:txBody>
      </p:sp>
      <p:sp>
        <p:nvSpPr>
          <p:cNvPr id="1012" name="Google Shape;1012;p147"/>
          <p:cNvSpPr txBox="1"/>
          <p:nvPr/>
        </p:nvSpPr>
        <p:spPr>
          <a:xfrm>
            <a:off x="2231579" y="4619379"/>
            <a:ext cx="4172850" cy="516825"/>
          </a:xfrm>
          <a:prstGeom prst="rect">
            <a:avLst/>
          </a:prstGeom>
          <a:noFill/>
          <a:ln>
            <a:noFill/>
          </a:ln>
        </p:spPr>
        <p:txBody>
          <a:bodyPr spcFirstLastPara="1" wrap="square" lIns="68569" tIns="68569" rIns="68569" bIns="68569" anchor="t" anchorCtr="0">
            <a:noAutofit/>
          </a:bodyPr>
          <a:lstStyle/>
          <a:p>
            <a:pPr algn="ctr" defTabSz="685800">
              <a:buClr>
                <a:srgbClr val="000000"/>
              </a:buClr>
            </a:pPr>
            <a:r>
              <a:rPr lang="en-US" b="1" kern="0" dirty="0">
                <a:solidFill>
                  <a:srgbClr val="7F7F7F"/>
                </a:solidFill>
                <a:latin typeface="Arial"/>
                <a:cs typeface="Arial"/>
                <a:sym typeface="Arial"/>
              </a:rPr>
              <a:t>1.5% increase in overall # of gifts</a:t>
            </a:r>
            <a:endParaRPr kern="0" dirty="0">
              <a:solidFill>
                <a:srgbClr val="000000"/>
              </a:solidFill>
              <a:latin typeface="Arial"/>
              <a:cs typeface="Arial"/>
              <a:sym typeface="Arial"/>
            </a:endParaRPr>
          </a:p>
        </p:txBody>
      </p:sp>
      <p:pic>
        <p:nvPicPr>
          <p:cNvPr id="3" name="Picture 2">
            <a:extLst>
              <a:ext uri="{FF2B5EF4-FFF2-40B4-BE49-F238E27FC236}">
                <a16:creationId xmlns:a16="http://schemas.microsoft.com/office/drawing/2014/main" id="{CCED6B54-74BA-7C40-B533-B9DA22ECE270}"/>
              </a:ext>
            </a:extLst>
          </p:cNvPr>
          <p:cNvPicPr>
            <a:picLocks noChangeAspect="1"/>
          </p:cNvPicPr>
          <p:nvPr/>
        </p:nvPicPr>
        <p:blipFill rotWithShape="1">
          <a:blip r:embed="rId3"/>
          <a:srcRect l="26942" t="26769"/>
          <a:stretch/>
        </p:blipFill>
        <p:spPr>
          <a:xfrm>
            <a:off x="4786009" y="1548540"/>
            <a:ext cx="4251899" cy="2268079"/>
          </a:xfrm>
          <a:prstGeom prst="rect">
            <a:avLst/>
          </a:prstGeom>
        </p:spPr>
      </p:pic>
      <p:pic>
        <p:nvPicPr>
          <p:cNvPr id="9" name="Picture 8">
            <a:extLst>
              <a:ext uri="{FF2B5EF4-FFF2-40B4-BE49-F238E27FC236}">
                <a16:creationId xmlns:a16="http://schemas.microsoft.com/office/drawing/2014/main" id="{573A42FE-080F-134B-B744-BC5D4ADD65D1}"/>
              </a:ext>
            </a:extLst>
          </p:cNvPr>
          <p:cNvPicPr>
            <a:picLocks noChangeAspect="1"/>
          </p:cNvPicPr>
          <p:nvPr/>
        </p:nvPicPr>
        <p:blipFill rotWithShape="1">
          <a:blip r:embed="rId3"/>
          <a:srcRect r="54505" b="78649"/>
          <a:stretch/>
        </p:blipFill>
        <p:spPr>
          <a:xfrm>
            <a:off x="4866261" y="1036856"/>
            <a:ext cx="2647781" cy="661265"/>
          </a:xfrm>
          <a:prstGeom prst="rect">
            <a:avLst/>
          </a:prstGeom>
        </p:spPr>
      </p:pic>
      <p:cxnSp>
        <p:nvCxnSpPr>
          <p:cNvPr id="10" name="Straight Connector 9">
            <a:extLst>
              <a:ext uri="{FF2B5EF4-FFF2-40B4-BE49-F238E27FC236}">
                <a16:creationId xmlns:a16="http://schemas.microsoft.com/office/drawing/2014/main" id="{97E8BD0B-8F1D-1043-8369-BD17B3CA99A3}"/>
              </a:ext>
            </a:extLst>
          </p:cNvPr>
          <p:cNvCxnSpPr>
            <a:cxnSpLocks/>
          </p:cNvCxnSpPr>
          <p:nvPr/>
        </p:nvCxnSpPr>
        <p:spPr>
          <a:xfrm>
            <a:off x="0" y="4481999"/>
            <a:ext cx="9144000" cy="0"/>
          </a:xfrm>
          <a:prstGeom prst="line">
            <a:avLst/>
          </a:prstGeom>
          <a:ln w="15875">
            <a:solidFill>
              <a:schemeClr val="accent2"/>
            </a:solidFill>
            <a:prstDash val="dash"/>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7B40F43-CECE-4A45-993D-C809BFBE4333}"/>
              </a:ext>
            </a:extLst>
          </p:cNvPr>
          <p:cNvPicPr>
            <a:picLocks noChangeAspect="1"/>
          </p:cNvPicPr>
          <p:nvPr/>
        </p:nvPicPr>
        <p:blipFill>
          <a:blip r:embed="rId4"/>
          <a:stretch>
            <a:fillRect/>
          </a:stretch>
        </p:blipFill>
        <p:spPr>
          <a:xfrm>
            <a:off x="744545" y="1036856"/>
            <a:ext cx="4093202" cy="3205691"/>
          </a:xfrm>
          <a:prstGeom prst="rect">
            <a:avLst/>
          </a:prstGeom>
        </p:spPr>
      </p:pic>
    </p:spTree>
    <p:extLst>
      <p:ext uri="{BB962C8B-B14F-4D97-AF65-F5344CB8AC3E}">
        <p14:creationId xmlns:p14="http://schemas.microsoft.com/office/powerpoint/2010/main" val="4584933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167" y="316873"/>
            <a:ext cx="7570363" cy="604049"/>
          </a:xfrm>
        </p:spPr>
        <p:txBody>
          <a:bodyPr>
            <a:normAutofit/>
          </a:bodyPr>
          <a:lstStyle/>
          <a:p>
            <a:r>
              <a:rPr lang="en-US" dirty="0"/>
              <a:t>Close the deal</a:t>
            </a:r>
          </a:p>
        </p:txBody>
      </p:sp>
      <p:sp>
        <p:nvSpPr>
          <p:cNvPr id="3" name="Content Placeholder 2"/>
          <p:cNvSpPr>
            <a:spLocks noGrp="1"/>
          </p:cNvSpPr>
          <p:nvPr>
            <p:ph type="body" idx="1"/>
          </p:nvPr>
        </p:nvSpPr>
        <p:spPr/>
        <p:txBody>
          <a:bodyPr>
            <a:normAutofit fontScale="40000" lnSpcReduction="20000"/>
          </a:bodyPr>
          <a:lstStyle/>
          <a:p>
            <a:endParaRPr lang="en-US" dirty="0"/>
          </a:p>
          <a:p>
            <a:endParaRPr lang="en-US" dirty="0"/>
          </a:p>
        </p:txBody>
      </p:sp>
      <p:pic>
        <p:nvPicPr>
          <p:cNvPr id="6" name="Picture 5">
            <a:extLst>
              <a:ext uri="{FF2B5EF4-FFF2-40B4-BE49-F238E27FC236}">
                <a16:creationId xmlns:a16="http://schemas.microsoft.com/office/drawing/2014/main" id="{EA119A02-7471-49AF-BC51-C26491C537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4488" y="802197"/>
            <a:ext cx="5915025" cy="4341303"/>
          </a:xfrm>
          <a:prstGeom prst="rect">
            <a:avLst/>
          </a:prstGeom>
        </p:spPr>
      </p:pic>
    </p:spTree>
    <p:extLst>
      <p:ext uri="{BB962C8B-B14F-4D97-AF65-F5344CB8AC3E}">
        <p14:creationId xmlns:p14="http://schemas.microsoft.com/office/powerpoint/2010/main" val="133338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Close the deal</a:t>
            </a:r>
          </a:p>
        </p:txBody>
      </p:sp>
      <p:sp>
        <p:nvSpPr>
          <p:cNvPr id="3" name="Content Placeholder 2"/>
          <p:cNvSpPr>
            <a:spLocks noGrp="1"/>
          </p:cNvSpPr>
          <p:nvPr>
            <p:ph type="body" idx="1"/>
          </p:nvPr>
        </p:nvSpPr>
        <p:spPr/>
        <p:txBody>
          <a:bodyPr>
            <a:normAutofit fontScale="40000" lnSpcReduction="20000"/>
          </a:bodyPr>
          <a:lstStyle/>
          <a:p>
            <a:endParaRPr lang="en-US" dirty="0"/>
          </a:p>
          <a:p>
            <a:endParaRPr lang="en-US" dirty="0"/>
          </a:p>
        </p:txBody>
      </p:sp>
      <p:pic>
        <p:nvPicPr>
          <p:cNvPr id="5" name="Picture 4">
            <a:extLst>
              <a:ext uri="{FF2B5EF4-FFF2-40B4-BE49-F238E27FC236}">
                <a16:creationId xmlns:a16="http://schemas.microsoft.com/office/drawing/2014/main" id="{47E9DC45-6145-44F9-9664-59EF6C8521CF}"/>
              </a:ext>
            </a:extLst>
          </p:cNvPr>
          <p:cNvPicPr>
            <a:picLocks noChangeAspect="1"/>
          </p:cNvPicPr>
          <p:nvPr/>
        </p:nvPicPr>
        <p:blipFill rotWithShape="1">
          <a:blip r:embed="rId3">
            <a:extLst>
              <a:ext uri="{28A0092B-C50C-407E-A947-70E740481C1C}">
                <a14:useLocalDpi xmlns:a14="http://schemas.microsoft.com/office/drawing/2010/main" val="0"/>
              </a:ext>
            </a:extLst>
          </a:blip>
          <a:srcRect b="18183"/>
          <a:stretch/>
        </p:blipFill>
        <p:spPr>
          <a:xfrm>
            <a:off x="4936027" y="137161"/>
            <a:ext cx="3320258" cy="4901736"/>
          </a:xfrm>
          <a:prstGeom prst="rect">
            <a:avLst/>
          </a:prstGeom>
        </p:spPr>
      </p:pic>
      <p:pic>
        <p:nvPicPr>
          <p:cNvPr id="9" name="Picture 8">
            <a:extLst>
              <a:ext uri="{FF2B5EF4-FFF2-40B4-BE49-F238E27FC236}">
                <a16:creationId xmlns:a16="http://schemas.microsoft.com/office/drawing/2014/main" id="{7D79E6BC-E9B0-4153-A88D-E38536D410ED}"/>
              </a:ext>
            </a:extLst>
          </p:cNvPr>
          <p:cNvPicPr>
            <a:picLocks noChangeAspect="1"/>
          </p:cNvPicPr>
          <p:nvPr/>
        </p:nvPicPr>
        <p:blipFill rotWithShape="1">
          <a:blip r:embed="rId4"/>
          <a:srcRect l="2269" t="1728" r="1915"/>
          <a:stretch/>
        </p:blipFill>
        <p:spPr>
          <a:xfrm>
            <a:off x="1408079" y="833935"/>
            <a:ext cx="2765088" cy="2637168"/>
          </a:xfrm>
          <a:prstGeom prst="rect">
            <a:avLst/>
          </a:prstGeom>
        </p:spPr>
      </p:pic>
      <p:pic>
        <p:nvPicPr>
          <p:cNvPr id="10" name="Picture 9">
            <a:extLst>
              <a:ext uri="{FF2B5EF4-FFF2-40B4-BE49-F238E27FC236}">
                <a16:creationId xmlns:a16="http://schemas.microsoft.com/office/drawing/2014/main" id="{829A3762-8F63-4289-B776-3F3C916F062D}"/>
              </a:ext>
            </a:extLst>
          </p:cNvPr>
          <p:cNvPicPr>
            <a:picLocks noChangeAspect="1"/>
          </p:cNvPicPr>
          <p:nvPr/>
        </p:nvPicPr>
        <p:blipFill rotWithShape="1">
          <a:blip r:embed="rId5"/>
          <a:srcRect l="2162" r="2022" b="25040"/>
          <a:stretch/>
        </p:blipFill>
        <p:spPr>
          <a:xfrm>
            <a:off x="1408078" y="3471103"/>
            <a:ext cx="2765089" cy="1567794"/>
          </a:xfrm>
          <a:prstGeom prst="rect">
            <a:avLst/>
          </a:prstGeom>
        </p:spPr>
      </p:pic>
    </p:spTree>
    <p:extLst>
      <p:ext uri="{BB962C8B-B14F-4D97-AF65-F5344CB8AC3E}">
        <p14:creationId xmlns:p14="http://schemas.microsoft.com/office/powerpoint/2010/main" val="1730868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167" y="316873"/>
            <a:ext cx="7570363" cy="604049"/>
          </a:xfrm>
        </p:spPr>
        <p:txBody>
          <a:bodyPr>
            <a:normAutofit/>
          </a:bodyPr>
          <a:lstStyle/>
          <a:p>
            <a:r>
              <a:rPr lang="en-US" dirty="0"/>
              <a:t>Close the deal</a:t>
            </a:r>
          </a:p>
        </p:txBody>
      </p:sp>
      <p:sp>
        <p:nvSpPr>
          <p:cNvPr id="3" name="Content Placeholder 2"/>
          <p:cNvSpPr>
            <a:spLocks noGrp="1"/>
          </p:cNvSpPr>
          <p:nvPr>
            <p:ph type="body" idx="1"/>
          </p:nvPr>
        </p:nvSpPr>
        <p:spPr/>
        <p:txBody>
          <a:bodyPr>
            <a:normAutofit fontScale="40000" lnSpcReduction="20000"/>
          </a:bodyPr>
          <a:lstStyle/>
          <a:p>
            <a:endParaRPr lang="en-US" dirty="0"/>
          </a:p>
          <a:p>
            <a:endParaRPr lang="en-US" dirty="0"/>
          </a:p>
        </p:txBody>
      </p:sp>
      <p:pic>
        <p:nvPicPr>
          <p:cNvPr id="6" name="Picture 5">
            <a:extLst>
              <a:ext uri="{FF2B5EF4-FFF2-40B4-BE49-F238E27FC236}">
                <a16:creationId xmlns:a16="http://schemas.microsoft.com/office/drawing/2014/main" id="{C0E2C918-3FF6-417E-96F4-B4F8135C1769}"/>
              </a:ext>
            </a:extLst>
          </p:cNvPr>
          <p:cNvPicPr>
            <a:picLocks noChangeAspect="1"/>
          </p:cNvPicPr>
          <p:nvPr/>
        </p:nvPicPr>
        <p:blipFill rotWithShape="1">
          <a:blip r:embed="rId3"/>
          <a:srcRect l="1190" t="1821" r="1451" b="3155"/>
          <a:stretch/>
        </p:blipFill>
        <p:spPr>
          <a:xfrm>
            <a:off x="423154" y="1145431"/>
            <a:ext cx="8339036" cy="3341452"/>
          </a:xfrm>
          <a:prstGeom prst="rect">
            <a:avLst/>
          </a:prstGeom>
        </p:spPr>
      </p:pic>
    </p:spTree>
    <p:extLst>
      <p:ext uri="{BB962C8B-B14F-4D97-AF65-F5344CB8AC3E}">
        <p14:creationId xmlns:p14="http://schemas.microsoft.com/office/powerpoint/2010/main" val="32534115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pic>
        <p:nvPicPr>
          <p:cNvPr id="9" name="Picture 8">
            <a:extLst>
              <a:ext uri="{FF2B5EF4-FFF2-40B4-BE49-F238E27FC236}">
                <a16:creationId xmlns:a16="http://schemas.microsoft.com/office/drawing/2014/main" id="{B8C3AD89-7FED-3145-9529-C55F2D97EE44}"/>
              </a:ext>
            </a:extLst>
          </p:cNvPr>
          <p:cNvPicPr>
            <a:picLocks noChangeAspect="1"/>
          </p:cNvPicPr>
          <p:nvPr/>
        </p:nvPicPr>
        <p:blipFill rotWithShape="1">
          <a:blip r:embed="rId3"/>
          <a:srcRect t="7812" b="7812"/>
          <a:stretch/>
        </p:blipFill>
        <p:spPr>
          <a:xfrm>
            <a:off x="0" y="0"/>
            <a:ext cx="9144000" cy="5143500"/>
          </a:xfrm>
          <a:prstGeom prst="rect">
            <a:avLst/>
          </a:prstGeom>
        </p:spPr>
      </p:pic>
      <p:sp>
        <p:nvSpPr>
          <p:cNvPr id="2" name="Text Placeholder 1">
            <a:extLst>
              <a:ext uri="{FF2B5EF4-FFF2-40B4-BE49-F238E27FC236}">
                <a16:creationId xmlns:a16="http://schemas.microsoft.com/office/drawing/2014/main" id="{4581E760-3B7E-6147-9617-C126A0CB7A0B}"/>
              </a:ext>
            </a:extLst>
          </p:cNvPr>
          <p:cNvSpPr>
            <a:spLocks noGrp="1"/>
          </p:cNvSpPr>
          <p:nvPr>
            <p:ph type="body" idx="3"/>
          </p:nvPr>
        </p:nvSpPr>
        <p:spPr>
          <a:xfrm>
            <a:off x="167804" y="1849473"/>
            <a:ext cx="2889114" cy="1444556"/>
          </a:xfrm>
        </p:spPr>
        <p:txBody>
          <a:bodyPr/>
          <a:lstStyle/>
          <a:p>
            <a:pPr marL="0" indent="0" algn="l">
              <a:lnSpc>
                <a:spcPct val="80000"/>
              </a:lnSpc>
              <a:spcBef>
                <a:spcPts val="0"/>
              </a:spcBef>
              <a:buClr>
                <a:schemeClr val="lt1"/>
              </a:buClr>
            </a:pPr>
            <a:r>
              <a:rPr lang="en-US" sz="4200" dirty="0">
                <a:solidFill>
                  <a:schemeClr val="bg1"/>
                </a:solidFill>
              </a:rPr>
              <a:t>Ads FTW</a:t>
            </a:r>
          </a:p>
        </p:txBody>
      </p:sp>
    </p:spTree>
    <p:extLst>
      <p:ext uri="{BB962C8B-B14F-4D97-AF65-F5344CB8AC3E}">
        <p14:creationId xmlns:p14="http://schemas.microsoft.com/office/powerpoint/2010/main" val="73720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59"/>
        <p:cNvGrpSpPr/>
        <p:nvPr/>
      </p:nvGrpSpPr>
      <p:grpSpPr>
        <a:xfrm>
          <a:off x="0" y="0"/>
          <a:ext cx="0" cy="0"/>
          <a:chOff x="0" y="0"/>
          <a:chExt cx="0" cy="0"/>
        </a:xfrm>
      </p:grpSpPr>
      <p:sp>
        <p:nvSpPr>
          <p:cNvPr id="1060" name="Google Shape;1060;p154"/>
          <p:cNvSpPr txBox="1">
            <a:spLocks noGrp="1"/>
          </p:cNvSpPr>
          <p:nvPr>
            <p:ph type="ctrTitle"/>
          </p:nvPr>
        </p:nvSpPr>
        <p:spPr>
          <a:xfrm>
            <a:off x="321167" y="183524"/>
            <a:ext cx="7570350" cy="604125"/>
          </a:xfrm>
          <a:prstGeom prst="rect">
            <a:avLst/>
          </a:prstGeom>
          <a:noFill/>
          <a:ln>
            <a:noFill/>
          </a:ln>
        </p:spPr>
        <p:txBody>
          <a:bodyPr spcFirstLastPara="1" wrap="square" lIns="68569" tIns="34275" rIns="68569" bIns="34275" anchor="b" anchorCtr="0">
            <a:noAutofit/>
          </a:bodyPr>
          <a:lstStyle/>
          <a:p>
            <a:r>
              <a:rPr lang="en-US" dirty="0"/>
              <a:t>Creative Sequencing</a:t>
            </a:r>
            <a:endParaRPr dirty="0"/>
          </a:p>
        </p:txBody>
      </p:sp>
      <p:sp>
        <p:nvSpPr>
          <p:cNvPr id="1061" name="Google Shape;1061;p154"/>
          <p:cNvSpPr txBox="1">
            <a:spLocks noGrp="1"/>
          </p:cNvSpPr>
          <p:nvPr>
            <p:ph type="body" idx="1"/>
          </p:nvPr>
        </p:nvSpPr>
        <p:spPr>
          <a:xfrm>
            <a:off x="364820" y="787649"/>
            <a:ext cx="3077775" cy="266625"/>
          </a:xfrm>
          <a:prstGeom prst="rect">
            <a:avLst/>
          </a:prstGeom>
          <a:noFill/>
          <a:ln>
            <a:noFill/>
          </a:ln>
        </p:spPr>
        <p:txBody>
          <a:bodyPr spcFirstLastPara="1" wrap="square" lIns="68569" tIns="34275" rIns="68569" bIns="34275" anchor="t" anchorCtr="0">
            <a:noAutofit/>
          </a:bodyPr>
          <a:lstStyle/>
          <a:p>
            <a:pPr marL="0" indent="0">
              <a:spcBef>
                <a:spcPts val="0"/>
              </a:spcBef>
            </a:pPr>
            <a:r>
              <a:rPr lang="en-US" dirty="0"/>
              <a:t>Retargeting vs. Prospecting</a:t>
            </a:r>
            <a:endParaRPr dirty="0"/>
          </a:p>
        </p:txBody>
      </p:sp>
      <p:pic>
        <p:nvPicPr>
          <p:cNvPr id="1062" name="Google Shape;1062;p154" descr="https://lh6.googleusercontent.com/YQrK-_ULt79cszMDM5HxZnopf_1JDQX5XxrkBt1k8NGZU3Wt0g0kq6S1VfxkSsmXGCw6N652yMW3riHwj9Tbsi-zDf9Yfh9C3UgYq4iveaE-OcPDbIcrB108uDD44c6ZL6ekuhBG7R4"/>
          <p:cNvPicPr preferRelativeResize="0"/>
          <p:nvPr/>
        </p:nvPicPr>
        <p:blipFill rotWithShape="1">
          <a:blip r:embed="rId3">
            <a:alphaModFix/>
          </a:blip>
          <a:srcRect/>
          <a:stretch/>
        </p:blipFill>
        <p:spPr>
          <a:xfrm>
            <a:off x="1488366" y="1187066"/>
            <a:ext cx="2347564" cy="1963617"/>
          </a:xfrm>
          <a:prstGeom prst="rect">
            <a:avLst/>
          </a:prstGeom>
          <a:noFill/>
          <a:ln>
            <a:noFill/>
          </a:ln>
        </p:spPr>
      </p:pic>
      <p:pic>
        <p:nvPicPr>
          <p:cNvPr id="1063" name="Google Shape;1063;p154" descr="https://lh5.googleusercontent.com/cCyPqT1XDTWf-teaI0HTabcouTxM58O4P2eYo17w8iACrtWAnOmQZ6b4JHYtNZo7Ahb0oHMPf8HJGTzOqgNTpjX0AEAFYmLiAOIvcagSm-0WPYfZ2bOkQFLQjQ-pumUnEFhaWU3CYIY"/>
          <p:cNvPicPr preferRelativeResize="0"/>
          <p:nvPr/>
        </p:nvPicPr>
        <p:blipFill rotWithShape="1">
          <a:blip r:embed="rId4">
            <a:alphaModFix/>
          </a:blip>
          <a:srcRect/>
          <a:stretch/>
        </p:blipFill>
        <p:spPr>
          <a:xfrm>
            <a:off x="5381648" y="1187066"/>
            <a:ext cx="2371783" cy="1963616"/>
          </a:xfrm>
          <a:prstGeom prst="rect">
            <a:avLst/>
          </a:prstGeom>
          <a:noFill/>
          <a:ln>
            <a:noFill/>
          </a:ln>
        </p:spPr>
      </p:pic>
      <p:sp>
        <p:nvSpPr>
          <p:cNvPr id="1064" name="Google Shape;1064;p154"/>
          <p:cNvSpPr/>
          <p:nvPr/>
        </p:nvSpPr>
        <p:spPr>
          <a:xfrm>
            <a:off x="3947705" y="1752321"/>
            <a:ext cx="1351350" cy="1041949"/>
          </a:xfrm>
          <a:prstGeom prst="rightArrow">
            <a:avLst>
              <a:gd name="adj1" fmla="val 50000"/>
              <a:gd name="adj2" fmla="val 50000"/>
            </a:avLst>
          </a:prstGeom>
          <a:solidFill>
            <a:schemeClr val="accent2"/>
          </a:solidFill>
          <a:ln w="12700" cap="flat" cmpd="sng">
            <a:noFill/>
            <a:prstDash val="solid"/>
            <a:miter lim="800000"/>
            <a:headEnd type="none" w="sm" len="sm"/>
            <a:tailEnd type="none" w="sm" len="sm"/>
          </a:ln>
        </p:spPr>
        <p:txBody>
          <a:bodyPr spcFirstLastPara="1" wrap="square" lIns="68569" tIns="34275" rIns="68569" bIns="34275" anchor="ctr" anchorCtr="0">
            <a:noAutofit/>
          </a:bodyPr>
          <a:lstStyle/>
          <a:p>
            <a:pPr algn="ctr" defTabSz="685800">
              <a:buClr>
                <a:srgbClr val="000000"/>
              </a:buClr>
            </a:pPr>
            <a:r>
              <a:rPr lang="en-US" sz="1350" b="1" kern="0" dirty="0">
                <a:solidFill>
                  <a:srgbClr val="FFFFFF"/>
                </a:solidFill>
                <a:latin typeface="Arial" panose="020B0604020202020204" pitchFamily="34" charset="0"/>
                <a:ea typeface="Open Sans Light"/>
                <a:cs typeface="Arial" panose="020B0604020202020204" pitchFamily="34" charset="0"/>
                <a:sym typeface="Open Sans Light"/>
              </a:rPr>
              <a:t>Donation Page Visit</a:t>
            </a:r>
            <a:endParaRPr sz="1350" b="1" kern="0" dirty="0">
              <a:solidFill>
                <a:srgbClr val="FFFFFF"/>
              </a:solidFill>
              <a:latin typeface="Arial" panose="020B0604020202020204" pitchFamily="34" charset="0"/>
              <a:ea typeface="Open Sans Light"/>
              <a:cs typeface="Arial" panose="020B0604020202020204" pitchFamily="34" charset="0"/>
              <a:sym typeface="Open Sans Light"/>
            </a:endParaRPr>
          </a:p>
        </p:txBody>
      </p:sp>
      <p:pic>
        <p:nvPicPr>
          <p:cNvPr id="7" name="Picture 6">
            <a:extLst>
              <a:ext uri="{FF2B5EF4-FFF2-40B4-BE49-F238E27FC236}">
                <a16:creationId xmlns:a16="http://schemas.microsoft.com/office/drawing/2014/main" id="{C52A1888-DAC7-4828-B6B1-2FB47C2470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0880" y="3283474"/>
            <a:ext cx="2101175" cy="1750979"/>
          </a:xfrm>
          <a:prstGeom prst="rect">
            <a:avLst/>
          </a:prstGeom>
        </p:spPr>
      </p:pic>
    </p:spTree>
    <p:extLst>
      <p:ext uri="{BB962C8B-B14F-4D97-AF65-F5344CB8AC3E}">
        <p14:creationId xmlns:p14="http://schemas.microsoft.com/office/powerpoint/2010/main" val="39455319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69"/>
        <p:cNvGrpSpPr/>
        <p:nvPr/>
      </p:nvGrpSpPr>
      <p:grpSpPr>
        <a:xfrm>
          <a:off x="0" y="0"/>
          <a:ext cx="0" cy="0"/>
          <a:chOff x="0" y="0"/>
          <a:chExt cx="0" cy="0"/>
        </a:xfrm>
      </p:grpSpPr>
      <p:sp>
        <p:nvSpPr>
          <p:cNvPr id="1070" name="Google Shape;1070;p155"/>
          <p:cNvSpPr txBox="1">
            <a:spLocks noGrp="1"/>
          </p:cNvSpPr>
          <p:nvPr>
            <p:ph type="ctrTitle"/>
          </p:nvPr>
        </p:nvSpPr>
        <p:spPr>
          <a:xfrm>
            <a:off x="321167" y="342760"/>
            <a:ext cx="7570350" cy="604125"/>
          </a:xfrm>
          <a:prstGeom prst="rect">
            <a:avLst/>
          </a:prstGeom>
        </p:spPr>
        <p:txBody>
          <a:bodyPr spcFirstLastPara="1" wrap="square" lIns="68569" tIns="68569" rIns="68569" bIns="68569" anchor="b" anchorCtr="0">
            <a:noAutofit/>
          </a:bodyPr>
          <a:lstStyle/>
          <a:p>
            <a:r>
              <a:rPr lang="en-US" dirty="0"/>
              <a:t>Advocacy Dynamic Retargeting</a:t>
            </a:r>
            <a:endParaRPr dirty="0"/>
          </a:p>
        </p:txBody>
      </p:sp>
      <p:pic>
        <p:nvPicPr>
          <p:cNvPr id="1071" name="Google Shape;1071;p155"/>
          <p:cNvPicPr preferRelativeResize="0"/>
          <p:nvPr/>
        </p:nvPicPr>
        <p:blipFill rotWithShape="1">
          <a:blip r:embed="rId3">
            <a:alphaModFix/>
          </a:blip>
          <a:srcRect l="2848" t="8243" r="58448" b="35099"/>
          <a:stretch/>
        </p:blipFill>
        <p:spPr>
          <a:xfrm>
            <a:off x="5054400" y="2019935"/>
            <a:ext cx="3938887" cy="1769176"/>
          </a:xfrm>
          <a:prstGeom prst="rect">
            <a:avLst/>
          </a:prstGeom>
          <a:noFill/>
          <a:ln>
            <a:noFill/>
          </a:ln>
        </p:spPr>
      </p:pic>
      <p:pic>
        <p:nvPicPr>
          <p:cNvPr id="1072" name="Google Shape;1072;p155"/>
          <p:cNvPicPr preferRelativeResize="0"/>
          <p:nvPr/>
        </p:nvPicPr>
        <p:blipFill>
          <a:blip r:embed="rId4">
            <a:alphaModFix/>
          </a:blip>
          <a:stretch>
            <a:fillRect/>
          </a:stretch>
        </p:blipFill>
        <p:spPr>
          <a:xfrm>
            <a:off x="0" y="1616005"/>
            <a:ext cx="3573863" cy="2577038"/>
          </a:xfrm>
          <a:prstGeom prst="rect">
            <a:avLst/>
          </a:prstGeom>
          <a:noFill/>
          <a:ln>
            <a:noFill/>
          </a:ln>
        </p:spPr>
      </p:pic>
      <p:pic>
        <p:nvPicPr>
          <p:cNvPr id="1073" name="Google Shape;1073;p155"/>
          <p:cNvPicPr preferRelativeResize="0"/>
          <p:nvPr/>
        </p:nvPicPr>
        <p:blipFill>
          <a:blip r:embed="rId5">
            <a:alphaModFix/>
          </a:blip>
          <a:stretch>
            <a:fillRect/>
          </a:stretch>
        </p:blipFill>
        <p:spPr>
          <a:xfrm>
            <a:off x="3573862" y="1509927"/>
            <a:ext cx="1394588" cy="2789194"/>
          </a:xfrm>
          <a:prstGeom prst="rect">
            <a:avLst/>
          </a:prstGeom>
          <a:noFill/>
          <a:ln>
            <a:noFill/>
          </a:ln>
        </p:spPr>
      </p:pic>
      <p:sp>
        <p:nvSpPr>
          <p:cNvPr id="1074" name="Google Shape;1074;p155"/>
          <p:cNvSpPr/>
          <p:nvPr/>
        </p:nvSpPr>
        <p:spPr>
          <a:xfrm rot="3377007">
            <a:off x="3360309" y="1754322"/>
            <a:ext cx="269959" cy="299850"/>
          </a:xfrm>
          <a:prstGeom prst="bentArrow">
            <a:avLst>
              <a:gd name="adj1" fmla="val 25000"/>
              <a:gd name="adj2" fmla="val 25000"/>
              <a:gd name="adj3" fmla="val 25000"/>
              <a:gd name="adj4" fmla="val 43750"/>
            </a:avLst>
          </a:prstGeom>
          <a:solidFill>
            <a:schemeClr val="accent3"/>
          </a:solidFill>
          <a:ln w="9525" cap="flat" cmpd="sng">
            <a:noFill/>
            <a:prstDash val="solid"/>
            <a:round/>
            <a:headEnd type="none" w="sm" len="sm"/>
            <a:tailEnd type="none" w="sm" len="sm"/>
          </a:ln>
        </p:spPr>
        <p:txBody>
          <a:bodyPr spcFirstLastPara="1" wrap="square" lIns="68569" tIns="68569" rIns="68569" bIns="68569" anchor="ctr" anchorCtr="0">
            <a:noAutofit/>
          </a:bodyPr>
          <a:lstStyle/>
          <a:p>
            <a:pPr defTabSz="685800">
              <a:buClr>
                <a:srgbClr val="000000"/>
              </a:buClr>
            </a:pPr>
            <a:endParaRPr sz="1050" kern="0">
              <a:solidFill>
                <a:srgbClr val="000000"/>
              </a:solidFill>
              <a:latin typeface="Arial"/>
              <a:cs typeface="Arial"/>
              <a:sym typeface="Arial"/>
            </a:endParaRPr>
          </a:p>
        </p:txBody>
      </p:sp>
      <p:sp>
        <p:nvSpPr>
          <p:cNvPr id="1075" name="Google Shape;1075;p155"/>
          <p:cNvSpPr/>
          <p:nvPr/>
        </p:nvSpPr>
        <p:spPr>
          <a:xfrm rot="3377007">
            <a:off x="4944178" y="1754321"/>
            <a:ext cx="269959" cy="299850"/>
          </a:xfrm>
          <a:prstGeom prst="bentArrow">
            <a:avLst>
              <a:gd name="adj1" fmla="val 25000"/>
              <a:gd name="adj2" fmla="val 25000"/>
              <a:gd name="adj3" fmla="val 25000"/>
              <a:gd name="adj4" fmla="val 43750"/>
            </a:avLst>
          </a:prstGeom>
          <a:solidFill>
            <a:schemeClr val="accent3"/>
          </a:solidFill>
          <a:ln w="9525" cap="flat" cmpd="sng">
            <a:noFill/>
            <a:prstDash val="solid"/>
            <a:round/>
            <a:headEnd type="none" w="sm" len="sm"/>
            <a:tailEnd type="none" w="sm" len="sm"/>
          </a:ln>
        </p:spPr>
        <p:txBody>
          <a:bodyPr spcFirstLastPara="1" wrap="square" lIns="68569" tIns="68569" rIns="68569" bIns="68569" anchor="ctr" anchorCtr="0">
            <a:noAutofit/>
          </a:bodyPr>
          <a:lstStyle/>
          <a:p>
            <a:pPr defTabSz="685800">
              <a:buClr>
                <a:srgbClr val="000000"/>
              </a:buClr>
            </a:pPr>
            <a:endParaRPr sz="1050" kern="0">
              <a:solidFill>
                <a:srgbClr val="000000"/>
              </a:solidFill>
              <a:latin typeface="Arial"/>
              <a:cs typeface="Arial"/>
              <a:sym typeface="Arial"/>
            </a:endParaRPr>
          </a:p>
        </p:txBody>
      </p:sp>
    </p:spTree>
    <p:extLst>
      <p:ext uri="{BB962C8B-B14F-4D97-AF65-F5344CB8AC3E}">
        <p14:creationId xmlns:p14="http://schemas.microsoft.com/office/powerpoint/2010/main" val="2295261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sp>
        <p:nvSpPr>
          <p:cNvPr id="1081" name="Google Shape;1081;p156"/>
          <p:cNvSpPr txBox="1">
            <a:spLocks noGrp="1"/>
          </p:cNvSpPr>
          <p:nvPr>
            <p:ph type="ctrTitle"/>
          </p:nvPr>
        </p:nvSpPr>
        <p:spPr>
          <a:xfrm>
            <a:off x="321167" y="316322"/>
            <a:ext cx="7570350" cy="604125"/>
          </a:xfrm>
          <a:prstGeom prst="rect">
            <a:avLst/>
          </a:prstGeom>
        </p:spPr>
        <p:txBody>
          <a:bodyPr spcFirstLastPara="1" wrap="square" lIns="68569" tIns="68569" rIns="68569" bIns="68569" anchor="b" anchorCtr="0">
            <a:noAutofit/>
          </a:bodyPr>
          <a:lstStyle/>
          <a:p>
            <a:r>
              <a:rPr lang="en-US" dirty="0"/>
              <a:t>Dynamic Ad Creative</a:t>
            </a:r>
            <a:endParaRPr dirty="0"/>
          </a:p>
        </p:txBody>
      </p:sp>
      <p:pic>
        <p:nvPicPr>
          <p:cNvPr id="1084" name="Google Shape;1084;p156"/>
          <p:cNvPicPr preferRelativeResize="0"/>
          <p:nvPr/>
        </p:nvPicPr>
        <p:blipFill rotWithShape="1">
          <a:blip r:embed="rId3">
            <a:alphaModFix/>
          </a:blip>
          <a:srcRect/>
          <a:stretch/>
        </p:blipFill>
        <p:spPr>
          <a:xfrm>
            <a:off x="321168" y="1101561"/>
            <a:ext cx="8022431" cy="3879056"/>
          </a:xfrm>
          <a:prstGeom prst="rect">
            <a:avLst/>
          </a:prstGeom>
          <a:noFill/>
          <a:ln>
            <a:noFill/>
          </a:ln>
        </p:spPr>
      </p:pic>
    </p:spTree>
    <p:extLst>
      <p:ext uri="{BB962C8B-B14F-4D97-AF65-F5344CB8AC3E}">
        <p14:creationId xmlns:p14="http://schemas.microsoft.com/office/powerpoint/2010/main" val="367597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090" name="Google Shape;1090;p157"/>
          <p:cNvSpPr txBox="1">
            <a:spLocks noGrp="1"/>
          </p:cNvSpPr>
          <p:nvPr>
            <p:ph type="ctrTitle"/>
          </p:nvPr>
        </p:nvSpPr>
        <p:spPr>
          <a:xfrm>
            <a:off x="321167" y="356189"/>
            <a:ext cx="7570350" cy="604125"/>
          </a:xfrm>
          <a:prstGeom prst="rect">
            <a:avLst/>
          </a:prstGeom>
        </p:spPr>
        <p:txBody>
          <a:bodyPr spcFirstLastPara="1" wrap="square" lIns="68569" tIns="68569" rIns="68569" bIns="68569" anchor="b" anchorCtr="0">
            <a:noAutofit/>
          </a:bodyPr>
          <a:lstStyle/>
          <a:p>
            <a:r>
              <a:rPr lang="en-US" dirty="0"/>
              <a:t>Why’d you do that?</a:t>
            </a:r>
            <a:endParaRPr dirty="0"/>
          </a:p>
        </p:txBody>
      </p:sp>
      <p:sp>
        <p:nvSpPr>
          <p:cNvPr id="1092" name="Google Shape;1092;p157"/>
          <p:cNvSpPr txBox="1">
            <a:spLocks noGrp="1"/>
          </p:cNvSpPr>
          <p:nvPr>
            <p:ph type="body" idx="2"/>
          </p:nvPr>
        </p:nvSpPr>
        <p:spPr>
          <a:xfrm>
            <a:off x="321168" y="1312069"/>
            <a:ext cx="4613850" cy="1540568"/>
          </a:xfrm>
          <a:prstGeom prst="rect">
            <a:avLst/>
          </a:prstGeom>
        </p:spPr>
        <p:txBody>
          <a:bodyPr spcFirstLastPara="1" wrap="square" lIns="68569" tIns="68569" rIns="68569" bIns="68569" anchor="t" anchorCtr="0">
            <a:noAutofit/>
          </a:bodyPr>
          <a:lstStyle/>
          <a:p>
            <a:pPr marL="0" indent="0">
              <a:lnSpc>
                <a:spcPct val="100000"/>
              </a:lnSpc>
              <a:buNone/>
            </a:pPr>
            <a:r>
              <a:rPr lang="en-US" dirty="0"/>
              <a:t>+ Showcase more products (100+)</a:t>
            </a:r>
            <a:endParaRPr dirty="0"/>
          </a:p>
          <a:p>
            <a:pPr marL="0" indent="0">
              <a:lnSpc>
                <a:spcPct val="100000"/>
              </a:lnSpc>
              <a:spcBef>
                <a:spcPts val="0"/>
              </a:spcBef>
              <a:buNone/>
            </a:pPr>
            <a:r>
              <a:rPr lang="en-US" dirty="0"/>
              <a:t>+ More responsive to shifting trends</a:t>
            </a:r>
            <a:endParaRPr dirty="0"/>
          </a:p>
          <a:p>
            <a:pPr marL="0" indent="0">
              <a:lnSpc>
                <a:spcPct val="100000"/>
              </a:lnSpc>
              <a:spcBef>
                <a:spcPts val="0"/>
              </a:spcBef>
              <a:buNone/>
            </a:pPr>
            <a:r>
              <a:rPr lang="en-US" b="1" dirty="0"/>
              <a:t>+ Reduced CPA by 77%</a:t>
            </a:r>
            <a:endParaRPr b="1" dirty="0"/>
          </a:p>
        </p:txBody>
      </p:sp>
      <p:pic>
        <p:nvPicPr>
          <p:cNvPr id="1094" name="Google Shape;1094;p157"/>
          <p:cNvPicPr preferRelativeResize="0"/>
          <p:nvPr/>
        </p:nvPicPr>
        <p:blipFill rotWithShape="1">
          <a:blip r:embed="rId3">
            <a:alphaModFix/>
          </a:blip>
          <a:srcRect t="4747" r="24847" b="13618"/>
          <a:stretch/>
        </p:blipFill>
        <p:spPr>
          <a:xfrm>
            <a:off x="4935018" y="1"/>
            <a:ext cx="4208982" cy="5143500"/>
          </a:xfrm>
          <a:prstGeom prst="rect">
            <a:avLst/>
          </a:prstGeom>
          <a:noFill/>
          <a:ln>
            <a:noFill/>
          </a:ln>
        </p:spPr>
      </p:pic>
    </p:spTree>
    <p:extLst>
      <p:ext uri="{BB962C8B-B14F-4D97-AF65-F5344CB8AC3E}">
        <p14:creationId xmlns:p14="http://schemas.microsoft.com/office/powerpoint/2010/main" val="3761565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99"/>
        <p:cNvGrpSpPr/>
        <p:nvPr/>
      </p:nvGrpSpPr>
      <p:grpSpPr>
        <a:xfrm>
          <a:off x="0" y="0"/>
          <a:ext cx="0" cy="0"/>
          <a:chOff x="0" y="0"/>
          <a:chExt cx="0" cy="0"/>
        </a:xfrm>
      </p:grpSpPr>
      <p:sp>
        <p:nvSpPr>
          <p:cNvPr id="1100" name="Google Shape;1100;p158"/>
          <p:cNvSpPr txBox="1">
            <a:spLocks noGrp="1"/>
          </p:cNvSpPr>
          <p:nvPr>
            <p:ph type="ctrTitle"/>
          </p:nvPr>
        </p:nvSpPr>
        <p:spPr>
          <a:xfrm>
            <a:off x="321167" y="292960"/>
            <a:ext cx="7570350" cy="604125"/>
          </a:xfrm>
          <a:prstGeom prst="rect">
            <a:avLst/>
          </a:prstGeom>
          <a:noFill/>
          <a:ln>
            <a:noFill/>
          </a:ln>
        </p:spPr>
        <p:txBody>
          <a:bodyPr spcFirstLastPara="1" wrap="square" lIns="68569" tIns="34275" rIns="68569" bIns="34275" anchor="b" anchorCtr="0">
            <a:noAutofit/>
          </a:bodyPr>
          <a:lstStyle/>
          <a:p>
            <a:r>
              <a:rPr lang="en-US" dirty="0"/>
              <a:t>Monthly giving ads to recent donors</a:t>
            </a:r>
            <a:endParaRPr dirty="0"/>
          </a:p>
        </p:txBody>
      </p:sp>
      <p:pic>
        <p:nvPicPr>
          <p:cNvPr id="1101" name="Google Shape;1101;p158"/>
          <p:cNvPicPr preferRelativeResize="0"/>
          <p:nvPr/>
        </p:nvPicPr>
        <p:blipFill>
          <a:blip r:embed="rId3">
            <a:alphaModFix/>
          </a:blip>
          <a:stretch>
            <a:fillRect/>
          </a:stretch>
        </p:blipFill>
        <p:spPr>
          <a:xfrm>
            <a:off x="2949181" y="1016248"/>
            <a:ext cx="3245639" cy="4127252"/>
          </a:xfrm>
          <a:prstGeom prst="rect">
            <a:avLst/>
          </a:prstGeom>
          <a:noFill/>
          <a:ln>
            <a:noFill/>
          </a:ln>
        </p:spPr>
      </p:pic>
    </p:spTree>
    <p:extLst>
      <p:ext uri="{BB962C8B-B14F-4D97-AF65-F5344CB8AC3E}">
        <p14:creationId xmlns:p14="http://schemas.microsoft.com/office/powerpoint/2010/main" val="22586282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pic>
        <p:nvPicPr>
          <p:cNvPr id="9" name="Picture 8">
            <a:extLst>
              <a:ext uri="{FF2B5EF4-FFF2-40B4-BE49-F238E27FC236}">
                <a16:creationId xmlns:a16="http://schemas.microsoft.com/office/drawing/2014/main" id="{B8C3AD89-7FED-3145-9529-C55F2D97EE44}"/>
              </a:ext>
            </a:extLst>
          </p:cNvPr>
          <p:cNvPicPr>
            <a:picLocks noChangeAspect="1"/>
          </p:cNvPicPr>
          <p:nvPr/>
        </p:nvPicPr>
        <p:blipFill rotWithShape="1">
          <a:blip r:embed="rId3"/>
          <a:srcRect t="15621" r="9266" b="7803"/>
          <a:stretch/>
        </p:blipFill>
        <p:spPr>
          <a:xfrm>
            <a:off x="1" y="0"/>
            <a:ext cx="9143999" cy="5143500"/>
          </a:xfrm>
          <a:prstGeom prst="rect">
            <a:avLst/>
          </a:prstGeom>
        </p:spPr>
      </p:pic>
      <p:sp>
        <p:nvSpPr>
          <p:cNvPr id="2" name="Text Placeholder 1">
            <a:extLst>
              <a:ext uri="{FF2B5EF4-FFF2-40B4-BE49-F238E27FC236}">
                <a16:creationId xmlns:a16="http://schemas.microsoft.com/office/drawing/2014/main" id="{4581E760-3B7E-6147-9617-C126A0CB7A0B}"/>
              </a:ext>
            </a:extLst>
          </p:cNvPr>
          <p:cNvSpPr>
            <a:spLocks noGrp="1"/>
          </p:cNvSpPr>
          <p:nvPr>
            <p:ph type="body" idx="3"/>
          </p:nvPr>
        </p:nvSpPr>
        <p:spPr>
          <a:xfrm>
            <a:off x="0" y="3545733"/>
            <a:ext cx="4165870" cy="1444558"/>
          </a:xfrm>
        </p:spPr>
        <p:txBody>
          <a:bodyPr/>
          <a:lstStyle/>
          <a:p>
            <a:pPr marL="0" indent="0" algn="l">
              <a:lnSpc>
                <a:spcPct val="80000"/>
              </a:lnSpc>
              <a:spcBef>
                <a:spcPts val="0"/>
              </a:spcBef>
              <a:buClr>
                <a:schemeClr val="lt1"/>
              </a:buClr>
            </a:pPr>
            <a:r>
              <a:rPr lang="en-US" sz="4200" dirty="0">
                <a:solidFill>
                  <a:schemeClr val="bg1"/>
                </a:solidFill>
              </a:rPr>
              <a:t>Building Relationships</a:t>
            </a:r>
          </a:p>
        </p:txBody>
      </p:sp>
      <p:sp>
        <p:nvSpPr>
          <p:cNvPr id="4" name="Google Shape;1107;p159">
            <a:extLst>
              <a:ext uri="{FF2B5EF4-FFF2-40B4-BE49-F238E27FC236}">
                <a16:creationId xmlns:a16="http://schemas.microsoft.com/office/drawing/2014/main" id="{3B2969B3-14DA-7340-8946-78C582EFCEFA}"/>
              </a:ext>
            </a:extLst>
          </p:cNvPr>
          <p:cNvSpPr txBox="1">
            <a:spLocks/>
          </p:cNvSpPr>
          <p:nvPr/>
        </p:nvSpPr>
        <p:spPr>
          <a:xfrm>
            <a:off x="21888" y="4766719"/>
            <a:ext cx="4241025" cy="256050"/>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7F7F7F"/>
              </a:buClr>
              <a:buSzPts val="2800"/>
              <a:buFont typeface="Arial"/>
              <a:buNone/>
              <a:defRPr sz="2800" b="0" i="0" u="none" strike="noStrike" cap="none">
                <a:solidFill>
                  <a:srgbClr val="7F7F7F"/>
                </a:solidFill>
                <a:latin typeface="Arial"/>
                <a:ea typeface="Arial"/>
                <a:cs typeface="Arial"/>
                <a:sym typeface="Arial"/>
              </a:defRPr>
            </a:lvl1pPr>
            <a:lvl2pPr marL="914400" marR="0" lvl="1" indent="-381000" algn="l" rtl="0">
              <a:lnSpc>
                <a:spcPct val="90000"/>
              </a:lnSpc>
              <a:spcBef>
                <a:spcPts val="500"/>
              </a:spcBef>
              <a:spcAft>
                <a:spcPts val="0"/>
              </a:spcAft>
              <a:buClr>
                <a:schemeClr val="accent5"/>
              </a:buClr>
              <a:buSzPts val="2400"/>
              <a:buFont typeface="Arial"/>
              <a:buChar char="•"/>
              <a:defRPr sz="2400" b="0" i="0" u="none" strike="noStrike" cap="none">
                <a:solidFill>
                  <a:schemeClr val="accent5"/>
                </a:solidFill>
                <a:latin typeface="Arial"/>
                <a:ea typeface="Arial"/>
                <a:cs typeface="Arial"/>
                <a:sym typeface="Arial"/>
              </a:defRPr>
            </a:lvl2pPr>
            <a:lvl3pPr marL="1371600" marR="0" lvl="2" indent="-323850" algn="l" rtl="0">
              <a:lnSpc>
                <a:spcPct val="90000"/>
              </a:lnSpc>
              <a:spcBef>
                <a:spcPts val="500"/>
              </a:spcBef>
              <a:spcAft>
                <a:spcPts val="0"/>
              </a:spcAft>
              <a:buClr>
                <a:schemeClr val="accent5"/>
              </a:buClr>
              <a:buSzPts val="1500"/>
              <a:buFont typeface="Arial"/>
              <a:buChar char="•"/>
              <a:defRPr sz="2000" b="0" i="0" u="none" strike="noStrike" cap="none">
                <a:solidFill>
                  <a:schemeClr val="accent5"/>
                </a:solidFill>
                <a:latin typeface="Arial"/>
                <a:ea typeface="Arial"/>
                <a:cs typeface="Arial"/>
                <a:sym typeface="Arial"/>
              </a:defRPr>
            </a:lvl3pPr>
            <a:lvl4pPr marL="1828800" marR="0" lvl="3" indent="-285750" algn="l" rtl="0">
              <a:lnSpc>
                <a:spcPct val="90000"/>
              </a:lnSpc>
              <a:spcBef>
                <a:spcPts val="500"/>
              </a:spcBef>
              <a:spcAft>
                <a:spcPts val="0"/>
              </a:spcAft>
              <a:buClr>
                <a:schemeClr val="accent5"/>
              </a:buClr>
              <a:buSzPts val="900"/>
              <a:buFont typeface="Arial"/>
              <a:buChar char="•"/>
              <a:defRPr sz="1800" b="0" i="0" u="none" strike="noStrike" cap="none">
                <a:solidFill>
                  <a:schemeClr val="accent5"/>
                </a:solidFill>
                <a:latin typeface="Arial"/>
                <a:ea typeface="Arial"/>
                <a:cs typeface="Arial"/>
                <a:sym typeface="Arial"/>
              </a:defRPr>
            </a:lvl4pPr>
            <a:lvl5pPr marL="2286000" marR="0" lvl="4"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pPr marL="0" indent="0" defTabSz="685800">
              <a:spcBef>
                <a:spcPts val="0"/>
              </a:spcBef>
              <a:buClr>
                <a:srgbClr val="FFFFFF"/>
              </a:buClr>
              <a:buSzPts val="1665"/>
            </a:pPr>
            <a:r>
              <a:rPr lang="en-US" sz="1249" kern="0" dirty="0">
                <a:solidFill>
                  <a:srgbClr val="FFFFFF"/>
                </a:solidFill>
              </a:rPr>
              <a:t>Show me the love!!!</a:t>
            </a:r>
          </a:p>
        </p:txBody>
      </p:sp>
    </p:spTree>
    <p:extLst>
      <p:ext uri="{BB962C8B-B14F-4D97-AF65-F5344CB8AC3E}">
        <p14:creationId xmlns:p14="http://schemas.microsoft.com/office/powerpoint/2010/main" val="22335747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Google Shape;1136;p163"/>
          <p:cNvSpPr txBox="1">
            <a:spLocks noGrp="1"/>
          </p:cNvSpPr>
          <p:nvPr>
            <p:ph type="ctrTitle"/>
          </p:nvPr>
        </p:nvSpPr>
        <p:spPr>
          <a:xfrm>
            <a:off x="744545" y="258780"/>
            <a:ext cx="7146918" cy="604049"/>
          </a:xfrm>
          <a:prstGeom prst="rect">
            <a:avLst/>
          </a:prstGeom>
          <a:noFill/>
          <a:ln>
            <a:noFill/>
          </a:ln>
        </p:spPr>
        <p:txBody>
          <a:bodyPr spcFirstLastPara="1" wrap="square" lIns="68569" tIns="34275" rIns="68569" bIns="34275" anchor="b" anchorCtr="0">
            <a:noAutofit/>
          </a:bodyPr>
          <a:lstStyle/>
          <a:p>
            <a:r>
              <a:rPr lang="en-US"/>
              <a:t>Happy Anniversary!</a:t>
            </a:r>
            <a:endParaRPr/>
          </a:p>
        </p:txBody>
      </p:sp>
      <p:sp>
        <p:nvSpPr>
          <p:cNvPr id="1138" name="Google Shape;1138;p163"/>
          <p:cNvSpPr txBox="1">
            <a:spLocks noGrp="1"/>
          </p:cNvSpPr>
          <p:nvPr>
            <p:ph type="body" idx="2"/>
          </p:nvPr>
        </p:nvSpPr>
        <p:spPr>
          <a:xfrm>
            <a:off x="744545" y="2013649"/>
            <a:ext cx="4101263" cy="1174592"/>
          </a:xfrm>
          <a:prstGeom prst="rect">
            <a:avLst/>
          </a:prstGeom>
          <a:noFill/>
          <a:ln>
            <a:noFill/>
          </a:ln>
        </p:spPr>
        <p:txBody>
          <a:bodyPr spcFirstLastPara="1" wrap="square" lIns="68569" tIns="34275" rIns="68569" bIns="34275" anchor="t" anchorCtr="0">
            <a:noAutofit/>
          </a:bodyPr>
          <a:lstStyle/>
          <a:p>
            <a:pPr marL="0" indent="0">
              <a:lnSpc>
                <a:spcPct val="100000"/>
              </a:lnSpc>
              <a:spcBef>
                <a:spcPts val="0"/>
              </a:spcBef>
              <a:buSzPts val="7200"/>
              <a:buNone/>
            </a:pPr>
            <a:r>
              <a:rPr lang="en-US" sz="2400" b="1" i="1" dirty="0">
                <a:solidFill>
                  <a:schemeClr val="accent3"/>
                </a:solidFill>
              </a:rPr>
              <a:t>“This month, we are celebrating your 7 years as a Mercy Corps supporter!”</a:t>
            </a:r>
            <a:endParaRPr sz="2400" b="1" i="1" dirty="0">
              <a:solidFill>
                <a:schemeClr val="accent3"/>
              </a:solidFill>
            </a:endParaRPr>
          </a:p>
        </p:txBody>
      </p:sp>
      <p:pic>
        <p:nvPicPr>
          <p:cNvPr id="3" name="Picture 2">
            <a:extLst>
              <a:ext uri="{FF2B5EF4-FFF2-40B4-BE49-F238E27FC236}">
                <a16:creationId xmlns:a16="http://schemas.microsoft.com/office/drawing/2014/main" id="{E240A6C8-770E-DA42-9881-032F0D8E1198}"/>
              </a:ext>
            </a:extLst>
          </p:cNvPr>
          <p:cNvPicPr>
            <a:picLocks noChangeAspect="1"/>
          </p:cNvPicPr>
          <p:nvPr/>
        </p:nvPicPr>
        <p:blipFill rotWithShape="1">
          <a:blip r:embed="rId3"/>
          <a:srcRect l="1546"/>
          <a:stretch/>
        </p:blipFill>
        <p:spPr>
          <a:xfrm>
            <a:off x="5530174" y="0"/>
            <a:ext cx="3613826" cy="5143500"/>
          </a:xfrm>
          <a:prstGeom prst="rect">
            <a:avLst/>
          </a:prstGeom>
        </p:spPr>
      </p:pic>
    </p:spTree>
    <p:extLst>
      <p:ext uri="{BB962C8B-B14F-4D97-AF65-F5344CB8AC3E}">
        <p14:creationId xmlns:p14="http://schemas.microsoft.com/office/powerpoint/2010/main" val="38909659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43"/>
        <p:cNvGrpSpPr/>
        <p:nvPr/>
      </p:nvGrpSpPr>
      <p:grpSpPr>
        <a:xfrm>
          <a:off x="0" y="0"/>
          <a:ext cx="0" cy="0"/>
          <a:chOff x="0" y="0"/>
          <a:chExt cx="0" cy="0"/>
        </a:xfrm>
      </p:grpSpPr>
      <p:sp>
        <p:nvSpPr>
          <p:cNvPr id="1144" name="Google Shape;1144;p164"/>
          <p:cNvSpPr txBox="1">
            <a:spLocks noGrp="1"/>
          </p:cNvSpPr>
          <p:nvPr>
            <p:ph type="ctrTitle"/>
          </p:nvPr>
        </p:nvSpPr>
        <p:spPr>
          <a:xfrm>
            <a:off x="744545" y="258780"/>
            <a:ext cx="7146918" cy="604049"/>
          </a:xfrm>
          <a:prstGeom prst="rect">
            <a:avLst/>
          </a:prstGeom>
          <a:noFill/>
          <a:ln>
            <a:noFill/>
          </a:ln>
        </p:spPr>
        <p:txBody>
          <a:bodyPr spcFirstLastPara="1" wrap="square" lIns="68569" tIns="34275" rIns="68569" bIns="34275" anchor="b" anchorCtr="0">
            <a:noAutofit/>
          </a:bodyPr>
          <a:lstStyle/>
          <a:p>
            <a:r>
              <a:rPr lang="en-US"/>
              <a:t>Rolling Survey</a:t>
            </a:r>
            <a:endParaRPr/>
          </a:p>
        </p:txBody>
      </p:sp>
      <p:pic>
        <p:nvPicPr>
          <p:cNvPr id="1145" name="Google Shape;1145;p164"/>
          <p:cNvPicPr preferRelativeResize="0"/>
          <p:nvPr/>
        </p:nvPicPr>
        <p:blipFill rotWithShape="1">
          <a:blip r:embed="rId3">
            <a:alphaModFix/>
          </a:blip>
          <a:srcRect l="2783" r="3219"/>
          <a:stretch/>
        </p:blipFill>
        <p:spPr>
          <a:xfrm>
            <a:off x="0" y="1508125"/>
            <a:ext cx="3188460" cy="2397125"/>
          </a:xfrm>
          <a:prstGeom prst="rect">
            <a:avLst/>
          </a:prstGeom>
          <a:noFill/>
          <a:ln>
            <a:noFill/>
          </a:ln>
        </p:spPr>
      </p:pic>
      <p:pic>
        <p:nvPicPr>
          <p:cNvPr id="1146" name="Google Shape;1146;p164"/>
          <p:cNvPicPr preferRelativeResize="0"/>
          <p:nvPr/>
        </p:nvPicPr>
        <p:blipFill rotWithShape="1">
          <a:blip r:embed="rId4">
            <a:alphaModFix/>
          </a:blip>
          <a:srcRect l="8930" t="3529" r="9862" b="5417"/>
          <a:stretch/>
        </p:blipFill>
        <p:spPr>
          <a:xfrm>
            <a:off x="3073688" y="1508125"/>
            <a:ext cx="3544758" cy="2397125"/>
          </a:xfrm>
          <a:prstGeom prst="rect">
            <a:avLst/>
          </a:prstGeom>
          <a:noFill/>
          <a:ln>
            <a:noFill/>
          </a:ln>
        </p:spPr>
      </p:pic>
      <p:pic>
        <p:nvPicPr>
          <p:cNvPr id="1147" name="Google Shape;1147;p164"/>
          <p:cNvPicPr preferRelativeResize="0"/>
          <p:nvPr/>
        </p:nvPicPr>
        <p:blipFill rotWithShape="1">
          <a:blip r:embed="rId5">
            <a:alphaModFix/>
          </a:blip>
          <a:srcRect l="9157" t="2628" r="9303" b="2034"/>
          <a:stretch/>
        </p:blipFill>
        <p:spPr>
          <a:xfrm>
            <a:off x="6682714" y="1508125"/>
            <a:ext cx="2417498" cy="2492196"/>
          </a:xfrm>
          <a:prstGeom prst="rect">
            <a:avLst/>
          </a:prstGeom>
          <a:noFill/>
          <a:ln>
            <a:noFill/>
          </a:ln>
        </p:spPr>
      </p:pic>
    </p:spTree>
    <p:extLst>
      <p:ext uri="{BB962C8B-B14F-4D97-AF65-F5344CB8AC3E}">
        <p14:creationId xmlns:p14="http://schemas.microsoft.com/office/powerpoint/2010/main" val="51774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1"/>
                                          </p:stCondLst>
                                        </p:cTn>
                                        <p:tgtEl>
                                          <p:spTgt spid="114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47"/>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1"/>
                                          </p:stCondLst>
                                        </p:cTn>
                                        <p:tgtEl>
                                          <p:spTgt spid="11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3" name="Google Shape;1153;p165"/>
          <p:cNvSpPr txBox="1">
            <a:spLocks noGrp="1"/>
          </p:cNvSpPr>
          <p:nvPr>
            <p:ph type="ctrTitle"/>
          </p:nvPr>
        </p:nvSpPr>
        <p:spPr>
          <a:prstGeom prst="rect">
            <a:avLst/>
          </a:prstGeom>
          <a:noFill/>
          <a:ln>
            <a:noFill/>
          </a:ln>
        </p:spPr>
        <p:txBody>
          <a:bodyPr spcFirstLastPara="1" wrap="square" lIns="68569" tIns="34275" rIns="68569" bIns="34275" anchor="b" anchorCtr="0">
            <a:noAutofit/>
          </a:bodyPr>
          <a:lstStyle/>
          <a:p>
            <a:r>
              <a:rPr lang="en-US"/>
              <a:t>Stop lapsing &amp; improve deliverability</a:t>
            </a:r>
            <a:endParaRPr/>
          </a:p>
        </p:txBody>
      </p:sp>
      <p:sp>
        <p:nvSpPr>
          <p:cNvPr id="1155" name="Google Shape;1155;p165"/>
          <p:cNvSpPr txBox="1">
            <a:spLocks noGrp="1"/>
          </p:cNvSpPr>
          <p:nvPr>
            <p:ph type="body" idx="1"/>
          </p:nvPr>
        </p:nvSpPr>
        <p:spPr>
          <a:xfrm>
            <a:off x="756306" y="2938859"/>
            <a:ext cx="2418159" cy="695325"/>
          </a:xfrm>
          <a:prstGeom prst="rect">
            <a:avLst/>
          </a:prstGeom>
        </p:spPr>
        <p:txBody>
          <a:bodyPr spcFirstLastPara="1" wrap="square" lIns="68569" tIns="34275" rIns="68569" bIns="34275" anchor="t" anchorCtr="0">
            <a:noAutofit/>
          </a:bodyPr>
          <a:lstStyle/>
          <a:p>
            <a:pPr marL="0" indent="0" algn="ctr"/>
            <a:r>
              <a:rPr lang="en-US" dirty="0"/>
              <a:t>4 months out:</a:t>
            </a:r>
            <a:br>
              <a:rPr lang="en-US" dirty="0"/>
            </a:br>
            <a:r>
              <a:rPr lang="en-US" dirty="0"/>
              <a:t>one-click action</a:t>
            </a:r>
            <a:endParaRPr dirty="0"/>
          </a:p>
        </p:txBody>
      </p:sp>
      <p:sp>
        <p:nvSpPr>
          <p:cNvPr id="1157" name="Google Shape;1157;p165"/>
          <p:cNvSpPr txBox="1">
            <a:spLocks noGrp="1"/>
          </p:cNvSpPr>
          <p:nvPr>
            <p:ph type="body" idx="2"/>
          </p:nvPr>
        </p:nvSpPr>
        <p:spPr>
          <a:xfrm>
            <a:off x="3320848" y="2938859"/>
            <a:ext cx="2418159" cy="695325"/>
          </a:xfrm>
          <a:prstGeom prst="rect">
            <a:avLst/>
          </a:prstGeom>
        </p:spPr>
        <p:txBody>
          <a:bodyPr spcFirstLastPara="1" wrap="square" lIns="68569" tIns="34275" rIns="68569" bIns="34275" anchor="t" anchorCtr="0">
            <a:noAutofit/>
          </a:bodyPr>
          <a:lstStyle/>
          <a:p>
            <a:pPr marL="0" indent="0" algn="ctr"/>
            <a:r>
              <a:rPr lang="en-US" dirty="0"/>
              <a:t>8 months out:</a:t>
            </a:r>
            <a:br>
              <a:rPr lang="en-US" dirty="0"/>
            </a:br>
            <a:r>
              <a:rPr lang="en-US" dirty="0"/>
              <a:t>survey</a:t>
            </a:r>
            <a:endParaRPr dirty="0"/>
          </a:p>
        </p:txBody>
      </p:sp>
      <p:sp>
        <p:nvSpPr>
          <p:cNvPr id="1159" name="Google Shape;1159;p165"/>
          <p:cNvSpPr txBox="1">
            <a:spLocks noGrp="1"/>
          </p:cNvSpPr>
          <p:nvPr>
            <p:ph type="body" idx="3"/>
          </p:nvPr>
        </p:nvSpPr>
        <p:spPr>
          <a:xfrm>
            <a:off x="5897151" y="2938859"/>
            <a:ext cx="2418159" cy="1125141"/>
          </a:xfrm>
          <a:prstGeom prst="rect">
            <a:avLst/>
          </a:prstGeom>
        </p:spPr>
        <p:txBody>
          <a:bodyPr spcFirstLastPara="1" wrap="square" lIns="68569" tIns="34275" rIns="68569" bIns="34275" anchor="t" anchorCtr="0">
            <a:noAutofit/>
          </a:bodyPr>
          <a:lstStyle/>
          <a:p>
            <a:pPr marL="0" indent="0" algn="ctr"/>
            <a:r>
              <a:rPr lang="en-US" dirty="0"/>
              <a:t>8 months out:</a:t>
            </a:r>
            <a:br>
              <a:rPr lang="en-US" dirty="0"/>
            </a:br>
            <a:r>
              <a:rPr lang="en-US" dirty="0"/>
              <a:t>say “yes” &amp; </a:t>
            </a:r>
            <a:br>
              <a:rPr lang="en-US" dirty="0"/>
            </a:br>
            <a:r>
              <a:rPr lang="en-US" dirty="0"/>
              <a:t>action menu</a:t>
            </a:r>
            <a:endParaRPr dirty="0"/>
          </a:p>
        </p:txBody>
      </p:sp>
      <p:sp>
        <p:nvSpPr>
          <p:cNvPr id="4" name="Rectangle 3">
            <a:extLst>
              <a:ext uri="{FF2B5EF4-FFF2-40B4-BE49-F238E27FC236}">
                <a16:creationId xmlns:a16="http://schemas.microsoft.com/office/drawing/2014/main" id="{ECD9E16F-AFB0-8546-8E38-5AB7B918BE7F}"/>
              </a:ext>
            </a:extLst>
          </p:cNvPr>
          <p:cNvSpPr/>
          <p:nvPr/>
        </p:nvSpPr>
        <p:spPr>
          <a:xfrm>
            <a:off x="744140" y="4184444"/>
            <a:ext cx="7570767" cy="738664"/>
          </a:xfrm>
          <a:prstGeom prst="rect">
            <a:avLst/>
          </a:prstGeom>
        </p:spPr>
        <p:txBody>
          <a:bodyPr wrap="square">
            <a:spAutoFit/>
          </a:bodyPr>
          <a:lstStyle/>
          <a:p>
            <a:pPr defTabSz="685800">
              <a:spcBef>
                <a:spcPts val="750"/>
              </a:spcBef>
              <a:buClr>
                <a:srgbClr val="000000"/>
              </a:buClr>
              <a:buSzPts val="4500"/>
            </a:pPr>
            <a:r>
              <a:rPr lang="en-US" sz="2100" kern="0" dirty="0">
                <a:solidFill>
                  <a:srgbClr val="F16130"/>
                </a:solidFill>
                <a:latin typeface="Arial" panose="020B0604020202020204" pitchFamily="34" charset="0"/>
                <a:cs typeface="Arial" panose="020B0604020202020204" pitchFamily="34" charset="0"/>
                <a:sym typeface="Arial"/>
              </a:rPr>
              <a:t>+ 8%</a:t>
            </a:r>
            <a:r>
              <a:rPr lang="en-US" sz="2100" b="1" kern="0" dirty="0">
                <a:solidFill>
                  <a:srgbClr val="F16130"/>
                </a:solidFill>
                <a:latin typeface="Arial" panose="020B0604020202020204" pitchFamily="34" charset="0"/>
                <a:cs typeface="Arial" panose="020B0604020202020204" pitchFamily="34" charset="0"/>
                <a:sym typeface="Arial"/>
              </a:rPr>
              <a:t> </a:t>
            </a:r>
            <a:r>
              <a:rPr lang="en-US" sz="2100" kern="0" dirty="0">
                <a:solidFill>
                  <a:srgbClr val="F16130"/>
                </a:solidFill>
                <a:latin typeface="Arial" panose="020B0604020202020204" pitchFamily="34" charset="0"/>
                <a:cs typeface="Arial" panose="020B0604020202020204" pitchFamily="34" charset="0"/>
                <a:sym typeface="Arial"/>
              </a:rPr>
              <a:t>of recipients </a:t>
            </a:r>
            <a:r>
              <a:rPr lang="en-US" sz="2100" b="1" kern="0" dirty="0">
                <a:solidFill>
                  <a:srgbClr val="F16130"/>
                </a:solidFill>
                <a:latin typeface="Arial" panose="020B0604020202020204" pitchFamily="34" charset="0"/>
                <a:cs typeface="Arial" panose="020B0604020202020204" pitchFamily="34" charset="0"/>
                <a:sym typeface="Arial"/>
              </a:rPr>
              <a:t>reengaged</a:t>
            </a:r>
          </a:p>
          <a:p>
            <a:pPr defTabSz="685800">
              <a:buClr>
                <a:srgbClr val="000000"/>
              </a:buClr>
              <a:buSzPts val="4500"/>
            </a:pPr>
            <a:r>
              <a:rPr lang="en-US" sz="2100" kern="0" dirty="0">
                <a:solidFill>
                  <a:srgbClr val="F16130"/>
                </a:solidFill>
                <a:latin typeface="Arial" panose="020B0604020202020204" pitchFamily="34" charset="0"/>
                <a:cs typeface="Arial" panose="020B0604020202020204" pitchFamily="34" charset="0"/>
                <a:sym typeface="Arial"/>
              </a:rPr>
              <a:t>+ 59% of reactivated subscribers </a:t>
            </a:r>
            <a:r>
              <a:rPr lang="en-US" sz="2100" b="1" kern="0" dirty="0">
                <a:solidFill>
                  <a:srgbClr val="F16130"/>
                </a:solidFill>
                <a:latin typeface="Arial" panose="020B0604020202020204" pitchFamily="34" charset="0"/>
                <a:cs typeface="Arial" panose="020B0604020202020204" pitchFamily="34" charset="0"/>
                <a:sym typeface="Arial"/>
              </a:rPr>
              <a:t>remained active</a:t>
            </a:r>
            <a:r>
              <a:rPr lang="en-US" sz="2100" kern="0" dirty="0">
                <a:solidFill>
                  <a:srgbClr val="F16130"/>
                </a:solidFill>
                <a:latin typeface="Arial" panose="020B0604020202020204" pitchFamily="34" charset="0"/>
                <a:cs typeface="Arial" panose="020B0604020202020204" pitchFamily="34" charset="0"/>
                <a:sym typeface="Arial"/>
              </a:rPr>
              <a:t> a year later</a:t>
            </a:r>
          </a:p>
        </p:txBody>
      </p:sp>
      <p:pic>
        <p:nvPicPr>
          <p:cNvPr id="6" name="Picture 5">
            <a:extLst>
              <a:ext uri="{FF2B5EF4-FFF2-40B4-BE49-F238E27FC236}">
                <a16:creationId xmlns:a16="http://schemas.microsoft.com/office/drawing/2014/main" id="{2259AC93-E082-1547-B7E7-5C1526C79DED}"/>
              </a:ext>
            </a:extLst>
          </p:cNvPr>
          <p:cNvPicPr>
            <a:picLocks noChangeAspect="1"/>
          </p:cNvPicPr>
          <p:nvPr/>
        </p:nvPicPr>
        <p:blipFill>
          <a:blip r:embed="rId3"/>
          <a:stretch>
            <a:fillRect/>
          </a:stretch>
        </p:blipFill>
        <p:spPr>
          <a:xfrm>
            <a:off x="744141" y="1214834"/>
            <a:ext cx="2430325" cy="1566465"/>
          </a:xfrm>
          <a:prstGeom prst="rect">
            <a:avLst/>
          </a:prstGeom>
        </p:spPr>
      </p:pic>
      <p:pic>
        <p:nvPicPr>
          <p:cNvPr id="8" name="Picture 7">
            <a:extLst>
              <a:ext uri="{FF2B5EF4-FFF2-40B4-BE49-F238E27FC236}">
                <a16:creationId xmlns:a16="http://schemas.microsoft.com/office/drawing/2014/main" id="{B4C5C6BC-52C7-064F-8C36-B0A00B867A07}"/>
              </a:ext>
            </a:extLst>
          </p:cNvPr>
          <p:cNvPicPr>
            <a:picLocks noChangeAspect="1"/>
          </p:cNvPicPr>
          <p:nvPr/>
        </p:nvPicPr>
        <p:blipFill>
          <a:blip r:embed="rId4"/>
          <a:stretch>
            <a:fillRect/>
          </a:stretch>
        </p:blipFill>
        <p:spPr>
          <a:xfrm>
            <a:off x="3320646" y="1214834"/>
            <a:ext cx="2453444" cy="1420415"/>
          </a:xfrm>
          <a:prstGeom prst="rect">
            <a:avLst/>
          </a:prstGeom>
        </p:spPr>
      </p:pic>
      <p:pic>
        <p:nvPicPr>
          <p:cNvPr id="10" name="Picture 9">
            <a:extLst>
              <a:ext uri="{FF2B5EF4-FFF2-40B4-BE49-F238E27FC236}">
                <a16:creationId xmlns:a16="http://schemas.microsoft.com/office/drawing/2014/main" id="{1450D6CC-E72B-024A-959C-6C46228D3A2C}"/>
              </a:ext>
            </a:extLst>
          </p:cNvPr>
          <p:cNvPicPr>
            <a:picLocks noChangeAspect="1"/>
          </p:cNvPicPr>
          <p:nvPr/>
        </p:nvPicPr>
        <p:blipFill>
          <a:blip r:embed="rId5"/>
          <a:stretch>
            <a:fillRect/>
          </a:stretch>
        </p:blipFill>
        <p:spPr>
          <a:xfrm>
            <a:off x="5887031" y="1214834"/>
            <a:ext cx="2438400" cy="1724025"/>
          </a:xfrm>
          <a:prstGeom prst="rect">
            <a:avLst/>
          </a:prstGeom>
        </p:spPr>
      </p:pic>
      <p:cxnSp>
        <p:nvCxnSpPr>
          <p:cNvPr id="12" name="Straight Connector 11">
            <a:extLst>
              <a:ext uri="{FF2B5EF4-FFF2-40B4-BE49-F238E27FC236}">
                <a16:creationId xmlns:a16="http://schemas.microsoft.com/office/drawing/2014/main" id="{8AFB05CF-CFF8-B14E-8829-E798AE106D44}"/>
              </a:ext>
            </a:extLst>
          </p:cNvPr>
          <p:cNvCxnSpPr>
            <a:cxnSpLocks/>
          </p:cNvCxnSpPr>
          <p:nvPr/>
        </p:nvCxnSpPr>
        <p:spPr>
          <a:xfrm>
            <a:off x="0" y="4064000"/>
            <a:ext cx="9144000" cy="0"/>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7502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165"/>
        <p:cNvGrpSpPr/>
        <p:nvPr/>
      </p:nvGrpSpPr>
      <p:grpSpPr>
        <a:xfrm>
          <a:off x="0" y="0"/>
          <a:ext cx="0" cy="0"/>
          <a:chOff x="0" y="0"/>
          <a:chExt cx="0" cy="0"/>
        </a:xfrm>
      </p:grpSpPr>
      <p:sp>
        <p:nvSpPr>
          <p:cNvPr id="1166" name="Google Shape;1166;p166"/>
          <p:cNvSpPr txBox="1">
            <a:spLocks noGrp="1"/>
          </p:cNvSpPr>
          <p:nvPr>
            <p:ph type="ctrTitle"/>
          </p:nvPr>
        </p:nvSpPr>
        <p:spPr>
          <a:xfrm>
            <a:off x="744544" y="138409"/>
            <a:ext cx="3939324" cy="1053230"/>
          </a:xfrm>
          <a:prstGeom prst="rect">
            <a:avLst/>
          </a:prstGeom>
          <a:noFill/>
          <a:ln>
            <a:noFill/>
          </a:ln>
        </p:spPr>
        <p:txBody>
          <a:bodyPr spcFirstLastPara="1" wrap="square" lIns="68569" tIns="34275" rIns="68569" bIns="34275" anchor="b" anchorCtr="0">
            <a:noAutofit/>
          </a:bodyPr>
          <a:lstStyle/>
          <a:p>
            <a:r>
              <a:rPr lang="en-US" dirty="0"/>
              <a:t>Incentivize the behavior you want</a:t>
            </a:r>
            <a:endParaRPr dirty="0"/>
          </a:p>
        </p:txBody>
      </p:sp>
      <p:sp>
        <p:nvSpPr>
          <p:cNvPr id="1169" name="Google Shape;1169;p166"/>
          <p:cNvSpPr txBox="1">
            <a:spLocks noGrp="1"/>
          </p:cNvSpPr>
          <p:nvPr>
            <p:ph type="body" idx="2"/>
          </p:nvPr>
        </p:nvSpPr>
        <p:spPr>
          <a:xfrm>
            <a:off x="744544" y="1977025"/>
            <a:ext cx="2757414" cy="1017878"/>
          </a:xfrm>
          <a:prstGeom prst="rect">
            <a:avLst/>
          </a:prstGeom>
          <a:noFill/>
          <a:ln>
            <a:noFill/>
          </a:ln>
        </p:spPr>
        <p:txBody>
          <a:bodyPr spcFirstLastPara="1" wrap="square" lIns="68569" tIns="34275" rIns="68569" bIns="34275" anchor="t" anchorCtr="0">
            <a:noAutofit/>
          </a:bodyPr>
          <a:lstStyle/>
          <a:p>
            <a:pPr marL="0" indent="0">
              <a:lnSpc>
                <a:spcPct val="100000"/>
              </a:lnSpc>
              <a:spcBef>
                <a:spcPts val="0"/>
              </a:spcBef>
              <a:buSzPts val="7200"/>
              <a:buNone/>
            </a:pPr>
            <a:r>
              <a:rPr lang="en-US" b="1" dirty="0"/>
              <a:t>Nearly DOUBLE the response in the following year</a:t>
            </a:r>
            <a:endParaRPr b="1" i="0" u="none" strike="noStrike" cap="none" dirty="0">
              <a:solidFill>
                <a:srgbClr val="7F7F7F"/>
              </a:solidFill>
              <a:latin typeface="Arial"/>
              <a:ea typeface="Arial"/>
              <a:cs typeface="Arial"/>
              <a:sym typeface="Arial"/>
            </a:endParaRPr>
          </a:p>
        </p:txBody>
      </p:sp>
      <p:pic>
        <p:nvPicPr>
          <p:cNvPr id="3" name="Picture 2">
            <a:extLst>
              <a:ext uri="{FF2B5EF4-FFF2-40B4-BE49-F238E27FC236}">
                <a16:creationId xmlns:a16="http://schemas.microsoft.com/office/drawing/2014/main" id="{BB451796-FE82-274A-A75F-51705DF0C492}"/>
              </a:ext>
            </a:extLst>
          </p:cNvPr>
          <p:cNvPicPr>
            <a:picLocks noChangeAspect="1"/>
          </p:cNvPicPr>
          <p:nvPr/>
        </p:nvPicPr>
        <p:blipFill>
          <a:blip r:embed="rId3"/>
          <a:stretch>
            <a:fillRect/>
          </a:stretch>
        </p:blipFill>
        <p:spPr>
          <a:xfrm>
            <a:off x="5361675" y="0"/>
            <a:ext cx="3782326" cy="5143500"/>
          </a:xfrm>
          <a:prstGeom prst="rect">
            <a:avLst/>
          </a:prstGeom>
        </p:spPr>
      </p:pic>
      <p:cxnSp>
        <p:nvCxnSpPr>
          <p:cNvPr id="5" name="Straight Arrow Connector 4">
            <a:extLst>
              <a:ext uri="{FF2B5EF4-FFF2-40B4-BE49-F238E27FC236}">
                <a16:creationId xmlns:a16="http://schemas.microsoft.com/office/drawing/2014/main" id="{7FD4FFC5-4F65-AD4D-9745-F425DE1533A1}"/>
              </a:ext>
            </a:extLst>
          </p:cNvPr>
          <p:cNvCxnSpPr>
            <a:cxnSpLocks/>
          </p:cNvCxnSpPr>
          <p:nvPr/>
        </p:nvCxnSpPr>
        <p:spPr>
          <a:xfrm>
            <a:off x="3078804" y="2571751"/>
            <a:ext cx="2098290" cy="1039643"/>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83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167" y="355323"/>
            <a:ext cx="7570350" cy="604125"/>
          </a:xfrm>
        </p:spPr>
        <p:txBody>
          <a:bodyPr>
            <a:normAutofit fontScale="90000"/>
          </a:bodyPr>
          <a:lstStyle/>
          <a:p>
            <a:r>
              <a:rPr lang="en-US" dirty="0"/>
              <a:t>Let ‘</a:t>
            </a:r>
            <a:r>
              <a:rPr lang="en-US" dirty="0" err="1"/>
              <a:t>em</a:t>
            </a:r>
            <a:r>
              <a:rPr lang="en-US" dirty="0"/>
              <a:t> go</a:t>
            </a:r>
          </a:p>
        </p:txBody>
      </p:sp>
      <p:sp>
        <p:nvSpPr>
          <p:cNvPr id="3" name="Content Placeholder 2"/>
          <p:cNvSpPr>
            <a:spLocks noGrp="1"/>
          </p:cNvSpPr>
          <p:nvPr>
            <p:ph type="body" idx="1"/>
          </p:nvPr>
        </p:nvSpPr>
        <p:spPr/>
        <p:txBody>
          <a:bodyPr>
            <a:normAutofit fontScale="25000" lnSpcReduction="20000"/>
          </a:bodyPr>
          <a:lstStyle/>
          <a:p>
            <a:endParaRPr lang="en-US" dirty="0"/>
          </a:p>
          <a:p>
            <a:endParaRPr lang="en-US" dirty="0"/>
          </a:p>
        </p:txBody>
      </p:sp>
      <p:pic>
        <p:nvPicPr>
          <p:cNvPr id="5" name="Picture 4">
            <a:extLst>
              <a:ext uri="{FF2B5EF4-FFF2-40B4-BE49-F238E27FC236}">
                <a16:creationId xmlns:a16="http://schemas.microsoft.com/office/drawing/2014/main" id="{93863AC0-906F-488A-8E14-F510A066E5DA}"/>
              </a:ext>
            </a:extLst>
          </p:cNvPr>
          <p:cNvPicPr>
            <a:picLocks noChangeAspect="1"/>
          </p:cNvPicPr>
          <p:nvPr/>
        </p:nvPicPr>
        <p:blipFill rotWithShape="1">
          <a:blip r:embed="rId3"/>
          <a:srcRect b="20851"/>
          <a:stretch/>
        </p:blipFill>
        <p:spPr>
          <a:xfrm>
            <a:off x="3399244" y="0"/>
            <a:ext cx="3314371" cy="5138561"/>
          </a:xfrm>
          <a:prstGeom prst="rect">
            <a:avLst/>
          </a:prstGeom>
        </p:spPr>
      </p:pic>
    </p:spTree>
    <p:extLst>
      <p:ext uri="{BB962C8B-B14F-4D97-AF65-F5344CB8AC3E}">
        <p14:creationId xmlns:p14="http://schemas.microsoft.com/office/powerpoint/2010/main" val="1290529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Reactivation, </a:t>
            </a:r>
            <a:r>
              <a:rPr lang="en-US" dirty="0" err="1"/>
              <a:t>Winback</a:t>
            </a:r>
            <a:r>
              <a:rPr lang="en-US" dirty="0"/>
              <a:t>, Suppress</a:t>
            </a:r>
          </a:p>
        </p:txBody>
      </p:sp>
      <p:sp>
        <p:nvSpPr>
          <p:cNvPr id="3" name="Content Placeholder 2"/>
          <p:cNvSpPr>
            <a:spLocks noGrp="1"/>
          </p:cNvSpPr>
          <p:nvPr>
            <p:ph type="body" idx="1"/>
          </p:nvPr>
        </p:nvSpPr>
        <p:spPr/>
        <p:txBody>
          <a:bodyPr>
            <a:normAutofit fontScale="47500" lnSpcReduction="20000"/>
          </a:bodyPr>
          <a:lstStyle/>
          <a:p>
            <a:endParaRPr lang="en-US" dirty="0"/>
          </a:p>
          <a:p>
            <a:endParaRPr lang="en-US" dirty="0"/>
          </a:p>
        </p:txBody>
      </p:sp>
      <p:pic>
        <p:nvPicPr>
          <p:cNvPr id="8" name="Picture 7">
            <a:extLst>
              <a:ext uri="{FF2B5EF4-FFF2-40B4-BE49-F238E27FC236}">
                <a16:creationId xmlns:a16="http://schemas.microsoft.com/office/drawing/2014/main" id="{68B9017A-3A20-4557-A93F-30B150E078D3}"/>
              </a:ext>
            </a:extLst>
          </p:cNvPr>
          <p:cNvPicPr>
            <a:picLocks noChangeAspect="1"/>
          </p:cNvPicPr>
          <p:nvPr/>
        </p:nvPicPr>
        <p:blipFill rotWithShape="1">
          <a:blip r:embed="rId3"/>
          <a:srcRect l="6174" t="3271" r="3612" b="20843"/>
          <a:stretch/>
        </p:blipFill>
        <p:spPr>
          <a:xfrm>
            <a:off x="3287964" y="1301283"/>
            <a:ext cx="2568073" cy="6133567"/>
          </a:xfrm>
          <a:prstGeom prst="rect">
            <a:avLst/>
          </a:prstGeom>
        </p:spPr>
      </p:pic>
      <p:pic>
        <p:nvPicPr>
          <p:cNvPr id="10" name="Picture 9">
            <a:extLst>
              <a:ext uri="{FF2B5EF4-FFF2-40B4-BE49-F238E27FC236}">
                <a16:creationId xmlns:a16="http://schemas.microsoft.com/office/drawing/2014/main" id="{01ECF73B-1E5F-49F4-A49F-78729414A7C5}"/>
              </a:ext>
            </a:extLst>
          </p:cNvPr>
          <p:cNvPicPr>
            <a:picLocks noChangeAspect="1"/>
          </p:cNvPicPr>
          <p:nvPr/>
        </p:nvPicPr>
        <p:blipFill rotWithShape="1">
          <a:blip r:embed="rId4"/>
          <a:srcRect l="4403" t="2024" r="4000" b="21117"/>
          <a:stretch/>
        </p:blipFill>
        <p:spPr>
          <a:xfrm>
            <a:off x="6193908" y="1488617"/>
            <a:ext cx="2750496" cy="3611394"/>
          </a:xfrm>
          <a:prstGeom prst="rect">
            <a:avLst/>
          </a:prstGeom>
        </p:spPr>
      </p:pic>
      <p:pic>
        <p:nvPicPr>
          <p:cNvPr id="4" name="Picture 3">
            <a:extLst>
              <a:ext uri="{FF2B5EF4-FFF2-40B4-BE49-F238E27FC236}">
                <a16:creationId xmlns:a16="http://schemas.microsoft.com/office/drawing/2014/main" id="{B9732BE4-9798-48A7-AC3D-21217468E07F}"/>
              </a:ext>
            </a:extLst>
          </p:cNvPr>
          <p:cNvPicPr>
            <a:picLocks noChangeAspect="1"/>
          </p:cNvPicPr>
          <p:nvPr/>
        </p:nvPicPr>
        <p:blipFill>
          <a:blip r:embed="rId5"/>
          <a:stretch>
            <a:fillRect/>
          </a:stretch>
        </p:blipFill>
        <p:spPr>
          <a:xfrm>
            <a:off x="137440" y="769435"/>
            <a:ext cx="2822128" cy="4022733"/>
          </a:xfrm>
          <a:prstGeom prst="rect">
            <a:avLst/>
          </a:prstGeom>
        </p:spPr>
      </p:pic>
    </p:spTree>
    <p:extLst>
      <p:ext uri="{BB962C8B-B14F-4D97-AF65-F5344CB8AC3E}">
        <p14:creationId xmlns:p14="http://schemas.microsoft.com/office/powerpoint/2010/main" val="7959255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167" y="316760"/>
            <a:ext cx="7570350" cy="604125"/>
          </a:xfrm>
        </p:spPr>
        <p:txBody>
          <a:bodyPr>
            <a:normAutofit fontScale="90000"/>
          </a:bodyPr>
          <a:lstStyle/>
          <a:p>
            <a:r>
              <a:rPr lang="en-US" dirty="0"/>
              <a:t>Reactivation Data</a:t>
            </a:r>
          </a:p>
        </p:txBody>
      </p:sp>
      <p:sp>
        <p:nvSpPr>
          <p:cNvPr id="3" name="Content Placeholder 2"/>
          <p:cNvSpPr>
            <a:spLocks noGrp="1"/>
          </p:cNvSpPr>
          <p:nvPr>
            <p:ph type="body" idx="1"/>
          </p:nvPr>
        </p:nvSpPr>
        <p:spPr/>
        <p:txBody>
          <a:bodyPr>
            <a:normAutofit fontScale="25000" lnSpcReduction="20000"/>
          </a:bodyPr>
          <a:lstStyle/>
          <a:p>
            <a:endParaRPr lang="en-US" dirty="0"/>
          </a:p>
          <a:p>
            <a:endParaRPr lang="en-US" dirty="0"/>
          </a:p>
        </p:txBody>
      </p:sp>
      <p:pic>
        <p:nvPicPr>
          <p:cNvPr id="4" name="Picture 3">
            <a:extLst>
              <a:ext uri="{FF2B5EF4-FFF2-40B4-BE49-F238E27FC236}">
                <a16:creationId xmlns:a16="http://schemas.microsoft.com/office/drawing/2014/main" id="{AFA6BB49-789E-40F2-87D3-D936851ADD69}"/>
              </a:ext>
            </a:extLst>
          </p:cNvPr>
          <p:cNvPicPr>
            <a:picLocks noChangeAspect="1"/>
          </p:cNvPicPr>
          <p:nvPr/>
        </p:nvPicPr>
        <p:blipFill>
          <a:blip r:embed="rId3"/>
          <a:stretch>
            <a:fillRect/>
          </a:stretch>
        </p:blipFill>
        <p:spPr>
          <a:xfrm>
            <a:off x="405246" y="787573"/>
            <a:ext cx="7486271" cy="2958029"/>
          </a:xfrm>
          <a:prstGeom prst="rect">
            <a:avLst/>
          </a:prstGeom>
        </p:spPr>
      </p:pic>
      <p:pic>
        <p:nvPicPr>
          <p:cNvPr id="5" name="Picture 4">
            <a:extLst>
              <a:ext uri="{FF2B5EF4-FFF2-40B4-BE49-F238E27FC236}">
                <a16:creationId xmlns:a16="http://schemas.microsoft.com/office/drawing/2014/main" id="{0D103F65-D208-4807-AA96-C86F5DB8E692}"/>
              </a:ext>
            </a:extLst>
          </p:cNvPr>
          <p:cNvPicPr>
            <a:picLocks noChangeAspect="1"/>
          </p:cNvPicPr>
          <p:nvPr/>
        </p:nvPicPr>
        <p:blipFill>
          <a:blip r:embed="rId4"/>
          <a:stretch>
            <a:fillRect/>
          </a:stretch>
        </p:blipFill>
        <p:spPr>
          <a:xfrm>
            <a:off x="4256979" y="3000388"/>
            <a:ext cx="4878659" cy="2132135"/>
          </a:xfrm>
          <a:prstGeom prst="rect">
            <a:avLst/>
          </a:prstGeom>
        </p:spPr>
      </p:pic>
    </p:spTree>
    <p:extLst>
      <p:ext uri="{BB962C8B-B14F-4D97-AF65-F5344CB8AC3E}">
        <p14:creationId xmlns:p14="http://schemas.microsoft.com/office/powerpoint/2010/main" val="8119507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pic>
        <p:nvPicPr>
          <p:cNvPr id="9" name="Picture 8">
            <a:extLst>
              <a:ext uri="{FF2B5EF4-FFF2-40B4-BE49-F238E27FC236}">
                <a16:creationId xmlns:a16="http://schemas.microsoft.com/office/drawing/2014/main" id="{B8C3AD89-7FED-3145-9529-C55F2D97EE44}"/>
              </a:ext>
            </a:extLst>
          </p:cNvPr>
          <p:cNvPicPr>
            <a:picLocks noChangeAspect="1"/>
          </p:cNvPicPr>
          <p:nvPr/>
        </p:nvPicPr>
        <p:blipFill>
          <a:blip r:embed="rId3"/>
          <a:stretch>
            <a:fillRect/>
          </a:stretch>
        </p:blipFill>
        <p:spPr>
          <a:xfrm>
            <a:off x="0" y="0"/>
            <a:ext cx="5143500" cy="5143500"/>
          </a:xfrm>
          <a:prstGeom prst="rect">
            <a:avLst/>
          </a:prstGeom>
        </p:spPr>
      </p:pic>
      <p:sp>
        <p:nvSpPr>
          <p:cNvPr id="2" name="Text Placeholder 1">
            <a:extLst>
              <a:ext uri="{FF2B5EF4-FFF2-40B4-BE49-F238E27FC236}">
                <a16:creationId xmlns:a16="http://schemas.microsoft.com/office/drawing/2014/main" id="{4581E760-3B7E-6147-9617-C126A0CB7A0B}"/>
              </a:ext>
            </a:extLst>
          </p:cNvPr>
          <p:cNvSpPr>
            <a:spLocks noGrp="1"/>
          </p:cNvSpPr>
          <p:nvPr>
            <p:ph type="body" idx="3"/>
          </p:nvPr>
        </p:nvSpPr>
        <p:spPr>
          <a:xfrm>
            <a:off x="94846" y="8701"/>
            <a:ext cx="3647873" cy="1116248"/>
          </a:xfrm>
        </p:spPr>
        <p:txBody>
          <a:bodyPr/>
          <a:lstStyle/>
          <a:p>
            <a:pPr marL="0" indent="0">
              <a:lnSpc>
                <a:spcPct val="80000"/>
              </a:lnSpc>
              <a:spcBef>
                <a:spcPts val="0"/>
              </a:spcBef>
              <a:buClr>
                <a:schemeClr val="lt1"/>
              </a:buClr>
            </a:pPr>
            <a:r>
              <a:rPr lang="en-US" sz="4200" dirty="0">
                <a:solidFill>
                  <a:schemeClr val="accent2"/>
                </a:solidFill>
              </a:rPr>
              <a:t>Questions?</a:t>
            </a:r>
          </a:p>
        </p:txBody>
      </p:sp>
      <p:sp>
        <p:nvSpPr>
          <p:cNvPr id="5" name="Content Placeholder 4">
            <a:extLst>
              <a:ext uri="{FF2B5EF4-FFF2-40B4-BE49-F238E27FC236}">
                <a16:creationId xmlns:a16="http://schemas.microsoft.com/office/drawing/2014/main" id="{A3383055-9C40-5D4E-B673-7E92CF2C18D6}"/>
              </a:ext>
            </a:extLst>
          </p:cNvPr>
          <p:cNvSpPr>
            <a:spLocks noGrp="1"/>
          </p:cNvSpPr>
          <p:nvPr>
            <p:ph type="body" idx="1"/>
          </p:nvPr>
        </p:nvSpPr>
        <p:spPr>
          <a:xfrm>
            <a:off x="5733323" y="3962524"/>
            <a:ext cx="3173068" cy="1454666"/>
          </a:xfrm>
        </p:spPr>
        <p:txBody>
          <a:bodyPr anchor="t"/>
          <a:lstStyle/>
          <a:p>
            <a:pPr marL="0" indent="0">
              <a:lnSpc>
                <a:spcPct val="100000"/>
              </a:lnSpc>
            </a:pPr>
            <a:r>
              <a:rPr lang="en-US" sz="1800" b="1" dirty="0">
                <a:solidFill>
                  <a:schemeClr val="accent3"/>
                </a:solidFill>
                <a:latin typeface="Arial" panose="020B0604020202020204" pitchFamily="34" charset="0"/>
                <a:cs typeface="Arial" panose="020B0604020202020204" pitchFamily="34" charset="0"/>
              </a:rPr>
              <a:t>Wendy Marinaccio Husman</a:t>
            </a:r>
            <a:br>
              <a:rPr lang="en-US" sz="1500" dirty="0">
                <a:solidFill>
                  <a:schemeClr val="accent5">
                    <a:lumMod val="50000"/>
                  </a:schemeClr>
                </a:solidFill>
                <a:latin typeface="Arial" panose="020B0604020202020204" pitchFamily="34" charset="0"/>
                <a:cs typeface="Arial" panose="020B0604020202020204" pitchFamily="34" charset="0"/>
              </a:rPr>
            </a:br>
            <a:r>
              <a:rPr lang="en-US" sz="1500" dirty="0">
                <a:solidFill>
                  <a:schemeClr val="accent5">
                    <a:lumMod val="50000"/>
                  </a:schemeClr>
                </a:solidFill>
                <a:latin typeface="Arial" panose="020B0604020202020204" pitchFamily="34" charset="0"/>
                <a:cs typeface="Arial" panose="020B0604020202020204" pitchFamily="34" charset="0"/>
              </a:rPr>
              <a:t>Account Director, MWD</a:t>
            </a:r>
            <a:br>
              <a:rPr lang="en-US" sz="1500" dirty="0">
                <a:solidFill>
                  <a:schemeClr val="accent5">
                    <a:lumMod val="50000"/>
                  </a:schemeClr>
                </a:solidFill>
                <a:latin typeface="Arial" panose="020B0604020202020204" pitchFamily="34" charset="0"/>
                <a:cs typeface="Arial" panose="020B0604020202020204" pitchFamily="34" charset="0"/>
              </a:rPr>
            </a:br>
            <a:r>
              <a:rPr lang="en-US" sz="1500" dirty="0">
                <a:solidFill>
                  <a:schemeClr val="accent5">
                    <a:lumMod val="50000"/>
                  </a:schemeClr>
                </a:solidFill>
                <a:latin typeface="Arial" panose="020B0604020202020204" pitchFamily="34" charset="0"/>
                <a:cs typeface="Arial" panose="020B0604020202020204" pitchFamily="34" charset="0"/>
              </a:rPr>
              <a:t>whusman@mwdagency.com</a:t>
            </a:r>
          </a:p>
        </p:txBody>
      </p:sp>
      <p:sp>
        <p:nvSpPr>
          <p:cNvPr id="6" name="Content Placeholder 4">
            <a:extLst>
              <a:ext uri="{FF2B5EF4-FFF2-40B4-BE49-F238E27FC236}">
                <a16:creationId xmlns:a16="http://schemas.microsoft.com/office/drawing/2014/main" id="{76CE45B3-6979-F74C-B182-5B96F1792F7A}"/>
              </a:ext>
            </a:extLst>
          </p:cNvPr>
          <p:cNvSpPr txBox="1">
            <a:spLocks/>
          </p:cNvSpPr>
          <p:nvPr/>
        </p:nvSpPr>
        <p:spPr>
          <a:xfrm>
            <a:off x="5733323" y="2285437"/>
            <a:ext cx="2676300" cy="1367922"/>
          </a:xfrm>
          <a:prstGeom prst="rect">
            <a:avLst/>
          </a:prstGeom>
        </p:spPr>
        <p:txBody>
          <a:bodyPr/>
          <a:lstStyle>
            <a:lvl1pPr marL="0" indent="0" algn="l" defTabSz="457200" rtl="0" eaLnBrk="1" latinLnBrk="0" hangingPunct="1">
              <a:lnSpc>
                <a:spcPct val="100000"/>
              </a:lnSpc>
              <a:spcBef>
                <a:spcPts val="0"/>
              </a:spcBef>
              <a:spcAft>
                <a:spcPts val="1800"/>
              </a:spcAft>
              <a:buClr>
                <a:srgbClr val="5BBEF1"/>
              </a:buClr>
              <a:buFont typeface="Wingdings" charset="2"/>
              <a:buNone/>
              <a:defRPr sz="3000" kern="1200" baseline="0">
                <a:solidFill>
                  <a:srgbClr val="434446"/>
                </a:solidFill>
                <a:latin typeface="Franklin Gothic Medium Cond" charset="0"/>
                <a:ea typeface="Franklin Gothic Medium Cond" charset="0"/>
                <a:cs typeface="Franklin Gothic Medium Cond" charset="0"/>
              </a:defRPr>
            </a:lvl1pPr>
            <a:lvl2pPr marL="0" indent="0" algn="l" defTabSz="457200" rtl="0" eaLnBrk="1" latinLnBrk="0" hangingPunct="1">
              <a:lnSpc>
                <a:spcPct val="100000"/>
              </a:lnSpc>
              <a:spcBef>
                <a:spcPts val="0"/>
              </a:spcBef>
              <a:spcAft>
                <a:spcPts val="1800"/>
              </a:spcAft>
              <a:buClr>
                <a:srgbClr val="D71F28"/>
              </a:buClr>
              <a:buFont typeface="Wingdings" charset="2"/>
              <a:buNone/>
              <a:defRPr sz="2400" b="0" i="1" kern="1200">
                <a:solidFill>
                  <a:schemeClr val="bg1">
                    <a:lumMod val="65000"/>
                  </a:schemeClr>
                </a:solidFill>
                <a:latin typeface="Franklin Gothic Medium Cond" charset="0"/>
                <a:ea typeface="Franklin Gothic Medium Cond" charset="0"/>
                <a:cs typeface="Franklin Gothic Medium Cond" charset="0"/>
              </a:defRPr>
            </a:lvl2pPr>
            <a:lvl3pPr marL="0" indent="0" algn="l" defTabSz="457200" rtl="0" eaLnBrk="1" latinLnBrk="0" hangingPunct="1">
              <a:lnSpc>
                <a:spcPct val="100000"/>
              </a:lnSpc>
              <a:spcBef>
                <a:spcPts val="0"/>
              </a:spcBef>
              <a:spcAft>
                <a:spcPts val="1800"/>
              </a:spcAft>
              <a:buClr>
                <a:srgbClr val="A1CB2A"/>
              </a:buClr>
              <a:buFont typeface="Wingdings" charset="2"/>
              <a:buNone/>
              <a:defRPr sz="1800" b="0" i="0" kern="1200">
                <a:solidFill>
                  <a:srgbClr val="3F3F3F"/>
                </a:solidFill>
                <a:latin typeface="Franklin Gothic Medium Cond" charset="0"/>
                <a:ea typeface="Franklin Gothic Medium Cond" charset="0"/>
                <a:cs typeface="Franklin Gothic Medium Cond" charset="0"/>
              </a:defRPr>
            </a:lvl3pPr>
            <a:lvl4pPr marL="0" indent="0" algn="l" defTabSz="457200" rtl="0" eaLnBrk="1" latinLnBrk="0" hangingPunct="1">
              <a:lnSpc>
                <a:spcPct val="100000"/>
              </a:lnSpc>
              <a:spcBef>
                <a:spcPts val="0"/>
              </a:spcBef>
              <a:spcAft>
                <a:spcPts val="1800"/>
              </a:spcAft>
              <a:buFont typeface="Arial"/>
              <a:buNone/>
              <a:defRPr sz="1400" b="0" i="1" kern="1200">
                <a:solidFill>
                  <a:schemeClr val="bg1">
                    <a:lumMod val="65000"/>
                  </a:schemeClr>
                </a:solidFill>
                <a:latin typeface="Franklin Gothic Medium Cond" charset="0"/>
                <a:ea typeface="Franklin Gothic Medium Cond" charset="0"/>
                <a:cs typeface="Franklin Gothic Medium Cond" charset="0"/>
              </a:defRPr>
            </a:lvl4pPr>
            <a:lvl5pPr marL="0" indent="0" algn="l" defTabSz="457200" rtl="0" eaLnBrk="1" latinLnBrk="0" hangingPunct="1">
              <a:lnSpc>
                <a:spcPct val="100000"/>
              </a:lnSpc>
              <a:spcBef>
                <a:spcPts val="0"/>
              </a:spcBef>
              <a:spcAft>
                <a:spcPts val="1800"/>
              </a:spcAft>
              <a:buFont typeface="Arial"/>
              <a:buNone/>
              <a:defRPr sz="1100" b="0" i="0" kern="1200">
                <a:solidFill>
                  <a:srgbClr val="3F3F3F"/>
                </a:solidFill>
                <a:latin typeface="Franklin Gothic Medium Cond" charset="0"/>
                <a:ea typeface="Franklin Gothic Medium Cond" charset="0"/>
                <a:cs typeface="Franklin Gothic Medium Cond"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defTabSz="342900">
              <a:spcAft>
                <a:spcPts val="1350"/>
              </a:spcAft>
            </a:pPr>
            <a:r>
              <a:rPr lang="en-US" sz="1800" b="1" dirty="0">
                <a:solidFill>
                  <a:srgbClr val="F16130"/>
                </a:solidFill>
                <a:latin typeface="Arial" panose="020B0604020202020204" pitchFamily="34" charset="0"/>
                <a:cs typeface="Arial" panose="020B0604020202020204" pitchFamily="34" charset="0"/>
                <a:sym typeface="Arial"/>
              </a:rPr>
              <a:t>Jessica Bosanko</a:t>
            </a:r>
            <a:br>
              <a:rPr lang="en-US" sz="1125" dirty="0">
                <a:solidFill>
                  <a:srgbClr val="545454">
                    <a:lumMod val="50000"/>
                  </a:srgbClr>
                </a:solidFill>
                <a:latin typeface="Arial" panose="020B0604020202020204" pitchFamily="34" charset="0"/>
                <a:cs typeface="Arial" panose="020B0604020202020204" pitchFamily="34" charset="0"/>
                <a:sym typeface="Arial"/>
              </a:rPr>
            </a:br>
            <a:r>
              <a:rPr lang="en-US" sz="1500" dirty="0">
                <a:solidFill>
                  <a:srgbClr val="545454">
                    <a:lumMod val="50000"/>
                  </a:srgbClr>
                </a:solidFill>
                <a:latin typeface="Arial" panose="020B0604020202020204" pitchFamily="34" charset="0"/>
                <a:cs typeface="Arial" panose="020B0604020202020204" pitchFamily="34" charset="0"/>
                <a:sym typeface="Arial"/>
              </a:rPr>
              <a:t>Senior Vice President, M+R</a:t>
            </a:r>
            <a:br>
              <a:rPr lang="en-US" sz="1500" dirty="0">
                <a:solidFill>
                  <a:srgbClr val="545454">
                    <a:lumMod val="50000"/>
                  </a:srgbClr>
                </a:solidFill>
                <a:latin typeface="Arial" panose="020B0604020202020204" pitchFamily="34" charset="0"/>
                <a:cs typeface="Arial" panose="020B0604020202020204" pitchFamily="34" charset="0"/>
                <a:sym typeface="Arial"/>
              </a:rPr>
            </a:br>
            <a:r>
              <a:rPr lang="en-US" sz="1500" dirty="0">
                <a:solidFill>
                  <a:srgbClr val="545454">
                    <a:lumMod val="50000"/>
                  </a:srgbClr>
                </a:solidFill>
                <a:latin typeface="Arial" panose="020B0604020202020204" pitchFamily="34" charset="0"/>
                <a:cs typeface="Arial" panose="020B0604020202020204" pitchFamily="34" charset="0"/>
                <a:sym typeface="Arial"/>
              </a:rPr>
              <a:t>jbosanko@mrss.com</a:t>
            </a:r>
          </a:p>
        </p:txBody>
      </p:sp>
      <p:pic>
        <p:nvPicPr>
          <p:cNvPr id="7" name="Picture 6">
            <a:extLst>
              <a:ext uri="{FF2B5EF4-FFF2-40B4-BE49-F238E27FC236}">
                <a16:creationId xmlns:a16="http://schemas.microsoft.com/office/drawing/2014/main" id="{4DEC9750-1D70-8F4E-96E5-3ABB4D65C8D3}"/>
              </a:ext>
            </a:extLst>
          </p:cNvPr>
          <p:cNvPicPr>
            <a:picLocks noChangeAspect="1"/>
          </p:cNvPicPr>
          <p:nvPr/>
        </p:nvPicPr>
        <p:blipFill>
          <a:blip r:embed="rId4"/>
          <a:stretch>
            <a:fillRect/>
          </a:stretch>
        </p:blipFill>
        <p:spPr>
          <a:xfrm>
            <a:off x="5813518" y="1694816"/>
            <a:ext cx="1534223" cy="561710"/>
          </a:xfrm>
          <a:prstGeom prst="rect">
            <a:avLst/>
          </a:prstGeom>
        </p:spPr>
      </p:pic>
      <p:pic>
        <p:nvPicPr>
          <p:cNvPr id="8" name="Picture 7">
            <a:extLst>
              <a:ext uri="{FF2B5EF4-FFF2-40B4-BE49-F238E27FC236}">
                <a16:creationId xmlns:a16="http://schemas.microsoft.com/office/drawing/2014/main" id="{A4EFB4BC-CA67-754E-9E32-1EC2B035358E}"/>
              </a:ext>
            </a:extLst>
          </p:cNvPr>
          <p:cNvPicPr>
            <a:picLocks noChangeAspect="1"/>
          </p:cNvPicPr>
          <p:nvPr/>
        </p:nvPicPr>
        <p:blipFill rotWithShape="1">
          <a:blip r:embed="rId5"/>
          <a:srcRect t="27041" b="27408"/>
          <a:stretch/>
        </p:blipFill>
        <p:spPr>
          <a:xfrm>
            <a:off x="5801184" y="3344194"/>
            <a:ext cx="1546558" cy="704474"/>
          </a:xfrm>
          <a:prstGeom prst="rect">
            <a:avLst/>
          </a:prstGeom>
        </p:spPr>
      </p:pic>
      <p:sp>
        <p:nvSpPr>
          <p:cNvPr id="10" name="Content Placeholder 4">
            <a:extLst>
              <a:ext uri="{FF2B5EF4-FFF2-40B4-BE49-F238E27FC236}">
                <a16:creationId xmlns:a16="http://schemas.microsoft.com/office/drawing/2014/main" id="{C511971D-A027-4BB5-B338-9BD18759280A}"/>
              </a:ext>
            </a:extLst>
          </p:cNvPr>
          <p:cNvSpPr txBox="1">
            <a:spLocks/>
          </p:cNvSpPr>
          <p:nvPr/>
        </p:nvSpPr>
        <p:spPr>
          <a:xfrm>
            <a:off x="5801183" y="701690"/>
            <a:ext cx="3105207" cy="1367922"/>
          </a:xfrm>
          <a:prstGeom prst="rect">
            <a:avLst/>
          </a:prstGeom>
        </p:spPr>
        <p:txBody>
          <a:bodyPr/>
          <a:lstStyle>
            <a:lvl1pPr marL="0" indent="0" algn="l" defTabSz="457200" rtl="0" eaLnBrk="1" latinLnBrk="0" hangingPunct="1">
              <a:lnSpc>
                <a:spcPct val="100000"/>
              </a:lnSpc>
              <a:spcBef>
                <a:spcPts val="0"/>
              </a:spcBef>
              <a:spcAft>
                <a:spcPts val="1800"/>
              </a:spcAft>
              <a:buClr>
                <a:srgbClr val="5BBEF1"/>
              </a:buClr>
              <a:buFont typeface="Wingdings" charset="2"/>
              <a:buNone/>
              <a:defRPr sz="3000" kern="1200" baseline="0">
                <a:solidFill>
                  <a:srgbClr val="434446"/>
                </a:solidFill>
                <a:latin typeface="Franklin Gothic Medium Cond" charset="0"/>
                <a:ea typeface="Franklin Gothic Medium Cond" charset="0"/>
                <a:cs typeface="Franklin Gothic Medium Cond" charset="0"/>
              </a:defRPr>
            </a:lvl1pPr>
            <a:lvl2pPr marL="0" indent="0" algn="l" defTabSz="457200" rtl="0" eaLnBrk="1" latinLnBrk="0" hangingPunct="1">
              <a:lnSpc>
                <a:spcPct val="100000"/>
              </a:lnSpc>
              <a:spcBef>
                <a:spcPts val="0"/>
              </a:spcBef>
              <a:spcAft>
                <a:spcPts val="1800"/>
              </a:spcAft>
              <a:buClr>
                <a:srgbClr val="D71F28"/>
              </a:buClr>
              <a:buFont typeface="Wingdings" charset="2"/>
              <a:buNone/>
              <a:defRPr sz="2400" b="0" i="1" kern="1200">
                <a:solidFill>
                  <a:schemeClr val="bg1">
                    <a:lumMod val="65000"/>
                  </a:schemeClr>
                </a:solidFill>
                <a:latin typeface="Franklin Gothic Medium Cond" charset="0"/>
                <a:ea typeface="Franklin Gothic Medium Cond" charset="0"/>
                <a:cs typeface="Franklin Gothic Medium Cond" charset="0"/>
              </a:defRPr>
            </a:lvl2pPr>
            <a:lvl3pPr marL="0" indent="0" algn="l" defTabSz="457200" rtl="0" eaLnBrk="1" latinLnBrk="0" hangingPunct="1">
              <a:lnSpc>
                <a:spcPct val="100000"/>
              </a:lnSpc>
              <a:spcBef>
                <a:spcPts val="0"/>
              </a:spcBef>
              <a:spcAft>
                <a:spcPts val="1800"/>
              </a:spcAft>
              <a:buClr>
                <a:srgbClr val="A1CB2A"/>
              </a:buClr>
              <a:buFont typeface="Wingdings" charset="2"/>
              <a:buNone/>
              <a:defRPr sz="1800" b="0" i="0" kern="1200">
                <a:solidFill>
                  <a:srgbClr val="3F3F3F"/>
                </a:solidFill>
                <a:latin typeface="Franklin Gothic Medium Cond" charset="0"/>
                <a:ea typeface="Franklin Gothic Medium Cond" charset="0"/>
                <a:cs typeface="Franklin Gothic Medium Cond" charset="0"/>
              </a:defRPr>
            </a:lvl3pPr>
            <a:lvl4pPr marL="0" indent="0" algn="l" defTabSz="457200" rtl="0" eaLnBrk="1" latinLnBrk="0" hangingPunct="1">
              <a:lnSpc>
                <a:spcPct val="100000"/>
              </a:lnSpc>
              <a:spcBef>
                <a:spcPts val="0"/>
              </a:spcBef>
              <a:spcAft>
                <a:spcPts val="1800"/>
              </a:spcAft>
              <a:buFont typeface="Arial"/>
              <a:buNone/>
              <a:defRPr sz="1400" b="0" i="1" kern="1200">
                <a:solidFill>
                  <a:schemeClr val="bg1">
                    <a:lumMod val="65000"/>
                  </a:schemeClr>
                </a:solidFill>
                <a:latin typeface="Franklin Gothic Medium Cond" charset="0"/>
                <a:ea typeface="Franklin Gothic Medium Cond" charset="0"/>
                <a:cs typeface="Franklin Gothic Medium Cond" charset="0"/>
              </a:defRPr>
            </a:lvl4pPr>
            <a:lvl5pPr marL="0" indent="0" algn="l" defTabSz="457200" rtl="0" eaLnBrk="1" latinLnBrk="0" hangingPunct="1">
              <a:lnSpc>
                <a:spcPct val="100000"/>
              </a:lnSpc>
              <a:spcBef>
                <a:spcPts val="0"/>
              </a:spcBef>
              <a:spcAft>
                <a:spcPts val="1800"/>
              </a:spcAft>
              <a:buFont typeface="Arial"/>
              <a:buNone/>
              <a:defRPr sz="1100" b="0" i="0" kern="1200">
                <a:solidFill>
                  <a:srgbClr val="3F3F3F"/>
                </a:solidFill>
                <a:latin typeface="Franklin Gothic Medium Cond" charset="0"/>
                <a:ea typeface="Franklin Gothic Medium Cond" charset="0"/>
                <a:cs typeface="Franklin Gothic Medium Cond"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defTabSz="342900">
              <a:spcAft>
                <a:spcPts val="1350"/>
              </a:spcAft>
            </a:pPr>
            <a:r>
              <a:rPr lang="en-US" sz="1800" b="1" dirty="0">
                <a:solidFill>
                  <a:srgbClr val="F16130"/>
                </a:solidFill>
                <a:latin typeface="Arial" panose="020B0604020202020204" pitchFamily="34" charset="0"/>
                <a:cs typeface="Arial" panose="020B0604020202020204" pitchFamily="34" charset="0"/>
                <a:sym typeface="Arial"/>
              </a:rPr>
              <a:t>Steve Kehrli</a:t>
            </a:r>
            <a:br>
              <a:rPr lang="en-US" sz="1125" dirty="0">
                <a:solidFill>
                  <a:srgbClr val="545454">
                    <a:lumMod val="50000"/>
                  </a:srgbClr>
                </a:solidFill>
                <a:latin typeface="Arial" panose="020B0604020202020204" pitchFamily="34" charset="0"/>
                <a:cs typeface="Arial" panose="020B0604020202020204" pitchFamily="34" charset="0"/>
                <a:sym typeface="Arial"/>
              </a:rPr>
            </a:br>
            <a:r>
              <a:rPr lang="en-US" sz="1500" dirty="0">
                <a:solidFill>
                  <a:srgbClr val="545454">
                    <a:lumMod val="50000"/>
                  </a:srgbClr>
                </a:solidFill>
                <a:latin typeface="Arial" panose="020B0604020202020204" pitchFamily="34" charset="0"/>
                <a:cs typeface="Arial" panose="020B0604020202020204" pitchFamily="34" charset="0"/>
                <a:sym typeface="Arial"/>
              </a:rPr>
              <a:t>Vice President, PETA Foundation</a:t>
            </a:r>
            <a:br>
              <a:rPr lang="en-US" sz="1500" dirty="0">
                <a:solidFill>
                  <a:srgbClr val="545454">
                    <a:lumMod val="50000"/>
                  </a:srgbClr>
                </a:solidFill>
                <a:latin typeface="Arial" panose="020B0604020202020204" pitchFamily="34" charset="0"/>
                <a:cs typeface="Arial" panose="020B0604020202020204" pitchFamily="34" charset="0"/>
                <a:sym typeface="Arial"/>
              </a:rPr>
            </a:br>
            <a:r>
              <a:rPr lang="en-US" sz="1500" dirty="0">
                <a:solidFill>
                  <a:srgbClr val="545454">
                    <a:lumMod val="50000"/>
                  </a:srgbClr>
                </a:solidFill>
                <a:latin typeface="Arial" panose="020B0604020202020204" pitchFamily="34" charset="0"/>
                <a:cs typeface="Arial" panose="020B0604020202020204" pitchFamily="34" charset="0"/>
                <a:sym typeface="Arial"/>
              </a:rPr>
              <a:t>SteveK@petaf.org</a:t>
            </a:r>
          </a:p>
        </p:txBody>
      </p:sp>
      <p:pic>
        <p:nvPicPr>
          <p:cNvPr id="14" name="Picture 13">
            <a:extLst>
              <a:ext uri="{FF2B5EF4-FFF2-40B4-BE49-F238E27FC236}">
                <a16:creationId xmlns:a16="http://schemas.microsoft.com/office/drawing/2014/main" id="{AAD79C67-89CA-4B3A-BE3C-8713C46A4E06}"/>
              </a:ext>
            </a:extLst>
          </p:cNvPr>
          <p:cNvPicPr>
            <a:picLocks noChangeAspect="1"/>
          </p:cNvPicPr>
          <p:nvPr/>
        </p:nvPicPr>
        <p:blipFill>
          <a:blip r:embed="rId6"/>
          <a:stretch>
            <a:fillRect/>
          </a:stretch>
        </p:blipFill>
        <p:spPr>
          <a:xfrm>
            <a:off x="5825854" y="181734"/>
            <a:ext cx="1410761" cy="519956"/>
          </a:xfrm>
          <a:prstGeom prst="rect">
            <a:avLst/>
          </a:prstGeom>
        </p:spPr>
      </p:pic>
    </p:spTree>
    <p:extLst>
      <p:ext uri="{BB962C8B-B14F-4D97-AF65-F5344CB8AC3E}">
        <p14:creationId xmlns:p14="http://schemas.microsoft.com/office/powerpoint/2010/main" val="31297567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6" name="Rectangle 15"/>
          <p:cNvSpPr/>
          <p:nvPr/>
        </p:nvSpPr>
        <p:spPr>
          <a:xfrm>
            <a:off x="0" y="1123950"/>
            <a:ext cx="9144000" cy="2895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1400" y="3867150"/>
            <a:ext cx="2404533" cy="1352550"/>
          </a:xfrm>
          <a:prstGeom prst="rect">
            <a:avLst/>
          </a:prstGeom>
        </p:spPr>
      </p:pic>
      <p:sp>
        <p:nvSpPr>
          <p:cNvPr id="18" name="TextBox 17"/>
          <p:cNvSpPr txBox="1"/>
          <p:nvPr/>
        </p:nvSpPr>
        <p:spPr>
          <a:xfrm>
            <a:off x="304800" y="4400550"/>
            <a:ext cx="2362200" cy="369332"/>
          </a:xfrm>
          <a:prstGeom prst="rect">
            <a:avLst/>
          </a:prstGeom>
          <a:noFill/>
        </p:spPr>
        <p:txBody>
          <a:bodyPr wrap="square" rtlCol="0">
            <a:spAutoFit/>
          </a:bodyPr>
          <a:lstStyle/>
          <a:p>
            <a:r>
              <a:rPr lang="en-US" dirty="0">
                <a:solidFill>
                  <a:schemeClr val="bg1"/>
                </a:solidFill>
                <a:latin typeface="Franklin Gothic Medium" panose="020B0603020102020204" pitchFamily="34" charset="0"/>
                <a:cs typeface="Aharoni" panose="02010803020104030203" pitchFamily="2" charset="-79"/>
              </a:rPr>
              <a:t>#</a:t>
            </a:r>
            <a:r>
              <a:rPr lang="en-US" dirty="0" err="1">
                <a:solidFill>
                  <a:schemeClr val="bg1"/>
                </a:solidFill>
                <a:latin typeface="Franklin Gothic Medium" panose="020B0603020102020204" pitchFamily="34" charset="0"/>
                <a:cs typeface="Aharoni" panose="02010803020104030203" pitchFamily="2" charset="-79"/>
              </a:rPr>
              <a:t>DMAWDigitalDay</a:t>
            </a:r>
            <a:endParaRPr lang="en-US" dirty="0">
              <a:solidFill>
                <a:schemeClr val="bg1"/>
              </a:solidFill>
              <a:latin typeface="Franklin Gothic Medium" panose="020B0603020102020204" pitchFamily="34" charset="0"/>
              <a:cs typeface="Aharoni" panose="02010803020104030203" pitchFamily="2" charset="-79"/>
            </a:endParaRP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29400" y="248255"/>
            <a:ext cx="2214576" cy="580985"/>
          </a:xfrm>
          <a:prstGeom prst="rect">
            <a:avLst/>
          </a:prstGeom>
        </p:spPr>
      </p:pic>
      <p:sp>
        <p:nvSpPr>
          <p:cNvPr id="4" name="TextBox 3">
            <a:extLst>
              <a:ext uri="{FF2B5EF4-FFF2-40B4-BE49-F238E27FC236}">
                <a16:creationId xmlns:a16="http://schemas.microsoft.com/office/drawing/2014/main" id="{29754905-13CE-4E2B-98F1-AF7F9392CA67}"/>
              </a:ext>
            </a:extLst>
          </p:cNvPr>
          <p:cNvSpPr txBox="1"/>
          <p:nvPr/>
        </p:nvSpPr>
        <p:spPr>
          <a:xfrm>
            <a:off x="1981200" y="1657350"/>
            <a:ext cx="5486400" cy="369332"/>
          </a:xfrm>
          <a:prstGeom prst="rect">
            <a:avLst/>
          </a:prstGeom>
          <a:noFill/>
        </p:spPr>
        <p:txBody>
          <a:bodyPr wrap="square" rtlCol="0">
            <a:spAutoFit/>
          </a:bodyPr>
          <a:lstStyle/>
          <a:p>
            <a:r>
              <a:rPr lang="en-US" dirty="0"/>
              <a:t>Thank you for attending our session!</a:t>
            </a:r>
          </a:p>
        </p:txBody>
      </p:sp>
    </p:spTree>
    <p:extLst>
      <p:ext uri="{BB962C8B-B14F-4D97-AF65-F5344CB8AC3E}">
        <p14:creationId xmlns:p14="http://schemas.microsoft.com/office/powerpoint/2010/main" val="28561806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5">
      <a:dk1>
        <a:srgbClr val="535353"/>
      </a:dk1>
      <a:lt1>
        <a:srgbClr val="FFFFFF"/>
      </a:lt1>
      <a:dk2>
        <a:srgbClr val="1F497D"/>
      </a:dk2>
      <a:lt2>
        <a:srgbClr val="EEECE1"/>
      </a:lt2>
      <a:accent1>
        <a:srgbClr val="4796B8"/>
      </a:accent1>
      <a:accent2>
        <a:srgbClr val="47ADB8"/>
      </a:accent2>
      <a:accent3>
        <a:srgbClr val="F16130"/>
      </a:accent3>
      <a:accent4>
        <a:srgbClr val="54C7CC"/>
      </a:accent4>
      <a:accent5>
        <a:srgbClr val="545454"/>
      </a:accent5>
      <a:accent6>
        <a:srgbClr val="999999"/>
      </a:accent6>
      <a:hlink>
        <a:srgbClr val="6EE3E5"/>
      </a:hlink>
      <a:folHlink>
        <a:srgbClr val="4EAA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Custom 5">
      <a:dk1>
        <a:srgbClr val="535353"/>
      </a:dk1>
      <a:lt1>
        <a:srgbClr val="FFFFFF"/>
      </a:lt1>
      <a:dk2>
        <a:srgbClr val="1F497D"/>
      </a:dk2>
      <a:lt2>
        <a:srgbClr val="EEECE1"/>
      </a:lt2>
      <a:accent1>
        <a:srgbClr val="4796B8"/>
      </a:accent1>
      <a:accent2>
        <a:srgbClr val="47ADB8"/>
      </a:accent2>
      <a:accent3>
        <a:srgbClr val="F16130"/>
      </a:accent3>
      <a:accent4>
        <a:srgbClr val="54C7CC"/>
      </a:accent4>
      <a:accent5>
        <a:srgbClr val="545454"/>
      </a:accent5>
      <a:accent6>
        <a:srgbClr val="999999"/>
      </a:accent6>
      <a:hlink>
        <a:srgbClr val="6EE3E5"/>
      </a:hlink>
      <a:folHlink>
        <a:srgbClr val="4EAA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Custom 5">
      <a:dk1>
        <a:srgbClr val="535353"/>
      </a:dk1>
      <a:lt1>
        <a:srgbClr val="FFFFFF"/>
      </a:lt1>
      <a:dk2>
        <a:srgbClr val="1F497D"/>
      </a:dk2>
      <a:lt2>
        <a:srgbClr val="EEECE1"/>
      </a:lt2>
      <a:accent1>
        <a:srgbClr val="4796B8"/>
      </a:accent1>
      <a:accent2>
        <a:srgbClr val="47ADB8"/>
      </a:accent2>
      <a:accent3>
        <a:srgbClr val="F16130"/>
      </a:accent3>
      <a:accent4>
        <a:srgbClr val="54C7CC"/>
      </a:accent4>
      <a:accent5>
        <a:srgbClr val="545454"/>
      </a:accent5>
      <a:accent6>
        <a:srgbClr val="999999"/>
      </a:accent6>
      <a:hlink>
        <a:srgbClr val="6EE3E5"/>
      </a:hlink>
      <a:folHlink>
        <a:srgbClr val="4EAA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Custom 5">
      <a:dk1>
        <a:srgbClr val="535353"/>
      </a:dk1>
      <a:lt1>
        <a:srgbClr val="FFFFFF"/>
      </a:lt1>
      <a:dk2>
        <a:srgbClr val="1F497D"/>
      </a:dk2>
      <a:lt2>
        <a:srgbClr val="EEECE1"/>
      </a:lt2>
      <a:accent1>
        <a:srgbClr val="4796B8"/>
      </a:accent1>
      <a:accent2>
        <a:srgbClr val="47ADB8"/>
      </a:accent2>
      <a:accent3>
        <a:srgbClr val="F16130"/>
      </a:accent3>
      <a:accent4>
        <a:srgbClr val="54C7CC"/>
      </a:accent4>
      <a:accent5>
        <a:srgbClr val="545454"/>
      </a:accent5>
      <a:accent6>
        <a:srgbClr val="999999"/>
      </a:accent6>
      <a:hlink>
        <a:srgbClr val="6EE3E5"/>
      </a:hlink>
      <a:folHlink>
        <a:srgbClr val="4EAA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3951</Words>
  <Application>Microsoft Office PowerPoint</Application>
  <PresentationFormat>On-screen Show (16:9)</PresentationFormat>
  <Paragraphs>372</Paragraphs>
  <Slides>54</Slides>
  <Notes>51</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54</vt:i4>
      </vt:variant>
    </vt:vector>
  </HeadingPairs>
  <TitlesOfParts>
    <vt:vector size="66" baseType="lpstr">
      <vt:lpstr>Arial</vt:lpstr>
      <vt:lpstr>Arial Black</vt:lpstr>
      <vt:lpstr>Calibri</vt:lpstr>
      <vt:lpstr>Franklin Gothic Medium</vt:lpstr>
      <vt:lpstr>Franklin Gothic Medium Cond</vt:lpstr>
      <vt:lpstr>Open Sans Light</vt:lpstr>
      <vt:lpstr>Wingdings</vt:lpstr>
      <vt:lpstr>Office Theme</vt:lpstr>
      <vt:lpstr>1_Office Theme</vt:lpstr>
      <vt:lpstr>2_Office Theme</vt:lpstr>
      <vt:lpstr>3_Office Theme</vt:lpstr>
      <vt:lpstr>4_Office Theme</vt:lpstr>
      <vt:lpstr>PowerPoint Presentation</vt:lpstr>
      <vt:lpstr>What are we talking about?</vt:lpstr>
      <vt:lpstr>What are we talking about?</vt:lpstr>
      <vt:lpstr>PowerPoint Presentation</vt:lpstr>
      <vt:lpstr>PETA’s fundraising program</vt:lpstr>
      <vt:lpstr>Mal Warwick Donordigital</vt:lpstr>
      <vt:lpstr>PowerPoint Presentation</vt:lpstr>
      <vt:lpstr>PowerPoint Presentation</vt:lpstr>
      <vt:lpstr>PowerPoint Presentation</vt:lpstr>
      <vt:lpstr>PowerPoint Presentation</vt:lpstr>
      <vt:lpstr>Autorenewals</vt:lpstr>
      <vt:lpstr>Automatic reminder &amp; upgrade</vt:lpstr>
      <vt:lpstr>Automatic notice for failed payments</vt:lpstr>
      <vt:lpstr>And the results…</vt:lpstr>
      <vt:lpstr>Recent Action Taker Appeals</vt:lpstr>
      <vt:lpstr>Triggered monthly ask to recent one-time donors</vt:lpstr>
      <vt:lpstr>PowerPoint Presentation</vt:lpstr>
      <vt:lpstr>Welcome Series Messages</vt:lpstr>
      <vt:lpstr>Simple welcome series</vt:lpstr>
      <vt:lpstr>How the vegan sausage is made in Convio</vt:lpstr>
      <vt:lpstr>General welcome series in EveryAction</vt:lpstr>
      <vt:lpstr>Tracking your welcome series</vt:lpstr>
      <vt:lpstr>Welcome series: PETA style </vt:lpstr>
      <vt:lpstr>The PETA welcome treatment</vt:lpstr>
      <vt:lpstr>Welcome series </vt:lpstr>
      <vt:lpstr>PowerPoint Presentation</vt:lpstr>
      <vt:lpstr>Ongoing Appreciation</vt:lpstr>
      <vt:lpstr>Don’t let them slip away!</vt:lpstr>
      <vt:lpstr>Getting them back!</vt:lpstr>
      <vt:lpstr>Triggered re-capture for sustainers</vt:lpstr>
      <vt:lpstr>Donation page upsell lightbox</vt:lpstr>
      <vt:lpstr>Donation page upsell lightbox</vt:lpstr>
      <vt:lpstr>PowerPoint Presentation</vt:lpstr>
      <vt:lpstr>Close the deal</vt:lpstr>
      <vt:lpstr>Donation form abandoners</vt:lpstr>
      <vt:lpstr>Close the deal</vt:lpstr>
      <vt:lpstr>Close the deal</vt:lpstr>
      <vt:lpstr>Close the deal</vt:lpstr>
      <vt:lpstr>PowerPoint Presentation</vt:lpstr>
      <vt:lpstr>Creative Sequencing</vt:lpstr>
      <vt:lpstr>Advocacy Dynamic Retargeting</vt:lpstr>
      <vt:lpstr>Dynamic Ad Creative</vt:lpstr>
      <vt:lpstr>Why’d you do that?</vt:lpstr>
      <vt:lpstr>Monthly giving ads to recent donors</vt:lpstr>
      <vt:lpstr>PowerPoint Presentation</vt:lpstr>
      <vt:lpstr>Happy Anniversary!</vt:lpstr>
      <vt:lpstr>Rolling Survey</vt:lpstr>
      <vt:lpstr>Stop lapsing &amp; improve deliverability</vt:lpstr>
      <vt:lpstr>Incentivize the behavior you want</vt:lpstr>
      <vt:lpstr>Let ‘em go</vt:lpstr>
      <vt:lpstr>Reactivation, Winback, Suppress</vt:lpstr>
      <vt:lpstr>Reactivation Data</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Devin Cooper</dc:creator>
  <cp:lastModifiedBy>Angelica Sullivan</cp:lastModifiedBy>
  <cp:revision>9</cp:revision>
  <dcterms:created xsi:type="dcterms:W3CDTF">2019-05-15T19:32:55Z</dcterms:created>
  <dcterms:modified xsi:type="dcterms:W3CDTF">2019-05-29T15:01:05Z</dcterms:modified>
</cp:coreProperties>
</file>